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40a6c28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40a6c28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11" Type="http://schemas.openxmlformats.org/officeDocument/2006/relationships/image" Target="../media/image10.png"/><Relationship Id="rId10" Type="http://schemas.openxmlformats.org/officeDocument/2006/relationships/image" Target="../media/image16.png"/><Relationship Id="rId12" Type="http://schemas.openxmlformats.org/officeDocument/2006/relationships/image" Target="../media/image8.png"/><Relationship Id="rId9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7.png"/><Relationship Id="rId7" Type="http://schemas.openxmlformats.org/officeDocument/2006/relationships/image" Target="../media/image5.png"/><Relationship Id="rId8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Relationship Id="rId4" Type="http://schemas.openxmlformats.org/officeDocument/2006/relationships/image" Target="../media/image3.png"/><Relationship Id="rId5" Type="http://schemas.openxmlformats.org/officeDocument/2006/relationships/image" Target="../media/image15.png"/><Relationship Id="rId6" Type="http://schemas.openxmlformats.org/officeDocument/2006/relationships/image" Target="../media/image1.png"/><Relationship Id="rId7" Type="http://schemas.openxmlformats.org/officeDocument/2006/relationships/image" Target="../media/image13.jp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080250" y="4165700"/>
            <a:ext cx="2704800" cy="71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1134450" y="526850"/>
            <a:ext cx="2191500" cy="351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5710000" y="526850"/>
            <a:ext cx="1877350" cy="3518700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2677025" y="451200"/>
            <a:ext cx="29979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collection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3353825" y="852250"/>
            <a:ext cx="18096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 = w</a:t>
            </a:r>
            <a:r>
              <a:rPr lang="en-GB" sz="125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⋅X + bias</a:t>
            </a:r>
            <a:endParaRPr/>
          </a:p>
        </p:txBody>
      </p:sp>
      <p:cxnSp>
        <p:nvCxnSpPr>
          <p:cNvPr id="59" name="Google Shape;59;p13"/>
          <p:cNvCxnSpPr>
            <a:stCxn id="58" idx="1"/>
          </p:cNvCxnSpPr>
          <p:nvPr/>
        </p:nvCxnSpPr>
        <p:spPr>
          <a:xfrm rot="10800000">
            <a:off x="2240825" y="1037800"/>
            <a:ext cx="11130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" name="Google Shape;60;p13"/>
          <p:cNvCxnSpPr/>
          <p:nvPr/>
        </p:nvCxnSpPr>
        <p:spPr>
          <a:xfrm>
            <a:off x="2245900" y="1042725"/>
            <a:ext cx="0" cy="21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" name="Google Shape;61;p13"/>
          <p:cNvCxnSpPr/>
          <p:nvPr/>
        </p:nvCxnSpPr>
        <p:spPr>
          <a:xfrm rot="10800000">
            <a:off x="4015550" y="877300"/>
            <a:ext cx="0" cy="11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Google Shape;62;p13"/>
          <p:cNvCxnSpPr/>
          <p:nvPr/>
        </p:nvCxnSpPr>
        <p:spPr>
          <a:xfrm>
            <a:off x="4015550" y="877300"/>
            <a:ext cx="24315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3"/>
          <p:cNvCxnSpPr/>
          <p:nvPr/>
        </p:nvCxnSpPr>
        <p:spPr>
          <a:xfrm>
            <a:off x="6447050" y="882400"/>
            <a:ext cx="0" cy="40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" name="Google Shape;64;p13"/>
          <p:cNvSpPr txBox="1"/>
          <p:nvPr/>
        </p:nvSpPr>
        <p:spPr>
          <a:xfrm>
            <a:off x="1879925" y="1152975"/>
            <a:ext cx="13584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Target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6025825" y="1178025"/>
            <a:ext cx="13134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</a:t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6600" y="1480735"/>
            <a:ext cx="300900" cy="3009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>
            <a:off x="6685300" y="1714500"/>
            <a:ext cx="11580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+</a:t>
            </a: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0525" y="1378525"/>
            <a:ext cx="1050750" cy="1050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3"/>
          <p:cNvCxnSpPr/>
          <p:nvPr/>
        </p:nvCxnSpPr>
        <p:spPr>
          <a:xfrm>
            <a:off x="2245900" y="2135550"/>
            <a:ext cx="0" cy="2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0" name="Google Shape;7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5388" y="1378525"/>
            <a:ext cx="761025" cy="5064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 txBox="1"/>
          <p:nvPr/>
        </p:nvSpPr>
        <p:spPr>
          <a:xfrm>
            <a:off x="501325" y="1431200"/>
            <a:ext cx="666900" cy="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OS:</a:t>
            </a:r>
            <a:endParaRPr/>
          </a:p>
        </p:txBody>
      </p:sp>
      <p:sp>
        <p:nvSpPr>
          <p:cNvPr id="72" name="Google Shape;72;p13"/>
          <p:cNvSpPr txBox="1"/>
          <p:nvPr/>
        </p:nvSpPr>
        <p:spPr>
          <a:xfrm>
            <a:off x="461200" y="1714500"/>
            <a:ext cx="6468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Tool:</a:t>
            </a:r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368575" y="2369100"/>
            <a:ext cx="9324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</a:t>
            </a:r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383500" y="2847475"/>
            <a:ext cx="802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Format</a:t>
            </a:r>
            <a:endParaRPr/>
          </a:p>
        </p:txBody>
      </p:sp>
      <p:sp>
        <p:nvSpPr>
          <p:cNvPr id="75" name="Google Shape;75;p13"/>
          <p:cNvSpPr txBox="1"/>
          <p:nvPr/>
        </p:nvSpPr>
        <p:spPr>
          <a:xfrm>
            <a:off x="1170775" y="2346163"/>
            <a:ext cx="2155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End effector coordinates X, Y, Z</a:t>
            </a:r>
            <a:endParaRPr/>
          </a:p>
        </p:txBody>
      </p:sp>
      <p:sp>
        <p:nvSpPr>
          <p:cNvPr id="76" name="Google Shape;76;p13"/>
          <p:cNvSpPr txBox="1"/>
          <p:nvPr/>
        </p:nvSpPr>
        <p:spPr>
          <a:xfrm>
            <a:off x="2086500" y="2877450"/>
            <a:ext cx="9324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csv</a:t>
            </a:r>
            <a:endParaRPr/>
          </a:p>
        </p:txBody>
      </p:sp>
      <p:pic>
        <p:nvPicPr>
          <p:cNvPr id="77" name="Google Shape;7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97425" y="1808625"/>
            <a:ext cx="568079" cy="16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09425" y="1742025"/>
            <a:ext cx="448312" cy="29879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3"/>
          <p:cNvSpPr txBox="1"/>
          <p:nvPr/>
        </p:nvSpPr>
        <p:spPr>
          <a:xfrm>
            <a:off x="5877906" y="2337063"/>
            <a:ext cx="1488900" cy="2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Motor positions</a:t>
            </a:r>
            <a:endParaRPr/>
          </a:p>
        </p:txBody>
      </p:sp>
      <p:cxnSp>
        <p:nvCxnSpPr>
          <p:cNvPr id="80" name="Google Shape;80;p13"/>
          <p:cNvCxnSpPr/>
          <p:nvPr/>
        </p:nvCxnSpPr>
        <p:spPr>
          <a:xfrm>
            <a:off x="6481463" y="3303113"/>
            <a:ext cx="0" cy="23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1" name="Google Shape;81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25113" y="3188450"/>
            <a:ext cx="571920" cy="215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3"/>
          <p:cNvCxnSpPr/>
          <p:nvPr/>
        </p:nvCxnSpPr>
        <p:spPr>
          <a:xfrm>
            <a:off x="6481463" y="2130475"/>
            <a:ext cx="0" cy="2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3"/>
          <p:cNvSpPr txBox="1"/>
          <p:nvPr/>
        </p:nvSpPr>
        <p:spPr>
          <a:xfrm>
            <a:off x="6156150" y="2690375"/>
            <a:ext cx="9324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bagfiles</a:t>
            </a:r>
            <a:endParaRPr/>
          </a:p>
        </p:txBody>
      </p:sp>
      <p:sp>
        <p:nvSpPr>
          <p:cNvPr id="84" name="Google Shape;84;p13"/>
          <p:cNvSpPr txBox="1"/>
          <p:nvPr/>
        </p:nvSpPr>
        <p:spPr>
          <a:xfrm>
            <a:off x="6296600" y="3494313"/>
            <a:ext cx="596700" cy="2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csv</a:t>
            </a:r>
            <a:endParaRPr/>
          </a:p>
        </p:txBody>
      </p:sp>
      <p:pic>
        <p:nvPicPr>
          <p:cNvPr id="85" name="Google Shape;85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34274" y="1554525"/>
            <a:ext cx="3382987" cy="19048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3"/>
          <p:cNvCxnSpPr/>
          <p:nvPr/>
        </p:nvCxnSpPr>
        <p:spPr>
          <a:xfrm>
            <a:off x="2314600" y="3188450"/>
            <a:ext cx="15000" cy="66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3"/>
          <p:cNvCxnSpPr/>
          <p:nvPr/>
        </p:nvCxnSpPr>
        <p:spPr>
          <a:xfrm flipH="1" rot="10800000">
            <a:off x="2326100" y="3825075"/>
            <a:ext cx="41610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3"/>
          <p:cNvCxnSpPr/>
          <p:nvPr/>
        </p:nvCxnSpPr>
        <p:spPr>
          <a:xfrm rot="10800000">
            <a:off x="6482025" y="3764750"/>
            <a:ext cx="0" cy="6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13"/>
          <p:cNvSpPr/>
          <p:nvPr/>
        </p:nvSpPr>
        <p:spPr>
          <a:xfrm>
            <a:off x="4431650" y="3915275"/>
            <a:ext cx="235500" cy="235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175904" y="4131500"/>
            <a:ext cx="1054767" cy="3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163898" y="4215802"/>
            <a:ext cx="816221" cy="27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980125" y="4165700"/>
            <a:ext cx="879632" cy="3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/>
          <p:nvPr/>
        </p:nvSpPr>
        <p:spPr>
          <a:xfrm>
            <a:off x="3416500" y="4532675"/>
            <a:ext cx="3268800" cy="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Machine </a:t>
            </a:r>
            <a:r>
              <a:rPr lang="en-GB"/>
              <a:t>learning</a:t>
            </a:r>
            <a:r>
              <a:rPr lang="en-GB"/>
              <a:t> models</a:t>
            </a:r>
            <a:endParaRPr/>
          </a:p>
        </p:txBody>
      </p:sp>
      <p:cxnSp>
        <p:nvCxnSpPr>
          <p:cNvPr id="94" name="Google Shape;94;p13"/>
          <p:cNvCxnSpPr/>
          <p:nvPr/>
        </p:nvCxnSpPr>
        <p:spPr>
          <a:xfrm>
            <a:off x="6481450" y="2973763"/>
            <a:ext cx="0" cy="23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/>
        </p:nvSpPr>
        <p:spPr>
          <a:xfrm>
            <a:off x="676750" y="1925638"/>
            <a:ext cx="13785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Prediction of motor positions using ML model</a:t>
            </a:r>
            <a:endParaRPr/>
          </a:p>
        </p:txBody>
      </p:sp>
      <p:sp>
        <p:nvSpPr>
          <p:cNvPr id="100" name="Google Shape;100;p14"/>
          <p:cNvSpPr txBox="1"/>
          <p:nvPr/>
        </p:nvSpPr>
        <p:spPr>
          <a:xfrm>
            <a:off x="2920113" y="707213"/>
            <a:ext cx="1273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Raspberry Pi setup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" name="Google Shape;101;p14"/>
          <p:cNvGrpSpPr/>
          <p:nvPr/>
        </p:nvGrpSpPr>
        <p:grpSpPr>
          <a:xfrm>
            <a:off x="2245750" y="3647700"/>
            <a:ext cx="1173300" cy="1046700"/>
            <a:chOff x="688950" y="1351488"/>
            <a:chExt cx="1173300" cy="1046700"/>
          </a:xfrm>
        </p:grpSpPr>
        <p:sp>
          <p:nvSpPr>
            <p:cNvPr id="102" name="Google Shape;102;p14"/>
            <p:cNvSpPr/>
            <p:nvPr/>
          </p:nvSpPr>
          <p:spPr>
            <a:xfrm>
              <a:off x="731925" y="1393650"/>
              <a:ext cx="1098000" cy="962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 txBox="1"/>
            <p:nvPr/>
          </p:nvSpPr>
          <p:spPr>
            <a:xfrm>
              <a:off x="688950" y="1351488"/>
              <a:ext cx="1173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Desired end-effector position (x,y,z) </a:t>
              </a:r>
              <a:endParaRPr/>
            </a:p>
          </p:txBody>
        </p:sp>
      </p:grpSp>
      <p:sp>
        <p:nvSpPr>
          <p:cNvPr id="104" name="Google Shape;104;p14"/>
          <p:cNvSpPr txBox="1"/>
          <p:nvPr/>
        </p:nvSpPr>
        <p:spPr>
          <a:xfrm>
            <a:off x="2657100" y="1688575"/>
            <a:ext cx="191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Run predicted angles</a:t>
            </a:r>
            <a:endParaRPr/>
          </a:p>
        </p:txBody>
      </p:sp>
      <p:grpSp>
        <p:nvGrpSpPr>
          <p:cNvPr id="105" name="Google Shape;105;p14"/>
          <p:cNvGrpSpPr/>
          <p:nvPr/>
        </p:nvGrpSpPr>
        <p:grpSpPr>
          <a:xfrm>
            <a:off x="5350731" y="3684809"/>
            <a:ext cx="1208063" cy="972467"/>
            <a:chOff x="5087676" y="2566706"/>
            <a:chExt cx="1413600" cy="746100"/>
          </a:xfrm>
        </p:grpSpPr>
        <p:sp>
          <p:nvSpPr>
            <p:cNvPr id="106" name="Google Shape;106;p14"/>
            <p:cNvSpPr/>
            <p:nvPr/>
          </p:nvSpPr>
          <p:spPr>
            <a:xfrm>
              <a:off x="5120231" y="2566706"/>
              <a:ext cx="1348500" cy="7461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4"/>
            <p:cNvSpPr txBox="1"/>
            <p:nvPr/>
          </p:nvSpPr>
          <p:spPr>
            <a:xfrm>
              <a:off x="5087676" y="2792448"/>
              <a:ext cx="1413600" cy="30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Obtain actual end-effector position </a:t>
              </a:r>
              <a:endParaRPr/>
            </a:p>
          </p:txBody>
        </p:sp>
      </p:grpSp>
      <p:sp>
        <p:nvSpPr>
          <p:cNvPr id="108" name="Google Shape;108;p14"/>
          <p:cNvSpPr txBox="1"/>
          <p:nvPr/>
        </p:nvSpPr>
        <p:spPr>
          <a:xfrm>
            <a:off x="6851386" y="947656"/>
            <a:ext cx="9558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Optitrack</a:t>
            </a:r>
            <a:endParaRPr/>
          </a:p>
        </p:txBody>
      </p:sp>
      <p:pic>
        <p:nvPicPr>
          <p:cNvPr id="109" name="Google Shape;10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87577">
            <a:off x="6330764" y="1326953"/>
            <a:ext cx="493973" cy="255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594607">
            <a:off x="7806009" y="1338479"/>
            <a:ext cx="437158" cy="232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399994">
            <a:off x="7053412" y="1292689"/>
            <a:ext cx="408225" cy="275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4"/>
          <p:cNvCxnSpPr/>
          <p:nvPr/>
        </p:nvCxnSpPr>
        <p:spPr>
          <a:xfrm>
            <a:off x="6683835" y="1576075"/>
            <a:ext cx="621000" cy="236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4"/>
          <p:cNvCxnSpPr/>
          <p:nvPr/>
        </p:nvCxnSpPr>
        <p:spPr>
          <a:xfrm flipH="1" rot="10800000">
            <a:off x="7304762" y="1572131"/>
            <a:ext cx="629700" cy="233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4"/>
          <p:cNvCxnSpPr/>
          <p:nvPr/>
        </p:nvCxnSpPr>
        <p:spPr>
          <a:xfrm flipH="1" rot="10800000">
            <a:off x="7285951" y="1572131"/>
            <a:ext cx="5400" cy="233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115" name="Google Shape;115;p14"/>
          <p:cNvPicPr preferRelativeResize="0"/>
          <p:nvPr/>
        </p:nvPicPr>
        <p:blipFill rotWithShape="1">
          <a:blip r:embed="rId4">
            <a:alphaModFix/>
          </a:blip>
          <a:srcRect b="0" l="-28250" r="28250" t="0"/>
          <a:stretch/>
        </p:blipFill>
        <p:spPr>
          <a:xfrm>
            <a:off x="1836638" y="1193263"/>
            <a:ext cx="1135650" cy="75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24675" y="1378675"/>
            <a:ext cx="389025" cy="389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" name="Google Shape;117;p14"/>
          <p:cNvGrpSpPr/>
          <p:nvPr/>
        </p:nvGrpSpPr>
        <p:grpSpPr>
          <a:xfrm>
            <a:off x="4635213" y="982900"/>
            <a:ext cx="928388" cy="942750"/>
            <a:chOff x="4484813" y="1358900"/>
            <a:chExt cx="928388" cy="942750"/>
          </a:xfrm>
        </p:grpSpPr>
        <p:pic>
          <p:nvPicPr>
            <p:cNvPr id="118" name="Google Shape;118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558975" y="1358900"/>
              <a:ext cx="620075" cy="450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793125" y="1401000"/>
              <a:ext cx="620075" cy="450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484813" y="1774125"/>
              <a:ext cx="620075" cy="450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749900" y="1851325"/>
              <a:ext cx="620075" cy="4503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2" name="Google Shape;122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97313" y="1456175"/>
            <a:ext cx="532200" cy="334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4"/>
          <p:cNvCxnSpPr>
            <a:endCxn id="122" idx="1"/>
          </p:cNvCxnSpPr>
          <p:nvPr/>
        </p:nvCxnSpPr>
        <p:spPr>
          <a:xfrm>
            <a:off x="3195213" y="1434237"/>
            <a:ext cx="302100" cy="189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4"/>
          <p:cNvCxnSpPr/>
          <p:nvPr/>
        </p:nvCxnSpPr>
        <p:spPr>
          <a:xfrm flipH="1" rot="10800000">
            <a:off x="4155900" y="1338400"/>
            <a:ext cx="652200" cy="300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14"/>
          <p:cNvSpPr/>
          <p:nvPr/>
        </p:nvSpPr>
        <p:spPr>
          <a:xfrm rot="-2858">
            <a:off x="1884850" y="1387809"/>
            <a:ext cx="360900" cy="37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4"/>
          <p:cNvSpPr/>
          <p:nvPr/>
        </p:nvSpPr>
        <p:spPr>
          <a:xfrm rot="-2858">
            <a:off x="5718600" y="1343478"/>
            <a:ext cx="360900" cy="37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4"/>
          <p:cNvSpPr txBox="1"/>
          <p:nvPr/>
        </p:nvSpPr>
        <p:spPr>
          <a:xfrm>
            <a:off x="3899113" y="3815000"/>
            <a:ext cx="10347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Error estimation</a:t>
            </a:r>
            <a:endParaRPr/>
          </a:p>
        </p:txBody>
      </p:sp>
      <p:pic>
        <p:nvPicPr>
          <p:cNvPr id="128" name="Google Shape;128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76586" y="1746325"/>
            <a:ext cx="1476427" cy="83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4"/>
          <p:cNvSpPr txBox="1"/>
          <p:nvPr/>
        </p:nvSpPr>
        <p:spPr>
          <a:xfrm>
            <a:off x="4329163" y="1953125"/>
            <a:ext cx="154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Dynamixel motors</a:t>
            </a:r>
            <a:endParaRPr/>
          </a:p>
        </p:txBody>
      </p:sp>
      <p:sp>
        <p:nvSpPr>
          <p:cNvPr id="130" name="Google Shape;130;p14"/>
          <p:cNvSpPr/>
          <p:nvPr/>
        </p:nvSpPr>
        <p:spPr>
          <a:xfrm rot="10800000">
            <a:off x="6777700" y="2887525"/>
            <a:ext cx="797100" cy="1302600"/>
          </a:xfrm>
          <a:prstGeom prst="bentArrow">
            <a:avLst>
              <a:gd fmla="val 24488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4"/>
          <p:cNvSpPr/>
          <p:nvPr/>
        </p:nvSpPr>
        <p:spPr>
          <a:xfrm rot="-5400000">
            <a:off x="1189300" y="3286875"/>
            <a:ext cx="874200" cy="857700"/>
          </a:xfrm>
          <a:prstGeom prst="bentArrow">
            <a:avLst>
              <a:gd fmla="val 24488" name="adj1"/>
              <a:gd fmla="val 2426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