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</p:sldIdLst>
  <p:sldSz cx="8999538" cy="6389688"/>
  <p:notesSz cx="6858000" cy="9144000"/>
  <p:defaultTextStyle>
    <a:defPPr>
      <a:defRPr lang="en-US"/>
    </a:defPPr>
    <a:lvl1pPr marL="0" algn="l" defTabSz="817563" rtl="0" eaLnBrk="1" latinLnBrk="0" hangingPunct="1">
      <a:defRPr sz="1609" kern="1200">
        <a:solidFill>
          <a:schemeClr val="tx1"/>
        </a:solidFill>
        <a:latin typeface="+mn-lt"/>
        <a:ea typeface="+mn-ea"/>
        <a:cs typeface="+mn-cs"/>
      </a:defRPr>
    </a:lvl1pPr>
    <a:lvl2pPr marL="408782" algn="l" defTabSz="817563" rtl="0" eaLnBrk="1" latinLnBrk="0" hangingPunct="1">
      <a:defRPr sz="1609" kern="1200">
        <a:solidFill>
          <a:schemeClr val="tx1"/>
        </a:solidFill>
        <a:latin typeface="+mn-lt"/>
        <a:ea typeface="+mn-ea"/>
        <a:cs typeface="+mn-cs"/>
      </a:defRPr>
    </a:lvl2pPr>
    <a:lvl3pPr marL="817563" algn="l" defTabSz="817563" rtl="0" eaLnBrk="1" latinLnBrk="0" hangingPunct="1">
      <a:defRPr sz="1609" kern="1200">
        <a:solidFill>
          <a:schemeClr val="tx1"/>
        </a:solidFill>
        <a:latin typeface="+mn-lt"/>
        <a:ea typeface="+mn-ea"/>
        <a:cs typeface="+mn-cs"/>
      </a:defRPr>
    </a:lvl3pPr>
    <a:lvl4pPr marL="1226345" algn="l" defTabSz="817563" rtl="0" eaLnBrk="1" latinLnBrk="0" hangingPunct="1">
      <a:defRPr sz="1609" kern="1200">
        <a:solidFill>
          <a:schemeClr val="tx1"/>
        </a:solidFill>
        <a:latin typeface="+mn-lt"/>
        <a:ea typeface="+mn-ea"/>
        <a:cs typeface="+mn-cs"/>
      </a:defRPr>
    </a:lvl4pPr>
    <a:lvl5pPr marL="1635128" algn="l" defTabSz="817563" rtl="0" eaLnBrk="1" latinLnBrk="0" hangingPunct="1">
      <a:defRPr sz="1609" kern="1200">
        <a:solidFill>
          <a:schemeClr val="tx1"/>
        </a:solidFill>
        <a:latin typeface="+mn-lt"/>
        <a:ea typeface="+mn-ea"/>
        <a:cs typeface="+mn-cs"/>
      </a:defRPr>
    </a:lvl5pPr>
    <a:lvl6pPr marL="2043909" algn="l" defTabSz="817563" rtl="0" eaLnBrk="1" latinLnBrk="0" hangingPunct="1">
      <a:defRPr sz="1609" kern="1200">
        <a:solidFill>
          <a:schemeClr val="tx1"/>
        </a:solidFill>
        <a:latin typeface="+mn-lt"/>
        <a:ea typeface="+mn-ea"/>
        <a:cs typeface="+mn-cs"/>
      </a:defRPr>
    </a:lvl6pPr>
    <a:lvl7pPr marL="2452691" algn="l" defTabSz="817563" rtl="0" eaLnBrk="1" latinLnBrk="0" hangingPunct="1">
      <a:defRPr sz="1609" kern="1200">
        <a:solidFill>
          <a:schemeClr val="tx1"/>
        </a:solidFill>
        <a:latin typeface="+mn-lt"/>
        <a:ea typeface="+mn-ea"/>
        <a:cs typeface="+mn-cs"/>
      </a:defRPr>
    </a:lvl7pPr>
    <a:lvl8pPr marL="2861473" algn="l" defTabSz="817563" rtl="0" eaLnBrk="1" latinLnBrk="0" hangingPunct="1">
      <a:defRPr sz="1609" kern="1200">
        <a:solidFill>
          <a:schemeClr val="tx1"/>
        </a:solidFill>
        <a:latin typeface="+mn-lt"/>
        <a:ea typeface="+mn-ea"/>
        <a:cs typeface="+mn-cs"/>
      </a:defRPr>
    </a:lvl8pPr>
    <a:lvl9pPr marL="3270254" algn="l" defTabSz="817563" rtl="0" eaLnBrk="1" latinLnBrk="0" hangingPunct="1">
      <a:defRPr sz="16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2810"/>
  </p:normalViewPr>
  <p:slideViewPr>
    <p:cSldViewPr snapToGrid="0" snapToObjects="1">
      <p:cViewPr varScale="1">
        <p:scale>
          <a:sx n="66" d="100"/>
          <a:sy n="66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045720"/>
            <a:ext cx="7649607" cy="2224558"/>
          </a:xfrm>
        </p:spPr>
        <p:txBody>
          <a:bodyPr anchor="b"/>
          <a:lstStyle>
            <a:lvl1pPr algn="ctr">
              <a:defRPr sz="5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356066"/>
            <a:ext cx="6749654" cy="1542695"/>
          </a:xfrm>
        </p:spPr>
        <p:txBody>
          <a:bodyPr/>
          <a:lstStyle>
            <a:lvl1pPr marL="0" indent="0" algn="ctr">
              <a:buNone/>
              <a:defRPr sz="2236"/>
            </a:lvl1pPr>
            <a:lvl2pPr marL="425973" indent="0" algn="ctr">
              <a:buNone/>
              <a:defRPr sz="1863"/>
            </a:lvl2pPr>
            <a:lvl3pPr marL="851946" indent="0" algn="ctr">
              <a:buNone/>
              <a:defRPr sz="1677"/>
            </a:lvl3pPr>
            <a:lvl4pPr marL="1277920" indent="0" algn="ctr">
              <a:buNone/>
              <a:defRPr sz="1491"/>
            </a:lvl4pPr>
            <a:lvl5pPr marL="1703893" indent="0" algn="ctr">
              <a:buNone/>
              <a:defRPr sz="1491"/>
            </a:lvl5pPr>
            <a:lvl6pPr marL="2129866" indent="0" algn="ctr">
              <a:buNone/>
              <a:defRPr sz="1491"/>
            </a:lvl6pPr>
            <a:lvl7pPr marL="2555839" indent="0" algn="ctr">
              <a:buNone/>
              <a:defRPr sz="1491"/>
            </a:lvl7pPr>
            <a:lvl8pPr marL="2981813" indent="0" algn="ctr">
              <a:buNone/>
              <a:defRPr sz="1491"/>
            </a:lvl8pPr>
            <a:lvl9pPr marL="3407786" indent="0" algn="ctr">
              <a:buNone/>
              <a:defRPr sz="14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40192"/>
            <a:ext cx="1940525" cy="54149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40192"/>
            <a:ext cx="5709082" cy="54149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592987"/>
            <a:ext cx="7762102" cy="2657932"/>
          </a:xfrm>
        </p:spPr>
        <p:txBody>
          <a:bodyPr anchor="b"/>
          <a:lstStyle>
            <a:lvl1pPr>
              <a:defRPr sz="5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276064"/>
            <a:ext cx="7762102" cy="1397744"/>
          </a:xfrm>
        </p:spPr>
        <p:txBody>
          <a:bodyPr/>
          <a:lstStyle>
            <a:lvl1pPr marL="0" indent="0">
              <a:buNone/>
              <a:defRPr sz="2236">
                <a:solidFill>
                  <a:schemeClr val="tx1"/>
                </a:solidFill>
              </a:defRPr>
            </a:lvl1pPr>
            <a:lvl2pPr marL="425973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2pPr>
            <a:lvl3pPr marL="851946" indent="0">
              <a:buNone/>
              <a:defRPr sz="1677">
                <a:solidFill>
                  <a:schemeClr val="tx1">
                    <a:tint val="75000"/>
                  </a:schemeClr>
                </a:solidFill>
              </a:defRPr>
            </a:lvl3pPr>
            <a:lvl4pPr marL="1277920" indent="0">
              <a:buNone/>
              <a:defRPr sz="1491">
                <a:solidFill>
                  <a:schemeClr val="tx1">
                    <a:tint val="75000"/>
                  </a:schemeClr>
                </a:solidFill>
              </a:defRPr>
            </a:lvl4pPr>
            <a:lvl5pPr marL="1703893" indent="0">
              <a:buNone/>
              <a:defRPr sz="1491">
                <a:solidFill>
                  <a:schemeClr val="tx1">
                    <a:tint val="75000"/>
                  </a:schemeClr>
                </a:solidFill>
              </a:defRPr>
            </a:lvl5pPr>
            <a:lvl6pPr marL="2129866" indent="0">
              <a:buNone/>
              <a:defRPr sz="1491">
                <a:solidFill>
                  <a:schemeClr val="tx1">
                    <a:tint val="75000"/>
                  </a:schemeClr>
                </a:solidFill>
              </a:defRPr>
            </a:lvl6pPr>
            <a:lvl7pPr marL="2555839" indent="0">
              <a:buNone/>
              <a:defRPr sz="1491">
                <a:solidFill>
                  <a:schemeClr val="tx1">
                    <a:tint val="75000"/>
                  </a:schemeClr>
                </a:solidFill>
              </a:defRPr>
            </a:lvl7pPr>
            <a:lvl8pPr marL="2981813" indent="0">
              <a:buNone/>
              <a:defRPr sz="1491">
                <a:solidFill>
                  <a:schemeClr val="tx1">
                    <a:tint val="75000"/>
                  </a:schemeClr>
                </a:solidFill>
              </a:defRPr>
            </a:lvl8pPr>
            <a:lvl9pPr marL="3407786" indent="0">
              <a:buNone/>
              <a:defRPr sz="14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700959"/>
            <a:ext cx="3824804" cy="40541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700959"/>
            <a:ext cx="3824804" cy="40541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4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40193"/>
            <a:ext cx="7762102" cy="1235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566361"/>
            <a:ext cx="3807226" cy="767650"/>
          </a:xfrm>
        </p:spPr>
        <p:txBody>
          <a:bodyPr anchor="b"/>
          <a:lstStyle>
            <a:lvl1pPr marL="0" indent="0">
              <a:buNone/>
              <a:defRPr sz="2236" b="1"/>
            </a:lvl1pPr>
            <a:lvl2pPr marL="425973" indent="0">
              <a:buNone/>
              <a:defRPr sz="1863" b="1"/>
            </a:lvl2pPr>
            <a:lvl3pPr marL="851946" indent="0">
              <a:buNone/>
              <a:defRPr sz="1677" b="1"/>
            </a:lvl3pPr>
            <a:lvl4pPr marL="1277920" indent="0">
              <a:buNone/>
              <a:defRPr sz="1491" b="1"/>
            </a:lvl4pPr>
            <a:lvl5pPr marL="1703893" indent="0">
              <a:buNone/>
              <a:defRPr sz="1491" b="1"/>
            </a:lvl5pPr>
            <a:lvl6pPr marL="2129866" indent="0">
              <a:buNone/>
              <a:defRPr sz="1491" b="1"/>
            </a:lvl6pPr>
            <a:lvl7pPr marL="2555839" indent="0">
              <a:buNone/>
              <a:defRPr sz="1491" b="1"/>
            </a:lvl7pPr>
            <a:lvl8pPr marL="2981813" indent="0">
              <a:buNone/>
              <a:defRPr sz="1491" b="1"/>
            </a:lvl8pPr>
            <a:lvl9pPr marL="3407786" indent="0">
              <a:buNone/>
              <a:defRPr sz="14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334011"/>
            <a:ext cx="3807226" cy="3432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566361"/>
            <a:ext cx="3825976" cy="767650"/>
          </a:xfrm>
        </p:spPr>
        <p:txBody>
          <a:bodyPr anchor="b"/>
          <a:lstStyle>
            <a:lvl1pPr marL="0" indent="0">
              <a:buNone/>
              <a:defRPr sz="2236" b="1"/>
            </a:lvl1pPr>
            <a:lvl2pPr marL="425973" indent="0">
              <a:buNone/>
              <a:defRPr sz="1863" b="1"/>
            </a:lvl2pPr>
            <a:lvl3pPr marL="851946" indent="0">
              <a:buNone/>
              <a:defRPr sz="1677" b="1"/>
            </a:lvl3pPr>
            <a:lvl4pPr marL="1277920" indent="0">
              <a:buNone/>
              <a:defRPr sz="1491" b="1"/>
            </a:lvl4pPr>
            <a:lvl5pPr marL="1703893" indent="0">
              <a:buNone/>
              <a:defRPr sz="1491" b="1"/>
            </a:lvl5pPr>
            <a:lvl6pPr marL="2129866" indent="0">
              <a:buNone/>
              <a:defRPr sz="1491" b="1"/>
            </a:lvl6pPr>
            <a:lvl7pPr marL="2555839" indent="0">
              <a:buNone/>
              <a:defRPr sz="1491" b="1"/>
            </a:lvl7pPr>
            <a:lvl8pPr marL="2981813" indent="0">
              <a:buNone/>
              <a:defRPr sz="1491" b="1"/>
            </a:lvl8pPr>
            <a:lvl9pPr marL="3407786" indent="0">
              <a:buNone/>
              <a:defRPr sz="14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334011"/>
            <a:ext cx="3825976" cy="3432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0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25979"/>
            <a:ext cx="2902585" cy="1490927"/>
          </a:xfrm>
        </p:spPr>
        <p:txBody>
          <a:bodyPr anchor="b"/>
          <a:lstStyle>
            <a:lvl1pPr>
              <a:defRPr sz="2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19998"/>
            <a:ext cx="4556016" cy="4540820"/>
          </a:xfrm>
        </p:spPr>
        <p:txBody>
          <a:bodyPr/>
          <a:lstStyle>
            <a:lvl1pPr>
              <a:defRPr sz="2981"/>
            </a:lvl1pPr>
            <a:lvl2pPr>
              <a:defRPr sz="2609"/>
            </a:lvl2pPr>
            <a:lvl3pPr>
              <a:defRPr sz="2236"/>
            </a:lvl3pPr>
            <a:lvl4pPr>
              <a:defRPr sz="1863"/>
            </a:lvl4pPr>
            <a:lvl5pPr>
              <a:defRPr sz="1863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916907"/>
            <a:ext cx="2902585" cy="3551306"/>
          </a:xfrm>
        </p:spPr>
        <p:txBody>
          <a:bodyPr/>
          <a:lstStyle>
            <a:lvl1pPr marL="0" indent="0">
              <a:buNone/>
              <a:defRPr sz="1491"/>
            </a:lvl1pPr>
            <a:lvl2pPr marL="425973" indent="0">
              <a:buNone/>
              <a:defRPr sz="1304"/>
            </a:lvl2pPr>
            <a:lvl3pPr marL="851946" indent="0">
              <a:buNone/>
              <a:defRPr sz="1118"/>
            </a:lvl3pPr>
            <a:lvl4pPr marL="1277920" indent="0">
              <a:buNone/>
              <a:defRPr sz="932"/>
            </a:lvl4pPr>
            <a:lvl5pPr marL="1703893" indent="0">
              <a:buNone/>
              <a:defRPr sz="932"/>
            </a:lvl5pPr>
            <a:lvl6pPr marL="2129866" indent="0">
              <a:buNone/>
              <a:defRPr sz="932"/>
            </a:lvl6pPr>
            <a:lvl7pPr marL="2555839" indent="0">
              <a:buNone/>
              <a:defRPr sz="932"/>
            </a:lvl7pPr>
            <a:lvl8pPr marL="2981813" indent="0">
              <a:buNone/>
              <a:defRPr sz="932"/>
            </a:lvl8pPr>
            <a:lvl9pPr marL="3407786" indent="0">
              <a:buNone/>
              <a:defRPr sz="9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25979"/>
            <a:ext cx="2902585" cy="1490927"/>
          </a:xfrm>
        </p:spPr>
        <p:txBody>
          <a:bodyPr anchor="b"/>
          <a:lstStyle>
            <a:lvl1pPr>
              <a:defRPr sz="2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19998"/>
            <a:ext cx="4556016" cy="4540820"/>
          </a:xfrm>
        </p:spPr>
        <p:txBody>
          <a:bodyPr anchor="t"/>
          <a:lstStyle>
            <a:lvl1pPr marL="0" indent="0">
              <a:buNone/>
              <a:defRPr sz="2981"/>
            </a:lvl1pPr>
            <a:lvl2pPr marL="425973" indent="0">
              <a:buNone/>
              <a:defRPr sz="2609"/>
            </a:lvl2pPr>
            <a:lvl3pPr marL="851946" indent="0">
              <a:buNone/>
              <a:defRPr sz="2236"/>
            </a:lvl3pPr>
            <a:lvl4pPr marL="1277920" indent="0">
              <a:buNone/>
              <a:defRPr sz="1863"/>
            </a:lvl4pPr>
            <a:lvl5pPr marL="1703893" indent="0">
              <a:buNone/>
              <a:defRPr sz="1863"/>
            </a:lvl5pPr>
            <a:lvl6pPr marL="2129866" indent="0">
              <a:buNone/>
              <a:defRPr sz="1863"/>
            </a:lvl6pPr>
            <a:lvl7pPr marL="2555839" indent="0">
              <a:buNone/>
              <a:defRPr sz="1863"/>
            </a:lvl7pPr>
            <a:lvl8pPr marL="2981813" indent="0">
              <a:buNone/>
              <a:defRPr sz="1863"/>
            </a:lvl8pPr>
            <a:lvl9pPr marL="3407786" indent="0">
              <a:buNone/>
              <a:defRPr sz="18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916907"/>
            <a:ext cx="2902585" cy="3551306"/>
          </a:xfrm>
        </p:spPr>
        <p:txBody>
          <a:bodyPr/>
          <a:lstStyle>
            <a:lvl1pPr marL="0" indent="0">
              <a:buNone/>
              <a:defRPr sz="1491"/>
            </a:lvl1pPr>
            <a:lvl2pPr marL="425973" indent="0">
              <a:buNone/>
              <a:defRPr sz="1304"/>
            </a:lvl2pPr>
            <a:lvl3pPr marL="851946" indent="0">
              <a:buNone/>
              <a:defRPr sz="1118"/>
            </a:lvl3pPr>
            <a:lvl4pPr marL="1277920" indent="0">
              <a:buNone/>
              <a:defRPr sz="932"/>
            </a:lvl4pPr>
            <a:lvl5pPr marL="1703893" indent="0">
              <a:buNone/>
              <a:defRPr sz="932"/>
            </a:lvl5pPr>
            <a:lvl6pPr marL="2129866" indent="0">
              <a:buNone/>
              <a:defRPr sz="932"/>
            </a:lvl6pPr>
            <a:lvl7pPr marL="2555839" indent="0">
              <a:buNone/>
              <a:defRPr sz="932"/>
            </a:lvl7pPr>
            <a:lvl8pPr marL="2981813" indent="0">
              <a:buNone/>
              <a:defRPr sz="932"/>
            </a:lvl8pPr>
            <a:lvl9pPr marL="3407786" indent="0">
              <a:buNone/>
              <a:defRPr sz="9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40193"/>
            <a:ext cx="7762102" cy="1235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700959"/>
            <a:ext cx="7762102" cy="4054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922295"/>
            <a:ext cx="2024896" cy="34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39E4-FEC2-9044-B298-E05D9402C42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922295"/>
            <a:ext cx="3037344" cy="34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922295"/>
            <a:ext cx="2024896" cy="34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1EAD-040B-6441-9FEA-9EA1E6F6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851946" rtl="0" eaLnBrk="1" latinLnBrk="0" hangingPunct="1">
        <a:lnSpc>
          <a:spcPct val="90000"/>
        </a:lnSpc>
        <a:spcBef>
          <a:spcPct val="0"/>
        </a:spcBef>
        <a:buNone/>
        <a:defRPr sz="40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987" indent="-212987" algn="l" defTabSz="851946" rtl="0" eaLnBrk="1" latinLnBrk="0" hangingPunct="1">
        <a:lnSpc>
          <a:spcPct val="90000"/>
        </a:lnSpc>
        <a:spcBef>
          <a:spcPts val="932"/>
        </a:spcBef>
        <a:buFont typeface="Arial" panose="020B0604020202020204" pitchFamily="34" charset="0"/>
        <a:buChar char="•"/>
        <a:defRPr sz="2609" kern="1200">
          <a:solidFill>
            <a:schemeClr val="tx1"/>
          </a:solidFill>
          <a:latin typeface="+mn-lt"/>
          <a:ea typeface="+mn-ea"/>
          <a:cs typeface="+mn-cs"/>
        </a:defRPr>
      </a:lvl1pPr>
      <a:lvl2pPr marL="638960" indent="-212987" algn="l" defTabSz="851946" rtl="0" eaLnBrk="1" latinLnBrk="0" hangingPunct="1">
        <a:lnSpc>
          <a:spcPct val="90000"/>
        </a:lnSpc>
        <a:spcBef>
          <a:spcPts val="466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2pPr>
      <a:lvl3pPr marL="1064933" indent="-212987" algn="l" defTabSz="851946" rtl="0" eaLnBrk="1" latinLnBrk="0" hangingPunct="1">
        <a:lnSpc>
          <a:spcPct val="90000"/>
        </a:lnSpc>
        <a:spcBef>
          <a:spcPts val="466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90906" indent="-212987" algn="l" defTabSz="851946" rtl="0" eaLnBrk="1" latinLnBrk="0" hangingPunct="1">
        <a:lnSpc>
          <a:spcPct val="90000"/>
        </a:lnSpc>
        <a:spcBef>
          <a:spcPts val="466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4pPr>
      <a:lvl5pPr marL="1916880" indent="-212987" algn="l" defTabSz="851946" rtl="0" eaLnBrk="1" latinLnBrk="0" hangingPunct="1">
        <a:lnSpc>
          <a:spcPct val="90000"/>
        </a:lnSpc>
        <a:spcBef>
          <a:spcPts val="466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5pPr>
      <a:lvl6pPr marL="2342853" indent="-212987" algn="l" defTabSz="851946" rtl="0" eaLnBrk="1" latinLnBrk="0" hangingPunct="1">
        <a:lnSpc>
          <a:spcPct val="90000"/>
        </a:lnSpc>
        <a:spcBef>
          <a:spcPts val="466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6pPr>
      <a:lvl7pPr marL="2768826" indent="-212987" algn="l" defTabSz="851946" rtl="0" eaLnBrk="1" latinLnBrk="0" hangingPunct="1">
        <a:lnSpc>
          <a:spcPct val="90000"/>
        </a:lnSpc>
        <a:spcBef>
          <a:spcPts val="466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7pPr>
      <a:lvl8pPr marL="3194799" indent="-212987" algn="l" defTabSz="851946" rtl="0" eaLnBrk="1" latinLnBrk="0" hangingPunct="1">
        <a:lnSpc>
          <a:spcPct val="90000"/>
        </a:lnSpc>
        <a:spcBef>
          <a:spcPts val="466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8pPr>
      <a:lvl9pPr marL="3620773" indent="-212987" algn="l" defTabSz="851946" rtl="0" eaLnBrk="1" latinLnBrk="0" hangingPunct="1">
        <a:lnSpc>
          <a:spcPct val="90000"/>
        </a:lnSpc>
        <a:spcBef>
          <a:spcPts val="466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1946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1pPr>
      <a:lvl2pPr marL="425973" algn="l" defTabSz="851946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2pPr>
      <a:lvl3pPr marL="851946" algn="l" defTabSz="851946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3pPr>
      <a:lvl4pPr marL="1277920" algn="l" defTabSz="851946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4pPr>
      <a:lvl5pPr marL="1703893" algn="l" defTabSz="851946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5pPr>
      <a:lvl6pPr marL="2129866" algn="l" defTabSz="851946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6pPr>
      <a:lvl7pPr marL="2555839" algn="l" defTabSz="851946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7pPr>
      <a:lvl8pPr marL="2981813" algn="l" defTabSz="851946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8pPr>
      <a:lvl9pPr marL="3407786" algn="l" defTabSz="851946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EE2DCA-E36F-774F-95A5-EAC116A75736}"/>
              </a:ext>
            </a:extLst>
          </p:cNvPr>
          <p:cNvSpPr txBox="1"/>
          <p:nvPr/>
        </p:nvSpPr>
        <p:spPr>
          <a:xfrm>
            <a:off x="2370811" y="0"/>
            <a:ext cx="714574" cy="31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37" i="1" dirty="0"/>
              <a:t>M</a:t>
            </a:r>
            <a:r>
              <a:rPr lang="en-US" sz="1437" i="1" baseline="-25000" dirty="0"/>
              <a:t>ratio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FD6AC-A444-9246-A80B-D03BB4D2EAE5}"/>
              </a:ext>
            </a:extLst>
          </p:cNvPr>
          <p:cNvSpPr txBox="1"/>
          <p:nvPr/>
        </p:nvSpPr>
        <p:spPr>
          <a:xfrm>
            <a:off x="4100105" y="0"/>
            <a:ext cx="774348" cy="31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37" i="1" dirty="0"/>
              <a:t>meta-d’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93539-74A0-2746-A10E-E61A59BA4120}"/>
              </a:ext>
            </a:extLst>
          </p:cNvPr>
          <p:cNvSpPr txBox="1"/>
          <p:nvPr/>
        </p:nvSpPr>
        <p:spPr>
          <a:xfrm>
            <a:off x="5889172" y="0"/>
            <a:ext cx="1037025" cy="31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37" i="1" dirty="0"/>
              <a:t>Type-2 AUC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E40AE-0D5C-8346-B611-112D13AF3805}"/>
              </a:ext>
            </a:extLst>
          </p:cNvPr>
          <p:cNvSpPr txBox="1"/>
          <p:nvPr/>
        </p:nvSpPr>
        <p:spPr>
          <a:xfrm>
            <a:off x="7940917" y="0"/>
            <a:ext cx="424730" cy="31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37" i="1" dirty="0"/>
              <a:t>phi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33F05-2909-DD4B-9BE5-4C9C5E934A88}"/>
              </a:ext>
            </a:extLst>
          </p:cNvPr>
          <p:cNvSpPr txBox="1"/>
          <p:nvPr/>
        </p:nvSpPr>
        <p:spPr>
          <a:xfrm>
            <a:off x="-3396" y="748197"/>
            <a:ext cx="121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Experiment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111E8-A0E2-A948-AB4E-D59FDDAFA3F9}"/>
              </a:ext>
            </a:extLst>
          </p:cNvPr>
          <p:cNvSpPr txBox="1"/>
          <p:nvPr/>
        </p:nvSpPr>
        <p:spPr>
          <a:xfrm>
            <a:off x="-3400" y="1743976"/>
            <a:ext cx="128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Experiment 2a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25C85-528E-8A41-973B-6F94CF3C0B61}"/>
              </a:ext>
            </a:extLst>
          </p:cNvPr>
          <p:cNvSpPr txBox="1"/>
          <p:nvPr/>
        </p:nvSpPr>
        <p:spPr>
          <a:xfrm>
            <a:off x="-3400" y="2841848"/>
            <a:ext cx="128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Experiment 2b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3842F-D08C-1540-ADA8-4D18892CC255}"/>
              </a:ext>
            </a:extLst>
          </p:cNvPr>
          <p:cNvSpPr txBox="1"/>
          <p:nvPr/>
        </p:nvSpPr>
        <p:spPr>
          <a:xfrm>
            <a:off x="-3400" y="3990766"/>
            <a:ext cx="128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Experiment 3a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1658E-A18D-534C-AAFF-B841EBEBFD87}"/>
              </a:ext>
            </a:extLst>
          </p:cNvPr>
          <p:cNvSpPr txBox="1"/>
          <p:nvPr/>
        </p:nvSpPr>
        <p:spPr>
          <a:xfrm>
            <a:off x="-3400" y="5139685"/>
            <a:ext cx="128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Experiment 3b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985E9-BB37-6C4F-B6C1-E188692D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13" y="461818"/>
            <a:ext cx="7643110" cy="59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6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1878</TotalTime>
  <Words>16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Shekhar, Medha</dc:creator>
  <cp:lastModifiedBy>Shekhar, Medha</cp:lastModifiedBy>
  <cp:revision>17</cp:revision>
  <dcterms:created xsi:type="dcterms:W3CDTF">2018-08-07T14:34:19Z</dcterms:created>
  <dcterms:modified xsi:type="dcterms:W3CDTF">2018-11-08T00:30:00Z</dcterms:modified>
</cp:coreProperties>
</file>