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5"/>
  </p:notesMasterIdLst>
  <p:sldIdLst>
    <p:sldId id="483" r:id="rId2"/>
    <p:sldId id="484" r:id="rId3"/>
    <p:sldId id="486" r:id="rId4"/>
    <p:sldId id="487" r:id="rId5"/>
    <p:sldId id="488" r:id="rId6"/>
    <p:sldId id="478" r:id="rId7"/>
    <p:sldId id="481" r:id="rId8"/>
    <p:sldId id="480" r:id="rId9"/>
    <p:sldId id="482" r:id="rId10"/>
    <p:sldId id="476" r:id="rId11"/>
    <p:sldId id="485" r:id="rId12"/>
    <p:sldId id="473" r:id="rId13"/>
    <p:sldId id="468" r:id="rId1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6FC56-6EED-4447-9E60-3A13F69C0640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80DA00-C26E-427D-A392-42EE8D773E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Product Team</a:t>
          </a:r>
        </a:p>
      </dgm:t>
    </dgm:pt>
    <dgm:pt modelId="{97FC9FB7-C629-4D1F-B6E9-0BB5D62B53CD}" type="parTrans" cxnId="{87994A63-9892-4893-9FDC-5D7158F809D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A11C1DB2-05AB-4B16-9FD4-134553F62252}" type="sibTrans" cxnId="{87994A63-9892-4893-9FDC-5D7158F809DE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Gather requirements</a:t>
          </a:r>
        </a:p>
      </dgm:t>
    </dgm:pt>
    <dgm:pt modelId="{89CCBBD8-2479-4F3F-9C4E-83717B0568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Development Team</a:t>
          </a:r>
        </a:p>
      </dgm:t>
    </dgm:pt>
    <dgm:pt modelId="{0B0AFEB9-73AE-4DDF-93B8-449E3E322894}" type="parTrans" cxnId="{008FEF5C-67DB-4A2C-B69F-79CF363483B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6431D827-2A54-4171-BBE2-DB73E2DA3B85}" type="sibTrans" cxnId="{008FEF5C-67DB-4A2C-B69F-79CF363483B3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Develop application &amp; requirements</a:t>
          </a:r>
        </a:p>
      </dgm:t>
    </dgm:pt>
    <dgm:pt modelId="{69D75531-7C80-46AB-82D0-4EAAA750AF5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Testing Team</a:t>
          </a:r>
        </a:p>
      </dgm:t>
    </dgm:pt>
    <dgm:pt modelId="{87E01833-7BC3-432B-B2ED-7D158C5A5C1A}" type="parTrans" cxnId="{67226E0C-1C81-433D-A6ED-66564600BE1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9FDD733A-A32E-486D-9128-95A96090A745}" type="sibTrans" cxnId="{67226E0C-1C81-433D-A6ED-66564600BE14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Test application and requirements</a:t>
          </a:r>
        </a:p>
      </dgm:t>
    </dgm:pt>
    <dgm:pt modelId="{B45CB026-FA5B-4554-BD9C-8CFBADDEC05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Technical Lead</a:t>
          </a:r>
        </a:p>
      </dgm:t>
    </dgm:pt>
    <dgm:pt modelId="{5A2E4820-4AB0-4362-B7CE-3EC113107A01}" type="parTrans" cxnId="{7815FFF6-7CA7-4C12-A57E-A248EABAD23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684D203-47D0-496D-9AE4-6F8AFBB7793F}" type="sibTrans" cxnId="{7815FFF6-7CA7-4C12-A57E-A248EABAD238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Darshan D M, Reporting Manager</a:t>
          </a:r>
        </a:p>
      </dgm:t>
    </dgm:pt>
    <dgm:pt modelId="{1F0E93B1-7951-4F61-9DE6-09AD1F2CD89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 err="1"/>
            <a:t>CormSquare</a:t>
          </a:r>
          <a:endParaRPr lang="en-IN" sz="2400" dirty="0"/>
        </a:p>
      </dgm:t>
    </dgm:pt>
    <dgm:pt modelId="{374F4D44-49F6-4FC5-88FD-2C730B63F314}" type="parTrans" cxnId="{0434DF4A-691B-4595-9282-FAA24FAE1D4D}">
      <dgm:prSet/>
      <dgm:spPr/>
      <dgm:t>
        <a:bodyPr/>
        <a:lstStyle/>
        <a:p>
          <a:endParaRPr lang="en-IN"/>
        </a:p>
      </dgm:t>
    </dgm:pt>
    <dgm:pt modelId="{74349628-56E0-46F5-9974-7DCBE3637F1D}" type="sibTrans" cxnId="{0434DF4A-691B-4595-9282-FAA24FAE1D4D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Cormorant Engineering India </a:t>
          </a:r>
          <a:r>
            <a:rPr lang="en-IN" sz="900" dirty="0" err="1"/>
            <a:t>Pvt.</a:t>
          </a:r>
          <a:r>
            <a:rPr lang="en-IN" sz="900" dirty="0"/>
            <a:t> Ltd. </a:t>
          </a:r>
        </a:p>
      </dgm:t>
    </dgm:pt>
    <dgm:pt modelId="{8C79542A-C715-4D50-9B0D-8324CF1C0041}" type="pres">
      <dgm:prSet presAssocID="{86C6FC56-6EED-4447-9E60-3A13F69C06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1A5237-DFA2-4DEC-B84E-A3C839329BEA}" type="pres">
      <dgm:prSet presAssocID="{1F0E93B1-7951-4F61-9DE6-09AD1F2CD89D}" presName="hierRoot1" presStyleCnt="0">
        <dgm:presLayoutVars>
          <dgm:hierBranch val="init"/>
        </dgm:presLayoutVars>
      </dgm:prSet>
      <dgm:spPr/>
    </dgm:pt>
    <dgm:pt modelId="{46A9F074-FB7A-47A4-AD3A-E68684545532}" type="pres">
      <dgm:prSet presAssocID="{1F0E93B1-7951-4F61-9DE6-09AD1F2CD89D}" presName="rootComposite1" presStyleCnt="0"/>
      <dgm:spPr/>
    </dgm:pt>
    <dgm:pt modelId="{759A57F8-D245-4316-90EC-D9AF4DE6E608}" type="pres">
      <dgm:prSet presAssocID="{1F0E93B1-7951-4F61-9DE6-09AD1F2CD89D}" presName="rootText1" presStyleLbl="node0" presStyleIdx="0" presStyleCnt="1">
        <dgm:presLayoutVars>
          <dgm:chMax/>
          <dgm:chPref val="3"/>
        </dgm:presLayoutVars>
      </dgm:prSet>
      <dgm:spPr/>
    </dgm:pt>
    <dgm:pt modelId="{2BBDA9B6-BD0D-4189-8AD3-435B0FE1D5B5}" type="pres">
      <dgm:prSet presAssocID="{1F0E93B1-7951-4F61-9DE6-09AD1F2CD89D}" presName="titleText1" presStyleLbl="fgAcc0" presStyleIdx="0" presStyleCnt="1">
        <dgm:presLayoutVars>
          <dgm:chMax val="0"/>
          <dgm:chPref val="0"/>
        </dgm:presLayoutVars>
      </dgm:prSet>
      <dgm:spPr/>
    </dgm:pt>
    <dgm:pt modelId="{799A27FF-3DC3-459F-AA42-10FF1751869A}" type="pres">
      <dgm:prSet presAssocID="{1F0E93B1-7951-4F61-9DE6-09AD1F2CD89D}" presName="rootConnector1" presStyleLbl="node1" presStyleIdx="0" presStyleCnt="4"/>
      <dgm:spPr/>
    </dgm:pt>
    <dgm:pt modelId="{2549FABE-72F7-4C91-B21D-1E9C44F31124}" type="pres">
      <dgm:prSet presAssocID="{1F0E93B1-7951-4F61-9DE6-09AD1F2CD89D}" presName="hierChild2" presStyleCnt="0"/>
      <dgm:spPr/>
    </dgm:pt>
    <dgm:pt modelId="{0C05D360-78E6-4BDE-B1A6-75E82873C1AC}" type="pres">
      <dgm:prSet presAssocID="{97FC9FB7-C629-4D1F-B6E9-0BB5D62B53CD}" presName="Name37" presStyleLbl="parChTrans1D2" presStyleIdx="0" presStyleCnt="3"/>
      <dgm:spPr/>
    </dgm:pt>
    <dgm:pt modelId="{17A7A5BE-A906-46EA-9C28-4E2BCEF099B9}" type="pres">
      <dgm:prSet presAssocID="{5F80DA00-C26E-427D-A392-42EE8D773E39}" presName="hierRoot2" presStyleCnt="0">
        <dgm:presLayoutVars>
          <dgm:hierBranch val="init"/>
        </dgm:presLayoutVars>
      </dgm:prSet>
      <dgm:spPr/>
    </dgm:pt>
    <dgm:pt modelId="{8FDB4039-1AE4-4C62-9C01-01476E7418DE}" type="pres">
      <dgm:prSet presAssocID="{5F80DA00-C26E-427D-A392-42EE8D773E39}" presName="rootComposite" presStyleCnt="0"/>
      <dgm:spPr/>
    </dgm:pt>
    <dgm:pt modelId="{50FFA9ED-97D0-45C9-89D4-41491DECD631}" type="pres">
      <dgm:prSet presAssocID="{5F80DA00-C26E-427D-A392-42EE8D773E39}" presName="rootText" presStyleLbl="node1" presStyleIdx="0" presStyleCnt="4">
        <dgm:presLayoutVars>
          <dgm:chMax/>
          <dgm:chPref val="3"/>
        </dgm:presLayoutVars>
      </dgm:prSet>
      <dgm:spPr/>
    </dgm:pt>
    <dgm:pt modelId="{C03C49A6-E8F7-4ED4-A84C-DFFB33DBBCF2}" type="pres">
      <dgm:prSet presAssocID="{5F80DA00-C26E-427D-A392-42EE8D773E39}" presName="titleText2" presStyleLbl="fgAcc1" presStyleIdx="0" presStyleCnt="4">
        <dgm:presLayoutVars>
          <dgm:chMax val="0"/>
          <dgm:chPref val="0"/>
        </dgm:presLayoutVars>
      </dgm:prSet>
      <dgm:spPr/>
    </dgm:pt>
    <dgm:pt modelId="{84AE6C75-47EA-475F-B123-39FC0313F2FB}" type="pres">
      <dgm:prSet presAssocID="{5F80DA00-C26E-427D-A392-42EE8D773E39}" presName="rootConnector" presStyleLbl="node2" presStyleIdx="0" presStyleCnt="0"/>
      <dgm:spPr/>
    </dgm:pt>
    <dgm:pt modelId="{8F2412CE-AE41-49DA-9D80-FABEE56C3A48}" type="pres">
      <dgm:prSet presAssocID="{5F80DA00-C26E-427D-A392-42EE8D773E39}" presName="hierChild4" presStyleCnt="0"/>
      <dgm:spPr/>
    </dgm:pt>
    <dgm:pt modelId="{E9253D68-73D9-477F-9E34-45E6946E9901}" type="pres">
      <dgm:prSet presAssocID="{5F80DA00-C26E-427D-A392-42EE8D773E39}" presName="hierChild5" presStyleCnt="0"/>
      <dgm:spPr/>
    </dgm:pt>
    <dgm:pt modelId="{02863F83-2352-4C90-B29D-C27F89CAC285}" type="pres">
      <dgm:prSet presAssocID="{0B0AFEB9-73AE-4DDF-93B8-449E3E322894}" presName="Name37" presStyleLbl="parChTrans1D2" presStyleIdx="1" presStyleCnt="3"/>
      <dgm:spPr/>
    </dgm:pt>
    <dgm:pt modelId="{9127E9F9-3133-4372-AB2E-0271057893DF}" type="pres">
      <dgm:prSet presAssocID="{89CCBBD8-2479-4F3F-9C4E-83717B0568DD}" presName="hierRoot2" presStyleCnt="0">
        <dgm:presLayoutVars>
          <dgm:hierBranch val="init"/>
        </dgm:presLayoutVars>
      </dgm:prSet>
      <dgm:spPr/>
    </dgm:pt>
    <dgm:pt modelId="{D780C243-37E0-44C5-A420-2CAFD4397338}" type="pres">
      <dgm:prSet presAssocID="{89CCBBD8-2479-4F3F-9C4E-83717B0568DD}" presName="rootComposite" presStyleCnt="0"/>
      <dgm:spPr/>
    </dgm:pt>
    <dgm:pt modelId="{D7EC851E-6815-47F7-BF11-3A1DE3BECC55}" type="pres">
      <dgm:prSet presAssocID="{89CCBBD8-2479-4F3F-9C4E-83717B0568DD}" presName="rootText" presStyleLbl="node1" presStyleIdx="1" presStyleCnt="4">
        <dgm:presLayoutVars>
          <dgm:chMax/>
          <dgm:chPref val="3"/>
        </dgm:presLayoutVars>
      </dgm:prSet>
      <dgm:spPr/>
    </dgm:pt>
    <dgm:pt modelId="{58E61681-A323-4757-8FF5-DE56FB087270}" type="pres">
      <dgm:prSet presAssocID="{89CCBBD8-2479-4F3F-9C4E-83717B0568DD}" presName="titleText2" presStyleLbl="fgAcc1" presStyleIdx="1" presStyleCnt="4">
        <dgm:presLayoutVars>
          <dgm:chMax val="0"/>
          <dgm:chPref val="0"/>
        </dgm:presLayoutVars>
      </dgm:prSet>
      <dgm:spPr/>
    </dgm:pt>
    <dgm:pt modelId="{8704ECD2-B1ED-4B19-9726-3D659331A458}" type="pres">
      <dgm:prSet presAssocID="{89CCBBD8-2479-4F3F-9C4E-83717B0568DD}" presName="rootConnector" presStyleLbl="node2" presStyleIdx="0" presStyleCnt="0"/>
      <dgm:spPr/>
    </dgm:pt>
    <dgm:pt modelId="{DE0A67D5-ABCF-4427-B902-7393F676A606}" type="pres">
      <dgm:prSet presAssocID="{89CCBBD8-2479-4F3F-9C4E-83717B0568DD}" presName="hierChild4" presStyleCnt="0"/>
      <dgm:spPr/>
    </dgm:pt>
    <dgm:pt modelId="{74B9D94F-19D4-4E06-9E4E-9E1741B0E4F3}" type="pres">
      <dgm:prSet presAssocID="{5A2E4820-4AB0-4362-B7CE-3EC113107A01}" presName="Name37" presStyleLbl="parChTrans1D3" presStyleIdx="0" presStyleCnt="1"/>
      <dgm:spPr/>
    </dgm:pt>
    <dgm:pt modelId="{4C3491EF-5280-49EA-99B4-294E15901AC5}" type="pres">
      <dgm:prSet presAssocID="{B45CB026-FA5B-4554-BD9C-8CFBADDEC059}" presName="hierRoot2" presStyleCnt="0">
        <dgm:presLayoutVars>
          <dgm:hierBranch val="init"/>
        </dgm:presLayoutVars>
      </dgm:prSet>
      <dgm:spPr/>
    </dgm:pt>
    <dgm:pt modelId="{BD793342-9695-4B19-B069-19C9653C254F}" type="pres">
      <dgm:prSet presAssocID="{B45CB026-FA5B-4554-BD9C-8CFBADDEC059}" presName="rootComposite" presStyleCnt="0"/>
      <dgm:spPr/>
    </dgm:pt>
    <dgm:pt modelId="{B3037D62-C0E9-440D-8C8E-5254742B24ED}" type="pres">
      <dgm:prSet presAssocID="{B45CB026-FA5B-4554-BD9C-8CFBADDEC059}" presName="rootText" presStyleLbl="node1" presStyleIdx="2" presStyleCnt="4">
        <dgm:presLayoutVars>
          <dgm:chMax/>
          <dgm:chPref val="3"/>
        </dgm:presLayoutVars>
      </dgm:prSet>
      <dgm:spPr/>
    </dgm:pt>
    <dgm:pt modelId="{34EC7650-E00C-4942-A2D6-7A174BC422CE}" type="pres">
      <dgm:prSet presAssocID="{B45CB026-FA5B-4554-BD9C-8CFBADDEC059}" presName="titleText2" presStyleLbl="fgAcc1" presStyleIdx="2" presStyleCnt="4">
        <dgm:presLayoutVars>
          <dgm:chMax val="0"/>
          <dgm:chPref val="0"/>
        </dgm:presLayoutVars>
      </dgm:prSet>
      <dgm:spPr/>
    </dgm:pt>
    <dgm:pt modelId="{AC0366F8-68AF-46FC-94D8-012F4B8ACD5F}" type="pres">
      <dgm:prSet presAssocID="{B45CB026-FA5B-4554-BD9C-8CFBADDEC059}" presName="rootConnector" presStyleLbl="node3" presStyleIdx="0" presStyleCnt="0"/>
      <dgm:spPr/>
    </dgm:pt>
    <dgm:pt modelId="{D7BBD552-40E2-43ED-BD06-8C99D8D1D0BA}" type="pres">
      <dgm:prSet presAssocID="{B45CB026-FA5B-4554-BD9C-8CFBADDEC059}" presName="hierChild4" presStyleCnt="0"/>
      <dgm:spPr/>
    </dgm:pt>
    <dgm:pt modelId="{ED87F02A-C117-4D48-9392-F05A74820B44}" type="pres">
      <dgm:prSet presAssocID="{B45CB026-FA5B-4554-BD9C-8CFBADDEC059}" presName="hierChild5" presStyleCnt="0"/>
      <dgm:spPr/>
    </dgm:pt>
    <dgm:pt modelId="{FC5B9A0F-F634-4EB5-A79A-8C0F7B9F93CE}" type="pres">
      <dgm:prSet presAssocID="{89CCBBD8-2479-4F3F-9C4E-83717B0568DD}" presName="hierChild5" presStyleCnt="0"/>
      <dgm:spPr/>
    </dgm:pt>
    <dgm:pt modelId="{245007A5-FC08-408E-A9D6-BBEAA43261CB}" type="pres">
      <dgm:prSet presAssocID="{87E01833-7BC3-432B-B2ED-7D158C5A5C1A}" presName="Name37" presStyleLbl="parChTrans1D2" presStyleIdx="2" presStyleCnt="3"/>
      <dgm:spPr/>
    </dgm:pt>
    <dgm:pt modelId="{29B012C2-923C-4882-99A8-BB096A7B1A0F}" type="pres">
      <dgm:prSet presAssocID="{69D75531-7C80-46AB-82D0-4EAAA750AF51}" presName="hierRoot2" presStyleCnt="0">
        <dgm:presLayoutVars>
          <dgm:hierBranch val="init"/>
        </dgm:presLayoutVars>
      </dgm:prSet>
      <dgm:spPr/>
    </dgm:pt>
    <dgm:pt modelId="{893374EB-D820-4286-A6B7-88E5323DCE45}" type="pres">
      <dgm:prSet presAssocID="{69D75531-7C80-46AB-82D0-4EAAA750AF51}" presName="rootComposite" presStyleCnt="0"/>
      <dgm:spPr/>
    </dgm:pt>
    <dgm:pt modelId="{44CDD3ED-E0A1-406F-99BC-CDC104CB3380}" type="pres">
      <dgm:prSet presAssocID="{69D75531-7C80-46AB-82D0-4EAAA750AF51}" presName="rootText" presStyleLbl="node1" presStyleIdx="3" presStyleCnt="4">
        <dgm:presLayoutVars>
          <dgm:chMax/>
          <dgm:chPref val="3"/>
        </dgm:presLayoutVars>
      </dgm:prSet>
      <dgm:spPr/>
    </dgm:pt>
    <dgm:pt modelId="{CBD7AF10-A55D-4AA6-B30C-C6A6443939A0}" type="pres">
      <dgm:prSet presAssocID="{69D75531-7C80-46AB-82D0-4EAAA750AF51}" presName="titleText2" presStyleLbl="fgAcc1" presStyleIdx="3" presStyleCnt="4">
        <dgm:presLayoutVars>
          <dgm:chMax val="0"/>
          <dgm:chPref val="0"/>
        </dgm:presLayoutVars>
      </dgm:prSet>
      <dgm:spPr/>
    </dgm:pt>
    <dgm:pt modelId="{815D3941-9CD1-4BFB-85EA-1054B8434664}" type="pres">
      <dgm:prSet presAssocID="{69D75531-7C80-46AB-82D0-4EAAA750AF51}" presName="rootConnector" presStyleLbl="node2" presStyleIdx="0" presStyleCnt="0"/>
      <dgm:spPr/>
    </dgm:pt>
    <dgm:pt modelId="{F656B4A5-5A5C-45A6-9E36-B08DE43D3550}" type="pres">
      <dgm:prSet presAssocID="{69D75531-7C80-46AB-82D0-4EAAA750AF51}" presName="hierChild4" presStyleCnt="0"/>
      <dgm:spPr/>
    </dgm:pt>
    <dgm:pt modelId="{C06F19F0-9A00-4021-A440-64063A23C2F4}" type="pres">
      <dgm:prSet presAssocID="{69D75531-7C80-46AB-82D0-4EAAA750AF51}" presName="hierChild5" presStyleCnt="0"/>
      <dgm:spPr/>
    </dgm:pt>
    <dgm:pt modelId="{CEAF381A-129D-494A-956C-AA37BFD57AD0}" type="pres">
      <dgm:prSet presAssocID="{1F0E93B1-7951-4F61-9DE6-09AD1F2CD89D}" presName="hierChild3" presStyleCnt="0"/>
      <dgm:spPr/>
    </dgm:pt>
  </dgm:ptLst>
  <dgm:cxnLst>
    <dgm:cxn modelId="{4B015B00-4578-486B-B4CD-2022818CE3B7}" type="presOf" srcId="{B45CB026-FA5B-4554-BD9C-8CFBADDEC059}" destId="{B3037D62-C0E9-440D-8C8E-5254742B24ED}" srcOrd="0" destOrd="0" presId="urn:microsoft.com/office/officeart/2008/layout/NameandTitleOrganizationalChart"/>
    <dgm:cxn modelId="{515A1C02-C382-4872-8F15-F2F0A8793499}" type="presOf" srcId="{5F80DA00-C26E-427D-A392-42EE8D773E39}" destId="{84AE6C75-47EA-475F-B123-39FC0313F2FB}" srcOrd="1" destOrd="0" presId="urn:microsoft.com/office/officeart/2008/layout/NameandTitleOrganizationalChart"/>
    <dgm:cxn modelId="{67226E0C-1C81-433D-A6ED-66564600BE14}" srcId="{1F0E93B1-7951-4F61-9DE6-09AD1F2CD89D}" destId="{69D75531-7C80-46AB-82D0-4EAAA750AF51}" srcOrd="2" destOrd="0" parTransId="{87E01833-7BC3-432B-B2ED-7D158C5A5C1A}" sibTransId="{9FDD733A-A32E-486D-9128-95A96090A745}"/>
    <dgm:cxn modelId="{816D381E-DA58-4CA4-BF51-32161B57987C}" type="presOf" srcId="{0B0AFEB9-73AE-4DDF-93B8-449E3E322894}" destId="{02863F83-2352-4C90-B29D-C27F89CAC285}" srcOrd="0" destOrd="0" presId="urn:microsoft.com/office/officeart/2008/layout/NameandTitleOrganizationalChart"/>
    <dgm:cxn modelId="{CB861C23-A29E-4A50-91D2-DD173BFF4933}" type="presOf" srcId="{9FDD733A-A32E-486D-9128-95A96090A745}" destId="{CBD7AF10-A55D-4AA6-B30C-C6A6443939A0}" srcOrd="0" destOrd="0" presId="urn:microsoft.com/office/officeart/2008/layout/NameandTitleOrganizationalChart"/>
    <dgm:cxn modelId="{CE467923-3D8B-4F34-A544-665A3980FEAA}" type="presOf" srcId="{B45CB026-FA5B-4554-BD9C-8CFBADDEC059}" destId="{AC0366F8-68AF-46FC-94D8-012F4B8ACD5F}" srcOrd="1" destOrd="0" presId="urn:microsoft.com/office/officeart/2008/layout/NameandTitleOrganizationalChart"/>
    <dgm:cxn modelId="{008FEF5C-67DB-4A2C-B69F-79CF363483B3}" srcId="{1F0E93B1-7951-4F61-9DE6-09AD1F2CD89D}" destId="{89CCBBD8-2479-4F3F-9C4E-83717B0568DD}" srcOrd="1" destOrd="0" parTransId="{0B0AFEB9-73AE-4DDF-93B8-449E3E322894}" sibTransId="{6431D827-2A54-4171-BBE2-DB73E2DA3B85}"/>
    <dgm:cxn modelId="{1724F05F-C708-4234-A3F8-3574F2922CE4}" type="presOf" srcId="{89CCBBD8-2479-4F3F-9C4E-83717B0568DD}" destId="{D7EC851E-6815-47F7-BF11-3A1DE3BECC55}" srcOrd="0" destOrd="0" presId="urn:microsoft.com/office/officeart/2008/layout/NameandTitleOrganizationalChart"/>
    <dgm:cxn modelId="{D4A52C61-A547-4E16-8E69-8D31FBB2E2F1}" type="presOf" srcId="{87E01833-7BC3-432B-B2ED-7D158C5A5C1A}" destId="{245007A5-FC08-408E-A9D6-BBEAA43261CB}" srcOrd="0" destOrd="0" presId="urn:microsoft.com/office/officeart/2008/layout/NameandTitleOrganizationalChart"/>
    <dgm:cxn modelId="{87994A63-9892-4893-9FDC-5D7158F809DE}" srcId="{1F0E93B1-7951-4F61-9DE6-09AD1F2CD89D}" destId="{5F80DA00-C26E-427D-A392-42EE8D773E39}" srcOrd="0" destOrd="0" parTransId="{97FC9FB7-C629-4D1F-B6E9-0BB5D62B53CD}" sibTransId="{A11C1DB2-05AB-4B16-9FD4-134553F62252}"/>
    <dgm:cxn modelId="{0434DF4A-691B-4595-9282-FAA24FAE1D4D}" srcId="{86C6FC56-6EED-4447-9E60-3A13F69C0640}" destId="{1F0E93B1-7951-4F61-9DE6-09AD1F2CD89D}" srcOrd="0" destOrd="0" parTransId="{374F4D44-49F6-4FC5-88FD-2C730B63F314}" sibTransId="{74349628-56E0-46F5-9974-7DCBE3637F1D}"/>
    <dgm:cxn modelId="{38CE4874-4BF4-4FFF-A728-5385F89A624D}" type="presOf" srcId="{86C6FC56-6EED-4447-9E60-3A13F69C0640}" destId="{8C79542A-C715-4D50-9B0D-8324CF1C0041}" srcOrd="0" destOrd="0" presId="urn:microsoft.com/office/officeart/2008/layout/NameandTitleOrganizationalChart"/>
    <dgm:cxn modelId="{E6171F58-9217-4BEA-A6F4-63F1A62712F6}" type="presOf" srcId="{1F0E93B1-7951-4F61-9DE6-09AD1F2CD89D}" destId="{799A27FF-3DC3-459F-AA42-10FF1751869A}" srcOrd="1" destOrd="0" presId="urn:microsoft.com/office/officeart/2008/layout/NameandTitleOrganizationalChart"/>
    <dgm:cxn modelId="{5D0F3689-4108-418F-80B7-37F20FAB67BE}" type="presOf" srcId="{5A2E4820-4AB0-4362-B7CE-3EC113107A01}" destId="{74B9D94F-19D4-4E06-9E4E-9E1741B0E4F3}" srcOrd="0" destOrd="0" presId="urn:microsoft.com/office/officeart/2008/layout/NameandTitleOrganizationalChart"/>
    <dgm:cxn modelId="{E0698789-B988-4AA1-A7A6-1C6CF32289FB}" type="presOf" srcId="{0684D203-47D0-496D-9AE4-6F8AFBB7793F}" destId="{34EC7650-E00C-4942-A2D6-7A174BC422CE}" srcOrd="0" destOrd="0" presId="urn:microsoft.com/office/officeart/2008/layout/NameandTitleOrganizationalChart"/>
    <dgm:cxn modelId="{C9A5FF8F-BFED-474A-9406-76EE2832219B}" type="presOf" srcId="{69D75531-7C80-46AB-82D0-4EAAA750AF51}" destId="{815D3941-9CD1-4BFB-85EA-1054B8434664}" srcOrd="1" destOrd="0" presId="urn:microsoft.com/office/officeart/2008/layout/NameandTitleOrganizationalChart"/>
    <dgm:cxn modelId="{78A48E9C-941F-4B7B-9CE2-4CCBC32BF919}" type="presOf" srcId="{74349628-56E0-46F5-9974-7DCBE3637F1D}" destId="{2BBDA9B6-BD0D-4189-8AD3-435B0FE1D5B5}" srcOrd="0" destOrd="0" presId="urn:microsoft.com/office/officeart/2008/layout/NameandTitleOrganizationalChart"/>
    <dgm:cxn modelId="{76AD1D9E-C0B1-4911-BA1D-96B881F53E49}" type="presOf" srcId="{89CCBBD8-2479-4F3F-9C4E-83717B0568DD}" destId="{8704ECD2-B1ED-4B19-9726-3D659331A458}" srcOrd="1" destOrd="0" presId="urn:microsoft.com/office/officeart/2008/layout/NameandTitleOrganizationalChart"/>
    <dgm:cxn modelId="{B69EC39E-ABF1-4DE6-8771-D9BDFD11DF2A}" type="presOf" srcId="{5F80DA00-C26E-427D-A392-42EE8D773E39}" destId="{50FFA9ED-97D0-45C9-89D4-41491DECD631}" srcOrd="0" destOrd="0" presId="urn:microsoft.com/office/officeart/2008/layout/NameandTitleOrganizationalChart"/>
    <dgm:cxn modelId="{F4AE67A0-17F8-4D8F-863F-B340C39E9AD7}" type="presOf" srcId="{97FC9FB7-C629-4D1F-B6E9-0BB5D62B53CD}" destId="{0C05D360-78E6-4BDE-B1A6-75E82873C1AC}" srcOrd="0" destOrd="0" presId="urn:microsoft.com/office/officeart/2008/layout/NameandTitleOrganizationalChart"/>
    <dgm:cxn modelId="{B40A16B3-5C9C-4FA0-B153-351EE2E43F7B}" type="presOf" srcId="{6431D827-2A54-4171-BBE2-DB73E2DA3B85}" destId="{58E61681-A323-4757-8FF5-DE56FB087270}" srcOrd="0" destOrd="0" presId="urn:microsoft.com/office/officeart/2008/layout/NameandTitleOrganizationalChart"/>
    <dgm:cxn modelId="{C53784B5-EDB0-480D-80A0-97B32FECFD2D}" type="presOf" srcId="{A11C1DB2-05AB-4B16-9FD4-134553F62252}" destId="{C03C49A6-E8F7-4ED4-A84C-DFFB33DBBCF2}" srcOrd="0" destOrd="0" presId="urn:microsoft.com/office/officeart/2008/layout/NameandTitleOrganizationalChart"/>
    <dgm:cxn modelId="{CD822DBD-E6E5-474D-95E9-DA20A9F42573}" type="presOf" srcId="{69D75531-7C80-46AB-82D0-4EAAA750AF51}" destId="{44CDD3ED-E0A1-406F-99BC-CDC104CB3380}" srcOrd="0" destOrd="0" presId="urn:microsoft.com/office/officeart/2008/layout/NameandTitleOrganizationalChart"/>
    <dgm:cxn modelId="{FE7AF1E8-B4B6-4F43-A0DA-3637998B73A3}" type="presOf" srcId="{1F0E93B1-7951-4F61-9DE6-09AD1F2CD89D}" destId="{759A57F8-D245-4316-90EC-D9AF4DE6E608}" srcOrd="0" destOrd="0" presId="urn:microsoft.com/office/officeart/2008/layout/NameandTitleOrganizationalChart"/>
    <dgm:cxn modelId="{7815FFF6-7CA7-4C12-A57E-A248EABAD238}" srcId="{89CCBBD8-2479-4F3F-9C4E-83717B0568DD}" destId="{B45CB026-FA5B-4554-BD9C-8CFBADDEC059}" srcOrd="0" destOrd="0" parTransId="{5A2E4820-4AB0-4362-B7CE-3EC113107A01}" sibTransId="{0684D203-47D0-496D-9AE4-6F8AFBB7793F}"/>
    <dgm:cxn modelId="{9D55ED5B-DB9F-48E4-8423-5BCADCB73909}" type="presParOf" srcId="{8C79542A-C715-4D50-9B0D-8324CF1C0041}" destId="{C21A5237-DFA2-4DEC-B84E-A3C839329BEA}" srcOrd="0" destOrd="0" presId="urn:microsoft.com/office/officeart/2008/layout/NameandTitleOrganizationalChart"/>
    <dgm:cxn modelId="{65D3822D-7E18-4D12-84A6-E0D13630DCDC}" type="presParOf" srcId="{C21A5237-DFA2-4DEC-B84E-A3C839329BEA}" destId="{46A9F074-FB7A-47A4-AD3A-E68684545532}" srcOrd="0" destOrd="0" presId="urn:microsoft.com/office/officeart/2008/layout/NameandTitleOrganizationalChart"/>
    <dgm:cxn modelId="{FD27E557-2ACC-4763-9C30-1DA5DDB94CB3}" type="presParOf" srcId="{46A9F074-FB7A-47A4-AD3A-E68684545532}" destId="{759A57F8-D245-4316-90EC-D9AF4DE6E608}" srcOrd="0" destOrd="0" presId="urn:microsoft.com/office/officeart/2008/layout/NameandTitleOrganizationalChart"/>
    <dgm:cxn modelId="{E3167BBF-1FDC-46F1-96CE-6F87FC4B771F}" type="presParOf" srcId="{46A9F074-FB7A-47A4-AD3A-E68684545532}" destId="{2BBDA9B6-BD0D-4189-8AD3-435B0FE1D5B5}" srcOrd="1" destOrd="0" presId="urn:microsoft.com/office/officeart/2008/layout/NameandTitleOrganizationalChart"/>
    <dgm:cxn modelId="{75CAD2B0-3E89-4773-92DF-44A953BAAE96}" type="presParOf" srcId="{46A9F074-FB7A-47A4-AD3A-E68684545532}" destId="{799A27FF-3DC3-459F-AA42-10FF1751869A}" srcOrd="2" destOrd="0" presId="urn:microsoft.com/office/officeart/2008/layout/NameandTitleOrganizationalChart"/>
    <dgm:cxn modelId="{9B310343-F970-4B40-B0E2-59DEBBFECCC1}" type="presParOf" srcId="{C21A5237-DFA2-4DEC-B84E-A3C839329BEA}" destId="{2549FABE-72F7-4C91-B21D-1E9C44F31124}" srcOrd="1" destOrd="0" presId="urn:microsoft.com/office/officeart/2008/layout/NameandTitleOrganizationalChart"/>
    <dgm:cxn modelId="{0892E1AF-BA0F-4F5A-BEB4-853B9C69AF3E}" type="presParOf" srcId="{2549FABE-72F7-4C91-B21D-1E9C44F31124}" destId="{0C05D360-78E6-4BDE-B1A6-75E82873C1AC}" srcOrd="0" destOrd="0" presId="urn:microsoft.com/office/officeart/2008/layout/NameandTitleOrganizationalChart"/>
    <dgm:cxn modelId="{9DF21F7E-5692-4DFE-B4DD-85B029795777}" type="presParOf" srcId="{2549FABE-72F7-4C91-B21D-1E9C44F31124}" destId="{17A7A5BE-A906-46EA-9C28-4E2BCEF099B9}" srcOrd="1" destOrd="0" presId="urn:microsoft.com/office/officeart/2008/layout/NameandTitleOrganizationalChart"/>
    <dgm:cxn modelId="{334A7B85-399C-4864-A770-4F5CED8A7427}" type="presParOf" srcId="{17A7A5BE-A906-46EA-9C28-4E2BCEF099B9}" destId="{8FDB4039-1AE4-4C62-9C01-01476E7418DE}" srcOrd="0" destOrd="0" presId="urn:microsoft.com/office/officeart/2008/layout/NameandTitleOrganizationalChart"/>
    <dgm:cxn modelId="{00B54785-1055-4B88-A72B-EC0085471A8F}" type="presParOf" srcId="{8FDB4039-1AE4-4C62-9C01-01476E7418DE}" destId="{50FFA9ED-97D0-45C9-89D4-41491DECD631}" srcOrd="0" destOrd="0" presId="urn:microsoft.com/office/officeart/2008/layout/NameandTitleOrganizationalChart"/>
    <dgm:cxn modelId="{43C7EBEA-2A25-4A56-B562-985ECFA30391}" type="presParOf" srcId="{8FDB4039-1AE4-4C62-9C01-01476E7418DE}" destId="{C03C49A6-E8F7-4ED4-A84C-DFFB33DBBCF2}" srcOrd="1" destOrd="0" presId="urn:microsoft.com/office/officeart/2008/layout/NameandTitleOrganizationalChart"/>
    <dgm:cxn modelId="{6E733E56-08E2-4E0D-B1B5-52AF508F5274}" type="presParOf" srcId="{8FDB4039-1AE4-4C62-9C01-01476E7418DE}" destId="{84AE6C75-47EA-475F-B123-39FC0313F2FB}" srcOrd="2" destOrd="0" presId="urn:microsoft.com/office/officeart/2008/layout/NameandTitleOrganizationalChart"/>
    <dgm:cxn modelId="{ED62B1F9-A7B9-416D-87D5-40DA5FA8E592}" type="presParOf" srcId="{17A7A5BE-A906-46EA-9C28-4E2BCEF099B9}" destId="{8F2412CE-AE41-49DA-9D80-FABEE56C3A48}" srcOrd="1" destOrd="0" presId="urn:microsoft.com/office/officeart/2008/layout/NameandTitleOrganizationalChart"/>
    <dgm:cxn modelId="{D7D23F5F-41AA-4F6D-ACB9-45D3508B3D28}" type="presParOf" srcId="{17A7A5BE-A906-46EA-9C28-4E2BCEF099B9}" destId="{E9253D68-73D9-477F-9E34-45E6946E9901}" srcOrd="2" destOrd="0" presId="urn:microsoft.com/office/officeart/2008/layout/NameandTitleOrganizationalChart"/>
    <dgm:cxn modelId="{4BDBBF51-E971-4A1E-9C28-369401EB1A70}" type="presParOf" srcId="{2549FABE-72F7-4C91-B21D-1E9C44F31124}" destId="{02863F83-2352-4C90-B29D-C27F89CAC285}" srcOrd="2" destOrd="0" presId="urn:microsoft.com/office/officeart/2008/layout/NameandTitleOrganizationalChart"/>
    <dgm:cxn modelId="{79D26960-F938-4A40-9CB5-B057E507A0F6}" type="presParOf" srcId="{2549FABE-72F7-4C91-B21D-1E9C44F31124}" destId="{9127E9F9-3133-4372-AB2E-0271057893DF}" srcOrd="3" destOrd="0" presId="urn:microsoft.com/office/officeart/2008/layout/NameandTitleOrganizationalChart"/>
    <dgm:cxn modelId="{E31BAF8D-8D49-4298-8C3A-B9087BD71E77}" type="presParOf" srcId="{9127E9F9-3133-4372-AB2E-0271057893DF}" destId="{D780C243-37E0-44C5-A420-2CAFD4397338}" srcOrd="0" destOrd="0" presId="urn:microsoft.com/office/officeart/2008/layout/NameandTitleOrganizationalChart"/>
    <dgm:cxn modelId="{4D46FED8-A97C-40B7-BE92-DEC6C12FD140}" type="presParOf" srcId="{D780C243-37E0-44C5-A420-2CAFD4397338}" destId="{D7EC851E-6815-47F7-BF11-3A1DE3BECC55}" srcOrd="0" destOrd="0" presId="urn:microsoft.com/office/officeart/2008/layout/NameandTitleOrganizationalChart"/>
    <dgm:cxn modelId="{C6C8CE17-3118-4848-A0C6-B7FA32FADBA3}" type="presParOf" srcId="{D780C243-37E0-44C5-A420-2CAFD4397338}" destId="{58E61681-A323-4757-8FF5-DE56FB087270}" srcOrd="1" destOrd="0" presId="urn:microsoft.com/office/officeart/2008/layout/NameandTitleOrganizationalChart"/>
    <dgm:cxn modelId="{2E75609F-0883-4172-A66E-CF8AD37C5E2A}" type="presParOf" srcId="{D780C243-37E0-44C5-A420-2CAFD4397338}" destId="{8704ECD2-B1ED-4B19-9726-3D659331A458}" srcOrd="2" destOrd="0" presId="urn:microsoft.com/office/officeart/2008/layout/NameandTitleOrganizationalChart"/>
    <dgm:cxn modelId="{43CC768C-26F6-42F9-BA01-556C5ABB9106}" type="presParOf" srcId="{9127E9F9-3133-4372-AB2E-0271057893DF}" destId="{DE0A67D5-ABCF-4427-B902-7393F676A606}" srcOrd="1" destOrd="0" presId="urn:microsoft.com/office/officeart/2008/layout/NameandTitleOrganizationalChart"/>
    <dgm:cxn modelId="{34F65A7E-E337-4006-8759-2F1E73FC65F5}" type="presParOf" srcId="{DE0A67D5-ABCF-4427-B902-7393F676A606}" destId="{74B9D94F-19D4-4E06-9E4E-9E1741B0E4F3}" srcOrd="0" destOrd="0" presId="urn:microsoft.com/office/officeart/2008/layout/NameandTitleOrganizationalChart"/>
    <dgm:cxn modelId="{7D1A5124-018C-4B7B-A5A7-477A01255DD4}" type="presParOf" srcId="{DE0A67D5-ABCF-4427-B902-7393F676A606}" destId="{4C3491EF-5280-49EA-99B4-294E15901AC5}" srcOrd="1" destOrd="0" presId="urn:microsoft.com/office/officeart/2008/layout/NameandTitleOrganizationalChart"/>
    <dgm:cxn modelId="{179D99D4-F925-4A7A-85D8-7404EEF27E7F}" type="presParOf" srcId="{4C3491EF-5280-49EA-99B4-294E15901AC5}" destId="{BD793342-9695-4B19-B069-19C9653C254F}" srcOrd="0" destOrd="0" presId="urn:microsoft.com/office/officeart/2008/layout/NameandTitleOrganizationalChart"/>
    <dgm:cxn modelId="{B9270D0F-35CA-49D9-9F98-4CF4ADE76C94}" type="presParOf" srcId="{BD793342-9695-4B19-B069-19C9653C254F}" destId="{B3037D62-C0E9-440D-8C8E-5254742B24ED}" srcOrd="0" destOrd="0" presId="urn:microsoft.com/office/officeart/2008/layout/NameandTitleOrganizationalChart"/>
    <dgm:cxn modelId="{3DEB328C-509D-43F0-9B45-D3980A34AFBD}" type="presParOf" srcId="{BD793342-9695-4B19-B069-19C9653C254F}" destId="{34EC7650-E00C-4942-A2D6-7A174BC422CE}" srcOrd="1" destOrd="0" presId="urn:microsoft.com/office/officeart/2008/layout/NameandTitleOrganizationalChart"/>
    <dgm:cxn modelId="{198A1DAD-5000-4DF9-86D8-6A2B2FB2D2C7}" type="presParOf" srcId="{BD793342-9695-4B19-B069-19C9653C254F}" destId="{AC0366F8-68AF-46FC-94D8-012F4B8ACD5F}" srcOrd="2" destOrd="0" presId="urn:microsoft.com/office/officeart/2008/layout/NameandTitleOrganizationalChart"/>
    <dgm:cxn modelId="{AEBEA7A3-C9DF-4339-8A99-DAC260CDBE83}" type="presParOf" srcId="{4C3491EF-5280-49EA-99B4-294E15901AC5}" destId="{D7BBD552-40E2-43ED-BD06-8C99D8D1D0BA}" srcOrd="1" destOrd="0" presId="urn:microsoft.com/office/officeart/2008/layout/NameandTitleOrganizationalChart"/>
    <dgm:cxn modelId="{6D6B21DC-F2F5-4F0E-AE96-047FA3FD7B43}" type="presParOf" srcId="{4C3491EF-5280-49EA-99B4-294E15901AC5}" destId="{ED87F02A-C117-4D48-9392-F05A74820B44}" srcOrd="2" destOrd="0" presId="urn:microsoft.com/office/officeart/2008/layout/NameandTitleOrganizationalChart"/>
    <dgm:cxn modelId="{0F3C9CE0-AEA2-4F8D-830D-C76FEA20831B}" type="presParOf" srcId="{9127E9F9-3133-4372-AB2E-0271057893DF}" destId="{FC5B9A0F-F634-4EB5-A79A-8C0F7B9F93CE}" srcOrd="2" destOrd="0" presId="urn:microsoft.com/office/officeart/2008/layout/NameandTitleOrganizationalChart"/>
    <dgm:cxn modelId="{CFF5CF96-7E60-4FFE-856B-5FFCDCEB7223}" type="presParOf" srcId="{2549FABE-72F7-4C91-B21D-1E9C44F31124}" destId="{245007A5-FC08-408E-A9D6-BBEAA43261CB}" srcOrd="4" destOrd="0" presId="urn:microsoft.com/office/officeart/2008/layout/NameandTitleOrganizationalChart"/>
    <dgm:cxn modelId="{7D15411B-2921-4C24-9E49-E03EC1F46D15}" type="presParOf" srcId="{2549FABE-72F7-4C91-B21D-1E9C44F31124}" destId="{29B012C2-923C-4882-99A8-BB096A7B1A0F}" srcOrd="5" destOrd="0" presId="urn:microsoft.com/office/officeart/2008/layout/NameandTitleOrganizationalChart"/>
    <dgm:cxn modelId="{6C3C309A-A6EA-4ABC-97EC-4434C5D63296}" type="presParOf" srcId="{29B012C2-923C-4882-99A8-BB096A7B1A0F}" destId="{893374EB-D820-4286-A6B7-88E5323DCE45}" srcOrd="0" destOrd="0" presId="urn:microsoft.com/office/officeart/2008/layout/NameandTitleOrganizationalChart"/>
    <dgm:cxn modelId="{EA420B13-D04C-4963-B4AD-904A3C1E9000}" type="presParOf" srcId="{893374EB-D820-4286-A6B7-88E5323DCE45}" destId="{44CDD3ED-E0A1-406F-99BC-CDC104CB3380}" srcOrd="0" destOrd="0" presId="urn:microsoft.com/office/officeart/2008/layout/NameandTitleOrganizationalChart"/>
    <dgm:cxn modelId="{BF0CAEDD-A73E-4B65-8CB9-C7642F781B30}" type="presParOf" srcId="{893374EB-D820-4286-A6B7-88E5323DCE45}" destId="{CBD7AF10-A55D-4AA6-B30C-C6A6443939A0}" srcOrd="1" destOrd="0" presId="urn:microsoft.com/office/officeart/2008/layout/NameandTitleOrganizationalChart"/>
    <dgm:cxn modelId="{85423F90-02DF-4339-9C26-21957A6C5E04}" type="presParOf" srcId="{893374EB-D820-4286-A6B7-88E5323DCE45}" destId="{815D3941-9CD1-4BFB-85EA-1054B8434664}" srcOrd="2" destOrd="0" presId="urn:microsoft.com/office/officeart/2008/layout/NameandTitleOrganizationalChart"/>
    <dgm:cxn modelId="{1C5F7067-4E80-46B4-85BC-3599D8FCCF4A}" type="presParOf" srcId="{29B012C2-923C-4882-99A8-BB096A7B1A0F}" destId="{F656B4A5-5A5C-45A6-9E36-B08DE43D3550}" srcOrd="1" destOrd="0" presId="urn:microsoft.com/office/officeart/2008/layout/NameandTitleOrganizationalChart"/>
    <dgm:cxn modelId="{56C2B464-F098-4EFA-A681-27E054961A9C}" type="presParOf" srcId="{29B012C2-923C-4882-99A8-BB096A7B1A0F}" destId="{C06F19F0-9A00-4021-A440-64063A23C2F4}" srcOrd="2" destOrd="0" presId="urn:microsoft.com/office/officeart/2008/layout/NameandTitleOrganizationalChart"/>
    <dgm:cxn modelId="{FD1B691F-E5F0-402E-8F24-D9691CF67DBA}" type="presParOf" srcId="{C21A5237-DFA2-4DEC-B84E-A3C839329BEA}" destId="{CEAF381A-129D-494A-956C-AA37BFD57A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and adapting to the work culture of the company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the problem statement given by the Reporting Manager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7BA332E-F3BA-4F1E-816A-70B90C7F073E}">
      <dgm:prSet/>
      <dgm:spPr/>
      <dgm:t>
        <a:bodyPr/>
        <a:lstStyle/>
        <a:p>
          <a:pPr algn="l">
            <a:lnSpc>
              <a:spcPct val="150000"/>
            </a:lnSpc>
          </a:pP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the working model for the problem statement to be integrated in the company project</a:t>
          </a:r>
        </a:p>
      </dgm:t>
    </dgm:pt>
    <dgm:pt modelId="{7AFCA09D-00A6-4A04-8781-749935C573E0}" type="parTrans" cxnId="{BC3467C5-3D14-44EC-BA06-21A617FBAEAE}">
      <dgm:prSet/>
      <dgm:spPr/>
      <dgm:t>
        <a:bodyPr/>
        <a:lstStyle/>
        <a:p>
          <a:endParaRPr lang="en-IN"/>
        </a:p>
      </dgm:t>
    </dgm:pt>
    <dgm:pt modelId="{BDF21E08-363C-4F02-9C1D-C5E16E3050DD}" type="sibTrans" cxnId="{BC3467C5-3D14-44EC-BA06-21A617FBAEAE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DBD43898-E204-4FE7-85CF-DDACDDAB14E3}" type="presOf" srcId="{97BA332E-F3BA-4F1E-816A-70B90C7F073E}" destId="{98225A61-A0EC-450A-BED8-EF2E47E8FD18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C3467C5-3D14-44EC-BA06-21A617FBAEAE}" srcId="{5E92505A-51E0-4F78-B3C5-704ACF8710DE}" destId="{97BA332E-F3BA-4F1E-816A-70B90C7F073E}" srcOrd="0" destOrd="0" parTransId="{7AFCA09D-00A6-4A04-8781-749935C573E0}" sibTransId="{BDF21E08-363C-4F02-9C1D-C5E16E3050DD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20E3D1EF-8E35-44A6-96F0-DD0E25962E5B}" type="presOf" srcId="{97BA332E-F3BA-4F1E-816A-70B90C7F073E}" destId="{FC0F1314-3294-4A8C-8DCE-EB53E236164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07A5-FC08-408E-A9D6-BBEAA43261CB}">
      <dsp:nvSpPr>
        <dsp:cNvPr id="0" name=""/>
        <dsp:cNvSpPr/>
      </dsp:nvSpPr>
      <dsp:spPr>
        <a:xfrm>
          <a:off x="37520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19"/>
              </a:lnTo>
              <a:lnTo>
                <a:pt x="2678300" y="356019"/>
              </a:lnTo>
              <a:lnTo>
                <a:pt x="267830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D94F-19D4-4E06-9E4E-9E1741B0E4F3}">
      <dsp:nvSpPr>
        <dsp:cNvPr id="0" name=""/>
        <dsp:cNvSpPr/>
      </dsp:nvSpPr>
      <dsp:spPr>
        <a:xfrm>
          <a:off x="3706299" y="31072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3F83-2352-4C90-B29D-C27F89CAC285}">
      <dsp:nvSpPr>
        <dsp:cNvPr id="0" name=""/>
        <dsp:cNvSpPr/>
      </dsp:nvSpPr>
      <dsp:spPr>
        <a:xfrm>
          <a:off x="3706299" y="14764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5D360-78E6-4BDE-B1A6-75E82873C1AC}">
      <dsp:nvSpPr>
        <dsp:cNvPr id="0" name=""/>
        <dsp:cNvSpPr/>
      </dsp:nvSpPr>
      <dsp:spPr>
        <a:xfrm>
          <a:off x="10737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2678300" y="0"/>
              </a:moveTo>
              <a:lnTo>
                <a:pt x="2678300" y="356019"/>
              </a:lnTo>
              <a:lnTo>
                <a:pt x="0" y="356019"/>
              </a:lnTo>
              <a:lnTo>
                <a:pt x="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57F8-D245-4316-90EC-D9AF4DE6E608}">
      <dsp:nvSpPr>
        <dsp:cNvPr id="0" name=""/>
        <dsp:cNvSpPr/>
      </dsp:nvSpPr>
      <dsp:spPr>
        <a:xfrm>
          <a:off x="2753859" y="4428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CormSquare</a:t>
          </a:r>
          <a:endParaRPr lang="en-IN" sz="2400" kern="1200" dirty="0"/>
        </a:p>
      </dsp:txBody>
      <dsp:txXfrm>
        <a:off x="2753859" y="442800"/>
        <a:ext cx="1996319" cy="1033605"/>
      </dsp:txXfrm>
    </dsp:sp>
    <dsp:sp modelId="{2BBDA9B6-BD0D-4189-8AD3-435B0FE1D5B5}">
      <dsp:nvSpPr>
        <dsp:cNvPr id="0" name=""/>
        <dsp:cNvSpPr/>
      </dsp:nvSpPr>
      <dsp:spPr>
        <a:xfrm>
          <a:off x="3153123" y="12467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Cormorant Engineering India </a:t>
          </a:r>
          <a:r>
            <a:rPr lang="en-IN" sz="900" kern="1200" dirty="0" err="1"/>
            <a:t>Pvt.</a:t>
          </a:r>
          <a:r>
            <a:rPr lang="en-IN" sz="900" kern="1200" dirty="0"/>
            <a:t> Ltd. </a:t>
          </a:r>
        </a:p>
      </dsp:txBody>
      <dsp:txXfrm>
        <a:off x="3153123" y="1246716"/>
        <a:ext cx="1796687" cy="344535"/>
      </dsp:txXfrm>
    </dsp:sp>
    <dsp:sp modelId="{50FFA9ED-97D0-45C9-89D4-41491DECD631}">
      <dsp:nvSpPr>
        <dsp:cNvPr id="0" name=""/>
        <dsp:cNvSpPr/>
      </dsp:nvSpPr>
      <dsp:spPr>
        <a:xfrm>
          <a:off x="755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Team</a:t>
          </a:r>
        </a:p>
      </dsp:txBody>
      <dsp:txXfrm>
        <a:off x="75559" y="2073600"/>
        <a:ext cx="1996319" cy="1033605"/>
      </dsp:txXfrm>
    </dsp:sp>
    <dsp:sp modelId="{C03C49A6-E8F7-4ED4-A84C-DFFB33DBBCF2}">
      <dsp:nvSpPr>
        <dsp:cNvPr id="0" name=""/>
        <dsp:cNvSpPr/>
      </dsp:nvSpPr>
      <dsp:spPr>
        <a:xfrm>
          <a:off x="4748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Gather requirements</a:t>
          </a:r>
        </a:p>
      </dsp:txBody>
      <dsp:txXfrm>
        <a:off x="474823" y="2877516"/>
        <a:ext cx="1796687" cy="344535"/>
      </dsp:txXfrm>
    </dsp:sp>
    <dsp:sp modelId="{D7EC851E-6815-47F7-BF11-3A1DE3BECC55}">
      <dsp:nvSpPr>
        <dsp:cNvPr id="0" name=""/>
        <dsp:cNvSpPr/>
      </dsp:nvSpPr>
      <dsp:spPr>
        <a:xfrm>
          <a:off x="27538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Development Team</a:t>
          </a:r>
        </a:p>
      </dsp:txBody>
      <dsp:txXfrm>
        <a:off x="2753859" y="2073600"/>
        <a:ext cx="1996319" cy="1033605"/>
      </dsp:txXfrm>
    </dsp:sp>
    <dsp:sp modelId="{58E61681-A323-4757-8FF5-DE56FB087270}">
      <dsp:nvSpPr>
        <dsp:cNvPr id="0" name=""/>
        <dsp:cNvSpPr/>
      </dsp:nvSpPr>
      <dsp:spPr>
        <a:xfrm>
          <a:off x="31531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Develop application &amp; requirements</a:t>
          </a:r>
        </a:p>
      </dsp:txBody>
      <dsp:txXfrm>
        <a:off x="3153123" y="2877516"/>
        <a:ext cx="1796687" cy="344535"/>
      </dsp:txXfrm>
    </dsp:sp>
    <dsp:sp modelId="{B3037D62-C0E9-440D-8C8E-5254742B24ED}">
      <dsp:nvSpPr>
        <dsp:cNvPr id="0" name=""/>
        <dsp:cNvSpPr/>
      </dsp:nvSpPr>
      <dsp:spPr>
        <a:xfrm>
          <a:off x="2753859" y="37044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Technical Lead</a:t>
          </a:r>
        </a:p>
      </dsp:txBody>
      <dsp:txXfrm>
        <a:off x="2753859" y="3704400"/>
        <a:ext cx="1996319" cy="1033605"/>
      </dsp:txXfrm>
    </dsp:sp>
    <dsp:sp modelId="{34EC7650-E00C-4942-A2D6-7A174BC422CE}">
      <dsp:nvSpPr>
        <dsp:cNvPr id="0" name=""/>
        <dsp:cNvSpPr/>
      </dsp:nvSpPr>
      <dsp:spPr>
        <a:xfrm>
          <a:off x="3153123" y="45083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Darshan D M, Reporting Manager</a:t>
          </a:r>
        </a:p>
      </dsp:txBody>
      <dsp:txXfrm>
        <a:off x="3153123" y="4508316"/>
        <a:ext cx="1796687" cy="344535"/>
      </dsp:txXfrm>
    </dsp:sp>
    <dsp:sp modelId="{44CDD3ED-E0A1-406F-99BC-CDC104CB3380}">
      <dsp:nvSpPr>
        <dsp:cNvPr id="0" name=""/>
        <dsp:cNvSpPr/>
      </dsp:nvSpPr>
      <dsp:spPr>
        <a:xfrm>
          <a:off x="5432160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Testing Team</a:t>
          </a:r>
        </a:p>
      </dsp:txBody>
      <dsp:txXfrm>
        <a:off x="5432160" y="2073600"/>
        <a:ext cx="1996319" cy="1033605"/>
      </dsp:txXfrm>
    </dsp:sp>
    <dsp:sp modelId="{CBD7AF10-A55D-4AA6-B30C-C6A6443939A0}">
      <dsp:nvSpPr>
        <dsp:cNvPr id="0" name=""/>
        <dsp:cNvSpPr/>
      </dsp:nvSpPr>
      <dsp:spPr>
        <a:xfrm>
          <a:off x="5831424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Test application and requirements</a:t>
          </a:r>
        </a:p>
      </dsp:txBody>
      <dsp:txXfrm>
        <a:off x="5831424" y="2877516"/>
        <a:ext cx="1796687" cy="34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the working model for the problem statement to be integrated in the company project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the problem statement given by the Reporting Manager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and adapting to the work culture of the company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is a </a:t>
            </a:r>
            <a:r>
              <a:rPr lang="en-US" b="1" dirty="0"/>
              <a:t>procurement and supply chain technology company</a:t>
            </a:r>
            <a:r>
              <a:rPr lang="en-US" dirty="0"/>
              <a:t> based in Bengaluru, India. Their primary goal is to </a:t>
            </a:r>
            <a:r>
              <a:rPr lang="en-US" b="1" dirty="0"/>
              <a:t>simplify and automate procurement processes</a:t>
            </a:r>
            <a:r>
              <a:rPr lang="en-US" dirty="0"/>
              <a:t> for businesses, helping them improve efficiency, reduce costs, and enhance supplier relationships.</a:t>
            </a:r>
          </a:p>
          <a:p>
            <a:r>
              <a:rPr lang="en-US" dirty="0"/>
              <a:t>The company's mission is to </a:t>
            </a:r>
            <a:r>
              <a:rPr lang="en-US" b="1" dirty="0"/>
              <a:t>enhance procurement operations</a:t>
            </a:r>
            <a:r>
              <a:rPr lang="en-US" dirty="0"/>
              <a:t> by leveraging automation, collaboration, and advanced analytics. This means that instead of traditional, manual procurement processes (which can be slow and error-prone), </a:t>
            </a:r>
            <a:r>
              <a:rPr lang="en-US" dirty="0" err="1"/>
              <a:t>CormSquare</a:t>
            </a:r>
            <a:r>
              <a:rPr lang="en-US" dirty="0"/>
              <a:t> provides </a:t>
            </a:r>
            <a:r>
              <a:rPr lang="en-US" b="1" dirty="0"/>
              <a:t>digital solutions that make procurement faster, more transparent, and more efficient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8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offers a range of solutions that help businesses </a:t>
            </a:r>
            <a:r>
              <a:rPr lang="en-US" b="1" dirty="0"/>
              <a:t>streamline procurement, manage supply chains, and control spending</a:t>
            </a:r>
            <a:r>
              <a:rPr lang="en-US" dirty="0"/>
              <a:t>. Here’s a breakdown: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Multi-Enterprise Supply Chain Network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solution helps businesses </a:t>
            </a:r>
            <a:r>
              <a:rPr lang="en-US" b="1" dirty="0"/>
              <a:t>collaborate with suppliers and partners in real-time</a:t>
            </a:r>
            <a:r>
              <a:rPr lang="en-US" dirty="0"/>
              <a:t> to improve supply chain visibility and reduce inefficiencies.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eProcurement Solutions (Procure-to-Pay Suite)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includes tools like </a:t>
            </a:r>
            <a:r>
              <a:rPr lang="en-US" b="1" dirty="0"/>
              <a:t>eInvoice and </a:t>
            </a:r>
            <a:r>
              <a:rPr lang="en-US" b="1" dirty="0" err="1"/>
              <a:t>eSettlement</a:t>
            </a:r>
            <a:r>
              <a:rPr lang="en-US" dirty="0"/>
              <a:t>, which help organizations </a:t>
            </a:r>
            <a:r>
              <a:rPr lang="en-US" b="1" dirty="0"/>
              <a:t>automate their purchasing process</a:t>
            </a:r>
            <a:r>
              <a:rPr lang="en-US" dirty="0"/>
              <a:t> from order creation to final payment, making everything seamless and paperless.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Spend Management Solutions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By using </a:t>
            </a:r>
            <a:r>
              <a:rPr lang="en-US" b="1" dirty="0"/>
              <a:t>real-time analytics</a:t>
            </a:r>
            <a:r>
              <a:rPr lang="en-US" dirty="0"/>
              <a:t>, companies can track and control their expenses while procuring goods or services, helping them </a:t>
            </a:r>
            <a:r>
              <a:rPr lang="en-US" b="1" dirty="0"/>
              <a:t>reduce wasteful spending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Contract Compliance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feature ensures that </a:t>
            </a:r>
            <a:r>
              <a:rPr lang="en-US" b="1" dirty="0"/>
              <a:t>vendors and suppliers adhere to contract terms</a:t>
            </a:r>
            <a:r>
              <a:rPr lang="en-US" dirty="0"/>
              <a:t>, helping businesses </a:t>
            </a:r>
            <a:r>
              <a:rPr lang="en-US" b="1" dirty="0"/>
              <a:t>avoid financial risks and legal disputes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has successfully worked with various companies to </a:t>
            </a:r>
            <a:r>
              <a:rPr lang="en-US" b="1" dirty="0"/>
              <a:t>improve their procurement and supply chain processes</a:t>
            </a:r>
            <a:r>
              <a:rPr lang="en-US" dirty="0"/>
              <a:t>. Here are some real-world examples: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 Leading Technology Company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implemented </a:t>
            </a:r>
            <a:r>
              <a:rPr lang="en-US" dirty="0" err="1"/>
              <a:t>CormSquare’s</a:t>
            </a:r>
            <a:r>
              <a:rPr lang="en-US" dirty="0"/>
              <a:t> solutions to </a:t>
            </a:r>
            <a:r>
              <a:rPr lang="en-US" b="1" dirty="0"/>
              <a:t>go completely paperless</a:t>
            </a:r>
            <a:r>
              <a:rPr lang="en-US" dirty="0"/>
              <a:t>, reducing supplier registration time and speeding up procurement.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Neyo</a:t>
            </a:r>
            <a:r>
              <a:rPr lang="en-US" b="1" dirty="0"/>
              <a:t>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benefited from </a:t>
            </a:r>
            <a:r>
              <a:rPr lang="en-US" b="1" dirty="0"/>
              <a:t>quick deployment</a:t>
            </a:r>
            <a:r>
              <a:rPr lang="en-US" dirty="0"/>
              <a:t> of the platform and a </a:t>
            </a:r>
            <a:r>
              <a:rPr lang="en-US" b="1" dirty="0"/>
              <a:t>detailed audit trail</a:t>
            </a:r>
            <a:r>
              <a:rPr lang="en-US" dirty="0"/>
              <a:t>, ensuring </a:t>
            </a:r>
            <a:r>
              <a:rPr lang="en-US" b="1" dirty="0"/>
              <a:t>transparency and accountability</a:t>
            </a:r>
            <a:r>
              <a:rPr lang="en-US" dirty="0"/>
              <a:t> in procurement.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V3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used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sourcing suite</a:t>
            </a:r>
            <a:r>
              <a:rPr lang="en-US" dirty="0"/>
              <a:t> to </a:t>
            </a:r>
            <a:r>
              <a:rPr lang="en-US" b="1" dirty="0"/>
              <a:t>maintain strict control over procurement</a:t>
            </a:r>
            <a:r>
              <a:rPr lang="en-US" dirty="0"/>
              <a:t>, preventing errors and unauthorized spending.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XFERS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improved its </a:t>
            </a:r>
            <a:r>
              <a:rPr lang="en-US" b="1" dirty="0"/>
              <a:t>supply chain monitoring and reporting</a:t>
            </a:r>
            <a:r>
              <a:rPr lang="en-US" dirty="0"/>
              <a:t> with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Multi-Enterprise solution</a:t>
            </a:r>
            <a:r>
              <a:rPr lang="en-US" dirty="0"/>
              <a:t>, leading to better decision-making.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9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haJeenoor/Development-Internsh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msqua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1;p13"/>
          <p:cNvSpPr txBox="1"/>
          <p:nvPr/>
        </p:nvSpPr>
        <p:spPr>
          <a:xfrm>
            <a:off x="532928" y="395994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Amarnath J.L &amp; Dr. Jayanthi.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DEVELOPMENT INTERN AT 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0846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MEDHA JEENOOR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8COM/CSE04-SEC15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2" name="Google Shape;90;p13">
            <a:extLst>
              <a:ext uri="{FF2B5EF4-FFF2-40B4-BE49-F238E27FC236}">
                <a16:creationId xmlns:a16="http://schemas.microsoft.com/office/drawing/2014/main" id="{A0F0452C-F994-E468-5341-1B64E83530D2}"/>
              </a:ext>
            </a:extLst>
          </p:cNvPr>
          <p:cNvSpPr txBox="1"/>
          <p:nvPr/>
        </p:nvSpPr>
        <p:spPr>
          <a:xfrm>
            <a:off x="6480195" y="1814096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Sandeep Albert Mathias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97906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https://github.com/MedhaJeenoor/Development-Internship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B4369-423B-925E-81CD-DF499A45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EC58-569D-883F-D968-7C142D28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B847-151A-75AE-AAA2-F7B6B99E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company specializing in procurement and supply chain solutions.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Vision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procurement processes through automation, collaboration, and advanced analytics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https://cormsquare.com/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FCAB-0127-CF39-9FFE-9F775898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58011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8253-F3A8-7A60-5C54-7A9BABA0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374-A2DF-D969-CAEC-DC840912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1F3-05AA-4632-0471-E4AB4D3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206"/>
            <a:ext cx="10869706" cy="4193176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Multi-Enterprise Supply Chain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visibility and collaboration across organizational boundaries.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eProcurement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procure-to-pay (P2P) suite, including eInvoice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eSettlement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Management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in-transaction analytics integrated with eProcurement to optimize spending.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Compliance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service obligations are met, verifies invoices against contracts, and improves governance.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14F3-143F-C20B-A244-BC59EECC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63997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FDDF8-C18A-4899-A4B7-247C5AA8C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2FBB-DF1B-4EF9-E6BD-709404DE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 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577-705F-F228-3FB4-3C7EC9EF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2276"/>
            <a:ext cx="10806953" cy="4193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Technology Company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fully automated and paperless platform, reducing supplier registration and procurement cycle times.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Praised the quick deployment and comprehensive audit trail of the procure-to-pay and order processing suite.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sourcing suite to maintain tight control over procurement operations.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from improved supply chain control and reporting through the Multi-Enterprise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78458-1911-6637-7440-1421782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02115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Domain: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Languages: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and .NET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Better Integration with </a:t>
            </a:r>
            <a:r>
              <a:rPr lang="en-US"/>
              <a:t>Microsoft Technologies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E5386E-0B4B-DC71-4508-DBFDE52E8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953188"/>
              </p:ext>
            </p:extLst>
          </p:nvPr>
        </p:nvGraphicFramePr>
        <p:xfrm>
          <a:off x="2244164" y="665879"/>
          <a:ext cx="7703671" cy="529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the company work culture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technologies used by the company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adjusted with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adapting to the new technologies.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efficiency of an ongoing project by developing the working model to a problem faced.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</TotalTime>
  <Words>876</Words>
  <Application>Microsoft Office PowerPoint</Application>
  <PresentationFormat>Widescreen</PresentationFormat>
  <Paragraphs>140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Company Overview</vt:lpstr>
      <vt:lpstr>Product Offerings</vt:lpstr>
      <vt:lpstr>Client Testimonials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Medha Jeenoor</cp:lastModifiedBy>
  <cp:revision>925</cp:revision>
  <cp:lastPrinted>2018-07-24T06:37:20Z</cp:lastPrinted>
  <dcterms:created xsi:type="dcterms:W3CDTF">2018-06-07T04:06:17Z</dcterms:created>
  <dcterms:modified xsi:type="dcterms:W3CDTF">2025-02-18T11:54:55Z</dcterms:modified>
</cp:coreProperties>
</file>