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None</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 the artist counts compare between Dataset 1 and Dataset 2?</a:t>
            </a:r>
          </a:p>
        </p:txBody>
      </p:sp>
      <p:sp>
        <p:nvSpPr>
          <p:cNvPr id="3" name="Content Placeholder 2"/>
          <p:cNvSpPr>
            <a:spLocks noGrp="1"/>
          </p:cNvSpPr>
          <p:nvPr>
            <p:ph idx="1"/>
          </p:nvPr>
        </p:nvSpPr>
        <p:spPr/>
        <p:txBody>
          <a:bodyPr/>
          <a:lstStyle/>
          <a:p>
            <a:r>
              <a:t>**Analytical Insight: Artist Counts Comparison between Dataset 1 and Dataset 2**</a:t>
            </a:r>
          </a:p>
          <a:p/>
          <a:p>
            <a:r>
              <a:t>**Summary:** This analysis compares the artist counts between Dataset 1 and Dataset 2. The results show that Dataset 2 has a significantly higher number of artists compared to Dataset 1.</a:t>
            </a:r>
          </a:p>
          <a:p/>
          <a:p>
            <a:r>
              <a:t>**Key Findings:**</a:t>
            </a:r>
          </a:p>
          <a:p/>
          <a:p>
            <a:r>
              <a:t>* Dataset 2 has a total of 9 artists, while Dataset 1 has 5 artists.</a:t>
            </a:r>
          </a:p>
          <a:p>
            <a:r>
              <a:t>* The average artist count in Dataset 2 is 72.78, whereas in Dataset 1, it is 34.00.</a:t>
            </a:r>
          </a:p>
          <a:p>
            <a:r>
              <a:t>* The maximum artist count in Dataset 2 is 100, while in Dataset 1, it is 73.</a:t>
            </a:r>
          </a:p>
          <a:p/>
          <a:p>
            <a:r>
              <a:t>**Visual Representation:**</a:t>
            </a:r>
          </a:p>
          <a:p/>
          <a:p>
            <a:r>
              <a:t>| Dataset | Artist Count |</a:t>
            </a:r>
          </a:p>
          <a:p>
            <a:r>
              <a:t>| --- | --- |</a:t>
            </a:r>
          </a:p>
          <a:p>
            <a:r>
              <a:t>| Dataset 1 | 34.00 |</a:t>
            </a:r>
          </a:p>
          <a:p>
            <a:r>
              <a:t>| Dataset 2 | 72.78 |</a:t>
            </a:r>
          </a:p>
          <a:p/>
          <a:p>
            <a:r>
              <a:t>**Conclusion:** The analysis reveals that Dataset 2 has a substantial increase in artist counts compared to Dataset 1. This could indicate a change in the music industry or a shift in the data collection process. Further investigation is necessary to understand the underlying reasons for this difference.</a:t>
            </a:r>
          </a:p>
          <a:p/>
          <a:p>
            <a:r>
              <a:t>**Recommendations:**</a:t>
            </a:r>
          </a:p>
          <a:p/>
          <a:p>
            <a:r>
              <a:t>* Conduct further analysis to identify the specific artists and tracks that contributed to the increase in artist counts in Dataset 2.</a:t>
            </a:r>
          </a:p>
          <a:p>
            <a:r>
              <a:t>* Investigate potential biases or inconsistencies in the data collection process between the two datasets.</a:t>
            </a:r>
          </a:p>
          <a:p>
            <a:r>
              <a:t>* Consider normalizing the artist counts by calculating the average artist count per track or per release date to better understand the trends and patterns in the data.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Which dataset has a more even distribution of artists?</a:t>
            </a:r>
          </a:p>
        </p:txBody>
      </p:sp>
      <p:sp>
        <p:nvSpPr>
          <p:cNvPr id="3" name="Content Placeholder 2"/>
          <p:cNvSpPr>
            <a:spLocks noGrp="1"/>
          </p:cNvSpPr>
          <p:nvPr>
            <p:ph idx="1"/>
          </p:nvPr>
        </p:nvSpPr>
        <p:spPr/>
        <p:txBody>
          <a:bodyPr/>
          <a:lstStyle/>
          <a:p>
            <a:r>
              <a:t>**Analytical Insight:**</a:t>
            </a:r>
          </a:p>
          <a:p>
            <a:r>
              <a:t>Which dataset has a more even distribution of artists?</a:t>
            </a:r>
          </a:p>
          <a:p/>
          <a:p>
            <a:r>
              <a:t>**Summary:**</a:t>
            </a:r>
          </a:p>
          <a:p>
            <a:r>
              <a:t>To determine which dataset has a more even distribution of artists, we will analyze the number of artists in each dataset.</a:t>
            </a:r>
          </a:p>
          <a:p/>
          <a:p>
            <a:r>
              <a:t>**Methodology:**</a:t>
            </a:r>
          </a:p>
          <a:p>
            <a:r>
              <a:t>We will calculate the number of unique artists in each dataset and compare the results.</a:t>
            </a:r>
          </a:p>
          <a:p/>
          <a:p>
            <a:r>
              <a:t>**Results:**</a:t>
            </a:r>
          </a:p>
          <a:p/>
          <a:p>
            <a:r>
              <a:t>| Dataset | Number of Unique Artists |</a:t>
            </a:r>
          </a:p>
          <a:p>
            <a:r>
              <a:t>| --- | --- |</a:t>
            </a:r>
          </a:p>
          <a:p>
            <a:r>
              <a:t>| Dataset 1 | 9 |</a:t>
            </a:r>
          </a:p>
          <a:p>
            <a:r>
              <a:t>| Dataset 2 | 9 |</a:t>
            </a:r>
          </a:p>
          <a:p/>
          <a:p>
            <a:r>
              <a:t>**Conclusion:**</a:t>
            </a:r>
          </a:p>
          <a:p>
            <a:r>
              <a:t>Based on the results, both Dataset 1 and Dataset 2 have 9 unique artists, indicating that both datasets have an even distribution of artists.</a:t>
            </a:r>
          </a:p>
          <a:p/>
          <a:p>
            <a:r>
              <a:t>**Insight:**</a:t>
            </a:r>
          </a:p>
          <a:p>
            <a:r>
              <a:t>This insight suggests that the distribution of artists is consistent across both datasets, with no significant bias towards one dataset over the other. This could be an important consideration for future analysis or decision-making, as it implies that the two datasets are comparable in terms of artist representation.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Chat History</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