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151" r:id="rId2"/>
    <p:sldId id="2235" r:id="rId3"/>
    <p:sldId id="4120" r:id="rId4"/>
    <p:sldId id="4119" r:id="rId5"/>
    <p:sldId id="4152" r:id="rId6"/>
    <p:sldId id="4153" r:id="rId7"/>
    <p:sldId id="4158" r:id="rId8"/>
    <p:sldId id="4154" r:id="rId9"/>
    <p:sldId id="4155" r:id="rId10"/>
    <p:sldId id="4156" r:id="rId11"/>
    <p:sldId id="415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5977"/>
    <a:srgbClr val="ED55E1"/>
    <a:srgbClr val="641F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41" autoAdjust="0"/>
    <p:restoredTop sz="96263" autoAdjust="0"/>
  </p:normalViewPr>
  <p:slideViewPr>
    <p:cSldViewPr>
      <p:cViewPr varScale="1">
        <p:scale>
          <a:sx n="92" d="100"/>
          <a:sy n="92" d="100"/>
        </p:scale>
        <p:origin x="86" y="106"/>
      </p:cViewPr>
      <p:guideLst>
        <p:guide orient="horz" pos="2160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CAA68-2318-8D41-9DA1-0D001DCB52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2F402-D177-7449-8E4F-F0A4CCEE1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43BD-2C6F-4DDD-ACE6-F22F30DA98F4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02422-307E-4AF8-87BB-9E8442696F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98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/>
        <p:txBody>
          <a:bodyPr/>
          <a:lstStyle/>
          <a:p>
            <a:fld id="{77BD35B7-DAF1-5B4D-94FA-36B61FD74AC4}" type="slidenum">
              <a:rPr lang="en-US" altLang="x-none"/>
              <a:t>2</a:t>
            </a:fld>
            <a:endParaRPr lang="en-US" altLang="x-none"/>
          </a:p>
        </p:txBody>
      </p:sp>
      <p:sp>
        <p:nvSpPr>
          <p:cNvPr id="18433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88975" y="1143000"/>
            <a:ext cx="5475288" cy="3081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843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1638" cy="359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671484" y="2668763"/>
            <a:ext cx="8712200" cy="8047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 sz="4800"/>
            </a:lvl2pPr>
            <a:lvl3pPr algn="ctr">
              <a:defRPr sz="4800"/>
            </a:lvl3pPr>
            <a:lvl4pPr algn="ctr">
              <a:defRPr sz="4800"/>
            </a:lvl4pPr>
            <a:lvl5pPr algn="ctr">
              <a:defRPr sz="4800"/>
            </a:lvl5pPr>
          </a:lstStyle>
          <a:p>
            <a:pPr algn="ctr"/>
            <a:r>
              <a:rPr lang="en-US" sz="4800" b="1" dirty="0">
                <a:latin typeface="HK Grotesk" pitchFamily="2" charset="77"/>
              </a:rPr>
              <a:t>Title of Your Presentation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671638" y="3716338"/>
            <a:ext cx="8712200" cy="5238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>
              <a:defRPr sz="2800"/>
            </a:lvl2pPr>
            <a:lvl3pPr algn="ctr">
              <a:defRPr sz="2800"/>
            </a:lvl3pPr>
            <a:lvl4pPr algn="ctr">
              <a:defRPr sz="2800"/>
            </a:lvl4pPr>
            <a:lvl5pPr algn="ctr">
              <a:defRPr sz="2800"/>
            </a:lvl5pPr>
          </a:lstStyle>
          <a:p>
            <a:pPr algn="ctr"/>
            <a:r>
              <a:rPr lang="en-US" sz="2800" b="1" dirty="0">
                <a:latin typeface="HK Grotesk" pitchFamily="2" charset="77"/>
              </a:rPr>
              <a:t>A longer Subtitle that gives the audience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8328025" y="4797425"/>
            <a:ext cx="3384550" cy="52387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ctr"/>
            <a:r>
              <a:rPr lang="en-US" sz="2800" b="1" dirty="0">
                <a:latin typeface="HK Grotesk" pitchFamily="2" charset="77"/>
              </a:rPr>
              <a:t>Presenter Details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4943872" y="1819163"/>
            <a:ext cx="2808287" cy="584775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pPr lvl="0"/>
            <a:r>
              <a:rPr lang="en-US" dirty="0"/>
              <a:t>Ministry of Agriculture, Cooperation &amp; Farmers Welfare</a:t>
            </a:r>
            <a:endParaRPr lang="en-IN" dirty="0"/>
          </a:p>
        </p:txBody>
      </p:sp>
      <p:pic>
        <p:nvPicPr>
          <p:cNvPr id="3" name="Picture 2" descr="668-6682045_national-emblem-of-india-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52490" y="548640"/>
            <a:ext cx="806450" cy="12623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wo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16" name="Shape 15"/>
          <p:cNvSpPr/>
          <p:nvPr userDrawn="1"/>
        </p:nvSpPr>
        <p:spPr>
          <a:xfrm>
            <a:off x="3200641" y="2270856"/>
            <a:ext cx="5790718" cy="2316287"/>
          </a:xfrm>
          <a:prstGeom prst="leftRightRibbon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2492375"/>
            <a:ext cx="2362200" cy="2736850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K Grotesk" pitchFamily="2" charset="77"/>
              </a:rPr>
              <a:t>Option 01</a:t>
            </a:r>
          </a:p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 pitchFamily="2" charset="77"/>
            </a:endParaRPr>
          </a:p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Place the text of option 01 here. The font used for this text is HK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Grotesk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, which is an open source free font. The font size is 18 pt. </a:t>
            </a:r>
          </a:p>
          <a:p>
            <a:pPr algn="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 pitchFamily="2" charset="77"/>
            </a:endParaRPr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991359" y="2390890"/>
            <a:ext cx="2520950" cy="27368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K Grotesk" pitchFamily="2" charset="77"/>
              </a:rPr>
              <a:t>Option 02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HK Grotesk" pitchFamily="2" charset="77"/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Place the text of option 02 here. The font used for this text is HK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Grotesk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HK Grotesk" pitchFamily="2" charset="77"/>
              </a:rPr>
              <a:t>, which is an open source free font. The font size is 18 pt. </a:t>
            </a:r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3719737" y="2924175"/>
            <a:ext cx="2231802" cy="720725"/>
          </a:xfrm>
        </p:spPr>
        <p:txBody>
          <a:bodyPr>
            <a:noAutofit/>
          </a:bodyPr>
          <a:lstStyle>
            <a:lvl1pPr marL="0" indent="0" algn="ctr">
              <a:buNone/>
              <a:defRPr sz="4200">
                <a:solidFill>
                  <a:schemeClr val="bg1"/>
                </a:solidFill>
              </a:defRPr>
            </a:lvl1pPr>
            <a:lvl2pPr algn="ctr">
              <a:defRPr sz="4200"/>
            </a:lvl2pPr>
            <a:lvl3pPr algn="ctr">
              <a:defRPr sz="4200"/>
            </a:lvl3pPr>
            <a:lvl4pPr algn="ctr">
              <a:defRPr sz="4200"/>
            </a:lvl4pPr>
            <a:lvl5pPr algn="ctr">
              <a:defRPr sz="4200"/>
            </a:lvl5pPr>
          </a:lstStyle>
          <a:p>
            <a:pPr lvl="0"/>
            <a:r>
              <a:rPr lang="en-GB" dirty="0">
                <a:latin typeface="HK Grotesk" pitchFamily="2" charset="77"/>
              </a:rPr>
              <a:t>Option 1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7376" y="3241194"/>
            <a:ext cx="2231802" cy="720725"/>
          </a:xfrm>
        </p:spPr>
        <p:txBody>
          <a:bodyPr>
            <a:noAutofit/>
          </a:bodyPr>
          <a:lstStyle>
            <a:lvl1pPr marL="0" indent="0" algn="ctr">
              <a:buNone/>
              <a:defRPr sz="4200">
                <a:solidFill>
                  <a:schemeClr val="bg1"/>
                </a:solidFill>
              </a:defRPr>
            </a:lvl1pPr>
            <a:lvl2pPr algn="ctr">
              <a:defRPr sz="4200"/>
            </a:lvl2pPr>
            <a:lvl3pPr algn="ctr">
              <a:defRPr sz="4200"/>
            </a:lvl3pPr>
            <a:lvl4pPr algn="ctr">
              <a:defRPr sz="4200"/>
            </a:lvl4pPr>
            <a:lvl5pPr algn="ctr">
              <a:defRPr sz="4200"/>
            </a:lvl5pPr>
          </a:lstStyle>
          <a:p>
            <a:pPr lvl="0"/>
            <a:r>
              <a:rPr lang="en-GB" dirty="0">
                <a:latin typeface="HK Grotesk" pitchFamily="2" charset="77"/>
              </a:rPr>
              <a:t>Option 2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87961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SmartArt Placeholder 13"/>
          <p:cNvSpPr>
            <a:spLocks noGrp="1"/>
          </p:cNvSpPr>
          <p:nvPr>
            <p:ph type="pic" sz="quarter" idx="13"/>
          </p:nvPr>
        </p:nvSpPr>
        <p:spPr>
          <a:xfrm>
            <a:off x="1343473" y="1628801"/>
            <a:ext cx="8784778" cy="4608488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six options and 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87961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1484041" y="2033021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1484041" y="1587311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36" name="Text Placeholder 32"/>
          <p:cNvSpPr>
            <a:spLocks noGrp="1"/>
          </p:cNvSpPr>
          <p:nvPr>
            <p:ph type="body" sz="quarter" idx="15" hasCustomPrompt="1"/>
          </p:nvPr>
        </p:nvSpPr>
        <p:spPr>
          <a:xfrm>
            <a:off x="1484041" y="3605575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37" name="Text Placeholder 34"/>
          <p:cNvSpPr>
            <a:spLocks noGrp="1"/>
          </p:cNvSpPr>
          <p:nvPr>
            <p:ph type="body" sz="quarter" idx="16" hasCustomPrompt="1"/>
          </p:nvPr>
        </p:nvSpPr>
        <p:spPr>
          <a:xfrm>
            <a:off x="1484041" y="3159865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38" name="Text Placeholder 32"/>
          <p:cNvSpPr>
            <a:spLocks noGrp="1"/>
          </p:cNvSpPr>
          <p:nvPr>
            <p:ph type="body" sz="quarter" idx="17" hasCustomPrompt="1"/>
          </p:nvPr>
        </p:nvSpPr>
        <p:spPr>
          <a:xfrm>
            <a:off x="1484041" y="5138274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39" name="Text Placeholder 34"/>
          <p:cNvSpPr>
            <a:spLocks noGrp="1"/>
          </p:cNvSpPr>
          <p:nvPr>
            <p:ph type="body" sz="quarter" idx="18" hasCustomPrompt="1"/>
          </p:nvPr>
        </p:nvSpPr>
        <p:spPr>
          <a:xfrm>
            <a:off x="1484041" y="4692564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0" name="Text Placeholder 32"/>
          <p:cNvSpPr>
            <a:spLocks noGrp="1"/>
          </p:cNvSpPr>
          <p:nvPr>
            <p:ph type="body" sz="quarter" idx="19" hasCustomPrompt="1"/>
          </p:nvPr>
        </p:nvSpPr>
        <p:spPr>
          <a:xfrm>
            <a:off x="8796957" y="2033021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41" name="Text Placeholder 34"/>
          <p:cNvSpPr>
            <a:spLocks noGrp="1"/>
          </p:cNvSpPr>
          <p:nvPr>
            <p:ph type="body" sz="quarter" idx="20" hasCustomPrompt="1"/>
          </p:nvPr>
        </p:nvSpPr>
        <p:spPr>
          <a:xfrm>
            <a:off x="8796957" y="1587311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2" name="Text Placeholder 32"/>
          <p:cNvSpPr>
            <a:spLocks noGrp="1"/>
          </p:cNvSpPr>
          <p:nvPr>
            <p:ph type="body" sz="quarter" idx="21" hasCustomPrompt="1"/>
          </p:nvPr>
        </p:nvSpPr>
        <p:spPr>
          <a:xfrm>
            <a:off x="8796957" y="3605575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43" name="Text Placeholder 34"/>
          <p:cNvSpPr>
            <a:spLocks noGrp="1"/>
          </p:cNvSpPr>
          <p:nvPr>
            <p:ph type="body" sz="quarter" idx="22" hasCustomPrompt="1"/>
          </p:nvPr>
        </p:nvSpPr>
        <p:spPr>
          <a:xfrm>
            <a:off x="8796957" y="3159865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4" name="Text Placeholder 32"/>
          <p:cNvSpPr>
            <a:spLocks noGrp="1"/>
          </p:cNvSpPr>
          <p:nvPr>
            <p:ph type="body" sz="quarter" idx="23" hasCustomPrompt="1"/>
          </p:nvPr>
        </p:nvSpPr>
        <p:spPr>
          <a:xfrm>
            <a:off x="8796957" y="5138274"/>
            <a:ext cx="2519363" cy="762719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HK Grotesk"/>
              </a:defRPr>
            </a:lvl1pPr>
            <a:lvl2pPr>
              <a:defRPr sz="1600">
                <a:latin typeface="HK Grotesk"/>
              </a:defRPr>
            </a:lvl2pPr>
            <a:lvl3pPr>
              <a:defRPr sz="1600">
                <a:latin typeface="HK Grotesk"/>
              </a:defRPr>
            </a:lvl3pPr>
            <a:lvl4pPr>
              <a:defRPr sz="1600">
                <a:latin typeface="HK Grotesk"/>
              </a:defRPr>
            </a:lvl4pPr>
            <a:lvl5pPr>
              <a:defRPr sz="1600">
                <a:latin typeface="HK Grotesk"/>
              </a:defRPr>
            </a:lvl5pPr>
          </a:lstStyle>
          <a:p>
            <a:r>
              <a:rPr lang="en-IN" sz="1600" dirty="0">
                <a:latin typeface="HK Grotesk" pitchFamily="2" charset="77"/>
              </a:rPr>
              <a:t>Title description appears here. The font size is 16 pt. </a:t>
            </a:r>
            <a:endParaRPr lang="en-US" sz="1600" dirty="0">
              <a:latin typeface="HK Grotesk" pitchFamily="2" charset="77"/>
            </a:endParaRPr>
          </a:p>
        </p:txBody>
      </p:sp>
      <p:sp>
        <p:nvSpPr>
          <p:cNvPr id="45" name="Text Placeholder 34"/>
          <p:cNvSpPr>
            <a:spLocks noGrp="1"/>
          </p:cNvSpPr>
          <p:nvPr>
            <p:ph type="body" sz="quarter" idx="24" hasCustomPrompt="1"/>
          </p:nvPr>
        </p:nvSpPr>
        <p:spPr>
          <a:xfrm>
            <a:off x="8796957" y="4692564"/>
            <a:ext cx="1366837" cy="425450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HK Grotesk"/>
              </a:defRPr>
            </a:lvl1pPr>
            <a:lvl2pPr>
              <a:defRPr sz="2400">
                <a:latin typeface="HK Grotesk"/>
              </a:defRPr>
            </a:lvl2pPr>
            <a:lvl3pPr>
              <a:defRPr sz="2400">
                <a:latin typeface="HK Grotesk"/>
              </a:defRPr>
            </a:lvl3pPr>
            <a:lvl4pPr>
              <a:defRPr sz="2400">
                <a:latin typeface="HK Grotesk"/>
              </a:defRPr>
            </a:lvl4pPr>
            <a:lvl5pPr>
              <a:defRPr sz="2400">
                <a:latin typeface="HK Grotesk"/>
              </a:defRPr>
            </a:lvl5pPr>
          </a:lstStyle>
          <a:p>
            <a:pPr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latin typeface="HK Grotesk" pitchFamily="2" charset="77"/>
                <a:cs typeface="Calibri" panose="020F0502020204030204" pitchFamily="34" charset="0"/>
              </a:rPr>
              <a:t>Title 1</a:t>
            </a:r>
          </a:p>
        </p:txBody>
      </p:sp>
      <p:sp>
        <p:nvSpPr>
          <p:cNvPr id="48" name="SmartArt Placeholder 47"/>
          <p:cNvSpPr>
            <a:spLocks noGrp="1"/>
          </p:cNvSpPr>
          <p:nvPr>
            <p:ph type="pic" sz="quarter" idx="25"/>
          </p:nvPr>
        </p:nvSpPr>
        <p:spPr>
          <a:xfrm>
            <a:off x="4371300" y="2033588"/>
            <a:ext cx="4069386" cy="3699668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87961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8200" y="13557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 userDrawn="1"/>
        </p:nvSpPr>
        <p:spPr>
          <a:xfrm>
            <a:off x="904084" y="1436655"/>
            <a:ext cx="101246" cy="5002162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Nunito Sans ExtraLight" pitchFamily="2" charset="77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315858" y="1436655"/>
            <a:ext cx="101246" cy="5002162"/>
          </a:xfrm>
          <a:prstGeom prst="rect">
            <a:avLst/>
          </a:prstGeom>
          <a:gradFill>
            <a:gsLst>
              <a:gs pos="0">
                <a:schemeClr val="accent1"/>
              </a:gs>
              <a:gs pos="50000">
                <a:schemeClr val="accent2"/>
              </a:gs>
              <a:gs pos="99000">
                <a:schemeClr val="accent3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Nunito Sans ExtraLight" pitchFamily="2" charset="77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477229" y="1638492"/>
            <a:ext cx="493406" cy="647700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94258" y="3449539"/>
            <a:ext cx="2322282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Message From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7" hasCustomPrompt="1"/>
          </p:nvPr>
        </p:nvSpPr>
        <p:spPr>
          <a:xfrm>
            <a:off x="1484313" y="2420938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4" name="Text Placeholder 12"/>
          <p:cNvSpPr>
            <a:spLocks noGrp="1"/>
          </p:cNvSpPr>
          <p:nvPr>
            <p:ph type="body" sz="quarter" idx="18" hasCustomPrompt="1"/>
          </p:nvPr>
        </p:nvSpPr>
        <p:spPr>
          <a:xfrm>
            <a:off x="1477229" y="3307618"/>
            <a:ext cx="505885" cy="645157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2076086" y="1773238"/>
            <a:ext cx="1379538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About Us</a:t>
            </a:r>
          </a:p>
        </p:txBody>
      </p:sp>
      <p:sp>
        <p:nvSpPr>
          <p:cNvPr id="26" name="Text Placeholder 16"/>
          <p:cNvSpPr>
            <a:spLocks noGrp="1"/>
          </p:cNvSpPr>
          <p:nvPr>
            <p:ph type="body" sz="quarter" idx="20" hasCustomPrompt="1"/>
          </p:nvPr>
        </p:nvSpPr>
        <p:spPr>
          <a:xfrm>
            <a:off x="1484313" y="4147593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7" name="Text Placeholder 14"/>
          <p:cNvSpPr>
            <a:spLocks noGrp="1"/>
          </p:cNvSpPr>
          <p:nvPr>
            <p:ph type="body" sz="quarter" idx="21" hasCustomPrompt="1"/>
          </p:nvPr>
        </p:nvSpPr>
        <p:spPr>
          <a:xfrm>
            <a:off x="2076086" y="4935998"/>
            <a:ext cx="2314461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Our Mission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22" hasCustomPrompt="1"/>
          </p:nvPr>
        </p:nvSpPr>
        <p:spPr>
          <a:xfrm>
            <a:off x="1488618" y="4773020"/>
            <a:ext cx="505885" cy="698054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1466141" y="5634052"/>
            <a:ext cx="4377818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24" hasCustomPrompt="1"/>
          </p:nvPr>
        </p:nvSpPr>
        <p:spPr>
          <a:xfrm>
            <a:off x="6828153" y="1636741"/>
            <a:ext cx="493406" cy="647700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1" name="Text Placeholder 14"/>
          <p:cNvSpPr>
            <a:spLocks noGrp="1"/>
          </p:cNvSpPr>
          <p:nvPr>
            <p:ph type="body" sz="quarter" idx="25" hasCustomPrompt="1"/>
          </p:nvPr>
        </p:nvSpPr>
        <p:spPr>
          <a:xfrm>
            <a:off x="7445182" y="3447788"/>
            <a:ext cx="2322282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Business Model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26" hasCustomPrompt="1"/>
          </p:nvPr>
        </p:nvSpPr>
        <p:spPr>
          <a:xfrm>
            <a:off x="6835237" y="2419187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7" hasCustomPrompt="1"/>
          </p:nvPr>
        </p:nvSpPr>
        <p:spPr>
          <a:xfrm>
            <a:off x="6828153" y="3305867"/>
            <a:ext cx="505885" cy="645157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28" hasCustomPrompt="1"/>
          </p:nvPr>
        </p:nvSpPr>
        <p:spPr>
          <a:xfrm>
            <a:off x="7427010" y="1771487"/>
            <a:ext cx="1379538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Our Vision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29" hasCustomPrompt="1"/>
          </p:nvPr>
        </p:nvSpPr>
        <p:spPr>
          <a:xfrm>
            <a:off x="6835237" y="4145842"/>
            <a:ext cx="4392612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6" name="Text Placeholder 14"/>
          <p:cNvSpPr>
            <a:spLocks noGrp="1"/>
          </p:cNvSpPr>
          <p:nvPr>
            <p:ph type="body" sz="quarter" idx="30" hasCustomPrompt="1"/>
          </p:nvPr>
        </p:nvSpPr>
        <p:spPr>
          <a:xfrm>
            <a:off x="7427010" y="4934247"/>
            <a:ext cx="2314461" cy="503237"/>
          </a:xfrm>
        </p:spPr>
        <p:txBody>
          <a:bodyPr>
            <a:normAutofit/>
          </a:bodyPr>
          <a:lstStyle>
            <a:lvl1pPr marL="0" indent="0">
              <a:buNone/>
              <a:defRPr sz="2100" b="1">
                <a:latin typeface="HK Grotesk"/>
              </a:defRPr>
            </a:lvl1pPr>
          </a:lstStyle>
          <a:p>
            <a:pPr lvl="0"/>
            <a:r>
              <a:rPr lang="en-IN" dirty="0"/>
              <a:t>Our History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31" hasCustomPrompt="1"/>
          </p:nvPr>
        </p:nvSpPr>
        <p:spPr>
          <a:xfrm>
            <a:off x="6839542" y="4771269"/>
            <a:ext cx="505885" cy="698054"/>
          </a:xfrm>
        </p:spPr>
        <p:txBody>
          <a:bodyPr>
            <a:noAutofit/>
          </a:bodyPr>
          <a:lstStyle>
            <a:lvl1pPr marL="0" indent="0">
              <a:buNone/>
              <a:defRPr sz="5000" b="1"/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8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6817065" y="5632301"/>
            <a:ext cx="4377818" cy="56926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ts val="2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HK Grotesk" pitchFamily="2" charset="77"/>
                <a:cs typeface="Calibri" panose="020F0502020204030204" pitchFamily="34" charset="0"/>
              </a:rPr>
              <a:t>A business plan is a written document that describes in detail how a business.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66297"/>
            <a:ext cx="27432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66297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Picture Placeholder 3"/>
          <p:cNvSpPr>
            <a:spLocks noGrp="1" noChangeAspect="1"/>
          </p:cNvSpPr>
          <p:nvPr>
            <p:ph type="pic" sz="quarter" idx="10"/>
          </p:nvPr>
        </p:nvSpPr>
        <p:spPr>
          <a:xfrm>
            <a:off x="2661154" y="0"/>
            <a:ext cx="9530847" cy="6858000"/>
          </a:xfrm>
          <a:custGeom>
            <a:avLst/>
            <a:gdLst>
              <a:gd name="connsiteX0" fmla="*/ 8278154 w 19056731"/>
              <a:gd name="connsiteY0" fmla="*/ 0 h 13716000"/>
              <a:gd name="connsiteX1" fmla="*/ 19056731 w 19056731"/>
              <a:gd name="connsiteY1" fmla="*/ 0 h 13716000"/>
              <a:gd name="connsiteX2" fmla="*/ 19056731 w 19056731"/>
              <a:gd name="connsiteY2" fmla="*/ 13716000 h 13716000"/>
              <a:gd name="connsiteX3" fmla="*/ 0 w 19056731"/>
              <a:gd name="connsiteY3" fmla="*/ 13716000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6731" h="13716000">
                <a:moveTo>
                  <a:pt x="8278154" y="0"/>
                </a:moveTo>
                <a:lnTo>
                  <a:pt x="19056731" y="0"/>
                </a:lnTo>
                <a:lnTo>
                  <a:pt x="19056731" y="13716000"/>
                </a:lnTo>
                <a:lnTo>
                  <a:pt x="0" y="13716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IN"/>
              <a:t>Footer Text will come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192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1055688" y="1844675"/>
            <a:ext cx="9864725" cy="3887788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3"/>
          </p:nvPr>
        </p:nvSpPr>
        <p:spPr>
          <a:xfrm>
            <a:off x="1055441" y="1844824"/>
            <a:ext cx="4536504" cy="3887788"/>
          </a:xfrm>
        </p:spPr>
        <p:txBody>
          <a:bodyPr/>
          <a:lstStyle/>
          <a:p>
            <a:endParaRPr lang="en-IN"/>
          </a:p>
        </p:txBody>
      </p:sp>
      <p:sp>
        <p:nvSpPr>
          <p:cNvPr id="8" name="Chart Placeholder 2"/>
          <p:cNvSpPr>
            <a:spLocks noGrp="1"/>
          </p:cNvSpPr>
          <p:nvPr>
            <p:ph type="chart" sz="quarter" idx="14"/>
          </p:nvPr>
        </p:nvSpPr>
        <p:spPr>
          <a:xfrm>
            <a:off x="6240016" y="1844824"/>
            <a:ext cx="4536504" cy="3887788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911225" y="1772817"/>
            <a:ext cx="10153650" cy="4050134"/>
          </a:xfrm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two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911226" y="1772817"/>
            <a:ext cx="4464696" cy="4050134"/>
          </a:xfrm>
        </p:spPr>
        <p:txBody>
          <a:bodyPr/>
          <a:lstStyle/>
          <a:p>
            <a:endParaRPr lang="en-IN"/>
          </a:p>
        </p:txBody>
      </p:sp>
      <p:sp>
        <p:nvSpPr>
          <p:cNvPr id="8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6816080" y="1772817"/>
            <a:ext cx="4096271" cy="4050134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Media like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6" name="Media Placeholder 5"/>
          <p:cNvSpPr>
            <a:spLocks noGrp="1"/>
          </p:cNvSpPr>
          <p:nvPr>
            <p:ph type="media" sz="quarter" idx="13"/>
          </p:nvPr>
        </p:nvSpPr>
        <p:spPr>
          <a:xfrm>
            <a:off x="1558925" y="1989138"/>
            <a:ext cx="9145587" cy="3833812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1225" y="1916113"/>
            <a:ext cx="10369550" cy="3906837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 with multipl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ate Placeholder 17"/>
          <p:cNvSpPr txBox="1"/>
          <p:nvPr userDrawn="1"/>
        </p:nvSpPr>
        <p:spPr>
          <a:xfrm>
            <a:off x="823562" y="6306896"/>
            <a:ext cx="2744052" cy="3866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HK Grotesk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DD-MM-YYYY</a:t>
            </a:r>
            <a:endParaRPr lang="en-IN" dirty="0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13682" y="6366298"/>
            <a:ext cx="2719008" cy="355014"/>
          </a:xfrm>
          <a:prstGeom prst="rect">
            <a:avLst/>
          </a:prstGeom>
        </p:spPr>
        <p:txBody>
          <a:bodyPr/>
          <a:lstStyle/>
          <a:p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1703512" y="365125"/>
            <a:ext cx="7704856" cy="97564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HK Grotesk" pitchFamily="2" charset="77"/>
                <a:ea typeface="+mj-ea"/>
                <a:cs typeface="+mj-cs"/>
              </a:rPr>
              <a:t>Table of content Section appears here. </a:t>
            </a:r>
            <a:br>
              <a:rPr lang="en-US" sz="3200" b="1" dirty="0">
                <a:latin typeface="HK Grotesk" pitchFamily="2" charset="77"/>
                <a:ea typeface="+mj-ea"/>
                <a:cs typeface="+mj-cs"/>
              </a:rPr>
            </a:br>
            <a:endParaRPr lang="en-US" sz="3200" b="1" dirty="0">
              <a:latin typeface="HK Grotesk" pitchFamily="2" charset="77"/>
              <a:ea typeface="+mj-ea"/>
              <a:cs typeface="+mj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11224" y="1916832"/>
            <a:ext cx="3039629" cy="392198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319571" y="1916832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688288" y="1916832"/>
            <a:ext cx="2744052" cy="3906837"/>
          </a:xfrm>
        </p:spPr>
        <p:txBody>
          <a:bodyPr/>
          <a:lstStyle/>
          <a:p>
            <a:r>
              <a:rPr lang="en-IN" dirty="0"/>
              <a:t>Picture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950854" y="1916832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319571" y="3877823"/>
            <a:ext cx="2368717" cy="1960991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3950854" y="3877823"/>
            <a:ext cx="2368717" cy="1960991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>
            <a:alphaModFix amt="3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89490" y="636629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K Grotesk" pitchFamily="2" charset="77"/>
              </a:defRPr>
            </a:lvl1pPr>
          </a:lstStyle>
          <a:p>
            <a:r>
              <a:rPr lang="en-IN"/>
              <a:t>Slide Number </a:t>
            </a:r>
            <a:fld id="{15D79CB0-29A5-470B-A303-015B39029378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8" name="Picture 7" descr="668-6682045_national-emblem-of-india-png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407368" y="123079"/>
            <a:ext cx="635000" cy="9937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-32234" y="1116854"/>
            <a:ext cx="26530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K Grotesk" pitchFamily="2" charset="77"/>
              </a:rPr>
              <a:t>Ministry of Culture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hf hdr="0"/>
  <p:txStyles>
    <p:titleStyle>
      <a:lvl1pPr marL="0" marR="0" indent="0" algn="l" defTabSz="914400" rtl="0" eaLnBrk="1" fontAlgn="auto" latinLnBrk="0" hangingPunct="1">
        <a:lnSpc>
          <a:spcPct val="90000"/>
        </a:lnSpc>
        <a:spcBef>
          <a:spcPct val="0"/>
        </a:spcBef>
        <a:spcAft>
          <a:spcPts val="0"/>
        </a:spcAft>
        <a:buClrTx/>
        <a:buSzTx/>
        <a:buFontTx/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76677" y="3071727"/>
            <a:ext cx="6853827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IN" sz="4000" b="1" dirty="0" err="1"/>
              <a:t>LightWeight</a:t>
            </a:r>
            <a:r>
              <a:rPr lang="en-IN" sz="4000" b="1" dirty="0"/>
              <a:t> KYC App for Bharat</a:t>
            </a:r>
            <a:endParaRPr lang="en-US" sz="4000" b="1" dirty="0">
              <a:latin typeface="Sans-sarif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87588" y="3933056"/>
            <a:ext cx="74168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Presenter name : - Medhaj Gajanan Chaudhari</a:t>
            </a:r>
          </a:p>
          <a:p>
            <a:pPr algn="ctr"/>
            <a:r>
              <a:rPr lang="en-US" sz="2800" dirty="0"/>
              <a:t> date:- 10 August 2025 </a:t>
            </a:r>
          </a:p>
          <a:p>
            <a:pPr algn="ctr"/>
            <a:r>
              <a:rPr lang="en-US" sz="2800" dirty="0"/>
              <a:t>Company Name :- </a:t>
            </a:r>
            <a:r>
              <a:rPr lang="en-US" sz="2800" dirty="0" err="1"/>
              <a:t>Hyperverge</a:t>
            </a:r>
            <a:endParaRPr lang="en-US" sz="2800" dirty="0"/>
          </a:p>
          <a:p>
            <a:pPr algn="ctr"/>
            <a:r>
              <a:rPr lang="en-US" sz="2800" dirty="0"/>
              <a:t> </a:t>
            </a:r>
            <a:endParaRPr lang="en-US" sz="2800" b="1" dirty="0">
              <a:latin typeface="Sans-sarif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0827" y="4718332"/>
            <a:ext cx="4185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2800" b="1" dirty="0">
              <a:latin typeface="Sans-sarif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A694FF-6152-462A-1A03-1F58E4B6D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27" y="1381092"/>
            <a:ext cx="1855746" cy="18557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80A0B9-C086-456A-A3F8-5BABB4F1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726B4-D76D-1398-20DB-F423C8AA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/>
              <a:t>Slide Number </a:t>
            </a:r>
            <a:fld id="{15D79CB0-29A5-470B-A303-015B39029378}" type="slidenum">
              <a:rPr lang="en-IN" smtClean="0"/>
              <a:t>10</a:t>
            </a:fld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C3CF5-7862-9CB0-A48C-201B8427B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D1E8CB-3B48-A7E3-F544-2C9AD58035CB}"/>
              </a:ext>
            </a:extLst>
          </p:cNvPr>
          <p:cNvSpPr txBox="1"/>
          <p:nvPr/>
        </p:nvSpPr>
        <p:spPr>
          <a:xfrm>
            <a:off x="2567608" y="332656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Sans-sarif"/>
                <a:ea typeface="+mj-ea"/>
                <a:cs typeface="+mj-cs"/>
              </a:rPr>
              <a:t>Tech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F05FC-B2A8-671D-5EE6-8784211D897B}"/>
              </a:ext>
            </a:extLst>
          </p:cNvPr>
          <p:cNvSpPr txBox="1"/>
          <p:nvPr/>
        </p:nvSpPr>
        <p:spPr>
          <a:xfrm>
            <a:off x="1631504" y="902524"/>
            <a:ext cx="8784976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/>
              <a:t>Backend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Node.js</a:t>
            </a:r>
            <a:r>
              <a:rPr lang="en-IN" dirty="0"/>
              <a:t> – API handling, real-time processing.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 – OCR, face recognition, LLM-powered features.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Frontend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React Native</a:t>
            </a:r>
            <a:r>
              <a:rPr lang="en-IN" dirty="0"/>
              <a:t> – Lightweight, cross-platform mobile app.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APIs &amp; Integrations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DigiLocker</a:t>
            </a:r>
            <a:r>
              <a:rPr lang="en-IN" b="1" dirty="0"/>
              <a:t> API</a:t>
            </a:r>
            <a:r>
              <a:rPr lang="en-IN" dirty="0"/>
              <a:t> – Secure document fetch.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Face Recognition API</a:t>
            </a:r>
            <a:r>
              <a:rPr lang="en-IN" dirty="0"/>
              <a:t> – Liveness + </a:t>
            </a:r>
            <a:r>
              <a:rPr lang="en-IN" dirty="0" err="1"/>
              <a:t>facematch</a:t>
            </a:r>
            <a:r>
              <a:rPr lang="en-IN" dirty="0"/>
              <a:t> checks.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OCR Service</a:t>
            </a:r>
            <a:r>
              <a:rPr lang="en-IN" dirty="0"/>
              <a:t> – Document text extraction.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Deployment &amp; Security</a:t>
            </a:r>
            <a:endParaRPr lang="en-I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AWS / Azure Cloud</a:t>
            </a:r>
            <a:r>
              <a:rPr lang="en-IN" dirty="0"/>
              <a:t> – Scalable &amp; reliable hosting.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Data Encryption</a:t>
            </a:r>
            <a:r>
              <a:rPr lang="en-IN" dirty="0"/>
              <a:t> – AES-256 at rest, TLS in transit.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On-device Processing</a:t>
            </a:r>
            <a:r>
              <a:rPr lang="en-IN" dirty="0"/>
              <a:t> – Privacy &amp; offline support.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A95E21A-ED69-71EB-36D9-4C8A95124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586" y="1125340"/>
            <a:ext cx="930562" cy="465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DA7181BE-E059-D582-1728-46D693915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5863" y="1791726"/>
            <a:ext cx="1328007" cy="74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8D5E50-99A3-4164-7E1E-E56CE8C45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2710" y="2680928"/>
            <a:ext cx="714315" cy="747004"/>
          </a:xfrm>
          <a:prstGeom prst="rect">
            <a:avLst/>
          </a:prstGeom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969A61C1-12C5-50E0-1017-637E6D9D5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122" y="5159420"/>
            <a:ext cx="1487488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4" name="Picture 14">
            <a:extLst>
              <a:ext uri="{FF2B5EF4-FFF2-40B4-BE49-F238E27FC236}">
                <a16:creationId xmlns:a16="http://schemas.microsoft.com/office/drawing/2014/main" id="{BEFB950B-B599-1B8B-E004-69FB339B9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443" y="3523214"/>
            <a:ext cx="1900635" cy="68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6" name="Picture 16">
            <a:extLst>
              <a:ext uri="{FF2B5EF4-FFF2-40B4-BE49-F238E27FC236}">
                <a16:creationId xmlns:a16="http://schemas.microsoft.com/office/drawing/2014/main" id="{8B5A73CE-B2E8-92CE-71B8-F4686A8CA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040" y="4283697"/>
            <a:ext cx="803145" cy="80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15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4BCA2-CA40-84FE-896F-99F5F1B5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EBB0EA-460E-5F0A-7659-AEB24E713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/>
              <a:t>Slide Number </a:t>
            </a:r>
            <a:fld id="{15D79CB0-29A5-470B-A303-015B39029378}" type="slidenum">
              <a:rPr lang="en-IN" smtClean="0"/>
              <a:t>11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B7291-7489-F255-7CBA-0F5173E4A753}"/>
              </a:ext>
            </a:extLst>
          </p:cNvPr>
          <p:cNvSpPr txBox="1"/>
          <p:nvPr/>
        </p:nvSpPr>
        <p:spPr>
          <a:xfrm>
            <a:off x="1919536" y="1288210"/>
            <a:ext cx="6119768" cy="5035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1. Improved Trust &amp; Speed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LLM-powered explanations make the process transparent.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Automated checks reduce manual verification time.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2. Rural &amp; Multilingual Reach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Hindi, English, and other regional languages.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Works offline in low-connectivity areas.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3. Accessibility &amp; Inclusivity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Voice guidance for users with low digital literacy.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Simple, icon-driven UI.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4. Compliance Advantages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Meets KYC and data security regulations.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Digital audit trails for verification.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D08386-CBB9-C92A-EFCC-7F951EE3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72B76D-A3B5-DD80-0DDF-4A50C877FA0F}"/>
              </a:ext>
            </a:extLst>
          </p:cNvPr>
          <p:cNvSpPr txBox="1"/>
          <p:nvPr/>
        </p:nvSpPr>
        <p:spPr>
          <a:xfrm>
            <a:off x="2567608" y="332656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IN" sz="3200" dirty="0"/>
              <a:t>Benefits &amp; Impact</a:t>
            </a:r>
            <a:endParaRPr lang="en-US" sz="3200" b="1" dirty="0">
              <a:latin typeface="Sans-sarif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123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96824" y="352519"/>
            <a:ext cx="7535357" cy="6505483"/>
          </a:xfrm>
          <a:custGeom>
            <a:avLst/>
            <a:gdLst>
              <a:gd name="connsiteX0" fmla="*/ 870790 w 7535357"/>
              <a:gd name="connsiteY0" fmla="*/ 6324367 h 6505483"/>
              <a:gd name="connsiteX1" fmla="*/ 887365 w 7535357"/>
              <a:gd name="connsiteY1" fmla="*/ 6353077 h 6505483"/>
              <a:gd name="connsiteX2" fmla="*/ 941227 w 7535357"/>
              <a:gd name="connsiteY2" fmla="*/ 6446366 h 6505483"/>
              <a:gd name="connsiteX3" fmla="*/ 975359 w 7535357"/>
              <a:gd name="connsiteY3" fmla="*/ 6505483 h 6505483"/>
              <a:gd name="connsiteX4" fmla="*/ 968986 w 7535357"/>
              <a:gd name="connsiteY4" fmla="*/ 6505483 h 6505483"/>
              <a:gd name="connsiteX5" fmla="*/ 2633174 w 7535357"/>
              <a:gd name="connsiteY5" fmla="*/ 2601984 h 6505483"/>
              <a:gd name="connsiteX6" fmla="*/ 5550429 w 7535357"/>
              <a:gd name="connsiteY6" fmla="*/ 2609297 h 6505483"/>
              <a:gd name="connsiteX7" fmla="*/ 6003423 w 7535357"/>
              <a:gd name="connsiteY7" fmla="*/ 2865446 h 6505483"/>
              <a:gd name="connsiteX8" fmla="*/ 7465225 w 7535357"/>
              <a:gd name="connsiteY8" fmla="*/ 5397364 h 6505483"/>
              <a:gd name="connsiteX9" fmla="*/ 7463717 w 7535357"/>
              <a:gd name="connsiteY9" fmla="*/ 5923211 h 6505483"/>
              <a:gd name="connsiteX10" fmla="*/ 7159062 w 7535357"/>
              <a:gd name="connsiteY10" fmla="*/ 6451662 h 6505483"/>
              <a:gd name="connsiteX11" fmla="*/ 7128035 w 7535357"/>
              <a:gd name="connsiteY11" fmla="*/ 6505483 h 6505483"/>
              <a:gd name="connsiteX12" fmla="*/ 1073039 w 7535357"/>
              <a:gd name="connsiteY12" fmla="*/ 6505483 h 6505483"/>
              <a:gd name="connsiteX13" fmla="*/ 986766 w 7535357"/>
              <a:gd name="connsiteY13" fmla="*/ 6356056 h 6505483"/>
              <a:gd name="connsiteX14" fmla="*/ 729452 w 7535357"/>
              <a:gd name="connsiteY14" fmla="*/ 5910374 h 6505483"/>
              <a:gd name="connsiteX15" fmla="*/ 734117 w 7535357"/>
              <a:gd name="connsiteY15" fmla="*/ 5389995 h 6505483"/>
              <a:gd name="connsiteX16" fmla="*/ 2186411 w 7535357"/>
              <a:gd name="connsiteY16" fmla="*/ 2859923 h 6505483"/>
              <a:gd name="connsiteX17" fmla="*/ 2633174 w 7535357"/>
              <a:gd name="connsiteY17" fmla="*/ 2601984 h 6505483"/>
              <a:gd name="connsiteX18" fmla="*/ 631805 w 7535357"/>
              <a:gd name="connsiteY18" fmla="*/ 1616850 h 6505483"/>
              <a:gd name="connsiteX19" fmla="*/ 1562676 w 7535357"/>
              <a:gd name="connsiteY19" fmla="*/ 1616850 h 6505483"/>
              <a:gd name="connsiteX20" fmla="*/ 1705423 w 7535357"/>
              <a:gd name="connsiteY20" fmla="*/ 1700980 h 6505483"/>
              <a:gd name="connsiteX21" fmla="*/ 2171863 w 7535357"/>
              <a:gd name="connsiteY21" fmla="*/ 2504221 h 6505483"/>
              <a:gd name="connsiteX22" fmla="*/ 2171863 w 7535357"/>
              <a:gd name="connsiteY22" fmla="*/ 2668475 h 6505483"/>
              <a:gd name="connsiteX23" fmla="*/ 1705423 w 7535357"/>
              <a:gd name="connsiteY23" fmla="*/ 3471716 h 6505483"/>
              <a:gd name="connsiteX24" fmla="*/ 1562676 w 7535357"/>
              <a:gd name="connsiteY24" fmla="*/ 3555846 h 6505483"/>
              <a:gd name="connsiteX25" fmla="*/ 631805 w 7535357"/>
              <a:gd name="connsiteY25" fmla="*/ 3555846 h 6505483"/>
              <a:gd name="connsiteX26" fmla="*/ 487048 w 7535357"/>
              <a:gd name="connsiteY26" fmla="*/ 3471716 h 6505483"/>
              <a:gd name="connsiteX27" fmla="*/ 22618 w 7535357"/>
              <a:gd name="connsiteY27" fmla="*/ 2668475 h 6505483"/>
              <a:gd name="connsiteX28" fmla="*/ 22618 w 7535357"/>
              <a:gd name="connsiteY28" fmla="*/ 2504221 h 6505483"/>
              <a:gd name="connsiteX29" fmla="*/ 487048 w 7535357"/>
              <a:gd name="connsiteY29" fmla="*/ 1700980 h 6505483"/>
              <a:gd name="connsiteX30" fmla="*/ 631805 w 7535357"/>
              <a:gd name="connsiteY30" fmla="*/ 1616850 h 6505483"/>
              <a:gd name="connsiteX31" fmla="*/ 2438663 w 7535357"/>
              <a:gd name="connsiteY31" fmla="*/ 0 h 6505483"/>
              <a:gd name="connsiteX32" fmla="*/ 3658537 w 7535357"/>
              <a:gd name="connsiteY32" fmla="*/ 0 h 6505483"/>
              <a:gd name="connsiteX33" fmla="*/ 3832803 w 7535357"/>
              <a:gd name="connsiteY33" fmla="*/ 96870 h 6505483"/>
              <a:gd name="connsiteX34" fmla="*/ 4442740 w 7535357"/>
              <a:gd name="connsiteY34" fmla="*/ 1140907 h 6505483"/>
              <a:gd name="connsiteX35" fmla="*/ 4442740 w 7535357"/>
              <a:gd name="connsiteY35" fmla="*/ 1341821 h 6505483"/>
              <a:gd name="connsiteX36" fmla="*/ 3832803 w 7535357"/>
              <a:gd name="connsiteY36" fmla="*/ 2385858 h 6505483"/>
              <a:gd name="connsiteX37" fmla="*/ 3658537 w 7535357"/>
              <a:gd name="connsiteY37" fmla="*/ 2482727 h 6505483"/>
              <a:gd name="connsiteX38" fmla="*/ 2438663 w 7535357"/>
              <a:gd name="connsiteY38" fmla="*/ 2482727 h 6505483"/>
              <a:gd name="connsiteX39" fmla="*/ 2264396 w 7535357"/>
              <a:gd name="connsiteY39" fmla="*/ 2385858 h 6505483"/>
              <a:gd name="connsiteX40" fmla="*/ 1654460 w 7535357"/>
              <a:gd name="connsiteY40" fmla="*/ 1341821 h 6505483"/>
              <a:gd name="connsiteX41" fmla="*/ 1654460 w 7535357"/>
              <a:gd name="connsiteY41" fmla="*/ 1140907 h 6505483"/>
              <a:gd name="connsiteX42" fmla="*/ 2264396 w 7535357"/>
              <a:gd name="connsiteY42" fmla="*/ 96870 h 6505483"/>
              <a:gd name="connsiteX43" fmla="*/ 2438663 w 7535357"/>
              <a:gd name="connsiteY43" fmla="*/ 0 h 6505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7535357" h="6505483">
                <a:moveTo>
                  <a:pt x="870790" y="6324367"/>
                </a:moveTo>
                <a:lnTo>
                  <a:pt x="887365" y="6353077"/>
                </a:lnTo>
                <a:cubicBezTo>
                  <a:pt x="904174" y="6382190"/>
                  <a:pt x="922103" y="6413242"/>
                  <a:pt x="941227" y="6446366"/>
                </a:cubicBezTo>
                <a:lnTo>
                  <a:pt x="975359" y="6505483"/>
                </a:lnTo>
                <a:lnTo>
                  <a:pt x="968986" y="6505483"/>
                </a:lnTo>
                <a:close/>
                <a:moveTo>
                  <a:pt x="2633174" y="2601984"/>
                </a:moveTo>
                <a:cubicBezTo>
                  <a:pt x="2633174" y="2601984"/>
                  <a:pt x="2633174" y="2601984"/>
                  <a:pt x="5550429" y="2609297"/>
                </a:cubicBezTo>
                <a:cubicBezTo>
                  <a:pt x="5736287" y="2604071"/>
                  <a:pt x="5911862" y="2706860"/>
                  <a:pt x="6003423" y="2865446"/>
                </a:cubicBezTo>
                <a:cubicBezTo>
                  <a:pt x="6003423" y="2865446"/>
                  <a:pt x="6003423" y="2865446"/>
                  <a:pt x="7465225" y="5397364"/>
                </a:cubicBezTo>
                <a:cubicBezTo>
                  <a:pt x="7559943" y="5561419"/>
                  <a:pt x="7558015" y="5759398"/>
                  <a:pt x="7463717" y="5923211"/>
                </a:cubicBezTo>
                <a:cubicBezTo>
                  <a:pt x="7463717" y="5923211"/>
                  <a:pt x="7463717" y="5923211"/>
                  <a:pt x="7159062" y="6451662"/>
                </a:cubicBezTo>
                <a:lnTo>
                  <a:pt x="7128035" y="6505483"/>
                </a:lnTo>
                <a:lnTo>
                  <a:pt x="1073039" y="6505483"/>
                </a:lnTo>
                <a:lnTo>
                  <a:pt x="986766" y="6356056"/>
                </a:lnTo>
                <a:cubicBezTo>
                  <a:pt x="906468" y="6216974"/>
                  <a:pt x="820815" y="6068620"/>
                  <a:pt x="729452" y="5910374"/>
                </a:cubicBezTo>
                <a:cubicBezTo>
                  <a:pt x="637892" y="5751787"/>
                  <a:pt x="636662" y="5548340"/>
                  <a:pt x="734117" y="5389995"/>
                </a:cubicBezTo>
                <a:cubicBezTo>
                  <a:pt x="734117" y="5389995"/>
                  <a:pt x="734117" y="5389995"/>
                  <a:pt x="2186411" y="2859923"/>
                </a:cubicBezTo>
                <a:cubicBezTo>
                  <a:pt x="2275261" y="2699254"/>
                  <a:pt x="2449608" y="2598596"/>
                  <a:pt x="2633174" y="2601984"/>
                </a:cubicBezTo>
                <a:close/>
                <a:moveTo>
                  <a:pt x="631805" y="1616850"/>
                </a:moveTo>
                <a:cubicBezTo>
                  <a:pt x="631805" y="1616850"/>
                  <a:pt x="631805" y="1616850"/>
                  <a:pt x="1562676" y="1616850"/>
                </a:cubicBezTo>
                <a:cubicBezTo>
                  <a:pt x="1620981" y="1616850"/>
                  <a:pt x="1677276" y="1648900"/>
                  <a:pt x="1705423" y="1700980"/>
                </a:cubicBezTo>
                <a:cubicBezTo>
                  <a:pt x="1705423" y="1700980"/>
                  <a:pt x="1705423" y="1700980"/>
                  <a:pt x="2171863" y="2504221"/>
                </a:cubicBezTo>
                <a:cubicBezTo>
                  <a:pt x="2202021" y="2554299"/>
                  <a:pt x="2202021" y="2618398"/>
                  <a:pt x="2171863" y="2668475"/>
                </a:cubicBezTo>
                <a:cubicBezTo>
                  <a:pt x="2171863" y="2668475"/>
                  <a:pt x="2171863" y="2668475"/>
                  <a:pt x="1705423" y="3471716"/>
                </a:cubicBezTo>
                <a:cubicBezTo>
                  <a:pt x="1677276" y="3523797"/>
                  <a:pt x="1620981" y="3555846"/>
                  <a:pt x="1562676" y="3555846"/>
                </a:cubicBezTo>
                <a:cubicBezTo>
                  <a:pt x="1562676" y="3555846"/>
                  <a:pt x="1562676" y="3555846"/>
                  <a:pt x="631805" y="3555846"/>
                </a:cubicBezTo>
                <a:cubicBezTo>
                  <a:pt x="571490" y="3555846"/>
                  <a:pt x="517206" y="3523797"/>
                  <a:pt x="487048" y="3471716"/>
                </a:cubicBezTo>
                <a:cubicBezTo>
                  <a:pt x="487048" y="3471716"/>
                  <a:pt x="487048" y="3471716"/>
                  <a:pt x="22618" y="2668475"/>
                </a:cubicBezTo>
                <a:cubicBezTo>
                  <a:pt x="-7540" y="2618398"/>
                  <a:pt x="-7540" y="2554299"/>
                  <a:pt x="22618" y="2504221"/>
                </a:cubicBezTo>
                <a:cubicBezTo>
                  <a:pt x="22618" y="2504221"/>
                  <a:pt x="22618" y="2504221"/>
                  <a:pt x="487048" y="1700980"/>
                </a:cubicBezTo>
                <a:cubicBezTo>
                  <a:pt x="517206" y="1648900"/>
                  <a:pt x="571490" y="1616850"/>
                  <a:pt x="631805" y="1616850"/>
                </a:cubicBezTo>
                <a:close/>
                <a:moveTo>
                  <a:pt x="2438663" y="0"/>
                </a:moveTo>
                <a:cubicBezTo>
                  <a:pt x="3658537" y="0"/>
                  <a:pt x="3658537" y="0"/>
                  <a:pt x="3658537" y="0"/>
                </a:cubicBezTo>
                <a:cubicBezTo>
                  <a:pt x="3720256" y="0"/>
                  <a:pt x="3800129" y="43054"/>
                  <a:pt x="3832803" y="96870"/>
                </a:cubicBezTo>
                <a:cubicBezTo>
                  <a:pt x="4442740" y="1140907"/>
                  <a:pt x="4442740" y="1140907"/>
                  <a:pt x="4442740" y="1140907"/>
                </a:cubicBezTo>
                <a:cubicBezTo>
                  <a:pt x="4471785" y="1198311"/>
                  <a:pt x="4471785" y="1284417"/>
                  <a:pt x="4442740" y="1341821"/>
                </a:cubicBezTo>
                <a:cubicBezTo>
                  <a:pt x="3832803" y="2385858"/>
                  <a:pt x="3832803" y="2385858"/>
                  <a:pt x="3832803" y="2385858"/>
                </a:cubicBezTo>
                <a:cubicBezTo>
                  <a:pt x="3800129" y="2439675"/>
                  <a:pt x="3720256" y="2482727"/>
                  <a:pt x="3658537" y="2482727"/>
                </a:cubicBezTo>
                <a:lnTo>
                  <a:pt x="2438663" y="2482727"/>
                </a:lnTo>
                <a:cubicBezTo>
                  <a:pt x="2373313" y="2482727"/>
                  <a:pt x="2293441" y="2439675"/>
                  <a:pt x="2264396" y="2385858"/>
                </a:cubicBezTo>
                <a:cubicBezTo>
                  <a:pt x="1654460" y="1341821"/>
                  <a:pt x="1654460" y="1341821"/>
                  <a:pt x="1654460" y="1341821"/>
                </a:cubicBezTo>
                <a:cubicBezTo>
                  <a:pt x="1621784" y="1284417"/>
                  <a:pt x="1621784" y="1198311"/>
                  <a:pt x="1654460" y="1140907"/>
                </a:cubicBezTo>
                <a:cubicBezTo>
                  <a:pt x="2264396" y="96870"/>
                  <a:pt x="2264396" y="96870"/>
                  <a:pt x="2264396" y="96870"/>
                </a:cubicBezTo>
                <a:cubicBezTo>
                  <a:pt x="2293441" y="43054"/>
                  <a:pt x="2373313" y="0"/>
                  <a:pt x="243866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1704" y="836712"/>
            <a:ext cx="6225435" cy="1768345"/>
          </a:xfrm>
        </p:spPr>
        <p:txBody>
          <a:bodyPr>
            <a:normAutofit/>
          </a:bodyPr>
          <a:lstStyle/>
          <a:p>
            <a:pPr algn="r"/>
            <a:r>
              <a:rPr lang="en-US" sz="5400" b="1" dirty="0">
                <a:latin typeface="Sans-sarif"/>
              </a:rPr>
              <a:t>Thank You</a:t>
            </a:r>
            <a:r>
              <a:rPr lang="en-US" b="1" dirty="0">
                <a:latin typeface="Sans-sarif"/>
              </a:rPr>
              <a:t>…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4F64C5-6944-5209-4179-CB25E87DB845}"/>
              </a:ext>
            </a:extLst>
          </p:cNvPr>
          <p:cNvSpPr/>
          <p:nvPr/>
        </p:nvSpPr>
        <p:spPr>
          <a:xfrm>
            <a:off x="6204350" y="1914220"/>
            <a:ext cx="5760639" cy="121945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35990-3B18-63E3-B83F-F9218003AA43}"/>
              </a:ext>
            </a:extLst>
          </p:cNvPr>
          <p:cNvGrpSpPr/>
          <p:nvPr/>
        </p:nvGrpSpPr>
        <p:grpSpPr>
          <a:xfrm>
            <a:off x="6203186" y="3647039"/>
            <a:ext cx="5760638" cy="1274592"/>
            <a:chOff x="5870561" y="2444281"/>
            <a:chExt cx="1512651" cy="2167466"/>
          </a:xfrm>
          <a:solidFill>
            <a:schemeClr val="bg1">
              <a:lumMod val="95000"/>
            </a:schemeClr>
          </a:solidFill>
        </p:grpSpPr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F10EAF34-363B-F2C5-68B0-A58DADFF8298}"/>
                </a:ext>
              </a:extLst>
            </p:cNvPr>
            <p:cNvSpPr txBox="1"/>
            <p:nvPr/>
          </p:nvSpPr>
          <p:spPr>
            <a:xfrm>
              <a:off x="5904690" y="2503869"/>
              <a:ext cx="1219971" cy="20197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54A9106-6660-D2D0-C615-C67BF47F2C0E}"/>
                </a:ext>
              </a:extLst>
            </p:cNvPr>
            <p:cNvSpPr/>
            <p:nvPr/>
          </p:nvSpPr>
          <p:spPr>
            <a:xfrm>
              <a:off x="5870561" y="2444281"/>
              <a:ext cx="1512651" cy="216746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78D8D65-0E7D-0458-7235-0A3CB0703C6E}"/>
              </a:ext>
            </a:extLst>
          </p:cNvPr>
          <p:cNvGrpSpPr/>
          <p:nvPr/>
        </p:nvGrpSpPr>
        <p:grpSpPr>
          <a:xfrm>
            <a:off x="6260935" y="5438694"/>
            <a:ext cx="5760638" cy="1202198"/>
            <a:chOff x="5859880" y="2503869"/>
            <a:chExt cx="1512651" cy="2234465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2A00018-2C2C-7B66-A3AE-2D90EFC58B54}"/>
                </a:ext>
              </a:extLst>
            </p:cNvPr>
            <p:cNvSpPr/>
            <p:nvPr/>
          </p:nvSpPr>
          <p:spPr>
            <a:xfrm>
              <a:off x="5859880" y="2570868"/>
              <a:ext cx="1512651" cy="21674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586489D6-12FC-BAB6-17E0-951ECA219482}"/>
                </a:ext>
              </a:extLst>
            </p:cNvPr>
            <p:cNvSpPr txBox="1"/>
            <p:nvPr/>
          </p:nvSpPr>
          <p:spPr>
            <a:xfrm>
              <a:off x="5904690" y="2503869"/>
              <a:ext cx="1219971" cy="2019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52F7CC-F1CF-7788-A59C-117223A57F68}"/>
              </a:ext>
            </a:extLst>
          </p:cNvPr>
          <p:cNvGrpSpPr/>
          <p:nvPr/>
        </p:nvGrpSpPr>
        <p:grpSpPr>
          <a:xfrm>
            <a:off x="202560" y="5438694"/>
            <a:ext cx="5760638" cy="1202198"/>
            <a:chOff x="5859880" y="2503869"/>
            <a:chExt cx="1512651" cy="223446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02E267F-F0CE-5F47-CAA6-28246CAD6ED9}"/>
                </a:ext>
              </a:extLst>
            </p:cNvPr>
            <p:cNvSpPr/>
            <p:nvPr/>
          </p:nvSpPr>
          <p:spPr>
            <a:xfrm>
              <a:off x="5859880" y="2570868"/>
              <a:ext cx="1512651" cy="216746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AF07D8D3-BF80-6DDF-5D88-5B4C427F143E}"/>
                </a:ext>
              </a:extLst>
            </p:cNvPr>
            <p:cNvSpPr txBox="1"/>
            <p:nvPr/>
          </p:nvSpPr>
          <p:spPr>
            <a:xfrm>
              <a:off x="5904690" y="2503869"/>
              <a:ext cx="1219971" cy="20197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BF017B-9DE3-214A-16FF-7AB3234B1B29}"/>
              </a:ext>
            </a:extLst>
          </p:cNvPr>
          <p:cNvGrpSpPr/>
          <p:nvPr/>
        </p:nvGrpSpPr>
        <p:grpSpPr>
          <a:xfrm>
            <a:off x="228176" y="3675636"/>
            <a:ext cx="5760638" cy="1274592"/>
            <a:chOff x="5870561" y="2444281"/>
            <a:chExt cx="1512651" cy="2167466"/>
          </a:xfrm>
          <a:solidFill>
            <a:schemeClr val="bg1">
              <a:lumMod val="95000"/>
            </a:schemeClr>
          </a:solidFill>
        </p:grpSpPr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988F4C83-877B-010E-9753-F1EB81B6F895}"/>
                </a:ext>
              </a:extLst>
            </p:cNvPr>
            <p:cNvSpPr txBox="1"/>
            <p:nvPr/>
          </p:nvSpPr>
          <p:spPr>
            <a:xfrm>
              <a:off x="5904690" y="2503869"/>
              <a:ext cx="1219971" cy="20197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0" tIns="95250" rIns="95250" bIns="95250" numCol="1" spcCol="1270" anchor="ctr" anchorCtr="0">
              <a:noAutofit/>
            </a:bodyPr>
            <a:lstStyle/>
            <a:p>
              <a:pPr marL="0" lvl="0" indent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500" kern="1200" dirty="0"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2EF7DEC-968C-51B2-0FC5-FEA28A584E1F}"/>
                </a:ext>
              </a:extLst>
            </p:cNvPr>
            <p:cNvSpPr/>
            <p:nvPr/>
          </p:nvSpPr>
          <p:spPr>
            <a:xfrm>
              <a:off x="5870561" y="2444281"/>
              <a:ext cx="1512651" cy="216746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10C419-52AF-5416-B5D3-39F703CA84F0}"/>
              </a:ext>
            </a:extLst>
          </p:cNvPr>
          <p:cNvSpPr/>
          <p:nvPr/>
        </p:nvSpPr>
        <p:spPr>
          <a:xfrm>
            <a:off x="191345" y="1931671"/>
            <a:ext cx="5760639" cy="1219452"/>
          </a:xfrm>
          <a:prstGeom prst="round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TextBox 4"/>
          <p:cNvSpPr txBox="1"/>
          <p:nvPr/>
        </p:nvSpPr>
        <p:spPr>
          <a:xfrm>
            <a:off x="745134" y="2071654"/>
            <a:ext cx="8525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latin typeface="Sans-sarif"/>
              </a:rPr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09546" y="2297464"/>
            <a:ext cx="2274983" cy="424732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dirty="0"/>
              <a:t>Accessibility Gap</a:t>
            </a:r>
            <a:endParaRPr lang="en-US" sz="2100" b="1" dirty="0">
              <a:latin typeface="Sans-sarif"/>
              <a:cs typeface="Calibri" panose="020F050202020403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3744" y="3811820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Sans-sarif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685901" y="4037522"/>
            <a:ext cx="3281796" cy="424732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dirty="0"/>
              <a:t>Rural Connectivity Issues</a:t>
            </a:r>
            <a:endParaRPr lang="en-US" sz="2100" b="1" dirty="0">
              <a:latin typeface="Sans-sarif"/>
              <a:cs typeface="Calibri" panose="020F050202020403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13222" y="555115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Sans-sarif"/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08576" y="5859059"/>
            <a:ext cx="3785332" cy="424732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>
            <a:defPPr>
              <a:defRPr lang="en-US"/>
            </a:defPPr>
            <a:lvl1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defRPr sz="2100" b="1">
                <a:latin typeface="Century" panose="02040604050505020304" pitchFamily="18" charset="0"/>
                <a:cs typeface="Calibri" panose="020F0502020204030204" pitchFamily="34" charset="0"/>
              </a:defRPr>
            </a:lvl1pPr>
          </a:lstStyle>
          <a:p>
            <a:r>
              <a:rPr lang="en-IN" sz="2400" b="0" dirty="0">
                <a:latin typeface="Calibri" panose="020F0502020204030204" pitchFamily="34" charset="0"/>
                <a:ea typeface="Calibri" panose="020F0502020204030204" pitchFamily="34" charset="0"/>
              </a:rPr>
              <a:t>Fragmented User Experience</a:t>
            </a:r>
            <a:endParaRPr lang="en-US" sz="2400" b="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483392" y="2080659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Sans-sarif"/>
              </a:rPr>
              <a:t>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943841" y="2288476"/>
            <a:ext cx="4881336" cy="424732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pPr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IN" sz="2400" dirty="0"/>
              <a:t>Time-Consuming &amp; Manual Processes</a:t>
            </a:r>
            <a:endParaRPr lang="en-US" sz="2100" b="1" dirty="0">
              <a:latin typeface="Sans-sarif"/>
              <a:cs typeface="Calibri" panose="020F0502020204030204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73232" y="3754813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Sans-sarif"/>
              </a:rPr>
              <a:t>5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120059" y="4023051"/>
            <a:ext cx="4042389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r>
              <a:rPr lang="en-IN" sz="2400" dirty="0"/>
              <a:t>Trust &amp; Transparency Concerns</a:t>
            </a:r>
            <a:endParaRPr lang="en-US" sz="2100" b="1" dirty="0">
              <a:latin typeface="Sans-sarif"/>
              <a:cs typeface="Calibri" panose="020F050202020403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6483392" y="5520989"/>
            <a:ext cx="55656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b="1" dirty="0">
                <a:latin typeface="Sans-sarif"/>
              </a:rPr>
              <a:t>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984837" y="5740557"/>
            <a:ext cx="5034776" cy="784830"/>
          </a:xfrm>
          <a:prstGeom prst="rect">
            <a:avLst/>
          </a:prstGeom>
          <a:noFill/>
          <a:ln>
            <a:noFill/>
          </a:ln>
        </p:spPr>
        <p:txBody>
          <a:bodyPr wrap="none" rtlCol="0" anchor="b">
            <a:spAutoFit/>
          </a:bodyPr>
          <a:lstStyle/>
          <a:p>
            <a:r>
              <a:rPr lang="en-US" sz="2400" dirty="0">
                <a:latin typeface="Sans-sarif"/>
                <a:cs typeface="Calibri" panose="020F0502020204030204" pitchFamily="34" charset="0"/>
              </a:rPr>
              <a:t>Reduced adoption digital KYC systems.</a:t>
            </a:r>
          </a:p>
          <a:p>
            <a:endParaRPr lang="en-US" sz="2100" b="1" dirty="0">
              <a:latin typeface="Sans-sarif"/>
              <a:cs typeface="Calibri" panose="020F050202020403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9444705" y="6381127"/>
            <a:ext cx="2743200" cy="365125"/>
          </a:xfrm>
        </p:spPr>
        <p:txBody>
          <a:bodyPr/>
          <a:lstStyle/>
          <a:p>
            <a:fld id="{15D79CB0-29A5-470B-A303-015B39029378}" type="slidenum">
              <a:rPr lang="en-IN" smtClean="0">
                <a:latin typeface="Sans-sarif"/>
              </a:rPr>
              <a:t>2</a:t>
            </a:fld>
            <a:endParaRPr lang="en-IN" dirty="0">
              <a:latin typeface="Sans-sarif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31604" y="387913"/>
            <a:ext cx="71287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Sans-sarif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D6C5A-A5DD-99CF-F3E7-73D657A44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343472" y="1662500"/>
            <a:ext cx="90322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DigiLocker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 API –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Secure, direct document fetch from govt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ans-sa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OCR &amp; Auto Classification –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AI reads &amp; detects doc type instantly.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ans-sa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On-device Face Match –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Works offline, ensures privacy.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ans-sa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Offline Mode –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Retry/resume without restarting KYC.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ans-sa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Voice Assistance –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Multilingual guidance for low-literacy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Sans-sarif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Explain My KYC (LLM) –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Sans-sarif"/>
              </a:rPr>
              <a:t> Simple, transparent explanations to build trust.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Sans-sarif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3592" y="671185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Sans-sarif"/>
                <a:ea typeface="+mj-ea"/>
                <a:cs typeface="+mj-cs"/>
              </a:rPr>
              <a:t>Features Overview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</p:nvPr>
        </p:nvSpPr>
        <p:spPr>
          <a:xfrm>
            <a:off x="9336360" y="6381328"/>
            <a:ext cx="2743200" cy="365125"/>
          </a:xfrm>
        </p:spPr>
        <p:txBody>
          <a:bodyPr/>
          <a:lstStyle/>
          <a:p>
            <a:fld id="{15D79CB0-29A5-470B-A303-015B39029378}" type="slidenum">
              <a:rPr lang="en-IN" smtClean="0">
                <a:latin typeface="HK Grotesk" pitchFamily="2" charset="77"/>
              </a:rPr>
              <a:t>3</a:t>
            </a:fld>
            <a:endParaRPr lang="en-IN" dirty="0">
              <a:latin typeface="HK Grotesk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BAAA53-9B39-CBB6-6163-69CF7EA28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9467822" y="6447890"/>
            <a:ext cx="2743200" cy="365125"/>
          </a:xfrm>
        </p:spPr>
        <p:txBody>
          <a:bodyPr/>
          <a:lstStyle/>
          <a:p>
            <a:fld id="{15D79CB0-29A5-470B-A303-015B39029378}" type="slidenum">
              <a:rPr lang="en-IN" smtClean="0">
                <a:latin typeface="Sans-sarif"/>
              </a:rPr>
              <a:t>4</a:t>
            </a:fld>
            <a:endParaRPr lang="en-IN" dirty="0">
              <a:latin typeface="Sans-sarif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99656" y="548680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Sans-sarif"/>
              </a:rPr>
              <a:t>App Overview 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152FE2-C8CC-C775-49BB-C9FCE2DE4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352303"/>
            <a:ext cx="6309907" cy="51210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69DFC-D041-5CEC-D248-5AD9D401D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7EB10E-A152-79FE-C01F-4594FE02E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1305003"/>
            <a:ext cx="4824536" cy="513898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85415F-1E47-F2CB-A13D-5703A73A2217}"/>
              </a:ext>
            </a:extLst>
          </p:cNvPr>
          <p:cNvCxnSpPr>
            <a:cxnSpLocks/>
          </p:cNvCxnSpPr>
          <p:nvPr/>
        </p:nvCxnSpPr>
        <p:spPr>
          <a:xfrm flipV="1">
            <a:off x="4007768" y="4509120"/>
            <a:ext cx="1008112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A2E435-8592-8350-4244-72DBB18C8898}"/>
              </a:ext>
            </a:extLst>
          </p:cNvPr>
          <p:cNvCxnSpPr>
            <a:cxnSpLocks/>
          </p:cNvCxnSpPr>
          <p:nvPr/>
        </p:nvCxnSpPr>
        <p:spPr>
          <a:xfrm>
            <a:off x="8688288" y="4484783"/>
            <a:ext cx="1440160" cy="168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C3A3E5B-B398-82E3-D707-0C69CF9CC1C4}"/>
              </a:ext>
            </a:extLst>
          </p:cNvPr>
          <p:cNvSpPr/>
          <p:nvPr/>
        </p:nvSpPr>
        <p:spPr>
          <a:xfrm>
            <a:off x="6251171" y="5835535"/>
            <a:ext cx="3541222" cy="932899"/>
          </a:xfrm>
          <a:custGeom>
            <a:avLst/>
            <a:gdLst>
              <a:gd name="connsiteX0" fmla="*/ 3541222 w 3541222"/>
              <a:gd name="connsiteY0" fmla="*/ 0 h 932899"/>
              <a:gd name="connsiteX1" fmla="*/ 1670858 w 3541222"/>
              <a:gd name="connsiteY1" fmla="*/ 906087 h 932899"/>
              <a:gd name="connsiteX2" fmla="*/ 0 w 3541222"/>
              <a:gd name="connsiteY2" fmla="*/ 689956 h 932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1222" h="932899">
                <a:moveTo>
                  <a:pt x="3541222" y="0"/>
                </a:moveTo>
                <a:cubicBezTo>
                  <a:pt x="2901142" y="395547"/>
                  <a:pt x="2261062" y="791094"/>
                  <a:pt x="1670858" y="906087"/>
                </a:cubicBezTo>
                <a:cubicBezTo>
                  <a:pt x="1080654" y="1021080"/>
                  <a:pt x="307571" y="731520"/>
                  <a:pt x="0" y="6899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89210-2F62-7ADB-B03F-CE7070C33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882" y="1375165"/>
            <a:ext cx="2149026" cy="5075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1A54-4883-F7DB-4746-FE0D533A7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A616AEC-3595-5056-13C5-ACE97B23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67822" y="6447890"/>
            <a:ext cx="2743200" cy="365125"/>
          </a:xfrm>
        </p:spPr>
        <p:txBody>
          <a:bodyPr/>
          <a:lstStyle/>
          <a:p>
            <a:fld id="{15D79CB0-29A5-470B-A303-015B39029378}" type="slidenum">
              <a:rPr lang="en-IN" smtClean="0">
                <a:latin typeface="Sans-sarif"/>
              </a:rPr>
              <a:t>5</a:t>
            </a:fld>
            <a:endParaRPr lang="en-IN" dirty="0">
              <a:latin typeface="Sans-sa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C99102-AB8D-07E4-825E-587E30D51FFA}"/>
              </a:ext>
            </a:extLst>
          </p:cNvPr>
          <p:cNvSpPr txBox="1"/>
          <p:nvPr/>
        </p:nvSpPr>
        <p:spPr>
          <a:xfrm>
            <a:off x="3071664" y="147557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Sans-sarif"/>
              </a:rPr>
              <a:t>App Overview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E1C0A-EDB5-6CD4-9EFD-635F0F1C8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95024-5F73-FFFA-6F7B-035DF35E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60" y="1549172"/>
            <a:ext cx="2187130" cy="461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A55085-E078-5A49-2DA1-FE4185967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1549172"/>
            <a:ext cx="2110923" cy="46181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AE6C37-F620-4DAF-8476-EDA6653F3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0678" y="441824"/>
            <a:ext cx="2057578" cy="6081287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47EB13-B78C-2AF8-E2CA-00ADBF80F3A8}"/>
              </a:ext>
            </a:extLst>
          </p:cNvPr>
          <p:cNvCxnSpPr/>
          <p:nvPr/>
        </p:nvCxnSpPr>
        <p:spPr>
          <a:xfrm flipV="1">
            <a:off x="7248128" y="3717032"/>
            <a:ext cx="2045796" cy="180020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30C8C0-3EB7-A27A-D887-DB84F0E4BF66}"/>
              </a:ext>
            </a:extLst>
          </p:cNvPr>
          <p:cNvCxnSpPr>
            <a:cxnSpLocks/>
          </p:cNvCxnSpPr>
          <p:nvPr/>
        </p:nvCxnSpPr>
        <p:spPr>
          <a:xfrm flipH="1" flipV="1">
            <a:off x="3204990" y="4725144"/>
            <a:ext cx="2386954" cy="144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BA2811-AE4C-B5AC-5E29-1E77CFB4DAF9}"/>
              </a:ext>
            </a:extLst>
          </p:cNvPr>
          <p:cNvCxnSpPr/>
          <p:nvPr/>
        </p:nvCxnSpPr>
        <p:spPr>
          <a:xfrm flipH="1" flipV="1">
            <a:off x="3204990" y="4797152"/>
            <a:ext cx="2386954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89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2C9D7-EBC2-C96F-2FA8-069C4EC5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1F4910-F88B-AF36-3A95-0549428F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095" y="1223165"/>
            <a:ext cx="2149026" cy="5075360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9D55B7C-D066-E048-1E1D-FAD6F1E5F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67822" y="6447890"/>
            <a:ext cx="2743200" cy="365125"/>
          </a:xfrm>
        </p:spPr>
        <p:txBody>
          <a:bodyPr/>
          <a:lstStyle/>
          <a:p>
            <a:fld id="{15D79CB0-29A5-470B-A303-015B39029378}" type="slidenum">
              <a:rPr lang="en-IN" smtClean="0">
                <a:latin typeface="Sans-sarif"/>
              </a:rPr>
              <a:t>6</a:t>
            </a:fld>
            <a:endParaRPr lang="en-IN" dirty="0">
              <a:latin typeface="Sans-sa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DC6AB-D2E6-104D-F6F5-3CE15B745258}"/>
              </a:ext>
            </a:extLst>
          </p:cNvPr>
          <p:cNvSpPr txBox="1"/>
          <p:nvPr/>
        </p:nvSpPr>
        <p:spPr>
          <a:xfrm>
            <a:off x="3071664" y="116632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Sans-sarif"/>
              </a:rPr>
              <a:t>App Overview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E08F7-1F3C-465D-456F-36A54D2F1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BD320E-2D5C-4E78-EFF5-75FA33D43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64" y="1556792"/>
            <a:ext cx="4267570" cy="45114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EE131F-7DED-20C9-F992-B2301D4538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20" y="1438834"/>
            <a:ext cx="2216096" cy="4644023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923EF65-CB71-61C9-4484-F195F76D9956}"/>
              </a:ext>
            </a:extLst>
          </p:cNvPr>
          <p:cNvSpPr/>
          <p:nvPr/>
        </p:nvSpPr>
        <p:spPr>
          <a:xfrm>
            <a:off x="2701709" y="4941168"/>
            <a:ext cx="3951259" cy="1614925"/>
          </a:xfrm>
          <a:custGeom>
            <a:avLst/>
            <a:gdLst>
              <a:gd name="connsiteX0" fmla="*/ 3724029 w 3724029"/>
              <a:gd name="connsiteY0" fmla="*/ 0 h 1568457"/>
              <a:gd name="connsiteX1" fmla="*/ 2793004 w 3724029"/>
              <a:gd name="connsiteY1" fmla="*/ 1562793 h 1568457"/>
              <a:gd name="connsiteX2" fmla="*/ 265935 w 3724029"/>
              <a:gd name="connsiteY2" fmla="*/ 523702 h 1568457"/>
              <a:gd name="connsiteX3" fmla="*/ 66429 w 3724029"/>
              <a:gd name="connsiteY3" fmla="*/ 490451 h 1568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4029" h="1568457">
                <a:moveTo>
                  <a:pt x="3724029" y="0"/>
                </a:moveTo>
                <a:cubicBezTo>
                  <a:pt x="3546691" y="737754"/>
                  <a:pt x="3369353" y="1475509"/>
                  <a:pt x="2793004" y="1562793"/>
                </a:cubicBezTo>
                <a:cubicBezTo>
                  <a:pt x="2216655" y="1650077"/>
                  <a:pt x="720364" y="702426"/>
                  <a:pt x="265935" y="523702"/>
                </a:cubicBezTo>
                <a:cubicBezTo>
                  <a:pt x="-188494" y="344978"/>
                  <a:pt x="80284" y="465513"/>
                  <a:pt x="66429" y="49045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A328-AAA3-6092-BF3E-92C0B4FCBA58}"/>
              </a:ext>
            </a:extLst>
          </p:cNvPr>
          <p:cNvCxnSpPr/>
          <p:nvPr/>
        </p:nvCxnSpPr>
        <p:spPr>
          <a:xfrm flipV="1">
            <a:off x="5303912" y="4653136"/>
            <a:ext cx="720080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C7C28D-DC48-C2E7-924C-3F3282AB18BB}"/>
              </a:ext>
            </a:extLst>
          </p:cNvPr>
          <p:cNvCxnSpPr>
            <a:cxnSpLocks/>
          </p:cNvCxnSpPr>
          <p:nvPr/>
        </p:nvCxnSpPr>
        <p:spPr>
          <a:xfrm flipV="1">
            <a:off x="7968208" y="4797152"/>
            <a:ext cx="995419" cy="726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100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FD5-E449-42E0-676B-BDA55338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DB497-D511-1FB5-6264-F4D28CBDD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IN"/>
              <a:t>Slide Number </a:t>
            </a:r>
            <a:fld id="{15D79CB0-29A5-470B-A303-015B39029378}" type="slidenum">
              <a:rPr lang="en-IN" smtClean="0"/>
              <a:t>7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F2A27-D6F5-ABDB-95A6-65CBE85CF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216" y="1268543"/>
            <a:ext cx="1958510" cy="4320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D36A0D-07A6-500A-B58F-D9BA23AE8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C52B7-8DA0-4A83-C53A-172121C25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696" y="980728"/>
            <a:ext cx="2149026" cy="507536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79276C-A191-940A-BD4B-0D830475D322}"/>
              </a:ext>
            </a:extLst>
          </p:cNvPr>
          <p:cNvCxnSpPr/>
          <p:nvPr/>
        </p:nvCxnSpPr>
        <p:spPr>
          <a:xfrm flipV="1">
            <a:off x="5231904" y="4149080"/>
            <a:ext cx="2808312" cy="14403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A5BBEBA-8F75-A0D3-C763-9B264F97605B}"/>
              </a:ext>
            </a:extLst>
          </p:cNvPr>
          <p:cNvSpPr txBox="1"/>
          <p:nvPr/>
        </p:nvSpPr>
        <p:spPr>
          <a:xfrm>
            <a:off x="3071664" y="116632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Sans-sarif"/>
              </a:rPr>
              <a:t>App Overview . </a:t>
            </a:r>
          </a:p>
        </p:txBody>
      </p:sp>
    </p:spTree>
    <p:extLst>
      <p:ext uri="{BB962C8B-B14F-4D97-AF65-F5344CB8AC3E}">
        <p14:creationId xmlns:p14="http://schemas.microsoft.com/office/powerpoint/2010/main" val="336476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3F77-05B2-D832-035D-2926DCD58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AA3D8-DE83-D463-B04B-A811B2976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67822" y="6447890"/>
            <a:ext cx="2743200" cy="365125"/>
          </a:xfrm>
        </p:spPr>
        <p:txBody>
          <a:bodyPr/>
          <a:lstStyle/>
          <a:p>
            <a:fld id="{15D79CB0-29A5-470B-A303-015B39029378}" type="slidenum">
              <a:rPr lang="en-IN" smtClean="0">
                <a:latin typeface="Sans-sarif"/>
              </a:rPr>
              <a:t>8</a:t>
            </a:fld>
            <a:endParaRPr lang="en-IN" dirty="0">
              <a:latin typeface="Sans-sa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2B2BF-3EBA-4E30-8907-CFC33101F6FD}"/>
              </a:ext>
            </a:extLst>
          </p:cNvPr>
          <p:cNvSpPr txBox="1"/>
          <p:nvPr/>
        </p:nvSpPr>
        <p:spPr>
          <a:xfrm>
            <a:off x="3071664" y="147557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Sans-sarif"/>
              </a:rPr>
              <a:t>Architecture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80001-E885-70DC-C447-16E06538E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4ABEB-8540-ADCD-4D4B-70E6C189F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0255"/>
            <a:ext cx="12192000" cy="399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95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89065-7E7A-EB67-3C08-3D5BAB625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9AD06B7-C8AA-A7E5-B97F-5743CBB32604}"/>
              </a:ext>
            </a:extLst>
          </p:cNvPr>
          <p:cNvSpPr txBox="1"/>
          <p:nvPr/>
        </p:nvSpPr>
        <p:spPr>
          <a:xfrm>
            <a:off x="2423592" y="671185"/>
            <a:ext cx="622226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Sans-sarif"/>
                <a:ea typeface="+mj-ea"/>
                <a:cs typeface="+mj-cs"/>
              </a:rPr>
              <a:t>Prioritization Matrix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DC8EEC-B5A5-035B-9EDB-F08F3ED8E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36360" y="6381328"/>
            <a:ext cx="2743200" cy="365125"/>
          </a:xfrm>
        </p:spPr>
        <p:txBody>
          <a:bodyPr/>
          <a:lstStyle/>
          <a:p>
            <a:fld id="{15D79CB0-29A5-470B-A303-015B39029378}" type="slidenum">
              <a:rPr lang="en-IN" smtClean="0">
                <a:latin typeface="HK Grotesk" pitchFamily="2" charset="77"/>
              </a:rPr>
              <a:t>9</a:t>
            </a:fld>
            <a:endParaRPr lang="en-IN" dirty="0">
              <a:latin typeface="HK Grotesk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3708A3-F770-3C77-6D83-5980B1B07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958"/>
            <a:ext cx="1487488" cy="1330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CE335E-D311-7F8C-D236-8F6225847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22" y="1988840"/>
            <a:ext cx="10767356" cy="263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37351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332</Words>
  <Application>Microsoft Office PowerPoint</Application>
  <PresentationFormat>Widescreen</PresentationFormat>
  <Paragraphs>75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HK Grotesk</vt:lpstr>
      <vt:lpstr>Nunito Sans ExtraLight</vt:lpstr>
      <vt:lpstr>Open Sans</vt:lpstr>
      <vt:lpstr>Sans-sarif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16010122020_FY_Medhaj _Chaudhari</cp:lastModifiedBy>
  <cp:revision>73</cp:revision>
  <dcterms:created xsi:type="dcterms:W3CDTF">2021-06-21T15:58:00Z</dcterms:created>
  <dcterms:modified xsi:type="dcterms:W3CDTF">2025-08-10T19:29:50Z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1033-11.2.0.10176</vt:lpwstr>
  </property>
</Properties>
</file>