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 id="2147483680" r:id="rId3"/>
    <p:sldMasterId id="2147483681" r:id="rId4"/>
  </p:sldMasterIdLst>
  <p:notesMasterIdLst>
    <p:notesMasterId r:id="rId16"/>
  </p:notesMasterIdLst>
  <p:sldIdLst>
    <p:sldId id="256" r:id="rId5"/>
    <p:sldId id="257" r:id="rId6"/>
    <p:sldId id="270" r:id="rId7"/>
    <p:sldId id="259" r:id="rId8"/>
    <p:sldId id="260" r:id="rId9"/>
    <p:sldId id="262" r:id="rId10"/>
    <p:sldId id="264" r:id="rId11"/>
    <p:sldId id="265" r:id="rId12"/>
    <p:sldId id="266" r:id="rId13"/>
    <p:sldId id="271" r:id="rId14"/>
    <p:sldId id="269" r:id="rId15"/>
  </p:sldIdLst>
  <p:sldSz cx="9144000" cy="5143500" type="screen16x9"/>
  <p:notesSz cx="6858000" cy="9144000"/>
  <p:embeddedFontLst>
    <p:embeddedFont>
      <p:font typeface="Bree Serif" panose="020B0604020202020204" charset="0"/>
      <p:regular r:id="rId17"/>
    </p:embeddedFont>
    <p:embeddedFont>
      <p:font typeface="Calibri" panose="020F0502020204030204" pitchFamily="34" charset="0"/>
      <p:regular r:id="rId18"/>
      <p:bold r:id="rId19"/>
      <p:italic r:id="rId20"/>
      <p:boldItalic r:id="rId21"/>
    </p:embeddedFont>
    <p:embeddedFont>
      <p:font typeface="Didact Gothic" panose="00000500000000000000" pitchFamily="2" charset="0"/>
      <p:regular r:id="rId22"/>
    </p:embeddedFont>
    <p:embeddedFont>
      <p:font typeface="Fira Sans" panose="020B0503050000020004" pitchFamily="34" charset="0"/>
      <p:regular r:id="rId23"/>
      <p:bold r:id="rId24"/>
      <p:italic r:id="rId25"/>
      <p:boldItalic r:id="rId26"/>
    </p:embeddedFont>
    <p:embeddedFont>
      <p:font typeface="Fira Sans Extra Condensed" panose="020B0503050000020004" pitchFamily="34" charset="0"/>
      <p:regular r:id="rId27"/>
      <p:bold r:id="rId28"/>
      <p:italic r:id="rId29"/>
      <p:boldItalic r:id="rId30"/>
    </p:embeddedFont>
    <p:embeddedFont>
      <p:font typeface="Fira Sans Extra Condensed Medium" panose="020B0604020202020204" charset="0"/>
      <p:regular r:id="rId31"/>
      <p:bold r:id="rId32"/>
      <p:italic r:id="rId33"/>
      <p:boldItalic r:id="rId34"/>
    </p:embeddedFont>
    <p:embeddedFont>
      <p:font typeface="Fira Sans Medium" panose="020B0603050000020004" pitchFamily="34" charset="0"/>
      <p:regular r:id="rId35"/>
      <p:bold r:id="rId36"/>
      <p:italic r:id="rId37"/>
      <p:boldItalic r:id="rId38"/>
    </p:embeddedFont>
    <p:embeddedFont>
      <p:font typeface="Proxima Nova" panose="020B0604020202020204" charset="0"/>
      <p:regular r:id="rId39"/>
      <p:bold r:id="rId40"/>
      <p:italic r:id="rId41"/>
      <p:boldItalic r:id="rId42"/>
    </p:embeddedFont>
    <p:embeddedFont>
      <p:font typeface="Proxima Nova Semibold" panose="020B0604020202020204" charset="0"/>
      <p:regular r:id="rId43"/>
      <p:bold r:id="rId44"/>
      <p:boldItalic r:id="rId45"/>
    </p:embeddedFont>
    <p:embeddedFont>
      <p:font typeface="Roboto" panose="02000000000000000000" pitchFamily="2" charset="0"/>
      <p:regular r:id="rId46"/>
      <p:bold r:id="rId47"/>
      <p:italic r:id="rId48"/>
      <p:boldItalic r:id="rId49"/>
    </p:embeddedFont>
    <p:embeddedFont>
      <p:font typeface="Roboto Black" panose="02000000000000000000" pitchFamily="2" charset="0"/>
      <p:bold r:id="rId50"/>
      <p:boldItalic r:id="rId51"/>
    </p:embeddedFont>
    <p:embeddedFont>
      <p:font typeface="Roboto Light" panose="02000000000000000000" pitchFamily="2" charset="0"/>
      <p:regular r:id="rId52"/>
      <p:bold r:id="rId53"/>
      <p:italic r:id="rId54"/>
      <p:boldItalic r:id="rId55"/>
    </p:embeddedFont>
    <p:embeddedFont>
      <p:font typeface="Roboto Mono" panose="00000009000000000000" pitchFamily="49" charset="0"/>
      <p:regular r:id="rId56"/>
      <p:bold r:id="rId57"/>
      <p:italic r:id="rId58"/>
      <p:boldItalic r:id="rId59"/>
    </p:embeddedFont>
    <p:embeddedFont>
      <p:font typeface="Roboto Thin"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A6A3"/>
    <a:srgbClr val="371C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2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font" Target="fonts/font31.fntdata"/><Relationship Id="rId50" Type="http://schemas.openxmlformats.org/officeDocument/2006/relationships/font" Target="fonts/font34.fntdata"/><Relationship Id="rId55" Type="http://schemas.openxmlformats.org/officeDocument/2006/relationships/font" Target="fonts/font39.fntdata"/><Relationship Id="rId63" Type="http://schemas.openxmlformats.org/officeDocument/2006/relationships/font" Target="fonts/font47.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3" Type="http://schemas.openxmlformats.org/officeDocument/2006/relationships/font" Target="fonts/font37.fntdata"/><Relationship Id="rId58" Type="http://schemas.openxmlformats.org/officeDocument/2006/relationships/font" Target="fonts/font42.fntdata"/><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45.fntdata"/><Relationship Id="rId19" Type="http://schemas.openxmlformats.org/officeDocument/2006/relationships/font" Target="fonts/font3.fntdata"/><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font" Target="fonts/font32.fntdata"/><Relationship Id="rId56" Type="http://schemas.openxmlformats.org/officeDocument/2006/relationships/font" Target="fonts/font40.fntdata"/><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35.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59" Type="http://schemas.openxmlformats.org/officeDocument/2006/relationships/font" Target="fonts/font43.fntdata"/><Relationship Id="rId67" Type="http://schemas.openxmlformats.org/officeDocument/2006/relationships/tableStyles" Target="tableStyles.xml"/><Relationship Id="rId20" Type="http://schemas.openxmlformats.org/officeDocument/2006/relationships/font" Target="fonts/font4.fntdata"/><Relationship Id="rId41" Type="http://schemas.openxmlformats.org/officeDocument/2006/relationships/font" Target="fonts/font25.fntdata"/><Relationship Id="rId54" Type="http://schemas.openxmlformats.org/officeDocument/2006/relationships/font" Target="fonts/font38.fntdata"/><Relationship Id="rId62" Type="http://schemas.openxmlformats.org/officeDocument/2006/relationships/font" Target="fonts/font46.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font" Target="fonts/font33.fntdata"/><Relationship Id="rId57" Type="http://schemas.openxmlformats.org/officeDocument/2006/relationships/font" Target="fonts/font41.fntdata"/><Relationship Id="rId10" Type="http://schemas.openxmlformats.org/officeDocument/2006/relationships/slide" Target="slides/slide6.xml"/><Relationship Id="rId31" Type="http://schemas.openxmlformats.org/officeDocument/2006/relationships/font" Target="fonts/font15.fntdata"/><Relationship Id="rId44" Type="http://schemas.openxmlformats.org/officeDocument/2006/relationships/font" Target="fonts/font28.fntdata"/><Relationship Id="rId52" Type="http://schemas.openxmlformats.org/officeDocument/2006/relationships/font" Target="fonts/font36.fntdata"/><Relationship Id="rId60" Type="http://schemas.openxmlformats.org/officeDocument/2006/relationships/font" Target="fonts/font44.fntdata"/><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font" Target="fonts/font2.fntdata"/><Relationship Id="rId39"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5897737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3"/>
        <p:cNvGrpSpPr/>
        <p:nvPr/>
      </p:nvGrpSpPr>
      <p:grpSpPr>
        <a:xfrm>
          <a:off x="0" y="0"/>
          <a:ext cx="0" cy="0"/>
          <a:chOff x="0" y="0"/>
          <a:chExt cx="0" cy="0"/>
        </a:xfrm>
      </p:grpSpPr>
      <p:sp>
        <p:nvSpPr>
          <p:cNvPr id="84" name="Google Shape;84;p14"/>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a:endParaRPr/>
          </a:p>
        </p:txBody>
      </p:sp>
      <p:sp>
        <p:nvSpPr>
          <p:cNvPr id="85" name="Google Shape;85;p14"/>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TABLE OF CONTENT">
    <p:bg>
      <p:bgPr>
        <a:gradFill>
          <a:gsLst>
            <a:gs pos="0">
              <a:srgbClr val="052643"/>
            </a:gs>
            <a:gs pos="100000">
              <a:srgbClr val="041523"/>
            </a:gs>
          </a:gsLst>
          <a:path path="circle">
            <a:fillToRect l="50000" t="50000" r="50000" b="50000"/>
          </a:path>
          <a:tileRect/>
        </a:gradFill>
        <a:effectLst/>
      </p:bgPr>
    </p:bg>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88" name="Google Shape;88;p15"/>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89" name="Google Shape;89;p15"/>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90" name="Google Shape;90;p15"/>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91" name="Google Shape;91;p15"/>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92" name="Google Shape;92;p15"/>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93" name="Google Shape;93;p15"/>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94" name="Google Shape;94;p15"/>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95" name="Google Shape;95;p15"/>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96" name="Google Shape;96;p15"/>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97" name="Google Shape;97;p15"/>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98" name="Google Shape;98;p15"/>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99" name="Google Shape;99;p15"/>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00" name="Google Shape;100;p15"/>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1" name="Google Shape;101;p15"/>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2" name="Google Shape;102;p15"/>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3" name="Google Shape;103;p15"/>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4" name="Google Shape;104;p15"/>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5" name="Google Shape;105;p15"/>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 IMAGE">
  <p:cSld name="TITLE + TEXT + IMAGE">
    <p:bg>
      <p:bgPr>
        <a:gradFill>
          <a:gsLst>
            <a:gs pos="0">
              <a:srgbClr val="052643"/>
            </a:gs>
            <a:gs pos="100000">
              <a:srgbClr val="041523"/>
            </a:gs>
          </a:gsLst>
          <a:path path="circle">
            <a:fillToRect l="50000" t="50000" r="50000" b="50000"/>
          </a:path>
          <a:tileRect/>
        </a:gradFill>
        <a:effectLst/>
      </p:bgPr>
    </p:bg>
    <p:spTree>
      <p:nvGrpSpPr>
        <p:cNvPr id="1" name="Shape 106"/>
        <p:cNvGrpSpPr/>
        <p:nvPr/>
      </p:nvGrpSpPr>
      <p:grpSpPr>
        <a:xfrm>
          <a:off x="0" y="0"/>
          <a:ext cx="0" cy="0"/>
          <a:chOff x="0" y="0"/>
          <a:chExt cx="0" cy="0"/>
        </a:xfrm>
      </p:grpSpPr>
      <p:sp>
        <p:nvSpPr>
          <p:cNvPr id="107" name="Google Shape;107;p16"/>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108" name="Google Shape;108;p16"/>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2pPr>
            <a:lvl3pPr lvl="2"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3pPr>
            <a:lvl4pPr lvl="3"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4pPr>
            <a:lvl5pPr lvl="4"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5pPr>
            <a:lvl6pPr lvl="5"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6pPr>
            <a:lvl7pPr lvl="6"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7pPr>
            <a:lvl8pPr lvl="7"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8pPr>
            <a:lvl9pPr lvl="8"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THREE COLUMNS">
    <p:bg>
      <p:bgPr>
        <a:gradFill>
          <a:gsLst>
            <a:gs pos="0">
              <a:srgbClr val="052643"/>
            </a:gs>
            <a:gs pos="100000">
              <a:srgbClr val="041523"/>
            </a:gs>
          </a:gsLst>
          <a:path path="circle">
            <a:fillToRect l="50000" t="50000" r="50000" b="50000"/>
          </a:path>
          <a:tileRect/>
        </a:gradFill>
        <a:effectLst/>
      </p:bgPr>
    </p:bg>
    <p:spTree>
      <p:nvGrpSpPr>
        <p:cNvPr id="1" name="Shape 109"/>
        <p:cNvGrpSpPr/>
        <p:nvPr/>
      </p:nvGrpSpPr>
      <p:grpSpPr>
        <a:xfrm>
          <a:off x="0" y="0"/>
          <a:ext cx="0" cy="0"/>
          <a:chOff x="0" y="0"/>
          <a:chExt cx="0" cy="0"/>
        </a:xfrm>
      </p:grpSpPr>
      <p:sp>
        <p:nvSpPr>
          <p:cNvPr id="110" name="Google Shape;110;p17"/>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11" name="Google Shape;111;p17"/>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12" name="Google Shape;112;p17"/>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13" name="Google Shape;113;p17"/>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14" name="Google Shape;114;p17"/>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15" name="Google Shape;115;p17"/>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16" name="Google Shape;116;p17"/>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117"/>
        <p:cNvGrpSpPr/>
        <p:nvPr/>
      </p:nvGrpSpPr>
      <p:grpSpPr>
        <a:xfrm>
          <a:off x="0" y="0"/>
          <a:ext cx="0" cy="0"/>
          <a:chOff x="0" y="0"/>
          <a:chExt cx="0" cy="0"/>
        </a:xfrm>
      </p:grpSpPr>
      <p:sp>
        <p:nvSpPr>
          <p:cNvPr id="118" name="Google Shape;118;p18"/>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8"/>
          <p:cNvSpPr txBox="1">
            <a:spLocks noGrp="1"/>
          </p:cNvSpPr>
          <p:nvPr>
            <p:ph type="ctrTitle"/>
          </p:nvPr>
        </p:nvSpPr>
        <p:spPr>
          <a:xfrm>
            <a:off x="2770350" y="1558300"/>
            <a:ext cx="3530400" cy="194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120" name="Google Shape;120;p18"/>
          <p:cNvSpPr txBox="1">
            <a:spLocks noGrp="1"/>
          </p:cNvSpPr>
          <p:nvPr>
            <p:ph type="subTitle" idx="1"/>
          </p:nvPr>
        </p:nvSpPr>
        <p:spPr>
          <a:xfrm>
            <a:off x="2806800" y="1757550"/>
            <a:ext cx="3457500" cy="142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1">
  <p:cSld name="THREE COLUMNS 1">
    <p:bg>
      <p:bgPr>
        <a:gradFill>
          <a:gsLst>
            <a:gs pos="0">
              <a:srgbClr val="052643"/>
            </a:gs>
            <a:gs pos="100000">
              <a:srgbClr val="041523"/>
            </a:gs>
          </a:gsLst>
          <a:path path="circle">
            <a:fillToRect l="50000" t="50000" r="50000" b="50000"/>
          </a:path>
          <a:tileRect/>
        </a:grad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1557931" y="20640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23" name="Google Shape;123;p19"/>
          <p:cNvSpPr txBox="1">
            <a:spLocks noGrp="1"/>
          </p:cNvSpPr>
          <p:nvPr>
            <p:ph type="ctrTitle" idx="2"/>
          </p:nvPr>
        </p:nvSpPr>
        <p:spPr>
          <a:xfrm>
            <a:off x="1557931" y="34667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24" name="Google Shape;124;p19"/>
          <p:cNvSpPr txBox="1">
            <a:spLocks noGrp="1"/>
          </p:cNvSpPr>
          <p:nvPr>
            <p:ph type="ctrTitle" idx="3"/>
          </p:nvPr>
        </p:nvSpPr>
        <p:spPr>
          <a:xfrm>
            <a:off x="1557931" y="2765356"/>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25" name="Google Shape;125;p19"/>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2">
  <p:cSld name="THREE COLUMNS 2">
    <p:bg>
      <p:bgPr>
        <a:gradFill>
          <a:gsLst>
            <a:gs pos="0">
              <a:srgbClr val="052643"/>
            </a:gs>
            <a:gs pos="100000">
              <a:srgbClr val="041523"/>
            </a:gs>
          </a:gsLst>
          <a:path path="circle">
            <a:fillToRect l="50000" t="50000" r="50000" b="50000"/>
          </a:path>
          <a:tileRect/>
        </a:gradFill>
        <a:effectLst/>
      </p:bgPr>
    </p:bg>
    <p:spTree>
      <p:nvGrpSpPr>
        <p:cNvPr id="1" name="Shape 126"/>
        <p:cNvGrpSpPr/>
        <p:nvPr/>
      </p:nvGrpSpPr>
      <p:grpSpPr>
        <a:xfrm>
          <a:off x="0" y="0"/>
          <a:ext cx="0" cy="0"/>
          <a:chOff x="0" y="0"/>
          <a:chExt cx="0" cy="0"/>
        </a:xfrm>
      </p:grpSpPr>
      <p:sp>
        <p:nvSpPr>
          <p:cNvPr id="127" name="Google Shape;127;p20"/>
          <p:cNvSpPr txBox="1">
            <a:spLocks noGrp="1"/>
          </p:cNvSpPr>
          <p:nvPr>
            <p:ph type="ctrTitle"/>
          </p:nvPr>
        </p:nvSpPr>
        <p:spPr>
          <a:xfrm>
            <a:off x="5393881" y="2071888"/>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28" name="Google Shape;128;p20"/>
          <p:cNvSpPr txBox="1">
            <a:spLocks noGrp="1"/>
          </p:cNvSpPr>
          <p:nvPr>
            <p:ph type="ctrTitle" idx="2"/>
          </p:nvPr>
        </p:nvSpPr>
        <p:spPr>
          <a:xfrm>
            <a:off x="5393881" y="3474575"/>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29" name="Google Shape;129;p20"/>
          <p:cNvSpPr txBox="1">
            <a:spLocks noGrp="1"/>
          </p:cNvSpPr>
          <p:nvPr>
            <p:ph type="ctrTitle" idx="3"/>
          </p:nvPr>
        </p:nvSpPr>
        <p:spPr>
          <a:xfrm>
            <a:off x="5393881" y="2773231"/>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30" name="Google Shape;130;p20"/>
          <p:cNvSpPr txBox="1">
            <a:spLocks noGrp="1"/>
          </p:cNvSpPr>
          <p:nvPr>
            <p:ph type="ctrTitle" idx="4"/>
          </p:nvPr>
        </p:nvSpPr>
        <p:spPr>
          <a:xfrm>
            <a:off x="256200" y="637927"/>
            <a:ext cx="7833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 INFOGRAPHY">
  <p:cSld name="THREE COLUMNS + INFOGRAPHY">
    <p:bg>
      <p:bgPr>
        <a:gradFill>
          <a:gsLst>
            <a:gs pos="0">
              <a:srgbClr val="052643"/>
            </a:gs>
            <a:gs pos="100000">
              <a:srgbClr val="041523"/>
            </a:gs>
          </a:gsLst>
          <a:path path="circle">
            <a:fillToRect l="50000" t="50000" r="50000" b="50000"/>
          </a:path>
          <a:tileRect/>
        </a:gra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subTitle" idx="1"/>
          </p:nvPr>
        </p:nvSpPr>
        <p:spPr>
          <a:xfrm>
            <a:off x="3874950" y="362507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33" name="Google Shape;133;p21"/>
          <p:cNvSpPr txBox="1">
            <a:spLocks noGrp="1"/>
          </p:cNvSpPr>
          <p:nvPr>
            <p:ph type="subTitle" idx="2"/>
          </p:nvPr>
        </p:nvSpPr>
        <p:spPr>
          <a:xfrm>
            <a:off x="5813500" y="363980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34" name="Google Shape;134;p21"/>
          <p:cNvSpPr txBox="1">
            <a:spLocks noGrp="1"/>
          </p:cNvSpPr>
          <p:nvPr>
            <p:ph type="subTitle" idx="3"/>
          </p:nvPr>
        </p:nvSpPr>
        <p:spPr>
          <a:xfrm>
            <a:off x="1936387" y="36197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35" name="Google Shape;135;p21"/>
          <p:cNvSpPr txBox="1">
            <a:spLocks noGrp="1"/>
          </p:cNvSpPr>
          <p:nvPr>
            <p:ph type="ctrTitle"/>
          </p:nvPr>
        </p:nvSpPr>
        <p:spPr>
          <a:xfrm>
            <a:off x="353399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36" name="Google Shape;136;p21"/>
          <p:cNvSpPr txBox="1">
            <a:spLocks noGrp="1"/>
          </p:cNvSpPr>
          <p:nvPr>
            <p:ph type="ctrTitle" idx="4"/>
          </p:nvPr>
        </p:nvSpPr>
        <p:spPr>
          <a:xfrm>
            <a:off x="5472556" y="35234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37" name="Google Shape;137;p21"/>
          <p:cNvSpPr txBox="1">
            <a:spLocks noGrp="1"/>
          </p:cNvSpPr>
          <p:nvPr>
            <p:ph type="ctrTitle" idx="5"/>
          </p:nvPr>
        </p:nvSpPr>
        <p:spPr>
          <a:xfrm>
            <a:off x="159544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38" name="Google Shape;138;p21"/>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IMAGE">
  <p:cSld name="TITLE + IMAGE">
    <p:bg>
      <p:bgPr>
        <a:gradFill>
          <a:gsLst>
            <a:gs pos="0">
              <a:srgbClr val="052643"/>
            </a:gs>
            <a:gs pos="100000">
              <a:srgbClr val="041523"/>
            </a:gs>
          </a:gsLst>
          <a:path path="circle">
            <a:fillToRect l="50000" t="50000" r="50000" b="50000"/>
          </a:path>
          <a:tileRect/>
        </a:gradFill>
        <a:effectLst/>
      </p:bgPr>
    </p:bg>
    <p:spTree>
      <p:nvGrpSpPr>
        <p:cNvPr id="1" name="Shape 139"/>
        <p:cNvGrpSpPr/>
        <p:nvPr/>
      </p:nvGrpSpPr>
      <p:grpSpPr>
        <a:xfrm>
          <a:off x="0" y="0"/>
          <a:ext cx="0" cy="0"/>
          <a:chOff x="0" y="0"/>
          <a:chExt cx="0" cy="0"/>
        </a:xfrm>
      </p:grpSpPr>
      <p:sp>
        <p:nvSpPr>
          <p:cNvPr id="140" name="Google Shape;140;p22"/>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3" name="Google Shape;23;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2 ">
  <p:cSld name="THREE COLUMNS 2 ">
    <p:bg>
      <p:bgPr>
        <a:gradFill>
          <a:gsLst>
            <a:gs pos="0">
              <a:srgbClr val="052643"/>
            </a:gs>
            <a:gs pos="100000">
              <a:srgbClr val="041523"/>
            </a:gs>
          </a:gsLst>
          <a:path path="circle">
            <a:fillToRect l="50000" t="50000" r="50000" b="50000"/>
          </a:path>
          <a:tileRect/>
        </a:gradFill>
        <a:effectLst/>
      </p:bgPr>
    </p:bg>
    <p:spTree>
      <p:nvGrpSpPr>
        <p:cNvPr id="1" name="Shape 141"/>
        <p:cNvGrpSpPr/>
        <p:nvPr/>
      </p:nvGrpSpPr>
      <p:grpSpPr>
        <a:xfrm>
          <a:off x="0" y="0"/>
          <a:ext cx="0" cy="0"/>
          <a:chOff x="0" y="0"/>
          <a:chExt cx="0" cy="0"/>
        </a:xfrm>
      </p:grpSpPr>
      <p:sp>
        <p:nvSpPr>
          <p:cNvPr id="142" name="Google Shape;142;p23"/>
          <p:cNvSpPr txBox="1">
            <a:spLocks noGrp="1"/>
          </p:cNvSpPr>
          <p:nvPr>
            <p:ph type="subTitle" idx="1"/>
          </p:nvPr>
        </p:nvSpPr>
        <p:spPr>
          <a:xfrm>
            <a:off x="3874944" y="35234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43" name="Google Shape;143;p23"/>
          <p:cNvSpPr txBox="1">
            <a:spLocks noGrp="1"/>
          </p:cNvSpPr>
          <p:nvPr>
            <p:ph type="subTitle" idx="2"/>
          </p:nvPr>
        </p:nvSpPr>
        <p:spPr>
          <a:xfrm>
            <a:off x="6042106" y="31921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44" name="Google Shape;144;p23"/>
          <p:cNvSpPr txBox="1">
            <a:spLocks noGrp="1"/>
          </p:cNvSpPr>
          <p:nvPr>
            <p:ph type="subTitle" idx="3"/>
          </p:nvPr>
        </p:nvSpPr>
        <p:spPr>
          <a:xfrm>
            <a:off x="1707794" y="389105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45" name="Google Shape;145;p23"/>
          <p:cNvSpPr txBox="1">
            <a:spLocks noGrp="1"/>
          </p:cNvSpPr>
          <p:nvPr>
            <p:ph type="ctrTitle"/>
          </p:nvPr>
        </p:nvSpPr>
        <p:spPr>
          <a:xfrm>
            <a:off x="3533994" y="342222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46" name="Google Shape;146;p23"/>
          <p:cNvSpPr txBox="1">
            <a:spLocks noGrp="1"/>
          </p:cNvSpPr>
          <p:nvPr>
            <p:ph type="ctrTitle" idx="4"/>
          </p:nvPr>
        </p:nvSpPr>
        <p:spPr>
          <a:xfrm>
            <a:off x="5701156" y="30964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47" name="Google Shape;147;p23"/>
          <p:cNvSpPr txBox="1">
            <a:spLocks noGrp="1"/>
          </p:cNvSpPr>
          <p:nvPr>
            <p:ph type="ctrTitle" idx="5"/>
          </p:nvPr>
        </p:nvSpPr>
        <p:spPr>
          <a:xfrm>
            <a:off x="1366844" y="37896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48" name="Google Shape;148;p23"/>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GRAPHIC">
  <p:cSld name="TITLE + GRAPHIC">
    <p:bg>
      <p:bgPr>
        <a:gradFill>
          <a:gsLst>
            <a:gs pos="0">
              <a:srgbClr val="052643"/>
            </a:gs>
            <a:gs pos="100000">
              <a:srgbClr val="041523"/>
            </a:gs>
          </a:gsLst>
          <a:path path="circle">
            <a:fillToRect l="50000" t="50000" r="50000" b="50000"/>
          </a:path>
          <a:tileRect/>
        </a:gradFill>
        <a:effectLst/>
      </p:bgPr>
    </p:bg>
    <p:spTree>
      <p:nvGrpSpPr>
        <p:cNvPr id="1" name="Shape 149"/>
        <p:cNvGrpSpPr/>
        <p:nvPr/>
      </p:nvGrpSpPr>
      <p:grpSpPr>
        <a:xfrm>
          <a:off x="0" y="0"/>
          <a:ext cx="0" cy="0"/>
          <a:chOff x="0" y="0"/>
          <a:chExt cx="0" cy="0"/>
        </a:xfrm>
      </p:grpSpPr>
      <p:sp>
        <p:nvSpPr>
          <p:cNvPr id="150" name="Google Shape;150;p24"/>
          <p:cNvSpPr txBox="1">
            <a:spLocks noGrp="1"/>
          </p:cNvSpPr>
          <p:nvPr>
            <p:ph type="ctrTitle"/>
          </p:nvPr>
        </p:nvSpPr>
        <p:spPr>
          <a:xfrm>
            <a:off x="5822506" y="25195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51" name="Google Shape;151;p24"/>
          <p:cNvSpPr txBox="1">
            <a:spLocks noGrp="1"/>
          </p:cNvSpPr>
          <p:nvPr>
            <p:ph type="ctrTitle" idx="2"/>
          </p:nvPr>
        </p:nvSpPr>
        <p:spPr>
          <a:xfrm>
            <a:off x="5822506" y="39434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52" name="Google Shape;152;p24"/>
          <p:cNvSpPr txBox="1">
            <a:spLocks noGrp="1"/>
          </p:cNvSpPr>
          <p:nvPr>
            <p:ph type="ctrTitle" idx="3"/>
          </p:nvPr>
        </p:nvSpPr>
        <p:spPr>
          <a:xfrm>
            <a:off x="5822506" y="3231488"/>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53" name="Google Shape;153;p24"/>
          <p:cNvSpPr txBox="1">
            <a:spLocks noGrp="1"/>
          </p:cNvSpPr>
          <p:nvPr>
            <p:ph type="title" idx="4"/>
          </p:nvPr>
        </p:nvSpPr>
        <p:spPr>
          <a:xfrm>
            <a:off x="5822506" y="197182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54" name="Google Shape;154;p24"/>
          <p:cNvSpPr txBox="1">
            <a:spLocks noGrp="1"/>
          </p:cNvSpPr>
          <p:nvPr>
            <p:ph type="title" idx="5"/>
          </p:nvPr>
        </p:nvSpPr>
        <p:spPr>
          <a:xfrm>
            <a:off x="5822506" y="27123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55" name="Google Shape;155;p24"/>
          <p:cNvSpPr txBox="1">
            <a:spLocks noGrp="1"/>
          </p:cNvSpPr>
          <p:nvPr>
            <p:ph type="title" idx="6"/>
          </p:nvPr>
        </p:nvSpPr>
        <p:spPr>
          <a:xfrm>
            <a:off x="5822506" y="34422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56" name="Google Shape;156;p24"/>
          <p:cNvSpPr txBox="1">
            <a:spLocks noGrp="1"/>
          </p:cNvSpPr>
          <p:nvPr>
            <p:ph type="ctrTitle" idx="7"/>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IMAGE 2">
  <p:cSld name="TITLE + IMAGE 2">
    <p:bg>
      <p:bgPr>
        <a:gradFill>
          <a:gsLst>
            <a:gs pos="0">
              <a:srgbClr val="052643"/>
            </a:gs>
            <a:gs pos="100000">
              <a:srgbClr val="041523"/>
            </a:gs>
          </a:gsLst>
          <a:path path="circle">
            <a:fillToRect l="50000" t="50000" r="50000" b="50000"/>
          </a:path>
          <a:tileRect/>
        </a:gradFill>
        <a:effectLst/>
      </p:bgPr>
    </p:bg>
    <p:spTree>
      <p:nvGrpSpPr>
        <p:cNvPr id="1" name="Shape 157"/>
        <p:cNvGrpSpPr/>
        <p:nvPr/>
      </p:nvGrpSpPr>
      <p:grpSpPr>
        <a:xfrm>
          <a:off x="0" y="0"/>
          <a:ext cx="0" cy="0"/>
          <a:chOff x="0" y="0"/>
          <a:chExt cx="0" cy="0"/>
        </a:xfrm>
      </p:grpSpPr>
      <p:sp>
        <p:nvSpPr>
          <p:cNvPr id="158" name="Google Shape;158;p25"/>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rgbClr val="052643"/>
            </a:gs>
            <a:gs pos="100000">
              <a:srgbClr val="041523"/>
            </a:gs>
          </a:gsLst>
          <a:path path="circle">
            <a:fillToRect l="50000" t="50000" r="50000" b="50000"/>
          </a:path>
          <a:tileRect/>
        </a:gradFill>
        <a:effectLst/>
      </p:bgPr>
    </p:bg>
    <p:spTree>
      <p:nvGrpSpPr>
        <p:cNvPr id="1" name="Shape 159"/>
        <p:cNvGrpSpPr/>
        <p:nvPr/>
      </p:nvGrpSpPr>
      <p:grpSpPr>
        <a:xfrm>
          <a:off x="0" y="0"/>
          <a:ext cx="0" cy="0"/>
          <a:chOff x="0" y="0"/>
          <a:chExt cx="0" cy="0"/>
        </a:xfrm>
      </p:grpSpPr>
      <p:sp>
        <p:nvSpPr>
          <p:cNvPr id="160" name="Google Shape;160;p26"/>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EFFC1"/>
              </a:solidFill>
              <a:latin typeface="Arial"/>
              <a:ea typeface="Arial"/>
              <a:cs typeface="Arial"/>
              <a:sym typeface="Arial"/>
            </a:endParaRPr>
          </a:p>
        </p:txBody>
      </p:sp>
      <p:sp>
        <p:nvSpPr>
          <p:cNvPr id="161" name="Google Shape;161;p26"/>
          <p:cNvSpPr txBox="1">
            <a:spLocks noGrp="1"/>
          </p:cNvSpPr>
          <p:nvPr>
            <p:ph type="ctrTitle"/>
          </p:nvPr>
        </p:nvSpPr>
        <p:spPr>
          <a:xfrm>
            <a:off x="3986575" y="1429225"/>
            <a:ext cx="3578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162" name="Google Shape;162;p26"/>
          <p:cNvSpPr txBox="1">
            <a:spLocks noGrp="1"/>
          </p:cNvSpPr>
          <p:nvPr>
            <p:ph type="subTitle" idx="1"/>
          </p:nvPr>
        </p:nvSpPr>
        <p:spPr>
          <a:xfrm>
            <a:off x="3986575" y="2421700"/>
            <a:ext cx="4470900" cy="187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REDITS">
  <p:cSld name="CREDITS">
    <p:bg>
      <p:bgPr>
        <a:gradFill>
          <a:gsLst>
            <a:gs pos="0">
              <a:srgbClr val="052643"/>
            </a:gs>
            <a:gs pos="100000">
              <a:srgbClr val="041523"/>
            </a:gs>
          </a:gsLst>
          <a:path path="circle">
            <a:fillToRect l="50000" t="50000" r="50000" b="50000"/>
          </a:path>
          <a:tileRect/>
        </a:gradFill>
        <a:effectLst/>
      </p:bgPr>
    </p:bg>
    <p:spTree>
      <p:nvGrpSpPr>
        <p:cNvPr id="1" name="Shape 163"/>
        <p:cNvGrpSpPr/>
        <p:nvPr/>
      </p:nvGrpSpPr>
      <p:grpSpPr>
        <a:xfrm>
          <a:off x="0" y="0"/>
          <a:ext cx="0" cy="0"/>
          <a:chOff x="0" y="0"/>
          <a:chExt cx="0" cy="0"/>
        </a:xfrm>
      </p:grpSpPr>
      <p:sp>
        <p:nvSpPr>
          <p:cNvPr id="164" name="Google Shape;164;p27"/>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7"/>
          <p:cNvSpPr txBox="1">
            <a:spLocks noGrp="1"/>
          </p:cNvSpPr>
          <p:nvPr>
            <p:ph type="body" idx="1"/>
          </p:nvPr>
        </p:nvSpPr>
        <p:spPr>
          <a:xfrm>
            <a:off x="810000" y="2169000"/>
            <a:ext cx="8520600" cy="34164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Clr>
                <a:srgbClr val="161234"/>
              </a:buClr>
              <a:buSzPts val="1000"/>
              <a:buChar char="●"/>
              <a:defRPr sz="1000">
                <a:solidFill>
                  <a:srgbClr val="161234"/>
                </a:solidFill>
              </a:defRPr>
            </a:lvl1pPr>
            <a:lvl2pPr marL="914400" lvl="1" indent="-292100" algn="l">
              <a:lnSpc>
                <a:spcPct val="115000"/>
              </a:lnSpc>
              <a:spcBef>
                <a:spcPts val="1600"/>
              </a:spcBef>
              <a:spcAft>
                <a:spcPts val="0"/>
              </a:spcAft>
              <a:buClr>
                <a:srgbClr val="161234"/>
              </a:buClr>
              <a:buSzPts val="1000"/>
              <a:buChar char="○"/>
              <a:defRPr sz="1000">
                <a:solidFill>
                  <a:srgbClr val="161234"/>
                </a:solidFill>
              </a:defRPr>
            </a:lvl2pPr>
            <a:lvl3pPr marL="1371600" lvl="2" indent="-292100" algn="l">
              <a:lnSpc>
                <a:spcPct val="115000"/>
              </a:lnSpc>
              <a:spcBef>
                <a:spcPts val="1600"/>
              </a:spcBef>
              <a:spcAft>
                <a:spcPts val="0"/>
              </a:spcAft>
              <a:buClr>
                <a:srgbClr val="161234"/>
              </a:buClr>
              <a:buSzPts val="1000"/>
              <a:buChar char="■"/>
              <a:defRPr sz="1000">
                <a:solidFill>
                  <a:srgbClr val="161234"/>
                </a:solidFill>
              </a:defRPr>
            </a:lvl3pPr>
            <a:lvl4pPr marL="1828800" lvl="3" indent="-292100" algn="l">
              <a:lnSpc>
                <a:spcPct val="115000"/>
              </a:lnSpc>
              <a:spcBef>
                <a:spcPts val="1600"/>
              </a:spcBef>
              <a:spcAft>
                <a:spcPts val="0"/>
              </a:spcAft>
              <a:buClr>
                <a:srgbClr val="161234"/>
              </a:buClr>
              <a:buSzPts val="1000"/>
              <a:buChar char="●"/>
              <a:defRPr sz="1000">
                <a:solidFill>
                  <a:srgbClr val="161234"/>
                </a:solidFill>
              </a:defRPr>
            </a:lvl4pPr>
            <a:lvl5pPr marL="2286000" lvl="4" indent="-292100" algn="l">
              <a:lnSpc>
                <a:spcPct val="115000"/>
              </a:lnSpc>
              <a:spcBef>
                <a:spcPts val="1600"/>
              </a:spcBef>
              <a:spcAft>
                <a:spcPts val="0"/>
              </a:spcAft>
              <a:buClr>
                <a:srgbClr val="161234"/>
              </a:buClr>
              <a:buSzPts val="1000"/>
              <a:buChar char="○"/>
              <a:defRPr sz="1000">
                <a:solidFill>
                  <a:srgbClr val="161234"/>
                </a:solidFill>
              </a:defRPr>
            </a:lvl5pPr>
            <a:lvl6pPr marL="2743200" lvl="5" indent="-292100" algn="l">
              <a:lnSpc>
                <a:spcPct val="115000"/>
              </a:lnSpc>
              <a:spcBef>
                <a:spcPts val="1600"/>
              </a:spcBef>
              <a:spcAft>
                <a:spcPts val="0"/>
              </a:spcAft>
              <a:buClr>
                <a:srgbClr val="161234"/>
              </a:buClr>
              <a:buSzPts val="1000"/>
              <a:buChar char="■"/>
              <a:defRPr sz="1000">
                <a:solidFill>
                  <a:srgbClr val="161234"/>
                </a:solidFill>
              </a:defRPr>
            </a:lvl6pPr>
            <a:lvl7pPr marL="3200400" lvl="6" indent="-292100" algn="l">
              <a:lnSpc>
                <a:spcPct val="115000"/>
              </a:lnSpc>
              <a:spcBef>
                <a:spcPts val="1600"/>
              </a:spcBef>
              <a:spcAft>
                <a:spcPts val="0"/>
              </a:spcAft>
              <a:buClr>
                <a:srgbClr val="161234"/>
              </a:buClr>
              <a:buSzPts val="1000"/>
              <a:buChar char="●"/>
              <a:defRPr sz="1000">
                <a:solidFill>
                  <a:srgbClr val="161234"/>
                </a:solidFill>
              </a:defRPr>
            </a:lvl7pPr>
            <a:lvl8pPr marL="3657600" lvl="7" indent="-292100" algn="l">
              <a:lnSpc>
                <a:spcPct val="115000"/>
              </a:lnSpc>
              <a:spcBef>
                <a:spcPts val="1600"/>
              </a:spcBef>
              <a:spcAft>
                <a:spcPts val="0"/>
              </a:spcAft>
              <a:buClr>
                <a:srgbClr val="161234"/>
              </a:buClr>
              <a:buSzPts val="1000"/>
              <a:buChar char="○"/>
              <a:defRPr sz="1000">
                <a:solidFill>
                  <a:srgbClr val="161234"/>
                </a:solidFill>
              </a:defRPr>
            </a:lvl8pPr>
            <a:lvl9pPr marL="4114800" lvl="8" indent="-292100" algn="l">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166" name="Google Shape;166;p27"/>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RESOURCES">
  <p:cSld name="RESOURCES">
    <p:bg>
      <p:bgPr>
        <a:solidFill>
          <a:schemeClr val="accent1"/>
        </a:solidFill>
        <a:effectLst/>
      </p:bgPr>
    </p:bg>
    <p:spTree>
      <p:nvGrpSpPr>
        <p:cNvPr id="1" name="Shape 167"/>
        <p:cNvGrpSpPr/>
        <p:nvPr/>
      </p:nvGrpSpPr>
      <p:grpSpPr>
        <a:xfrm>
          <a:off x="0" y="0"/>
          <a:ext cx="0" cy="0"/>
          <a:chOff x="0" y="0"/>
          <a:chExt cx="0" cy="0"/>
        </a:xfrm>
      </p:grpSpPr>
      <p:sp>
        <p:nvSpPr>
          <p:cNvPr id="168" name="Google Shape;168;p28"/>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8"/>
          <p:cNvSpPr txBox="1">
            <a:spLocks noGrp="1"/>
          </p:cNvSpPr>
          <p:nvPr>
            <p:ph type="body" idx="1"/>
          </p:nvPr>
        </p:nvSpPr>
        <p:spPr>
          <a:xfrm>
            <a:off x="810000" y="1478150"/>
            <a:ext cx="8520600" cy="3416400"/>
          </a:xfrm>
          <a:prstGeom prst="rect">
            <a:avLst/>
          </a:prstGeom>
          <a:noFill/>
          <a:ln>
            <a:noFill/>
          </a:ln>
        </p:spPr>
        <p:txBody>
          <a:bodyPr spcFirstLastPara="1" wrap="square" lIns="91425" tIns="91425" rIns="91425" bIns="91425" anchor="t" anchorCtr="0">
            <a:noAutofit/>
          </a:bodyPr>
          <a:lstStyle>
            <a:lvl1pPr marL="457200" lvl="0" indent="-279400" algn="l">
              <a:lnSpc>
                <a:spcPct val="115000"/>
              </a:lnSpc>
              <a:spcBef>
                <a:spcPts val="0"/>
              </a:spcBef>
              <a:spcAft>
                <a:spcPts val="0"/>
              </a:spcAft>
              <a:buClr>
                <a:srgbClr val="1EFFC1"/>
              </a:buClr>
              <a:buSzPts val="800"/>
              <a:buChar char="●"/>
              <a:defRPr sz="800">
                <a:solidFill>
                  <a:srgbClr val="1EFFC1"/>
                </a:solidFill>
              </a:defRPr>
            </a:lvl1pPr>
            <a:lvl2pPr marL="914400" lvl="1" indent="-279400" algn="l">
              <a:lnSpc>
                <a:spcPct val="115000"/>
              </a:lnSpc>
              <a:spcBef>
                <a:spcPts val="1600"/>
              </a:spcBef>
              <a:spcAft>
                <a:spcPts val="0"/>
              </a:spcAft>
              <a:buClr>
                <a:srgbClr val="1EFFC1"/>
              </a:buClr>
              <a:buSzPts val="800"/>
              <a:buChar char="○"/>
              <a:defRPr sz="800">
                <a:solidFill>
                  <a:srgbClr val="1EFFC1"/>
                </a:solidFill>
              </a:defRPr>
            </a:lvl2pPr>
            <a:lvl3pPr marL="1371600" lvl="2" indent="-279400" algn="l">
              <a:lnSpc>
                <a:spcPct val="115000"/>
              </a:lnSpc>
              <a:spcBef>
                <a:spcPts val="1600"/>
              </a:spcBef>
              <a:spcAft>
                <a:spcPts val="0"/>
              </a:spcAft>
              <a:buClr>
                <a:srgbClr val="1EFFC1"/>
              </a:buClr>
              <a:buSzPts val="800"/>
              <a:buChar char="■"/>
              <a:defRPr sz="800">
                <a:solidFill>
                  <a:srgbClr val="1EFFC1"/>
                </a:solidFill>
              </a:defRPr>
            </a:lvl3pPr>
            <a:lvl4pPr marL="1828800" lvl="3" indent="-279400" algn="l">
              <a:lnSpc>
                <a:spcPct val="115000"/>
              </a:lnSpc>
              <a:spcBef>
                <a:spcPts val="1600"/>
              </a:spcBef>
              <a:spcAft>
                <a:spcPts val="0"/>
              </a:spcAft>
              <a:buClr>
                <a:srgbClr val="1EFFC1"/>
              </a:buClr>
              <a:buSzPts val="800"/>
              <a:buChar char="●"/>
              <a:defRPr sz="800">
                <a:solidFill>
                  <a:srgbClr val="1EFFC1"/>
                </a:solidFill>
              </a:defRPr>
            </a:lvl4pPr>
            <a:lvl5pPr marL="2286000" lvl="4" indent="-279400" algn="l">
              <a:lnSpc>
                <a:spcPct val="115000"/>
              </a:lnSpc>
              <a:spcBef>
                <a:spcPts val="1600"/>
              </a:spcBef>
              <a:spcAft>
                <a:spcPts val="0"/>
              </a:spcAft>
              <a:buClr>
                <a:srgbClr val="1EFFC1"/>
              </a:buClr>
              <a:buSzPts val="800"/>
              <a:buChar char="○"/>
              <a:defRPr sz="800">
                <a:solidFill>
                  <a:srgbClr val="1EFFC1"/>
                </a:solidFill>
              </a:defRPr>
            </a:lvl5pPr>
            <a:lvl6pPr marL="2743200" lvl="5" indent="-279400" algn="l">
              <a:lnSpc>
                <a:spcPct val="115000"/>
              </a:lnSpc>
              <a:spcBef>
                <a:spcPts val="1600"/>
              </a:spcBef>
              <a:spcAft>
                <a:spcPts val="0"/>
              </a:spcAft>
              <a:buClr>
                <a:srgbClr val="1EFFC1"/>
              </a:buClr>
              <a:buSzPts val="800"/>
              <a:buChar char="■"/>
              <a:defRPr sz="800">
                <a:solidFill>
                  <a:srgbClr val="1EFFC1"/>
                </a:solidFill>
              </a:defRPr>
            </a:lvl6pPr>
            <a:lvl7pPr marL="3200400" lvl="6" indent="-279400" algn="l">
              <a:lnSpc>
                <a:spcPct val="115000"/>
              </a:lnSpc>
              <a:spcBef>
                <a:spcPts val="1600"/>
              </a:spcBef>
              <a:spcAft>
                <a:spcPts val="0"/>
              </a:spcAft>
              <a:buClr>
                <a:srgbClr val="1EFFC1"/>
              </a:buClr>
              <a:buSzPts val="800"/>
              <a:buChar char="●"/>
              <a:defRPr sz="800">
                <a:solidFill>
                  <a:srgbClr val="1EFFC1"/>
                </a:solidFill>
              </a:defRPr>
            </a:lvl7pPr>
            <a:lvl8pPr marL="3657600" lvl="7" indent="-279400" algn="l">
              <a:lnSpc>
                <a:spcPct val="115000"/>
              </a:lnSpc>
              <a:spcBef>
                <a:spcPts val="1600"/>
              </a:spcBef>
              <a:spcAft>
                <a:spcPts val="0"/>
              </a:spcAft>
              <a:buClr>
                <a:srgbClr val="1EFFC1"/>
              </a:buClr>
              <a:buSzPts val="800"/>
              <a:buChar char="○"/>
              <a:defRPr sz="800">
                <a:solidFill>
                  <a:srgbClr val="1EFFC1"/>
                </a:solidFill>
              </a:defRPr>
            </a:lvl8pPr>
            <a:lvl9pPr marL="4114800" lvl="8" indent="-279400" algn="l">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170" name="Google Shape;170;p28"/>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17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457200" y="2926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Fira Sans"/>
              <a:buNone/>
              <a:defRPr b="1">
                <a:latin typeface="Fira Sans"/>
                <a:ea typeface="Fira Sans"/>
                <a:cs typeface="Fira Sans"/>
                <a:sym typeface="Fira Sans"/>
              </a:defRPr>
            </a:lvl1pPr>
            <a:lvl2pPr lvl="1" algn="ctr">
              <a:lnSpc>
                <a:spcPct val="100000"/>
              </a:lnSpc>
              <a:spcBef>
                <a:spcPts val="0"/>
              </a:spcBef>
              <a:spcAft>
                <a:spcPts val="0"/>
              </a:spcAft>
              <a:buSzPts val="2800"/>
              <a:buFont typeface="Fira Sans"/>
              <a:buNone/>
              <a:defRPr b="1">
                <a:latin typeface="Fira Sans"/>
                <a:ea typeface="Fira Sans"/>
                <a:cs typeface="Fira Sans"/>
                <a:sym typeface="Fira Sans"/>
              </a:defRPr>
            </a:lvl2pPr>
            <a:lvl3pPr lvl="2" algn="ctr">
              <a:lnSpc>
                <a:spcPct val="100000"/>
              </a:lnSpc>
              <a:spcBef>
                <a:spcPts val="0"/>
              </a:spcBef>
              <a:spcAft>
                <a:spcPts val="0"/>
              </a:spcAft>
              <a:buSzPts val="2800"/>
              <a:buFont typeface="Fira Sans"/>
              <a:buNone/>
              <a:defRPr b="1">
                <a:latin typeface="Fira Sans"/>
                <a:ea typeface="Fira Sans"/>
                <a:cs typeface="Fira Sans"/>
                <a:sym typeface="Fira Sans"/>
              </a:defRPr>
            </a:lvl3pPr>
            <a:lvl4pPr lvl="3" algn="ctr">
              <a:lnSpc>
                <a:spcPct val="100000"/>
              </a:lnSpc>
              <a:spcBef>
                <a:spcPts val="0"/>
              </a:spcBef>
              <a:spcAft>
                <a:spcPts val="0"/>
              </a:spcAft>
              <a:buSzPts val="2800"/>
              <a:buFont typeface="Fira Sans"/>
              <a:buNone/>
              <a:defRPr b="1">
                <a:latin typeface="Fira Sans"/>
                <a:ea typeface="Fira Sans"/>
                <a:cs typeface="Fira Sans"/>
                <a:sym typeface="Fira Sans"/>
              </a:defRPr>
            </a:lvl4pPr>
            <a:lvl5pPr lvl="4" algn="ctr">
              <a:lnSpc>
                <a:spcPct val="100000"/>
              </a:lnSpc>
              <a:spcBef>
                <a:spcPts val="0"/>
              </a:spcBef>
              <a:spcAft>
                <a:spcPts val="0"/>
              </a:spcAft>
              <a:buSzPts val="2800"/>
              <a:buFont typeface="Fira Sans"/>
              <a:buNone/>
              <a:defRPr b="1">
                <a:latin typeface="Fira Sans"/>
                <a:ea typeface="Fira Sans"/>
                <a:cs typeface="Fira Sans"/>
                <a:sym typeface="Fira Sans"/>
              </a:defRPr>
            </a:lvl5pPr>
            <a:lvl6pPr lvl="5" algn="ctr">
              <a:lnSpc>
                <a:spcPct val="100000"/>
              </a:lnSpc>
              <a:spcBef>
                <a:spcPts val="0"/>
              </a:spcBef>
              <a:spcAft>
                <a:spcPts val="0"/>
              </a:spcAft>
              <a:buSzPts val="2800"/>
              <a:buFont typeface="Fira Sans"/>
              <a:buNone/>
              <a:defRPr b="1">
                <a:latin typeface="Fira Sans"/>
                <a:ea typeface="Fira Sans"/>
                <a:cs typeface="Fira Sans"/>
                <a:sym typeface="Fira Sans"/>
              </a:defRPr>
            </a:lvl6pPr>
            <a:lvl7pPr lvl="6" algn="ctr">
              <a:lnSpc>
                <a:spcPct val="100000"/>
              </a:lnSpc>
              <a:spcBef>
                <a:spcPts val="0"/>
              </a:spcBef>
              <a:spcAft>
                <a:spcPts val="0"/>
              </a:spcAft>
              <a:buSzPts val="2800"/>
              <a:buFont typeface="Fira Sans"/>
              <a:buNone/>
              <a:defRPr b="1">
                <a:latin typeface="Fira Sans"/>
                <a:ea typeface="Fira Sans"/>
                <a:cs typeface="Fira Sans"/>
                <a:sym typeface="Fira Sans"/>
              </a:defRPr>
            </a:lvl7pPr>
            <a:lvl8pPr lvl="7" algn="ctr">
              <a:lnSpc>
                <a:spcPct val="100000"/>
              </a:lnSpc>
              <a:spcBef>
                <a:spcPts val="0"/>
              </a:spcBef>
              <a:spcAft>
                <a:spcPts val="0"/>
              </a:spcAft>
              <a:buSzPts val="2800"/>
              <a:buFont typeface="Fira Sans"/>
              <a:buNone/>
              <a:defRPr b="1">
                <a:latin typeface="Fira Sans"/>
                <a:ea typeface="Fira Sans"/>
                <a:cs typeface="Fira Sans"/>
                <a:sym typeface="Fira Sans"/>
              </a:defRPr>
            </a:lvl8pPr>
            <a:lvl9pPr lvl="8" algn="ctr">
              <a:lnSpc>
                <a:spcPct val="100000"/>
              </a:lnSpc>
              <a:spcBef>
                <a:spcPts val="0"/>
              </a:spcBef>
              <a:spcAft>
                <a:spcPts val="0"/>
              </a:spcAft>
              <a:buSzPts val="2800"/>
              <a:buFont typeface="Fira Sans"/>
              <a:buNone/>
              <a:defRPr b="1">
                <a:latin typeface="Fira Sans"/>
                <a:ea typeface="Fira Sans"/>
                <a:cs typeface="Fira Sans"/>
                <a:sym typeface="Fira Sans"/>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7"/>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9" name="Google Shape;29;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5" name="Google Shape;35;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8" name="Google Shape;48;p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0" name="Google Shape;50;p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740569"/>
            <a:ext cx="4629150" cy="3655219"/>
          </a:xfrm>
          <a:prstGeom prst="rect">
            <a:avLst/>
          </a:prstGeom>
          <a:noFill/>
          <a:ln>
            <a:noFill/>
          </a:ln>
        </p:spPr>
      </p:sp>
      <p:sp>
        <p:nvSpPr>
          <p:cNvPr id="64" name="Google Shape;64;p10"/>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endParaRPr/>
          </a:p>
        </p:txBody>
      </p:sp>
      <p:sp>
        <p:nvSpPr>
          <p:cNvPr id="82" name="Google Shape;8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endParaRPr/>
          </a:p>
        </p:txBody>
      </p:sp>
      <p:sp>
        <p:nvSpPr>
          <p:cNvPr id="176" name="Google Shape;176;p3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endParaRPr/>
          </a:p>
        </p:txBody>
      </p:sp>
      <p:sp>
        <p:nvSpPr>
          <p:cNvPr id="180" name="Google Shape;180;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7" name="Google Shape;186;p35"/>
          <p:cNvSpPr txBox="1">
            <a:spLocks noGrp="1"/>
          </p:cNvSpPr>
          <p:nvPr/>
        </p:nvSpPr>
        <p:spPr>
          <a:xfrm>
            <a:off x="539301" y="423473"/>
            <a:ext cx="4556811" cy="17248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2800"/>
              <a:buFont typeface="Fira Sans"/>
              <a:buNone/>
            </a:pPr>
            <a:r>
              <a:rPr lang="en-US" sz="2800" b="1" dirty="0">
                <a:latin typeface="Fira Sans"/>
                <a:ea typeface="Fira Sans"/>
                <a:cs typeface="Fira Sans"/>
                <a:sym typeface="Fira Sans"/>
              </a:rPr>
              <a:t>Data-Driven Disease Prediction</a:t>
            </a:r>
          </a:p>
        </p:txBody>
      </p:sp>
      <p:pic>
        <p:nvPicPr>
          <p:cNvPr id="8" name="Google Shape;187;p35"/>
          <p:cNvPicPr preferRelativeResize="0"/>
          <p:nvPr/>
        </p:nvPicPr>
        <p:blipFill>
          <a:blip r:embed="rId3">
            <a:extLst>
              <a:ext uri="{28A0092B-C50C-407E-A947-70E740481C1C}">
                <a14:useLocalDpi xmlns:a14="http://schemas.microsoft.com/office/drawing/2010/main" val="0"/>
              </a:ext>
            </a:extLst>
          </a:blip>
          <a:stretch>
            <a:fillRect/>
          </a:stretch>
        </p:blipFill>
        <p:spPr>
          <a:xfrm>
            <a:off x="4959355" y="1771751"/>
            <a:ext cx="3317165" cy="2948276"/>
          </a:xfrm>
          <a:prstGeom prst="rect">
            <a:avLst/>
          </a:prstGeom>
          <a:noFill/>
          <a:ln>
            <a:noFill/>
          </a:ln>
        </p:spPr>
      </p:pic>
      <p:pic>
        <p:nvPicPr>
          <p:cNvPr id="9" name="Picture 2" descr="C:\Users\sarthak\Downloads\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3846" y="684011"/>
            <a:ext cx="1203727" cy="1203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microphone and hands holding signs">
            <a:extLst>
              <a:ext uri="{FF2B5EF4-FFF2-40B4-BE49-F238E27FC236}">
                <a16:creationId xmlns:a16="http://schemas.microsoft.com/office/drawing/2014/main" id="{54873FC4-894D-0E7A-5090-4C4A9D18FAEA}"/>
              </a:ext>
            </a:extLst>
          </p:cNvPr>
          <p:cNvPicPr>
            <a:picLocks noChangeAspect="1"/>
          </p:cNvPicPr>
          <p:nvPr/>
        </p:nvPicPr>
        <p:blipFill>
          <a:blip r:embed="rId2"/>
          <a:stretch>
            <a:fillRect/>
          </a:stretch>
        </p:blipFill>
        <p:spPr>
          <a:xfrm>
            <a:off x="1863531" y="604373"/>
            <a:ext cx="5000625" cy="3667125"/>
          </a:xfrm>
          <a:prstGeom prst="rect">
            <a:avLst/>
          </a:prstGeom>
        </p:spPr>
      </p:pic>
    </p:spTree>
    <p:extLst>
      <p:ext uri="{BB962C8B-B14F-4D97-AF65-F5344CB8AC3E}">
        <p14:creationId xmlns:p14="http://schemas.microsoft.com/office/powerpoint/2010/main" val="406036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3;p48"/>
          <p:cNvSpPr txBox="1"/>
          <p:nvPr/>
        </p:nvSpPr>
        <p:spPr>
          <a:xfrm>
            <a:off x="4088702" y="1766335"/>
            <a:ext cx="5021400" cy="1246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6900" b="1" dirty="0">
                <a:latin typeface="Fira Sans"/>
                <a:ea typeface="Fira Sans"/>
                <a:cs typeface="Fira Sans"/>
                <a:sym typeface="Fira Sans"/>
              </a:rPr>
              <a:t>THANKYOU!!</a:t>
            </a:r>
            <a:endParaRPr sz="6900" b="1" dirty="0">
              <a:latin typeface="Fira Sans"/>
              <a:ea typeface="Fira Sans"/>
              <a:cs typeface="Fira Sans"/>
              <a:sym typeface="Fira Sans"/>
            </a:endParaRPr>
          </a:p>
        </p:txBody>
      </p:sp>
      <p:pic>
        <p:nvPicPr>
          <p:cNvPr id="10242" name="Picture 2" descr="C:\Users\sarthak\Downloads\pngaaa.com-37304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84" y="716745"/>
            <a:ext cx="3939618" cy="3512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81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2;p36"/>
          <p:cNvSpPr txBox="1"/>
          <p:nvPr/>
        </p:nvSpPr>
        <p:spPr>
          <a:xfrm>
            <a:off x="1370432" y="192123"/>
            <a:ext cx="65793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 sz="4000" b="1" i="0" u="none" strike="noStrike" cap="none" dirty="0">
                <a:solidFill>
                  <a:srgbClr val="000000"/>
                </a:solidFill>
                <a:latin typeface="Fira Sans"/>
                <a:ea typeface="Fira Sans"/>
                <a:cs typeface="Fira Sans"/>
                <a:sym typeface="Fira Sans"/>
              </a:rPr>
              <a:t>Our Team</a:t>
            </a:r>
            <a:endParaRPr sz="4000" dirty="0"/>
          </a:p>
        </p:txBody>
      </p:sp>
      <p:sp>
        <p:nvSpPr>
          <p:cNvPr id="6" name="Google Shape;260;p36"/>
          <p:cNvSpPr txBox="1"/>
          <p:nvPr/>
        </p:nvSpPr>
        <p:spPr>
          <a:xfrm>
            <a:off x="303507" y="3996951"/>
            <a:ext cx="2511900" cy="47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15000"/>
              </a:lnSpc>
              <a:spcBef>
                <a:spcPts val="0"/>
              </a:spcBef>
              <a:spcAft>
                <a:spcPts val="1600"/>
              </a:spcAft>
              <a:buClr>
                <a:srgbClr val="000000"/>
              </a:buClr>
              <a:buSzPts val="2000"/>
              <a:buFont typeface="Arial"/>
              <a:buNone/>
            </a:pPr>
            <a:r>
              <a:rPr lang="en-US" sz="1200" b="1" i="0" u="none" strike="noStrike" cap="none" dirty="0">
                <a:solidFill>
                  <a:schemeClr val="accent1"/>
                </a:solidFill>
                <a:latin typeface="Fira Sans Extra Condensed"/>
                <a:ea typeface="Fira Sans Extra Condensed"/>
                <a:cs typeface="Fira Sans Extra Condensed"/>
                <a:sym typeface="Fira Sans Extra Condensed"/>
              </a:rPr>
              <a:t>  Medha (Data Modelling)</a:t>
            </a:r>
            <a:endParaRPr sz="1200" b="1" i="0" u="none" strike="noStrike" cap="none" dirty="0">
              <a:solidFill>
                <a:schemeClr val="accent1"/>
              </a:solidFill>
              <a:latin typeface="Fira Sans Extra Condensed"/>
              <a:ea typeface="Fira Sans Extra Condensed"/>
              <a:cs typeface="Fira Sans Extra Condensed"/>
              <a:sym typeface="Fira Sans Extra Condensed"/>
            </a:endParaRPr>
          </a:p>
        </p:txBody>
      </p:sp>
      <p:sp>
        <p:nvSpPr>
          <p:cNvPr id="7" name="Google Shape;261;p36"/>
          <p:cNvSpPr txBox="1"/>
          <p:nvPr/>
        </p:nvSpPr>
        <p:spPr>
          <a:xfrm>
            <a:off x="389360" y="1967043"/>
            <a:ext cx="2570100" cy="50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15000"/>
              </a:lnSpc>
              <a:spcBef>
                <a:spcPts val="0"/>
              </a:spcBef>
              <a:spcAft>
                <a:spcPts val="1600"/>
              </a:spcAft>
              <a:buClr>
                <a:srgbClr val="000000"/>
              </a:buClr>
              <a:buSzPts val="2000"/>
              <a:buFont typeface="Arial"/>
              <a:buNone/>
            </a:pPr>
            <a:r>
              <a:rPr lang="en" sz="1200" b="1" i="0" u="none" strike="noStrike" cap="none" dirty="0">
                <a:solidFill>
                  <a:schemeClr val="accent5">
                    <a:lumMod val="40000"/>
                    <a:lumOff val="60000"/>
                  </a:schemeClr>
                </a:solidFill>
                <a:latin typeface="Fira Sans Extra Condensed"/>
                <a:ea typeface="Fira Sans Extra Condensed"/>
                <a:cs typeface="Fira Sans Extra Condensed"/>
                <a:sym typeface="Fira Sans Extra Condensed"/>
              </a:rPr>
              <a:t>Geethika (Team Leader)</a:t>
            </a:r>
          </a:p>
          <a:p>
            <a:pPr marL="0" marR="0" lvl="0" indent="0" algn="l" rtl="0">
              <a:lnSpc>
                <a:spcPct val="115000"/>
              </a:lnSpc>
              <a:spcBef>
                <a:spcPts val="0"/>
              </a:spcBef>
              <a:spcAft>
                <a:spcPts val="1600"/>
              </a:spcAft>
              <a:buClr>
                <a:srgbClr val="000000"/>
              </a:buClr>
              <a:buSzPts val="2000"/>
              <a:buFont typeface="Arial"/>
              <a:buNone/>
            </a:pPr>
            <a:endParaRPr lang="en" sz="1200" b="1" i="0" u="none" strike="noStrike" cap="none" dirty="0">
              <a:solidFill>
                <a:schemeClr val="accent5">
                  <a:lumMod val="40000"/>
                  <a:lumOff val="60000"/>
                </a:schemeClr>
              </a:solidFill>
              <a:latin typeface="Fira Sans Extra Condensed"/>
              <a:ea typeface="Fira Sans Extra Condensed"/>
              <a:cs typeface="Fira Sans Extra Condensed"/>
              <a:sym typeface="Fira Sans Extra Condensed"/>
            </a:endParaRPr>
          </a:p>
          <a:p>
            <a:pPr marL="0" marR="0" lvl="0" indent="0" algn="l" rtl="0">
              <a:lnSpc>
                <a:spcPct val="115000"/>
              </a:lnSpc>
              <a:spcBef>
                <a:spcPts val="0"/>
              </a:spcBef>
              <a:spcAft>
                <a:spcPts val="1600"/>
              </a:spcAft>
              <a:buClr>
                <a:srgbClr val="000000"/>
              </a:buClr>
              <a:buSzPts val="2000"/>
              <a:buFont typeface="Arial"/>
              <a:buNone/>
            </a:pPr>
            <a:endParaRPr sz="1200" b="1" i="0" u="none" strike="noStrike" cap="none" dirty="0">
              <a:solidFill>
                <a:schemeClr val="accent5">
                  <a:lumMod val="40000"/>
                  <a:lumOff val="60000"/>
                </a:schemeClr>
              </a:solidFill>
              <a:latin typeface="Fira Sans Extra Condensed"/>
              <a:ea typeface="Fira Sans Extra Condensed"/>
              <a:cs typeface="Fira Sans Extra Condensed"/>
              <a:sym typeface="Fira Sans Extra Condensed"/>
            </a:endParaRPr>
          </a:p>
        </p:txBody>
      </p:sp>
      <p:sp>
        <p:nvSpPr>
          <p:cNvPr id="10" name="Google Shape;264;p36"/>
          <p:cNvSpPr txBox="1"/>
          <p:nvPr/>
        </p:nvSpPr>
        <p:spPr>
          <a:xfrm>
            <a:off x="6589660" y="3856683"/>
            <a:ext cx="2262600" cy="47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15000"/>
              </a:lnSpc>
              <a:spcBef>
                <a:spcPts val="0"/>
              </a:spcBef>
              <a:spcAft>
                <a:spcPts val="1600"/>
              </a:spcAft>
              <a:buClr>
                <a:srgbClr val="000000"/>
              </a:buClr>
              <a:buSzPts val="2000"/>
              <a:buFont typeface="Arial"/>
              <a:buNone/>
            </a:pPr>
            <a:r>
              <a:rPr lang="en" sz="1200" b="1" i="0" u="none" strike="noStrike" cap="none" dirty="0">
                <a:solidFill>
                  <a:schemeClr val="accent5"/>
                </a:solidFill>
                <a:latin typeface="Fira Sans Extra Condensed"/>
                <a:ea typeface="Fira Sans Extra Condensed"/>
                <a:cs typeface="Fira Sans Extra Condensed"/>
                <a:sym typeface="Fira Sans Extra Condensed"/>
              </a:rPr>
              <a:t>Ravi Prasad (Data Visualization)</a:t>
            </a:r>
            <a:endParaRPr sz="1200" b="1" i="0" u="none" strike="noStrike" cap="none" dirty="0">
              <a:solidFill>
                <a:schemeClr val="accent5"/>
              </a:solidFill>
              <a:latin typeface="Fira Sans Extra Condensed"/>
              <a:ea typeface="Fira Sans Extra Condensed"/>
              <a:cs typeface="Fira Sans Extra Condensed"/>
              <a:sym typeface="Fira Sans Extra Condensed"/>
            </a:endParaRPr>
          </a:p>
        </p:txBody>
      </p:sp>
      <p:sp>
        <p:nvSpPr>
          <p:cNvPr id="11" name="Google Shape;265;p36"/>
          <p:cNvSpPr txBox="1"/>
          <p:nvPr/>
        </p:nvSpPr>
        <p:spPr>
          <a:xfrm>
            <a:off x="6522916" y="1869342"/>
            <a:ext cx="2430310" cy="478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15000"/>
              </a:lnSpc>
              <a:spcBef>
                <a:spcPts val="0"/>
              </a:spcBef>
              <a:spcAft>
                <a:spcPts val="1600"/>
              </a:spcAft>
              <a:buClr>
                <a:srgbClr val="000000"/>
              </a:buClr>
              <a:buSzPts val="2000"/>
              <a:buFont typeface="Arial"/>
              <a:buNone/>
            </a:pPr>
            <a:r>
              <a:rPr lang="en-US" sz="1200" b="1" i="0" u="none" strike="noStrike" cap="none" dirty="0">
                <a:solidFill>
                  <a:srgbClr val="2CA6A3"/>
                </a:solidFill>
                <a:latin typeface="Fira Sans Extra Condensed"/>
                <a:ea typeface="Fira Sans Extra Condensed"/>
                <a:cs typeface="Fira Sans Extra Condensed"/>
                <a:sym typeface="Fira Sans Extra Condensed"/>
              </a:rPr>
              <a:t>                   </a:t>
            </a:r>
            <a:r>
              <a:rPr lang="en-US" sz="1200" b="1" i="0" u="none" strike="noStrike" cap="none" dirty="0" err="1">
                <a:solidFill>
                  <a:srgbClr val="2CA6A3"/>
                </a:solidFill>
                <a:latin typeface="Fira Sans Extra Condensed"/>
                <a:ea typeface="Fira Sans Extra Condensed"/>
                <a:cs typeface="Fira Sans Extra Condensed"/>
                <a:sym typeface="Fira Sans Extra Condensed"/>
              </a:rPr>
              <a:t>Jyothesh</a:t>
            </a:r>
            <a:r>
              <a:rPr lang="en-US" sz="1200" b="1" i="0" u="none" strike="noStrike" cap="none" dirty="0">
                <a:solidFill>
                  <a:srgbClr val="2CA6A3"/>
                </a:solidFill>
                <a:latin typeface="Fira Sans Extra Condensed"/>
                <a:ea typeface="Fira Sans Extra Condensed"/>
                <a:cs typeface="Fira Sans Extra Condensed"/>
                <a:sym typeface="Fira Sans Extra Condensed"/>
              </a:rPr>
              <a:t> (Data Scientist)</a:t>
            </a:r>
            <a:endParaRPr sz="1200" b="1" i="0" u="none" strike="noStrike" cap="none" dirty="0">
              <a:solidFill>
                <a:srgbClr val="2CA6A3"/>
              </a:solidFill>
              <a:latin typeface="Fira Sans Extra Condensed"/>
              <a:ea typeface="Fira Sans Extra Condensed"/>
              <a:cs typeface="Fira Sans Extra Condensed"/>
              <a:sym typeface="Fira Sans Extra Condensed"/>
            </a:endParaRPr>
          </a:p>
        </p:txBody>
      </p:sp>
      <p:grpSp>
        <p:nvGrpSpPr>
          <p:cNvPr id="14" name="Google Shape;268;p36"/>
          <p:cNvGrpSpPr/>
          <p:nvPr/>
        </p:nvGrpSpPr>
        <p:grpSpPr>
          <a:xfrm>
            <a:off x="358484" y="794598"/>
            <a:ext cx="1349530" cy="1240710"/>
            <a:chOff x="1302850" y="238125"/>
            <a:chExt cx="5013000" cy="5238650"/>
          </a:xfrm>
        </p:grpSpPr>
        <p:sp>
          <p:nvSpPr>
            <p:cNvPr id="105" name="Google Shape;269;p36"/>
            <p:cNvSpPr/>
            <p:nvPr/>
          </p:nvSpPr>
          <p:spPr>
            <a:xfrm>
              <a:off x="1302850" y="238125"/>
              <a:ext cx="5013000" cy="5012700"/>
            </a:xfrm>
            <a:custGeom>
              <a:avLst/>
              <a:gdLst/>
              <a:ahLst/>
              <a:cxnLst/>
              <a:rect l="l" t="t" r="r" b="b"/>
              <a:pathLst>
                <a:path w="200520" h="200508" extrusionOk="0">
                  <a:moveTo>
                    <a:pt x="100260" y="0"/>
                  </a:moveTo>
                  <a:cubicBezTo>
                    <a:pt x="44892" y="0"/>
                    <a:pt x="0" y="44879"/>
                    <a:pt x="0" y="100260"/>
                  </a:cubicBezTo>
                  <a:cubicBezTo>
                    <a:pt x="0" y="131433"/>
                    <a:pt x="14227" y="159289"/>
                    <a:pt x="36552" y="177660"/>
                  </a:cubicBezTo>
                  <a:cubicBezTo>
                    <a:pt x="36793" y="177864"/>
                    <a:pt x="37047" y="178067"/>
                    <a:pt x="37290" y="178258"/>
                  </a:cubicBezTo>
                  <a:cubicBezTo>
                    <a:pt x="40480" y="180852"/>
                    <a:pt x="43850" y="183242"/>
                    <a:pt x="47359" y="185415"/>
                  </a:cubicBezTo>
                  <a:cubicBezTo>
                    <a:pt x="52698" y="188746"/>
                    <a:pt x="58369" y="191582"/>
                    <a:pt x="64319" y="193871"/>
                  </a:cubicBezTo>
                  <a:cubicBezTo>
                    <a:pt x="75468" y="198168"/>
                    <a:pt x="87597" y="200507"/>
                    <a:pt x="100260" y="200507"/>
                  </a:cubicBezTo>
                  <a:cubicBezTo>
                    <a:pt x="112693" y="200507"/>
                    <a:pt x="124593" y="198244"/>
                    <a:pt x="135578" y="194099"/>
                  </a:cubicBezTo>
                  <a:cubicBezTo>
                    <a:pt x="141719" y="191786"/>
                    <a:pt x="147580" y="188899"/>
                    <a:pt x="153072" y="185466"/>
                  </a:cubicBezTo>
                  <a:cubicBezTo>
                    <a:pt x="156314" y="183458"/>
                    <a:pt x="159429" y="181271"/>
                    <a:pt x="162404" y="178919"/>
                  </a:cubicBezTo>
                  <a:cubicBezTo>
                    <a:pt x="162646" y="178716"/>
                    <a:pt x="162900" y="178512"/>
                    <a:pt x="163154" y="178309"/>
                  </a:cubicBezTo>
                  <a:cubicBezTo>
                    <a:pt x="185937" y="159951"/>
                    <a:pt x="200519" y="131815"/>
                    <a:pt x="200519" y="100260"/>
                  </a:cubicBezTo>
                  <a:cubicBezTo>
                    <a:pt x="200519" y="44879"/>
                    <a:pt x="155628" y="0"/>
                    <a:pt x="100260"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270;p36"/>
            <p:cNvSpPr/>
            <p:nvPr/>
          </p:nvSpPr>
          <p:spPr>
            <a:xfrm>
              <a:off x="3802675" y="995550"/>
              <a:ext cx="4125" cy="650"/>
            </a:xfrm>
            <a:custGeom>
              <a:avLst/>
              <a:gdLst/>
              <a:ahLst/>
              <a:cxnLst/>
              <a:rect l="l" t="t" r="r" b="b"/>
              <a:pathLst>
                <a:path w="165" h="26" extrusionOk="0">
                  <a:moveTo>
                    <a:pt x="0" y="0"/>
                  </a:moveTo>
                  <a:lnTo>
                    <a:pt x="0" y="26"/>
                  </a:lnTo>
                  <a:cubicBezTo>
                    <a:pt x="51" y="12"/>
                    <a:pt x="114" y="12"/>
                    <a:pt x="165" y="12"/>
                  </a:cubicBezTo>
                  <a:cubicBezTo>
                    <a:pt x="114" y="12"/>
                    <a:pt x="51" y="0"/>
                    <a:pt x="0" y="0"/>
                  </a:cubicBezTo>
                  <a:close/>
                </a:path>
              </a:pathLst>
            </a:custGeom>
            <a:solidFill>
              <a:srgbClr val="49494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271;p36"/>
            <p:cNvSpPr/>
            <p:nvPr/>
          </p:nvSpPr>
          <p:spPr>
            <a:xfrm>
              <a:off x="3802675" y="1178275"/>
              <a:ext cx="1155675" cy="2189950"/>
            </a:xfrm>
            <a:custGeom>
              <a:avLst/>
              <a:gdLst/>
              <a:ahLst/>
              <a:cxnLst/>
              <a:rect l="l" t="t" r="r" b="b"/>
              <a:pathLst>
                <a:path w="46227" h="87598" extrusionOk="0">
                  <a:moveTo>
                    <a:pt x="0" y="1"/>
                  </a:moveTo>
                  <a:lnTo>
                    <a:pt x="0" y="87598"/>
                  </a:lnTo>
                  <a:lnTo>
                    <a:pt x="27614" y="87598"/>
                  </a:lnTo>
                  <a:cubicBezTo>
                    <a:pt x="27614" y="87598"/>
                    <a:pt x="44332" y="69532"/>
                    <a:pt x="45883" y="55827"/>
                  </a:cubicBezTo>
                  <a:cubicBezTo>
                    <a:pt x="46227" y="52762"/>
                    <a:pt x="45820" y="49915"/>
                    <a:pt x="44294" y="47538"/>
                  </a:cubicBezTo>
                  <a:cubicBezTo>
                    <a:pt x="40277" y="41283"/>
                    <a:pt x="36500" y="28671"/>
                    <a:pt x="30487" y="17113"/>
                  </a:cubicBezTo>
                  <a:cubicBezTo>
                    <a:pt x="27614" y="13732"/>
                    <a:pt x="24499" y="10680"/>
                    <a:pt x="21320" y="8151"/>
                  </a:cubicBezTo>
                  <a:cubicBezTo>
                    <a:pt x="12714" y="1336"/>
                    <a:pt x="2453" y="192"/>
                    <a:pt x="356" y="40"/>
                  </a:cubicBezTo>
                  <a:lnTo>
                    <a:pt x="356" y="1"/>
                  </a:lnTo>
                  <a:lnTo>
                    <a:pt x="343" y="1"/>
                  </a:lnTo>
                  <a:cubicBezTo>
                    <a:pt x="317" y="1"/>
                    <a:pt x="267" y="14"/>
                    <a:pt x="204" y="26"/>
                  </a:cubicBezTo>
                  <a:cubicBezTo>
                    <a:pt x="102" y="14"/>
                    <a:pt x="38" y="1"/>
                    <a:pt x="0"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272;p36"/>
            <p:cNvSpPr/>
            <p:nvPr/>
          </p:nvSpPr>
          <p:spPr>
            <a:xfrm>
              <a:off x="2620300" y="1178275"/>
              <a:ext cx="1190950" cy="2189950"/>
            </a:xfrm>
            <a:custGeom>
              <a:avLst/>
              <a:gdLst/>
              <a:ahLst/>
              <a:cxnLst/>
              <a:rect l="l" t="t" r="r" b="b"/>
              <a:pathLst>
                <a:path w="47638" h="87598" extrusionOk="0">
                  <a:moveTo>
                    <a:pt x="47270" y="1"/>
                  </a:moveTo>
                  <a:lnTo>
                    <a:pt x="47270" y="40"/>
                  </a:lnTo>
                  <a:cubicBezTo>
                    <a:pt x="45171" y="204"/>
                    <a:pt x="34887" y="1362"/>
                    <a:pt x="26279" y="8188"/>
                  </a:cubicBezTo>
                  <a:cubicBezTo>
                    <a:pt x="22300" y="11341"/>
                    <a:pt x="18359" y="15512"/>
                    <a:pt x="14774" y="20139"/>
                  </a:cubicBezTo>
                  <a:cubicBezTo>
                    <a:pt x="9307" y="30807"/>
                    <a:pt x="5556" y="41817"/>
                    <a:pt x="1894" y="47538"/>
                  </a:cubicBezTo>
                  <a:cubicBezTo>
                    <a:pt x="369" y="49915"/>
                    <a:pt x="0" y="52762"/>
                    <a:pt x="433" y="55827"/>
                  </a:cubicBezTo>
                  <a:cubicBezTo>
                    <a:pt x="2327" y="69532"/>
                    <a:pt x="20024" y="87598"/>
                    <a:pt x="20024" y="87598"/>
                  </a:cubicBezTo>
                  <a:lnTo>
                    <a:pt x="47638" y="87598"/>
                  </a:lnTo>
                  <a:lnTo>
                    <a:pt x="47638" y="1"/>
                  </a:lnTo>
                  <a:cubicBezTo>
                    <a:pt x="47612" y="1"/>
                    <a:pt x="47562" y="14"/>
                    <a:pt x="47499" y="26"/>
                  </a:cubicBezTo>
                  <a:cubicBezTo>
                    <a:pt x="47397" y="14"/>
                    <a:pt x="47333" y="1"/>
                    <a:pt x="47295"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273;p36"/>
            <p:cNvSpPr/>
            <p:nvPr/>
          </p:nvSpPr>
          <p:spPr>
            <a:xfrm>
              <a:off x="3806775" y="995550"/>
              <a:ext cx="4475" cy="650"/>
            </a:xfrm>
            <a:custGeom>
              <a:avLst/>
              <a:gdLst/>
              <a:ahLst/>
              <a:cxnLst/>
              <a:rect l="l" t="t" r="r" b="b"/>
              <a:pathLst>
                <a:path w="179" h="26" extrusionOk="0">
                  <a:moveTo>
                    <a:pt x="179" y="0"/>
                  </a:moveTo>
                  <a:cubicBezTo>
                    <a:pt x="116" y="0"/>
                    <a:pt x="52" y="12"/>
                    <a:pt x="1" y="12"/>
                  </a:cubicBezTo>
                  <a:cubicBezTo>
                    <a:pt x="65" y="12"/>
                    <a:pt x="116" y="12"/>
                    <a:pt x="179" y="26"/>
                  </a:cubicBezTo>
                  <a:lnTo>
                    <a:pt x="179" y="0"/>
                  </a:lnTo>
                  <a:close/>
                </a:path>
              </a:pathLst>
            </a:custGeom>
            <a:solidFill>
              <a:srgbClr val="49494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274;p36"/>
            <p:cNvSpPr/>
            <p:nvPr/>
          </p:nvSpPr>
          <p:spPr>
            <a:xfrm>
              <a:off x="3579550" y="2963925"/>
              <a:ext cx="444350" cy="753300"/>
            </a:xfrm>
            <a:custGeom>
              <a:avLst/>
              <a:gdLst/>
              <a:ahLst/>
              <a:cxnLst/>
              <a:rect l="l" t="t" r="r" b="b"/>
              <a:pathLst>
                <a:path w="17774" h="30132" extrusionOk="0">
                  <a:moveTo>
                    <a:pt x="0" y="0"/>
                  </a:moveTo>
                  <a:lnTo>
                    <a:pt x="0" y="30131"/>
                  </a:lnTo>
                  <a:lnTo>
                    <a:pt x="17774" y="30131"/>
                  </a:lnTo>
                  <a:lnTo>
                    <a:pt x="17774" y="0"/>
                  </a:lnTo>
                  <a:close/>
                </a:path>
              </a:pathLst>
            </a:custGeom>
            <a:solidFill>
              <a:srgbClr val="F08A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275;p36"/>
            <p:cNvSpPr/>
            <p:nvPr/>
          </p:nvSpPr>
          <p:spPr>
            <a:xfrm>
              <a:off x="3579550" y="3455625"/>
              <a:ext cx="445300" cy="167850"/>
            </a:xfrm>
            <a:custGeom>
              <a:avLst/>
              <a:gdLst/>
              <a:ahLst/>
              <a:cxnLst/>
              <a:rect l="l" t="t" r="r" b="b"/>
              <a:pathLst>
                <a:path w="17812" h="6714" extrusionOk="0">
                  <a:moveTo>
                    <a:pt x="9039" y="1"/>
                  </a:moveTo>
                  <a:cubicBezTo>
                    <a:pt x="4196" y="1"/>
                    <a:pt x="0" y="801"/>
                    <a:pt x="0" y="2645"/>
                  </a:cubicBezTo>
                  <a:cubicBezTo>
                    <a:pt x="0" y="4501"/>
                    <a:pt x="4196" y="6713"/>
                    <a:pt x="9039" y="6713"/>
                  </a:cubicBezTo>
                  <a:cubicBezTo>
                    <a:pt x="13883" y="6713"/>
                    <a:pt x="17811" y="5213"/>
                    <a:pt x="17811" y="3357"/>
                  </a:cubicBezTo>
                  <a:cubicBezTo>
                    <a:pt x="17811" y="1501"/>
                    <a:pt x="13883" y="1"/>
                    <a:pt x="9039" y="1"/>
                  </a:cubicBezTo>
                  <a:close/>
                </a:path>
              </a:pathLst>
            </a:custGeom>
            <a:solidFill>
              <a:srgbClr val="F08A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276;p36"/>
            <p:cNvSpPr/>
            <p:nvPr/>
          </p:nvSpPr>
          <p:spPr>
            <a:xfrm>
              <a:off x="1915325" y="3087575"/>
              <a:ext cx="3780425" cy="2139650"/>
            </a:xfrm>
            <a:custGeom>
              <a:avLst/>
              <a:gdLst/>
              <a:ahLst/>
              <a:cxnLst/>
              <a:rect l="l" t="t" r="r" b="b"/>
              <a:pathLst>
                <a:path w="151217" h="85586" extrusionOk="0">
                  <a:moveTo>
                    <a:pt x="66569" y="0"/>
                  </a:moveTo>
                  <a:cubicBezTo>
                    <a:pt x="66569" y="0"/>
                    <a:pt x="38052" y="8098"/>
                    <a:pt x="31098" y="11149"/>
                  </a:cubicBezTo>
                  <a:cubicBezTo>
                    <a:pt x="28988" y="12090"/>
                    <a:pt x="3802" y="54249"/>
                    <a:pt x="1" y="67154"/>
                  </a:cubicBezTo>
                  <a:cubicBezTo>
                    <a:pt x="2772" y="69391"/>
                    <a:pt x="27042" y="83325"/>
                    <a:pt x="30081" y="85219"/>
                  </a:cubicBezTo>
                  <a:cubicBezTo>
                    <a:pt x="30276" y="85340"/>
                    <a:pt x="30471" y="85399"/>
                    <a:pt x="30666" y="85399"/>
                  </a:cubicBezTo>
                  <a:cubicBezTo>
                    <a:pt x="34974" y="85399"/>
                    <a:pt x="39401" y="57100"/>
                    <a:pt x="44161" y="57100"/>
                  </a:cubicBezTo>
                  <a:cubicBezTo>
                    <a:pt x="44311" y="57100"/>
                    <a:pt x="44461" y="57128"/>
                    <a:pt x="44612" y="57186"/>
                  </a:cubicBezTo>
                  <a:cubicBezTo>
                    <a:pt x="54275" y="60898"/>
                    <a:pt x="64789" y="62933"/>
                    <a:pt x="75761" y="62933"/>
                  </a:cubicBezTo>
                  <a:cubicBezTo>
                    <a:pt x="86530" y="62933"/>
                    <a:pt x="96853" y="60975"/>
                    <a:pt x="106375" y="57389"/>
                  </a:cubicBezTo>
                  <a:cubicBezTo>
                    <a:pt x="106532" y="57330"/>
                    <a:pt x="106689" y="57301"/>
                    <a:pt x="106846" y="57301"/>
                  </a:cubicBezTo>
                  <a:cubicBezTo>
                    <a:pt x="111767" y="57301"/>
                    <a:pt x="116572" y="85586"/>
                    <a:pt x="121026" y="85586"/>
                  </a:cubicBezTo>
                  <a:cubicBezTo>
                    <a:pt x="121233" y="85586"/>
                    <a:pt x="121439" y="85525"/>
                    <a:pt x="121645" y="85397"/>
                  </a:cubicBezTo>
                  <a:cubicBezTo>
                    <a:pt x="124442" y="83656"/>
                    <a:pt x="148635" y="67281"/>
                    <a:pt x="151216" y="65233"/>
                  </a:cubicBezTo>
                  <a:cubicBezTo>
                    <a:pt x="148304" y="53499"/>
                    <a:pt x="122865" y="13031"/>
                    <a:pt x="120157" y="11149"/>
                  </a:cubicBezTo>
                  <a:cubicBezTo>
                    <a:pt x="113851" y="6764"/>
                    <a:pt x="84343" y="1233"/>
                    <a:pt x="84330" y="1233"/>
                  </a:cubicBezTo>
                  <a:cubicBezTo>
                    <a:pt x="84228" y="1157"/>
                    <a:pt x="66569" y="0"/>
                    <a:pt x="66569"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277;p36"/>
            <p:cNvSpPr/>
            <p:nvPr/>
          </p:nvSpPr>
          <p:spPr>
            <a:xfrm>
              <a:off x="3009975" y="2248125"/>
              <a:ext cx="380475" cy="369050"/>
            </a:xfrm>
            <a:custGeom>
              <a:avLst/>
              <a:gdLst/>
              <a:ahLst/>
              <a:cxnLst/>
              <a:rect l="l" t="t" r="r" b="b"/>
              <a:pathLst>
                <a:path w="15219" h="14762" extrusionOk="0">
                  <a:moveTo>
                    <a:pt x="5301" y="1"/>
                  </a:moveTo>
                  <a:cubicBezTo>
                    <a:pt x="1399" y="1"/>
                    <a:pt x="0" y="1743"/>
                    <a:pt x="0" y="5824"/>
                  </a:cubicBezTo>
                  <a:cubicBezTo>
                    <a:pt x="0" y="9892"/>
                    <a:pt x="4272" y="14762"/>
                    <a:pt x="8162" y="14762"/>
                  </a:cubicBezTo>
                  <a:cubicBezTo>
                    <a:pt x="12053" y="14762"/>
                    <a:pt x="15218" y="11456"/>
                    <a:pt x="15218" y="7375"/>
                  </a:cubicBezTo>
                  <a:cubicBezTo>
                    <a:pt x="15218" y="3306"/>
                    <a:pt x="9192" y="1"/>
                    <a:pt x="530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278;p36"/>
            <p:cNvSpPr/>
            <p:nvPr/>
          </p:nvSpPr>
          <p:spPr>
            <a:xfrm>
              <a:off x="4253025" y="2248125"/>
              <a:ext cx="380500" cy="369050"/>
            </a:xfrm>
            <a:custGeom>
              <a:avLst/>
              <a:gdLst/>
              <a:ahLst/>
              <a:cxnLst/>
              <a:rect l="l" t="t" r="r" b="b"/>
              <a:pathLst>
                <a:path w="15220" h="14762" extrusionOk="0">
                  <a:moveTo>
                    <a:pt x="9917" y="1"/>
                  </a:moveTo>
                  <a:cubicBezTo>
                    <a:pt x="6027" y="1"/>
                    <a:pt x="1" y="3306"/>
                    <a:pt x="1" y="7375"/>
                  </a:cubicBezTo>
                  <a:cubicBezTo>
                    <a:pt x="1" y="11456"/>
                    <a:pt x="3154" y="14762"/>
                    <a:pt x="7057" y="14762"/>
                  </a:cubicBezTo>
                  <a:cubicBezTo>
                    <a:pt x="10948" y="14762"/>
                    <a:pt x="15219" y="9892"/>
                    <a:pt x="15219" y="5824"/>
                  </a:cubicBezTo>
                  <a:cubicBezTo>
                    <a:pt x="15219" y="1743"/>
                    <a:pt x="13821" y="1"/>
                    <a:pt x="991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279;p36"/>
            <p:cNvSpPr/>
            <p:nvPr/>
          </p:nvSpPr>
          <p:spPr>
            <a:xfrm>
              <a:off x="3128850" y="1315275"/>
              <a:ext cx="1395650" cy="1865750"/>
            </a:xfrm>
            <a:custGeom>
              <a:avLst/>
              <a:gdLst/>
              <a:ahLst/>
              <a:cxnLst/>
              <a:rect l="l" t="t" r="r" b="b"/>
              <a:pathLst>
                <a:path w="55826" h="74630" extrusionOk="0">
                  <a:moveTo>
                    <a:pt x="27906" y="1"/>
                  </a:moveTo>
                  <a:cubicBezTo>
                    <a:pt x="12497" y="1"/>
                    <a:pt x="0" y="12345"/>
                    <a:pt x="0" y="32955"/>
                  </a:cubicBezTo>
                  <a:cubicBezTo>
                    <a:pt x="0" y="53551"/>
                    <a:pt x="12497" y="74630"/>
                    <a:pt x="27906" y="74630"/>
                  </a:cubicBezTo>
                  <a:cubicBezTo>
                    <a:pt x="43328" y="74630"/>
                    <a:pt x="55825" y="53551"/>
                    <a:pt x="55825" y="32955"/>
                  </a:cubicBezTo>
                  <a:cubicBezTo>
                    <a:pt x="55825" y="12345"/>
                    <a:pt x="43328" y="1"/>
                    <a:pt x="2790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280;p36"/>
            <p:cNvSpPr/>
            <p:nvPr/>
          </p:nvSpPr>
          <p:spPr>
            <a:xfrm>
              <a:off x="3138375" y="2237025"/>
              <a:ext cx="1376575" cy="390450"/>
            </a:xfrm>
            <a:custGeom>
              <a:avLst/>
              <a:gdLst/>
              <a:ahLst/>
              <a:cxnLst/>
              <a:rect l="l" t="t" r="r" b="b"/>
              <a:pathLst>
                <a:path w="55063" h="15618" extrusionOk="0">
                  <a:moveTo>
                    <a:pt x="1018" y="0"/>
                  </a:moveTo>
                  <a:cubicBezTo>
                    <a:pt x="1018" y="0"/>
                    <a:pt x="1" y="7971"/>
                    <a:pt x="3230" y="15193"/>
                  </a:cubicBezTo>
                  <a:cubicBezTo>
                    <a:pt x="3230" y="15193"/>
                    <a:pt x="4315" y="15584"/>
                    <a:pt x="6651" y="15584"/>
                  </a:cubicBezTo>
                  <a:cubicBezTo>
                    <a:pt x="9917" y="15584"/>
                    <a:pt x="15627" y="14819"/>
                    <a:pt x="24233" y="11150"/>
                  </a:cubicBezTo>
                  <a:cubicBezTo>
                    <a:pt x="24233" y="11150"/>
                    <a:pt x="25923" y="10358"/>
                    <a:pt x="27366" y="10358"/>
                  </a:cubicBezTo>
                  <a:cubicBezTo>
                    <a:pt x="27419" y="10358"/>
                    <a:pt x="27472" y="10359"/>
                    <a:pt x="27525" y="10362"/>
                  </a:cubicBezTo>
                  <a:lnTo>
                    <a:pt x="27525" y="10387"/>
                  </a:lnTo>
                  <a:cubicBezTo>
                    <a:pt x="27578" y="10385"/>
                    <a:pt x="27632" y="10384"/>
                    <a:pt x="27686" y="10384"/>
                  </a:cubicBezTo>
                  <a:cubicBezTo>
                    <a:pt x="29141" y="10384"/>
                    <a:pt x="30831" y="11175"/>
                    <a:pt x="30831" y="11175"/>
                  </a:cubicBezTo>
                  <a:cubicBezTo>
                    <a:pt x="39450" y="14854"/>
                    <a:pt x="45168" y="15618"/>
                    <a:pt x="48432" y="15618"/>
                  </a:cubicBezTo>
                  <a:cubicBezTo>
                    <a:pt x="50753" y="15618"/>
                    <a:pt x="51834" y="15231"/>
                    <a:pt x="51834" y="15231"/>
                  </a:cubicBezTo>
                  <a:cubicBezTo>
                    <a:pt x="55063" y="7997"/>
                    <a:pt x="54034" y="38"/>
                    <a:pt x="54034" y="38"/>
                  </a:cubicBezTo>
                  <a:lnTo>
                    <a:pt x="27525" y="38"/>
                  </a:lnTo>
                  <a:lnTo>
                    <a:pt x="27525"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281;p36"/>
            <p:cNvSpPr/>
            <p:nvPr/>
          </p:nvSpPr>
          <p:spPr>
            <a:xfrm>
              <a:off x="2584375" y="1086750"/>
              <a:ext cx="2419200" cy="1488150"/>
            </a:xfrm>
            <a:custGeom>
              <a:avLst/>
              <a:gdLst/>
              <a:ahLst/>
              <a:cxnLst/>
              <a:rect l="l" t="t" r="r" b="b"/>
              <a:pathLst>
                <a:path w="96768" h="59526" extrusionOk="0">
                  <a:moveTo>
                    <a:pt x="48707" y="0"/>
                  </a:moveTo>
                  <a:lnTo>
                    <a:pt x="48707" y="26"/>
                  </a:lnTo>
                  <a:cubicBezTo>
                    <a:pt x="18333" y="3662"/>
                    <a:pt x="0" y="50614"/>
                    <a:pt x="1704" y="59526"/>
                  </a:cubicBezTo>
                  <a:cubicBezTo>
                    <a:pt x="1704" y="59526"/>
                    <a:pt x="1755" y="59513"/>
                    <a:pt x="1870" y="59475"/>
                  </a:cubicBezTo>
                  <a:cubicBezTo>
                    <a:pt x="3497" y="58979"/>
                    <a:pt x="17228" y="55050"/>
                    <a:pt x="48732" y="54174"/>
                  </a:cubicBezTo>
                  <a:lnTo>
                    <a:pt x="49075" y="54174"/>
                  </a:lnTo>
                  <a:cubicBezTo>
                    <a:pt x="80821" y="55050"/>
                    <a:pt x="93293" y="59030"/>
                    <a:pt x="94615" y="59488"/>
                  </a:cubicBezTo>
                  <a:lnTo>
                    <a:pt x="94730" y="59526"/>
                  </a:lnTo>
                  <a:cubicBezTo>
                    <a:pt x="96767" y="48107"/>
                    <a:pt x="78019" y="8"/>
                    <a:pt x="50016" y="8"/>
                  </a:cubicBezTo>
                  <a:cubicBezTo>
                    <a:pt x="49707" y="8"/>
                    <a:pt x="49398" y="14"/>
                    <a:pt x="49088" y="26"/>
                  </a:cubicBezTo>
                  <a:lnTo>
                    <a:pt x="49088" y="0"/>
                  </a:lnTo>
                  <a:lnTo>
                    <a:pt x="49075" y="0"/>
                  </a:lnTo>
                  <a:cubicBezTo>
                    <a:pt x="49049" y="0"/>
                    <a:pt x="48999" y="0"/>
                    <a:pt x="48936" y="14"/>
                  </a:cubicBezTo>
                  <a:cubicBezTo>
                    <a:pt x="48834" y="0"/>
                    <a:pt x="48770" y="0"/>
                    <a:pt x="48732"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282;p36"/>
            <p:cNvSpPr/>
            <p:nvPr/>
          </p:nvSpPr>
          <p:spPr>
            <a:xfrm>
              <a:off x="2588525" y="5194850"/>
              <a:ext cx="2392725" cy="240950"/>
            </a:xfrm>
            <a:custGeom>
              <a:avLst/>
              <a:gdLst/>
              <a:ahLst/>
              <a:cxnLst/>
              <a:rect l="l" t="t" r="r" b="b"/>
              <a:pathLst>
                <a:path w="95709" h="9638" extrusionOk="0">
                  <a:moveTo>
                    <a:pt x="0" y="0"/>
                  </a:moveTo>
                  <a:lnTo>
                    <a:pt x="0" y="9637"/>
                  </a:lnTo>
                  <a:lnTo>
                    <a:pt x="95708" y="9637"/>
                  </a:lnTo>
                  <a:lnTo>
                    <a:pt x="95708"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283;p36"/>
            <p:cNvSpPr/>
            <p:nvPr/>
          </p:nvSpPr>
          <p:spPr>
            <a:xfrm>
              <a:off x="2528125" y="3868500"/>
              <a:ext cx="2547825" cy="1481475"/>
            </a:xfrm>
            <a:custGeom>
              <a:avLst/>
              <a:gdLst/>
              <a:ahLst/>
              <a:cxnLst/>
              <a:rect l="l" t="t" r="r" b="b"/>
              <a:pathLst>
                <a:path w="101913" h="59259" extrusionOk="0">
                  <a:moveTo>
                    <a:pt x="3267" y="0"/>
                  </a:moveTo>
                  <a:cubicBezTo>
                    <a:pt x="1475" y="0"/>
                    <a:pt x="0" y="1475"/>
                    <a:pt x="0" y="3268"/>
                  </a:cubicBezTo>
                  <a:lnTo>
                    <a:pt x="0" y="56004"/>
                  </a:lnTo>
                  <a:cubicBezTo>
                    <a:pt x="0" y="57796"/>
                    <a:pt x="1475" y="59259"/>
                    <a:pt x="3267" y="59259"/>
                  </a:cubicBezTo>
                  <a:lnTo>
                    <a:pt x="98658" y="59259"/>
                  </a:lnTo>
                  <a:cubicBezTo>
                    <a:pt x="100450" y="59259"/>
                    <a:pt x="101913" y="57796"/>
                    <a:pt x="101913" y="56004"/>
                  </a:cubicBezTo>
                  <a:lnTo>
                    <a:pt x="101913" y="3268"/>
                  </a:lnTo>
                  <a:cubicBezTo>
                    <a:pt x="101913" y="1475"/>
                    <a:pt x="100450" y="0"/>
                    <a:pt x="98658" y="0"/>
                  </a:cubicBezTo>
                  <a:close/>
                </a:path>
              </a:pathLst>
            </a:custGeom>
            <a:solidFill>
              <a:srgbClr val="DFDF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284;p36"/>
            <p:cNvSpPr/>
            <p:nvPr/>
          </p:nvSpPr>
          <p:spPr>
            <a:xfrm>
              <a:off x="2528125" y="5394750"/>
              <a:ext cx="2547825" cy="82025"/>
            </a:xfrm>
            <a:custGeom>
              <a:avLst/>
              <a:gdLst/>
              <a:ahLst/>
              <a:cxnLst/>
              <a:rect l="l" t="t" r="r" b="b"/>
              <a:pathLst>
                <a:path w="101913" h="3281" extrusionOk="0">
                  <a:moveTo>
                    <a:pt x="1640" y="1"/>
                  </a:moveTo>
                  <a:cubicBezTo>
                    <a:pt x="738" y="1"/>
                    <a:pt x="0" y="738"/>
                    <a:pt x="0" y="1641"/>
                  </a:cubicBezTo>
                  <a:cubicBezTo>
                    <a:pt x="0" y="2544"/>
                    <a:pt x="738" y="3281"/>
                    <a:pt x="1640" y="3281"/>
                  </a:cubicBezTo>
                  <a:lnTo>
                    <a:pt x="100272" y="3281"/>
                  </a:lnTo>
                  <a:cubicBezTo>
                    <a:pt x="101188" y="3281"/>
                    <a:pt x="101913" y="2544"/>
                    <a:pt x="101913" y="1641"/>
                  </a:cubicBezTo>
                  <a:cubicBezTo>
                    <a:pt x="101913" y="738"/>
                    <a:pt x="101188" y="1"/>
                    <a:pt x="100272" y="1"/>
                  </a:cubicBezTo>
                  <a:close/>
                </a:path>
              </a:pathLst>
            </a:custGeom>
            <a:solidFill>
              <a:srgbClr val="DFDF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285;p36"/>
            <p:cNvSpPr/>
            <p:nvPr/>
          </p:nvSpPr>
          <p:spPr>
            <a:xfrm>
              <a:off x="3594150" y="4440600"/>
              <a:ext cx="413225" cy="413225"/>
            </a:xfrm>
            <a:custGeom>
              <a:avLst/>
              <a:gdLst/>
              <a:ahLst/>
              <a:cxnLst/>
              <a:rect l="l" t="t" r="r" b="b"/>
              <a:pathLst>
                <a:path w="16529" h="16529" extrusionOk="0">
                  <a:moveTo>
                    <a:pt x="8265" y="1"/>
                  </a:moveTo>
                  <a:cubicBezTo>
                    <a:pt x="3700" y="1"/>
                    <a:pt x="1" y="3701"/>
                    <a:pt x="1" y="8264"/>
                  </a:cubicBezTo>
                  <a:cubicBezTo>
                    <a:pt x="1" y="12829"/>
                    <a:pt x="3700" y="16528"/>
                    <a:pt x="8265" y="16528"/>
                  </a:cubicBezTo>
                  <a:cubicBezTo>
                    <a:pt x="12828" y="16528"/>
                    <a:pt x="16529" y="12829"/>
                    <a:pt x="16529" y="8264"/>
                  </a:cubicBezTo>
                  <a:cubicBezTo>
                    <a:pt x="16529" y="3701"/>
                    <a:pt x="12828" y="1"/>
                    <a:pt x="82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286;p36"/>
            <p:cNvSpPr/>
            <p:nvPr/>
          </p:nvSpPr>
          <p:spPr>
            <a:xfrm>
              <a:off x="3680275" y="4721275"/>
              <a:ext cx="240950" cy="165300"/>
            </a:xfrm>
            <a:custGeom>
              <a:avLst/>
              <a:gdLst/>
              <a:ahLst/>
              <a:cxnLst/>
              <a:rect l="l" t="t" r="r" b="b"/>
              <a:pathLst>
                <a:path w="9638" h="6612" extrusionOk="0">
                  <a:moveTo>
                    <a:pt x="1" y="0"/>
                  </a:moveTo>
                  <a:lnTo>
                    <a:pt x="1" y="6611"/>
                  </a:lnTo>
                  <a:lnTo>
                    <a:pt x="9638" y="6611"/>
                  </a:lnTo>
                  <a:lnTo>
                    <a:pt x="9638"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287;p36"/>
            <p:cNvSpPr/>
            <p:nvPr/>
          </p:nvSpPr>
          <p:spPr>
            <a:xfrm>
              <a:off x="3659300" y="4592525"/>
              <a:ext cx="125900" cy="125900"/>
            </a:xfrm>
            <a:custGeom>
              <a:avLst/>
              <a:gdLst/>
              <a:ahLst/>
              <a:cxnLst/>
              <a:rect l="l" t="t" r="r" b="b"/>
              <a:pathLst>
                <a:path w="5036" h="5036" extrusionOk="0">
                  <a:moveTo>
                    <a:pt x="2518" y="1"/>
                  </a:moveTo>
                  <a:cubicBezTo>
                    <a:pt x="1120" y="1"/>
                    <a:pt x="1" y="1133"/>
                    <a:pt x="1" y="2518"/>
                  </a:cubicBezTo>
                  <a:cubicBezTo>
                    <a:pt x="1" y="3904"/>
                    <a:pt x="1120" y="5035"/>
                    <a:pt x="2518" y="5035"/>
                  </a:cubicBezTo>
                  <a:cubicBezTo>
                    <a:pt x="3904" y="5035"/>
                    <a:pt x="5035" y="3904"/>
                    <a:pt x="5035" y="2518"/>
                  </a:cubicBezTo>
                  <a:cubicBezTo>
                    <a:pt x="5035" y="1133"/>
                    <a:pt x="3904" y="1"/>
                    <a:pt x="2518"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288;p36"/>
            <p:cNvSpPr/>
            <p:nvPr/>
          </p:nvSpPr>
          <p:spPr>
            <a:xfrm>
              <a:off x="3819200" y="4592525"/>
              <a:ext cx="125875" cy="125900"/>
            </a:xfrm>
            <a:custGeom>
              <a:avLst/>
              <a:gdLst/>
              <a:ahLst/>
              <a:cxnLst/>
              <a:rect l="l" t="t" r="r" b="b"/>
              <a:pathLst>
                <a:path w="5035" h="5036" extrusionOk="0">
                  <a:moveTo>
                    <a:pt x="2517" y="1"/>
                  </a:moveTo>
                  <a:cubicBezTo>
                    <a:pt x="1131" y="1"/>
                    <a:pt x="0" y="1133"/>
                    <a:pt x="0" y="2518"/>
                  </a:cubicBezTo>
                  <a:cubicBezTo>
                    <a:pt x="0" y="3904"/>
                    <a:pt x="1131" y="5035"/>
                    <a:pt x="2517" y="5035"/>
                  </a:cubicBezTo>
                  <a:cubicBezTo>
                    <a:pt x="3903" y="5035"/>
                    <a:pt x="5035" y="3904"/>
                    <a:pt x="5035" y="2518"/>
                  </a:cubicBezTo>
                  <a:cubicBezTo>
                    <a:pt x="5035" y="1133"/>
                    <a:pt x="3903" y="1"/>
                    <a:pt x="2517"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289;p36"/>
            <p:cNvSpPr/>
            <p:nvPr/>
          </p:nvSpPr>
          <p:spPr>
            <a:xfrm>
              <a:off x="3768350" y="4766400"/>
              <a:ext cx="29900" cy="29900"/>
            </a:xfrm>
            <a:custGeom>
              <a:avLst/>
              <a:gdLst/>
              <a:ahLst/>
              <a:cxnLst/>
              <a:rect l="l" t="t" r="r" b="b"/>
              <a:pathLst>
                <a:path w="1196" h="1196" extrusionOk="0">
                  <a:moveTo>
                    <a:pt x="597" y="1"/>
                  </a:moveTo>
                  <a:cubicBezTo>
                    <a:pt x="267" y="1"/>
                    <a:pt x="0" y="267"/>
                    <a:pt x="0" y="598"/>
                  </a:cubicBezTo>
                  <a:cubicBezTo>
                    <a:pt x="0" y="928"/>
                    <a:pt x="267" y="1196"/>
                    <a:pt x="597" y="1196"/>
                  </a:cubicBezTo>
                  <a:cubicBezTo>
                    <a:pt x="928" y="1196"/>
                    <a:pt x="1195" y="928"/>
                    <a:pt x="1195" y="598"/>
                  </a:cubicBezTo>
                  <a:cubicBezTo>
                    <a:pt x="1195" y="267"/>
                    <a:pt x="928" y="1"/>
                    <a:pt x="597"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290;p36"/>
            <p:cNvSpPr/>
            <p:nvPr/>
          </p:nvSpPr>
          <p:spPr>
            <a:xfrm>
              <a:off x="3806150" y="4766400"/>
              <a:ext cx="29900" cy="29900"/>
            </a:xfrm>
            <a:custGeom>
              <a:avLst/>
              <a:gdLst/>
              <a:ahLst/>
              <a:cxnLst/>
              <a:rect l="l" t="t" r="r" b="b"/>
              <a:pathLst>
                <a:path w="1196" h="1196" extrusionOk="0">
                  <a:moveTo>
                    <a:pt x="598" y="1"/>
                  </a:moveTo>
                  <a:cubicBezTo>
                    <a:pt x="268" y="1"/>
                    <a:pt x="0" y="267"/>
                    <a:pt x="0" y="598"/>
                  </a:cubicBezTo>
                  <a:cubicBezTo>
                    <a:pt x="0" y="928"/>
                    <a:pt x="268" y="1196"/>
                    <a:pt x="598" y="1196"/>
                  </a:cubicBezTo>
                  <a:cubicBezTo>
                    <a:pt x="929" y="1196"/>
                    <a:pt x="1196" y="928"/>
                    <a:pt x="1196" y="598"/>
                  </a:cubicBezTo>
                  <a:cubicBezTo>
                    <a:pt x="1196" y="267"/>
                    <a:pt x="929" y="1"/>
                    <a:pt x="598"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291;p36"/>
            <p:cNvSpPr/>
            <p:nvPr/>
          </p:nvSpPr>
          <p:spPr>
            <a:xfrm>
              <a:off x="3714950" y="4846500"/>
              <a:ext cx="34350" cy="64525"/>
            </a:xfrm>
            <a:custGeom>
              <a:avLst/>
              <a:gdLst/>
              <a:ahLst/>
              <a:cxnLst/>
              <a:rect l="l" t="t" r="r" b="b"/>
              <a:pathLst>
                <a:path w="1374" h="2581" extrusionOk="0">
                  <a:moveTo>
                    <a:pt x="687" y="0"/>
                  </a:moveTo>
                  <a:cubicBezTo>
                    <a:pt x="305" y="0"/>
                    <a:pt x="0" y="305"/>
                    <a:pt x="0" y="687"/>
                  </a:cubicBezTo>
                  <a:lnTo>
                    <a:pt x="0" y="1894"/>
                  </a:lnTo>
                  <a:cubicBezTo>
                    <a:pt x="0" y="2276"/>
                    <a:pt x="305" y="2581"/>
                    <a:pt x="687" y="2581"/>
                  </a:cubicBezTo>
                  <a:cubicBezTo>
                    <a:pt x="1068" y="2581"/>
                    <a:pt x="1373" y="2276"/>
                    <a:pt x="1373" y="1894"/>
                  </a:cubicBezTo>
                  <a:lnTo>
                    <a:pt x="1373" y="687"/>
                  </a:lnTo>
                  <a:cubicBezTo>
                    <a:pt x="1373" y="305"/>
                    <a:pt x="1068" y="0"/>
                    <a:pt x="687" y="0"/>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292;p36"/>
            <p:cNvSpPr/>
            <p:nvPr/>
          </p:nvSpPr>
          <p:spPr>
            <a:xfrm>
              <a:off x="3680275" y="4844900"/>
              <a:ext cx="34700" cy="64550"/>
            </a:xfrm>
            <a:custGeom>
              <a:avLst/>
              <a:gdLst/>
              <a:ahLst/>
              <a:cxnLst/>
              <a:rect l="l" t="t" r="r" b="b"/>
              <a:pathLst>
                <a:path w="1388" h="2582" extrusionOk="0">
                  <a:moveTo>
                    <a:pt x="687" y="0"/>
                  </a:moveTo>
                  <a:cubicBezTo>
                    <a:pt x="306" y="0"/>
                    <a:pt x="1" y="305"/>
                    <a:pt x="1" y="687"/>
                  </a:cubicBezTo>
                  <a:lnTo>
                    <a:pt x="1" y="1895"/>
                  </a:lnTo>
                  <a:cubicBezTo>
                    <a:pt x="1" y="2277"/>
                    <a:pt x="306" y="2582"/>
                    <a:pt x="687" y="2582"/>
                  </a:cubicBezTo>
                  <a:cubicBezTo>
                    <a:pt x="1069" y="2582"/>
                    <a:pt x="1387" y="2277"/>
                    <a:pt x="1387" y="1895"/>
                  </a:cubicBezTo>
                  <a:lnTo>
                    <a:pt x="1387" y="687"/>
                  </a:lnTo>
                  <a:cubicBezTo>
                    <a:pt x="1387" y="305"/>
                    <a:pt x="1069"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293;p36"/>
            <p:cNvSpPr/>
            <p:nvPr/>
          </p:nvSpPr>
          <p:spPr>
            <a:xfrm>
              <a:off x="3783600" y="4846500"/>
              <a:ext cx="34650" cy="64525"/>
            </a:xfrm>
            <a:custGeom>
              <a:avLst/>
              <a:gdLst/>
              <a:ahLst/>
              <a:cxnLst/>
              <a:rect l="l" t="t" r="r" b="b"/>
              <a:pathLst>
                <a:path w="1386" h="2581" extrusionOk="0">
                  <a:moveTo>
                    <a:pt x="699" y="0"/>
                  </a:moveTo>
                  <a:cubicBezTo>
                    <a:pt x="318" y="0"/>
                    <a:pt x="0" y="305"/>
                    <a:pt x="0" y="687"/>
                  </a:cubicBezTo>
                  <a:lnTo>
                    <a:pt x="0" y="1894"/>
                  </a:lnTo>
                  <a:cubicBezTo>
                    <a:pt x="0" y="2276"/>
                    <a:pt x="318" y="2581"/>
                    <a:pt x="699" y="2581"/>
                  </a:cubicBezTo>
                  <a:cubicBezTo>
                    <a:pt x="1080" y="2581"/>
                    <a:pt x="1386" y="2276"/>
                    <a:pt x="1386" y="1894"/>
                  </a:cubicBezTo>
                  <a:lnTo>
                    <a:pt x="1386" y="687"/>
                  </a:lnTo>
                  <a:cubicBezTo>
                    <a:pt x="1386" y="305"/>
                    <a:pt x="1080" y="0"/>
                    <a:pt x="699" y="0"/>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294;p36"/>
            <p:cNvSpPr/>
            <p:nvPr/>
          </p:nvSpPr>
          <p:spPr>
            <a:xfrm>
              <a:off x="3749275" y="4844900"/>
              <a:ext cx="34350" cy="64550"/>
            </a:xfrm>
            <a:custGeom>
              <a:avLst/>
              <a:gdLst/>
              <a:ahLst/>
              <a:cxnLst/>
              <a:rect l="l" t="t" r="r" b="b"/>
              <a:pathLst>
                <a:path w="1374" h="2582" extrusionOk="0">
                  <a:moveTo>
                    <a:pt x="687" y="0"/>
                  </a:moveTo>
                  <a:cubicBezTo>
                    <a:pt x="305" y="0"/>
                    <a:pt x="0" y="305"/>
                    <a:pt x="0" y="687"/>
                  </a:cubicBezTo>
                  <a:lnTo>
                    <a:pt x="0" y="1895"/>
                  </a:lnTo>
                  <a:cubicBezTo>
                    <a:pt x="0" y="2277"/>
                    <a:pt x="305" y="2582"/>
                    <a:pt x="687" y="2582"/>
                  </a:cubicBezTo>
                  <a:cubicBezTo>
                    <a:pt x="1068" y="2582"/>
                    <a:pt x="1373" y="2277"/>
                    <a:pt x="1373" y="1895"/>
                  </a:cubicBezTo>
                  <a:lnTo>
                    <a:pt x="1373" y="687"/>
                  </a:lnTo>
                  <a:cubicBezTo>
                    <a:pt x="1373" y="305"/>
                    <a:pt x="1068"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295;p36"/>
            <p:cNvSpPr/>
            <p:nvPr/>
          </p:nvSpPr>
          <p:spPr>
            <a:xfrm>
              <a:off x="3852550" y="4846800"/>
              <a:ext cx="34675" cy="64550"/>
            </a:xfrm>
            <a:custGeom>
              <a:avLst/>
              <a:gdLst/>
              <a:ahLst/>
              <a:cxnLst/>
              <a:rect l="l" t="t" r="r" b="b"/>
              <a:pathLst>
                <a:path w="1387" h="2582" extrusionOk="0">
                  <a:moveTo>
                    <a:pt x="700" y="1"/>
                  </a:moveTo>
                  <a:cubicBezTo>
                    <a:pt x="319" y="1"/>
                    <a:pt x="1" y="306"/>
                    <a:pt x="1" y="687"/>
                  </a:cubicBezTo>
                  <a:lnTo>
                    <a:pt x="1" y="1895"/>
                  </a:lnTo>
                  <a:cubicBezTo>
                    <a:pt x="1" y="2277"/>
                    <a:pt x="319" y="2582"/>
                    <a:pt x="700" y="2582"/>
                  </a:cubicBezTo>
                  <a:cubicBezTo>
                    <a:pt x="1082" y="2582"/>
                    <a:pt x="1387" y="2277"/>
                    <a:pt x="1387" y="1895"/>
                  </a:cubicBezTo>
                  <a:lnTo>
                    <a:pt x="1387" y="687"/>
                  </a:lnTo>
                  <a:cubicBezTo>
                    <a:pt x="1387" y="306"/>
                    <a:pt x="1082" y="1"/>
                    <a:pt x="700"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296;p36"/>
            <p:cNvSpPr/>
            <p:nvPr/>
          </p:nvSpPr>
          <p:spPr>
            <a:xfrm>
              <a:off x="3818225" y="4845225"/>
              <a:ext cx="34350" cy="64525"/>
            </a:xfrm>
            <a:custGeom>
              <a:avLst/>
              <a:gdLst/>
              <a:ahLst/>
              <a:cxnLst/>
              <a:rect l="l" t="t" r="r" b="b"/>
              <a:pathLst>
                <a:path w="1374" h="2581" extrusionOk="0">
                  <a:moveTo>
                    <a:pt x="687" y="0"/>
                  </a:moveTo>
                  <a:cubicBezTo>
                    <a:pt x="306" y="0"/>
                    <a:pt x="1" y="306"/>
                    <a:pt x="1" y="687"/>
                  </a:cubicBezTo>
                  <a:lnTo>
                    <a:pt x="1" y="1894"/>
                  </a:lnTo>
                  <a:cubicBezTo>
                    <a:pt x="1" y="2276"/>
                    <a:pt x="306" y="2581"/>
                    <a:pt x="687" y="2581"/>
                  </a:cubicBezTo>
                  <a:cubicBezTo>
                    <a:pt x="1068" y="2581"/>
                    <a:pt x="1374" y="2276"/>
                    <a:pt x="1374" y="1894"/>
                  </a:cubicBezTo>
                  <a:lnTo>
                    <a:pt x="1374" y="687"/>
                  </a:lnTo>
                  <a:cubicBezTo>
                    <a:pt x="1374" y="306"/>
                    <a:pt x="1068"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297;p36"/>
            <p:cNvSpPr/>
            <p:nvPr/>
          </p:nvSpPr>
          <p:spPr>
            <a:xfrm>
              <a:off x="3887200" y="4845225"/>
              <a:ext cx="34350" cy="64525"/>
            </a:xfrm>
            <a:custGeom>
              <a:avLst/>
              <a:gdLst/>
              <a:ahLst/>
              <a:cxnLst/>
              <a:rect l="l" t="t" r="r" b="b"/>
              <a:pathLst>
                <a:path w="1374" h="2581" extrusionOk="0">
                  <a:moveTo>
                    <a:pt x="687" y="0"/>
                  </a:moveTo>
                  <a:cubicBezTo>
                    <a:pt x="306" y="0"/>
                    <a:pt x="1" y="306"/>
                    <a:pt x="1" y="687"/>
                  </a:cubicBezTo>
                  <a:lnTo>
                    <a:pt x="1" y="1894"/>
                  </a:lnTo>
                  <a:cubicBezTo>
                    <a:pt x="1" y="2276"/>
                    <a:pt x="306" y="2581"/>
                    <a:pt x="687" y="2581"/>
                  </a:cubicBezTo>
                  <a:cubicBezTo>
                    <a:pt x="1069" y="2581"/>
                    <a:pt x="1374" y="2276"/>
                    <a:pt x="1374" y="1894"/>
                  </a:cubicBezTo>
                  <a:lnTo>
                    <a:pt x="1374" y="687"/>
                  </a:lnTo>
                  <a:cubicBezTo>
                    <a:pt x="1374" y="306"/>
                    <a:pt x="1069"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298;p36"/>
          <p:cNvGrpSpPr/>
          <p:nvPr/>
        </p:nvGrpSpPr>
        <p:grpSpPr>
          <a:xfrm>
            <a:off x="291759" y="2800811"/>
            <a:ext cx="1349530" cy="1240710"/>
            <a:chOff x="1302850" y="238125"/>
            <a:chExt cx="5013000" cy="5238650"/>
          </a:xfrm>
        </p:grpSpPr>
        <p:sp>
          <p:nvSpPr>
            <p:cNvPr id="76" name="Google Shape;299;p36"/>
            <p:cNvSpPr/>
            <p:nvPr/>
          </p:nvSpPr>
          <p:spPr>
            <a:xfrm>
              <a:off x="1302850" y="238125"/>
              <a:ext cx="5013000" cy="5012700"/>
            </a:xfrm>
            <a:custGeom>
              <a:avLst/>
              <a:gdLst/>
              <a:ahLst/>
              <a:cxnLst/>
              <a:rect l="l" t="t" r="r" b="b"/>
              <a:pathLst>
                <a:path w="200520" h="200508" extrusionOk="0">
                  <a:moveTo>
                    <a:pt x="100260" y="0"/>
                  </a:moveTo>
                  <a:cubicBezTo>
                    <a:pt x="44892" y="0"/>
                    <a:pt x="0" y="44879"/>
                    <a:pt x="0" y="100260"/>
                  </a:cubicBezTo>
                  <a:cubicBezTo>
                    <a:pt x="0" y="131433"/>
                    <a:pt x="14227" y="159289"/>
                    <a:pt x="36552" y="177660"/>
                  </a:cubicBezTo>
                  <a:cubicBezTo>
                    <a:pt x="36793" y="177864"/>
                    <a:pt x="37047" y="178067"/>
                    <a:pt x="37290" y="178258"/>
                  </a:cubicBezTo>
                  <a:cubicBezTo>
                    <a:pt x="40480" y="180852"/>
                    <a:pt x="43850" y="183242"/>
                    <a:pt x="47359" y="185415"/>
                  </a:cubicBezTo>
                  <a:cubicBezTo>
                    <a:pt x="52698" y="188746"/>
                    <a:pt x="58369" y="191582"/>
                    <a:pt x="64319" y="193871"/>
                  </a:cubicBezTo>
                  <a:cubicBezTo>
                    <a:pt x="75468" y="198168"/>
                    <a:pt x="87597" y="200507"/>
                    <a:pt x="100260" y="200507"/>
                  </a:cubicBezTo>
                  <a:cubicBezTo>
                    <a:pt x="112693" y="200507"/>
                    <a:pt x="124593" y="198244"/>
                    <a:pt x="135578" y="194099"/>
                  </a:cubicBezTo>
                  <a:cubicBezTo>
                    <a:pt x="141719" y="191786"/>
                    <a:pt x="147580" y="188899"/>
                    <a:pt x="153072" y="185466"/>
                  </a:cubicBezTo>
                  <a:cubicBezTo>
                    <a:pt x="156314" y="183458"/>
                    <a:pt x="159429" y="181271"/>
                    <a:pt x="162404" y="178919"/>
                  </a:cubicBezTo>
                  <a:cubicBezTo>
                    <a:pt x="162646" y="178716"/>
                    <a:pt x="162900" y="178512"/>
                    <a:pt x="163154" y="178309"/>
                  </a:cubicBezTo>
                  <a:cubicBezTo>
                    <a:pt x="185937" y="159951"/>
                    <a:pt x="200519" y="131815"/>
                    <a:pt x="200519" y="100260"/>
                  </a:cubicBezTo>
                  <a:cubicBezTo>
                    <a:pt x="200519" y="44879"/>
                    <a:pt x="155628" y="0"/>
                    <a:pt x="100260"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300;p36"/>
            <p:cNvSpPr/>
            <p:nvPr/>
          </p:nvSpPr>
          <p:spPr>
            <a:xfrm>
              <a:off x="3802675" y="995550"/>
              <a:ext cx="4125" cy="650"/>
            </a:xfrm>
            <a:custGeom>
              <a:avLst/>
              <a:gdLst/>
              <a:ahLst/>
              <a:cxnLst/>
              <a:rect l="l" t="t" r="r" b="b"/>
              <a:pathLst>
                <a:path w="165" h="26" extrusionOk="0">
                  <a:moveTo>
                    <a:pt x="0" y="0"/>
                  </a:moveTo>
                  <a:lnTo>
                    <a:pt x="0" y="26"/>
                  </a:lnTo>
                  <a:cubicBezTo>
                    <a:pt x="51" y="12"/>
                    <a:pt x="114" y="12"/>
                    <a:pt x="165" y="12"/>
                  </a:cubicBezTo>
                  <a:cubicBezTo>
                    <a:pt x="114" y="12"/>
                    <a:pt x="51" y="0"/>
                    <a:pt x="0" y="0"/>
                  </a:cubicBezTo>
                  <a:close/>
                </a:path>
              </a:pathLst>
            </a:custGeom>
            <a:solidFill>
              <a:srgbClr val="49494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301;p36"/>
            <p:cNvSpPr/>
            <p:nvPr/>
          </p:nvSpPr>
          <p:spPr>
            <a:xfrm>
              <a:off x="3802675" y="1178275"/>
              <a:ext cx="1155675" cy="2189950"/>
            </a:xfrm>
            <a:custGeom>
              <a:avLst/>
              <a:gdLst/>
              <a:ahLst/>
              <a:cxnLst/>
              <a:rect l="l" t="t" r="r" b="b"/>
              <a:pathLst>
                <a:path w="46227" h="87598" extrusionOk="0">
                  <a:moveTo>
                    <a:pt x="0" y="1"/>
                  </a:moveTo>
                  <a:lnTo>
                    <a:pt x="0" y="87598"/>
                  </a:lnTo>
                  <a:lnTo>
                    <a:pt x="27614" y="87598"/>
                  </a:lnTo>
                  <a:cubicBezTo>
                    <a:pt x="27614" y="87598"/>
                    <a:pt x="44332" y="69532"/>
                    <a:pt x="45883" y="55827"/>
                  </a:cubicBezTo>
                  <a:cubicBezTo>
                    <a:pt x="46227" y="52762"/>
                    <a:pt x="45820" y="49915"/>
                    <a:pt x="44294" y="47538"/>
                  </a:cubicBezTo>
                  <a:cubicBezTo>
                    <a:pt x="40277" y="41283"/>
                    <a:pt x="36500" y="28671"/>
                    <a:pt x="30487" y="17113"/>
                  </a:cubicBezTo>
                  <a:cubicBezTo>
                    <a:pt x="27614" y="13732"/>
                    <a:pt x="24499" y="10680"/>
                    <a:pt x="21320" y="8151"/>
                  </a:cubicBezTo>
                  <a:cubicBezTo>
                    <a:pt x="12714" y="1336"/>
                    <a:pt x="2453" y="192"/>
                    <a:pt x="356" y="40"/>
                  </a:cubicBezTo>
                  <a:lnTo>
                    <a:pt x="356" y="1"/>
                  </a:lnTo>
                  <a:lnTo>
                    <a:pt x="343" y="1"/>
                  </a:lnTo>
                  <a:cubicBezTo>
                    <a:pt x="317" y="1"/>
                    <a:pt x="267" y="14"/>
                    <a:pt x="204" y="26"/>
                  </a:cubicBezTo>
                  <a:cubicBezTo>
                    <a:pt x="102" y="14"/>
                    <a:pt x="38" y="1"/>
                    <a:pt x="0"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302;p36"/>
            <p:cNvSpPr/>
            <p:nvPr/>
          </p:nvSpPr>
          <p:spPr>
            <a:xfrm>
              <a:off x="2620300" y="1178275"/>
              <a:ext cx="1190950" cy="2189950"/>
            </a:xfrm>
            <a:custGeom>
              <a:avLst/>
              <a:gdLst/>
              <a:ahLst/>
              <a:cxnLst/>
              <a:rect l="l" t="t" r="r" b="b"/>
              <a:pathLst>
                <a:path w="47638" h="87598" extrusionOk="0">
                  <a:moveTo>
                    <a:pt x="47270" y="1"/>
                  </a:moveTo>
                  <a:lnTo>
                    <a:pt x="47270" y="40"/>
                  </a:lnTo>
                  <a:cubicBezTo>
                    <a:pt x="45171" y="204"/>
                    <a:pt x="34887" y="1362"/>
                    <a:pt x="26279" y="8188"/>
                  </a:cubicBezTo>
                  <a:cubicBezTo>
                    <a:pt x="22300" y="11341"/>
                    <a:pt x="18359" y="15512"/>
                    <a:pt x="14774" y="20139"/>
                  </a:cubicBezTo>
                  <a:cubicBezTo>
                    <a:pt x="9307" y="30807"/>
                    <a:pt x="5556" y="41817"/>
                    <a:pt x="1894" y="47538"/>
                  </a:cubicBezTo>
                  <a:cubicBezTo>
                    <a:pt x="369" y="49915"/>
                    <a:pt x="0" y="52762"/>
                    <a:pt x="433" y="55827"/>
                  </a:cubicBezTo>
                  <a:cubicBezTo>
                    <a:pt x="2327" y="69532"/>
                    <a:pt x="20024" y="87598"/>
                    <a:pt x="20024" y="87598"/>
                  </a:cubicBezTo>
                  <a:lnTo>
                    <a:pt x="47638" y="87598"/>
                  </a:lnTo>
                  <a:lnTo>
                    <a:pt x="47638" y="1"/>
                  </a:lnTo>
                  <a:cubicBezTo>
                    <a:pt x="47612" y="1"/>
                    <a:pt x="47562" y="14"/>
                    <a:pt x="47499" y="26"/>
                  </a:cubicBezTo>
                  <a:cubicBezTo>
                    <a:pt x="47397" y="14"/>
                    <a:pt x="47333" y="1"/>
                    <a:pt x="47295"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303;p36"/>
            <p:cNvSpPr/>
            <p:nvPr/>
          </p:nvSpPr>
          <p:spPr>
            <a:xfrm>
              <a:off x="3806775" y="995550"/>
              <a:ext cx="4475" cy="650"/>
            </a:xfrm>
            <a:custGeom>
              <a:avLst/>
              <a:gdLst/>
              <a:ahLst/>
              <a:cxnLst/>
              <a:rect l="l" t="t" r="r" b="b"/>
              <a:pathLst>
                <a:path w="179" h="26" extrusionOk="0">
                  <a:moveTo>
                    <a:pt x="179" y="0"/>
                  </a:moveTo>
                  <a:cubicBezTo>
                    <a:pt x="116" y="0"/>
                    <a:pt x="52" y="12"/>
                    <a:pt x="1" y="12"/>
                  </a:cubicBezTo>
                  <a:cubicBezTo>
                    <a:pt x="65" y="12"/>
                    <a:pt x="116" y="12"/>
                    <a:pt x="179" y="26"/>
                  </a:cubicBezTo>
                  <a:lnTo>
                    <a:pt x="179" y="0"/>
                  </a:lnTo>
                  <a:close/>
                </a:path>
              </a:pathLst>
            </a:custGeom>
            <a:solidFill>
              <a:srgbClr val="49494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304;p36"/>
            <p:cNvSpPr/>
            <p:nvPr/>
          </p:nvSpPr>
          <p:spPr>
            <a:xfrm>
              <a:off x="3579550" y="2963925"/>
              <a:ext cx="444350" cy="753300"/>
            </a:xfrm>
            <a:custGeom>
              <a:avLst/>
              <a:gdLst/>
              <a:ahLst/>
              <a:cxnLst/>
              <a:rect l="l" t="t" r="r" b="b"/>
              <a:pathLst>
                <a:path w="17774" h="30132" extrusionOk="0">
                  <a:moveTo>
                    <a:pt x="0" y="0"/>
                  </a:moveTo>
                  <a:lnTo>
                    <a:pt x="0" y="30131"/>
                  </a:lnTo>
                  <a:lnTo>
                    <a:pt x="17774" y="30131"/>
                  </a:lnTo>
                  <a:lnTo>
                    <a:pt x="17774" y="0"/>
                  </a:lnTo>
                  <a:close/>
                </a:path>
              </a:pathLst>
            </a:custGeom>
            <a:solidFill>
              <a:srgbClr val="F08A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305;p36"/>
            <p:cNvSpPr/>
            <p:nvPr/>
          </p:nvSpPr>
          <p:spPr>
            <a:xfrm>
              <a:off x="3579550" y="3455625"/>
              <a:ext cx="445300" cy="167850"/>
            </a:xfrm>
            <a:custGeom>
              <a:avLst/>
              <a:gdLst/>
              <a:ahLst/>
              <a:cxnLst/>
              <a:rect l="l" t="t" r="r" b="b"/>
              <a:pathLst>
                <a:path w="17812" h="6714" extrusionOk="0">
                  <a:moveTo>
                    <a:pt x="9039" y="1"/>
                  </a:moveTo>
                  <a:cubicBezTo>
                    <a:pt x="4196" y="1"/>
                    <a:pt x="0" y="801"/>
                    <a:pt x="0" y="2645"/>
                  </a:cubicBezTo>
                  <a:cubicBezTo>
                    <a:pt x="0" y="4501"/>
                    <a:pt x="4196" y="6713"/>
                    <a:pt x="9039" y="6713"/>
                  </a:cubicBezTo>
                  <a:cubicBezTo>
                    <a:pt x="13883" y="6713"/>
                    <a:pt x="17811" y="5213"/>
                    <a:pt x="17811" y="3357"/>
                  </a:cubicBezTo>
                  <a:cubicBezTo>
                    <a:pt x="17811" y="1501"/>
                    <a:pt x="13883" y="1"/>
                    <a:pt x="9039" y="1"/>
                  </a:cubicBezTo>
                  <a:close/>
                </a:path>
              </a:pathLst>
            </a:custGeom>
            <a:solidFill>
              <a:srgbClr val="F08A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306;p36"/>
            <p:cNvSpPr/>
            <p:nvPr/>
          </p:nvSpPr>
          <p:spPr>
            <a:xfrm>
              <a:off x="1915325" y="3087575"/>
              <a:ext cx="3780425" cy="2139650"/>
            </a:xfrm>
            <a:custGeom>
              <a:avLst/>
              <a:gdLst/>
              <a:ahLst/>
              <a:cxnLst/>
              <a:rect l="l" t="t" r="r" b="b"/>
              <a:pathLst>
                <a:path w="151217" h="85586" extrusionOk="0">
                  <a:moveTo>
                    <a:pt x="66569" y="0"/>
                  </a:moveTo>
                  <a:cubicBezTo>
                    <a:pt x="66569" y="0"/>
                    <a:pt x="38052" y="8098"/>
                    <a:pt x="31098" y="11149"/>
                  </a:cubicBezTo>
                  <a:cubicBezTo>
                    <a:pt x="28988" y="12090"/>
                    <a:pt x="3802" y="54249"/>
                    <a:pt x="1" y="67154"/>
                  </a:cubicBezTo>
                  <a:cubicBezTo>
                    <a:pt x="2772" y="69391"/>
                    <a:pt x="27042" y="83325"/>
                    <a:pt x="30081" y="85219"/>
                  </a:cubicBezTo>
                  <a:cubicBezTo>
                    <a:pt x="30276" y="85340"/>
                    <a:pt x="30471" y="85399"/>
                    <a:pt x="30666" y="85399"/>
                  </a:cubicBezTo>
                  <a:cubicBezTo>
                    <a:pt x="34974" y="85399"/>
                    <a:pt x="39401" y="57100"/>
                    <a:pt x="44161" y="57100"/>
                  </a:cubicBezTo>
                  <a:cubicBezTo>
                    <a:pt x="44311" y="57100"/>
                    <a:pt x="44461" y="57128"/>
                    <a:pt x="44612" y="57186"/>
                  </a:cubicBezTo>
                  <a:cubicBezTo>
                    <a:pt x="54275" y="60898"/>
                    <a:pt x="64789" y="62933"/>
                    <a:pt x="75761" y="62933"/>
                  </a:cubicBezTo>
                  <a:cubicBezTo>
                    <a:pt x="86530" y="62933"/>
                    <a:pt x="96853" y="60975"/>
                    <a:pt x="106375" y="57389"/>
                  </a:cubicBezTo>
                  <a:cubicBezTo>
                    <a:pt x="106532" y="57330"/>
                    <a:pt x="106689" y="57301"/>
                    <a:pt x="106846" y="57301"/>
                  </a:cubicBezTo>
                  <a:cubicBezTo>
                    <a:pt x="111767" y="57301"/>
                    <a:pt x="116572" y="85586"/>
                    <a:pt x="121026" y="85586"/>
                  </a:cubicBezTo>
                  <a:cubicBezTo>
                    <a:pt x="121233" y="85586"/>
                    <a:pt x="121439" y="85525"/>
                    <a:pt x="121645" y="85397"/>
                  </a:cubicBezTo>
                  <a:cubicBezTo>
                    <a:pt x="124442" y="83656"/>
                    <a:pt x="148635" y="67281"/>
                    <a:pt x="151216" y="65233"/>
                  </a:cubicBezTo>
                  <a:cubicBezTo>
                    <a:pt x="148304" y="53499"/>
                    <a:pt x="122865" y="13031"/>
                    <a:pt x="120157" y="11149"/>
                  </a:cubicBezTo>
                  <a:cubicBezTo>
                    <a:pt x="113851" y="6764"/>
                    <a:pt x="84343" y="1233"/>
                    <a:pt x="84330" y="1233"/>
                  </a:cubicBezTo>
                  <a:cubicBezTo>
                    <a:pt x="84228" y="1157"/>
                    <a:pt x="66569" y="0"/>
                    <a:pt x="66569"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307;p36"/>
            <p:cNvSpPr/>
            <p:nvPr/>
          </p:nvSpPr>
          <p:spPr>
            <a:xfrm>
              <a:off x="3009975" y="2248125"/>
              <a:ext cx="380475" cy="369050"/>
            </a:xfrm>
            <a:custGeom>
              <a:avLst/>
              <a:gdLst/>
              <a:ahLst/>
              <a:cxnLst/>
              <a:rect l="l" t="t" r="r" b="b"/>
              <a:pathLst>
                <a:path w="15219" h="14762" extrusionOk="0">
                  <a:moveTo>
                    <a:pt x="5301" y="1"/>
                  </a:moveTo>
                  <a:cubicBezTo>
                    <a:pt x="1399" y="1"/>
                    <a:pt x="0" y="1743"/>
                    <a:pt x="0" y="5824"/>
                  </a:cubicBezTo>
                  <a:cubicBezTo>
                    <a:pt x="0" y="9892"/>
                    <a:pt x="4272" y="14762"/>
                    <a:pt x="8162" y="14762"/>
                  </a:cubicBezTo>
                  <a:cubicBezTo>
                    <a:pt x="12053" y="14762"/>
                    <a:pt x="15218" y="11456"/>
                    <a:pt x="15218" y="7375"/>
                  </a:cubicBezTo>
                  <a:cubicBezTo>
                    <a:pt x="15218" y="3306"/>
                    <a:pt x="9192" y="1"/>
                    <a:pt x="530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308;p36"/>
            <p:cNvSpPr/>
            <p:nvPr/>
          </p:nvSpPr>
          <p:spPr>
            <a:xfrm>
              <a:off x="4253025" y="2248125"/>
              <a:ext cx="380500" cy="369050"/>
            </a:xfrm>
            <a:custGeom>
              <a:avLst/>
              <a:gdLst/>
              <a:ahLst/>
              <a:cxnLst/>
              <a:rect l="l" t="t" r="r" b="b"/>
              <a:pathLst>
                <a:path w="15220" h="14762" extrusionOk="0">
                  <a:moveTo>
                    <a:pt x="9917" y="1"/>
                  </a:moveTo>
                  <a:cubicBezTo>
                    <a:pt x="6027" y="1"/>
                    <a:pt x="1" y="3306"/>
                    <a:pt x="1" y="7375"/>
                  </a:cubicBezTo>
                  <a:cubicBezTo>
                    <a:pt x="1" y="11456"/>
                    <a:pt x="3154" y="14762"/>
                    <a:pt x="7057" y="14762"/>
                  </a:cubicBezTo>
                  <a:cubicBezTo>
                    <a:pt x="10948" y="14762"/>
                    <a:pt x="15219" y="9892"/>
                    <a:pt x="15219" y="5824"/>
                  </a:cubicBezTo>
                  <a:cubicBezTo>
                    <a:pt x="15219" y="1743"/>
                    <a:pt x="13821" y="1"/>
                    <a:pt x="991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309;p36"/>
            <p:cNvSpPr/>
            <p:nvPr/>
          </p:nvSpPr>
          <p:spPr>
            <a:xfrm>
              <a:off x="3128850" y="1315275"/>
              <a:ext cx="1395650" cy="1865750"/>
            </a:xfrm>
            <a:custGeom>
              <a:avLst/>
              <a:gdLst/>
              <a:ahLst/>
              <a:cxnLst/>
              <a:rect l="l" t="t" r="r" b="b"/>
              <a:pathLst>
                <a:path w="55826" h="74630" extrusionOk="0">
                  <a:moveTo>
                    <a:pt x="27906" y="1"/>
                  </a:moveTo>
                  <a:cubicBezTo>
                    <a:pt x="12497" y="1"/>
                    <a:pt x="0" y="12345"/>
                    <a:pt x="0" y="32955"/>
                  </a:cubicBezTo>
                  <a:cubicBezTo>
                    <a:pt x="0" y="53551"/>
                    <a:pt x="12497" y="74630"/>
                    <a:pt x="27906" y="74630"/>
                  </a:cubicBezTo>
                  <a:cubicBezTo>
                    <a:pt x="43328" y="74630"/>
                    <a:pt x="55825" y="53551"/>
                    <a:pt x="55825" y="32955"/>
                  </a:cubicBezTo>
                  <a:cubicBezTo>
                    <a:pt x="55825" y="12345"/>
                    <a:pt x="43328" y="1"/>
                    <a:pt x="2790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310;p36"/>
            <p:cNvSpPr/>
            <p:nvPr/>
          </p:nvSpPr>
          <p:spPr>
            <a:xfrm>
              <a:off x="3138375" y="2237025"/>
              <a:ext cx="1376575" cy="390450"/>
            </a:xfrm>
            <a:custGeom>
              <a:avLst/>
              <a:gdLst/>
              <a:ahLst/>
              <a:cxnLst/>
              <a:rect l="l" t="t" r="r" b="b"/>
              <a:pathLst>
                <a:path w="55063" h="15618" extrusionOk="0">
                  <a:moveTo>
                    <a:pt x="1018" y="0"/>
                  </a:moveTo>
                  <a:cubicBezTo>
                    <a:pt x="1018" y="0"/>
                    <a:pt x="1" y="7971"/>
                    <a:pt x="3230" y="15193"/>
                  </a:cubicBezTo>
                  <a:cubicBezTo>
                    <a:pt x="3230" y="15193"/>
                    <a:pt x="4315" y="15584"/>
                    <a:pt x="6651" y="15584"/>
                  </a:cubicBezTo>
                  <a:cubicBezTo>
                    <a:pt x="9917" y="15584"/>
                    <a:pt x="15627" y="14819"/>
                    <a:pt x="24233" y="11150"/>
                  </a:cubicBezTo>
                  <a:cubicBezTo>
                    <a:pt x="24233" y="11150"/>
                    <a:pt x="25923" y="10358"/>
                    <a:pt x="27366" y="10358"/>
                  </a:cubicBezTo>
                  <a:cubicBezTo>
                    <a:pt x="27419" y="10358"/>
                    <a:pt x="27472" y="10359"/>
                    <a:pt x="27525" y="10362"/>
                  </a:cubicBezTo>
                  <a:lnTo>
                    <a:pt x="27525" y="10387"/>
                  </a:lnTo>
                  <a:cubicBezTo>
                    <a:pt x="27578" y="10385"/>
                    <a:pt x="27632" y="10384"/>
                    <a:pt x="27686" y="10384"/>
                  </a:cubicBezTo>
                  <a:cubicBezTo>
                    <a:pt x="29141" y="10384"/>
                    <a:pt x="30831" y="11175"/>
                    <a:pt x="30831" y="11175"/>
                  </a:cubicBezTo>
                  <a:cubicBezTo>
                    <a:pt x="39450" y="14854"/>
                    <a:pt x="45168" y="15618"/>
                    <a:pt x="48432" y="15618"/>
                  </a:cubicBezTo>
                  <a:cubicBezTo>
                    <a:pt x="50753" y="15618"/>
                    <a:pt x="51834" y="15231"/>
                    <a:pt x="51834" y="15231"/>
                  </a:cubicBezTo>
                  <a:cubicBezTo>
                    <a:pt x="55063" y="7997"/>
                    <a:pt x="54034" y="38"/>
                    <a:pt x="54034" y="38"/>
                  </a:cubicBezTo>
                  <a:lnTo>
                    <a:pt x="27525" y="38"/>
                  </a:lnTo>
                  <a:lnTo>
                    <a:pt x="27525"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311;p36"/>
            <p:cNvSpPr/>
            <p:nvPr/>
          </p:nvSpPr>
          <p:spPr>
            <a:xfrm>
              <a:off x="2584375" y="1086750"/>
              <a:ext cx="2419200" cy="1488150"/>
            </a:xfrm>
            <a:custGeom>
              <a:avLst/>
              <a:gdLst/>
              <a:ahLst/>
              <a:cxnLst/>
              <a:rect l="l" t="t" r="r" b="b"/>
              <a:pathLst>
                <a:path w="96768" h="59526" extrusionOk="0">
                  <a:moveTo>
                    <a:pt x="48707" y="0"/>
                  </a:moveTo>
                  <a:lnTo>
                    <a:pt x="48707" y="26"/>
                  </a:lnTo>
                  <a:cubicBezTo>
                    <a:pt x="18333" y="3662"/>
                    <a:pt x="0" y="50614"/>
                    <a:pt x="1704" y="59526"/>
                  </a:cubicBezTo>
                  <a:cubicBezTo>
                    <a:pt x="1704" y="59526"/>
                    <a:pt x="1755" y="59513"/>
                    <a:pt x="1870" y="59475"/>
                  </a:cubicBezTo>
                  <a:cubicBezTo>
                    <a:pt x="3497" y="58979"/>
                    <a:pt x="17228" y="55050"/>
                    <a:pt x="48732" y="54174"/>
                  </a:cubicBezTo>
                  <a:lnTo>
                    <a:pt x="49075" y="54174"/>
                  </a:lnTo>
                  <a:cubicBezTo>
                    <a:pt x="80821" y="55050"/>
                    <a:pt x="93293" y="59030"/>
                    <a:pt x="94615" y="59488"/>
                  </a:cubicBezTo>
                  <a:lnTo>
                    <a:pt x="94730" y="59526"/>
                  </a:lnTo>
                  <a:cubicBezTo>
                    <a:pt x="96767" y="48107"/>
                    <a:pt x="78019" y="8"/>
                    <a:pt x="50016" y="8"/>
                  </a:cubicBezTo>
                  <a:cubicBezTo>
                    <a:pt x="49707" y="8"/>
                    <a:pt x="49398" y="14"/>
                    <a:pt x="49088" y="26"/>
                  </a:cubicBezTo>
                  <a:lnTo>
                    <a:pt x="49088" y="0"/>
                  </a:lnTo>
                  <a:lnTo>
                    <a:pt x="49075" y="0"/>
                  </a:lnTo>
                  <a:cubicBezTo>
                    <a:pt x="49049" y="0"/>
                    <a:pt x="48999" y="0"/>
                    <a:pt x="48936" y="14"/>
                  </a:cubicBezTo>
                  <a:cubicBezTo>
                    <a:pt x="48834" y="0"/>
                    <a:pt x="48770" y="0"/>
                    <a:pt x="48732"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312;p36"/>
            <p:cNvSpPr/>
            <p:nvPr/>
          </p:nvSpPr>
          <p:spPr>
            <a:xfrm>
              <a:off x="2588525" y="5194850"/>
              <a:ext cx="2392725" cy="240950"/>
            </a:xfrm>
            <a:custGeom>
              <a:avLst/>
              <a:gdLst/>
              <a:ahLst/>
              <a:cxnLst/>
              <a:rect l="l" t="t" r="r" b="b"/>
              <a:pathLst>
                <a:path w="95709" h="9638" extrusionOk="0">
                  <a:moveTo>
                    <a:pt x="0" y="0"/>
                  </a:moveTo>
                  <a:lnTo>
                    <a:pt x="0" y="9637"/>
                  </a:lnTo>
                  <a:lnTo>
                    <a:pt x="95708" y="9637"/>
                  </a:lnTo>
                  <a:lnTo>
                    <a:pt x="95708"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313;p36"/>
            <p:cNvSpPr/>
            <p:nvPr/>
          </p:nvSpPr>
          <p:spPr>
            <a:xfrm>
              <a:off x="2528125" y="3868500"/>
              <a:ext cx="2547825" cy="1481475"/>
            </a:xfrm>
            <a:custGeom>
              <a:avLst/>
              <a:gdLst/>
              <a:ahLst/>
              <a:cxnLst/>
              <a:rect l="l" t="t" r="r" b="b"/>
              <a:pathLst>
                <a:path w="101913" h="59259" extrusionOk="0">
                  <a:moveTo>
                    <a:pt x="3267" y="0"/>
                  </a:moveTo>
                  <a:cubicBezTo>
                    <a:pt x="1475" y="0"/>
                    <a:pt x="0" y="1475"/>
                    <a:pt x="0" y="3268"/>
                  </a:cubicBezTo>
                  <a:lnTo>
                    <a:pt x="0" y="56004"/>
                  </a:lnTo>
                  <a:cubicBezTo>
                    <a:pt x="0" y="57796"/>
                    <a:pt x="1475" y="59259"/>
                    <a:pt x="3267" y="59259"/>
                  </a:cubicBezTo>
                  <a:lnTo>
                    <a:pt x="98658" y="59259"/>
                  </a:lnTo>
                  <a:cubicBezTo>
                    <a:pt x="100450" y="59259"/>
                    <a:pt x="101913" y="57796"/>
                    <a:pt x="101913" y="56004"/>
                  </a:cubicBezTo>
                  <a:lnTo>
                    <a:pt x="101913" y="3268"/>
                  </a:lnTo>
                  <a:cubicBezTo>
                    <a:pt x="101913" y="1475"/>
                    <a:pt x="100450" y="0"/>
                    <a:pt x="98658" y="0"/>
                  </a:cubicBezTo>
                  <a:close/>
                </a:path>
              </a:pathLst>
            </a:custGeom>
            <a:solidFill>
              <a:srgbClr val="DFDF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314;p36"/>
            <p:cNvSpPr/>
            <p:nvPr/>
          </p:nvSpPr>
          <p:spPr>
            <a:xfrm>
              <a:off x="2528125" y="5394750"/>
              <a:ext cx="2547825" cy="82025"/>
            </a:xfrm>
            <a:custGeom>
              <a:avLst/>
              <a:gdLst/>
              <a:ahLst/>
              <a:cxnLst/>
              <a:rect l="l" t="t" r="r" b="b"/>
              <a:pathLst>
                <a:path w="101913" h="3281" extrusionOk="0">
                  <a:moveTo>
                    <a:pt x="1640" y="1"/>
                  </a:moveTo>
                  <a:cubicBezTo>
                    <a:pt x="738" y="1"/>
                    <a:pt x="0" y="738"/>
                    <a:pt x="0" y="1641"/>
                  </a:cubicBezTo>
                  <a:cubicBezTo>
                    <a:pt x="0" y="2544"/>
                    <a:pt x="738" y="3281"/>
                    <a:pt x="1640" y="3281"/>
                  </a:cubicBezTo>
                  <a:lnTo>
                    <a:pt x="100272" y="3281"/>
                  </a:lnTo>
                  <a:cubicBezTo>
                    <a:pt x="101188" y="3281"/>
                    <a:pt x="101913" y="2544"/>
                    <a:pt x="101913" y="1641"/>
                  </a:cubicBezTo>
                  <a:cubicBezTo>
                    <a:pt x="101913" y="738"/>
                    <a:pt x="101188" y="1"/>
                    <a:pt x="100272" y="1"/>
                  </a:cubicBezTo>
                  <a:close/>
                </a:path>
              </a:pathLst>
            </a:custGeom>
            <a:solidFill>
              <a:srgbClr val="DFDF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315;p36"/>
            <p:cNvSpPr/>
            <p:nvPr/>
          </p:nvSpPr>
          <p:spPr>
            <a:xfrm>
              <a:off x="3594150" y="4440600"/>
              <a:ext cx="413225" cy="413225"/>
            </a:xfrm>
            <a:custGeom>
              <a:avLst/>
              <a:gdLst/>
              <a:ahLst/>
              <a:cxnLst/>
              <a:rect l="l" t="t" r="r" b="b"/>
              <a:pathLst>
                <a:path w="16529" h="16529" extrusionOk="0">
                  <a:moveTo>
                    <a:pt x="8265" y="1"/>
                  </a:moveTo>
                  <a:cubicBezTo>
                    <a:pt x="3700" y="1"/>
                    <a:pt x="1" y="3701"/>
                    <a:pt x="1" y="8264"/>
                  </a:cubicBezTo>
                  <a:cubicBezTo>
                    <a:pt x="1" y="12829"/>
                    <a:pt x="3700" y="16528"/>
                    <a:pt x="8265" y="16528"/>
                  </a:cubicBezTo>
                  <a:cubicBezTo>
                    <a:pt x="12828" y="16528"/>
                    <a:pt x="16529" y="12829"/>
                    <a:pt x="16529" y="8264"/>
                  </a:cubicBezTo>
                  <a:cubicBezTo>
                    <a:pt x="16529" y="3701"/>
                    <a:pt x="12828" y="1"/>
                    <a:pt x="82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316;p36"/>
            <p:cNvSpPr/>
            <p:nvPr/>
          </p:nvSpPr>
          <p:spPr>
            <a:xfrm>
              <a:off x="3680275" y="4721275"/>
              <a:ext cx="240950" cy="165300"/>
            </a:xfrm>
            <a:custGeom>
              <a:avLst/>
              <a:gdLst/>
              <a:ahLst/>
              <a:cxnLst/>
              <a:rect l="l" t="t" r="r" b="b"/>
              <a:pathLst>
                <a:path w="9638" h="6612" extrusionOk="0">
                  <a:moveTo>
                    <a:pt x="1" y="0"/>
                  </a:moveTo>
                  <a:lnTo>
                    <a:pt x="1" y="6611"/>
                  </a:lnTo>
                  <a:lnTo>
                    <a:pt x="9638" y="6611"/>
                  </a:lnTo>
                  <a:lnTo>
                    <a:pt x="9638"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317;p36"/>
            <p:cNvSpPr/>
            <p:nvPr/>
          </p:nvSpPr>
          <p:spPr>
            <a:xfrm>
              <a:off x="3659300" y="4592525"/>
              <a:ext cx="125900" cy="125900"/>
            </a:xfrm>
            <a:custGeom>
              <a:avLst/>
              <a:gdLst/>
              <a:ahLst/>
              <a:cxnLst/>
              <a:rect l="l" t="t" r="r" b="b"/>
              <a:pathLst>
                <a:path w="5036" h="5036" extrusionOk="0">
                  <a:moveTo>
                    <a:pt x="2518" y="1"/>
                  </a:moveTo>
                  <a:cubicBezTo>
                    <a:pt x="1120" y="1"/>
                    <a:pt x="1" y="1133"/>
                    <a:pt x="1" y="2518"/>
                  </a:cubicBezTo>
                  <a:cubicBezTo>
                    <a:pt x="1" y="3904"/>
                    <a:pt x="1120" y="5035"/>
                    <a:pt x="2518" y="5035"/>
                  </a:cubicBezTo>
                  <a:cubicBezTo>
                    <a:pt x="3904" y="5035"/>
                    <a:pt x="5035" y="3904"/>
                    <a:pt x="5035" y="2518"/>
                  </a:cubicBezTo>
                  <a:cubicBezTo>
                    <a:pt x="5035" y="1133"/>
                    <a:pt x="3904" y="1"/>
                    <a:pt x="2518"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318;p36"/>
            <p:cNvSpPr/>
            <p:nvPr/>
          </p:nvSpPr>
          <p:spPr>
            <a:xfrm>
              <a:off x="3819200" y="4592525"/>
              <a:ext cx="125875" cy="125900"/>
            </a:xfrm>
            <a:custGeom>
              <a:avLst/>
              <a:gdLst/>
              <a:ahLst/>
              <a:cxnLst/>
              <a:rect l="l" t="t" r="r" b="b"/>
              <a:pathLst>
                <a:path w="5035" h="5036" extrusionOk="0">
                  <a:moveTo>
                    <a:pt x="2517" y="1"/>
                  </a:moveTo>
                  <a:cubicBezTo>
                    <a:pt x="1131" y="1"/>
                    <a:pt x="0" y="1133"/>
                    <a:pt x="0" y="2518"/>
                  </a:cubicBezTo>
                  <a:cubicBezTo>
                    <a:pt x="0" y="3904"/>
                    <a:pt x="1131" y="5035"/>
                    <a:pt x="2517" y="5035"/>
                  </a:cubicBezTo>
                  <a:cubicBezTo>
                    <a:pt x="3903" y="5035"/>
                    <a:pt x="5035" y="3904"/>
                    <a:pt x="5035" y="2518"/>
                  </a:cubicBezTo>
                  <a:cubicBezTo>
                    <a:pt x="5035" y="1133"/>
                    <a:pt x="3903" y="1"/>
                    <a:pt x="2517"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319;p36"/>
            <p:cNvSpPr/>
            <p:nvPr/>
          </p:nvSpPr>
          <p:spPr>
            <a:xfrm>
              <a:off x="3768350" y="4766400"/>
              <a:ext cx="29900" cy="29900"/>
            </a:xfrm>
            <a:custGeom>
              <a:avLst/>
              <a:gdLst/>
              <a:ahLst/>
              <a:cxnLst/>
              <a:rect l="l" t="t" r="r" b="b"/>
              <a:pathLst>
                <a:path w="1196" h="1196" extrusionOk="0">
                  <a:moveTo>
                    <a:pt x="597" y="1"/>
                  </a:moveTo>
                  <a:cubicBezTo>
                    <a:pt x="267" y="1"/>
                    <a:pt x="0" y="267"/>
                    <a:pt x="0" y="598"/>
                  </a:cubicBezTo>
                  <a:cubicBezTo>
                    <a:pt x="0" y="928"/>
                    <a:pt x="267" y="1196"/>
                    <a:pt x="597" y="1196"/>
                  </a:cubicBezTo>
                  <a:cubicBezTo>
                    <a:pt x="928" y="1196"/>
                    <a:pt x="1195" y="928"/>
                    <a:pt x="1195" y="598"/>
                  </a:cubicBezTo>
                  <a:cubicBezTo>
                    <a:pt x="1195" y="267"/>
                    <a:pt x="928" y="1"/>
                    <a:pt x="597"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320;p36"/>
            <p:cNvSpPr/>
            <p:nvPr/>
          </p:nvSpPr>
          <p:spPr>
            <a:xfrm>
              <a:off x="3806150" y="4766400"/>
              <a:ext cx="29900" cy="29900"/>
            </a:xfrm>
            <a:custGeom>
              <a:avLst/>
              <a:gdLst/>
              <a:ahLst/>
              <a:cxnLst/>
              <a:rect l="l" t="t" r="r" b="b"/>
              <a:pathLst>
                <a:path w="1196" h="1196" extrusionOk="0">
                  <a:moveTo>
                    <a:pt x="598" y="1"/>
                  </a:moveTo>
                  <a:cubicBezTo>
                    <a:pt x="268" y="1"/>
                    <a:pt x="0" y="267"/>
                    <a:pt x="0" y="598"/>
                  </a:cubicBezTo>
                  <a:cubicBezTo>
                    <a:pt x="0" y="928"/>
                    <a:pt x="268" y="1196"/>
                    <a:pt x="598" y="1196"/>
                  </a:cubicBezTo>
                  <a:cubicBezTo>
                    <a:pt x="929" y="1196"/>
                    <a:pt x="1196" y="928"/>
                    <a:pt x="1196" y="598"/>
                  </a:cubicBezTo>
                  <a:cubicBezTo>
                    <a:pt x="1196" y="267"/>
                    <a:pt x="929" y="1"/>
                    <a:pt x="598"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321;p36"/>
            <p:cNvSpPr/>
            <p:nvPr/>
          </p:nvSpPr>
          <p:spPr>
            <a:xfrm>
              <a:off x="3714950" y="4846500"/>
              <a:ext cx="34350" cy="64525"/>
            </a:xfrm>
            <a:custGeom>
              <a:avLst/>
              <a:gdLst/>
              <a:ahLst/>
              <a:cxnLst/>
              <a:rect l="l" t="t" r="r" b="b"/>
              <a:pathLst>
                <a:path w="1374" h="2581" extrusionOk="0">
                  <a:moveTo>
                    <a:pt x="687" y="0"/>
                  </a:moveTo>
                  <a:cubicBezTo>
                    <a:pt x="305" y="0"/>
                    <a:pt x="0" y="305"/>
                    <a:pt x="0" y="687"/>
                  </a:cubicBezTo>
                  <a:lnTo>
                    <a:pt x="0" y="1894"/>
                  </a:lnTo>
                  <a:cubicBezTo>
                    <a:pt x="0" y="2276"/>
                    <a:pt x="305" y="2581"/>
                    <a:pt x="687" y="2581"/>
                  </a:cubicBezTo>
                  <a:cubicBezTo>
                    <a:pt x="1068" y="2581"/>
                    <a:pt x="1373" y="2276"/>
                    <a:pt x="1373" y="1894"/>
                  </a:cubicBezTo>
                  <a:lnTo>
                    <a:pt x="1373" y="687"/>
                  </a:lnTo>
                  <a:cubicBezTo>
                    <a:pt x="1373" y="305"/>
                    <a:pt x="1068" y="0"/>
                    <a:pt x="687" y="0"/>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322;p36"/>
            <p:cNvSpPr/>
            <p:nvPr/>
          </p:nvSpPr>
          <p:spPr>
            <a:xfrm>
              <a:off x="3680275" y="4844900"/>
              <a:ext cx="34700" cy="64550"/>
            </a:xfrm>
            <a:custGeom>
              <a:avLst/>
              <a:gdLst/>
              <a:ahLst/>
              <a:cxnLst/>
              <a:rect l="l" t="t" r="r" b="b"/>
              <a:pathLst>
                <a:path w="1388" h="2582" extrusionOk="0">
                  <a:moveTo>
                    <a:pt x="687" y="0"/>
                  </a:moveTo>
                  <a:cubicBezTo>
                    <a:pt x="306" y="0"/>
                    <a:pt x="1" y="305"/>
                    <a:pt x="1" y="687"/>
                  </a:cubicBezTo>
                  <a:lnTo>
                    <a:pt x="1" y="1895"/>
                  </a:lnTo>
                  <a:cubicBezTo>
                    <a:pt x="1" y="2277"/>
                    <a:pt x="306" y="2582"/>
                    <a:pt x="687" y="2582"/>
                  </a:cubicBezTo>
                  <a:cubicBezTo>
                    <a:pt x="1069" y="2582"/>
                    <a:pt x="1387" y="2277"/>
                    <a:pt x="1387" y="1895"/>
                  </a:cubicBezTo>
                  <a:lnTo>
                    <a:pt x="1387" y="687"/>
                  </a:lnTo>
                  <a:cubicBezTo>
                    <a:pt x="1387" y="305"/>
                    <a:pt x="1069"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323;p36"/>
            <p:cNvSpPr/>
            <p:nvPr/>
          </p:nvSpPr>
          <p:spPr>
            <a:xfrm>
              <a:off x="3783600" y="4846500"/>
              <a:ext cx="34650" cy="64525"/>
            </a:xfrm>
            <a:custGeom>
              <a:avLst/>
              <a:gdLst/>
              <a:ahLst/>
              <a:cxnLst/>
              <a:rect l="l" t="t" r="r" b="b"/>
              <a:pathLst>
                <a:path w="1386" h="2581" extrusionOk="0">
                  <a:moveTo>
                    <a:pt x="699" y="0"/>
                  </a:moveTo>
                  <a:cubicBezTo>
                    <a:pt x="318" y="0"/>
                    <a:pt x="0" y="305"/>
                    <a:pt x="0" y="687"/>
                  </a:cubicBezTo>
                  <a:lnTo>
                    <a:pt x="0" y="1894"/>
                  </a:lnTo>
                  <a:cubicBezTo>
                    <a:pt x="0" y="2276"/>
                    <a:pt x="318" y="2581"/>
                    <a:pt x="699" y="2581"/>
                  </a:cubicBezTo>
                  <a:cubicBezTo>
                    <a:pt x="1080" y="2581"/>
                    <a:pt x="1386" y="2276"/>
                    <a:pt x="1386" y="1894"/>
                  </a:cubicBezTo>
                  <a:lnTo>
                    <a:pt x="1386" y="687"/>
                  </a:lnTo>
                  <a:cubicBezTo>
                    <a:pt x="1386" y="305"/>
                    <a:pt x="1080" y="0"/>
                    <a:pt x="699" y="0"/>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324;p36"/>
            <p:cNvSpPr/>
            <p:nvPr/>
          </p:nvSpPr>
          <p:spPr>
            <a:xfrm>
              <a:off x="3749275" y="4844900"/>
              <a:ext cx="34350" cy="64550"/>
            </a:xfrm>
            <a:custGeom>
              <a:avLst/>
              <a:gdLst/>
              <a:ahLst/>
              <a:cxnLst/>
              <a:rect l="l" t="t" r="r" b="b"/>
              <a:pathLst>
                <a:path w="1374" h="2582" extrusionOk="0">
                  <a:moveTo>
                    <a:pt x="687" y="0"/>
                  </a:moveTo>
                  <a:cubicBezTo>
                    <a:pt x="305" y="0"/>
                    <a:pt x="0" y="305"/>
                    <a:pt x="0" y="687"/>
                  </a:cubicBezTo>
                  <a:lnTo>
                    <a:pt x="0" y="1895"/>
                  </a:lnTo>
                  <a:cubicBezTo>
                    <a:pt x="0" y="2277"/>
                    <a:pt x="305" y="2582"/>
                    <a:pt x="687" y="2582"/>
                  </a:cubicBezTo>
                  <a:cubicBezTo>
                    <a:pt x="1068" y="2582"/>
                    <a:pt x="1373" y="2277"/>
                    <a:pt x="1373" y="1895"/>
                  </a:cubicBezTo>
                  <a:lnTo>
                    <a:pt x="1373" y="687"/>
                  </a:lnTo>
                  <a:cubicBezTo>
                    <a:pt x="1373" y="305"/>
                    <a:pt x="1068"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325;p36"/>
            <p:cNvSpPr/>
            <p:nvPr/>
          </p:nvSpPr>
          <p:spPr>
            <a:xfrm>
              <a:off x="3852550" y="4846800"/>
              <a:ext cx="34675" cy="64550"/>
            </a:xfrm>
            <a:custGeom>
              <a:avLst/>
              <a:gdLst/>
              <a:ahLst/>
              <a:cxnLst/>
              <a:rect l="l" t="t" r="r" b="b"/>
              <a:pathLst>
                <a:path w="1387" h="2582" extrusionOk="0">
                  <a:moveTo>
                    <a:pt x="700" y="1"/>
                  </a:moveTo>
                  <a:cubicBezTo>
                    <a:pt x="319" y="1"/>
                    <a:pt x="1" y="306"/>
                    <a:pt x="1" y="687"/>
                  </a:cubicBezTo>
                  <a:lnTo>
                    <a:pt x="1" y="1895"/>
                  </a:lnTo>
                  <a:cubicBezTo>
                    <a:pt x="1" y="2277"/>
                    <a:pt x="319" y="2582"/>
                    <a:pt x="700" y="2582"/>
                  </a:cubicBezTo>
                  <a:cubicBezTo>
                    <a:pt x="1082" y="2582"/>
                    <a:pt x="1387" y="2277"/>
                    <a:pt x="1387" y="1895"/>
                  </a:cubicBezTo>
                  <a:lnTo>
                    <a:pt x="1387" y="687"/>
                  </a:lnTo>
                  <a:cubicBezTo>
                    <a:pt x="1387" y="306"/>
                    <a:pt x="1082" y="1"/>
                    <a:pt x="700"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326;p36"/>
            <p:cNvSpPr/>
            <p:nvPr/>
          </p:nvSpPr>
          <p:spPr>
            <a:xfrm>
              <a:off x="3818225" y="4845225"/>
              <a:ext cx="34350" cy="64525"/>
            </a:xfrm>
            <a:custGeom>
              <a:avLst/>
              <a:gdLst/>
              <a:ahLst/>
              <a:cxnLst/>
              <a:rect l="l" t="t" r="r" b="b"/>
              <a:pathLst>
                <a:path w="1374" h="2581" extrusionOk="0">
                  <a:moveTo>
                    <a:pt x="687" y="0"/>
                  </a:moveTo>
                  <a:cubicBezTo>
                    <a:pt x="306" y="0"/>
                    <a:pt x="1" y="306"/>
                    <a:pt x="1" y="687"/>
                  </a:cubicBezTo>
                  <a:lnTo>
                    <a:pt x="1" y="1894"/>
                  </a:lnTo>
                  <a:cubicBezTo>
                    <a:pt x="1" y="2276"/>
                    <a:pt x="306" y="2581"/>
                    <a:pt x="687" y="2581"/>
                  </a:cubicBezTo>
                  <a:cubicBezTo>
                    <a:pt x="1068" y="2581"/>
                    <a:pt x="1374" y="2276"/>
                    <a:pt x="1374" y="1894"/>
                  </a:cubicBezTo>
                  <a:lnTo>
                    <a:pt x="1374" y="687"/>
                  </a:lnTo>
                  <a:cubicBezTo>
                    <a:pt x="1374" y="306"/>
                    <a:pt x="1068"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327;p36"/>
            <p:cNvSpPr/>
            <p:nvPr/>
          </p:nvSpPr>
          <p:spPr>
            <a:xfrm>
              <a:off x="3887200" y="4845225"/>
              <a:ext cx="34350" cy="64525"/>
            </a:xfrm>
            <a:custGeom>
              <a:avLst/>
              <a:gdLst/>
              <a:ahLst/>
              <a:cxnLst/>
              <a:rect l="l" t="t" r="r" b="b"/>
              <a:pathLst>
                <a:path w="1374" h="2581" extrusionOk="0">
                  <a:moveTo>
                    <a:pt x="687" y="0"/>
                  </a:moveTo>
                  <a:cubicBezTo>
                    <a:pt x="306" y="0"/>
                    <a:pt x="1" y="306"/>
                    <a:pt x="1" y="687"/>
                  </a:cubicBezTo>
                  <a:lnTo>
                    <a:pt x="1" y="1894"/>
                  </a:lnTo>
                  <a:cubicBezTo>
                    <a:pt x="1" y="2276"/>
                    <a:pt x="306" y="2581"/>
                    <a:pt x="687" y="2581"/>
                  </a:cubicBezTo>
                  <a:cubicBezTo>
                    <a:pt x="1069" y="2581"/>
                    <a:pt x="1374" y="2276"/>
                    <a:pt x="1374" y="1894"/>
                  </a:cubicBezTo>
                  <a:lnTo>
                    <a:pt x="1374" y="687"/>
                  </a:lnTo>
                  <a:cubicBezTo>
                    <a:pt x="1374" y="306"/>
                    <a:pt x="1069"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 name="Google Shape;328;p36"/>
          <p:cNvGrpSpPr/>
          <p:nvPr/>
        </p:nvGrpSpPr>
        <p:grpSpPr>
          <a:xfrm>
            <a:off x="7428084" y="714029"/>
            <a:ext cx="1349530" cy="1240710"/>
            <a:chOff x="1302850" y="238125"/>
            <a:chExt cx="5013000" cy="5238650"/>
          </a:xfrm>
        </p:grpSpPr>
        <p:sp>
          <p:nvSpPr>
            <p:cNvPr id="47" name="Google Shape;329;p36"/>
            <p:cNvSpPr/>
            <p:nvPr/>
          </p:nvSpPr>
          <p:spPr>
            <a:xfrm>
              <a:off x="1302850" y="238125"/>
              <a:ext cx="5013000" cy="5012700"/>
            </a:xfrm>
            <a:custGeom>
              <a:avLst/>
              <a:gdLst/>
              <a:ahLst/>
              <a:cxnLst/>
              <a:rect l="l" t="t" r="r" b="b"/>
              <a:pathLst>
                <a:path w="200520" h="200508" extrusionOk="0">
                  <a:moveTo>
                    <a:pt x="100260" y="0"/>
                  </a:moveTo>
                  <a:cubicBezTo>
                    <a:pt x="44892" y="0"/>
                    <a:pt x="0" y="44879"/>
                    <a:pt x="0" y="100260"/>
                  </a:cubicBezTo>
                  <a:cubicBezTo>
                    <a:pt x="0" y="131433"/>
                    <a:pt x="14227" y="159289"/>
                    <a:pt x="36552" y="177660"/>
                  </a:cubicBezTo>
                  <a:cubicBezTo>
                    <a:pt x="36793" y="177864"/>
                    <a:pt x="37047" y="178067"/>
                    <a:pt x="37290" y="178258"/>
                  </a:cubicBezTo>
                  <a:cubicBezTo>
                    <a:pt x="40480" y="180852"/>
                    <a:pt x="43850" y="183242"/>
                    <a:pt x="47359" y="185415"/>
                  </a:cubicBezTo>
                  <a:cubicBezTo>
                    <a:pt x="52698" y="188746"/>
                    <a:pt x="58369" y="191582"/>
                    <a:pt x="64319" y="193871"/>
                  </a:cubicBezTo>
                  <a:cubicBezTo>
                    <a:pt x="75468" y="198168"/>
                    <a:pt x="87597" y="200507"/>
                    <a:pt x="100260" y="200507"/>
                  </a:cubicBezTo>
                  <a:cubicBezTo>
                    <a:pt x="112693" y="200507"/>
                    <a:pt x="124593" y="198244"/>
                    <a:pt x="135578" y="194099"/>
                  </a:cubicBezTo>
                  <a:cubicBezTo>
                    <a:pt x="141719" y="191786"/>
                    <a:pt x="147580" y="188899"/>
                    <a:pt x="153072" y="185466"/>
                  </a:cubicBezTo>
                  <a:cubicBezTo>
                    <a:pt x="156314" y="183458"/>
                    <a:pt x="159429" y="181271"/>
                    <a:pt x="162404" y="178919"/>
                  </a:cubicBezTo>
                  <a:cubicBezTo>
                    <a:pt x="162646" y="178716"/>
                    <a:pt x="162900" y="178512"/>
                    <a:pt x="163154" y="178309"/>
                  </a:cubicBezTo>
                  <a:cubicBezTo>
                    <a:pt x="185937" y="159951"/>
                    <a:pt x="200519" y="131815"/>
                    <a:pt x="200519" y="100260"/>
                  </a:cubicBezTo>
                  <a:cubicBezTo>
                    <a:pt x="200519" y="44879"/>
                    <a:pt x="155628" y="0"/>
                    <a:pt x="100260" y="0"/>
                  </a:cubicBezTo>
                  <a:close/>
                </a:path>
              </a:pathLst>
            </a:custGeom>
            <a:solidFill>
              <a:srgbClr val="2CA6A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330;p36"/>
            <p:cNvSpPr/>
            <p:nvPr/>
          </p:nvSpPr>
          <p:spPr>
            <a:xfrm>
              <a:off x="3802675" y="995550"/>
              <a:ext cx="4125" cy="650"/>
            </a:xfrm>
            <a:custGeom>
              <a:avLst/>
              <a:gdLst/>
              <a:ahLst/>
              <a:cxnLst/>
              <a:rect l="l" t="t" r="r" b="b"/>
              <a:pathLst>
                <a:path w="165" h="26" extrusionOk="0">
                  <a:moveTo>
                    <a:pt x="0" y="0"/>
                  </a:moveTo>
                  <a:lnTo>
                    <a:pt x="0" y="26"/>
                  </a:lnTo>
                  <a:cubicBezTo>
                    <a:pt x="51" y="12"/>
                    <a:pt x="114" y="12"/>
                    <a:pt x="165" y="12"/>
                  </a:cubicBezTo>
                  <a:cubicBezTo>
                    <a:pt x="114" y="12"/>
                    <a:pt x="51" y="0"/>
                    <a:pt x="0" y="0"/>
                  </a:cubicBezTo>
                  <a:close/>
                </a:path>
              </a:pathLst>
            </a:custGeom>
            <a:solidFill>
              <a:srgbClr val="49494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331;p36"/>
            <p:cNvSpPr/>
            <p:nvPr/>
          </p:nvSpPr>
          <p:spPr>
            <a:xfrm>
              <a:off x="3802675" y="1178275"/>
              <a:ext cx="1155675" cy="2189950"/>
            </a:xfrm>
            <a:custGeom>
              <a:avLst/>
              <a:gdLst/>
              <a:ahLst/>
              <a:cxnLst/>
              <a:rect l="l" t="t" r="r" b="b"/>
              <a:pathLst>
                <a:path w="46227" h="87598" extrusionOk="0">
                  <a:moveTo>
                    <a:pt x="0" y="1"/>
                  </a:moveTo>
                  <a:lnTo>
                    <a:pt x="0" y="87598"/>
                  </a:lnTo>
                  <a:lnTo>
                    <a:pt x="27614" y="87598"/>
                  </a:lnTo>
                  <a:cubicBezTo>
                    <a:pt x="27614" y="87598"/>
                    <a:pt x="44332" y="69532"/>
                    <a:pt x="45883" y="55827"/>
                  </a:cubicBezTo>
                  <a:cubicBezTo>
                    <a:pt x="46227" y="52762"/>
                    <a:pt x="45820" y="49915"/>
                    <a:pt x="44294" y="47538"/>
                  </a:cubicBezTo>
                  <a:cubicBezTo>
                    <a:pt x="40277" y="41283"/>
                    <a:pt x="36500" y="28671"/>
                    <a:pt x="30487" y="17113"/>
                  </a:cubicBezTo>
                  <a:cubicBezTo>
                    <a:pt x="27614" y="13732"/>
                    <a:pt x="24499" y="10680"/>
                    <a:pt x="21320" y="8151"/>
                  </a:cubicBezTo>
                  <a:cubicBezTo>
                    <a:pt x="12714" y="1336"/>
                    <a:pt x="2453" y="192"/>
                    <a:pt x="356" y="40"/>
                  </a:cubicBezTo>
                  <a:lnTo>
                    <a:pt x="356" y="1"/>
                  </a:lnTo>
                  <a:lnTo>
                    <a:pt x="343" y="1"/>
                  </a:lnTo>
                  <a:cubicBezTo>
                    <a:pt x="317" y="1"/>
                    <a:pt x="267" y="14"/>
                    <a:pt x="204" y="26"/>
                  </a:cubicBezTo>
                  <a:cubicBezTo>
                    <a:pt x="102" y="14"/>
                    <a:pt x="38" y="1"/>
                    <a:pt x="0"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332;p36"/>
            <p:cNvSpPr/>
            <p:nvPr/>
          </p:nvSpPr>
          <p:spPr>
            <a:xfrm>
              <a:off x="2620300" y="1178275"/>
              <a:ext cx="1190950" cy="2189950"/>
            </a:xfrm>
            <a:custGeom>
              <a:avLst/>
              <a:gdLst/>
              <a:ahLst/>
              <a:cxnLst/>
              <a:rect l="l" t="t" r="r" b="b"/>
              <a:pathLst>
                <a:path w="47638" h="87598" extrusionOk="0">
                  <a:moveTo>
                    <a:pt x="47270" y="1"/>
                  </a:moveTo>
                  <a:lnTo>
                    <a:pt x="47270" y="40"/>
                  </a:lnTo>
                  <a:cubicBezTo>
                    <a:pt x="45171" y="204"/>
                    <a:pt x="34887" y="1362"/>
                    <a:pt x="26279" y="8188"/>
                  </a:cubicBezTo>
                  <a:cubicBezTo>
                    <a:pt x="22300" y="11341"/>
                    <a:pt x="18359" y="15512"/>
                    <a:pt x="14774" y="20139"/>
                  </a:cubicBezTo>
                  <a:cubicBezTo>
                    <a:pt x="9307" y="30807"/>
                    <a:pt x="5556" y="41817"/>
                    <a:pt x="1894" y="47538"/>
                  </a:cubicBezTo>
                  <a:cubicBezTo>
                    <a:pt x="369" y="49915"/>
                    <a:pt x="0" y="52762"/>
                    <a:pt x="433" y="55827"/>
                  </a:cubicBezTo>
                  <a:cubicBezTo>
                    <a:pt x="2327" y="69532"/>
                    <a:pt x="20024" y="87598"/>
                    <a:pt x="20024" y="87598"/>
                  </a:cubicBezTo>
                  <a:lnTo>
                    <a:pt x="47638" y="87598"/>
                  </a:lnTo>
                  <a:lnTo>
                    <a:pt x="47638" y="1"/>
                  </a:lnTo>
                  <a:cubicBezTo>
                    <a:pt x="47612" y="1"/>
                    <a:pt x="47562" y="14"/>
                    <a:pt x="47499" y="26"/>
                  </a:cubicBezTo>
                  <a:cubicBezTo>
                    <a:pt x="47397" y="14"/>
                    <a:pt x="47333" y="1"/>
                    <a:pt x="47295"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333;p36"/>
            <p:cNvSpPr/>
            <p:nvPr/>
          </p:nvSpPr>
          <p:spPr>
            <a:xfrm>
              <a:off x="3806775" y="995550"/>
              <a:ext cx="4475" cy="650"/>
            </a:xfrm>
            <a:custGeom>
              <a:avLst/>
              <a:gdLst/>
              <a:ahLst/>
              <a:cxnLst/>
              <a:rect l="l" t="t" r="r" b="b"/>
              <a:pathLst>
                <a:path w="179" h="26" extrusionOk="0">
                  <a:moveTo>
                    <a:pt x="179" y="0"/>
                  </a:moveTo>
                  <a:cubicBezTo>
                    <a:pt x="116" y="0"/>
                    <a:pt x="52" y="12"/>
                    <a:pt x="1" y="12"/>
                  </a:cubicBezTo>
                  <a:cubicBezTo>
                    <a:pt x="65" y="12"/>
                    <a:pt x="116" y="12"/>
                    <a:pt x="179" y="26"/>
                  </a:cubicBezTo>
                  <a:lnTo>
                    <a:pt x="179" y="0"/>
                  </a:lnTo>
                  <a:close/>
                </a:path>
              </a:pathLst>
            </a:custGeom>
            <a:solidFill>
              <a:srgbClr val="49494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334;p36"/>
            <p:cNvSpPr/>
            <p:nvPr/>
          </p:nvSpPr>
          <p:spPr>
            <a:xfrm>
              <a:off x="3579550" y="2963925"/>
              <a:ext cx="444350" cy="753300"/>
            </a:xfrm>
            <a:custGeom>
              <a:avLst/>
              <a:gdLst/>
              <a:ahLst/>
              <a:cxnLst/>
              <a:rect l="l" t="t" r="r" b="b"/>
              <a:pathLst>
                <a:path w="17774" h="30132" extrusionOk="0">
                  <a:moveTo>
                    <a:pt x="0" y="0"/>
                  </a:moveTo>
                  <a:lnTo>
                    <a:pt x="0" y="30131"/>
                  </a:lnTo>
                  <a:lnTo>
                    <a:pt x="17774" y="30131"/>
                  </a:lnTo>
                  <a:lnTo>
                    <a:pt x="17774" y="0"/>
                  </a:lnTo>
                  <a:close/>
                </a:path>
              </a:pathLst>
            </a:custGeom>
            <a:solidFill>
              <a:srgbClr val="F08A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335;p36"/>
            <p:cNvSpPr/>
            <p:nvPr/>
          </p:nvSpPr>
          <p:spPr>
            <a:xfrm>
              <a:off x="3579550" y="3455625"/>
              <a:ext cx="445300" cy="167850"/>
            </a:xfrm>
            <a:custGeom>
              <a:avLst/>
              <a:gdLst/>
              <a:ahLst/>
              <a:cxnLst/>
              <a:rect l="l" t="t" r="r" b="b"/>
              <a:pathLst>
                <a:path w="17812" h="6714" extrusionOk="0">
                  <a:moveTo>
                    <a:pt x="9039" y="1"/>
                  </a:moveTo>
                  <a:cubicBezTo>
                    <a:pt x="4196" y="1"/>
                    <a:pt x="0" y="801"/>
                    <a:pt x="0" y="2645"/>
                  </a:cubicBezTo>
                  <a:cubicBezTo>
                    <a:pt x="0" y="4501"/>
                    <a:pt x="4196" y="6713"/>
                    <a:pt x="9039" y="6713"/>
                  </a:cubicBezTo>
                  <a:cubicBezTo>
                    <a:pt x="13883" y="6713"/>
                    <a:pt x="17811" y="5213"/>
                    <a:pt x="17811" y="3357"/>
                  </a:cubicBezTo>
                  <a:cubicBezTo>
                    <a:pt x="17811" y="1501"/>
                    <a:pt x="13883" y="1"/>
                    <a:pt x="9039" y="1"/>
                  </a:cubicBezTo>
                  <a:close/>
                </a:path>
              </a:pathLst>
            </a:custGeom>
            <a:solidFill>
              <a:srgbClr val="F08A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336;p36"/>
            <p:cNvSpPr/>
            <p:nvPr/>
          </p:nvSpPr>
          <p:spPr>
            <a:xfrm>
              <a:off x="1915325" y="3087575"/>
              <a:ext cx="3780425" cy="2139650"/>
            </a:xfrm>
            <a:custGeom>
              <a:avLst/>
              <a:gdLst/>
              <a:ahLst/>
              <a:cxnLst/>
              <a:rect l="l" t="t" r="r" b="b"/>
              <a:pathLst>
                <a:path w="151217" h="85586" extrusionOk="0">
                  <a:moveTo>
                    <a:pt x="66569" y="0"/>
                  </a:moveTo>
                  <a:cubicBezTo>
                    <a:pt x="66569" y="0"/>
                    <a:pt x="38052" y="8098"/>
                    <a:pt x="31098" y="11149"/>
                  </a:cubicBezTo>
                  <a:cubicBezTo>
                    <a:pt x="28988" y="12090"/>
                    <a:pt x="3802" y="54249"/>
                    <a:pt x="1" y="67154"/>
                  </a:cubicBezTo>
                  <a:cubicBezTo>
                    <a:pt x="2772" y="69391"/>
                    <a:pt x="27042" y="83325"/>
                    <a:pt x="30081" y="85219"/>
                  </a:cubicBezTo>
                  <a:cubicBezTo>
                    <a:pt x="30276" y="85340"/>
                    <a:pt x="30471" y="85399"/>
                    <a:pt x="30666" y="85399"/>
                  </a:cubicBezTo>
                  <a:cubicBezTo>
                    <a:pt x="34974" y="85399"/>
                    <a:pt x="39401" y="57100"/>
                    <a:pt x="44161" y="57100"/>
                  </a:cubicBezTo>
                  <a:cubicBezTo>
                    <a:pt x="44311" y="57100"/>
                    <a:pt x="44461" y="57128"/>
                    <a:pt x="44612" y="57186"/>
                  </a:cubicBezTo>
                  <a:cubicBezTo>
                    <a:pt x="54275" y="60898"/>
                    <a:pt x="64789" y="62933"/>
                    <a:pt x="75761" y="62933"/>
                  </a:cubicBezTo>
                  <a:cubicBezTo>
                    <a:pt x="86530" y="62933"/>
                    <a:pt x="96853" y="60975"/>
                    <a:pt x="106375" y="57389"/>
                  </a:cubicBezTo>
                  <a:cubicBezTo>
                    <a:pt x="106532" y="57330"/>
                    <a:pt x="106689" y="57301"/>
                    <a:pt x="106846" y="57301"/>
                  </a:cubicBezTo>
                  <a:cubicBezTo>
                    <a:pt x="111767" y="57301"/>
                    <a:pt x="116572" y="85586"/>
                    <a:pt x="121026" y="85586"/>
                  </a:cubicBezTo>
                  <a:cubicBezTo>
                    <a:pt x="121233" y="85586"/>
                    <a:pt x="121439" y="85525"/>
                    <a:pt x="121645" y="85397"/>
                  </a:cubicBezTo>
                  <a:cubicBezTo>
                    <a:pt x="124442" y="83656"/>
                    <a:pt x="148635" y="67281"/>
                    <a:pt x="151216" y="65233"/>
                  </a:cubicBezTo>
                  <a:cubicBezTo>
                    <a:pt x="148304" y="53499"/>
                    <a:pt x="122865" y="13031"/>
                    <a:pt x="120157" y="11149"/>
                  </a:cubicBezTo>
                  <a:cubicBezTo>
                    <a:pt x="113851" y="6764"/>
                    <a:pt x="84343" y="1233"/>
                    <a:pt x="84330" y="1233"/>
                  </a:cubicBezTo>
                  <a:cubicBezTo>
                    <a:pt x="84228" y="1157"/>
                    <a:pt x="66569" y="0"/>
                    <a:pt x="66569"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337;p36"/>
            <p:cNvSpPr/>
            <p:nvPr/>
          </p:nvSpPr>
          <p:spPr>
            <a:xfrm>
              <a:off x="3009975" y="2248125"/>
              <a:ext cx="380475" cy="369050"/>
            </a:xfrm>
            <a:custGeom>
              <a:avLst/>
              <a:gdLst/>
              <a:ahLst/>
              <a:cxnLst/>
              <a:rect l="l" t="t" r="r" b="b"/>
              <a:pathLst>
                <a:path w="15219" h="14762" extrusionOk="0">
                  <a:moveTo>
                    <a:pt x="5301" y="1"/>
                  </a:moveTo>
                  <a:cubicBezTo>
                    <a:pt x="1399" y="1"/>
                    <a:pt x="0" y="1743"/>
                    <a:pt x="0" y="5824"/>
                  </a:cubicBezTo>
                  <a:cubicBezTo>
                    <a:pt x="0" y="9892"/>
                    <a:pt x="4272" y="14762"/>
                    <a:pt x="8162" y="14762"/>
                  </a:cubicBezTo>
                  <a:cubicBezTo>
                    <a:pt x="12053" y="14762"/>
                    <a:pt x="15218" y="11456"/>
                    <a:pt x="15218" y="7375"/>
                  </a:cubicBezTo>
                  <a:cubicBezTo>
                    <a:pt x="15218" y="3306"/>
                    <a:pt x="9192" y="1"/>
                    <a:pt x="530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338;p36"/>
            <p:cNvSpPr/>
            <p:nvPr/>
          </p:nvSpPr>
          <p:spPr>
            <a:xfrm>
              <a:off x="4253025" y="2248125"/>
              <a:ext cx="380500" cy="369050"/>
            </a:xfrm>
            <a:custGeom>
              <a:avLst/>
              <a:gdLst/>
              <a:ahLst/>
              <a:cxnLst/>
              <a:rect l="l" t="t" r="r" b="b"/>
              <a:pathLst>
                <a:path w="15220" h="14762" extrusionOk="0">
                  <a:moveTo>
                    <a:pt x="9917" y="1"/>
                  </a:moveTo>
                  <a:cubicBezTo>
                    <a:pt x="6027" y="1"/>
                    <a:pt x="1" y="3306"/>
                    <a:pt x="1" y="7375"/>
                  </a:cubicBezTo>
                  <a:cubicBezTo>
                    <a:pt x="1" y="11456"/>
                    <a:pt x="3154" y="14762"/>
                    <a:pt x="7057" y="14762"/>
                  </a:cubicBezTo>
                  <a:cubicBezTo>
                    <a:pt x="10948" y="14762"/>
                    <a:pt x="15219" y="9892"/>
                    <a:pt x="15219" y="5824"/>
                  </a:cubicBezTo>
                  <a:cubicBezTo>
                    <a:pt x="15219" y="1743"/>
                    <a:pt x="13821" y="1"/>
                    <a:pt x="991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339;p36"/>
            <p:cNvSpPr/>
            <p:nvPr/>
          </p:nvSpPr>
          <p:spPr>
            <a:xfrm>
              <a:off x="3128850" y="1315275"/>
              <a:ext cx="1395650" cy="1865750"/>
            </a:xfrm>
            <a:custGeom>
              <a:avLst/>
              <a:gdLst/>
              <a:ahLst/>
              <a:cxnLst/>
              <a:rect l="l" t="t" r="r" b="b"/>
              <a:pathLst>
                <a:path w="55826" h="74630" extrusionOk="0">
                  <a:moveTo>
                    <a:pt x="27906" y="1"/>
                  </a:moveTo>
                  <a:cubicBezTo>
                    <a:pt x="12497" y="1"/>
                    <a:pt x="0" y="12345"/>
                    <a:pt x="0" y="32955"/>
                  </a:cubicBezTo>
                  <a:cubicBezTo>
                    <a:pt x="0" y="53551"/>
                    <a:pt x="12497" y="74630"/>
                    <a:pt x="27906" y="74630"/>
                  </a:cubicBezTo>
                  <a:cubicBezTo>
                    <a:pt x="43328" y="74630"/>
                    <a:pt x="55825" y="53551"/>
                    <a:pt x="55825" y="32955"/>
                  </a:cubicBezTo>
                  <a:cubicBezTo>
                    <a:pt x="55825" y="12345"/>
                    <a:pt x="43328" y="1"/>
                    <a:pt x="2790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340;p36"/>
            <p:cNvSpPr/>
            <p:nvPr/>
          </p:nvSpPr>
          <p:spPr>
            <a:xfrm>
              <a:off x="3138375" y="2237025"/>
              <a:ext cx="1376575" cy="390450"/>
            </a:xfrm>
            <a:custGeom>
              <a:avLst/>
              <a:gdLst/>
              <a:ahLst/>
              <a:cxnLst/>
              <a:rect l="l" t="t" r="r" b="b"/>
              <a:pathLst>
                <a:path w="55063" h="15618" extrusionOk="0">
                  <a:moveTo>
                    <a:pt x="1018" y="0"/>
                  </a:moveTo>
                  <a:cubicBezTo>
                    <a:pt x="1018" y="0"/>
                    <a:pt x="1" y="7971"/>
                    <a:pt x="3230" y="15193"/>
                  </a:cubicBezTo>
                  <a:cubicBezTo>
                    <a:pt x="3230" y="15193"/>
                    <a:pt x="4315" y="15584"/>
                    <a:pt x="6651" y="15584"/>
                  </a:cubicBezTo>
                  <a:cubicBezTo>
                    <a:pt x="9917" y="15584"/>
                    <a:pt x="15627" y="14819"/>
                    <a:pt x="24233" y="11150"/>
                  </a:cubicBezTo>
                  <a:cubicBezTo>
                    <a:pt x="24233" y="11150"/>
                    <a:pt x="25923" y="10358"/>
                    <a:pt x="27366" y="10358"/>
                  </a:cubicBezTo>
                  <a:cubicBezTo>
                    <a:pt x="27419" y="10358"/>
                    <a:pt x="27472" y="10359"/>
                    <a:pt x="27525" y="10362"/>
                  </a:cubicBezTo>
                  <a:lnTo>
                    <a:pt x="27525" y="10387"/>
                  </a:lnTo>
                  <a:cubicBezTo>
                    <a:pt x="27578" y="10385"/>
                    <a:pt x="27632" y="10384"/>
                    <a:pt x="27686" y="10384"/>
                  </a:cubicBezTo>
                  <a:cubicBezTo>
                    <a:pt x="29141" y="10384"/>
                    <a:pt x="30831" y="11175"/>
                    <a:pt x="30831" y="11175"/>
                  </a:cubicBezTo>
                  <a:cubicBezTo>
                    <a:pt x="39450" y="14854"/>
                    <a:pt x="45168" y="15618"/>
                    <a:pt x="48432" y="15618"/>
                  </a:cubicBezTo>
                  <a:cubicBezTo>
                    <a:pt x="50753" y="15618"/>
                    <a:pt x="51834" y="15231"/>
                    <a:pt x="51834" y="15231"/>
                  </a:cubicBezTo>
                  <a:cubicBezTo>
                    <a:pt x="55063" y="7997"/>
                    <a:pt x="54034" y="38"/>
                    <a:pt x="54034" y="38"/>
                  </a:cubicBezTo>
                  <a:lnTo>
                    <a:pt x="27525" y="38"/>
                  </a:lnTo>
                  <a:lnTo>
                    <a:pt x="27525"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341;p36"/>
            <p:cNvSpPr/>
            <p:nvPr/>
          </p:nvSpPr>
          <p:spPr>
            <a:xfrm>
              <a:off x="2584375" y="1086750"/>
              <a:ext cx="2419200" cy="1488150"/>
            </a:xfrm>
            <a:custGeom>
              <a:avLst/>
              <a:gdLst/>
              <a:ahLst/>
              <a:cxnLst/>
              <a:rect l="l" t="t" r="r" b="b"/>
              <a:pathLst>
                <a:path w="96768" h="59526" extrusionOk="0">
                  <a:moveTo>
                    <a:pt x="48707" y="0"/>
                  </a:moveTo>
                  <a:lnTo>
                    <a:pt x="48707" y="26"/>
                  </a:lnTo>
                  <a:cubicBezTo>
                    <a:pt x="18333" y="3662"/>
                    <a:pt x="0" y="50614"/>
                    <a:pt x="1704" y="59526"/>
                  </a:cubicBezTo>
                  <a:cubicBezTo>
                    <a:pt x="1704" y="59526"/>
                    <a:pt x="1755" y="59513"/>
                    <a:pt x="1870" y="59475"/>
                  </a:cubicBezTo>
                  <a:cubicBezTo>
                    <a:pt x="3497" y="58979"/>
                    <a:pt x="17228" y="55050"/>
                    <a:pt x="48732" y="54174"/>
                  </a:cubicBezTo>
                  <a:lnTo>
                    <a:pt x="49075" y="54174"/>
                  </a:lnTo>
                  <a:cubicBezTo>
                    <a:pt x="80821" y="55050"/>
                    <a:pt x="93293" y="59030"/>
                    <a:pt x="94615" y="59488"/>
                  </a:cubicBezTo>
                  <a:lnTo>
                    <a:pt x="94730" y="59526"/>
                  </a:lnTo>
                  <a:cubicBezTo>
                    <a:pt x="96767" y="48107"/>
                    <a:pt x="78019" y="8"/>
                    <a:pt x="50016" y="8"/>
                  </a:cubicBezTo>
                  <a:cubicBezTo>
                    <a:pt x="49707" y="8"/>
                    <a:pt x="49398" y="14"/>
                    <a:pt x="49088" y="26"/>
                  </a:cubicBezTo>
                  <a:lnTo>
                    <a:pt x="49088" y="0"/>
                  </a:lnTo>
                  <a:lnTo>
                    <a:pt x="49075" y="0"/>
                  </a:lnTo>
                  <a:cubicBezTo>
                    <a:pt x="49049" y="0"/>
                    <a:pt x="48999" y="0"/>
                    <a:pt x="48936" y="14"/>
                  </a:cubicBezTo>
                  <a:cubicBezTo>
                    <a:pt x="48834" y="0"/>
                    <a:pt x="48770" y="0"/>
                    <a:pt x="48732"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342;p36"/>
            <p:cNvSpPr/>
            <p:nvPr/>
          </p:nvSpPr>
          <p:spPr>
            <a:xfrm>
              <a:off x="2588525" y="5194850"/>
              <a:ext cx="2392725" cy="240950"/>
            </a:xfrm>
            <a:custGeom>
              <a:avLst/>
              <a:gdLst/>
              <a:ahLst/>
              <a:cxnLst/>
              <a:rect l="l" t="t" r="r" b="b"/>
              <a:pathLst>
                <a:path w="95709" h="9638" extrusionOk="0">
                  <a:moveTo>
                    <a:pt x="0" y="0"/>
                  </a:moveTo>
                  <a:lnTo>
                    <a:pt x="0" y="9637"/>
                  </a:lnTo>
                  <a:lnTo>
                    <a:pt x="95708" y="9637"/>
                  </a:lnTo>
                  <a:lnTo>
                    <a:pt x="95708"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343;p36"/>
            <p:cNvSpPr/>
            <p:nvPr/>
          </p:nvSpPr>
          <p:spPr>
            <a:xfrm>
              <a:off x="2528125" y="3868500"/>
              <a:ext cx="2547825" cy="1481475"/>
            </a:xfrm>
            <a:custGeom>
              <a:avLst/>
              <a:gdLst/>
              <a:ahLst/>
              <a:cxnLst/>
              <a:rect l="l" t="t" r="r" b="b"/>
              <a:pathLst>
                <a:path w="101913" h="59259" extrusionOk="0">
                  <a:moveTo>
                    <a:pt x="3267" y="0"/>
                  </a:moveTo>
                  <a:cubicBezTo>
                    <a:pt x="1475" y="0"/>
                    <a:pt x="0" y="1475"/>
                    <a:pt x="0" y="3268"/>
                  </a:cubicBezTo>
                  <a:lnTo>
                    <a:pt x="0" y="56004"/>
                  </a:lnTo>
                  <a:cubicBezTo>
                    <a:pt x="0" y="57796"/>
                    <a:pt x="1475" y="59259"/>
                    <a:pt x="3267" y="59259"/>
                  </a:cubicBezTo>
                  <a:lnTo>
                    <a:pt x="98658" y="59259"/>
                  </a:lnTo>
                  <a:cubicBezTo>
                    <a:pt x="100450" y="59259"/>
                    <a:pt x="101913" y="57796"/>
                    <a:pt x="101913" y="56004"/>
                  </a:cubicBezTo>
                  <a:lnTo>
                    <a:pt x="101913" y="3268"/>
                  </a:lnTo>
                  <a:cubicBezTo>
                    <a:pt x="101913" y="1475"/>
                    <a:pt x="100450" y="0"/>
                    <a:pt x="98658" y="0"/>
                  </a:cubicBezTo>
                  <a:close/>
                </a:path>
              </a:pathLst>
            </a:custGeom>
            <a:solidFill>
              <a:srgbClr val="DFDF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344;p36"/>
            <p:cNvSpPr/>
            <p:nvPr/>
          </p:nvSpPr>
          <p:spPr>
            <a:xfrm>
              <a:off x="2528125" y="5394750"/>
              <a:ext cx="2547825" cy="82025"/>
            </a:xfrm>
            <a:custGeom>
              <a:avLst/>
              <a:gdLst/>
              <a:ahLst/>
              <a:cxnLst/>
              <a:rect l="l" t="t" r="r" b="b"/>
              <a:pathLst>
                <a:path w="101913" h="3281" extrusionOk="0">
                  <a:moveTo>
                    <a:pt x="1640" y="1"/>
                  </a:moveTo>
                  <a:cubicBezTo>
                    <a:pt x="738" y="1"/>
                    <a:pt x="0" y="738"/>
                    <a:pt x="0" y="1641"/>
                  </a:cubicBezTo>
                  <a:cubicBezTo>
                    <a:pt x="0" y="2544"/>
                    <a:pt x="738" y="3281"/>
                    <a:pt x="1640" y="3281"/>
                  </a:cubicBezTo>
                  <a:lnTo>
                    <a:pt x="100272" y="3281"/>
                  </a:lnTo>
                  <a:cubicBezTo>
                    <a:pt x="101188" y="3281"/>
                    <a:pt x="101913" y="2544"/>
                    <a:pt x="101913" y="1641"/>
                  </a:cubicBezTo>
                  <a:cubicBezTo>
                    <a:pt x="101913" y="738"/>
                    <a:pt x="101188" y="1"/>
                    <a:pt x="100272" y="1"/>
                  </a:cubicBezTo>
                  <a:close/>
                </a:path>
              </a:pathLst>
            </a:custGeom>
            <a:solidFill>
              <a:srgbClr val="DFDF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345;p36"/>
            <p:cNvSpPr/>
            <p:nvPr/>
          </p:nvSpPr>
          <p:spPr>
            <a:xfrm>
              <a:off x="3594150" y="4440600"/>
              <a:ext cx="413225" cy="413225"/>
            </a:xfrm>
            <a:custGeom>
              <a:avLst/>
              <a:gdLst/>
              <a:ahLst/>
              <a:cxnLst/>
              <a:rect l="l" t="t" r="r" b="b"/>
              <a:pathLst>
                <a:path w="16529" h="16529" extrusionOk="0">
                  <a:moveTo>
                    <a:pt x="8265" y="1"/>
                  </a:moveTo>
                  <a:cubicBezTo>
                    <a:pt x="3700" y="1"/>
                    <a:pt x="1" y="3701"/>
                    <a:pt x="1" y="8264"/>
                  </a:cubicBezTo>
                  <a:cubicBezTo>
                    <a:pt x="1" y="12829"/>
                    <a:pt x="3700" y="16528"/>
                    <a:pt x="8265" y="16528"/>
                  </a:cubicBezTo>
                  <a:cubicBezTo>
                    <a:pt x="12828" y="16528"/>
                    <a:pt x="16529" y="12829"/>
                    <a:pt x="16529" y="8264"/>
                  </a:cubicBezTo>
                  <a:cubicBezTo>
                    <a:pt x="16529" y="3701"/>
                    <a:pt x="12828" y="1"/>
                    <a:pt x="82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346;p36"/>
            <p:cNvSpPr/>
            <p:nvPr/>
          </p:nvSpPr>
          <p:spPr>
            <a:xfrm>
              <a:off x="3680275" y="4721275"/>
              <a:ext cx="240950" cy="165300"/>
            </a:xfrm>
            <a:custGeom>
              <a:avLst/>
              <a:gdLst/>
              <a:ahLst/>
              <a:cxnLst/>
              <a:rect l="l" t="t" r="r" b="b"/>
              <a:pathLst>
                <a:path w="9638" h="6612" extrusionOk="0">
                  <a:moveTo>
                    <a:pt x="1" y="0"/>
                  </a:moveTo>
                  <a:lnTo>
                    <a:pt x="1" y="6611"/>
                  </a:lnTo>
                  <a:lnTo>
                    <a:pt x="9638" y="6611"/>
                  </a:lnTo>
                  <a:lnTo>
                    <a:pt x="9638"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347;p36"/>
            <p:cNvSpPr/>
            <p:nvPr/>
          </p:nvSpPr>
          <p:spPr>
            <a:xfrm>
              <a:off x="3659300" y="4592525"/>
              <a:ext cx="125900" cy="125900"/>
            </a:xfrm>
            <a:custGeom>
              <a:avLst/>
              <a:gdLst/>
              <a:ahLst/>
              <a:cxnLst/>
              <a:rect l="l" t="t" r="r" b="b"/>
              <a:pathLst>
                <a:path w="5036" h="5036" extrusionOk="0">
                  <a:moveTo>
                    <a:pt x="2518" y="1"/>
                  </a:moveTo>
                  <a:cubicBezTo>
                    <a:pt x="1120" y="1"/>
                    <a:pt x="1" y="1133"/>
                    <a:pt x="1" y="2518"/>
                  </a:cubicBezTo>
                  <a:cubicBezTo>
                    <a:pt x="1" y="3904"/>
                    <a:pt x="1120" y="5035"/>
                    <a:pt x="2518" y="5035"/>
                  </a:cubicBezTo>
                  <a:cubicBezTo>
                    <a:pt x="3904" y="5035"/>
                    <a:pt x="5035" y="3904"/>
                    <a:pt x="5035" y="2518"/>
                  </a:cubicBezTo>
                  <a:cubicBezTo>
                    <a:pt x="5035" y="1133"/>
                    <a:pt x="3904" y="1"/>
                    <a:pt x="2518"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348;p36"/>
            <p:cNvSpPr/>
            <p:nvPr/>
          </p:nvSpPr>
          <p:spPr>
            <a:xfrm>
              <a:off x="3819200" y="4592525"/>
              <a:ext cx="125875" cy="125900"/>
            </a:xfrm>
            <a:custGeom>
              <a:avLst/>
              <a:gdLst/>
              <a:ahLst/>
              <a:cxnLst/>
              <a:rect l="l" t="t" r="r" b="b"/>
              <a:pathLst>
                <a:path w="5035" h="5036" extrusionOk="0">
                  <a:moveTo>
                    <a:pt x="2517" y="1"/>
                  </a:moveTo>
                  <a:cubicBezTo>
                    <a:pt x="1131" y="1"/>
                    <a:pt x="0" y="1133"/>
                    <a:pt x="0" y="2518"/>
                  </a:cubicBezTo>
                  <a:cubicBezTo>
                    <a:pt x="0" y="3904"/>
                    <a:pt x="1131" y="5035"/>
                    <a:pt x="2517" y="5035"/>
                  </a:cubicBezTo>
                  <a:cubicBezTo>
                    <a:pt x="3903" y="5035"/>
                    <a:pt x="5035" y="3904"/>
                    <a:pt x="5035" y="2518"/>
                  </a:cubicBezTo>
                  <a:cubicBezTo>
                    <a:pt x="5035" y="1133"/>
                    <a:pt x="3903" y="1"/>
                    <a:pt x="2517"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349;p36"/>
            <p:cNvSpPr/>
            <p:nvPr/>
          </p:nvSpPr>
          <p:spPr>
            <a:xfrm>
              <a:off x="3768350" y="4766400"/>
              <a:ext cx="29900" cy="29900"/>
            </a:xfrm>
            <a:custGeom>
              <a:avLst/>
              <a:gdLst/>
              <a:ahLst/>
              <a:cxnLst/>
              <a:rect l="l" t="t" r="r" b="b"/>
              <a:pathLst>
                <a:path w="1196" h="1196" extrusionOk="0">
                  <a:moveTo>
                    <a:pt x="597" y="1"/>
                  </a:moveTo>
                  <a:cubicBezTo>
                    <a:pt x="267" y="1"/>
                    <a:pt x="0" y="267"/>
                    <a:pt x="0" y="598"/>
                  </a:cubicBezTo>
                  <a:cubicBezTo>
                    <a:pt x="0" y="928"/>
                    <a:pt x="267" y="1196"/>
                    <a:pt x="597" y="1196"/>
                  </a:cubicBezTo>
                  <a:cubicBezTo>
                    <a:pt x="928" y="1196"/>
                    <a:pt x="1195" y="928"/>
                    <a:pt x="1195" y="598"/>
                  </a:cubicBezTo>
                  <a:cubicBezTo>
                    <a:pt x="1195" y="267"/>
                    <a:pt x="928" y="1"/>
                    <a:pt x="597"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350;p36"/>
            <p:cNvSpPr/>
            <p:nvPr/>
          </p:nvSpPr>
          <p:spPr>
            <a:xfrm>
              <a:off x="3806150" y="4766400"/>
              <a:ext cx="29900" cy="29900"/>
            </a:xfrm>
            <a:custGeom>
              <a:avLst/>
              <a:gdLst/>
              <a:ahLst/>
              <a:cxnLst/>
              <a:rect l="l" t="t" r="r" b="b"/>
              <a:pathLst>
                <a:path w="1196" h="1196" extrusionOk="0">
                  <a:moveTo>
                    <a:pt x="598" y="1"/>
                  </a:moveTo>
                  <a:cubicBezTo>
                    <a:pt x="268" y="1"/>
                    <a:pt x="0" y="267"/>
                    <a:pt x="0" y="598"/>
                  </a:cubicBezTo>
                  <a:cubicBezTo>
                    <a:pt x="0" y="928"/>
                    <a:pt x="268" y="1196"/>
                    <a:pt x="598" y="1196"/>
                  </a:cubicBezTo>
                  <a:cubicBezTo>
                    <a:pt x="929" y="1196"/>
                    <a:pt x="1196" y="928"/>
                    <a:pt x="1196" y="598"/>
                  </a:cubicBezTo>
                  <a:cubicBezTo>
                    <a:pt x="1196" y="267"/>
                    <a:pt x="929" y="1"/>
                    <a:pt x="598"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351;p36"/>
            <p:cNvSpPr/>
            <p:nvPr/>
          </p:nvSpPr>
          <p:spPr>
            <a:xfrm>
              <a:off x="3714950" y="4846500"/>
              <a:ext cx="34350" cy="64525"/>
            </a:xfrm>
            <a:custGeom>
              <a:avLst/>
              <a:gdLst/>
              <a:ahLst/>
              <a:cxnLst/>
              <a:rect l="l" t="t" r="r" b="b"/>
              <a:pathLst>
                <a:path w="1374" h="2581" extrusionOk="0">
                  <a:moveTo>
                    <a:pt x="687" y="0"/>
                  </a:moveTo>
                  <a:cubicBezTo>
                    <a:pt x="305" y="0"/>
                    <a:pt x="0" y="305"/>
                    <a:pt x="0" y="687"/>
                  </a:cubicBezTo>
                  <a:lnTo>
                    <a:pt x="0" y="1894"/>
                  </a:lnTo>
                  <a:cubicBezTo>
                    <a:pt x="0" y="2276"/>
                    <a:pt x="305" y="2581"/>
                    <a:pt x="687" y="2581"/>
                  </a:cubicBezTo>
                  <a:cubicBezTo>
                    <a:pt x="1068" y="2581"/>
                    <a:pt x="1373" y="2276"/>
                    <a:pt x="1373" y="1894"/>
                  </a:cubicBezTo>
                  <a:lnTo>
                    <a:pt x="1373" y="687"/>
                  </a:lnTo>
                  <a:cubicBezTo>
                    <a:pt x="1373" y="305"/>
                    <a:pt x="1068" y="0"/>
                    <a:pt x="687" y="0"/>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352;p36"/>
            <p:cNvSpPr/>
            <p:nvPr/>
          </p:nvSpPr>
          <p:spPr>
            <a:xfrm>
              <a:off x="3680275" y="4844900"/>
              <a:ext cx="34700" cy="64550"/>
            </a:xfrm>
            <a:custGeom>
              <a:avLst/>
              <a:gdLst/>
              <a:ahLst/>
              <a:cxnLst/>
              <a:rect l="l" t="t" r="r" b="b"/>
              <a:pathLst>
                <a:path w="1388" h="2582" extrusionOk="0">
                  <a:moveTo>
                    <a:pt x="687" y="0"/>
                  </a:moveTo>
                  <a:cubicBezTo>
                    <a:pt x="306" y="0"/>
                    <a:pt x="1" y="305"/>
                    <a:pt x="1" y="687"/>
                  </a:cubicBezTo>
                  <a:lnTo>
                    <a:pt x="1" y="1895"/>
                  </a:lnTo>
                  <a:cubicBezTo>
                    <a:pt x="1" y="2277"/>
                    <a:pt x="306" y="2582"/>
                    <a:pt x="687" y="2582"/>
                  </a:cubicBezTo>
                  <a:cubicBezTo>
                    <a:pt x="1069" y="2582"/>
                    <a:pt x="1387" y="2277"/>
                    <a:pt x="1387" y="1895"/>
                  </a:cubicBezTo>
                  <a:lnTo>
                    <a:pt x="1387" y="687"/>
                  </a:lnTo>
                  <a:cubicBezTo>
                    <a:pt x="1387" y="305"/>
                    <a:pt x="1069"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353;p36"/>
            <p:cNvSpPr/>
            <p:nvPr/>
          </p:nvSpPr>
          <p:spPr>
            <a:xfrm>
              <a:off x="3783600" y="4846500"/>
              <a:ext cx="34650" cy="64525"/>
            </a:xfrm>
            <a:custGeom>
              <a:avLst/>
              <a:gdLst/>
              <a:ahLst/>
              <a:cxnLst/>
              <a:rect l="l" t="t" r="r" b="b"/>
              <a:pathLst>
                <a:path w="1386" h="2581" extrusionOk="0">
                  <a:moveTo>
                    <a:pt x="699" y="0"/>
                  </a:moveTo>
                  <a:cubicBezTo>
                    <a:pt x="318" y="0"/>
                    <a:pt x="0" y="305"/>
                    <a:pt x="0" y="687"/>
                  </a:cubicBezTo>
                  <a:lnTo>
                    <a:pt x="0" y="1894"/>
                  </a:lnTo>
                  <a:cubicBezTo>
                    <a:pt x="0" y="2276"/>
                    <a:pt x="318" y="2581"/>
                    <a:pt x="699" y="2581"/>
                  </a:cubicBezTo>
                  <a:cubicBezTo>
                    <a:pt x="1080" y="2581"/>
                    <a:pt x="1386" y="2276"/>
                    <a:pt x="1386" y="1894"/>
                  </a:cubicBezTo>
                  <a:lnTo>
                    <a:pt x="1386" y="687"/>
                  </a:lnTo>
                  <a:cubicBezTo>
                    <a:pt x="1386" y="305"/>
                    <a:pt x="1080" y="0"/>
                    <a:pt x="699" y="0"/>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354;p36"/>
            <p:cNvSpPr/>
            <p:nvPr/>
          </p:nvSpPr>
          <p:spPr>
            <a:xfrm>
              <a:off x="3749275" y="4844900"/>
              <a:ext cx="34350" cy="64550"/>
            </a:xfrm>
            <a:custGeom>
              <a:avLst/>
              <a:gdLst/>
              <a:ahLst/>
              <a:cxnLst/>
              <a:rect l="l" t="t" r="r" b="b"/>
              <a:pathLst>
                <a:path w="1374" h="2582" extrusionOk="0">
                  <a:moveTo>
                    <a:pt x="687" y="0"/>
                  </a:moveTo>
                  <a:cubicBezTo>
                    <a:pt x="305" y="0"/>
                    <a:pt x="0" y="305"/>
                    <a:pt x="0" y="687"/>
                  </a:cubicBezTo>
                  <a:lnTo>
                    <a:pt x="0" y="1895"/>
                  </a:lnTo>
                  <a:cubicBezTo>
                    <a:pt x="0" y="2277"/>
                    <a:pt x="305" y="2582"/>
                    <a:pt x="687" y="2582"/>
                  </a:cubicBezTo>
                  <a:cubicBezTo>
                    <a:pt x="1068" y="2582"/>
                    <a:pt x="1373" y="2277"/>
                    <a:pt x="1373" y="1895"/>
                  </a:cubicBezTo>
                  <a:lnTo>
                    <a:pt x="1373" y="687"/>
                  </a:lnTo>
                  <a:cubicBezTo>
                    <a:pt x="1373" y="305"/>
                    <a:pt x="1068"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355;p36"/>
            <p:cNvSpPr/>
            <p:nvPr/>
          </p:nvSpPr>
          <p:spPr>
            <a:xfrm>
              <a:off x="3852550" y="4846800"/>
              <a:ext cx="34675" cy="64550"/>
            </a:xfrm>
            <a:custGeom>
              <a:avLst/>
              <a:gdLst/>
              <a:ahLst/>
              <a:cxnLst/>
              <a:rect l="l" t="t" r="r" b="b"/>
              <a:pathLst>
                <a:path w="1387" h="2582" extrusionOk="0">
                  <a:moveTo>
                    <a:pt x="700" y="1"/>
                  </a:moveTo>
                  <a:cubicBezTo>
                    <a:pt x="319" y="1"/>
                    <a:pt x="1" y="306"/>
                    <a:pt x="1" y="687"/>
                  </a:cubicBezTo>
                  <a:lnTo>
                    <a:pt x="1" y="1895"/>
                  </a:lnTo>
                  <a:cubicBezTo>
                    <a:pt x="1" y="2277"/>
                    <a:pt x="319" y="2582"/>
                    <a:pt x="700" y="2582"/>
                  </a:cubicBezTo>
                  <a:cubicBezTo>
                    <a:pt x="1082" y="2582"/>
                    <a:pt x="1387" y="2277"/>
                    <a:pt x="1387" y="1895"/>
                  </a:cubicBezTo>
                  <a:lnTo>
                    <a:pt x="1387" y="687"/>
                  </a:lnTo>
                  <a:cubicBezTo>
                    <a:pt x="1387" y="306"/>
                    <a:pt x="1082" y="1"/>
                    <a:pt x="700"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356;p36"/>
            <p:cNvSpPr/>
            <p:nvPr/>
          </p:nvSpPr>
          <p:spPr>
            <a:xfrm>
              <a:off x="3818225" y="4845225"/>
              <a:ext cx="34350" cy="64525"/>
            </a:xfrm>
            <a:custGeom>
              <a:avLst/>
              <a:gdLst/>
              <a:ahLst/>
              <a:cxnLst/>
              <a:rect l="l" t="t" r="r" b="b"/>
              <a:pathLst>
                <a:path w="1374" h="2581" extrusionOk="0">
                  <a:moveTo>
                    <a:pt x="687" y="0"/>
                  </a:moveTo>
                  <a:cubicBezTo>
                    <a:pt x="306" y="0"/>
                    <a:pt x="1" y="306"/>
                    <a:pt x="1" y="687"/>
                  </a:cubicBezTo>
                  <a:lnTo>
                    <a:pt x="1" y="1894"/>
                  </a:lnTo>
                  <a:cubicBezTo>
                    <a:pt x="1" y="2276"/>
                    <a:pt x="306" y="2581"/>
                    <a:pt x="687" y="2581"/>
                  </a:cubicBezTo>
                  <a:cubicBezTo>
                    <a:pt x="1068" y="2581"/>
                    <a:pt x="1374" y="2276"/>
                    <a:pt x="1374" y="1894"/>
                  </a:cubicBezTo>
                  <a:lnTo>
                    <a:pt x="1374" y="687"/>
                  </a:lnTo>
                  <a:cubicBezTo>
                    <a:pt x="1374" y="306"/>
                    <a:pt x="1068"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357;p36"/>
            <p:cNvSpPr/>
            <p:nvPr/>
          </p:nvSpPr>
          <p:spPr>
            <a:xfrm>
              <a:off x="3887200" y="4845225"/>
              <a:ext cx="34350" cy="64525"/>
            </a:xfrm>
            <a:custGeom>
              <a:avLst/>
              <a:gdLst/>
              <a:ahLst/>
              <a:cxnLst/>
              <a:rect l="l" t="t" r="r" b="b"/>
              <a:pathLst>
                <a:path w="1374" h="2581" extrusionOk="0">
                  <a:moveTo>
                    <a:pt x="687" y="0"/>
                  </a:moveTo>
                  <a:cubicBezTo>
                    <a:pt x="306" y="0"/>
                    <a:pt x="1" y="306"/>
                    <a:pt x="1" y="687"/>
                  </a:cubicBezTo>
                  <a:lnTo>
                    <a:pt x="1" y="1894"/>
                  </a:lnTo>
                  <a:cubicBezTo>
                    <a:pt x="1" y="2276"/>
                    <a:pt x="306" y="2581"/>
                    <a:pt x="687" y="2581"/>
                  </a:cubicBezTo>
                  <a:cubicBezTo>
                    <a:pt x="1069" y="2581"/>
                    <a:pt x="1374" y="2276"/>
                    <a:pt x="1374" y="1894"/>
                  </a:cubicBezTo>
                  <a:lnTo>
                    <a:pt x="1374" y="687"/>
                  </a:lnTo>
                  <a:cubicBezTo>
                    <a:pt x="1374" y="306"/>
                    <a:pt x="1069"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358;p36"/>
          <p:cNvGrpSpPr/>
          <p:nvPr/>
        </p:nvGrpSpPr>
        <p:grpSpPr>
          <a:xfrm>
            <a:off x="7458162" y="2701045"/>
            <a:ext cx="1349530" cy="1240710"/>
            <a:chOff x="1302850" y="238125"/>
            <a:chExt cx="5013000" cy="5238650"/>
          </a:xfrm>
        </p:grpSpPr>
        <p:sp>
          <p:nvSpPr>
            <p:cNvPr id="18" name="Google Shape;359;p36"/>
            <p:cNvSpPr/>
            <p:nvPr/>
          </p:nvSpPr>
          <p:spPr>
            <a:xfrm>
              <a:off x="1302850" y="238125"/>
              <a:ext cx="5013000" cy="5012700"/>
            </a:xfrm>
            <a:custGeom>
              <a:avLst/>
              <a:gdLst/>
              <a:ahLst/>
              <a:cxnLst/>
              <a:rect l="l" t="t" r="r" b="b"/>
              <a:pathLst>
                <a:path w="200520" h="200508" extrusionOk="0">
                  <a:moveTo>
                    <a:pt x="100260" y="0"/>
                  </a:moveTo>
                  <a:cubicBezTo>
                    <a:pt x="44892" y="0"/>
                    <a:pt x="0" y="44879"/>
                    <a:pt x="0" y="100260"/>
                  </a:cubicBezTo>
                  <a:cubicBezTo>
                    <a:pt x="0" y="131433"/>
                    <a:pt x="14227" y="159289"/>
                    <a:pt x="36552" y="177660"/>
                  </a:cubicBezTo>
                  <a:cubicBezTo>
                    <a:pt x="36793" y="177864"/>
                    <a:pt x="37047" y="178067"/>
                    <a:pt x="37290" y="178258"/>
                  </a:cubicBezTo>
                  <a:cubicBezTo>
                    <a:pt x="40480" y="180852"/>
                    <a:pt x="43850" y="183242"/>
                    <a:pt x="47359" y="185415"/>
                  </a:cubicBezTo>
                  <a:cubicBezTo>
                    <a:pt x="52698" y="188746"/>
                    <a:pt x="58369" y="191582"/>
                    <a:pt x="64319" y="193871"/>
                  </a:cubicBezTo>
                  <a:cubicBezTo>
                    <a:pt x="75468" y="198168"/>
                    <a:pt x="87597" y="200507"/>
                    <a:pt x="100260" y="200507"/>
                  </a:cubicBezTo>
                  <a:cubicBezTo>
                    <a:pt x="112693" y="200507"/>
                    <a:pt x="124593" y="198244"/>
                    <a:pt x="135578" y="194099"/>
                  </a:cubicBezTo>
                  <a:cubicBezTo>
                    <a:pt x="141719" y="191786"/>
                    <a:pt x="147580" y="188899"/>
                    <a:pt x="153072" y="185466"/>
                  </a:cubicBezTo>
                  <a:cubicBezTo>
                    <a:pt x="156314" y="183458"/>
                    <a:pt x="159429" y="181271"/>
                    <a:pt x="162404" y="178919"/>
                  </a:cubicBezTo>
                  <a:cubicBezTo>
                    <a:pt x="162646" y="178716"/>
                    <a:pt x="162900" y="178512"/>
                    <a:pt x="163154" y="178309"/>
                  </a:cubicBezTo>
                  <a:cubicBezTo>
                    <a:pt x="185937" y="159951"/>
                    <a:pt x="200519" y="131815"/>
                    <a:pt x="200519" y="100260"/>
                  </a:cubicBezTo>
                  <a:cubicBezTo>
                    <a:pt x="200519" y="44879"/>
                    <a:pt x="155628" y="0"/>
                    <a:pt x="100260" y="0"/>
                  </a:cubicBez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360;p36"/>
            <p:cNvSpPr/>
            <p:nvPr/>
          </p:nvSpPr>
          <p:spPr>
            <a:xfrm>
              <a:off x="3802675" y="995550"/>
              <a:ext cx="4125" cy="650"/>
            </a:xfrm>
            <a:custGeom>
              <a:avLst/>
              <a:gdLst/>
              <a:ahLst/>
              <a:cxnLst/>
              <a:rect l="l" t="t" r="r" b="b"/>
              <a:pathLst>
                <a:path w="165" h="26" extrusionOk="0">
                  <a:moveTo>
                    <a:pt x="0" y="0"/>
                  </a:moveTo>
                  <a:lnTo>
                    <a:pt x="0" y="26"/>
                  </a:lnTo>
                  <a:cubicBezTo>
                    <a:pt x="51" y="12"/>
                    <a:pt x="114" y="12"/>
                    <a:pt x="165" y="12"/>
                  </a:cubicBezTo>
                  <a:cubicBezTo>
                    <a:pt x="114" y="12"/>
                    <a:pt x="51" y="0"/>
                    <a:pt x="0" y="0"/>
                  </a:cubicBezTo>
                  <a:close/>
                </a:path>
              </a:pathLst>
            </a:custGeom>
            <a:solidFill>
              <a:srgbClr val="49494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61;p36"/>
            <p:cNvSpPr/>
            <p:nvPr/>
          </p:nvSpPr>
          <p:spPr>
            <a:xfrm>
              <a:off x="3802675" y="1178275"/>
              <a:ext cx="1155675" cy="2189950"/>
            </a:xfrm>
            <a:custGeom>
              <a:avLst/>
              <a:gdLst/>
              <a:ahLst/>
              <a:cxnLst/>
              <a:rect l="l" t="t" r="r" b="b"/>
              <a:pathLst>
                <a:path w="46227" h="87598" extrusionOk="0">
                  <a:moveTo>
                    <a:pt x="0" y="1"/>
                  </a:moveTo>
                  <a:lnTo>
                    <a:pt x="0" y="87598"/>
                  </a:lnTo>
                  <a:lnTo>
                    <a:pt x="27614" y="87598"/>
                  </a:lnTo>
                  <a:cubicBezTo>
                    <a:pt x="27614" y="87598"/>
                    <a:pt x="44332" y="69532"/>
                    <a:pt x="45883" y="55827"/>
                  </a:cubicBezTo>
                  <a:cubicBezTo>
                    <a:pt x="46227" y="52762"/>
                    <a:pt x="45820" y="49915"/>
                    <a:pt x="44294" y="47538"/>
                  </a:cubicBezTo>
                  <a:cubicBezTo>
                    <a:pt x="40277" y="41283"/>
                    <a:pt x="36500" y="28671"/>
                    <a:pt x="30487" y="17113"/>
                  </a:cubicBezTo>
                  <a:cubicBezTo>
                    <a:pt x="27614" y="13732"/>
                    <a:pt x="24499" y="10680"/>
                    <a:pt x="21320" y="8151"/>
                  </a:cubicBezTo>
                  <a:cubicBezTo>
                    <a:pt x="12714" y="1336"/>
                    <a:pt x="2453" y="192"/>
                    <a:pt x="356" y="40"/>
                  </a:cubicBezTo>
                  <a:lnTo>
                    <a:pt x="356" y="1"/>
                  </a:lnTo>
                  <a:lnTo>
                    <a:pt x="343" y="1"/>
                  </a:lnTo>
                  <a:cubicBezTo>
                    <a:pt x="317" y="1"/>
                    <a:pt x="267" y="14"/>
                    <a:pt x="204" y="26"/>
                  </a:cubicBezTo>
                  <a:cubicBezTo>
                    <a:pt x="102" y="14"/>
                    <a:pt x="38" y="1"/>
                    <a:pt x="0"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362;p36"/>
            <p:cNvSpPr/>
            <p:nvPr/>
          </p:nvSpPr>
          <p:spPr>
            <a:xfrm>
              <a:off x="2620300" y="1178275"/>
              <a:ext cx="1190950" cy="2189950"/>
            </a:xfrm>
            <a:custGeom>
              <a:avLst/>
              <a:gdLst/>
              <a:ahLst/>
              <a:cxnLst/>
              <a:rect l="l" t="t" r="r" b="b"/>
              <a:pathLst>
                <a:path w="47638" h="87598" extrusionOk="0">
                  <a:moveTo>
                    <a:pt x="47270" y="1"/>
                  </a:moveTo>
                  <a:lnTo>
                    <a:pt x="47270" y="40"/>
                  </a:lnTo>
                  <a:cubicBezTo>
                    <a:pt x="45171" y="204"/>
                    <a:pt x="34887" y="1362"/>
                    <a:pt x="26279" y="8188"/>
                  </a:cubicBezTo>
                  <a:cubicBezTo>
                    <a:pt x="22300" y="11341"/>
                    <a:pt x="18359" y="15512"/>
                    <a:pt x="14774" y="20139"/>
                  </a:cubicBezTo>
                  <a:cubicBezTo>
                    <a:pt x="9307" y="30807"/>
                    <a:pt x="5556" y="41817"/>
                    <a:pt x="1894" y="47538"/>
                  </a:cubicBezTo>
                  <a:cubicBezTo>
                    <a:pt x="369" y="49915"/>
                    <a:pt x="0" y="52762"/>
                    <a:pt x="433" y="55827"/>
                  </a:cubicBezTo>
                  <a:cubicBezTo>
                    <a:pt x="2327" y="69532"/>
                    <a:pt x="20024" y="87598"/>
                    <a:pt x="20024" y="87598"/>
                  </a:cubicBezTo>
                  <a:lnTo>
                    <a:pt x="47638" y="87598"/>
                  </a:lnTo>
                  <a:lnTo>
                    <a:pt x="47638" y="1"/>
                  </a:lnTo>
                  <a:cubicBezTo>
                    <a:pt x="47612" y="1"/>
                    <a:pt x="47562" y="14"/>
                    <a:pt x="47499" y="26"/>
                  </a:cubicBezTo>
                  <a:cubicBezTo>
                    <a:pt x="47397" y="14"/>
                    <a:pt x="47333" y="1"/>
                    <a:pt x="47295"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363;p36"/>
            <p:cNvSpPr/>
            <p:nvPr/>
          </p:nvSpPr>
          <p:spPr>
            <a:xfrm>
              <a:off x="3806775" y="995550"/>
              <a:ext cx="4475" cy="650"/>
            </a:xfrm>
            <a:custGeom>
              <a:avLst/>
              <a:gdLst/>
              <a:ahLst/>
              <a:cxnLst/>
              <a:rect l="l" t="t" r="r" b="b"/>
              <a:pathLst>
                <a:path w="179" h="26" extrusionOk="0">
                  <a:moveTo>
                    <a:pt x="179" y="0"/>
                  </a:moveTo>
                  <a:cubicBezTo>
                    <a:pt x="116" y="0"/>
                    <a:pt x="52" y="12"/>
                    <a:pt x="1" y="12"/>
                  </a:cubicBezTo>
                  <a:cubicBezTo>
                    <a:pt x="65" y="12"/>
                    <a:pt x="116" y="12"/>
                    <a:pt x="179" y="26"/>
                  </a:cubicBezTo>
                  <a:lnTo>
                    <a:pt x="179" y="0"/>
                  </a:lnTo>
                  <a:close/>
                </a:path>
              </a:pathLst>
            </a:custGeom>
            <a:solidFill>
              <a:srgbClr val="49494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364;p36"/>
            <p:cNvSpPr/>
            <p:nvPr/>
          </p:nvSpPr>
          <p:spPr>
            <a:xfrm>
              <a:off x="3579550" y="2963925"/>
              <a:ext cx="444350" cy="753300"/>
            </a:xfrm>
            <a:custGeom>
              <a:avLst/>
              <a:gdLst/>
              <a:ahLst/>
              <a:cxnLst/>
              <a:rect l="l" t="t" r="r" b="b"/>
              <a:pathLst>
                <a:path w="17774" h="30132" extrusionOk="0">
                  <a:moveTo>
                    <a:pt x="0" y="0"/>
                  </a:moveTo>
                  <a:lnTo>
                    <a:pt x="0" y="30131"/>
                  </a:lnTo>
                  <a:lnTo>
                    <a:pt x="17774" y="30131"/>
                  </a:lnTo>
                  <a:lnTo>
                    <a:pt x="17774" y="0"/>
                  </a:lnTo>
                  <a:close/>
                </a:path>
              </a:pathLst>
            </a:custGeom>
            <a:solidFill>
              <a:srgbClr val="F08A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365;p36"/>
            <p:cNvSpPr/>
            <p:nvPr/>
          </p:nvSpPr>
          <p:spPr>
            <a:xfrm>
              <a:off x="3579550" y="3455625"/>
              <a:ext cx="445300" cy="167850"/>
            </a:xfrm>
            <a:custGeom>
              <a:avLst/>
              <a:gdLst/>
              <a:ahLst/>
              <a:cxnLst/>
              <a:rect l="l" t="t" r="r" b="b"/>
              <a:pathLst>
                <a:path w="17812" h="6714" extrusionOk="0">
                  <a:moveTo>
                    <a:pt x="9039" y="1"/>
                  </a:moveTo>
                  <a:cubicBezTo>
                    <a:pt x="4196" y="1"/>
                    <a:pt x="0" y="801"/>
                    <a:pt x="0" y="2645"/>
                  </a:cubicBezTo>
                  <a:cubicBezTo>
                    <a:pt x="0" y="4501"/>
                    <a:pt x="4196" y="6713"/>
                    <a:pt x="9039" y="6713"/>
                  </a:cubicBezTo>
                  <a:cubicBezTo>
                    <a:pt x="13883" y="6713"/>
                    <a:pt x="17811" y="5213"/>
                    <a:pt x="17811" y="3357"/>
                  </a:cubicBezTo>
                  <a:cubicBezTo>
                    <a:pt x="17811" y="1501"/>
                    <a:pt x="13883" y="1"/>
                    <a:pt x="9039" y="1"/>
                  </a:cubicBezTo>
                  <a:close/>
                </a:path>
              </a:pathLst>
            </a:custGeom>
            <a:solidFill>
              <a:srgbClr val="F08A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366;p36"/>
            <p:cNvSpPr/>
            <p:nvPr/>
          </p:nvSpPr>
          <p:spPr>
            <a:xfrm>
              <a:off x="1915325" y="3087575"/>
              <a:ext cx="3780425" cy="2139650"/>
            </a:xfrm>
            <a:custGeom>
              <a:avLst/>
              <a:gdLst/>
              <a:ahLst/>
              <a:cxnLst/>
              <a:rect l="l" t="t" r="r" b="b"/>
              <a:pathLst>
                <a:path w="151217" h="85586" extrusionOk="0">
                  <a:moveTo>
                    <a:pt x="66569" y="0"/>
                  </a:moveTo>
                  <a:cubicBezTo>
                    <a:pt x="66569" y="0"/>
                    <a:pt x="38052" y="8098"/>
                    <a:pt x="31098" y="11149"/>
                  </a:cubicBezTo>
                  <a:cubicBezTo>
                    <a:pt x="28988" y="12090"/>
                    <a:pt x="3802" y="54249"/>
                    <a:pt x="1" y="67154"/>
                  </a:cubicBezTo>
                  <a:cubicBezTo>
                    <a:pt x="2772" y="69391"/>
                    <a:pt x="27042" y="83325"/>
                    <a:pt x="30081" y="85219"/>
                  </a:cubicBezTo>
                  <a:cubicBezTo>
                    <a:pt x="30276" y="85340"/>
                    <a:pt x="30471" y="85399"/>
                    <a:pt x="30666" y="85399"/>
                  </a:cubicBezTo>
                  <a:cubicBezTo>
                    <a:pt x="34974" y="85399"/>
                    <a:pt x="39401" y="57100"/>
                    <a:pt x="44161" y="57100"/>
                  </a:cubicBezTo>
                  <a:cubicBezTo>
                    <a:pt x="44311" y="57100"/>
                    <a:pt x="44461" y="57128"/>
                    <a:pt x="44612" y="57186"/>
                  </a:cubicBezTo>
                  <a:cubicBezTo>
                    <a:pt x="54275" y="60898"/>
                    <a:pt x="64789" y="62933"/>
                    <a:pt x="75761" y="62933"/>
                  </a:cubicBezTo>
                  <a:cubicBezTo>
                    <a:pt x="86530" y="62933"/>
                    <a:pt x="96853" y="60975"/>
                    <a:pt x="106375" y="57389"/>
                  </a:cubicBezTo>
                  <a:cubicBezTo>
                    <a:pt x="106532" y="57330"/>
                    <a:pt x="106689" y="57301"/>
                    <a:pt x="106846" y="57301"/>
                  </a:cubicBezTo>
                  <a:cubicBezTo>
                    <a:pt x="111767" y="57301"/>
                    <a:pt x="116572" y="85586"/>
                    <a:pt x="121026" y="85586"/>
                  </a:cubicBezTo>
                  <a:cubicBezTo>
                    <a:pt x="121233" y="85586"/>
                    <a:pt x="121439" y="85525"/>
                    <a:pt x="121645" y="85397"/>
                  </a:cubicBezTo>
                  <a:cubicBezTo>
                    <a:pt x="124442" y="83656"/>
                    <a:pt x="148635" y="67281"/>
                    <a:pt x="151216" y="65233"/>
                  </a:cubicBezTo>
                  <a:cubicBezTo>
                    <a:pt x="148304" y="53499"/>
                    <a:pt x="122865" y="13031"/>
                    <a:pt x="120157" y="11149"/>
                  </a:cubicBezTo>
                  <a:cubicBezTo>
                    <a:pt x="113851" y="6764"/>
                    <a:pt x="84343" y="1233"/>
                    <a:pt x="84330" y="1233"/>
                  </a:cubicBezTo>
                  <a:cubicBezTo>
                    <a:pt x="84228" y="1157"/>
                    <a:pt x="66569" y="0"/>
                    <a:pt x="66569"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367;p36"/>
            <p:cNvSpPr/>
            <p:nvPr/>
          </p:nvSpPr>
          <p:spPr>
            <a:xfrm>
              <a:off x="3009975" y="2248125"/>
              <a:ext cx="380475" cy="369050"/>
            </a:xfrm>
            <a:custGeom>
              <a:avLst/>
              <a:gdLst/>
              <a:ahLst/>
              <a:cxnLst/>
              <a:rect l="l" t="t" r="r" b="b"/>
              <a:pathLst>
                <a:path w="15219" h="14762" extrusionOk="0">
                  <a:moveTo>
                    <a:pt x="5301" y="1"/>
                  </a:moveTo>
                  <a:cubicBezTo>
                    <a:pt x="1399" y="1"/>
                    <a:pt x="0" y="1743"/>
                    <a:pt x="0" y="5824"/>
                  </a:cubicBezTo>
                  <a:cubicBezTo>
                    <a:pt x="0" y="9892"/>
                    <a:pt x="4272" y="14762"/>
                    <a:pt x="8162" y="14762"/>
                  </a:cubicBezTo>
                  <a:cubicBezTo>
                    <a:pt x="12053" y="14762"/>
                    <a:pt x="15218" y="11456"/>
                    <a:pt x="15218" y="7375"/>
                  </a:cubicBezTo>
                  <a:cubicBezTo>
                    <a:pt x="15218" y="3306"/>
                    <a:pt x="9192" y="1"/>
                    <a:pt x="5301"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368;p36"/>
            <p:cNvSpPr/>
            <p:nvPr/>
          </p:nvSpPr>
          <p:spPr>
            <a:xfrm>
              <a:off x="4253025" y="2248125"/>
              <a:ext cx="380500" cy="369050"/>
            </a:xfrm>
            <a:custGeom>
              <a:avLst/>
              <a:gdLst/>
              <a:ahLst/>
              <a:cxnLst/>
              <a:rect l="l" t="t" r="r" b="b"/>
              <a:pathLst>
                <a:path w="15220" h="14762" extrusionOk="0">
                  <a:moveTo>
                    <a:pt x="9917" y="1"/>
                  </a:moveTo>
                  <a:cubicBezTo>
                    <a:pt x="6027" y="1"/>
                    <a:pt x="1" y="3306"/>
                    <a:pt x="1" y="7375"/>
                  </a:cubicBezTo>
                  <a:cubicBezTo>
                    <a:pt x="1" y="11456"/>
                    <a:pt x="3154" y="14762"/>
                    <a:pt x="7057" y="14762"/>
                  </a:cubicBezTo>
                  <a:cubicBezTo>
                    <a:pt x="10948" y="14762"/>
                    <a:pt x="15219" y="9892"/>
                    <a:pt x="15219" y="5824"/>
                  </a:cubicBezTo>
                  <a:cubicBezTo>
                    <a:pt x="15219" y="1743"/>
                    <a:pt x="13821" y="1"/>
                    <a:pt x="991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369;p36"/>
            <p:cNvSpPr/>
            <p:nvPr/>
          </p:nvSpPr>
          <p:spPr>
            <a:xfrm>
              <a:off x="3128850" y="1315275"/>
              <a:ext cx="1395650" cy="1865750"/>
            </a:xfrm>
            <a:custGeom>
              <a:avLst/>
              <a:gdLst/>
              <a:ahLst/>
              <a:cxnLst/>
              <a:rect l="l" t="t" r="r" b="b"/>
              <a:pathLst>
                <a:path w="55826" h="74630" extrusionOk="0">
                  <a:moveTo>
                    <a:pt x="27906" y="1"/>
                  </a:moveTo>
                  <a:cubicBezTo>
                    <a:pt x="12497" y="1"/>
                    <a:pt x="0" y="12345"/>
                    <a:pt x="0" y="32955"/>
                  </a:cubicBezTo>
                  <a:cubicBezTo>
                    <a:pt x="0" y="53551"/>
                    <a:pt x="12497" y="74630"/>
                    <a:pt x="27906" y="74630"/>
                  </a:cubicBezTo>
                  <a:cubicBezTo>
                    <a:pt x="43328" y="74630"/>
                    <a:pt x="55825" y="53551"/>
                    <a:pt x="55825" y="32955"/>
                  </a:cubicBezTo>
                  <a:cubicBezTo>
                    <a:pt x="55825" y="12345"/>
                    <a:pt x="43328" y="1"/>
                    <a:pt x="2790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370;p36"/>
            <p:cNvSpPr/>
            <p:nvPr/>
          </p:nvSpPr>
          <p:spPr>
            <a:xfrm>
              <a:off x="3138375" y="2237025"/>
              <a:ext cx="1376575" cy="390450"/>
            </a:xfrm>
            <a:custGeom>
              <a:avLst/>
              <a:gdLst/>
              <a:ahLst/>
              <a:cxnLst/>
              <a:rect l="l" t="t" r="r" b="b"/>
              <a:pathLst>
                <a:path w="55063" h="15618" extrusionOk="0">
                  <a:moveTo>
                    <a:pt x="1018" y="0"/>
                  </a:moveTo>
                  <a:cubicBezTo>
                    <a:pt x="1018" y="0"/>
                    <a:pt x="1" y="7971"/>
                    <a:pt x="3230" y="15193"/>
                  </a:cubicBezTo>
                  <a:cubicBezTo>
                    <a:pt x="3230" y="15193"/>
                    <a:pt x="4315" y="15584"/>
                    <a:pt x="6651" y="15584"/>
                  </a:cubicBezTo>
                  <a:cubicBezTo>
                    <a:pt x="9917" y="15584"/>
                    <a:pt x="15627" y="14819"/>
                    <a:pt x="24233" y="11150"/>
                  </a:cubicBezTo>
                  <a:cubicBezTo>
                    <a:pt x="24233" y="11150"/>
                    <a:pt x="25923" y="10358"/>
                    <a:pt x="27366" y="10358"/>
                  </a:cubicBezTo>
                  <a:cubicBezTo>
                    <a:pt x="27419" y="10358"/>
                    <a:pt x="27472" y="10359"/>
                    <a:pt x="27525" y="10362"/>
                  </a:cubicBezTo>
                  <a:lnTo>
                    <a:pt x="27525" y="10387"/>
                  </a:lnTo>
                  <a:cubicBezTo>
                    <a:pt x="27578" y="10385"/>
                    <a:pt x="27632" y="10384"/>
                    <a:pt x="27686" y="10384"/>
                  </a:cubicBezTo>
                  <a:cubicBezTo>
                    <a:pt x="29141" y="10384"/>
                    <a:pt x="30831" y="11175"/>
                    <a:pt x="30831" y="11175"/>
                  </a:cubicBezTo>
                  <a:cubicBezTo>
                    <a:pt x="39450" y="14854"/>
                    <a:pt x="45168" y="15618"/>
                    <a:pt x="48432" y="15618"/>
                  </a:cubicBezTo>
                  <a:cubicBezTo>
                    <a:pt x="50753" y="15618"/>
                    <a:pt x="51834" y="15231"/>
                    <a:pt x="51834" y="15231"/>
                  </a:cubicBezTo>
                  <a:cubicBezTo>
                    <a:pt x="55063" y="7997"/>
                    <a:pt x="54034" y="38"/>
                    <a:pt x="54034" y="38"/>
                  </a:cubicBezTo>
                  <a:lnTo>
                    <a:pt x="27525" y="38"/>
                  </a:lnTo>
                  <a:lnTo>
                    <a:pt x="27525"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71;p36"/>
            <p:cNvSpPr/>
            <p:nvPr/>
          </p:nvSpPr>
          <p:spPr>
            <a:xfrm>
              <a:off x="2584375" y="1086750"/>
              <a:ext cx="2419200" cy="1488150"/>
            </a:xfrm>
            <a:custGeom>
              <a:avLst/>
              <a:gdLst/>
              <a:ahLst/>
              <a:cxnLst/>
              <a:rect l="l" t="t" r="r" b="b"/>
              <a:pathLst>
                <a:path w="96768" h="59526" extrusionOk="0">
                  <a:moveTo>
                    <a:pt x="48707" y="0"/>
                  </a:moveTo>
                  <a:lnTo>
                    <a:pt x="48707" y="26"/>
                  </a:lnTo>
                  <a:cubicBezTo>
                    <a:pt x="18333" y="3662"/>
                    <a:pt x="0" y="50614"/>
                    <a:pt x="1704" y="59526"/>
                  </a:cubicBezTo>
                  <a:cubicBezTo>
                    <a:pt x="1704" y="59526"/>
                    <a:pt x="1755" y="59513"/>
                    <a:pt x="1870" y="59475"/>
                  </a:cubicBezTo>
                  <a:cubicBezTo>
                    <a:pt x="3497" y="58979"/>
                    <a:pt x="17228" y="55050"/>
                    <a:pt x="48732" y="54174"/>
                  </a:cubicBezTo>
                  <a:lnTo>
                    <a:pt x="49075" y="54174"/>
                  </a:lnTo>
                  <a:cubicBezTo>
                    <a:pt x="80821" y="55050"/>
                    <a:pt x="93293" y="59030"/>
                    <a:pt x="94615" y="59488"/>
                  </a:cubicBezTo>
                  <a:lnTo>
                    <a:pt x="94730" y="59526"/>
                  </a:lnTo>
                  <a:cubicBezTo>
                    <a:pt x="96767" y="48107"/>
                    <a:pt x="78019" y="8"/>
                    <a:pt x="50016" y="8"/>
                  </a:cubicBezTo>
                  <a:cubicBezTo>
                    <a:pt x="49707" y="8"/>
                    <a:pt x="49398" y="14"/>
                    <a:pt x="49088" y="26"/>
                  </a:cubicBezTo>
                  <a:lnTo>
                    <a:pt x="49088" y="0"/>
                  </a:lnTo>
                  <a:lnTo>
                    <a:pt x="49075" y="0"/>
                  </a:lnTo>
                  <a:cubicBezTo>
                    <a:pt x="49049" y="0"/>
                    <a:pt x="48999" y="0"/>
                    <a:pt x="48936" y="14"/>
                  </a:cubicBezTo>
                  <a:cubicBezTo>
                    <a:pt x="48834" y="0"/>
                    <a:pt x="48770" y="0"/>
                    <a:pt x="48732"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72;p36"/>
            <p:cNvSpPr/>
            <p:nvPr/>
          </p:nvSpPr>
          <p:spPr>
            <a:xfrm>
              <a:off x="2588525" y="5194850"/>
              <a:ext cx="2392725" cy="240950"/>
            </a:xfrm>
            <a:custGeom>
              <a:avLst/>
              <a:gdLst/>
              <a:ahLst/>
              <a:cxnLst/>
              <a:rect l="l" t="t" r="r" b="b"/>
              <a:pathLst>
                <a:path w="95709" h="9638" extrusionOk="0">
                  <a:moveTo>
                    <a:pt x="0" y="0"/>
                  </a:moveTo>
                  <a:lnTo>
                    <a:pt x="0" y="9637"/>
                  </a:lnTo>
                  <a:lnTo>
                    <a:pt x="95708" y="9637"/>
                  </a:lnTo>
                  <a:lnTo>
                    <a:pt x="95708" y="0"/>
                  </a:ln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73;p36"/>
            <p:cNvSpPr/>
            <p:nvPr/>
          </p:nvSpPr>
          <p:spPr>
            <a:xfrm>
              <a:off x="2528125" y="3868500"/>
              <a:ext cx="2547825" cy="1481475"/>
            </a:xfrm>
            <a:custGeom>
              <a:avLst/>
              <a:gdLst/>
              <a:ahLst/>
              <a:cxnLst/>
              <a:rect l="l" t="t" r="r" b="b"/>
              <a:pathLst>
                <a:path w="101913" h="59259" extrusionOk="0">
                  <a:moveTo>
                    <a:pt x="3267" y="0"/>
                  </a:moveTo>
                  <a:cubicBezTo>
                    <a:pt x="1475" y="0"/>
                    <a:pt x="0" y="1475"/>
                    <a:pt x="0" y="3268"/>
                  </a:cubicBezTo>
                  <a:lnTo>
                    <a:pt x="0" y="56004"/>
                  </a:lnTo>
                  <a:cubicBezTo>
                    <a:pt x="0" y="57796"/>
                    <a:pt x="1475" y="59259"/>
                    <a:pt x="3267" y="59259"/>
                  </a:cubicBezTo>
                  <a:lnTo>
                    <a:pt x="98658" y="59259"/>
                  </a:lnTo>
                  <a:cubicBezTo>
                    <a:pt x="100450" y="59259"/>
                    <a:pt x="101913" y="57796"/>
                    <a:pt x="101913" y="56004"/>
                  </a:cubicBezTo>
                  <a:lnTo>
                    <a:pt x="101913" y="3268"/>
                  </a:lnTo>
                  <a:cubicBezTo>
                    <a:pt x="101913" y="1475"/>
                    <a:pt x="100450" y="0"/>
                    <a:pt x="98658" y="0"/>
                  </a:cubicBezTo>
                  <a:close/>
                </a:path>
              </a:pathLst>
            </a:custGeom>
            <a:solidFill>
              <a:srgbClr val="DFDF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74;p36"/>
            <p:cNvSpPr/>
            <p:nvPr/>
          </p:nvSpPr>
          <p:spPr>
            <a:xfrm>
              <a:off x="2528125" y="5394750"/>
              <a:ext cx="2547825" cy="82025"/>
            </a:xfrm>
            <a:custGeom>
              <a:avLst/>
              <a:gdLst/>
              <a:ahLst/>
              <a:cxnLst/>
              <a:rect l="l" t="t" r="r" b="b"/>
              <a:pathLst>
                <a:path w="101913" h="3281" extrusionOk="0">
                  <a:moveTo>
                    <a:pt x="1640" y="1"/>
                  </a:moveTo>
                  <a:cubicBezTo>
                    <a:pt x="738" y="1"/>
                    <a:pt x="0" y="738"/>
                    <a:pt x="0" y="1641"/>
                  </a:cubicBezTo>
                  <a:cubicBezTo>
                    <a:pt x="0" y="2544"/>
                    <a:pt x="738" y="3281"/>
                    <a:pt x="1640" y="3281"/>
                  </a:cubicBezTo>
                  <a:lnTo>
                    <a:pt x="100272" y="3281"/>
                  </a:lnTo>
                  <a:cubicBezTo>
                    <a:pt x="101188" y="3281"/>
                    <a:pt x="101913" y="2544"/>
                    <a:pt x="101913" y="1641"/>
                  </a:cubicBezTo>
                  <a:cubicBezTo>
                    <a:pt x="101913" y="738"/>
                    <a:pt x="101188" y="1"/>
                    <a:pt x="100272" y="1"/>
                  </a:cubicBezTo>
                  <a:close/>
                </a:path>
              </a:pathLst>
            </a:custGeom>
            <a:solidFill>
              <a:srgbClr val="DFDF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75;p36"/>
            <p:cNvSpPr/>
            <p:nvPr/>
          </p:nvSpPr>
          <p:spPr>
            <a:xfrm>
              <a:off x="3594150" y="4440600"/>
              <a:ext cx="413225" cy="413225"/>
            </a:xfrm>
            <a:custGeom>
              <a:avLst/>
              <a:gdLst/>
              <a:ahLst/>
              <a:cxnLst/>
              <a:rect l="l" t="t" r="r" b="b"/>
              <a:pathLst>
                <a:path w="16529" h="16529" extrusionOk="0">
                  <a:moveTo>
                    <a:pt x="8265" y="1"/>
                  </a:moveTo>
                  <a:cubicBezTo>
                    <a:pt x="3700" y="1"/>
                    <a:pt x="1" y="3701"/>
                    <a:pt x="1" y="8264"/>
                  </a:cubicBezTo>
                  <a:cubicBezTo>
                    <a:pt x="1" y="12829"/>
                    <a:pt x="3700" y="16528"/>
                    <a:pt x="8265" y="16528"/>
                  </a:cubicBezTo>
                  <a:cubicBezTo>
                    <a:pt x="12828" y="16528"/>
                    <a:pt x="16529" y="12829"/>
                    <a:pt x="16529" y="8264"/>
                  </a:cubicBezTo>
                  <a:cubicBezTo>
                    <a:pt x="16529" y="3701"/>
                    <a:pt x="12828" y="1"/>
                    <a:pt x="8265"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76;p36"/>
            <p:cNvSpPr/>
            <p:nvPr/>
          </p:nvSpPr>
          <p:spPr>
            <a:xfrm>
              <a:off x="3680275" y="4721275"/>
              <a:ext cx="240950" cy="165300"/>
            </a:xfrm>
            <a:custGeom>
              <a:avLst/>
              <a:gdLst/>
              <a:ahLst/>
              <a:cxnLst/>
              <a:rect l="l" t="t" r="r" b="b"/>
              <a:pathLst>
                <a:path w="9638" h="6612" extrusionOk="0">
                  <a:moveTo>
                    <a:pt x="1" y="0"/>
                  </a:moveTo>
                  <a:lnTo>
                    <a:pt x="1" y="6611"/>
                  </a:lnTo>
                  <a:lnTo>
                    <a:pt x="9638" y="6611"/>
                  </a:lnTo>
                  <a:lnTo>
                    <a:pt x="9638"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77;p36"/>
            <p:cNvSpPr/>
            <p:nvPr/>
          </p:nvSpPr>
          <p:spPr>
            <a:xfrm>
              <a:off x="3659300" y="4592525"/>
              <a:ext cx="125900" cy="125900"/>
            </a:xfrm>
            <a:custGeom>
              <a:avLst/>
              <a:gdLst/>
              <a:ahLst/>
              <a:cxnLst/>
              <a:rect l="l" t="t" r="r" b="b"/>
              <a:pathLst>
                <a:path w="5036" h="5036" extrusionOk="0">
                  <a:moveTo>
                    <a:pt x="2518" y="1"/>
                  </a:moveTo>
                  <a:cubicBezTo>
                    <a:pt x="1120" y="1"/>
                    <a:pt x="1" y="1133"/>
                    <a:pt x="1" y="2518"/>
                  </a:cubicBezTo>
                  <a:cubicBezTo>
                    <a:pt x="1" y="3904"/>
                    <a:pt x="1120" y="5035"/>
                    <a:pt x="2518" y="5035"/>
                  </a:cubicBezTo>
                  <a:cubicBezTo>
                    <a:pt x="3904" y="5035"/>
                    <a:pt x="5035" y="3904"/>
                    <a:pt x="5035" y="2518"/>
                  </a:cubicBezTo>
                  <a:cubicBezTo>
                    <a:pt x="5035" y="1133"/>
                    <a:pt x="3904" y="1"/>
                    <a:pt x="2518"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8;p36"/>
            <p:cNvSpPr/>
            <p:nvPr/>
          </p:nvSpPr>
          <p:spPr>
            <a:xfrm>
              <a:off x="3819200" y="4592525"/>
              <a:ext cx="125875" cy="125900"/>
            </a:xfrm>
            <a:custGeom>
              <a:avLst/>
              <a:gdLst/>
              <a:ahLst/>
              <a:cxnLst/>
              <a:rect l="l" t="t" r="r" b="b"/>
              <a:pathLst>
                <a:path w="5035" h="5036" extrusionOk="0">
                  <a:moveTo>
                    <a:pt x="2517" y="1"/>
                  </a:moveTo>
                  <a:cubicBezTo>
                    <a:pt x="1131" y="1"/>
                    <a:pt x="0" y="1133"/>
                    <a:pt x="0" y="2518"/>
                  </a:cubicBezTo>
                  <a:cubicBezTo>
                    <a:pt x="0" y="3904"/>
                    <a:pt x="1131" y="5035"/>
                    <a:pt x="2517" y="5035"/>
                  </a:cubicBezTo>
                  <a:cubicBezTo>
                    <a:pt x="3903" y="5035"/>
                    <a:pt x="5035" y="3904"/>
                    <a:pt x="5035" y="2518"/>
                  </a:cubicBezTo>
                  <a:cubicBezTo>
                    <a:pt x="5035" y="1133"/>
                    <a:pt x="3903" y="1"/>
                    <a:pt x="2517"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79;p36"/>
            <p:cNvSpPr/>
            <p:nvPr/>
          </p:nvSpPr>
          <p:spPr>
            <a:xfrm>
              <a:off x="3768350" y="4766400"/>
              <a:ext cx="29900" cy="29900"/>
            </a:xfrm>
            <a:custGeom>
              <a:avLst/>
              <a:gdLst/>
              <a:ahLst/>
              <a:cxnLst/>
              <a:rect l="l" t="t" r="r" b="b"/>
              <a:pathLst>
                <a:path w="1196" h="1196" extrusionOk="0">
                  <a:moveTo>
                    <a:pt x="597" y="1"/>
                  </a:moveTo>
                  <a:cubicBezTo>
                    <a:pt x="267" y="1"/>
                    <a:pt x="0" y="267"/>
                    <a:pt x="0" y="598"/>
                  </a:cubicBezTo>
                  <a:cubicBezTo>
                    <a:pt x="0" y="928"/>
                    <a:pt x="267" y="1196"/>
                    <a:pt x="597" y="1196"/>
                  </a:cubicBezTo>
                  <a:cubicBezTo>
                    <a:pt x="928" y="1196"/>
                    <a:pt x="1195" y="928"/>
                    <a:pt x="1195" y="598"/>
                  </a:cubicBezTo>
                  <a:cubicBezTo>
                    <a:pt x="1195" y="267"/>
                    <a:pt x="928" y="1"/>
                    <a:pt x="597"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80;p36"/>
            <p:cNvSpPr/>
            <p:nvPr/>
          </p:nvSpPr>
          <p:spPr>
            <a:xfrm>
              <a:off x="3806150" y="4766400"/>
              <a:ext cx="29900" cy="29900"/>
            </a:xfrm>
            <a:custGeom>
              <a:avLst/>
              <a:gdLst/>
              <a:ahLst/>
              <a:cxnLst/>
              <a:rect l="l" t="t" r="r" b="b"/>
              <a:pathLst>
                <a:path w="1196" h="1196" extrusionOk="0">
                  <a:moveTo>
                    <a:pt x="598" y="1"/>
                  </a:moveTo>
                  <a:cubicBezTo>
                    <a:pt x="268" y="1"/>
                    <a:pt x="0" y="267"/>
                    <a:pt x="0" y="598"/>
                  </a:cubicBezTo>
                  <a:cubicBezTo>
                    <a:pt x="0" y="928"/>
                    <a:pt x="268" y="1196"/>
                    <a:pt x="598" y="1196"/>
                  </a:cubicBezTo>
                  <a:cubicBezTo>
                    <a:pt x="929" y="1196"/>
                    <a:pt x="1196" y="928"/>
                    <a:pt x="1196" y="598"/>
                  </a:cubicBezTo>
                  <a:cubicBezTo>
                    <a:pt x="1196" y="267"/>
                    <a:pt x="929" y="1"/>
                    <a:pt x="598"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381;p36"/>
            <p:cNvSpPr/>
            <p:nvPr/>
          </p:nvSpPr>
          <p:spPr>
            <a:xfrm>
              <a:off x="3714950" y="4846500"/>
              <a:ext cx="34350" cy="64525"/>
            </a:xfrm>
            <a:custGeom>
              <a:avLst/>
              <a:gdLst/>
              <a:ahLst/>
              <a:cxnLst/>
              <a:rect l="l" t="t" r="r" b="b"/>
              <a:pathLst>
                <a:path w="1374" h="2581" extrusionOk="0">
                  <a:moveTo>
                    <a:pt x="687" y="0"/>
                  </a:moveTo>
                  <a:cubicBezTo>
                    <a:pt x="305" y="0"/>
                    <a:pt x="0" y="305"/>
                    <a:pt x="0" y="687"/>
                  </a:cubicBezTo>
                  <a:lnTo>
                    <a:pt x="0" y="1894"/>
                  </a:lnTo>
                  <a:cubicBezTo>
                    <a:pt x="0" y="2276"/>
                    <a:pt x="305" y="2581"/>
                    <a:pt x="687" y="2581"/>
                  </a:cubicBezTo>
                  <a:cubicBezTo>
                    <a:pt x="1068" y="2581"/>
                    <a:pt x="1373" y="2276"/>
                    <a:pt x="1373" y="1894"/>
                  </a:cubicBezTo>
                  <a:lnTo>
                    <a:pt x="1373" y="687"/>
                  </a:lnTo>
                  <a:cubicBezTo>
                    <a:pt x="1373" y="305"/>
                    <a:pt x="1068" y="0"/>
                    <a:pt x="687" y="0"/>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382;p36"/>
            <p:cNvSpPr/>
            <p:nvPr/>
          </p:nvSpPr>
          <p:spPr>
            <a:xfrm>
              <a:off x="3680275" y="4844900"/>
              <a:ext cx="34700" cy="64550"/>
            </a:xfrm>
            <a:custGeom>
              <a:avLst/>
              <a:gdLst/>
              <a:ahLst/>
              <a:cxnLst/>
              <a:rect l="l" t="t" r="r" b="b"/>
              <a:pathLst>
                <a:path w="1388" h="2582" extrusionOk="0">
                  <a:moveTo>
                    <a:pt x="687" y="0"/>
                  </a:moveTo>
                  <a:cubicBezTo>
                    <a:pt x="306" y="0"/>
                    <a:pt x="1" y="305"/>
                    <a:pt x="1" y="687"/>
                  </a:cubicBezTo>
                  <a:lnTo>
                    <a:pt x="1" y="1895"/>
                  </a:lnTo>
                  <a:cubicBezTo>
                    <a:pt x="1" y="2277"/>
                    <a:pt x="306" y="2582"/>
                    <a:pt x="687" y="2582"/>
                  </a:cubicBezTo>
                  <a:cubicBezTo>
                    <a:pt x="1069" y="2582"/>
                    <a:pt x="1387" y="2277"/>
                    <a:pt x="1387" y="1895"/>
                  </a:cubicBezTo>
                  <a:lnTo>
                    <a:pt x="1387" y="687"/>
                  </a:lnTo>
                  <a:cubicBezTo>
                    <a:pt x="1387" y="305"/>
                    <a:pt x="1069"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383;p36"/>
            <p:cNvSpPr/>
            <p:nvPr/>
          </p:nvSpPr>
          <p:spPr>
            <a:xfrm>
              <a:off x="3783600" y="4846500"/>
              <a:ext cx="34650" cy="64525"/>
            </a:xfrm>
            <a:custGeom>
              <a:avLst/>
              <a:gdLst/>
              <a:ahLst/>
              <a:cxnLst/>
              <a:rect l="l" t="t" r="r" b="b"/>
              <a:pathLst>
                <a:path w="1386" h="2581" extrusionOk="0">
                  <a:moveTo>
                    <a:pt x="699" y="0"/>
                  </a:moveTo>
                  <a:cubicBezTo>
                    <a:pt x="318" y="0"/>
                    <a:pt x="0" y="305"/>
                    <a:pt x="0" y="687"/>
                  </a:cubicBezTo>
                  <a:lnTo>
                    <a:pt x="0" y="1894"/>
                  </a:lnTo>
                  <a:cubicBezTo>
                    <a:pt x="0" y="2276"/>
                    <a:pt x="318" y="2581"/>
                    <a:pt x="699" y="2581"/>
                  </a:cubicBezTo>
                  <a:cubicBezTo>
                    <a:pt x="1080" y="2581"/>
                    <a:pt x="1386" y="2276"/>
                    <a:pt x="1386" y="1894"/>
                  </a:cubicBezTo>
                  <a:lnTo>
                    <a:pt x="1386" y="687"/>
                  </a:lnTo>
                  <a:cubicBezTo>
                    <a:pt x="1386" y="305"/>
                    <a:pt x="1080" y="0"/>
                    <a:pt x="699" y="0"/>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384;p36"/>
            <p:cNvSpPr/>
            <p:nvPr/>
          </p:nvSpPr>
          <p:spPr>
            <a:xfrm>
              <a:off x="3749275" y="4844900"/>
              <a:ext cx="34350" cy="64550"/>
            </a:xfrm>
            <a:custGeom>
              <a:avLst/>
              <a:gdLst/>
              <a:ahLst/>
              <a:cxnLst/>
              <a:rect l="l" t="t" r="r" b="b"/>
              <a:pathLst>
                <a:path w="1374" h="2582" extrusionOk="0">
                  <a:moveTo>
                    <a:pt x="687" y="0"/>
                  </a:moveTo>
                  <a:cubicBezTo>
                    <a:pt x="305" y="0"/>
                    <a:pt x="0" y="305"/>
                    <a:pt x="0" y="687"/>
                  </a:cubicBezTo>
                  <a:lnTo>
                    <a:pt x="0" y="1895"/>
                  </a:lnTo>
                  <a:cubicBezTo>
                    <a:pt x="0" y="2277"/>
                    <a:pt x="305" y="2582"/>
                    <a:pt x="687" y="2582"/>
                  </a:cubicBezTo>
                  <a:cubicBezTo>
                    <a:pt x="1068" y="2582"/>
                    <a:pt x="1373" y="2277"/>
                    <a:pt x="1373" y="1895"/>
                  </a:cubicBezTo>
                  <a:lnTo>
                    <a:pt x="1373" y="687"/>
                  </a:lnTo>
                  <a:cubicBezTo>
                    <a:pt x="1373" y="305"/>
                    <a:pt x="1068"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385;p36"/>
            <p:cNvSpPr/>
            <p:nvPr/>
          </p:nvSpPr>
          <p:spPr>
            <a:xfrm>
              <a:off x="3852550" y="4846800"/>
              <a:ext cx="34675" cy="64550"/>
            </a:xfrm>
            <a:custGeom>
              <a:avLst/>
              <a:gdLst/>
              <a:ahLst/>
              <a:cxnLst/>
              <a:rect l="l" t="t" r="r" b="b"/>
              <a:pathLst>
                <a:path w="1387" h="2582" extrusionOk="0">
                  <a:moveTo>
                    <a:pt x="700" y="1"/>
                  </a:moveTo>
                  <a:cubicBezTo>
                    <a:pt x="319" y="1"/>
                    <a:pt x="1" y="306"/>
                    <a:pt x="1" y="687"/>
                  </a:cubicBezTo>
                  <a:lnTo>
                    <a:pt x="1" y="1895"/>
                  </a:lnTo>
                  <a:cubicBezTo>
                    <a:pt x="1" y="2277"/>
                    <a:pt x="319" y="2582"/>
                    <a:pt x="700" y="2582"/>
                  </a:cubicBezTo>
                  <a:cubicBezTo>
                    <a:pt x="1082" y="2582"/>
                    <a:pt x="1387" y="2277"/>
                    <a:pt x="1387" y="1895"/>
                  </a:cubicBezTo>
                  <a:lnTo>
                    <a:pt x="1387" y="687"/>
                  </a:lnTo>
                  <a:cubicBezTo>
                    <a:pt x="1387" y="306"/>
                    <a:pt x="1082" y="1"/>
                    <a:pt x="700" y="1"/>
                  </a:cubicBezTo>
                  <a:close/>
                </a:path>
              </a:pathLst>
            </a:custGeom>
            <a:solidFill>
              <a:srgbClr val="1D1D1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386;p36"/>
            <p:cNvSpPr/>
            <p:nvPr/>
          </p:nvSpPr>
          <p:spPr>
            <a:xfrm>
              <a:off x="3818225" y="4845225"/>
              <a:ext cx="34350" cy="64525"/>
            </a:xfrm>
            <a:custGeom>
              <a:avLst/>
              <a:gdLst/>
              <a:ahLst/>
              <a:cxnLst/>
              <a:rect l="l" t="t" r="r" b="b"/>
              <a:pathLst>
                <a:path w="1374" h="2581" extrusionOk="0">
                  <a:moveTo>
                    <a:pt x="687" y="0"/>
                  </a:moveTo>
                  <a:cubicBezTo>
                    <a:pt x="306" y="0"/>
                    <a:pt x="1" y="306"/>
                    <a:pt x="1" y="687"/>
                  </a:cubicBezTo>
                  <a:lnTo>
                    <a:pt x="1" y="1894"/>
                  </a:lnTo>
                  <a:cubicBezTo>
                    <a:pt x="1" y="2276"/>
                    <a:pt x="306" y="2581"/>
                    <a:pt x="687" y="2581"/>
                  </a:cubicBezTo>
                  <a:cubicBezTo>
                    <a:pt x="1068" y="2581"/>
                    <a:pt x="1374" y="2276"/>
                    <a:pt x="1374" y="1894"/>
                  </a:cubicBezTo>
                  <a:lnTo>
                    <a:pt x="1374" y="687"/>
                  </a:lnTo>
                  <a:cubicBezTo>
                    <a:pt x="1374" y="306"/>
                    <a:pt x="1068"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387;p36"/>
            <p:cNvSpPr/>
            <p:nvPr/>
          </p:nvSpPr>
          <p:spPr>
            <a:xfrm>
              <a:off x="3887200" y="4845225"/>
              <a:ext cx="34350" cy="64525"/>
            </a:xfrm>
            <a:custGeom>
              <a:avLst/>
              <a:gdLst/>
              <a:ahLst/>
              <a:cxnLst/>
              <a:rect l="l" t="t" r="r" b="b"/>
              <a:pathLst>
                <a:path w="1374" h="2581" extrusionOk="0">
                  <a:moveTo>
                    <a:pt x="687" y="0"/>
                  </a:moveTo>
                  <a:cubicBezTo>
                    <a:pt x="306" y="0"/>
                    <a:pt x="1" y="306"/>
                    <a:pt x="1" y="687"/>
                  </a:cubicBezTo>
                  <a:lnTo>
                    <a:pt x="1" y="1894"/>
                  </a:lnTo>
                  <a:cubicBezTo>
                    <a:pt x="1" y="2276"/>
                    <a:pt x="306" y="2581"/>
                    <a:pt x="687" y="2581"/>
                  </a:cubicBezTo>
                  <a:cubicBezTo>
                    <a:pt x="1069" y="2581"/>
                    <a:pt x="1374" y="2276"/>
                    <a:pt x="1374" y="1894"/>
                  </a:cubicBezTo>
                  <a:lnTo>
                    <a:pt x="1374" y="687"/>
                  </a:lnTo>
                  <a:cubicBezTo>
                    <a:pt x="1374" y="306"/>
                    <a:pt x="1069" y="0"/>
                    <a:pt x="687"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099" name="Picture 3" descr="C:\Users\sarthak\Downloads\pngaaa.com-13315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527" y="1348034"/>
            <a:ext cx="3415944" cy="209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04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51FB-ED74-C880-ED98-1DE1673AB849}"/>
              </a:ext>
            </a:extLst>
          </p:cNvPr>
          <p:cNvSpPr>
            <a:spLocks noGrp="1"/>
          </p:cNvSpPr>
          <p:nvPr>
            <p:ph type="ctrTitle"/>
          </p:nvPr>
        </p:nvSpPr>
        <p:spPr>
          <a:xfrm>
            <a:off x="1143000" y="841772"/>
            <a:ext cx="6858000" cy="934401"/>
          </a:xfrm>
        </p:spPr>
        <p:txBody>
          <a:bodyPr>
            <a:normAutofit/>
          </a:bodyPr>
          <a:lstStyle/>
          <a:p>
            <a:r>
              <a:rPr lang="en" sz="3200" b="1" dirty="0">
                <a:latin typeface="Fira Sans"/>
                <a:sym typeface="Fira Sans"/>
              </a:rPr>
              <a:t>PROBLEM STATEMENT</a:t>
            </a:r>
            <a:endParaRPr lang="en-US" sz="3200" dirty="0"/>
          </a:p>
        </p:txBody>
      </p:sp>
      <p:pic>
        <p:nvPicPr>
          <p:cNvPr id="5" name="Picture 4">
            <a:extLst>
              <a:ext uri="{FF2B5EF4-FFF2-40B4-BE49-F238E27FC236}">
                <a16:creationId xmlns:a16="http://schemas.microsoft.com/office/drawing/2014/main" id="{4FFAE827-B3A6-B476-B049-81053D6B8F44}"/>
              </a:ext>
            </a:extLst>
          </p:cNvPr>
          <p:cNvPicPr>
            <a:picLocks noChangeAspect="1"/>
          </p:cNvPicPr>
          <p:nvPr/>
        </p:nvPicPr>
        <p:blipFill>
          <a:blip r:embed="rId2"/>
          <a:stretch>
            <a:fillRect/>
          </a:stretch>
        </p:blipFill>
        <p:spPr>
          <a:xfrm>
            <a:off x="6986279" y="1157802"/>
            <a:ext cx="1772061" cy="1240442"/>
          </a:xfrm>
          <a:prstGeom prst="rect">
            <a:avLst/>
          </a:prstGeom>
        </p:spPr>
      </p:pic>
      <p:sp>
        <p:nvSpPr>
          <p:cNvPr id="13" name="TextBox 12">
            <a:extLst>
              <a:ext uri="{FF2B5EF4-FFF2-40B4-BE49-F238E27FC236}">
                <a16:creationId xmlns:a16="http://schemas.microsoft.com/office/drawing/2014/main" id="{DD2B593D-4453-6F4D-CB09-A7635FF8B307}"/>
              </a:ext>
            </a:extLst>
          </p:cNvPr>
          <p:cNvSpPr txBox="1"/>
          <p:nvPr/>
        </p:nvSpPr>
        <p:spPr>
          <a:xfrm>
            <a:off x="373736" y="2714274"/>
            <a:ext cx="8079531" cy="1154675"/>
          </a:xfrm>
          <a:prstGeom prst="rect">
            <a:avLst/>
          </a:prstGeom>
          <a:noFill/>
        </p:spPr>
        <p:txBody>
          <a:bodyPr wrap="square">
            <a:spAutoFit/>
          </a:bodyPr>
          <a:lstStyle/>
          <a:p>
            <a:pPr>
              <a:lnSpc>
                <a:spcPct val="150000"/>
              </a:lnSpc>
            </a:pPr>
            <a:r>
              <a:rPr lang="en-US" sz="1600" dirty="0"/>
              <a:t>Identifying diseases from symptoms is a challenge that necessitates the development of effective methods or tools to enable individuals to diagnose their conditions based on presented symptoms.</a:t>
            </a:r>
          </a:p>
        </p:txBody>
      </p:sp>
    </p:spTree>
    <p:extLst>
      <p:ext uri="{BB962C8B-B14F-4D97-AF65-F5344CB8AC3E}">
        <p14:creationId xmlns:p14="http://schemas.microsoft.com/office/powerpoint/2010/main" val="302345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09;p38"/>
          <p:cNvSpPr txBox="1"/>
          <p:nvPr/>
        </p:nvSpPr>
        <p:spPr>
          <a:xfrm>
            <a:off x="457200" y="209835"/>
            <a:ext cx="8229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 sz="2800" b="1" dirty="0">
                <a:latin typeface="Fira Sans"/>
                <a:sym typeface="Fira Sans"/>
              </a:rPr>
              <a:t>Introduction</a:t>
            </a:r>
            <a:endParaRPr dirty="0"/>
          </a:p>
        </p:txBody>
      </p:sp>
      <p:sp>
        <p:nvSpPr>
          <p:cNvPr id="5" name="Google Shape;510;p38"/>
          <p:cNvSpPr txBox="1"/>
          <p:nvPr/>
        </p:nvSpPr>
        <p:spPr>
          <a:xfrm>
            <a:off x="684725" y="1759098"/>
            <a:ext cx="1968600" cy="461400"/>
          </a:xfrm>
          <a:prstGeom prst="rect">
            <a:avLst/>
          </a:prstGeom>
          <a:solidFill>
            <a:srgbClr val="2CA6A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Fira Sans"/>
                <a:ea typeface="Fira Sans"/>
                <a:cs typeface="Fira Sans"/>
                <a:sym typeface="Fira Sans"/>
              </a:rPr>
              <a:t>AIM</a:t>
            </a:r>
            <a:endParaRPr sz="1400" b="1" i="0" u="none" strike="noStrike" cap="none" dirty="0">
              <a:solidFill>
                <a:srgbClr val="000000"/>
              </a:solidFill>
              <a:latin typeface="Fira Sans"/>
              <a:ea typeface="Fira Sans"/>
              <a:cs typeface="Fira Sans"/>
              <a:sym typeface="Fira Sans"/>
            </a:endParaRPr>
          </a:p>
        </p:txBody>
      </p:sp>
      <p:sp>
        <p:nvSpPr>
          <p:cNvPr id="6" name="Google Shape;511;p38"/>
          <p:cNvSpPr txBox="1"/>
          <p:nvPr/>
        </p:nvSpPr>
        <p:spPr>
          <a:xfrm>
            <a:off x="6385825" y="1710123"/>
            <a:ext cx="1912500" cy="4614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FFFFFF"/>
                </a:solidFill>
                <a:latin typeface="Fira Sans"/>
                <a:ea typeface="Fira Sans"/>
                <a:cs typeface="Fira Sans"/>
                <a:sym typeface="Fira Sans"/>
              </a:rPr>
              <a:t>OUTCOME</a:t>
            </a:r>
            <a:endParaRPr sz="1400" b="1" i="0" u="none" strike="noStrike" cap="none">
              <a:solidFill>
                <a:srgbClr val="FFFFFF"/>
              </a:solidFill>
              <a:latin typeface="Fira Sans"/>
              <a:ea typeface="Fira Sans"/>
              <a:cs typeface="Fira Sans"/>
              <a:sym typeface="Fira Sans"/>
            </a:endParaRPr>
          </a:p>
        </p:txBody>
      </p:sp>
      <p:sp>
        <p:nvSpPr>
          <p:cNvPr id="7" name="Google Shape;512;p38"/>
          <p:cNvSpPr txBox="1"/>
          <p:nvPr/>
        </p:nvSpPr>
        <p:spPr>
          <a:xfrm>
            <a:off x="6290486" y="2106065"/>
            <a:ext cx="2343599" cy="14348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lnSpc>
                <a:spcPct val="90000"/>
              </a:lnSpc>
              <a:spcBef>
                <a:spcPts val="1080"/>
              </a:spcBef>
              <a:spcAft>
                <a:spcPts val="0"/>
              </a:spcAft>
              <a:buNone/>
            </a:pPr>
            <a:r>
              <a:rPr lang="en" sz="1200" b="0" i="0" u="none" strike="noStrike" cap="none" dirty="0">
                <a:solidFill>
                  <a:srgbClr val="000000"/>
                </a:solidFill>
                <a:latin typeface="Fira Sans"/>
                <a:ea typeface="Fira Sans"/>
                <a:cs typeface="Fira Sans"/>
                <a:sym typeface="Fira Sans"/>
              </a:rPr>
              <a:t>Based on the symptoms of the patients, trained model will predict the disease and suggest the best doctor to cure the disease of patient.</a:t>
            </a:r>
            <a:endParaRPr dirty="0"/>
          </a:p>
          <a:p>
            <a:pPr marL="0" marR="0" lvl="0" indent="0" algn="just" rtl="0">
              <a:lnSpc>
                <a:spcPct val="100000"/>
              </a:lnSpc>
              <a:spcBef>
                <a:spcPts val="1600"/>
              </a:spcBef>
              <a:spcAft>
                <a:spcPts val="1600"/>
              </a:spcAft>
              <a:buClr>
                <a:srgbClr val="000000"/>
              </a:buClr>
              <a:buSzPts val="1200"/>
              <a:buFont typeface="Arial"/>
              <a:buNone/>
            </a:pPr>
            <a:endParaRPr sz="1200" b="0" i="0" u="none" strike="noStrike" cap="none" dirty="0">
              <a:solidFill>
                <a:srgbClr val="000000"/>
              </a:solidFill>
              <a:latin typeface="Fira Sans"/>
              <a:ea typeface="Fira Sans"/>
              <a:cs typeface="Fira Sans"/>
              <a:sym typeface="Fira Sans"/>
            </a:endParaRPr>
          </a:p>
        </p:txBody>
      </p:sp>
      <p:sp>
        <p:nvSpPr>
          <p:cNvPr id="8" name="Google Shape;513;p38"/>
          <p:cNvSpPr txBox="1"/>
          <p:nvPr/>
        </p:nvSpPr>
        <p:spPr>
          <a:xfrm>
            <a:off x="620831" y="2335496"/>
            <a:ext cx="2512894" cy="12264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sz="1200" dirty="0">
                <a:latin typeface="Fira Sans" charset="0"/>
              </a:rPr>
              <a:t>This project aim is to provide a system where all the problem or disease that patient is facing is cured effectively and accurately based on their symptoms using machine learning technology.</a:t>
            </a:r>
            <a:endParaRPr sz="1200" b="0" i="0" u="none" strike="noStrike" cap="none" dirty="0">
              <a:solidFill>
                <a:srgbClr val="000000"/>
              </a:solidFill>
              <a:latin typeface="Fira Sans" charset="0"/>
              <a:ea typeface="Fira Sans"/>
              <a:cs typeface="Fira Sans"/>
              <a:sym typeface="Fira Sans"/>
            </a:endParaRPr>
          </a:p>
        </p:txBody>
      </p:sp>
      <p:cxnSp>
        <p:nvCxnSpPr>
          <p:cNvPr id="9" name="Google Shape;514;p38"/>
          <p:cNvCxnSpPr/>
          <p:nvPr/>
        </p:nvCxnSpPr>
        <p:spPr>
          <a:xfrm>
            <a:off x="684725" y="1575858"/>
            <a:ext cx="2343600" cy="0"/>
          </a:xfrm>
          <a:prstGeom prst="straightConnector1">
            <a:avLst/>
          </a:prstGeom>
          <a:noFill/>
          <a:ln w="19050" cap="flat" cmpd="sng">
            <a:solidFill>
              <a:schemeClr val="accent6"/>
            </a:solidFill>
            <a:prstDash val="solid"/>
            <a:round/>
            <a:headEnd type="none" w="sm" len="sm"/>
            <a:tailEnd type="triangle" w="med" len="med"/>
          </a:ln>
        </p:spPr>
      </p:cxnSp>
      <p:cxnSp>
        <p:nvCxnSpPr>
          <p:cNvPr id="10" name="Google Shape;515;p38"/>
          <p:cNvCxnSpPr/>
          <p:nvPr/>
        </p:nvCxnSpPr>
        <p:spPr>
          <a:xfrm rot="10800000">
            <a:off x="6343200" y="3727953"/>
            <a:ext cx="2343600" cy="0"/>
          </a:xfrm>
          <a:prstGeom prst="straightConnector1">
            <a:avLst/>
          </a:prstGeom>
          <a:noFill/>
          <a:ln w="19050" cap="flat" cmpd="sng">
            <a:solidFill>
              <a:schemeClr val="accent3"/>
            </a:solidFill>
            <a:prstDash val="solid"/>
            <a:round/>
            <a:headEnd type="none" w="sm" len="sm"/>
            <a:tailEnd type="triangle" w="med" len="med"/>
          </a:ln>
        </p:spPr>
      </p:cxnSp>
      <p:grpSp>
        <p:nvGrpSpPr>
          <p:cNvPr id="11" name="Google Shape;516;p38"/>
          <p:cNvGrpSpPr/>
          <p:nvPr/>
        </p:nvGrpSpPr>
        <p:grpSpPr>
          <a:xfrm>
            <a:off x="3336891" y="964059"/>
            <a:ext cx="2164849" cy="2060411"/>
            <a:chOff x="7222294" y="1276337"/>
            <a:chExt cx="1464513" cy="1464112"/>
          </a:xfrm>
        </p:grpSpPr>
        <p:sp>
          <p:nvSpPr>
            <p:cNvPr id="14" name="Google Shape;517;p38"/>
            <p:cNvSpPr/>
            <p:nvPr/>
          </p:nvSpPr>
          <p:spPr>
            <a:xfrm>
              <a:off x="7222294" y="1276337"/>
              <a:ext cx="1464513" cy="1464112"/>
            </a:xfrm>
            <a:custGeom>
              <a:avLst/>
              <a:gdLst/>
              <a:ahLst/>
              <a:cxnLst/>
              <a:rect l="l" t="t" r="r" b="b"/>
              <a:pathLst>
                <a:path w="43828" h="43816" extrusionOk="0">
                  <a:moveTo>
                    <a:pt x="21908" y="1"/>
                  </a:moveTo>
                  <a:cubicBezTo>
                    <a:pt x="9812" y="1"/>
                    <a:pt x="1" y="9800"/>
                    <a:pt x="1" y="21908"/>
                  </a:cubicBezTo>
                  <a:cubicBezTo>
                    <a:pt x="1" y="34005"/>
                    <a:pt x="9812" y="43816"/>
                    <a:pt x="21908" y="43816"/>
                  </a:cubicBezTo>
                  <a:cubicBezTo>
                    <a:pt x="34017" y="43816"/>
                    <a:pt x="43828" y="34005"/>
                    <a:pt x="43828" y="21908"/>
                  </a:cubicBezTo>
                  <a:cubicBezTo>
                    <a:pt x="43828" y="9800"/>
                    <a:pt x="34017" y="1"/>
                    <a:pt x="2190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518;p38"/>
            <p:cNvSpPr/>
            <p:nvPr/>
          </p:nvSpPr>
          <p:spPr>
            <a:xfrm>
              <a:off x="7260488" y="1364887"/>
              <a:ext cx="1337602" cy="1286845"/>
            </a:xfrm>
            <a:custGeom>
              <a:avLst/>
              <a:gdLst/>
              <a:ahLst/>
              <a:cxnLst/>
              <a:rect l="l" t="t" r="r" b="b"/>
              <a:pathLst>
                <a:path w="40030" h="38511" extrusionOk="0">
                  <a:moveTo>
                    <a:pt x="20770" y="0"/>
                  </a:moveTo>
                  <a:cubicBezTo>
                    <a:pt x="15760" y="0"/>
                    <a:pt x="10835" y="1959"/>
                    <a:pt x="7157" y="5637"/>
                  </a:cubicBezTo>
                  <a:cubicBezTo>
                    <a:pt x="1644" y="11150"/>
                    <a:pt x="1" y="19425"/>
                    <a:pt x="2978" y="26628"/>
                  </a:cubicBezTo>
                  <a:cubicBezTo>
                    <a:pt x="5954" y="33819"/>
                    <a:pt x="12979" y="38511"/>
                    <a:pt x="20765" y="38511"/>
                  </a:cubicBezTo>
                  <a:cubicBezTo>
                    <a:pt x="31398" y="38499"/>
                    <a:pt x="40018" y="29890"/>
                    <a:pt x="40030" y="19258"/>
                  </a:cubicBezTo>
                  <a:cubicBezTo>
                    <a:pt x="40030" y="11471"/>
                    <a:pt x="35339" y="4447"/>
                    <a:pt x="28135" y="1470"/>
                  </a:cubicBezTo>
                  <a:cubicBezTo>
                    <a:pt x="25754" y="480"/>
                    <a:pt x="23251" y="0"/>
                    <a:pt x="2077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526;p38"/>
            <p:cNvSpPr/>
            <p:nvPr/>
          </p:nvSpPr>
          <p:spPr>
            <a:xfrm>
              <a:off x="7795194" y="1995261"/>
              <a:ext cx="9991" cy="9958"/>
            </a:xfrm>
            <a:custGeom>
              <a:avLst/>
              <a:gdLst/>
              <a:ahLst/>
              <a:cxnLst/>
              <a:rect l="l" t="t" r="r" b="b"/>
              <a:pathLst>
                <a:path w="299" h="298" extrusionOk="0">
                  <a:moveTo>
                    <a:pt x="144" y="0"/>
                  </a:moveTo>
                  <a:cubicBezTo>
                    <a:pt x="72" y="0"/>
                    <a:pt x="1" y="72"/>
                    <a:pt x="1" y="143"/>
                  </a:cubicBezTo>
                  <a:cubicBezTo>
                    <a:pt x="1" y="226"/>
                    <a:pt x="72" y="298"/>
                    <a:pt x="144" y="298"/>
                  </a:cubicBezTo>
                  <a:cubicBezTo>
                    <a:pt x="227" y="298"/>
                    <a:pt x="299" y="226"/>
                    <a:pt x="299" y="143"/>
                  </a:cubicBezTo>
                  <a:cubicBezTo>
                    <a:pt x="299" y="72"/>
                    <a:pt x="227" y="0"/>
                    <a:pt x="14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527;p38"/>
            <p:cNvSpPr/>
            <p:nvPr/>
          </p:nvSpPr>
          <p:spPr>
            <a:xfrm>
              <a:off x="7816680" y="1996063"/>
              <a:ext cx="9590" cy="9557"/>
            </a:xfrm>
            <a:custGeom>
              <a:avLst/>
              <a:gdLst/>
              <a:ahLst/>
              <a:cxnLst/>
              <a:rect l="l" t="t" r="r" b="b"/>
              <a:pathLst>
                <a:path w="287" h="286" extrusionOk="0">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528;p38"/>
            <p:cNvSpPr/>
            <p:nvPr/>
          </p:nvSpPr>
          <p:spPr>
            <a:xfrm>
              <a:off x="7837765" y="1996063"/>
              <a:ext cx="9590" cy="9557"/>
            </a:xfrm>
            <a:custGeom>
              <a:avLst/>
              <a:gdLst/>
              <a:ahLst/>
              <a:cxnLst/>
              <a:rect l="l" t="t" r="r" b="b"/>
              <a:pathLst>
                <a:path w="287" h="286" extrusionOk="0">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529;p38"/>
            <p:cNvSpPr/>
            <p:nvPr/>
          </p:nvSpPr>
          <p:spPr>
            <a:xfrm>
              <a:off x="7858850" y="1996063"/>
              <a:ext cx="9991" cy="9557"/>
            </a:xfrm>
            <a:custGeom>
              <a:avLst/>
              <a:gdLst/>
              <a:ahLst/>
              <a:cxnLst/>
              <a:rect l="l" t="t" r="r" b="b"/>
              <a:pathLst>
                <a:path w="299" h="286" extrusionOk="0">
                  <a:moveTo>
                    <a:pt x="144" y="0"/>
                  </a:moveTo>
                  <a:cubicBezTo>
                    <a:pt x="72" y="0"/>
                    <a:pt x="1" y="60"/>
                    <a:pt x="1" y="143"/>
                  </a:cubicBezTo>
                  <a:cubicBezTo>
                    <a:pt x="1" y="226"/>
                    <a:pt x="72" y="286"/>
                    <a:pt x="144" y="286"/>
                  </a:cubicBezTo>
                  <a:cubicBezTo>
                    <a:pt x="227" y="286"/>
                    <a:pt x="299" y="226"/>
                    <a:pt x="299" y="143"/>
                  </a:cubicBezTo>
                  <a:cubicBezTo>
                    <a:pt x="299" y="60"/>
                    <a:pt x="227" y="0"/>
                    <a:pt x="14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530;p38"/>
            <p:cNvSpPr/>
            <p:nvPr/>
          </p:nvSpPr>
          <p:spPr>
            <a:xfrm>
              <a:off x="7880336" y="1996063"/>
              <a:ext cx="9590" cy="9557"/>
            </a:xfrm>
            <a:custGeom>
              <a:avLst/>
              <a:gdLst/>
              <a:ahLst/>
              <a:cxnLst/>
              <a:rect l="l" t="t" r="r" b="b"/>
              <a:pathLst>
                <a:path w="287" h="286" extrusionOk="0">
                  <a:moveTo>
                    <a:pt x="144" y="0"/>
                  </a:moveTo>
                  <a:cubicBezTo>
                    <a:pt x="60" y="0"/>
                    <a:pt x="1" y="60"/>
                    <a:pt x="1" y="143"/>
                  </a:cubicBezTo>
                  <a:cubicBezTo>
                    <a:pt x="1" y="226"/>
                    <a:pt x="60" y="286"/>
                    <a:pt x="144" y="286"/>
                  </a:cubicBezTo>
                  <a:cubicBezTo>
                    <a:pt x="227" y="286"/>
                    <a:pt x="287" y="226"/>
                    <a:pt x="287" y="143"/>
                  </a:cubicBezTo>
                  <a:cubicBezTo>
                    <a:pt x="287" y="60"/>
                    <a:pt x="227" y="0"/>
                    <a:pt x="14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537;p38"/>
            <p:cNvSpPr/>
            <p:nvPr/>
          </p:nvSpPr>
          <p:spPr>
            <a:xfrm>
              <a:off x="8136161" y="1647945"/>
              <a:ext cx="110637" cy="110637"/>
            </a:xfrm>
            <a:custGeom>
              <a:avLst/>
              <a:gdLst/>
              <a:ahLst/>
              <a:cxnLst/>
              <a:rect l="l" t="t" r="r" b="b"/>
              <a:pathLst>
                <a:path w="3311" h="3311" extrusionOk="0">
                  <a:moveTo>
                    <a:pt x="1656" y="0"/>
                  </a:moveTo>
                  <a:cubicBezTo>
                    <a:pt x="739" y="0"/>
                    <a:pt x="1" y="738"/>
                    <a:pt x="1" y="1655"/>
                  </a:cubicBezTo>
                  <a:cubicBezTo>
                    <a:pt x="1" y="2572"/>
                    <a:pt x="739" y="3310"/>
                    <a:pt x="1656" y="3310"/>
                  </a:cubicBezTo>
                  <a:cubicBezTo>
                    <a:pt x="2572" y="3310"/>
                    <a:pt x="3311" y="2572"/>
                    <a:pt x="3311" y="1655"/>
                  </a:cubicBezTo>
                  <a:cubicBezTo>
                    <a:pt x="3311" y="738"/>
                    <a:pt x="2572" y="0"/>
                    <a:pt x="1656"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539;p38"/>
            <p:cNvSpPr/>
            <p:nvPr/>
          </p:nvSpPr>
          <p:spPr>
            <a:xfrm>
              <a:off x="8182307" y="1694492"/>
              <a:ext cx="20316" cy="11194"/>
            </a:xfrm>
            <a:custGeom>
              <a:avLst/>
              <a:gdLst/>
              <a:ahLst/>
              <a:cxnLst/>
              <a:rect l="l" t="t" r="r" b="b"/>
              <a:pathLst>
                <a:path w="608" h="335" extrusionOk="0">
                  <a:moveTo>
                    <a:pt x="1" y="0"/>
                  </a:moveTo>
                  <a:lnTo>
                    <a:pt x="1" y="83"/>
                  </a:lnTo>
                  <a:cubicBezTo>
                    <a:pt x="66" y="270"/>
                    <a:pt x="334" y="335"/>
                    <a:pt x="543" y="335"/>
                  </a:cubicBezTo>
                  <a:cubicBezTo>
                    <a:pt x="561" y="335"/>
                    <a:pt x="579" y="334"/>
                    <a:pt x="596" y="334"/>
                  </a:cubicBezTo>
                  <a:cubicBezTo>
                    <a:pt x="596" y="226"/>
                    <a:pt x="608" y="119"/>
                    <a:pt x="608" y="119"/>
                  </a:cubicBezTo>
                  <a:cubicBezTo>
                    <a:pt x="394" y="119"/>
                    <a:pt x="191" y="83"/>
                    <a:pt x="1" y="0"/>
                  </a:cubicBezTo>
                  <a:close/>
                </a:path>
              </a:pathLst>
            </a:custGeom>
            <a:solidFill>
              <a:srgbClr val="E8BBB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541;p38"/>
            <p:cNvSpPr/>
            <p:nvPr/>
          </p:nvSpPr>
          <p:spPr>
            <a:xfrm>
              <a:off x="8171213" y="1681293"/>
              <a:ext cx="7151" cy="9256"/>
            </a:xfrm>
            <a:custGeom>
              <a:avLst/>
              <a:gdLst/>
              <a:ahLst/>
              <a:cxnLst/>
              <a:rect l="l" t="t" r="r" b="b"/>
              <a:pathLst>
                <a:path w="214" h="277" extrusionOk="0">
                  <a:moveTo>
                    <a:pt x="88" y="0"/>
                  </a:moveTo>
                  <a:cubicBezTo>
                    <a:pt x="38" y="0"/>
                    <a:pt x="1" y="44"/>
                    <a:pt x="11" y="97"/>
                  </a:cubicBezTo>
                  <a:cubicBezTo>
                    <a:pt x="23" y="145"/>
                    <a:pt x="47" y="205"/>
                    <a:pt x="95" y="240"/>
                  </a:cubicBezTo>
                  <a:cubicBezTo>
                    <a:pt x="130" y="264"/>
                    <a:pt x="166" y="276"/>
                    <a:pt x="214" y="276"/>
                  </a:cubicBezTo>
                  <a:lnTo>
                    <a:pt x="142" y="38"/>
                  </a:lnTo>
                  <a:cubicBezTo>
                    <a:pt x="130" y="14"/>
                    <a:pt x="118" y="2"/>
                    <a:pt x="107" y="2"/>
                  </a:cubicBezTo>
                  <a:cubicBezTo>
                    <a:pt x="100" y="1"/>
                    <a:pt x="94" y="0"/>
                    <a:pt x="88" y="0"/>
                  </a:cubicBezTo>
                  <a:close/>
                </a:path>
              </a:pathLst>
            </a:custGeom>
            <a:solidFill>
              <a:srgbClr val="E8BBB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551;p38"/>
            <p:cNvSpPr/>
            <p:nvPr/>
          </p:nvSpPr>
          <p:spPr>
            <a:xfrm>
              <a:off x="7586351" y="2156789"/>
              <a:ext cx="35019" cy="160760"/>
            </a:xfrm>
            <a:custGeom>
              <a:avLst/>
              <a:gdLst/>
              <a:ahLst/>
              <a:cxnLst/>
              <a:rect l="l" t="t" r="r" b="b"/>
              <a:pathLst>
                <a:path w="1048" h="4811" extrusionOk="0">
                  <a:moveTo>
                    <a:pt x="524" y="0"/>
                  </a:moveTo>
                  <a:cubicBezTo>
                    <a:pt x="238" y="0"/>
                    <a:pt x="0" y="226"/>
                    <a:pt x="0" y="512"/>
                  </a:cubicBezTo>
                  <a:lnTo>
                    <a:pt x="0" y="4286"/>
                  </a:lnTo>
                  <a:cubicBezTo>
                    <a:pt x="0" y="4584"/>
                    <a:pt x="238" y="4810"/>
                    <a:pt x="524" y="4810"/>
                  </a:cubicBezTo>
                  <a:cubicBezTo>
                    <a:pt x="810" y="4810"/>
                    <a:pt x="1048" y="4584"/>
                    <a:pt x="1048" y="4286"/>
                  </a:cubicBezTo>
                  <a:lnTo>
                    <a:pt x="1048" y="512"/>
                  </a:lnTo>
                  <a:cubicBezTo>
                    <a:pt x="1048" y="226"/>
                    <a:pt x="810" y="0"/>
                    <a:pt x="52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54;p38"/>
            <p:cNvSpPr/>
            <p:nvPr/>
          </p:nvSpPr>
          <p:spPr>
            <a:xfrm>
              <a:off x="7908369" y="1840860"/>
              <a:ext cx="102673" cy="65333"/>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 name="Google Shape;555;p38"/>
          <p:cNvSpPr txBox="1"/>
          <p:nvPr/>
        </p:nvSpPr>
        <p:spPr>
          <a:xfrm>
            <a:off x="3464746" y="3275532"/>
            <a:ext cx="1968600" cy="461400"/>
          </a:xfrm>
          <a:prstGeom prst="rect">
            <a:avLst/>
          </a:prstGeom>
          <a:solidFill>
            <a:srgbClr val="371C5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lt1"/>
                </a:solidFill>
                <a:latin typeface="Fira Sans"/>
                <a:ea typeface="Fira Sans"/>
                <a:cs typeface="Fira Sans"/>
                <a:sym typeface="Fira Sans"/>
              </a:rPr>
              <a:t>FUNCTIONALITY</a:t>
            </a:r>
            <a:endParaRPr sz="1400" b="1" i="0" u="none" strike="noStrike" cap="none">
              <a:solidFill>
                <a:schemeClr val="lt1"/>
              </a:solidFill>
              <a:latin typeface="Fira Sans"/>
              <a:ea typeface="Fira Sans"/>
              <a:cs typeface="Fira Sans"/>
              <a:sym typeface="Fira Sans"/>
            </a:endParaRPr>
          </a:p>
        </p:txBody>
      </p:sp>
      <p:sp>
        <p:nvSpPr>
          <p:cNvPr id="13" name="Google Shape;556;p38"/>
          <p:cNvSpPr txBox="1"/>
          <p:nvPr/>
        </p:nvSpPr>
        <p:spPr>
          <a:xfrm>
            <a:off x="3393345" y="3653994"/>
            <a:ext cx="2464530" cy="12796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rtl="0">
              <a:lnSpc>
                <a:spcPct val="90000"/>
              </a:lnSpc>
              <a:spcBef>
                <a:spcPts val="1080"/>
              </a:spcBef>
              <a:spcAft>
                <a:spcPts val="0"/>
              </a:spcAft>
              <a:buNone/>
            </a:pPr>
            <a:r>
              <a:rPr lang="en" sz="1200" b="0" i="0" u="none" strike="noStrike" cap="none" dirty="0">
                <a:solidFill>
                  <a:srgbClr val="000000"/>
                </a:solidFill>
                <a:latin typeface="Fira Sans"/>
                <a:ea typeface="Fira Sans"/>
                <a:cs typeface="Fira Sans"/>
                <a:sym typeface="Fira Sans"/>
              </a:rPr>
              <a:t>Patient symptoms will be given as input in the system then these inputs will go through the ML trained module to predict the disease.</a:t>
            </a:r>
            <a:endParaRPr dirty="0"/>
          </a:p>
        </p:txBody>
      </p:sp>
      <p:pic>
        <p:nvPicPr>
          <p:cNvPr id="2051" name="Picture 3" descr="C:\Users\sarthak\Downloads\pngaaa.com-50568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6" y="1256087"/>
            <a:ext cx="14859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02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61;p39"/>
          <p:cNvSpPr txBox="1"/>
          <p:nvPr/>
        </p:nvSpPr>
        <p:spPr>
          <a:xfrm>
            <a:off x="586232" y="650462"/>
            <a:ext cx="8229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90000"/>
              </a:lnSpc>
              <a:spcBef>
                <a:spcPts val="0"/>
              </a:spcBef>
              <a:spcAft>
                <a:spcPts val="0"/>
              </a:spcAft>
              <a:buClr>
                <a:schemeClr val="dk1"/>
              </a:buClr>
              <a:buSzPts val="1100"/>
              <a:buFont typeface="Arial"/>
              <a:buNone/>
            </a:pPr>
            <a:r>
              <a:rPr lang="en" sz="2800" b="1" i="0" u="none" strike="noStrike" cap="none">
                <a:solidFill>
                  <a:schemeClr val="dk1"/>
                </a:solidFill>
                <a:latin typeface="Fira Sans"/>
                <a:ea typeface="Fira Sans"/>
                <a:cs typeface="Fira Sans"/>
                <a:sym typeface="Fira Sans"/>
              </a:rPr>
              <a:t>OBJECTIVE</a:t>
            </a:r>
            <a:endParaRPr/>
          </a:p>
        </p:txBody>
      </p:sp>
      <p:sp>
        <p:nvSpPr>
          <p:cNvPr id="6" name="Google Shape;708;p39"/>
          <p:cNvSpPr txBox="1"/>
          <p:nvPr/>
        </p:nvSpPr>
        <p:spPr>
          <a:xfrm>
            <a:off x="1172557" y="3124425"/>
            <a:ext cx="816000" cy="1404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FFFFFF"/>
                </a:solidFill>
                <a:latin typeface="Fira Sans"/>
                <a:ea typeface="Fira Sans"/>
                <a:cs typeface="Fira Sans"/>
                <a:sym typeface="Fira Sans"/>
              </a:rPr>
              <a:t>JUPITER</a:t>
            </a:r>
            <a:endParaRPr sz="1400" b="1" i="0" u="none" strike="noStrike" cap="none">
              <a:solidFill>
                <a:srgbClr val="FFFFFF"/>
              </a:solidFill>
              <a:latin typeface="Fira Sans"/>
              <a:ea typeface="Fira Sans"/>
              <a:cs typeface="Fira Sans"/>
              <a:sym typeface="Fira Sans"/>
            </a:endParaRPr>
          </a:p>
        </p:txBody>
      </p:sp>
      <p:sp>
        <p:nvSpPr>
          <p:cNvPr id="8" name="Google Shape;715;p39"/>
          <p:cNvSpPr txBox="1"/>
          <p:nvPr/>
        </p:nvSpPr>
        <p:spPr>
          <a:xfrm>
            <a:off x="328168" y="1415620"/>
            <a:ext cx="4818407" cy="3077418"/>
          </a:xfrm>
          <a:prstGeom prst="rect">
            <a:avLst/>
          </a:prstGeom>
          <a:noFill/>
          <a:ln>
            <a:noFill/>
          </a:ln>
        </p:spPr>
        <p:txBody>
          <a:bodyPr spcFirstLastPara="1" wrap="square" lIns="91425" tIns="91425" rIns="18287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just">
              <a:buSzPts val="1400"/>
            </a:pPr>
            <a:r>
              <a:rPr lang="en-US" dirty="0">
                <a:latin typeface="Fira Sans" charset="0"/>
              </a:rPr>
              <a:t>This project aim is to provide a system where all the problem or disease that patient is facing is cured effectively and accurately based on their symptoms. With the advancement of the technology our traditional system of disease identification or prediction also need to be advance so that patients can be satisfied and get the treatment hassle-free.</a:t>
            </a:r>
          </a:p>
          <a:p>
            <a:pPr lvl="0" algn="just">
              <a:buSzPts val="1400"/>
            </a:pPr>
            <a:endParaRPr lang="en-US" dirty="0">
              <a:latin typeface="Fira Sans" charset="0"/>
            </a:endParaRPr>
          </a:p>
        </p:txBody>
      </p:sp>
      <p:pic>
        <p:nvPicPr>
          <p:cNvPr id="159" name="Google Shape;498;p37" descr="Logo&#10;&#10;Description automatically generated"/>
          <p:cNvPicPr preferRelativeResize="0"/>
          <p:nvPr/>
        </p:nvPicPr>
        <p:blipFill rotWithShape="1">
          <a:blip r:embed="rId2">
            <a:alphaModFix/>
          </a:blip>
          <a:srcRect/>
          <a:stretch/>
        </p:blipFill>
        <p:spPr>
          <a:xfrm>
            <a:off x="3180587" y="458002"/>
            <a:ext cx="932129" cy="957617"/>
          </a:xfrm>
          <a:prstGeom prst="rect">
            <a:avLst/>
          </a:prstGeom>
          <a:noFill/>
          <a:ln>
            <a:noFill/>
          </a:ln>
        </p:spPr>
      </p:pic>
      <p:pic>
        <p:nvPicPr>
          <p:cNvPr id="160" name="Picture 1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649" y="1620790"/>
            <a:ext cx="3117183" cy="3147669"/>
          </a:xfrm>
          <a:prstGeom prst="rect">
            <a:avLst/>
          </a:prstGeom>
        </p:spPr>
      </p:pic>
    </p:spTree>
    <p:extLst>
      <p:ext uri="{BB962C8B-B14F-4D97-AF65-F5344CB8AC3E}">
        <p14:creationId xmlns:p14="http://schemas.microsoft.com/office/powerpoint/2010/main" val="93609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51;p41"/>
          <p:cNvSpPr txBox="1"/>
          <p:nvPr/>
        </p:nvSpPr>
        <p:spPr>
          <a:xfrm>
            <a:off x="453062" y="262165"/>
            <a:ext cx="7886700" cy="994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 sz="2000" b="1" i="0" u="none" strike="noStrike" cap="none" dirty="0">
                <a:solidFill>
                  <a:srgbClr val="000000"/>
                </a:solidFill>
                <a:latin typeface="Fira Sans"/>
                <a:ea typeface="Fira Sans"/>
                <a:cs typeface="Fira Sans"/>
                <a:sym typeface="Fira Sans"/>
              </a:rPr>
              <a:t>Disease Prediction &amp; Doctor Suggestion(Crisp DM Methodology)</a:t>
            </a:r>
            <a:endParaRPr sz="2000" dirty="0"/>
          </a:p>
        </p:txBody>
      </p:sp>
      <p:sp>
        <p:nvSpPr>
          <p:cNvPr id="5" name="Google Shape;752;p41"/>
          <p:cNvSpPr/>
          <p:nvPr/>
        </p:nvSpPr>
        <p:spPr>
          <a:xfrm>
            <a:off x="659077" y="1218413"/>
            <a:ext cx="1746490" cy="995693"/>
          </a:xfrm>
          <a:custGeom>
            <a:avLst/>
            <a:gdLst/>
            <a:ahLst/>
            <a:cxnLst/>
            <a:rect l="l" t="t" r="r" b="b"/>
            <a:pathLst>
              <a:path w="32311" h="18420" extrusionOk="0">
                <a:moveTo>
                  <a:pt x="0" y="0"/>
                </a:moveTo>
                <a:lnTo>
                  <a:pt x="7964" y="9210"/>
                </a:lnTo>
                <a:lnTo>
                  <a:pt x="0" y="18420"/>
                </a:lnTo>
                <a:lnTo>
                  <a:pt x="24347" y="18420"/>
                </a:lnTo>
                <a:lnTo>
                  <a:pt x="32311" y="9210"/>
                </a:lnTo>
                <a:lnTo>
                  <a:pt x="24347" y="0"/>
                </a:lnTo>
                <a:close/>
              </a:path>
            </a:pathLst>
          </a:custGeom>
          <a:solidFill>
            <a:schemeClr val="accent3">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54;p41"/>
          <p:cNvSpPr txBox="1"/>
          <p:nvPr/>
        </p:nvSpPr>
        <p:spPr>
          <a:xfrm>
            <a:off x="385937" y="2459200"/>
            <a:ext cx="2292770" cy="3439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tx1"/>
                </a:solidFill>
                <a:latin typeface="Fira Sans Medium"/>
                <a:ea typeface="Fira Sans Medium"/>
                <a:cs typeface="Fira Sans Medium"/>
                <a:sym typeface="Fira Sans Medium"/>
              </a:rPr>
              <a:t>Data Collection</a:t>
            </a:r>
            <a:endParaRPr sz="1400" b="0" i="0" u="none" strike="noStrike" cap="none" dirty="0">
              <a:solidFill>
                <a:schemeClr val="tx1"/>
              </a:solidFill>
              <a:latin typeface="Fira Sans Medium"/>
              <a:ea typeface="Fira Sans Medium"/>
              <a:cs typeface="Fira Sans Medium"/>
              <a:sym typeface="Fira Sans Medium"/>
            </a:endParaRPr>
          </a:p>
        </p:txBody>
      </p:sp>
      <p:sp>
        <p:nvSpPr>
          <p:cNvPr id="8" name="Google Shape;755;p41"/>
          <p:cNvSpPr/>
          <p:nvPr/>
        </p:nvSpPr>
        <p:spPr>
          <a:xfrm>
            <a:off x="4658360" y="1233551"/>
            <a:ext cx="1744869" cy="995693"/>
          </a:xfrm>
          <a:custGeom>
            <a:avLst/>
            <a:gdLst/>
            <a:ahLst/>
            <a:cxnLst/>
            <a:rect l="l" t="t" r="r" b="b"/>
            <a:pathLst>
              <a:path w="32281" h="18420" extrusionOk="0">
                <a:moveTo>
                  <a:pt x="1" y="0"/>
                </a:moveTo>
                <a:lnTo>
                  <a:pt x="7934" y="9210"/>
                </a:lnTo>
                <a:lnTo>
                  <a:pt x="1" y="18420"/>
                </a:lnTo>
                <a:lnTo>
                  <a:pt x="24348" y="18420"/>
                </a:lnTo>
                <a:lnTo>
                  <a:pt x="32281" y="9210"/>
                </a:lnTo>
                <a:lnTo>
                  <a:pt x="24348" y="0"/>
                </a:ln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757;p41"/>
          <p:cNvSpPr txBox="1"/>
          <p:nvPr/>
        </p:nvSpPr>
        <p:spPr>
          <a:xfrm>
            <a:off x="4671531" y="2507558"/>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tx1"/>
                </a:solidFill>
                <a:latin typeface="Fira Sans Medium"/>
                <a:ea typeface="Fira Sans Medium"/>
                <a:cs typeface="Fira Sans Medium"/>
                <a:sym typeface="Fira Sans Medium"/>
              </a:rPr>
              <a:t>Train Model</a:t>
            </a:r>
            <a:endParaRPr sz="1400" b="0" i="0" u="none" strike="noStrike" cap="none" dirty="0">
              <a:solidFill>
                <a:schemeClr val="tx1"/>
              </a:solidFill>
              <a:latin typeface="Fira Sans Medium"/>
              <a:ea typeface="Fira Sans Medium"/>
              <a:cs typeface="Fira Sans Medium"/>
              <a:sym typeface="Fira Sans Medium"/>
            </a:endParaRPr>
          </a:p>
        </p:txBody>
      </p:sp>
      <p:sp>
        <p:nvSpPr>
          <p:cNvPr id="11" name="Google Shape;758;p41"/>
          <p:cNvSpPr/>
          <p:nvPr/>
        </p:nvSpPr>
        <p:spPr>
          <a:xfrm>
            <a:off x="2649868" y="1212224"/>
            <a:ext cx="1746544" cy="995693"/>
          </a:xfrm>
          <a:custGeom>
            <a:avLst/>
            <a:gdLst/>
            <a:ahLst/>
            <a:cxnLst/>
            <a:rect l="l" t="t" r="r" b="b"/>
            <a:pathLst>
              <a:path w="32312" h="18420" extrusionOk="0">
                <a:moveTo>
                  <a:pt x="1" y="0"/>
                </a:moveTo>
                <a:lnTo>
                  <a:pt x="7964" y="9210"/>
                </a:lnTo>
                <a:lnTo>
                  <a:pt x="1" y="18420"/>
                </a:lnTo>
                <a:lnTo>
                  <a:pt x="24378" y="18420"/>
                </a:lnTo>
                <a:lnTo>
                  <a:pt x="32311" y="9210"/>
                </a:lnTo>
                <a:lnTo>
                  <a:pt x="24378"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760;p41"/>
          <p:cNvSpPr txBox="1"/>
          <p:nvPr/>
        </p:nvSpPr>
        <p:spPr>
          <a:xfrm>
            <a:off x="2754004" y="2507558"/>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tx1"/>
                </a:solidFill>
                <a:latin typeface="Fira Sans Medium"/>
                <a:ea typeface="Fira Sans Medium"/>
                <a:cs typeface="Fira Sans Medium"/>
                <a:sym typeface="Fira Sans Medium"/>
              </a:rPr>
              <a:t>Data Cleaning</a:t>
            </a:r>
            <a:endParaRPr sz="1400" b="0" i="0" u="none" strike="noStrike" cap="none" dirty="0">
              <a:solidFill>
                <a:schemeClr val="tx1"/>
              </a:solidFill>
              <a:latin typeface="Fira Sans Medium"/>
              <a:ea typeface="Fira Sans Medium"/>
              <a:cs typeface="Fira Sans Medium"/>
              <a:sym typeface="Fira Sans Medium"/>
            </a:endParaRPr>
          </a:p>
        </p:txBody>
      </p:sp>
      <p:sp>
        <p:nvSpPr>
          <p:cNvPr id="46" name="Google Shape;755;p41"/>
          <p:cNvSpPr/>
          <p:nvPr/>
        </p:nvSpPr>
        <p:spPr>
          <a:xfrm>
            <a:off x="6739331" y="1256337"/>
            <a:ext cx="1744869" cy="995693"/>
          </a:xfrm>
          <a:custGeom>
            <a:avLst/>
            <a:gdLst/>
            <a:ahLst/>
            <a:cxnLst/>
            <a:rect l="l" t="t" r="r" b="b"/>
            <a:pathLst>
              <a:path w="32281" h="18420" extrusionOk="0">
                <a:moveTo>
                  <a:pt x="1" y="0"/>
                </a:moveTo>
                <a:lnTo>
                  <a:pt x="7934" y="9210"/>
                </a:lnTo>
                <a:lnTo>
                  <a:pt x="1" y="18420"/>
                </a:lnTo>
                <a:lnTo>
                  <a:pt x="24348" y="18420"/>
                </a:lnTo>
                <a:lnTo>
                  <a:pt x="32281" y="9210"/>
                </a:lnTo>
                <a:lnTo>
                  <a:pt x="24348" y="0"/>
                </a:lnTo>
                <a:close/>
              </a:path>
            </a:pathLst>
          </a:custGeom>
          <a:solidFill>
            <a:schemeClr val="bg2">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757;p41"/>
          <p:cNvSpPr txBox="1"/>
          <p:nvPr/>
        </p:nvSpPr>
        <p:spPr>
          <a:xfrm>
            <a:off x="6742100" y="2507558"/>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tx1"/>
                </a:solidFill>
                <a:latin typeface="Fira Sans Medium"/>
                <a:ea typeface="Fira Sans Medium"/>
                <a:cs typeface="Fira Sans Medium"/>
                <a:sym typeface="Fira Sans Medium"/>
              </a:rPr>
              <a:t>Model Selection</a:t>
            </a:r>
            <a:endParaRPr sz="1400" b="0" i="0" u="none" strike="noStrike" cap="none" dirty="0">
              <a:solidFill>
                <a:schemeClr val="tx1"/>
              </a:solidFill>
              <a:latin typeface="Fira Sans Medium"/>
              <a:ea typeface="Fira Sans Medium"/>
              <a:cs typeface="Fira Sans Medium"/>
              <a:sym typeface="Fira Sans Medium"/>
            </a:endParaRPr>
          </a:p>
        </p:txBody>
      </p:sp>
      <p:sp>
        <p:nvSpPr>
          <p:cNvPr id="56" name="Google Shape;755;p41"/>
          <p:cNvSpPr/>
          <p:nvPr/>
        </p:nvSpPr>
        <p:spPr>
          <a:xfrm>
            <a:off x="694188" y="3367151"/>
            <a:ext cx="1744869" cy="995693"/>
          </a:xfrm>
          <a:custGeom>
            <a:avLst/>
            <a:gdLst/>
            <a:ahLst/>
            <a:cxnLst/>
            <a:rect l="l" t="t" r="r" b="b"/>
            <a:pathLst>
              <a:path w="32281" h="18420" extrusionOk="0">
                <a:moveTo>
                  <a:pt x="1" y="0"/>
                </a:moveTo>
                <a:lnTo>
                  <a:pt x="7934" y="9210"/>
                </a:lnTo>
                <a:lnTo>
                  <a:pt x="1" y="18420"/>
                </a:lnTo>
                <a:lnTo>
                  <a:pt x="24348" y="18420"/>
                </a:lnTo>
                <a:lnTo>
                  <a:pt x="32281" y="9210"/>
                </a:lnTo>
                <a:lnTo>
                  <a:pt x="24348" y="0"/>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757;p41"/>
          <p:cNvSpPr txBox="1"/>
          <p:nvPr/>
        </p:nvSpPr>
        <p:spPr>
          <a:xfrm>
            <a:off x="707359" y="4598686"/>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tx1"/>
                </a:solidFill>
                <a:latin typeface="Fira Sans Medium"/>
                <a:ea typeface="Fira Sans Medium"/>
                <a:cs typeface="Fira Sans Medium"/>
                <a:sym typeface="Fira Sans Medium"/>
              </a:rPr>
              <a:t>Passing Symptoms</a:t>
            </a:r>
            <a:endParaRPr sz="1400" b="0" i="0" u="none" strike="noStrike" cap="none" dirty="0">
              <a:solidFill>
                <a:schemeClr val="tx1"/>
              </a:solidFill>
              <a:latin typeface="Fira Sans Medium"/>
              <a:ea typeface="Fira Sans Medium"/>
              <a:cs typeface="Fira Sans Medium"/>
              <a:sym typeface="Fira Sans Medium"/>
            </a:endParaRPr>
          </a:p>
        </p:txBody>
      </p:sp>
      <p:sp>
        <p:nvSpPr>
          <p:cNvPr id="69" name="Google Shape;755;p41"/>
          <p:cNvSpPr/>
          <p:nvPr/>
        </p:nvSpPr>
        <p:spPr>
          <a:xfrm>
            <a:off x="2740601" y="3419497"/>
            <a:ext cx="1744869" cy="995693"/>
          </a:xfrm>
          <a:custGeom>
            <a:avLst/>
            <a:gdLst/>
            <a:ahLst/>
            <a:cxnLst/>
            <a:rect l="l" t="t" r="r" b="b"/>
            <a:pathLst>
              <a:path w="32281" h="18420" extrusionOk="0">
                <a:moveTo>
                  <a:pt x="1" y="0"/>
                </a:moveTo>
                <a:lnTo>
                  <a:pt x="7934" y="9210"/>
                </a:lnTo>
                <a:lnTo>
                  <a:pt x="1" y="18420"/>
                </a:lnTo>
                <a:lnTo>
                  <a:pt x="24348" y="18420"/>
                </a:lnTo>
                <a:lnTo>
                  <a:pt x="32281" y="9210"/>
                </a:lnTo>
                <a:lnTo>
                  <a:pt x="24348" y="0"/>
                </a:ln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57;p41"/>
          <p:cNvSpPr txBox="1"/>
          <p:nvPr/>
        </p:nvSpPr>
        <p:spPr>
          <a:xfrm>
            <a:off x="2753772" y="4651032"/>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dirty="0">
                <a:solidFill>
                  <a:schemeClr val="tx1"/>
                </a:solidFill>
                <a:latin typeface="Fira Sans Medium"/>
                <a:ea typeface="Fira Sans Medium"/>
                <a:cs typeface="Fira Sans Medium"/>
                <a:sym typeface="Fira Sans Medium"/>
              </a:rPr>
              <a:t>Disease Prediction</a:t>
            </a:r>
            <a:endParaRPr sz="1400" b="0" i="0" u="none" strike="noStrike" cap="none" dirty="0">
              <a:solidFill>
                <a:schemeClr val="tx1"/>
              </a:solidFill>
              <a:latin typeface="Fira Sans Medium"/>
              <a:ea typeface="Fira Sans Medium"/>
              <a:cs typeface="Fira Sans Medium"/>
              <a:sym typeface="Fira Sans Medium"/>
            </a:endParaRPr>
          </a:p>
        </p:txBody>
      </p:sp>
      <p:grpSp>
        <p:nvGrpSpPr>
          <p:cNvPr id="71" name="Google Shape;771;p41"/>
          <p:cNvGrpSpPr/>
          <p:nvPr/>
        </p:nvGrpSpPr>
        <p:grpSpPr>
          <a:xfrm>
            <a:off x="3364004" y="3644448"/>
            <a:ext cx="498061" cy="459926"/>
            <a:chOff x="2918284" y="2028886"/>
            <a:chExt cx="427410" cy="394685"/>
          </a:xfrm>
        </p:grpSpPr>
        <p:sp>
          <p:nvSpPr>
            <p:cNvPr id="72" name="Google Shape;772;p41"/>
            <p:cNvSpPr/>
            <p:nvPr/>
          </p:nvSpPr>
          <p:spPr>
            <a:xfrm>
              <a:off x="3018144" y="2121184"/>
              <a:ext cx="227294" cy="186808"/>
            </a:xfrm>
            <a:custGeom>
              <a:avLst/>
              <a:gdLst/>
              <a:ahLst/>
              <a:cxnLst/>
              <a:rect l="l" t="t" r="r" b="b"/>
              <a:pathLst>
                <a:path w="6883" h="5657" extrusionOk="0">
                  <a:moveTo>
                    <a:pt x="3442" y="1"/>
                  </a:moveTo>
                  <a:cubicBezTo>
                    <a:pt x="1549" y="1"/>
                    <a:pt x="1" y="1537"/>
                    <a:pt x="1" y="3442"/>
                  </a:cubicBezTo>
                  <a:lnTo>
                    <a:pt x="1" y="5656"/>
                  </a:lnTo>
                  <a:lnTo>
                    <a:pt x="6883" y="5656"/>
                  </a:lnTo>
                  <a:lnTo>
                    <a:pt x="6883" y="3442"/>
                  </a:lnTo>
                  <a:cubicBezTo>
                    <a:pt x="6883" y="1537"/>
                    <a:pt x="5347" y="1"/>
                    <a:pt x="3442"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73;p41"/>
            <p:cNvSpPr/>
            <p:nvPr/>
          </p:nvSpPr>
          <p:spPr>
            <a:xfrm>
              <a:off x="3121966" y="2028886"/>
              <a:ext cx="19681" cy="69149"/>
            </a:xfrm>
            <a:custGeom>
              <a:avLst/>
              <a:gdLst/>
              <a:ahLst/>
              <a:cxnLst/>
              <a:rect l="l" t="t" r="r" b="b"/>
              <a:pathLst>
                <a:path w="596" h="2094" extrusionOk="0">
                  <a:moveTo>
                    <a:pt x="298" y="1"/>
                  </a:moveTo>
                  <a:cubicBezTo>
                    <a:pt x="149" y="1"/>
                    <a:pt x="0" y="99"/>
                    <a:pt x="0" y="295"/>
                  </a:cubicBezTo>
                  <a:lnTo>
                    <a:pt x="0" y="1796"/>
                  </a:lnTo>
                  <a:cubicBezTo>
                    <a:pt x="0" y="1962"/>
                    <a:pt x="131" y="2093"/>
                    <a:pt x="298" y="2093"/>
                  </a:cubicBezTo>
                  <a:cubicBezTo>
                    <a:pt x="464" y="2093"/>
                    <a:pt x="595" y="1962"/>
                    <a:pt x="595" y="1796"/>
                  </a:cubicBezTo>
                  <a:lnTo>
                    <a:pt x="595" y="295"/>
                  </a:lnTo>
                  <a:cubicBezTo>
                    <a:pt x="595" y="99"/>
                    <a:pt x="446" y="1"/>
                    <a:pt x="298"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74;p41"/>
            <p:cNvSpPr/>
            <p:nvPr/>
          </p:nvSpPr>
          <p:spPr>
            <a:xfrm>
              <a:off x="2975941" y="2087369"/>
              <a:ext cx="62644" cy="55082"/>
            </a:xfrm>
            <a:custGeom>
              <a:avLst/>
              <a:gdLst/>
              <a:ahLst/>
              <a:cxnLst/>
              <a:rect l="l" t="t" r="r" b="b"/>
              <a:pathLst>
                <a:path w="1897" h="1668" extrusionOk="0">
                  <a:moveTo>
                    <a:pt x="427" y="0"/>
                  </a:moveTo>
                  <a:cubicBezTo>
                    <a:pt x="199" y="0"/>
                    <a:pt x="1" y="295"/>
                    <a:pt x="219" y="513"/>
                  </a:cubicBezTo>
                  <a:lnTo>
                    <a:pt x="1279" y="1572"/>
                  </a:lnTo>
                  <a:cubicBezTo>
                    <a:pt x="1325" y="1631"/>
                    <a:pt x="1406" y="1666"/>
                    <a:pt x="1487" y="1668"/>
                  </a:cubicBezTo>
                  <a:lnTo>
                    <a:pt x="1487" y="1668"/>
                  </a:lnTo>
                  <a:cubicBezTo>
                    <a:pt x="1757" y="1663"/>
                    <a:pt x="1896" y="1333"/>
                    <a:pt x="1695" y="1156"/>
                  </a:cubicBezTo>
                  <a:lnTo>
                    <a:pt x="636" y="96"/>
                  </a:lnTo>
                  <a:cubicBezTo>
                    <a:pt x="571" y="28"/>
                    <a:pt x="498" y="0"/>
                    <a:pt x="427" y="0"/>
                  </a:cubicBezTo>
                  <a:close/>
                  <a:moveTo>
                    <a:pt x="1487" y="1668"/>
                  </a:moveTo>
                  <a:cubicBezTo>
                    <a:pt x="1485" y="1668"/>
                    <a:pt x="1483" y="1668"/>
                    <a:pt x="1481" y="1668"/>
                  </a:cubicBezTo>
                  <a:lnTo>
                    <a:pt x="1493" y="1668"/>
                  </a:lnTo>
                  <a:cubicBezTo>
                    <a:pt x="1491" y="1668"/>
                    <a:pt x="1489" y="1668"/>
                    <a:pt x="1487" y="1668"/>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75;p41"/>
            <p:cNvSpPr/>
            <p:nvPr/>
          </p:nvSpPr>
          <p:spPr>
            <a:xfrm>
              <a:off x="2918284" y="2229300"/>
              <a:ext cx="75522" cy="19714"/>
            </a:xfrm>
            <a:custGeom>
              <a:avLst/>
              <a:gdLst/>
              <a:ahLst/>
              <a:cxnLst/>
              <a:rect l="l" t="t" r="r" b="b"/>
              <a:pathLst>
                <a:path w="2287" h="597" extrusionOk="0">
                  <a:moveTo>
                    <a:pt x="393" y="1"/>
                  </a:moveTo>
                  <a:cubicBezTo>
                    <a:pt x="1" y="1"/>
                    <a:pt x="1" y="596"/>
                    <a:pt x="393" y="596"/>
                  </a:cubicBezTo>
                  <a:lnTo>
                    <a:pt x="1894" y="596"/>
                  </a:lnTo>
                  <a:cubicBezTo>
                    <a:pt x="2287" y="596"/>
                    <a:pt x="2287" y="1"/>
                    <a:pt x="1894"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76;p41"/>
            <p:cNvSpPr/>
            <p:nvPr/>
          </p:nvSpPr>
          <p:spPr>
            <a:xfrm>
              <a:off x="3269775" y="2229300"/>
              <a:ext cx="75919" cy="19714"/>
            </a:xfrm>
            <a:custGeom>
              <a:avLst/>
              <a:gdLst/>
              <a:ahLst/>
              <a:cxnLst/>
              <a:rect l="l" t="t" r="r" b="b"/>
              <a:pathLst>
                <a:path w="2299" h="597" extrusionOk="0">
                  <a:moveTo>
                    <a:pt x="394" y="1"/>
                  </a:moveTo>
                  <a:cubicBezTo>
                    <a:pt x="1" y="1"/>
                    <a:pt x="1" y="596"/>
                    <a:pt x="394" y="596"/>
                  </a:cubicBezTo>
                  <a:lnTo>
                    <a:pt x="1894" y="596"/>
                  </a:lnTo>
                  <a:cubicBezTo>
                    <a:pt x="2299" y="596"/>
                    <a:pt x="2299" y="1"/>
                    <a:pt x="1894"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7;p41"/>
            <p:cNvSpPr/>
            <p:nvPr/>
          </p:nvSpPr>
          <p:spPr>
            <a:xfrm>
              <a:off x="3224964" y="2087171"/>
              <a:ext cx="62842" cy="55280"/>
            </a:xfrm>
            <a:custGeom>
              <a:avLst/>
              <a:gdLst/>
              <a:ahLst/>
              <a:cxnLst/>
              <a:rect l="l" t="t" r="r" b="b"/>
              <a:pathLst>
                <a:path w="1903" h="1674" extrusionOk="0">
                  <a:moveTo>
                    <a:pt x="1470" y="1"/>
                  </a:moveTo>
                  <a:cubicBezTo>
                    <a:pt x="1401" y="1"/>
                    <a:pt x="1328" y="27"/>
                    <a:pt x="1263" y="90"/>
                  </a:cubicBezTo>
                  <a:lnTo>
                    <a:pt x="203" y="1150"/>
                  </a:lnTo>
                  <a:cubicBezTo>
                    <a:pt x="0" y="1340"/>
                    <a:pt x="143" y="1674"/>
                    <a:pt x="417" y="1674"/>
                  </a:cubicBezTo>
                  <a:cubicBezTo>
                    <a:pt x="501" y="1662"/>
                    <a:pt x="572" y="1638"/>
                    <a:pt x="631" y="1578"/>
                  </a:cubicBezTo>
                  <a:lnTo>
                    <a:pt x="1691" y="519"/>
                  </a:lnTo>
                  <a:cubicBezTo>
                    <a:pt x="1902" y="299"/>
                    <a:pt x="1703" y="1"/>
                    <a:pt x="1470"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78;p41"/>
            <p:cNvSpPr/>
            <p:nvPr/>
          </p:nvSpPr>
          <p:spPr>
            <a:xfrm>
              <a:off x="2990636" y="2322093"/>
              <a:ext cx="282309" cy="101478"/>
            </a:xfrm>
            <a:custGeom>
              <a:avLst/>
              <a:gdLst/>
              <a:ahLst/>
              <a:cxnLst/>
              <a:rect l="l" t="t" r="r" b="b"/>
              <a:pathLst>
                <a:path w="8549" h="3073" extrusionOk="0">
                  <a:moveTo>
                    <a:pt x="465" y="1"/>
                  </a:moveTo>
                  <a:cubicBezTo>
                    <a:pt x="203" y="1"/>
                    <a:pt x="0" y="203"/>
                    <a:pt x="0" y="465"/>
                  </a:cubicBezTo>
                  <a:lnTo>
                    <a:pt x="0" y="2608"/>
                  </a:lnTo>
                  <a:cubicBezTo>
                    <a:pt x="0" y="2870"/>
                    <a:pt x="203" y="3073"/>
                    <a:pt x="465" y="3073"/>
                  </a:cubicBezTo>
                  <a:lnTo>
                    <a:pt x="8085" y="3073"/>
                  </a:lnTo>
                  <a:cubicBezTo>
                    <a:pt x="8347" y="3073"/>
                    <a:pt x="8549" y="2870"/>
                    <a:pt x="8549" y="2608"/>
                  </a:cubicBezTo>
                  <a:lnTo>
                    <a:pt x="8549" y="465"/>
                  </a:lnTo>
                  <a:cubicBezTo>
                    <a:pt x="8549" y="203"/>
                    <a:pt x="8347" y="1"/>
                    <a:pt x="8085" y="1"/>
                  </a:cubicBezTo>
                  <a:close/>
                </a:path>
              </a:pathLst>
            </a:cu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55;p41"/>
          <p:cNvSpPr/>
          <p:nvPr/>
        </p:nvSpPr>
        <p:spPr>
          <a:xfrm>
            <a:off x="4766702" y="3435929"/>
            <a:ext cx="1744869" cy="995693"/>
          </a:xfrm>
          <a:custGeom>
            <a:avLst/>
            <a:gdLst/>
            <a:ahLst/>
            <a:cxnLst/>
            <a:rect l="l" t="t" r="r" b="b"/>
            <a:pathLst>
              <a:path w="32281" h="18420" extrusionOk="0">
                <a:moveTo>
                  <a:pt x="1" y="0"/>
                </a:moveTo>
                <a:lnTo>
                  <a:pt x="7934" y="9210"/>
                </a:lnTo>
                <a:lnTo>
                  <a:pt x="1" y="18420"/>
                </a:lnTo>
                <a:lnTo>
                  <a:pt x="24348" y="18420"/>
                </a:lnTo>
                <a:lnTo>
                  <a:pt x="32281" y="9210"/>
                </a:lnTo>
                <a:lnTo>
                  <a:pt x="24348" y="0"/>
                </a:lnTo>
                <a:close/>
              </a:path>
            </a:pathLst>
          </a:custGeom>
          <a:solidFill>
            <a:srgbClr val="92D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757;p41"/>
          <p:cNvSpPr txBox="1"/>
          <p:nvPr/>
        </p:nvSpPr>
        <p:spPr>
          <a:xfrm>
            <a:off x="4779873" y="4651032"/>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dirty="0">
                <a:solidFill>
                  <a:schemeClr val="tx1"/>
                </a:solidFill>
                <a:latin typeface="Fira Sans Medium"/>
                <a:ea typeface="Fira Sans Medium"/>
                <a:cs typeface="Fira Sans Medium"/>
                <a:sym typeface="Fira Sans Medium"/>
              </a:rPr>
              <a:t>Doctor Suggestion</a:t>
            </a:r>
            <a:endParaRPr sz="1400" b="0" i="0" u="none" strike="noStrike" cap="none" dirty="0">
              <a:solidFill>
                <a:schemeClr val="tx1"/>
              </a:solidFill>
              <a:latin typeface="Fira Sans Medium"/>
              <a:ea typeface="Fira Sans Medium"/>
              <a:cs typeface="Fira Sans Medium"/>
              <a:sym typeface="Fira Sans Medium"/>
            </a:endParaRPr>
          </a:p>
        </p:txBody>
      </p:sp>
      <p:sp>
        <p:nvSpPr>
          <p:cNvPr id="89" name="Google Shape;755;p41"/>
          <p:cNvSpPr/>
          <p:nvPr/>
        </p:nvSpPr>
        <p:spPr>
          <a:xfrm>
            <a:off x="6771653" y="3438569"/>
            <a:ext cx="1744869" cy="995693"/>
          </a:xfrm>
          <a:custGeom>
            <a:avLst/>
            <a:gdLst/>
            <a:ahLst/>
            <a:cxnLst/>
            <a:rect l="l" t="t" r="r" b="b"/>
            <a:pathLst>
              <a:path w="32281" h="18420" extrusionOk="0">
                <a:moveTo>
                  <a:pt x="1" y="0"/>
                </a:moveTo>
                <a:lnTo>
                  <a:pt x="7934" y="9210"/>
                </a:lnTo>
                <a:lnTo>
                  <a:pt x="1" y="18420"/>
                </a:lnTo>
                <a:lnTo>
                  <a:pt x="24348" y="18420"/>
                </a:lnTo>
                <a:lnTo>
                  <a:pt x="32281" y="9210"/>
                </a:lnTo>
                <a:lnTo>
                  <a:pt x="24348" y="0"/>
                </a:lnTo>
                <a:close/>
              </a:path>
            </a:pathLst>
          </a:custGeom>
          <a:solidFill>
            <a:schemeClr val="accent6">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757;p41"/>
          <p:cNvSpPr txBox="1"/>
          <p:nvPr/>
        </p:nvSpPr>
        <p:spPr>
          <a:xfrm>
            <a:off x="6774422" y="4654516"/>
            <a:ext cx="1742100" cy="24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dirty="0">
                <a:solidFill>
                  <a:schemeClr val="tx1"/>
                </a:solidFill>
                <a:latin typeface="Fira Sans Medium"/>
                <a:ea typeface="Fira Sans Medium"/>
                <a:cs typeface="Fira Sans Medium"/>
                <a:sym typeface="Fira Sans Medium"/>
              </a:rPr>
              <a:t>Treatement</a:t>
            </a:r>
            <a:endParaRPr sz="1400" b="0" i="0" u="none" strike="noStrike" cap="none" dirty="0">
              <a:solidFill>
                <a:schemeClr val="tx1"/>
              </a:solidFill>
              <a:latin typeface="Fira Sans Medium"/>
              <a:ea typeface="Fira Sans Medium"/>
              <a:cs typeface="Fira Sans Medium"/>
              <a:sym typeface="Fira Sans Medium"/>
            </a:endParaRPr>
          </a:p>
        </p:txBody>
      </p:sp>
      <p:pic>
        <p:nvPicPr>
          <p:cNvPr id="5123" name="Picture 3" descr="C:\Users\sarthak\Downloads\kisspng-computer-icons-data-analysis-analytics-analysis-5ac0a3a10eb3b8.55609309152257424106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168" y="1382475"/>
            <a:ext cx="688241" cy="63042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sarthak\Downloads\data-storage-devi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777" y="1370199"/>
            <a:ext cx="643689" cy="643689"/>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sarthak\Downloads\machine-learning-icon-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401" y="1338630"/>
            <a:ext cx="718110" cy="71811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sarthak\Downloads\select-icon-png-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8056" y="1461780"/>
            <a:ext cx="594960" cy="59496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Users\sarthak\Downloads\noun-symptom-checker-297270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1693" y="3537018"/>
            <a:ext cx="798794" cy="798794"/>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C:\Users\sarthak\Downloads\suggestion-51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4548" y="3702793"/>
            <a:ext cx="461963" cy="46196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C:\Users\sarthak\Downloads\003f08e82a93e78ddc1fa1ffafb1df3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67378" y="3633597"/>
            <a:ext cx="600354" cy="600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3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14;p43"/>
          <p:cNvSpPr txBox="1"/>
          <p:nvPr/>
        </p:nvSpPr>
        <p:spPr>
          <a:xfrm>
            <a:off x="2544008" y="601491"/>
            <a:ext cx="5114744" cy="3346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 sz="2800" b="1" i="0" u="none" strike="noStrike" cap="none">
                <a:solidFill>
                  <a:srgbClr val="000000"/>
                </a:solidFill>
                <a:latin typeface="Fira Sans"/>
                <a:ea typeface="Fira Sans"/>
                <a:cs typeface="Fira Sans"/>
                <a:sym typeface="Fira Sans"/>
              </a:rPr>
              <a:t>Tools and Frameworks Used</a:t>
            </a:r>
            <a:endParaRPr/>
          </a:p>
        </p:txBody>
      </p:sp>
      <p:grpSp>
        <p:nvGrpSpPr>
          <p:cNvPr id="5" name="Google Shape;815;p43"/>
          <p:cNvGrpSpPr/>
          <p:nvPr/>
        </p:nvGrpSpPr>
        <p:grpSpPr>
          <a:xfrm>
            <a:off x="6415247" y="1483162"/>
            <a:ext cx="1554357" cy="3058846"/>
            <a:chOff x="6419037" y="1392018"/>
            <a:chExt cx="1554357" cy="3058846"/>
          </a:xfrm>
        </p:grpSpPr>
        <p:sp>
          <p:nvSpPr>
            <p:cNvPr id="41" name="Google Shape;816;p43"/>
            <p:cNvSpPr/>
            <p:nvPr/>
          </p:nvSpPr>
          <p:spPr>
            <a:xfrm>
              <a:off x="6521266" y="1494247"/>
              <a:ext cx="1229466" cy="2854373"/>
            </a:xfrm>
            <a:custGeom>
              <a:avLst/>
              <a:gdLst/>
              <a:ahLst/>
              <a:cxnLst/>
              <a:rect l="l" t="t" r="r" b="b"/>
              <a:pathLst>
                <a:path w="84210" h="195505" extrusionOk="0">
                  <a:moveTo>
                    <a:pt x="42105" y="1"/>
                  </a:moveTo>
                  <a:cubicBezTo>
                    <a:pt x="18889" y="1"/>
                    <a:pt x="1" y="18888"/>
                    <a:pt x="1" y="42104"/>
                  </a:cubicBezTo>
                  <a:lnTo>
                    <a:pt x="1" y="153401"/>
                  </a:lnTo>
                  <a:cubicBezTo>
                    <a:pt x="1" y="176617"/>
                    <a:pt x="18889" y="195505"/>
                    <a:pt x="42105" y="195505"/>
                  </a:cubicBezTo>
                  <a:cubicBezTo>
                    <a:pt x="65321" y="195505"/>
                    <a:pt x="84209" y="176618"/>
                    <a:pt x="84209" y="153401"/>
                  </a:cubicBezTo>
                  <a:lnTo>
                    <a:pt x="84209" y="42104"/>
                  </a:lnTo>
                  <a:cubicBezTo>
                    <a:pt x="84209" y="18888"/>
                    <a:pt x="65321" y="1"/>
                    <a:pt x="42105" y="1"/>
                  </a:cubicBezTo>
                  <a:close/>
                </a:path>
              </a:pathLst>
            </a:custGeom>
            <a:solidFill>
              <a:srgbClr val="F3F3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817;p43"/>
            <p:cNvGrpSpPr/>
            <p:nvPr/>
          </p:nvGrpSpPr>
          <p:grpSpPr>
            <a:xfrm>
              <a:off x="6419037" y="1392018"/>
              <a:ext cx="1478877" cy="3058846"/>
              <a:chOff x="6419037" y="1392018"/>
              <a:chExt cx="1478877" cy="3058846"/>
            </a:xfrm>
          </p:grpSpPr>
          <p:sp>
            <p:nvSpPr>
              <p:cNvPr id="48" name="Google Shape;818;p43"/>
              <p:cNvSpPr/>
              <p:nvPr/>
            </p:nvSpPr>
            <p:spPr>
              <a:xfrm>
                <a:off x="6419037" y="1392018"/>
                <a:ext cx="1433924" cy="3058846"/>
              </a:xfrm>
              <a:custGeom>
                <a:avLst/>
                <a:gdLst/>
                <a:ahLst/>
                <a:cxnLst/>
                <a:rect l="l" t="t" r="r" b="b"/>
                <a:pathLst>
                  <a:path w="98214" h="209510" extrusionOk="0">
                    <a:moveTo>
                      <a:pt x="49107" y="0"/>
                    </a:moveTo>
                    <a:cubicBezTo>
                      <a:pt x="22030" y="0"/>
                      <a:pt x="0" y="22029"/>
                      <a:pt x="0" y="49106"/>
                    </a:cubicBezTo>
                    <a:lnTo>
                      <a:pt x="0" y="160403"/>
                    </a:lnTo>
                    <a:cubicBezTo>
                      <a:pt x="0" y="187480"/>
                      <a:pt x="22030" y="209509"/>
                      <a:pt x="49107" y="209509"/>
                    </a:cubicBezTo>
                    <a:cubicBezTo>
                      <a:pt x="76185" y="209509"/>
                      <a:pt x="98214" y="187480"/>
                      <a:pt x="98214" y="160403"/>
                    </a:cubicBezTo>
                    <a:lnTo>
                      <a:pt x="98214" y="105856"/>
                    </a:lnTo>
                    <a:cubicBezTo>
                      <a:pt x="98214" y="105394"/>
                      <a:pt x="97840" y="105020"/>
                      <a:pt x="97378" y="105020"/>
                    </a:cubicBezTo>
                    <a:cubicBezTo>
                      <a:pt x="96917" y="105020"/>
                      <a:pt x="96543" y="105394"/>
                      <a:pt x="96543" y="105856"/>
                    </a:cubicBezTo>
                    <a:lnTo>
                      <a:pt x="96543" y="160403"/>
                    </a:lnTo>
                    <a:cubicBezTo>
                      <a:pt x="96543" y="186559"/>
                      <a:pt x="75263" y="207838"/>
                      <a:pt x="49107" y="207838"/>
                    </a:cubicBezTo>
                    <a:cubicBezTo>
                      <a:pt x="22951" y="207838"/>
                      <a:pt x="1671" y="186560"/>
                      <a:pt x="1671" y="160403"/>
                    </a:cubicBezTo>
                    <a:lnTo>
                      <a:pt x="1671" y="49106"/>
                    </a:lnTo>
                    <a:cubicBezTo>
                      <a:pt x="1671" y="22951"/>
                      <a:pt x="22952" y="1671"/>
                      <a:pt x="49107" y="1671"/>
                    </a:cubicBezTo>
                    <a:cubicBezTo>
                      <a:pt x="75263" y="1671"/>
                      <a:pt x="96543" y="22951"/>
                      <a:pt x="96543" y="49106"/>
                    </a:cubicBezTo>
                    <a:cubicBezTo>
                      <a:pt x="96543" y="49567"/>
                      <a:pt x="96917" y="49942"/>
                      <a:pt x="97378" y="49942"/>
                    </a:cubicBezTo>
                    <a:cubicBezTo>
                      <a:pt x="97840" y="49942"/>
                      <a:pt x="98214" y="49567"/>
                      <a:pt x="98214" y="49106"/>
                    </a:cubicBezTo>
                    <a:cubicBezTo>
                      <a:pt x="98214" y="22029"/>
                      <a:pt x="76185" y="0"/>
                      <a:pt x="49107"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819;p43"/>
              <p:cNvSpPr/>
              <p:nvPr/>
            </p:nvSpPr>
            <p:spPr>
              <a:xfrm>
                <a:off x="7788648" y="2068378"/>
                <a:ext cx="109266" cy="109281"/>
              </a:xfrm>
              <a:custGeom>
                <a:avLst/>
                <a:gdLst/>
                <a:ahLst/>
                <a:cxnLst/>
                <a:rect l="l" t="t" r="r" b="b"/>
                <a:pathLst>
                  <a:path w="7484" h="7485" extrusionOk="0">
                    <a:moveTo>
                      <a:pt x="3742" y="0"/>
                    </a:moveTo>
                    <a:cubicBezTo>
                      <a:pt x="1675" y="0"/>
                      <a:pt x="1" y="1676"/>
                      <a:pt x="1" y="3742"/>
                    </a:cubicBezTo>
                    <a:cubicBezTo>
                      <a:pt x="1" y="5809"/>
                      <a:pt x="1677" y="7484"/>
                      <a:pt x="3742" y="7484"/>
                    </a:cubicBezTo>
                    <a:cubicBezTo>
                      <a:pt x="5808" y="7484"/>
                      <a:pt x="7484" y="5809"/>
                      <a:pt x="7484" y="3742"/>
                    </a:cubicBezTo>
                    <a:cubicBezTo>
                      <a:pt x="7484" y="1676"/>
                      <a:pt x="5809" y="0"/>
                      <a:pt x="3742"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 name="Google Shape;820;p43"/>
            <p:cNvSpPr txBox="1"/>
            <p:nvPr/>
          </p:nvSpPr>
          <p:spPr>
            <a:xfrm>
              <a:off x="6652999" y="2925500"/>
              <a:ext cx="966000" cy="28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dirty="0">
                  <a:solidFill>
                    <a:srgbClr val="434343"/>
                  </a:solidFill>
                  <a:latin typeface="Fira Sans Extra Condensed Medium"/>
                  <a:ea typeface="Fira Sans Extra Condensed Medium"/>
                  <a:cs typeface="Fira Sans Extra Condensed Medium"/>
                  <a:sym typeface="Fira Sans Extra Condensed Medium"/>
                </a:rPr>
                <a:t>Data Storage</a:t>
              </a:r>
              <a:endParaRPr sz="1600" b="0" i="0" u="none" strike="noStrike" cap="none"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44" name="Google Shape;821;p43"/>
            <p:cNvSpPr txBox="1"/>
            <p:nvPr/>
          </p:nvSpPr>
          <p:spPr>
            <a:xfrm>
              <a:off x="6521266" y="3374813"/>
              <a:ext cx="1267382" cy="7697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just" rtl="0">
                <a:lnSpc>
                  <a:spcPct val="100000"/>
                </a:lnSpc>
                <a:spcBef>
                  <a:spcPts val="0"/>
                </a:spcBef>
                <a:spcAft>
                  <a:spcPts val="0"/>
                </a:spcAft>
                <a:buClr>
                  <a:srgbClr val="000000"/>
                </a:buClr>
                <a:buSzPts val="1100"/>
                <a:buFont typeface="Arial"/>
                <a:buChar char="•"/>
              </a:pPr>
              <a:r>
                <a:rPr lang="en-US" sz="1100" b="0" i="0" u="none" strike="noStrike" cap="none" dirty="0">
                  <a:solidFill>
                    <a:srgbClr val="434343"/>
                  </a:solidFill>
                  <a:latin typeface="Roboto"/>
                  <a:ea typeface="Roboto"/>
                  <a:cs typeface="Roboto"/>
                  <a:sym typeface="Roboto"/>
                </a:rPr>
                <a:t>Python Pickle</a:t>
              </a:r>
            </a:p>
            <a:p>
              <a:pPr marL="171450" marR="0" lvl="0" indent="-171450" algn="just" rtl="0">
                <a:lnSpc>
                  <a:spcPct val="100000"/>
                </a:lnSpc>
                <a:spcBef>
                  <a:spcPts val="0"/>
                </a:spcBef>
                <a:spcAft>
                  <a:spcPts val="0"/>
                </a:spcAft>
                <a:buClr>
                  <a:srgbClr val="000000"/>
                </a:buClr>
                <a:buSzPts val="1100"/>
                <a:buFont typeface="Arial"/>
                <a:buChar char="•"/>
              </a:pPr>
              <a:r>
                <a:rPr lang="en-US" sz="1100" dirty="0" err="1">
                  <a:solidFill>
                    <a:srgbClr val="434343"/>
                  </a:solidFill>
                  <a:latin typeface="Roboto"/>
                  <a:ea typeface="Roboto"/>
                  <a:cs typeface="Roboto"/>
                  <a:sym typeface="Roboto"/>
                </a:rPr>
                <a:t>PostgreSQL</a:t>
              </a:r>
              <a:endParaRPr sz="1100" b="0" i="0" u="none" strike="noStrike" cap="none" dirty="0">
                <a:solidFill>
                  <a:srgbClr val="434343"/>
                </a:solidFill>
                <a:latin typeface="Roboto"/>
                <a:ea typeface="Roboto"/>
                <a:cs typeface="Roboto"/>
                <a:sym typeface="Roboto"/>
              </a:endParaRPr>
            </a:p>
          </p:txBody>
        </p:sp>
        <p:grpSp>
          <p:nvGrpSpPr>
            <p:cNvPr id="45" name="Google Shape;822;p43"/>
            <p:cNvGrpSpPr/>
            <p:nvPr/>
          </p:nvGrpSpPr>
          <p:grpSpPr>
            <a:xfrm>
              <a:off x="6605595" y="1565247"/>
              <a:ext cx="1367799" cy="1166555"/>
              <a:chOff x="6605595" y="1565247"/>
              <a:chExt cx="1367799" cy="1166555"/>
            </a:xfrm>
          </p:grpSpPr>
          <p:sp>
            <p:nvSpPr>
              <p:cNvPr id="46" name="Google Shape;823;p43"/>
              <p:cNvSpPr/>
              <p:nvPr/>
            </p:nvSpPr>
            <p:spPr>
              <a:xfrm>
                <a:off x="6605595" y="1565247"/>
                <a:ext cx="1352646" cy="1060778"/>
              </a:xfrm>
              <a:custGeom>
                <a:avLst/>
                <a:gdLst/>
                <a:ahLst/>
                <a:cxnLst/>
                <a:rect l="l" t="t" r="r" b="b"/>
                <a:pathLst>
                  <a:path w="92647" h="72656" extrusionOk="0">
                    <a:moveTo>
                      <a:pt x="36329" y="0"/>
                    </a:moveTo>
                    <a:cubicBezTo>
                      <a:pt x="16297" y="0"/>
                      <a:pt x="0" y="16296"/>
                      <a:pt x="0" y="36328"/>
                    </a:cubicBezTo>
                    <a:cubicBezTo>
                      <a:pt x="0" y="56360"/>
                      <a:pt x="16299" y="72656"/>
                      <a:pt x="36329" y="72656"/>
                    </a:cubicBezTo>
                    <a:lnTo>
                      <a:pt x="91812" y="72656"/>
                    </a:lnTo>
                    <a:cubicBezTo>
                      <a:pt x="92273" y="72656"/>
                      <a:pt x="92647" y="72282"/>
                      <a:pt x="92647" y="71820"/>
                    </a:cubicBezTo>
                    <a:cubicBezTo>
                      <a:pt x="92647" y="71359"/>
                      <a:pt x="92273" y="70985"/>
                      <a:pt x="91812" y="70985"/>
                    </a:cubicBezTo>
                    <a:lnTo>
                      <a:pt x="36329" y="70985"/>
                    </a:lnTo>
                    <a:cubicBezTo>
                      <a:pt x="17219" y="70985"/>
                      <a:pt x="1672" y="55438"/>
                      <a:pt x="1672" y="36328"/>
                    </a:cubicBezTo>
                    <a:cubicBezTo>
                      <a:pt x="1672" y="17217"/>
                      <a:pt x="17219" y="1672"/>
                      <a:pt x="36328" y="1672"/>
                    </a:cubicBezTo>
                    <a:cubicBezTo>
                      <a:pt x="55439" y="1672"/>
                      <a:pt x="70985" y="17217"/>
                      <a:pt x="70985" y="36328"/>
                    </a:cubicBezTo>
                    <a:cubicBezTo>
                      <a:pt x="70985" y="36788"/>
                      <a:pt x="71360" y="37163"/>
                      <a:pt x="71820" y="37163"/>
                    </a:cubicBezTo>
                    <a:cubicBezTo>
                      <a:pt x="72283" y="37163"/>
                      <a:pt x="72657" y="36788"/>
                      <a:pt x="72657" y="36328"/>
                    </a:cubicBezTo>
                    <a:cubicBezTo>
                      <a:pt x="72657" y="16297"/>
                      <a:pt x="56360" y="0"/>
                      <a:pt x="36329"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824;p43"/>
              <p:cNvSpPr/>
              <p:nvPr/>
            </p:nvSpPr>
            <p:spPr>
              <a:xfrm>
                <a:off x="7844593" y="2503414"/>
                <a:ext cx="128801" cy="228388"/>
              </a:xfrm>
              <a:custGeom>
                <a:avLst/>
                <a:gdLst/>
                <a:ahLst/>
                <a:cxnLst/>
                <a:rect l="l" t="t" r="r" b="b"/>
                <a:pathLst>
                  <a:path w="8822" h="15643" extrusionOk="0">
                    <a:moveTo>
                      <a:pt x="919" y="1"/>
                    </a:moveTo>
                    <a:cubicBezTo>
                      <a:pt x="705" y="1"/>
                      <a:pt x="491" y="82"/>
                      <a:pt x="328" y="246"/>
                    </a:cubicBezTo>
                    <a:cubicBezTo>
                      <a:pt x="1" y="572"/>
                      <a:pt x="1" y="1101"/>
                      <a:pt x="328" y="1427"/>
                    </a:cubicBezTo>
                    <a:lnTo>
                      <a:pt x="6723" y="7822"/>
                    </a:lnTo>
                    <a:lnTo>
                      <a:pt x="328" y="14217"/>
                    </a:lnTo>
                    <a:cubicBezTo>
                      <a:pt x="89" y="14456"/>
                      <a:pt x="17" y="14816"/>
                      <a:pt x="146" y="15128"/>
                    </a:cubicBezTo>
                    <a:cubicBezTo>
                      <a:pt x="276" y="15440"/>
                      <a:pt x="581" y="15643"/>
                      <a:pt x="919" y="15643"/>
                    </a:cubicBezTo>
                    <a:cubicBezTo>
                      <a:pt x="1140" y="15643"/>
                      <a:pt x="1353" y="15555"/>
                      <a:pt x="1510" y="15398"/>
                    </a:cubicBezTo>
                    <a:lnTo>
                      <a:pt x="8495" y="8413"/>
                    </a:lnTo>
                    <a:cubicBezTo>
                      <a:pt x="8821" y="8087"/>
                      <a:pt x="8821" y="7557"/>
                      <a:pt x="8495" y="7232"/>
                    </a:cubicBezTo>
                    <a:lnTo>
                      <a:pt x="1510" y="246"/>
                    </a:lnTo>
                    <a:cubicBezTo>
                      <a:pt x="1347" y="82"/>
                      <a:pt x="1133" y="1"/>
                      <a:pt x="91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 name="Google Shape;825;p43"/>
          <p:cNvGrpSpPr/>
          <p:nvPr/>
        </p:nvGrpSpPr>
        <p:grpSpPr>
          <a:xfrm>
            <a:off x="1174397" y="1483162"/>
            <a:ext cx="1546782" cy="3058846"/>
            <a:chOff x="1178187" y="1392018"/>
            <a:chExt cx="1546782" cy="3058846"/>
          </a:xfrm>
        </p:grpSpPr>
        <p:sp>
          <p:nvSpPr>
            <p:cNvPr id="32" name="Google Shape;826;p43"/>
            <p:cNvSpPr/>
            <p:nvPr/>
          </p:nvSpPr>
          <p:spPr>
            <a:xfrm>
              <a:off x="1280416" y="1494247"/>
              <a:ext cx="1229466" cy="2854373"/>
            </a:xfrm>
            <a:custGeom>
              <a:avLst/>
              <a:gdLst/>
              <a:ahLst/>
              <a:cxnLst/>
              <a:rect l="l" t="t" r="r" b="b"/>
              <a:pathLst>
                <a:path w="84210" h="195505" extrusionOk="0">
                  <a:moveTo>
                    <a:pt x="42105" y="1"/>
                  </a:moveTo>
                  <a:cubicBezTo>
                    <a:pt x="18889" y="1"/>
                    <a:pt x="1" y="18888"/>
                    <a:pt x="1" y="42104"/>
                  </a:cubicBezTo>
                  <a:lnTo>
                    <a:pt x="1" y="153401"/>
                  </a:lnTo>
                  <a:cubicBezTo>
                    <a:pt x="1" y="176617"/>
                    <a:pt x="18889" y="195505"/>
                    <a:pt x="42105" y="195505"/>
                  </a:cubicBezTo>
                  <a:cubicBezTo>
                    <a:pt x="65321" y="195505"/>
                    <a:pt x="84209" y="176618"/>
                    <a:pt x="84209" y="153401"/>
                  </a:cubicBezTo>
                  <a:lnTo>
                    <a:pt x="84209" y="42104"/>
                  </a:lnTo>
                  <a:cubicBezTo>
                    <a:pt x="84209" y="18888"/>
                    <a:pt x="65321" y="1"/>
                    <a:pt x="42105" y="1"/>
                  </a:cubicBezTo>
                  <a:close/>
                </a:path>
              </a:pathLst>
            </a:custGeom>
            <a:solidFill>
              <a:srgbClr val="F3F3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827;p43"/>
            <p:cNvGrpSpPr/>
            <p:nvPr/>
          </p:nvGrpSpPr>
          <p:grpSpPr>
            <a:xfrm>
              <a:off x="1178187" y="1392018"/>
              <a:ext cx="1478877" cy="3058846"/>
              <a:chOff x="1178187" y="1392018"/>
              <a:chExt cx="1478877" cy="3058846"/>
            </a:xfrm>
          </p:grpSpPr>
          <p:sp>
            <p:nvSpPr>
              <p:cNvPr id="39" name="Google Shape;828;p43"/>
              <p:cNvSpPr/>
              <p:nvPr/>
            </p:nvSpPr>
            <p:spPr>
              <a:xfrm>
                <a:off x="1178187" y="1392018"/>
                <a:ext cx="1433924" cy="3058846"/>
              </a:xfrm>
              <a:custGeom>
                <a:avLst/>
                <a:gdLst/>
                <a:ahLst/>
                <a:cxnLst/>
                <a:rect l="l" t="t" r="r" b="b"/>
                <a:pathLst>
                  <a:path w="98214" h="209510" extrusionOk="0">
                    <a:moveTo>
                      <a:pt x="49107" y="0"/>
                    </a:moveTo>
                    <a:cubicBezTo>
                      <a:pt x="22030" y="0"/>
                      <a:pt x="0" y="22029"/>
                      <a:pt x="0" y="49106"/>
                    </a:cubicBezTo>
                    <a:lnTo>
                      <a:pt x="0" y="160403"/>
                    </a:lnTo>
                    <a:cubicBezTo>
                      <a:pt x="0" y="187480"/>
                      <a:pt x="22030" y="209509"/>
                      <a:pt x="49107" y="209509"/>
                    </a:cubicBezTo>
                    <a:cubicBezTo>
                      <a:pt x="76185" y="209509"/>
                      <a:pt x="98214" y="187480"/>
                      <a:pt x="98214" y="160403"/>
                    </a:cubicBezTo>
                    <a:lnTo>
                      <a:pt x="98214" y="105856"/>
                    </a:lnTo>
                    <a:cubicBezTo>
                      <a:pt x="98214" y="105394"/>
                      <a:pt x="97840" y="105020"/>
                      <a:pt x="97378" y="105020"/>
                    </a:cubicBezTo>
                    <a:cubicBezTo>
                      <a:pt x="96917" y="105020"/>
                      <a:pt x="96543" y="105394"/>
                      <a:pt x="96543" y="105856"/>
                    </a:cubicBezTo>
                    <a:lnTo>
                      <a:pt x="96543" y="160403"/>
                    </a:lnTo>
                    <a:cubicBezTo>
                      <a:pt x="96543" y="186559"/>
                      <a:pt x="75263" y="207838"/>
                      <a:pt x="49107" y="207838"/>
                    </a:cubicBezTo>
                    <a:cubicBezTo>
                      <a:pt x="22951" y="207838"/>
                      <a:pt x="1671" y="186560"/>
                      <a:pt x="1671" y="160403"/>
                    </a:cubicBezTo>
                    <a:lnTo>
                      <a:pt x="1671" y="49106"/>
                    </a:lnTo>
                    <a:cubicBezTo>
                      <a:pt x="1671" y="22951"/>
                      <a:pt x="22952" y="1671"/>
                      <a:pt x="49107" y="1671"/>
                    </a:cubicBezTo>
                    <a:cubicBezTo>
                      <a:pt x="75263" y="1671"/>
                      <a:pt x="96543" y="22951"/>
                      <a:pt x="96543" y="49106"/>
                    </a:cubicBezTo>
                    <a:cubicBezTo>
                      <a:pt x="96543" y="49567"/>
                      <a:pt x="96917" y="49942"/>
                      <a:pt x="97378" y="49942"/>
                    </a:cubicBezTo>
                    <a:cubicBezTo>
                      <a:pt x="97840" y="49942"/>
                      <a:pt x="98214" y="49567"/>
                      <a:pt x="98214" y="49106"/>
                    </a:cubicBezTo>
                    <a:cubicBezTo>
                      <a:pt x="98214" y="22029"/>
                      <a:pt x="76185" y="0"/>
                      <a:pt x="49107"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829;p43"/>
              <p:cNvSpPr/>
              <p:nvPr/>
            </p:nvSpPr>
            <p:spPr>
              <a:xfrm>
                <a:off x="2547798" y="2068378"/>
                <a:ext cx="109266" cy="109281"/>
              </a:xfrm>
              <a:custGeom>
                <a:avLst/>
                <a:gdLst/>
                <a:ahLst/>
                <a:cxnLst/>
                <a:rect l="l" t="t" r="r" b="b"/>
                <a:pathLst>
                  <a:path w="7484" h="7485" extrusionOk="0">
                    <a:moveTo>
                      <a:pt x="3742" y="0"/>
                    </a:moveTo>
                    <a:cubicBezTo>
                      <a:pt x="1675" y="0"/>
                      <a:pt x="1" y="1676"/>
                      <a:pt x="1" y="3742"/>
                    </a:cubicBezTo>
                    <a:cubicBezTo>
                      <a:pt x="1" y="5809"/>
                      <a:pt x="1677" y="7484"/>
                      <a:pt x="3742" y="7484"/>
                    </a:cubicBezTo>
                    <a:cubicBezTo>
                      <a:pt x="5808" y="7484"/>
                      <a:pt x="7484" y="5809"/>
                      <a:pt x="7484" y="3742"/>
                    </a:cubicBezTo>
                    <a:cubicBezTo>
                      <a:pt x="7484" y="1676"/>
                      <a:pt x="5809" y="0"/>
                      <a:pt x="3742"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 name="Google Shape;830;p43"/>
            <p:cNvGrpSpPr/>
            <p:nvPr/>
          </p:nvGrpSpPr>
          <p:grpSpPr>
            <a:xfrm>
              <a:off x="1364745" y="1565247"/>
              <a:ext cx="1360224" cy="1166555"/>
              <a:chOff x="1364745" y="1565247"/>
              <a:chExt cx="1360224" cy="1166555"/>
            </a:xfrm>
          </p:grpSpPr>
          <p:sp>
            <p:nvSpPr>
              <p:cNvPr id="37" name="Google Shape;831;p43"/>
              <p:cNvSpPr/>
              <p:nvPr/>
            </p:nvSpPr>
            <p:spPr>
              <a:xfrm>
                <a:off x="1364745" y="1565247"/>
                <a:ext cx="1352646" cy="1060778"/>
              </a:xfrm>
              <a:custGeom>
                <a:avLst/>
                <a:gdLst/>
                <a:ahLst/>
                <a:cxnLst/>
                <a:rect l="l" t="t" r="r" b="b"/>
                <a:pathLst>
                  <a:path w="92647" h="72656" extrusionOk="0">
                    <a:moveTo>
                      <a:pt x="36329" y="0"/>
                    </a:moveTo>
                    <a:cubicBezTo>
                      <a:pt x="16297" y="0"/>
                      <a:pt x="0" y="16296"/>
                      <a:pt x="0" y="36328"/>
                    </a:cubicBezTo>
                    <a:cubicBezTo>
                      <a:pt x="0" y="56360"/>
                      <a:pt x="16299" y="72656"/>
                      <a:pt x="36329" y="72656"/>
                    </a:cubicBezTo>
                    <a:lnTo>
                      <a:pt x="91812" y="72656"/>
                    </a:lnTo>
                    <a:cubicBezTo>
                      <a:pt x="92273" y="72656"/>
                      <a:pt x="92647" y="72282"/>
                      <a:pt x="92647" y="71820"/>
                    </a:cubicBezTo>
                    <a:cubicBezTo>
                      <a:pt x="92647" y="71359"/>
                      <a:pt x="92273" y="70985"/>
                      <a:pt x="91812" y="70985"/>
                    </a:cubicBezTo>
                    <a:lnTo>
                      <a:pt x="36329" y="70985"/>
                    </a:lnTo>
                    <a:cubicBezTo>
                      <a:pt x="17219" y="70985"/>
                      <a:pt x="1672" y="55438"/>
                      <a:pt x="1672" y="36328"/>
                    </a:cubicBezTo>
                    <a:cubicBezTo>
                      <a:pt x="1672" y="17217"/>
                      <a:pt x="17219" y="1672"/>
                      <a:pt x="36328" y="1672"/>
                    </a:cubicBezTo>
                    <a:cubicBezTo>
                      <a:pt x="55439" y="1672"/>
                      <a:pt x="70985" y="17217"/>
                      <a:pt x="70985" y="36328"/>
                    </a:cubicBezTo>
                    <a:cubicBezTo>
                      <a:pt x="70985" y="36788"/>
                      <a:pt x="71360" y="37163"/>
                      <a:pt x="71820" y="37163"/>
                    </a:cubicBezTo>
                    <a:cubicBezTo>
                      <a:pt x="72283" y="37163"/>
                      <a:pt x="72657" y="36788"/>
                      <a:pt x="72657" y="36328"/>
                    </a:cubicBezTo>
                    <a:cubicBezTo>
                      <a:pt x="72657" y="16297"/>
                      <a:pt x="56360" y="0"/>
                      <a:pt x="36329"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832;p43"/>
              <p:cNvSpPr/>
              <p:nvPr/>
            </p:nvSpPr>
            <p:spPr>
              <a:xfrm>
                <a:off x="2596168" y="2503414"/>
                <a:ext cx="128801" cy="228388"/>
              </a:xfrm>
              <a:custGeom>
                <a:avLst/>
                <a:gdLst/>
                <a:ahLst/>
                <a:cxnLst/>
                <a:rect l="l" t="t" r="r" b="b"/>
                <a:pathLst>
                  <a:path w="8822" h="15643" extrusionOk="0">
                    <a:moveTo>
                      <a:pt x="919" y="1"/>
                    </a:moveTo>
                    <a:cubicBezTo>
                      <a:pt x="705" y="1"/>
                      <a:pt x="491" y="82"/>
                      <a:pt x="328" y="246"/>
                    </a:cubicBezTo>
                    <a:cubicBezTo>
                      <a:pt x="1" y="572"/>
                      <a:pt x="1" y="1101"/>
                      <a:pt x="328" y="1427"/>
                    </a:cubicBezTo>
                    <a:lnTo>
                      <a:pt x="6723" y="7822"/>
                    </a:lnTo>
                    <a:lnTo>
                      <a:pt x="328" y="14217"/>
                    </a:lnTo>
                    <a:cubicBezTo>
                      <a:pt x="89" y="14456"/>
                      <a:pt x="17" y="14816"/>
                      <a:pt x="146" y="15128"/>
                    </a:cubicBezTo>
                    <a:cubicBezTo>
                      <a:pt x="276" y="15440"/>
                      <a:pt x="581" y="15643"/>
                      <a:pt x="919" y="15643"/>
                    </a:cubicBezTo>
                    <a:cubicBezTo>
                      <a:pt x="1140" y="15643"/>
                      <a:pt x="1353" y="15555"/>
                      <a:pt x="1510" y="15398"/>
                    </a:cubicBezTo>
                    <a:lnTo>
                      <a:pt x="8495" y="8413"/>
                    </a:lnTo>
                    <a:cubicBezTo>
                      <a:pt x="8821" y="8087"/>
                      <a:pt x="8821" y="7557"/>
                      <a:pt x="8495" y="7232"/>
                    </a:cubicBezTo>
                    <a:lnTo>
                      <a:pt x="1510" y="246"/>
                    </a:lnTo>
                    <a:cubicBezTo>
                      <a:pt x="1347" y="82"/>
                      <a:pt x="1133" y="1"/>
                      <a:pt x="919"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 name="Google Shape;833;p43"/>
            <p:cNvSpPr txBox="1"/>
            <p:nvPr/>
          </p:nvSpPr>
          <p:spPr>
            <a:xfrm>
              <a:off x="1412149" y="2925500"/>
              <a:ext cx="966000" cy="28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rgbClr val="434343"/>
                  </a:solidFill>
                  <a:latin typeface="Fira Sans Extra Condensed Medium"/>
                  <a:ea typeface="Fira Sans Extra Condensed Medium"/>
                  <a:cs typeface="Fira Sans Extra Condensed Medium"/>
                  <a:sym typeface="Fira Sans Extra Condensed Medium"/>
                </a:rPr>
                <a:t>Machine Learning</a:t>
              </a:r>
              <a:endParaRPr sz="16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36" name="Google Shape;834;p43"/>
            <p:cNvSpPr txBox="1"/>
            <p:nvPr/>
          </p:nvSpPr>
          <p:spPr>
            <a:xfrm>
              <a:off x="1291039" y="3213263"/>
              <a:ext cx="1123710" cy="792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just" rtl="0">
                <a:lnSpc>
                  <a:spcPct val="100000"/>
                </a:lnSpc>
                <a:spcBef>
                  <a:spcPts val="0"/>
                </a:spcBef>
                <a:spcAft>
                  <a:spcPts val="0"/>
                </a:spcAft>
                <a:buClr>
                  <a:srgbClr val="000000"/>
                </a:buClr>
                <a:buSzPts val="1100"/>
                <a:buFont typeface="Arial"/>
                <a:buChar char="•"/>
              </a:pPr>
              <a:r>
                <a:rPr lang="en" sz="1100" b="0" i="0" u="none" strike="noStrike" cap="none" dirty="0">
                  <a:solidFill>
                    <a:srgbClr val="434343"/>
                  </a:solidFill>
                  <a:latin typeface="Roboto"/>
                  <a:ea typeface="Roboto"/>
                  <a:cs typeface="Roboto"/>
                  <a:sym typeface="Roboto"/>
                </a:rPr>
                <a:t>Python</a:t>
              </a:r>
              <a:endParaRPr dirty="0"/>
            </a:p>
            <a:p>
              <a:pPr marL="171450" marR="0" lvl="0" indent="-171450" algn="just" rtl="0">
                <a:lnSpc>
                  <a:spcPct val="100000"/>
                </a:lnSpc>
                <a:spcBef>
                  <a:spcPts val="0"/>
                </a:spcBef>
                <a:spcAft>
                  <a:spcPts val="0"/>
                </a:spcAft>
                <a:buClr>
                  <a:srgbClr val="000000"/>
                </a:buClr>
                <a:buSzPts val="1100"/>
                <a:buFont typeface="Arial"/>
                <a:buChar char="•"/>
              </a:pPr>
              <a:r>
                <a:rPr lang="en" sz="1100" b="0" i="0" u="none" strike="noStrike" cap="none" dirty="0">
                  <a:solidFill>
                    <a:srgbClr val="434343"/>
                  </a:solidFill>
                  <a:latin typeface="Roboto"/>
                  <a:ea typeface="Roboto"/>
                  <a:cs typeface="Roboto"/>
                  <a:sym typeface="Roboto"/>
                </a:rPr>
                <a:t>Scikit Learn</a:t>
              </a:r>
              <a:endParaRPr sz="1100" b="0" i="0" u="none" strike="noStrike" cap="none" dirty="0">
                <a:solidFill>
                  <a:srgbClr val="434343"/>
                </a:solidFill>
                <a:latin typeface="Roboto"/>
                <a:ea typeface="Roboto"/>
                <a:cs typeface="Roboto"/>
                <a:sym typeface="Roboto"/>
              </a:endParaRPr>
            </a:p>
          </p:txBody>
        </p:sp>
      </p:grpSp>
      <p:grpSp>
        <p:nvGrpSpPr>
          <p:cNvPr id="7" name="Google Shape;835;p43"/>
          <p:cNvGrpSpPr/>
          <p:nvPr/>
        </p:nvGrpSpPr>
        <p:grpSpPr>
          <a:xfrm>
            <a:off x="4668297" y="1483162"/>
            <a:ext cx="1546782" cy="3058846"/>
            <a:chOff x="4672087" y="1392018"/>
            <a:chExt cx="1546782" cy="3058846"/>
          </a:xfrm>
        </p:grpSpPr>
        <p:sp>
          <p:nvSpPr>
            <p:cNvPr id="23" name="Google Shape;836;p43"/>
            <p:cNvSpPr/>
            <p:nvPr/>
          </p:nvSpPr>
          <p:spPr>
            <a:xfrm>
              <a:off x="4774316" y="1494247"/>
              <a:ext cx="1229466" cy="2854373"/>
            </a:xfrm>
            <a:custGeom>
              <a:avLst/>
              <a:gdLst/>
              <a:ahLst/>
              <a:cxnLst/>
              <a:rect l="l" t="t" r="r" b="b"/>
              <a:pathLst>
                <a:path w="84210" h="195505" extrusionOk="0">
                  <a:moveTo>
                    <a:pt x="42105" y="1"/>
                  </a:moveTo>
                  <a:cubicBezTo>
                    <a:pt x="18889" y="1"/>
                    <a:pt x="1" y="18888"/>
                    <a:pt x="1" y="42104"/>
                  </a:cubicBezTo>
                  <a:lnTo>
                    <a:pt x="1" y="153401"/>
                  </a:lnTo>
                  <a:cubicBezTo>
                    <a:pt x="1" y="176617"/>
                    <a:pt x="18889" y="195505"/>
                    <a:pt x="42105" y="195505"/>
                  </a:cubicBezTo>
                  <a:cubicBezTo>
                    <a:pt x="65321" y="195505"/>
                    <a:pt x="84209" y="176618"/>
                    <a:pt x="84209" y="153401"/>
                  </a:cubicBezTo>
                  <a:lnTo>
                    <a:pt x="84209" y="42104"/>
                  </a:lnTo>
                  <a:cubicBezTo>
                    <a:pt x="84209" y="18888"/>
                    <a:pt x="65321" y="1"/>
                    <a:pt x="42105" y="1"/>
                  </a:cubicBezTo>
                  <a:close/>
                </a:path>
              </a:pathLst>
            </a:custGeom>
            <a:solidFill>
              <a:srgbClr val="F3F3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 name="Google Shape;837;p43"/>
            <p:cNvGrpSpPr/>
            <p:nvPr/>
          </p:nvGrpSpPr>
          <p:grpSpPr>
            <a:xfrm>
              <a:off x="4672087" y="1392018"/>
              <a:ext cx="1478877" cy="3058846"/>
              <a:chOff x="4672087" y="1392018"/>
              <a:chExt cx="1478877" cy="3058846"/>
            </a:xfrm>
          </p:grpSpPr>
          <p:sp>
            <p:nvSpPr>
              <p:cNvPr id="30" name="Google Shape;838;p43"/>
              <p:cNvSpPr/>
              <p:nvPr/>
            </p:nvSpPr>
            <p:spPr>
              <a:xfrm>
                <a:off x="4672087" y="1392018"/>
                <a:ext cx="1433924" cy="3058846"/>
              </a:xfrm>
              <a:custGeom>
                <a:avLst/>
                <a:gdLst/>
                <a:ahLst/>
                <a:cxnLst/>
                <a:rect l="l" t="t" r="r" b="b"/>
                <a:pathLst>
                  <a:path w="98214" h="209510" extrusionOk="0">
                    <a:moveTo>
                      <a:pt x="49107" y="0"/>
                    </a:moveTo>
                    <a:cubicBezTo>
                      <a:pt x="22030" y="0"/>
                      <a:pt x="0" y="22029"/>
                      <a:pt x="0" y="49106"/>
                    </a:cubicBezTo>
                    <a:lnTo>
                      <a:pt x="0" y="160403"/>
                    </a:lnTo>
                    <a:cubicBezTo>
                      <a:pt x="0" y="187480"/>
                      <a:pt x="22030" y="209509"/>
                      <a:pt x="49107" y="209509"/>
                    </a:cubicBezTo>
                    <a:cubicBezTo>
                      <a:pt x="76185" y="209509"/>
                      <a:pt x="98214" y="187480"/>
                      <a:pt x="98214" y="160403"/>
                    </a:cubicBezTo>
                    <a:lnTo>
                      <a:pt x="98214" y="105856"/>
                    </a:lnTo>
                    <a:cubicBezTo>
                      <a:pt x="98214" y="105394"/>
                      <a:pt x="97840" y="105020"/>
                      <a:pt x="97378" y="105020"/>
                    </a:cubicBezTo>
                    <a:cubicBezTo>
                      <a:pt x="96917" y="105020"/>
                      <a:pt x="96543" y="105394"/>
                      <a:pt x="96543" y="105856"/>
                    </a:cubicBezTo>
                    <a:lnTo>
                      <a:pt x="96543" y="160403"/>
                    </a:lnTo>
                    <a:cubicBezTo>
                      <a:pt x="96543" y="186559"/>
                      <a:pt x="75263" y="207838"/>
                      <a:pt x="49107" y="207838"/>
                    </a:cubicBezTo>
                    <a:cubicBezTo>
                      <a:pt x="22951" y="207838"/>
                      <a:pt x="1671" y="186560"/>
                      <a:pt x="1671" y="160403"/>
                    </a:cubicBezTo>
                    <a:lnTo>
                      <a:pt x="1671" y="49106"/>
                    </a:lnTo>
                    <a:cubicBezTo>
                      <a:pt x="1671" y="22951"/>
                      <a:pt x="22952" y="1671"/>
                      <a:pt x="49107" y="1671"/>
                    </a:cubicBezTo>
                    <a:cubicBezTo>
                      <a:pt x="75263" y="1671"/>
                      <a:pt x="96543" y="22951"/>
                      <a:pt x="96543" y="49106"/>
                    </a:cubicBezTo>
                    <a:cubicBezTo>
                      <a:pt x="96543" y="49567"/>
                      <a:pt x="96917" y="49942"/>
                      <a:pt x="97378" y="49942"/>
                    </a:cubicBezTo>
                    <a:cubicBezTo>
                      <a:pt x="97840" y="49942"/>
                      <a:pt x="98214" y="49567"/>
                      <a:pt x="98214" y="49106"/>
                    </a:cubicBezTo>
                    <a:cubicBezTo>
                      <a:pt x="98214" y="22029"/>
                      <a:pt x="76185" y="0"/>
                      <a:pt x="49107"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839;p43"/>
              <p:cNvSpPr/>
              <p:nvPr/>
            </p:nvSpPr>
            <p:spPr>
              <a:xfrm>
                <a:off x="6041698" y="2068378"/>
                <a:ext cx="109266" cy="109281"/>
              </a:xfrm>
              <a:custGeom>
                <a:avLst/>
                <a:gdLst/>
                <a:ahLst/>
                <a:cxnLst/>
                <a:rect l="l" t="t" r="r" b="b"/>
                <a:pathLst>
                  <a:path w="7484" h="7485" extrusionOk="0">
                    <a:moveTo>
                      <a:pt x="3742" y="0"/>
                    </a:moveTo>
                    <a:cubicBezTo>
                      <a:pt x="1675" y="0"/>
                      <a:pt x="1" y="1676"/>
                      <a:pt x="1" y="3742"/>
                    </a:cubicBezTo>
                    <a:cubicBezTo>
                      <a:pt x="1" y="5809"/>
                      <a:pt x="1677" y="7484"/>
                      <a:pt x="3742" y="7484"/>
                    </a:cubicBezTo>
                    <a:cubicBezTo>
                      <a:pt x="5808" y="7484"/>
                      <a:pt x="7484" y="5809"/>
                      <a:pt x="7484" y="3742"/>
                    </a:cubicBezTo>
                    <a:cubicBezTo>
                      <a:pt x="7484" y="1676"/>
                      <a:pt x="5809" y="0"/>
                      <a:pt x="3742"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840;p43"/>
            <p:cNvGrpSpPr/>
            <p:nvPr/>
          </p:nvGrpSpPr>
          <p:grpSpPr>
            <a:xfrm>
              <a:off x="4858645" y="1565247"/>
              <a:ext cx="1360224" cy="1166555"/>
              <a:chOff x="4858645" y="1565247"/>
              <a:chExt cx="1360224" cy="1166555"/>
            </a:xfrm>
          </p:grpSpPr>
          <p:sp>
            <p:nvSpPr>
              <p:cNvPr id="28" name="Google Shape;841;p43"/>
              <p:cNvSpPr/>
              <p:nvPr/>
            </p:nvSpPr>
            <p:spPr>
              <a:xfrm>
                <a:off x="4858645" y="1565247"/>
                <a:ext cx="1352646" cy="1060778"/>
              </a:xfrm>
              <a:custGeom>
                <a:avLst/>
                <a:gdLst/>
                <a:ahLst/>
                <a:cxnLst/>
                <a:rect l="l" t="t" r="r" b="b"/>
                <a:pathLst>
                  <a:path w="92647" h="72656" extrusionOk="0">
                    <a:moveTo>
                      <a:pt x="36329" y="0"/>
                    </a:moveTo>
                    <a:cubicBezTo>
                      <a:pt x="16297" y="0"/>
                      <a:pt x="0" y="16296"/>
                      <a:pt x="0" y="36328"/>
                    </a:cubicBezTo>
                    <a:cubicBezTo>
                      <a:pt x="0" y="56360"/>
                      <a:pt x="16299" y="72656"/>
                      <a:pt x="36329" y="72656"/>
                    </a:cubicBezTo>
                    <a:lnTo>
                      <a:pt x="91812" y="72656"/>
                    </a:lnTo>
                    <a:cubicBezTo>
                      <a:pt x="92273" y="72656"/>
                      <a:pt x="92647" y="72282"/>
                      <a:pt x="92647" y="71820"/>
                    </a:cubicBezTo>
                    <a:cubicBezTo>
                      <a:pt x="92647" y="71359"/>
                      <a:pt x="92273" y="70985"/>
                      <a:pt x="91812" y="70985"/>
                    </a:cubicBezTo>
                    <a:lnTo>
                      <a:pt x="36329" y="70985"/>
                    </a:lnTo>
                    <a:cubicBezTo>
                      <a:pt x="17219" y="70985"/>
                      <a:pt x="1672" y="55438"/>
                      <a:pt x="1672" y="36328"/>
                    </a:cubicBezTo>
                    <a:cubicBezTo>
                      <a:pt x="1672" y="17217"/>
                      <a:pt x="17219" y="1672"/>
                      <a:pt x="36328" y="1672"/>
                    </a:cubicBezTo>
                    <a:cubicBezTo>
                      <a:pt x="55439" y="1672"/>
                      <a:pt x="70985" y="17217"/>
                      <a:pt x="70985" y="36328"/>
                    </a:cubicBezTo>
                    <a:cubicBezTo>
                      <a:pt x="70985" y="36788"/>
                      <a:pt x="71360" y="37163"/>
                      <a:pt x="71820" y="37163"/>
                    </a:cubicBezTo>
                    <a:cubicBezTo>
                      <a:pt x="72283" y="37163"/>
                      <a:pt x="72657" y="36788"/>
                      <a:pt x="72657" y="36328"/>
                    </a:cubicBezTo>
                    <a:cubicBezTo>
                      <a:pt x="72657" y="16297"/>
                      <a:pt x="56360" y="0"/>
                      <a:pt x="36329"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842;p43"/>
              <p:cNvSpPr/>
              <p:nvPr/>
            </p:nvSpPr>
            <p:spPr>
              <a:xfrm>
                <a:off x="6090068" y="2503414"/>
                <a:ext cx="128801" cy="228388"/>
              </a:xfrm>
              <a:custGeom>
                <a:avLst/>
                <a:gdLst/>
                <a:ahLst/>
                <a:cxnLst/>
                <a:rect l="l" t="t" r="r" b="b"/>
                <a:pathLst>
                  <a:path w="8822" h="15643" extrusionOk="0">
                    <a:moveTo>
                      <a:pt x="919" y="1"/>
                    </a:moveTo>
                    <a:cubicBezTo>
                      <a:pt x="705" y="1"/>
                      <a:pt x="491" y="82"/>
                      <a:pt x="328" y="246"/>
                    </a:cubicBezTo>
                    <a:cubicBezTo>
                      <a:pt x="1" y="572"/>
                      <a:pt x="1" y="1101"/>
                      <a:pt x="328" y="1427"/>
                    </a:cubicBezTo>
                    <a:lnTo>
                      <a:pt x="6723" y="7822"/>
                    </a:lnTo>
                    <a:lnTo>
                      <a:pt x="328" y="14217"/>
                    </a:lnTo>
                    <a:cubicBezTo>
                      <a:pt x="89" y="14456"/>
                      <a:pt x="17" y="14816"/>
                      <a:pt x="146" y="15128"/>
                    </a:cubicBezTo>
                    <a:cubicBezTo>
                      <a:pt x="276" y="15440"/>
                      <a:pt x="581" y="15643"/>
                      <a:pt x="919" y="15643"/>
                    </a:cubicBezTo>
                    <a:cubicBezTo>
                      <a:pt x="1140" y="15643"/>
                      <a:pt x="1353" y="15555"/>
                      <a:pt x="1510" y="15398"/>
                    </a:cubicBezTo>
                    <a:lnTo>
                      <a:pt x="8495" y="8413"/>
                    </a:lnTo>
                    <a:cubicBezTo>
                      <a:pt x="8821" y="8087"/>
                      <a:pt x="8821" y="7557"/>
                      <a:pt x="8495" y="7232"/>
                    </a:cubicBezTo>
                    <a:lnTo>
                      <a:pt x="1510" y="246"/>
                    </a:lnTo>
                    <a:cubicBezTo>
                      <a:pt x="1347" y="82"/>
                      <a:pt x="1133" y="1"/>
                      <a:pt x="919"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843;p43"/>
            <p:cNvSpPr txBox="1"/>
            <p:nvPr/>
          </p:nvSpPr>
          <p:spPr>
            <a:xfrm>
              <a:off x="4906049" y="2925500"/>
              <a:ext cx="966000" cy="28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rgbClr val="434343"/>
                  </a:solidFill>
                  <a:latin typeface="Fira Sans Extra Condensed Medium"/>
                  <a:ea typeface="Fira Sans Extra Condensed Medium"/>
                  <a:cs typeface="Fira Sans Extra Condensed Medium"/>
                  <a:sym typeface="Fira Sans Extra Condensed Medium"/>
                </a:rPr>
                <a:t>Backend Web Interface</a:t>
              </a:r>
              <a:endParaRPr sz="16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27" name="Google Shape;844;p43"/>
            <p:cNvSpPr txBox="1"/>
            <p:nvPr/>
          </p:nvSpPr>
          <p:spPr>
            <a:xfrm>
              <a:off x="4867862" y="3283575"/>
              <a:ext cx="1039200" cy="792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434343"/>
                </a:solidFill>
                <a:latin typeface="Roboto"/>
                <a:ea typeface="Roboto"/>
                <a:cs typeface="Roboto"/>
                <a:sym typeface="Roboto"/>
              </a:endParaRPr>
            </a:p>
          </p:txBody>
        </p:sp>
      </p:grpSp>
      <p:grpSp>
        <p:nvGrpSpPr>
          <p:cNvPr id="8" name="Google Shape;845;p43"/>
          <p:cNvGrpSpPr/>
          <p:nvPr/>
        </p:nvGrpSpPr>
        <p:grpSpPr>
          <a:xfrm>
            <a:off x="2921347" y="1483162"/>
            <a:ext cx="1546782" cy="3058846"/>
            <a:chOff x="2925137" y="1392018"/>
            <a:chExt cx="1546782" cy="3058846"/>
          </a:xfrm>
        </p:grpSpPr>
        <p:sp>
          <p:nvSpPr>
            <p:cNvPr id="14" name="Google Shape;846;p43"/>
            <p:cNvSpPr/>
            <p:nvPr/>
          </p:nvSpPr>
          <p:spPr>
            <a:xfrm>
              <a:off x="3027366" y="1494247"/>
              <a:ext cx="1229466" cy="2854373"/>
            </a:xfrm>
            <a:custGeom>
              <a:avLst/>
              <a:gdLst/>
              <a:ahLst/>
              <a:cxnLst/>
              <a:rect l="l" t="t" r="r" b="b"/>
              <a:pathLst>
                <a:path w="84210" h="195505" extrusionOk="0">
                  <a:moveTo>
                    <a:pt x="42105" y="1"/>
                  </a:moveTo>
                  <a:cubicBezTo>
                    <a:pt x="18889" y="1"/>
                    <a:pt x="1" y="18888"/>
                    <a:pt x="1" y="42104"/>
                  </a:cubicBezTo>
                  <a:lnTo>
                    <a:pt x="1" y="153401"/>
                  </a:lnTo>
                  <a:cubicBezTo>
                    <a:pt x="1" y="176617"/>
                    <a:pt x="18889" y="195505"/>
                    <a:pt x="42105" y="195505"/>
                  </a:cubicBezTo>
                  <a:cubicBezTo>
                    <a:pt x="65321" y="195505"/>
                    <a:pt x="84209" y="176618"/>
                    <a:pt x="84209" y="153401"/>
                  </a:cubicBezTo>
                  <a:lnTo>
                    <a:pt x="84209" y="42104"/>
                  </a:lnTo>
                  <a:cubicBezTo>
                    <a:pt x="84209" y="18888"/>
                    <a:pt x="65321" y="1"/>
                    <a:pt x="42105" y="1"/>
                  </a:cubicBezTo>
                  <a:close/>
                </a:path>
              </a:pathLst>
            </a:custGeom>
            <a:solidFill>
              <a:srgbClr val="F3F3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 name="Google Shape;847;p43"/>
            <p:cNvGrpSpPr/>
            <p:nvPr/>
          </p:nvGrpSpPr>
          <p:grpSpPr>
            <a:xfrm>
              <a:off x="2925137" y="1392018"/>
              <a:ext cx="1478877" cy="3058846"/>
              <a:chOff x="2925137" y="1392018"/>
              <a:chExt cx="1478877" cy="3058846"/>
            </a:xfrm>
          </p:grpSpPr>
          <p:sp>
            <p:nvSpPr>
              <p:cNvPr id="21" name="Google Shape;848;p43"/>
              <p:cNvSpPr/>
              <p:nvPr/>
            </p:nvSpPr>
            <p:spPr>
              <a:xfrm>
                <a:off x="2925137" y="1392018"/>
                <a:ext cx="1433924" cy="3058846"/>
              </a:xfrm>
              <a:custGeom>
                <a:avLst/>
                <a:gdLst/>
                <a:ahLst/>
                <a:cxnLst/>
                <a:rect l="l" t="t" r="r" b="b"/>
                <a:pathLst>
                  <a:path w="98214" h="209510" extrusionOk="0">
                    <a:moveTo>
                      <a:pt x="49107" y="0"/>
                    </a:moveTo>
                    <a:cubicBezTo>
                      <a:pt x="22030" y="0"/>
                      <a:pt x="0" y="22029"/>
                      <a:pt x="0" y="49106"/>
                    </a:cubicBezTo>
                    <a:lnTo>
                      <a:pt x="0" y="160403"/>
                    </a:lnTo>
                    <a:cubicBezTo>
                      <a:pt x="0" y="187480"/>
                      <a:pt x="22030" y="209509"/>
                      <a:pt x="49107" y="209509"/>
                    </a:cubicBezTo>
                    <a:cubicBezTo>
                      <a:pt x="76185" y="209509"/>
                      <a:pt x="98214" y="187480"/>
                      <a:pt x="98214" y="160403"/>
                    </a:cubicBezTo>
                    <a:lnTo>
                      <a:pt x="98214" y="105856"/>
                    </a:lnTo>
                    <a:cubicBezTo>
                      <a:pt x="98214" y="105394"/>
                      <a:pt x="97840" y="105020"/>
                      <a:pt x="97378" y="105020"/>
                    </a:cubicBezTo>
                    <a:cubicBezTo>
                      <a:pt x="96917" y="105020"/>
                      <a:pt x="96543" y="105394"/>
                      <a:pt x="96543" y="105856"/>
                    </a:cubicBezTo>
                    <a:lnTo>
                      <a:pt x="96543" y="160403"/>
                    </a:lnTo>
                    <a:cubicBezTo>
                      <a:pt x="96543" y="186559"/>
                      <a:pt x="75263" y="207838"/>
                      <a:pt x="49107" y="207838"/>
                    </a:cubicBezTo>
                    <a:cubicBezTo>
                      <a:pt x="22951" y="207838"/>
                      <a:pt x="1671" y="186560"/>
                      <a:pt x="1671" y="160403"/>
                    </a:cubicBezTo>
                    <a:lnTo>
                      <a:pt x="1671" y="49106"/>
                    </a:lnTo>
                    <a:cubicBezTo>
                      <a:pt x="1671" y="22951"/>
                      <a:pt x="22952" y="1671"/>
                      <a:pt x="49107" y="1671"/>
                    </a:cubicBezTo>
                    <a:cubicBezTo>
                      <a:pt x="75263" y="1671"/>
                      <a:pt x="96543" y="22951"/>
                      <a:pt x="96543" y="49106"/>
                    </a:cubicBezTo>
                    <a:cubicBezTo>
                      <a:pt x="96543" y="49567"/>
                      <a:pt x="96917" y="49942"/>
                      <a:pt x="97378" y="49942"/>
                    </a:cubicBezTo>
                    <a:cubicBezTo>
                      <a:pt x="97840" y="49942"/>
                      <a:pt x="98214" y="49567"/>
                      <a:pt x="98214" y="49106"/>
                    </a:cubicBezTo>
                    <a:cubicBezTo>
                      <a:pt x="98214" y="22029"/>
                      <a:pt x="76185" y="0"/>
                      <a:pt x="49107"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849;p43"/>
              <p:cNvSpPr/>
              <p:nvPr/>
            </p:nvSpPr>
            <p:spPr>
              <a:xfrm>
                <a:off x="4294748" y="2068378"/>
                <a:ext cx="109266" cy="109281"/>
              </a:xfrm>
              <a:custGeom>
                <a:avLst/>
                <a:gdLst/>
                <a:ahLst/>
                <a:cxnLst/>
                <a:rect l="l" t="t" r="r" b="b"/>
                <a:pathLst>
                  <a:path w="7484" h="7485" extrusionOk="0">
                    <a:moveTo>
                      <a:pt x="3742" y="0"/>
                    </a:moveTo>
                    <a:cubicBezTo>
                      <a:pt x="1675" y="0"/>
                      <a:pt x="1" y="1676"/>
                      <a:pt x="1" y="3742"/>
                    </a:cubicBezTo>
                    <a:cubicBezTo>
                      <a:pt x="1" y="5809"/>
                      <a:pt x="1677" y="7484"/>
                      <a:pt x="3742" y="7484"/>
                    </a:cubicBezTo>
                    <a:cubicBezTo>
                      <a:pt x="5808" y="7484"/>
                      <a:pt x="7484" y="5809"/>
                      <a:pt x="7484" y="3742"/>
                    </a:cubicBezTo>
                    <a:cubicBezTo>
                      <a:pt x="7484" y="1676"/>
                      <a:pt x="5809" y="0"/>
                      <a:pt x="3742"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 name="Google Shape;850;p43"/>
            <p:cNvGrpSpPr/>
            <p:nvPr/>
          </p:nvGrpSpPr>
          <p:grpSpPr>
            <a:xfrm>
              <a:off x="3111695" y="1565247"/>
              <a:ext cx="1360224" cy="1166555"/>
              <a:chOff x="3111695" y="1565247"/>
              <a:chExt cx="1360224" cy="1166555"/>
            </a:xfrm>
          </p:grpSpPr>
          <p:sp>
            <p:nvSpPr>
              <p:cNvPr id="19" name="Google Shape;851;p43"/>
              <p:cNvSpPr/>
              <p:nvPr/>
            </p:nvSpPr>
            <p:spPr>
              <a:xfrm>
                <a:off x="3111695" y="1565247"/>
                <a:ext cx="1352646" cy="1060778"/>
              </a:xfrm>
              <a:custGeom>
                <a:avLst/>
                <a:gdLst/>
                <a:ahLst/>
                <a:cxnLst/>
                <a:rect l="l" t="t" r="r" b="b"/>
                <a:pathLst>
                  <a:path w="92647" h="72656" extrusionOk="0">
                    <a:moveTo>
                      <a:pt x="36329" y="0"/>
                    </a:moveTo>
                    <a:cubicBezTo>
                      <a:pt x="16297" y="0"/>
                      <a:pt x="0" y="16296"/>
                      <a:pt x="0" y="36328"/>
                    </a:cubicBezTo>
                    <a:cubicBezTo>
                      <a:pt x="0" y="56360"/>
                      <a:pt x="16299" y="72656"/>
                      <a:pt x="36329" y="72656"/>
                    </a:cubicBezTo>
                    <a:lnTo>
                      <a:pt x="91812" y="72656"/>
                    </a:lnTo>
                    <a:cubicBezTo>
                      <a:pt x="92273" y="72656"/>
                      <a:pt x="92647" y="72282"/>
                      <a:pt x="92647" y="71820"/>
                    </a:cubicBezTo>
                    <a:cubicBezTo>
                      <a:pt x="92647" y="71359"/>
                      <a:pt x="92273" y="70985"/>
                      <a:pt x="91812" y="70985"/>
                    </a:cubicBezTo>
                    <a:lnTo>
                      <a:pt x="36329" y="70985"/>
                    </a:lnTo>
                    <a:cubicBezTo>
                      <a:pt x="17219" y="70985"/>
                      <a:pt x="1672" y="55438"/>
                      <a:pt x="1672" y="36328"/>
                    </a:cubicBezTo>
                    <a:cubicBezTo>
                      <a:pt x="1672" y="17217"/>
                      <a:pt x="17219" y="1672"/>
                      <a:pt x="36328" y="1672"/>
                    </a:cubicBezTo>
                    <a:cubicBezTo>
                      <a:pt x="55439" y="1672"/>
                      <a:pt x="70985" y="17217"/>
                      <a:pt x="70985" y="36328"/>
                    </a:cubicBezTo>
                    <a:cubicBezTo>
                      <a:pt x="70985" y="36788"/>
                      <a:pt x="71360" y="37163"/>
                      <a:pt x="71820" y="37163"/>
                    </a:cubicBezTo>
                    <a:cubicBezTo>
                      <a:pt x="72283" y="37163"/>
                      <a:pt x="72657" y="36788"/>
                      <a:pt x="72657" y="36328"/>
                    </a:cubicBezTo>
                    <a:cubicBezTo>
                      <a:pt x="72657" y="16297"/>
                      <a:pt x="56360" y="0"/>
                      <a:pt x="36329"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852;p43"/>
              <p:cNvSpPr/>
              <p:nvPr/>
            </p:nvSpPr>
            <p:spPr>
              <a:xfrm>
                <a:off x="4343118" y="2503414"/>
                <a:ext cx="128801" cy="228388"/>
              </a:xfrm>
              <a:custGeom>
                <a:avLst/>
                <a:gdLst/>
                <a:ahLst/>
                <a:cxnLst/>
                <a:rect l="l" t="t" r="r" b="b"/>
                <a:pathLst>
                  <a:path w="8822" h="15643" extrusionOk="0">
                    <a:moveTo>
                      <a:pt x="919" y="1"/>
                    </a:moveTo>
                    <a:cubicBezTo>
                      <a:pt x="705" y="1"/>
                      <a:pt x="491" y="82"/>
                      <a:pt x="328" y="246"/>
                    </a:cubicBezTo>
                    <a:cubicBezTo>
                      <a:pt x="1" y="572"/>
                      <a:pt x="1" y="1101"/>
                      <a:pt x="328" y="1427"/>
                    </a:cubicBezTo>
                    <a:lnTo>
                      <a:pt x="6723" y="7822"/>
                    </a:lnTo>
                    <a:lnTo>
                      <a:pt x="328" y="14217"/>
                    </a:lnTo>
                    <a:cubicBezTo>
                      <a:pt x="89" y="14456"/>
                      <a:pt x="17" y="14816"/>
                      <a:pt x="146" y="15128"/>
                    </a:cubicBezTo>
                    <a:cubicBezTo>
                      <a:pt x="276" y="15440"/>
                      <a:pt x="581" y="15643"/>
                      <a:pt x="919" y="15643"/>
                    </a:cubicBezTo>
                    <a:cubicBezTo>
                      <a:pt x="1140" y="15643"/>
                      <a:pt x="1353" y="15555"/>
                      <a:pt x="1510" y="15398"/>
                    </a:cubicBezTo>
                    <a:lnTo>
                      <a:pt x="8495" y="8413"/>
                    </a:lnTo>
                    <a:cubicBezTo>
                      <a:pt x="8821" y="8087"/>
                      <a:pt x="8821" y="7557"/>
                      <a:pt x="8495" y="7232"/>
                    </a:cubicBezTo>
                    <a:lnTo>
                      <a:pt x="1510" y="246"/>
                    </a:lnTo>
                    <a:cubicBezTo>
                      <a:pt x="1347" y="82"/>
                      <a:pt x="1133" y="1"/>
                      <a:pt x="919" y="1"/>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853;p43"/>
            <p:cNvSpPr txBox="1"/>
            <p:nvPr/>
          </p:nvSpPr>
          <p:spPr>
            <a:xfrm>
              <a:off x="3159099" y="2925500"/>
              <a:ext cx="966000" cy="28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600"/>
                <a:buFont typeface="Arial"/>
                <a:buNone/>
              </a:pPr>
              <a:r>
                <a:rPr lang="en" sz="1600" b="0" i="0" u="none" strike="noStrike" cap="none">
                  <a:solidFill>
                    <a:srgbClr val="434343"/>
                  </a:solidFill>
                  <a:latin typeface="Fira Sans Extra Condensed Medium"/>
                  <a:ea typeface="Fira Sans Extra Condensed Medium"/>
                  <a:cs typeface="Fira Sans Extra Condensed Medium"/>
                  <a:sym typeface="Fira Sans Extra Condensed Medium"/>
                </a:rPr>
                <a:t>Frontend Web Interface</a:t>
              </a:r>
              <a:endParaRPr sz="1600" b="0" i="0" u="none" strike="noStrike" cap="none">
                <a:solidFill>
                  <a:srgbClr val="434343"/>
                </a:solidFill>
                <a:latin typeface="Fira Sans Extra Condensed Medium"/>
                <a:ea typeface="Fira Sans Extra Condensed Medium"/>
                <a:cs typeface="Fira Sans Extra Condensed Medium"/>
                <a:sym typeface="Fira Sans Extra Condensed Medium"/>
              </a:endParaRPr>
            </a:p>
          </p:txBody>
        </p:sp>
        <p:sp>
          <p:nvSpPr>
            <p:cNvPr id="18" name="Google Shape;854;p43"/>
            <p:cNvSpPr txBox="1"/>
            <p:nvPr/>
          </p:nvSpPr>
          <p:spPr>
            <a:xfrm>
              <a:off x="3159098" y="3609563"/>
              <a:ext cx="1184019" cy="4666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just" rtl="0">
                <a:lnSpc>
                  <a:spcPct val="100000"/>
                </a:lnSpc>
                <a:spcBef>
                  <a:spcPts val="0"/>
                </a:spcBef>
                <a:spcAft>
                  <a:spcPts val="0"/>
                </a:spcAft>
                <a:buClr>
                  <a:srgbClr val="000000"/>
                </a:buClr>
                <a:buSzPts val="1100"/>
                <a:buFont typeface="Arial"/>
                <a:buChar char="•"/>
              </a:pPr>
              <a:r>
                <a:rPr lang="en" sz="1100" b="0" i="0" u="none" strike="noStrike" cap="none" dirty="0">
                  <a:solidFill>
                    <a:srgbClr val="434343"/>
                  </a:solidFill>
                  <a:latin typeface="Roboto"/>
                  <a:ea typeface="Roboto"/>
                  <a:cs typeface="Roboto"/>
                  <a:sym typeface="Roboto"/>
                </a:rPr>
                <a:t>HTML</a:t>
              </a:r>
              <a:endParaRPr dirty="0"/>
            </a:p>
            <a:p>
              <a:pPr marL="171450" marR="0" lvl="0" indent="-171450" algn="just" rtl="0">
                <a:lnSpc>
                  <a:spcPct val="100000"/>
                </a:lnSpc>
                <a:spcBef>
                  <a:spcPts val="0"/>
                </a:spcBef>
                <a:spcAft>
                  <a:spcPts val="0"/>
                </a:spcAft>
                <a:buClr>
                  <a:srgbClr val="000000"/>
                </a:buClr>
                <a:buSzPts val="1100"/>
                <a:buFont typeface="Arial"/>
                <a:buChar char="•"/>
              </a:pPr>
              <a:r>
                <a:rPr lang="en" sz="1100" b="0" i="0" u="none" strike="noStrike" cap="none" dirty="0">
                  <a:solidFill>
                    <a:srgbClr val="434343"/>
                  </a:solidFill>
                  <a:latin typeface="Roboto"/>
                  <a:ea typeface="Roboto"/>
                  <a:cs typeface="Roboto"/>
                  <a:sym typeface="Roboto"/>
                </a:rPr>
                <a:t>CSS</a:t>
              </a:r>
              <a:endParaRPr dirty="0"/>
            </a:p>
            <a:p>
              <a:pPr marL="171450" marR="0" lvl="0" indent="-171450" algn="just" rtl="0">
                <a:lnSpc>
                  <a:spcPct val="100000"/>
                </a:lnSpc>
                <a:spcBef>
                  <a:spcPts val="0"/>
                </a:spcBef>
                <a:spcAft>
                  <a:spcPts val="0"/>
                </a:spcAft>
                <a:buClr>
                  <a:srgbClr val="000000"/>
                </a:buClr>
                <a:buSzPts val="1100"/>
                <a:buFont typeface="Arial"/>
                <a:buChar char="•"/>
              </a:pPr>
              <a:r>
                <a:rPr lang="en" sz="1100" b="0" i="0" u="none" strike="noStrike" cap="none" dirty="0">
                  <a:solidFill>
                    <a:srgbClr val="434343"/>
                  </a:solidFill>
                  <a:latin typeface="Roboto"/>
                  <a:ea typeface="Roboto"/>
                  <a:cs typeface="Roboto"/>
                  <a:sym typeface="Roboto"/>
                </a:rPr>
                <a:t>Bootstrap</a:t>
              </a:r>
              <a:endParaRPr dirty="0"/>
            </a:p>
            <a:p>
              <a:pPr marL="171450" marR="0" lvl="0" indent="-171450" algn="just" rtl="0">
                <a:lnSpc>
                  <a:spcPct val="100000"/>
                </a:lnSpc>
                <a:spcBef>
                  <a:spcPts val="0"/>
                </a:spcBef>
                <a:spcAft>
                  <a:spcPts val="0"/>
                </a:spcAft>
                <a:buClr>
                  <a:srgbClr val="000000"/>
                </a:buClr>
                <a:buSzPts val="1100"/>
                <a:buFont typeface="Arial"/>
                <a:buChar char="•"/>
              </a:pPr>
              <a:r>
                <a:rPr lang="en" sz="1100" b="0" i="0" u="none" strike="noStrike" cap="none" dirty="0">
                  <a:solidFill>
                    <a:srgbClr val="434343"/>
                  </a:solidFill>
                  <a:latin typeface="Roboto"/>
                  <a:ea typeface="Roboto"/>
                  <a:cs typeface="Roboto"/>
                  <a:sym typeface="Roboto"/>
                </a:rPr>
                <a:t>jQuery</a:t>
              </a:r>
              <a:endParaRPr sz="1100" b="0" i="0" u="none" strike="noStrike" cap="none" dirty="0">
                <a:solidFill>
                  <a:srgbClr val="434343"/>
                </a:solidFill>
                <a:latin typeface="Roboto"/>
                <a:ea typeface="Roboto"/>
                <a:cs typeface="Roboto"/>
                <a:sym typeface="Roboto"/>
              </a:endParaRPr>
            </a:p>
          </p:txBody>
        </p:sp>
      </p:grpSp>
      <p:sp>
        <p:nvSpPr>
          <p:cNvPr id="9" name="Google Shape;855;p43"/>
          <p:cNvSpPr txBox="1"/>
          <p:nvPr/>
        </p:nvSpPr>
        <p:spPr>
          <a:xfrm>
            <a:off x="4864072" y="3374719"/>
            <a:ext cx="1029983" cy="977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just" rtl="0">
              <a:lnSpc>
                <a:spcPct val="100000"/>
              </a:lnSpc>
              <a:spcBef>
                <a:spcPts val="0"/>
              </a:spcBef>
              <a:spcAft>
                <a:spcPts val="0"/>
              </a:spcAft>
              <a:buClr>
                <a:srgbClr val="000000"/>
              </a:buClr>
              <a:buSzPts val="1100"/>
              <a:buFont typeface="Arial"/>
              <a:buChar char="•"/>
            </a:pPr>
            <a:r>
              <a:rPr lang="en" sz="1100" b="0" i="0" u="none" strike="noStrike" cap="none" dirty="0">
                <a:solidFill>
                  <a:srgbClr val="434343"/>
                </a:solidFill>
                <a:latin typeface="Roboto"/>
                <a:ea typeface="Roboto"/>
                <a:cs typeface="Roboto"/>
                <a:sym typeface="Roboto"/>
              </a:rPr>
              <a:t>Django</a:t>
            </a:r>
            <a:endParaRPr dirty="0"/>
          </a:p>
          <a:p>
            <a:pPr marL="171450" marR="0" lvl="0" indent="-171450" algn="just" rtl="0">
              <a:lnSpc>
                <a:spcPct val="100000"/>
              </a:lnSpc>
              <a:spcBef>
                <a:spcPts val="0"/>
              </a:spcBef>
              <a:spcAft>
                <a:spcPts val="0"/>
              </a:spcAft>
              <a:buClr>
                <a:srgbClr val="000000"/>
              </a:buClr>
              <a:buSzPts val="1100"/>
              <a:buFont typeface="Arial"/>
              <a:buChar char="•"/>
            </a:pPr>
            <a:r>
              <a:rPr lang="en" sz="1100" b="0" i="0" u="none" strike="noStrike" cap="none" dirty="0">
                <a:solidFill>
                  <a:srgbClr val="434343"/>
                </a:solidFill>
                <a:latin typeface="Roboto"/>
                <a:ea typeface="Roboto"/>
                <a:cs typeface="Roboto"/>
                <a:sym typeface="Roboto"/>
              </a:rPr>
              <a:t>Python</a:t>
            </a:r>
            <a:endParaRPr dirty="0"/>
          </a:p>
          <a:p>
            <a:pPr marL="171450" marR="0" lvl="0" indent="-171450" algn="just" rtl="0">
              <a:lnSpc>
                <a:spcPct val="100000"/>
              </a:lnSpc>
              <a:spcBef>
                <a:spcPts val="0"/>
              </a:spcBef>
              <a:spcAft>
                <a:spcPts val="0"/>
              </a:spcAft>
              <a:buClr>
                <a:srgbClr val="000000"/>
              </a:buClr>
              <a:buSzPts val="1100"/>
              <a:buFont typeface="Arial"/>
              <a:buChar char="•"/>
            </a:pPr>
            <a:r>
              <a:rPr lang="en" sz="1100" b="0" i="0" u="none" strike="noStrike" cap="none" dirty="0">
                <a:solidFill>
                  <a:srgbClr val="434343"/>
                </a:solidFill>
                <a:latin typeface="Roboto"/>
                <a:ea typeface="Roboto"/>
                <a:cs typeface="Roboto"/>
                <a:sym typeface="Roboto"/>
              </a:rPr>
              <a:t>JavaScript</a:t>
            </a:r>
            <a:endParaRPr dirty="0"/>
          </a:p>
        </p:txBody>
      </p:sp>
      <p:pic>
        <p:nvPicPr>
          <p:cNvPr id="6146" name="Picture 2" descr="C:\Users\sarthak\Downloads\pngwing.c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545" y="1905988"/>
            <a:ext cx="657036" cy="657036"/>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sarthak\Downloads\data-storage-devi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1298" y="1874741"/>
            <a:ext cx="688570" cy="68857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sarthak\Downloads\machine-learning-icon-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828" y="1817140"/>
            <a:ext cx="803771" cy="80377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sarthak\Downloads\favpng_front-and-back-ends-front-end-web-developm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542" y="1872798"/>
            <a:ext cx="651534" cy="651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4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4;p44"/>
          <p:cNvSpPr txBox="1"/>
          <p:nvPr/>
        </p:nvSpPr>
        <p:spPr>
          <a:xfrm>
            <a:off x="439951" y="208692"/>
            <a:ext cx="7886700" cy="994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 sz="2800" b="1" i="0" u="none" strike="noStrike" cap="none" dirty="0">
                <a:solidFill>
                  <a:srgbClr val="000000"/>
                </a:solidFill>
                <a:latin typeface="Fira Sans"/>
                <a:ea typeface="Fira Sans"/>
                <a:cs typeface="Fira Sans"/>
                <a:sym typeface="Fira Sans"/>
              </a:rPr>
              <a:t>Working of the Project</a:t>
            </a:r>
            <a:endParaRPr dirty="0"/>
          </a:p>
        </p:txBody>
      </p:sp>
      <p:pic>
        <p:nvPicPr>
          <p:cNvPr id="3074" name="Picture 2" descr="E:\Disease-Prediction-using-Django-and-machine-learning\image-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347" y="1019175"/>
            <a:ext cx="4793477" cy="379095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923925" y="1562100"/>
            <a:ext cx="184731" cy="307777"/>
          </a:xfrm>
          <a:prstGeom prst="rect">
            <a:avLst/>
          </a:prstGeom>
          <a:noFill/>
        </p:spPr>
        <p:txBody>
          <a:bodyPr wrap="none" rtlCol="0">
            <a:spAutoFit/>
          </a:bodyPr>
          <a:lstStyle/>
          <a:p>
            <a:endParaRPr lang="en-US" dirty="0"/>
          </a:p>
        </p:txBody>
      </p:sp>
      <p:sp>
        <p:nvSpPr>
          <p:cNvPr id="72" name="Google Shape;834;p43"/>
          <p:cNvSpPr txBox="1"/>
          <p:nvPr/>
        </p:nvSpPr>
        <p:spPr>
          <a:xfrm>
            <a:off x="335176" y="2430240"/>
            <a:ext cx="3291774" cy="792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lvl="0" indent="-171450" algn="just">
              <a:buSzPts val="1100"/>
              <a:buFont typeface="Arial"/>
              <a:buChar char="•"/>
            </a:pPr>
            <a:r>
              <a:rPr lang="en-US" dirty="0">
                <a:latin typeface="Fira Sans" charset="0"/>
              </a:rPr>
              <a:t>This project provide an effective system for patients where patients can feed symptoms into this tool as a input, which will be process and go through the machine learning module and then predict the possible disease to the patient. </a:t>
            </a:r>
          </a:p>
          <a:p>
            <a:pPr marL="171450" lvl="0" indent="-171450" algn="just">
              <a:buSzPts val="1100"/>
              <a:buFont typeface="Arial"/>
              <a:buChar char="•"/>
            </a:pPr>
            <a:endParaRPr lang="en-US" dirty="0">
              <a:latin typeface="Fira Sans" charset="0"/>
            </a:endParaRPr>
          </a:p>
          <a:p>
            <a:pPr marL="171450" lvl="0" indent="-171450" algn="just">
              <a:buSzPts val="1100"/>
              <a:buFont typeface="Arial"/>
              <a:buChar char="•"/>
            </a:pPr>
            <a:r>
              <a:rPr lang="en-US" dirty="0">
                <a:latin typeface="Fira Sans" charset="0"/>
              </a:rPr>
              <a:t>Finally, a doctor will be suggested by the system to cure the predicted disease of the patient.</a:t>
            </a:r>
            <a:endParaRPr b="0" i="0" u="none" strike="noStrike" cap="none" dirty="0">
              <a:solidFill>
                <a:srgbClr val="434343"/>
              </a:solidFill>
              <a:latin typeface="Fira Sans" charset="0"/>
              <a:ea typeface="Roboto"/>
              <a:cs typeface="Roboto"/>
              <a:sym typeface="Roboto"/>
            </a:endParaRPr>
          </a:p>
        </p:txBody>
      </p:sp>
    </p:spTree>
    <p:extLst>
      <p:ext uri="{BB962C8B-B14F-4D97-AF65-F5344CB8AC3E}">
        <p14:creationId xmlns:p14="http://schemas.microsoft.com/office/powerpoint/2010/main" val="180457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4;p45"/>
          <p:cNvSpPr txBox="1"/>
          <p:nvPr/>
        </p:nvSpPr>
        <p:spPr>
          <a:xfrm>
            <a:off x="457200" y="349876"/>
            <a:ext cx="8229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 sz="2800" b="1" i="0" u="none" strike="noStrike" cap="none" dirty="0">
                <a:solidFill>
                  <a:srgbClr val="000000"/>
                </a:solidFill>
                <a:latin typeface="Fira Sans"/>
                <a:ea typeface="Fira Sans"/>
                <a:cs typeface="Fira Sans"/>
                <a:sym typeface="Fira Sans"/>
              </a:rPr>
              <a:t>WorkFlow</a:t>
            </a:r>
            <a:endParaRPr dirty="0"/>
          </a:p>
        </p:txBody>
      </p:sp>
      <p:sp>
        <p:nvSpPr>
          <p:cNvPr id="5" name="Google Shape;935;p45"/>
          <p:cNvSpPr/>
          <p:nvPr/>
        </p:nvSpPr>
        <p:spPr>
          <a:xfrm>
            <a:off x="500857" y="3064341"/>
            <a:ext cx="2035107" cy="334115"/>
          </a:xfrm>
          <a:custGeom>
            <a:avLst/>
            <a:gdLst/>
            <a:ahLst/>
            <a:cxnLst/>
            <a:rect l="l" t="t" r="r" b="b"/>
            <a:pathLst>
              <a:path w="64699" h="10622" extrusionOk="0">
                <a:moveTo>
                  <a:pt x="3977" y="1"/>
                </a:moveTo>
                <a:cubicBezTo>
                  <a:pt x="1786" y="1"/>
                  <a:pt x="0" y="2382"/>
                  <a:pt x="0" y="5311"/>
                </a:cubicBezTo>
                <a:cubicBezTo>
                  <a:pt x="0" y="8228"/>
                  <a:pt x="1786" y="10621"/>
                  <a:pt x="3977" y="10621"/>
                </a:cubicBezTo>
                <a:lnTo>
                  <a:pt x="64699" y="10621"/>
                </a:lnTo>
                <a:lnTo>
                  <a:pt x="64699"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dk1"/>
              </a:buClr>
              <a:buSzPts val="1100"/>
              <a:buFont typeface="Arial"/>
              <a:buNone/>
            </a:pPr>
            <a:r>
              <a:rPr lang="en" sz="1400" b="0" i="0" u="none" strike="noStrike" cap="none">
                <a:solidFill>
                  <a:schemeClr val="lt1"/>
                </a:solidFill>
                <a:latin typeface="Fira Sans Medium"/>
                <a:ea typeface="Fira Sans Medium"/>
                <a:cs typeface="Fira Sans Medium"/>
                <a:sym typeface="Fira Sans Medium"/>
              </a:rPr>
              <a:t>Phase 1</a:t>
            </a:r>
            <a:endParaRPr sz="1400" b="0" i="0" u="none" strike="noStrike" cap="none">
              <a:solidFill>
                <a:schemeClr val="lt1"/>
              </a:solidFill>
              <a:latin typeface="Fira Sans Medium"/>
              <a:ea typeface="Fira Sans Medium"/>
              <a:cs typeface="Fira Sans Medium"/>
              <a:sym typeface="Fira Sans Medium"/>
            </a:endParaRPr>
          </a:p>
        </p:txBody>
      </p:sp>
      <p:sp>
        <p:nvSpPr>
          <p:cNvPr id="6" name="Google Shape;936;p45"/>
          <p:cNvSpPr/>
          <p:nvPr/>
        </p:nvSpPr>
        <p:spPr>
          <a:xfrm>
            <a:off x="948401" y="1596826"/>
            <a:ext cx="1200323" cy="1200323"/>
          </a:xfrm>
          <a:custGeom>
            <a:avLst/>
            <a:gdLst/>
            <a:ahLst/>
            <a:cxnLst/>
            <a:rect l="l" t="t" r="r" b="b"/>
            <a:pathLst>
              <a:path w="38160" h="38160" extrusionOk="0">
                <a:moveTo>
                  <a:pt x="19086" y="0"/>
                </a:moveTo>
                <a:cubicBezTo>
                  <a:pt x="13049" y="0"/>
                  <a:pt x="7489" y="2763"/>
                  <a:pt x="3846" y="7597"/>
                </a:cubicBezTo>
                <a:cubicBezTo>
                  <a:pt x="3715" y="7763"/>
                  <a:pt x="3751" y="8001"/>
                  <a:pt x="3917" y="8120"/>
                </a:cubicBezTo>
                <a:cubicBezTo>
                  <a:pt x="3986" y="8174"/>
                  <a:pt x="4068" y="8200"/>
                  <a:pt x="4150" y="8200"/>
                </a:cubicBezTo>
                <a:cubicBezTo>
                  <a:pt x="4267" y="8200"/>
                  <a:pt x="4383" y="8147"/>
                  <a:pt x="4453" y="8049"/>
                </a:cubicBezTo>
                <a:cubicBezTo>
                  <a:pt x="7953" y="3417"/>
                  <a:pt x="13287" y="762"/>
                  <a:pt x="19086" y="762"/>
                </a:cubicBezTo>
                <a:cubicBezTo>
                  <a:pt x="29182" y="762"/>
                  <a:pt x="37398" y="8978"/>
                  <a:pt x="37398" y="19074"/>
                </a:cubicBezTo>
                <a:cubicBezTo>
                  <a:pt x="37398" y="29183"/>
                  <a:pt x="29182" y="37398"/>
                  <a:pt x="19086"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86" y="38160"/>
                </a:cubicBezTo>
                <a:cubicBezTo>
                  <a:pt x="29599" y="38160"/>
                  <a:pt x="38160" y="29599"/>
                  <a:pt x="38160" y="19074"/>
                </a:cubicBezTo>
                <a:cubicBezTo>
                  <a:pt x="38160" y="8561"/>
                  <a:pt x="29599" y="0"/>
                  <a:pt x="19086" y="0"/>
                </a:cubicBezTo>
                <a:close/>
              </a:path>
            </a:pathLst>
          </a:cu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937;p45"/>
          <p:cNvSpPr/>
          <p:nvPr/>
        </p:nvSpPr>
        <p:spPr>
          <a:xfrm>
            <a:off x="1536566" y="2773149"/>
            <a:ext cx="24000" cy="297784"/>
          </a:xfrm>
          <a:custGeom>
            <a:avLst/>
            <a:gdLst/>
            <a:ahLst/>
            <a:cxnLst/>
            <a:rect l="l" t="t" r="r" b="b"/>
            <a:pathLst>
              <a:path w="763" h="9467" extrusionOk="0">
                <a:moveTo>
                  <a:pt x="382" y="1"/>
                </a:moveTo>
                <a:cubicBezTo>
                  <a:pt x="168" y="1"/>
                  <a:pt x="1" y="168"/>
                  <a:pt x="1" y="382"/>
                </a:cubicBezTo>
                <a:lnTo>
                  <a:pt x="1" y="9085"/>
                </a:lnTo>
                <a:cubicBezTo>
                  <a:pt x="1" y="9300"/>
                  <a:pt x="168" y="9466"/>
                  <a:pt x="382" y="9466"/>
                </a:cubicBezTo>
                <a:cubicBezTo>
                  <a:pt x="584" y="9466"/>
                  <a:pt x="763" y="9300"/>
                  <a:pt x="763" y="9085"/>
                </a:cubicBezTo>
                <a:lnTo>
                  <a:pt x="763" y="382"/>
                </a:lnTo>
                <a:cubicBezTo>
                  <a:pt x="763" y="168"/>
                  <a:pt x="584" y="1"/>
                  <a:pt x="382" y="1"/>
                </a:cubicBezTo>
                <a:close/>
              </a:path>
            </a:pathLst>
          </a:cu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938;p45"/>
          <p:cNvSpPr txBox="1"/>
          <p:nvPr/>
        </p:nvSpPr>
        <p:spPr>
          <a:xfrm>
            <a:off x="696634" y="3437775"/>
            <a:ext cx="1703700" cy="96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buSzPts val="1200"/>
            </a:pPr>
            <a:r>
              <a:rPr lang="en-US" sz="1200" dirty="0">
                <a:latin typeface="Fira Sans" charset="0"/>
              </a:rPr>
              <a:t>Data collection has been done from the internet to identify the disease here the real symptoms of the disease are collected i.e. no dummy values are entered.</a:t>
            </a:r>
            <a:endParaRPr sz="1200" b="0" i="0" u="none" strike="noStrike" cap="none" dirty="0">
              <a:solidFill>
                <a:schemeClr val="dk1"/>
              </a:solidFill>
              <a:latin typeface="Fira Sans" charset="0"/>
              <a:ea typeface="Fira Sans"/>
              <a:cs typeface="Fira Sans"/>
              <a:sym typeface="Fira Sans"/>
            </a:endParaRPr>
          </a:p>
        </p:txBody>
      </p:sp>
      <p:sp>
        <p:nvSpPr>
          <p:cNvPr id="9" name="Google Shape;939;p45"/>
          <p:cNvSpPr/>
          <p:nvPr/>
        </p:nvSpPr>
        <p:spPr>
          <a:xfrm>
            <a:off x="2536321" y="3064341"/>
            <a:ext cx="2035139" cy="334115"/>
          </a:xfrm>
          <a:custGeom>
            <a:avLst/>
            <a:gdLst/>
            <a:ahLst/>
            <a:cxnLst/>
            <a:rect l="l" t="t" r="r" b="b"/>
            <a:pathLst>
              <a:path w="64700" h="10622" extrusionOk="0">
                <a:moveTo>
                  <a:pt x="1" y="1"/>
                </a:moveTo>
                <a:lnTo>
                  <a:pt x="1" y="10621"/>
                </a:lnTo>
                <a:lnTo>
                  <a:pt x="64699" y="10621"/>
                </a:lnTo>
                <a:lnTo>
                  <a:pt x="64699"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dk1"/>
              </a:buClr>
              <a:buSzPts val="1100"/>
              <a:buFont typeface="Arial"/>
              <a:buNone/>
            </a:pPr>
            <a:r>
              <a:rPr lang="en" sz="1400" b="0" i="0" u="none" strike="noStrike" cap="none">
                <a:solidFill>
                  <a:schemeClr val="lt1"/>
                </a:solidFill>
                <a:latin typeface="Fira Sans Medium"/>
                <a:ea typeface="Fira Sans Medium"/>
                <a:cs typeface="Fira Sans Medium"/>
                <a:sym typeface="Fira Sans Medium"/>
              </a:rPr>
              <a:t>Phase 2</a:t>
            </a:r>
            <a:endParaRPr sz="1400" b="0" i="0" u="none" strike="noStrike" cap="none">
              <a:solidFill>
                <a:schemeClr val="lt1"/>
              </a:solidFill>
              <a:latin typeface="Fira Sans Medium"/>
              <a:ea typeface="Fira Sans Medium"/>
              <a:cs typeface="Fira Sans Medium"/>
              <a:sym typeface="Fira Sans Medium"/>
            </a:endParaRPr>
          </a:p>
        </p:txBody>
      </p:sp>
      <p:sp>
        <p:nvSpPr>
          <p:cNvPr id="10" name="Google Shape;940;p45"/>
          <p:cNvSpPr/>
          <p:nvPr/>
        </p:nvSpPr>
        <p:spPr>
          <a:xfrm>
            <a:off x="2953920" y="1596826"/>
            <a:ext cx="1200323" cy="1200323"/>
          </a:xfrm>
          <a:custGeom>
            <a:avLst/>
            <a:gdLst/>
            <a:ahLst/>
            <a:cxnLst/>
            <a:rect l="l" t="t" r="r" b="b"/>
            <a:pathLst>
              <a:path w="38160" h="38160" extrusionOk="0">
                <a:moveTo>
                  <a:pt x="19074" y="0"/>
                </a:moveTo>
                <a:cubicBezTo>
                  <a:pt x="13037" y="0"/>
                  <a:pt x="7489" y="2763"/>
                  <a:pt x="3846" y="7597"/>
                </a:cubicBezTo>
                <a:cubicBezTo>
                  <a:pt x="3715" y="7763"/>
                  <a:pt x="3751" y="8001"/>
                  <a:pt x="3917" y="8120"/>
                </a:cubicBezTo>
                <a:cubicBezTo>
                  <a:pt x="3986" y="8174"/>
                  <a:pt x="4066" y="8200"/>
                  <a:pt x="4147" y="8200"/>
                </a:cubicBezTo>
                <a:cubicBezTo>
                  <a:pt x="4262" y="8200"/>
                  <a:pt x="4376" y="8147"/>
                  <a:pt x="4453" y="8049"/>
                </a:cubicBezTo>
                <a:cubicBezTo>
                  <a:pt x="7953" y="3417"/>
                  <a:pt x="13287" y="762"/>
                  <a:pt x="19074" y="762"/>
                </a:cubicBezTo>
                <a:cubicBezTo>
                  <a:pt x="29182" y="762"/>
                  <a:pt x="37398" y="8978"/>
                  <a:pt x="37398" y="19074"/>
                </a:cubicBezTo>
                <a:cubicBezTo>
                  <a:pt x="37398" y="29183"/>
                  <a:pt x="29182" y="37398"/>
                  <a:pt x="19074" y="37398"/>
                </a:cubicBezTo>
                <a:cubicBezTo>
                  <a:pt x="8977" y="37398"/>
                  <a:pt x="762" y="29183"/>
                  <a:pt x="762" y="19074"/>
                </a:cubicBezTo>
                <a:cubicBezTo>
                  <a:pt x="762" y="18872"/>
                  <a:pt x="595" y="18693"/>
                  <a:pt x="381" y="18693"/>
                </a:cubicBezTo>
                <a:cubicBezTo>
                  <a:pt x="167" y="18693"/>
                  <a:pt x="0" y="18872"/>
                  <a:pt x="0" y="19074"/>
                </a:cubicBezTo>
                <a:cubicBezTo>
                  <a:pt x="0" y="29599"/>
                  <a:pt x="8561" y="38160"/>
                  <a:pt x="19074" y="38160"/>
                </a:cubicBezTo>
                <a:cubicBezTo>
                  <a:pt x="29599" y="38160"/>
                  <a:pt x="38160" y="29599"/>
                  <a:pt x="38160" y="19074"/>
                </a:cubicBezTo>
                <a:cubicBezTo>
                  <a:pt x="38160" y="8561"/>
                  <a:pt x="29599" y="0"/>
                  <a:pt x="19074" y="0"/>
                </a:cubicBezTo>
                <a:close/>
              </a:path>
            </a:pathLst>
          </a:custGeom>
          <a:solidFill>
            <a:schemeClr val="accent1"/>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941;p45"/>
          <p:cNvSpPr/>
          <p:nvPr/>
        </p:nvSpPr>
        <p:spPr>
          <a:xfrm>
            <a:off x="3541896" y="2773149"/>
            <a:ext cx="24378" cy="297784"/>
          </a:xfrm>
          <a:custGeom>
            <a:avLst/>
            <a:gdLst/>
            <a:ahLst/>
            <a:cxnLst/>
            <a:rect l="l" t="t" r="r" b="b"/>
            <a:pathLst>
              <a:path w="775" h="9467" extrusionOk="0">
                <a:moveTo>
                  <a:pt x="382" y="1"/>
                </a:moveTo>
                <a:cubicBezTo>
                  <a:pt x="179" y="1"/>
                  <a:pt x="1" y="168"/>
                  <a:pt x="1" y="382"/>
                </a:cubicBezTo>
                <a:lnTo>
                  <a:pt x="1" y="9085"/>
                </a:lnTo>
                <a:cubicBezTo>
                  <a:pt x="1" y="9300"/>
                  <a:pt x="179" y="9466"/>
                  <a:pt x="382" y="9466"/>
                </a:cubicBezTo>
                <a:cubicBezTo>
                  <a:pt x="596" y="9466"/>
                  <a:pt x="775" y="9300"/>
                  <a:pt x="775" y="9085"/>
                </a:cubicBezTo>
                <a:lnTo>
                  <a:pt x="775" y="382"/>
                </a:lnTo>
                <a:cubicBezTo>
                  <a:pt x="775" y="168"/>
                  <a:pt x="596" y="1"/>
                  <a:pt x="382" y="1"/>
                </a:cubicBezTo>
                <a:close/>
              </a:path>
            </a:pathLst>
          </a:cu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942;p45"/>
          <p:cNvSpPr txBox="1"/>
          <p:nvPr/>
        </p:nvSpPr>
        <p:spPr>
          <a:xfrm>
            <a:off x="2703498" y="3323273"/>
            <a:ext cx="1765857" cy="147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lnSpc>
                <a:spcPct val="90000"/>
              </a:lnSpc>
              <a:spcBef>
                <a:spcPts val="960"/>
              </a:spcBef>
            </a:pPr>
            <a:r>
              <a:rPr lang="en-US" sz="1200" dirty="0">
                <a:latin typeface="Fira Sans" charset="0"/>
              </a:rPr>
              <a:t>Machine learning module will be trained using dataset to predict the diseases and find out which algorithm gives the maximum accuracy on the supplied dataset. </a:t>
            </a:r>
            <a:endParaRPr dirty="0">
              <a:latin typeface="Fira Sans" charset="0"/>
            </a:endParaRPr>
          </a:p>
        </p:txBody>
      </p:sp>
      <p:sp>
        <p:nvSpPr>
          <p:cNvPr id="13" name="Google Shape;943;p45"/>
          <p:cNvSpPr/>
          <p:nvPr/>
        </p:nvSpPr>
        <p:spPr>
          <a:xfrm>
            <a:off x="4572194" y="3064341"/>
            <a:ext cx="2035107" cy="334115"/>
          </a:xfrm>
          <a:custGeom>
            <a:avLst/>
            <a:gdLst/>
            <a:ahLst/>
            <a:cxnLst/>
            <a:rect l="l" t="t" r="r" b="b"/>
            <a:pathLst>
              <a:path w="64699" h="10622" extrusionOk="0">
                <a:moveTo>
                  <a:pt x="0" y="1"/>
                </a:moveTo>
                <a:lnTo>
                  <a:pt x="0" y="10621"/>
                </a:lnTo>
                <a:lnTo>
                  <a:pt x="64699" y="10621"/>
                </a:lnTo>
                <a:lnTo>
                  <a:pt x="6469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Fira Sans Medium"/>
                <a:ea typeface="Fira Sans Medium"/>
                <a:cs typeface="Fira Sans Medium"/>
                <a:sym typeface="Fira Sans Medium"/>
              </a:rPr>
              <a:t>Phase 3</a:t>
            </a:r>
            <a:endParaRPr sz="1400" b="0" i="0" u="none" strike="noStrike" cap="none">
              <a:solidFill>
                <a:schemeClr val="lt1"/>
              </a:solidFill>
              <a:latin typeface="Fira Sans Medium"/>
              <a:ea typeface="Fira Sans Medium"/>
              <a:cs typeface="Fira Sans Medium"/>
              <a:sym typeface="Fira Sans Medium"/>
            </a:endParaRPr>
          </a:p>
        </p:txBody>
      </p:sp>
      <p:sp>
        <p:nvSpPr>
          <p:cNvPr id="14" name="Google Shape;944;p45"/>
          <p:cNvSpPr/>
          <p:nvPr/>
        </p:nvSpPr>
        <p:spPr>
          <a:xfrm>
            <a:off x="4989384" y="1596826"/>
            <a:ext cx="1200700" cy="1200323"/>
          </a:xfrm>
          <a:custGeom>
            <a:avLst/>
            <a:gdLst/>
            <a:ahLst/>
            <a:cxnLst/>
            <a:rect l="l" t="t" r="r" b="b"/>
            <a:pathLst>
              <a:path w="38172" h="38160" extrusionOk="0">
                <a:moveTo>
                  <a:pt x="19086" y="0"/>
                </a:moveTo>
                <a:cubicBezTo>
                  <a:pt x="13050" y="0"/>
                  <a:pt x="7490" y="2763"/>
                  <a:pt x="3846" y="7597"/>
                </a:cubicBezTo>
                <a:cubicBezTo>
                  <a:pt x="3727" y="7763"/>
                  <a:pt x="3751" y="8001"/>
                  <a:pt x="3930" y="8120"/>
                </a:cubicBezTo>
                <a:cubicBezTo>
                  <a:pt x="3998" y="8174"/>
                  <a:pt x="4079" y="8200"/>
                  <a:pt x="4159" y="8200"/>
                </a:cubicBezTo>
                <a:cubicBezTo>
                  <a:pt x="4274" y="8200"/>
                  <a:pt x="4388" y="8147"/>
                  <a:pt x="4465" y="8049"/>
                </a:cubicBezTo>
                <a:cubicBezTo>
                  <a:pt x="7954" y="3417"/>
                  <a:pt x="13288" y="762"/>
                  <a:pt x="19086" y="762"/>
                </a:cubicBezTo>
                <a:cubicBezTo>
                  <a:pt x="29183" y="762"/>
                  <a:pt x="37410" y="8978"/>
                  <a:pt x="37410" y="19074"/>
                </a:cubicBezTo>
                <a:cubicBezTo>
                  <a:pt x="37410" y="29183"/>
                  <a:pt x="29183" y="37398"/>
                  <a:pt x="19086" y="37398"/>
                </a:cubicBezTo>
                <a:cubicBezTo>
                  <a:pt x="8990" y="37398"/>
                  <a:pt x="774" y="29183"/>
                  <a:pt x="774" y="19074"/>
                </a:cubicBezTo>
                <a:cubicBezTo>
                  <a:pt x="774" y="18872"/>
                  <a:pt x="596" y="18693"/>
                  <a:pt x="382" y="18693"/>
                </a:cubicBezTo>
                <a:cubicBezTo>
                  <a:pt x="179" y="18693"/>
                  <a:pt x="1" y="18872"/>
                  <a:pt x="1" y="19074"/>
                </a:cubicBezTo>
                <a:cubicBezTo>
                  <a:pt x="1" y="29599"/>
                  <a:pt x="8561" y="38160"/>
                  <a:pt x="19086" y="38160"/>
                </a:cubicBezTo>
                <a:cubicBezTo>
                  <a:pt x="29611" y="38160"/>
                  <a:pt x="38172" y="29599"/>
                  <a:pt x="38172" y="19074"/>
                </a:cubicBezTo>
                <a:cubicBezTo>
                  <a:pt x="38172" y="8561"/>
                  <a:pt x="29611" y="0"/>
                  <a:pt x="19086" y="0"/>
                </a:cubicBezTo>
                <a:close/>
              </a:path>
            </a:pathLst>
          </a:custGeom>
          <a:solidFill>
            <a:schemeClr val="accent1"/>
          </a:solid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945;p45"/>
          <p:cNvSpPr/>
          <p:nvPr/>
        </p:nvSpPr>
        <p:spPr>
          <a:xfrm>
            <a:off x="5577737" y="2773149"/>
            <a:ext cx="24000" cy="297784"/>
          </a:xfrm>
          <a:custGeom>
            <a:avLst/>
            <a:gdLst/>
            <a:ahLst/>
            <a:cxnLst/>
            <a:rect l="l" t="t" r="r" b="b"/>
            <a:pathLst>
              <a:path w="763" h="9467" extrusionOk="0">
                <a:moveTo>
                  <a:pt x="381" y="1"/>
                </a:moveTo>
                <a:cubicBezTo>
                  <a:pt x="167" y="1"/>
                  <a:pt x="0" y="168"/>
                  <a:pt x="0" y="382"/>
                </a:cubicBezTo>
                <a:lnTo>
                  <a:pt x="0" y="9085"/>
                </a:lnTo>
                <a:cubicBezTo>
                  <a:pt x="0" y="9300"/>
                  <a:pt x="167" y="9466"/>
                  <a:pt x="381" y="9466"/>
                </a:cubicBezTo>
                <a:cubicBezTo>
                  <a:pt x="596" y="9466"/>
                  <a:pt x="762" y="9300"/>
                  <a:pt x="762" y="9085"/>
                </a:cubicBezTo>
                <a:lnTo>
                  <a:pt x="762" y="382"/>
                </a:lnTo>
                <a:cubicBezTo>
                  <a:pt x="762" y="168"/>
                  <a:pt x="596" y="1"/>
                  <a:pt x="381" y="1"/>
                </a:cubicBezTo>
                <a:close/>
              </a:path>
            </a:pathLst>
          </a:cu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946;p45"/>
          <p:cNvSpPr txBox="1"/>
          <p:nvPr/>
        </p:nvSpPr>
        <p:spPr>
          <a:xfrm>
            <a:off x="4726313" y="3301014"/>
            <a:ext cx="1765856" cy="10781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960"/>
              </a:spcBef>
            </a:pPr>
            <a:r>
              <a:rPr lang="en-US" sz="1200" dirty="0">
                <a:latin typeface="Fira Sans" charset="0"/>
              </a:rPr>
              <a:t>Integration of the trained module with </a:t>
            </a:r>
            <a:r>
              <a:rPr lang="en-US" sz="1200" dirty="0" err="1">
                <a:latin typeface="Fira Sans" charset="0"/>
              </a:rPr>
              <a:t>Django</a:t>
            </a:r>
            <a:r>
              <a:rPr lang="en-US" sz="1200" dirty="0">
                <a:latin typeface="Fira Sans" charset="0"/>
              </a:rPr>
              <a:t> rest framework for web development using Python, HTML, Bootstrap, CSS.</a:t>
            </a:r>
            <a:endParaRPr sz="1200" b="0" i="0" u="none" strike="noStrike" cap="none" dirty="0">
              <a:solidFill>
                <a:schemeClr val="dk1"/>
              </a:solidFill>
              <a:latin typeface="Fira Sans" charset="0"/>
              <a:ea typeface="Fira Sans"/>
              <a:cs typeface="Fira Sans"/>
              <a:sym typeface="Fira Sans"/>
            </a:endParaRPr>
          </a:p>
        </p:txBody>
      </p:sp>
      <p:sp>
        <p:nvSpPr>
          <p:cNvPr id="17" name="Google Shape;947;p45"/>
          <p:cNvSpPr/>
          <p:nvPr/>
        </p:nvSpPr>
        <p:spPr>
          <a:xfrm>
            <a:off x="6608036" y="3064341"/>
            <a:ext cx="2035107" cy="334115"/>
          </a:xfrm>
          <a:custGeom>
            <a:avLst/>
            <a:gdLst/>
            <a:ahLst/>
            <a:cxnLst/>
            <a:rect l="l" t="t" r="r" b="b"/>
            <a:pathLst>
              <a:path w="64699" h="10622" extrusionOk="0">
                <a:moveTo>
                  <a:pt x="0" y="1"/>
                </a:moveTo>
                <a:lnTo>
                  <a:pt x="0" y="10621"/>
                </a:lnTo>
                <a:lnTo>
                  <a:pt x="60722" y="10621"/>
                </a:lnTo>
                <a:cubicBezTo>
                  <a:pt x="62901" y="10621"/>
                  <a:pt x="64699" y="8228"/>
                  <a:pt x="64699" y="5311"/>
                </a:cubicBezTo>
                <a:cubicBezTo>
                  <a:pt x="64699" y="2382"/>
                  <a:pt x="62901" y="1"/>
                  <a:pt x="60722"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dk1"/>
              </a:buClr>
              <a:buSzPts val="1100"/>
              <a:buFont typeface="Arial"/>
              <a:buNone/>
            </a:pPr>
            <a:r>
              <a:rPr lang="en" sz="1400" b="0" i="0" u="none" strike="noStrike" cap="none">
                <a:solidFill>
                  <a:schemeClr val="lt1"/>
                </a:solidFill>
                <a:latin typeface="Fira Sans Medium"/>
                <a:ea typeface="Fira Sans Medium"/>
                <a:cs typeface="Fira Sans Medium"/>
                <a:sym typeface="Fira Sans Medium"/>
              </a:rPr>
              <a:t>Phase 4</a:t>
            </a:r>
            <a:endParaRPr sz="1400" b="0" i="0" u="none" strike="noStrike" cap="none">
              <a:solidFill>
                <a:schemeClr val="lt1"/>
              </a:solidFill>
              <a:latin typeface="Fira Sans Medium"/>
              <a:ea typeface="Fira Sans Medium"/>
              <a:cs typeface="Fira Sans Medium"/>
              <a:sym typeface="Fira Sans Medium"/>
            </a:endParaRPr>
          </a:p>
        </p:txBody>
      </p:sp>
      <p:sp>
        <p:nvSpPr>
          <p:cNvPr id="18" name="Google Shape;948;p45"/>
          <p:cNvSpPr/>
          <p:nvPr/>
        </p:nvSpPr>
        <p:spPr>
          <a:xfrm>
            <a:off x="6963448" y="1596826"/>
            <a:ext cx="1200323" cy="1200323"/>
          </a:xfrm>
          <a:custGeom>
            <a:avLst/>
            <a:gdLst/>
            <a:ahLst/>
            <a:cxnLst/>
            <a:rect l="l" t="t" r="r" b="b"/>
            <a:pathLst>
              <a:path w="38160" h="38160" extrusionOk="0">
                <a:moveTo>
                  <a:pt x="19074" y="0"/>
                </a:moveTo>
                <a:cubicBezTo>
                  <a:pt x="13038" y="0"/>
                  <a:pt x="7489" y="2763"/>
                  <a:pt x="3846" y="7597"/>
                </a:cubicBezTo>
                <a:cubicBezTo>
                  <a:pt x="3715" y="7763"/>
                  <a:pt x="3751" y="8001"/>
                  <a:pt x="3918" y="8120"/>
                </a:cubicBezTo>
                <a:cubicBezTo>
                  <a:pt x="3986" y="8174"/>
                  <a:pt x="4067" y="8200"/>
                  <a:pt x="4147" y="8200"/>
                </a:cubicBezTo>
                <a:cubicBezTo>
                  <a:pt x="4262" y="8200"/>
                  <a:pt x="4376" y="8147"/>
                  <a:pt x="4453" y="8049"/>
                </a:cubicBezTo>
                <a:cubicBezTo>
                  <a:pt x="7954" y="3417"/>
                  <a:pt x="13276" y="762"/>
                  <a:pt x="19074" y="762"/>
                </a:cubicBezTo>
                <a:cubicBezTo>
                  <a:pt x="29183" y="762"/>
                  <a:pt x="37398" y="8978"/>
                  <a:pt x="37398" y="19074"/>
                </a:cubicBezTo>
                <a:cubicBezTo>
                  <a:pt x="37398" y="29183"/>
                  <a:pt x="29183" y="37398"/>
                  <a:pt x="19074" y="37398"/>
                </a:cubicBezTo>
                <a:cubicBezTo>
                  <a:pt x="8978" y="37398"/>
                  <a:pt x="762" y="29183"/>
                  <a:pt x="762" y="19074"/>
                </a:cubicBezTo>
                <a:cubicBezTo>
                  <a:pt x="762" y="18872"/>
                  <a:pt x="584" y="18693"/>
                  <a:pt x="381" y="18693"/>
                </a:cubicBezTo>
                <a:cubicBezTo>
                  <a:pt x="167" y="18693"/>
                  <a:pt x="0" y="18872"/>
                  <a:pt x="0" y="19074"/>
                </a:cubicBezTo>
                <a:cubicBezTo>
                  <a:pt x="0" y="29599"/>
                  <a:pt x="8549" y="38160"/>
                  <a:pt x="19074" y="38160"/>
                </a:cubicBezTo>
                <a:cubicBezTo>
                  <a:pt x="29599" y="38160"/>
                  <a:pt x="38160" y="29599"/>
                  <a:pt x="38160" y="19074"/>
                </a:cubicBezTo>
                <a:cubicBezTo>
                  <a:pt x="38160" y="8561"/>
                  <a:pt x="29599" y="0"/>
                  <a:pt x="19074" y="0"/>
                </a:cubicBezTo>
                <a:close/>
              </a:path>
            </a:pathLst>
          </a:custGeom>
          <a:solidFill>
            <a:schemeClr val="accent1"/>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949;p45"/>
          <p:cNvSpPr/>
          <p:nvPr/>
        </p:nvSpPr>
        <p:spPr>
          <a:xfrm>
            <a:off x="7551612" y="2773149"/>
            <a:ext cx="24000" cy="297784"/>
          </a:xfrm>
          <a:custGeom>
            <a:avLst/>
            <a:gdLst/>
            <a:ahLst/>
            <a:cxnLst/>
            <a:rect l="l" t="t" r="r" b="b"/>
            <a:pathLst>
              <a:path w="763" h="9467" extrusionOk="0">
                <a:moveTo>
                  <a:pt x="381" y="1"/>
                </a:moveTo>
                <a:cubicBezTo>
                  <a:pt x="167" y="1"/>
                  <a:pt x="0" y="168"/>
                  <a:pt x="0" y="382"/>
                </a:cubicBezTo>
                <a:lnTo>
                  <a:pt x="0" y="9085"/>
                </a:lnTo>
                <a:cubicBezTo>
                  <a:pt x="0" y="9300"/>
                  <a:pt x="167" y="9466"/>
                  <a:pt x="381" y="9466"/>
                </a:cubicBezTo>
                <a:cubicBezTo>
                  <a:pt x="596" y="9466"/>
                  <a:pt x="762" y="9300"/>
                  <a:pt x="762" y="9085"/>
                </a:cubicBezTo>
                <a:lnTo>
                  <a:pt x="762" y="382"/>
                </a:lnTo>
                <a:cubicBezTo>
                  <a:pt x="762" y="168"/>
                  <a:pt x="596" y="1"/>
                  <a:pt x="381" y="1"/>
                </a:cubicBez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950;p45"/>
          <p:cNvSpPr txBox="1"/>
          <p:nvPr/>
        </p:nvSpPr>
        <p:spPr>
          <a:xfrm>
            <a:off x="6703839" y="3297995"/>
            <a:ext cx="1765855" cy="11955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960"/>
              </a:spcBef>
            </a:pPr>
            <a:r>
              <a:rPr lang="en-US" sz="1200" dirty="0">
                <a:latin typeface="Fira Sans" charset="0"/>
              </a:rPr>
              <a:t>Use the trained module to predict disease and suggest doctors based on result for treatment.</a:t>
            </a:r>
            <a:endParaRPr sz="1200" b="0" i="0" u="none" strike="noStrike" cap="none" dirty="0">
              <a:solidFill>
                <a:schemeClr val="dk1"/>
              </a:solidFill>
              <a:latin typeface="Fira Sans" charset="0"/>
              <a:ea typeface="Fira Sans"/>
              <a:cs typeface="Fira Sans"/>
              <a:sym typeface="Fira Sans"/>
            </a:endParaRPr>
          </a:p>
        </p:txBody>
      </p:sp>
      <p:pic>
        <p:nvPicPr>
          <p:cNvPr id="7170" name="Picture 2" descr="C:\Users\sarthak\Downloads\data-storage-dev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972" y="1805504"/>
            <a:ext cx="809024" cy="809024"/>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sarthak\Downloads\machine-learning-icon-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9955" y="1762309"/>
            <a:ext cx="872638" cy="87263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sarthak\Downloads\integ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330" y="1854775"/>
            <a:ext cx="709821" cy="709821"/>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sarthak\Downloads\003f08e82a93e78ddc1fa1ffafb1df3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8180" y="1819014"/>
            <a:ext cx="770857" cy="770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8901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TotalTime>
  <Words>427</Words>
  <Application>Microsoft Office PowerPoint</Application>
  <PresentationFormat>On-screen Show (16:9)</PresentationFormat>
  <Paragraphs>57</Paragraphs>
  <Slides>11</Slides>
  <Notes>1</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11</vt:i4>
      </vt:variant>
    </vt:vector>
  </HeadingPairs>
  <TitlesOfParts>
    <vt:vector size="30" baseType="lpstr">
      <vt:lpstr>Roboto Mono</vt:lpstr>
      <vt:lpstr>Roboto Black</vt:lpstr>
      <vt:lpstr>Roboto Light</vt:lpstr>
      <vt:lpstr>Calibri</vt:lpstr>
      <vt:lpstr>Proxima Nova Semibold</vt:lpstr>
      <vt:lpstr>Fira Sans</vt:lpstr>
      <vt:lpstr>Proxima Nova</vt:lpstr>
      <vt:lpstr>Fira Sans Extra Condensed Medium</vt:lpstr>
      <vt:lpstr>Didact Gothic</vt:lpstr>
      <vt:lpstr>Fira Sans Extra Condensed</vt:lpstr>
      <vt:lpstr>Roboto</vt:lpstr>
      <vt:lpstr>Bree Serif</vt:lpstr>
      <vt:lpstr>Arial</vt:lpstr>
      <vt:lpstr>Roboto Thin</vt:lpstr>
      <vt:lpstr>Fira Sans Medium</vt:lpstr>
      <vt:lpstr>Office Theme</vt:lpstr>
      <vt:lpstr>WEB PROPOSAL</vt:lpstr>
      <vt:lpstr>SlidesGo Final Pages</vt:lpstr>
      <vt:lpstr>1_Slidesgo Final Pages</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Machine Learning with Cloud Support</dc:title>
  <dc:creator>Ravi Prasad</dc:creator>
  <cp:lastModifiedBy>Medha Baniya</cp:lastModifiedBy>
  <cp:revision>103</cp:revision>
  <dcterms:modified xsi:type="dcterms:W3CDTF">2023-10-17T19:24:42Z</dcterms:modified>
</cp:coreProperties>
</file>