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9" r:id="rId8"/>
    <p:sldId id="262" r:id="rId9"/>
    <p:sldId id="265" r:id="rId10"/>
    <p:sldId id="266" r:id="rId11"/>
    <p:sldId id="267" r:id="rId12"/>
    <p:sldId id="274" r:id="rId13"/>
    <p:sldId id="273" r:id="rId14"/>
    <p:sldId id="272" r:id="rId15"/>
    <p:sldId id="268"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14"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FF696-74E8-4987-BE38-DA777EB7F15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8F2BBD8-DC65-4399-94FD-A337327C544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File lost or damaged</a:t>
          </a:r>
          <a:endParaRPr lang="en-US" dirty="0"/>
        </a:p>
      </dgm:t>
    </dgm:pt>
    <dgm:pt modelId="{6F026A30-CFB2-4653-85DC-F755467447EC}" type="parTrans" cxnId="{26097B3E-55ED-4907-A999-A6DF56365B90}">
      <dgm:prSet/>
      <dgm:spPr/>
      <dgm:t>
        <a:bodyPr/>
        <a:lstStyle/>
        <a:p>
          <a:endParaRPr lang="en-US"/>
        </a:p>
      </dgm:t>
    </dgm:pt>
    <dgm:pt modelId="{933F6ED1-1EE0-429B-ACD3-F623BCF411CE}" type="sibTrans" cxnId="{26097B3E-55ED-4907-A999-A6DF56365B90}">
      <dgm:prSet/>
      <dgm:spPr/>
      <dgm:t>
        <a:bodyPr/>
        <a:lstStyle/>
        <a:p>
          <a:endParaRPr lang="en-US"/>
        </a:p>
      </dgm:t>
    </dgm:pt>
    <dgm:pt modelId="{A5EA420D-5B19-4878-80EE-B95394C5C2C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When computerized system is not implemented file may be lost because of human or environment. Some times due to some human error there may be a loss of records.</a:t>
          </a:r>
          <a:endParaRPr lang="en-US" dirty="0"/>
        </a:p>
      </dgm:t>
    </dgm:pt>
    <dgm:pt modelId="{430171C1-12DD-4766-A362-D9D5D9648BC6}" type="parTrans" cxnId="{B9A47F70-C1A2-4E99-92BB-E424A50B81E1}">
      <dgm:prSet/>
      <dgm:spPr/>
      <dgm:t>
        <a:bodyPr/>
        <a:lstStyle/>
        <a:p>
          <a:endParaRPr lang="en-US"/>
        </a:p>
      </dgm:t>
    </dgm:pt>
    <dgm:pt modelId="{3CF7B2C2-3C92-484C-A68C-97D9126546FB}" type="sibTrans" cxnId="{B9A47F70-C1A2-4E99-92BB-E424A50B81E1}">
      <dgm:prSet/>
      <dgm:spPr/>
      <dgm:t>
        <a:bodyPr/>
        <a:lstStyle/>
        <a:p>
          <a:endParaRPr lang="en-US"/>
        </a:p>
      </dgm:t>
    </dgm:pt>
    <dgm:pt modelId="{27FFF600-A8F2-424A-B324-864FD015BCB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Difficult to search record</a:t>
          </a:r>
          <a:endParaRPr lang="en-US" dirty="0"/>
        </a:p>
      </dgm:t>
    </dgm:pt>
    <dgm:pt modelId="{443DFF83-B3B2-437E-A899-4169A05185EB}" type="parTrans" cxnId="{1F0CEB8A-3A14-4FF7-8BA0-18C04952B084}">
      <dgm:prSet/>
      <dgm:spPr/>
      <dgm:t>
        <a:bodyPr/>
        <a:lstStyle/>
        <a:p>
          <a:endParaRPr lang="en-US"/>
        </a:p>
      </dgm:t>
    </dgm:pt>
    <dgm:pt modelId="{D81F7230-3A33-41CE-A8BE-E31DC71975AD}" type="sibTrans" cxnId="{1F0CEB8A-3A14-4FF7-8BA0-18C04952B084}">
      <dgm:prSet/>
      <dgm:spPr/>
      <dgm:t>
        <a:bodyPr/>
        <a:lstStyle/>
        <a:p>
          <a:endParaRPr lang="en-US"/>
        </a:p>
      </dgm:t>
    </dgm:pt>
    <dgm:pt modelId="{B144A767-B236-4F8D-BCCD-8F0E9A95CAC0}">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There was always a difficulty in searching of records if the records are large in number .</a:t>
          </a:r>
          <a:endParaRPr lang="en-US" dirty="0"/>
        </a:p>
      </dgm:t>
    </dgm:pt>
    <dgm:pt modelId="{1BB476F2-F217-43CC-B34F-CC50EC5E3775}" type="parTrans" cxnId="{59608AC0-CA63-4ACF-B8B9-57D8C8EAD7F6}">
      <dgm:prSet/>
      <dgm:spPr/>
      <dgm:t>
        <a:bodyPr/>
        <a:lstStyle/>
        <a:p>
          <a:endParaRPr lang="en-US"/>
        </a:p>
      </dgm:t>
    </dgm:pt>
    <dgm:pt modelId="{9796BEDC-B406-41B0-B5C2-34F37836B657}" type="sibTrans" cxnId="{59608AC0-CA63-4ACF-B8B9-57D8C8EAD7F6}">
      <dgm:prSet/>
      <dgm:spPr/>
      <dgm:t>
        <a:bodyPr/>
        <a:lstStyle/>
        <a:p>
          <a:endParaRPr lang="en-US"/>
        </a:p>
      </dgm:t>
    </dgm:pt>
    <dgm:pt modelId="{B99D9948-4969-481D-A3F8-1885ABFD353C}">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Space and cost consuming</a:t>
          </a:r>
          <a:endParaRPr lang="en-US" dirty="0"/>
        </a:p>
      </dgm:t>
    </dgm:pt>
    <dgm:pt modelId="{B151A6D2-1D2F-473B-9808-3810DC96F44C}" type="parTrans" cxnId="{1D0A8BB0-274F-4CFA-ABB6-62533FA438F2}">
      <dgm:prSet/>
      <dgm:spPr/>
      <dgm:t>
        <a:bodyPr/>
        <a:lstStyle/>
        <a:p>
          <a:endParaRPr lang="en-US"/>
        </a:p>
      </dgm:t>
    </dgm:pt>
    <dgm:pt modelId="{B4F4422C-B8B2-4206-8DB6-89293948C246}" type="sibTrans" cxnId="{1D0A8BB0-274F-4CFA-ABB6-62533FA438F2}">
      <dgm:prSet/>
      <dgm:spPr/>
      <dgm:t>
        <a:bodyPr/>
        <a:lstStyle/>
        <a:p>
          <a:endParaRPr lang="en-US"/>
        </a:p>
      </dgm:t>
    </dgm:pt>
    <dgm:pt modelId="{5B751036-0A45-49E6-9C21-72EC9DAA293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After the number of records become large the space for physical storage of file and records also increases .</a:t>
          </a:r>
          <a:endParaRPr lang="en-US" dirty="0"/>
        </a:p>
      </dgm:t>
    </dgm:pt>
    <dgm:pt modelId="{708FA5A8-9A88-4536-BB0A-4A692F57FB1B}" type="parTrans" cxnId="{008DB980-96C4-4EBF-B0E9-78D733C50611}">
      <dgm:prSet/>
      <dgm:spPr/>
      <dgm:t>
        <a:bodyPr/>
        <a:lstStyle/>
        <a:p>
          <a:endParaRPr lang="en-US"/>
        </a:p>
      </dgm:t>
    </dgm:pt>
    <dgm:pt modelId="{4E3E2500-C5CA-4437-A08A-75276639CB71}" type="sibTrans" cxnId="{008DB980-96C4-4EBF-B0E9-78D733C50611}">
      <dgm:prSet/>
      <dgm:spPr/>
      <dgm:t>
        <a:bodyPr/>
        <a:lstStyle/>
        <a:p>
          <a:endParaRPr lang="en-US"/>
        </a:p>
      </dgm:t>
    </dgm:pt>
    <dgm:pt modelId="{CC0732CB-578D-4CB4-B255-FA4F64ED2B7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The cost of storage also increases.</a:t>
          </a:r>
          <a:endParaRPr lang="en-US" dirty="0"/>
        </a:p>
      </dgm:t>
    </dgm:pt>
    <dgm:pt modelId="{4E3250B7-5EF2-47E2-8C77-B22DEC509A8B}" type="parTrans" cxnId="{D7F3BF14-F4C5-4229-B669-16D6249249BB}">
      <dgm:prSet/>
      <dgm:spPr/>
      <dgm:t>
        <a:bodyPr/>
        <a:lstStyle/>
        <a:p>
          <a:endParaRPr lang="en-US"/>
        </a:p>
      </dgm:t>
    </dgm:pt>
    <dgm:pt modelId="{86FF96B0-6693-4DAB-84D5-8C135079E565}" type="sibTrans" cxnId="{D7F3BF14-F4C5-4229-B669-16D6249249BB}">
      <dgm:prSet/>
      <dgm:spPr/>
      <dgm:t>
        <a:bodyPr/>
        <a:lstStyle/>
        <a:p>
          <a:endParaRPr lang="en-US"/>
        </a:p>
      </dgm:t>
    </dgm:pt>
    <dgm:pt modelId="{FB803C0B-F673-4288-A592-044BC112CB32}">
      <dgm:prSet>
        <dgm:style>
          <a:lnRef idx="1">
            <a:schemeClr val="accent6"/>
          </a:lnRef>
          <a:fillRef idx="2">
            <a:schemeClr val="accent6"/>
          </a:fillRef>
          <a:effectRef idx="1">
            <a:schemeClr val="accent6"/>
          </a:effectRef>
          <a:fontRef idx="minor">
            <a:schemeClr val="dk1"/>
          </a:fontRef>
        </dgm:style>
      </dgm:prSet>
      <dgm:spPr/>
      <dgm:t>
        <a:bodyPr/>
        <a:lstStyle/>
        <a:p>
          <a:r>
            <a:rPr lang="en-US" dirty="0" smtClean="0"/>
            <a:t>Some natural disaster like floods or fires may also damage the files.</a:t>
          </a:r>
          <a:endParaRPr lang="en-US" dirty="0"/>
        </a:p>
      </dgm:t>
    </dgm:pt>
    <dgm:pt modelId="{7E88CA7F-1A9B-4EFA-998D-869EEC51346E}" type="parTrans" cxnId="{B31A307E-A51A-472E-9783-31E56FA2A26B}">
      <dgm:prSet/>
      <dgm:spPr/>
      <dgm:t>
        <a:bodyPr/>
        <a:lstStyle/>
        <a:p>
          <a:endParaRPr lang="en-US"/>
        </a:p>
      </dgm:t>
    </dgm:pt>
    <dgm:pt modelId="{80FA1064-72BF-4D95-943D-C267AF28C889}" type="sibTrans" cxnId="{B31A307E-A51A-472E-9783-31E56FA2A26B}">
      <dgm:prSet/>
      <dgm:spPr/>
      <dgm:t>
        <a:bodyPr/>
        <a:lstStyle/>
        <a:p>
          <a:endParaRPr lang="en-US"/>
        </a:p>
      </dgm:t>
    </dgm:pt>
    <dgm:pt modelId="{DB1AFA2B-6E3B-4826-B666-A90BD6BD9F3C}">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It is also cost consuming to maintain such a huge data physically.</a:t>
          </a:r>
          <a:endParaRPr lang="en-US" dirty="0"/>
        </a:p>
      </dgm:t>
    </dgm:pt>
    <dgm:pt modelId="{20C94190-B118-48F8-BDC8-1B7538FAC77A}" type="parTrans" cxnId="{B9541271-8A98-4707-8FBC-3C1EAD5633AA}">
      <dgm:prSet/>
      <dgm:spPr/>
      <dgm:t>
        <a:bodyPr/>
        <a:lstStyle/>
        <a:p>
          <a:endParaRPr lang="en-US"/>
        </a:p>
      </dgm:t>
    </dgm:pt>
    <dgm:pt modelId="{49677C2D-0B9C-4F71-A668-6CF1B1D67F15}" type="sibTrans" cxnId="{B9541271-8A98-4707-8FBC-3C1EAD5633AA}">
      <dgm:prSet/>
      <dgm:spPr/>
      <dgm:t>
        <a:bodyPr/>
        <a:lstStyle/>
        <a:p>
          <a:endParaRPr lang="en-US"/>
        </a:p>
      </dgm:t>
    </dgm:pt>
    <dgm:pt modelId="{9C5E8D09-CCA0-4D90-A4F4-90AAD24CD7D4}" type="pres">
      <dgm:prSet presAssocID="{3B8FF696-74E8-4987-BE38-DA777EB7F159}" presName="linearFlow" presStyleCnt="0">
        <dgm:presLayoutVars>
          <dgm:dir/>
          <dgm:animLvl val="lvl"/>
          <dgm:resizeHandles val="exact"/>
        </dgm:presLayoutVars>
      </dgm:prSet>
      <dgm:spPr/>
      <dgm:t>
        <a:bodyPr/>
        <a:lstStyle/>
        <a:p>
          <a:endParaRPr lang="en-US"/>
        </a:p>
      </dgm:t>
    </dgm:pt>
    <dgm:pt modelId="{BB8EB263-1983-4A55-8F8E-0E2399F72B46}" type="pres">
      <dgm:prSet presAssocID="{88F2BBD8-DC65-4399-94FD-A337327C5445}" presName="composite" presStyleCnt="0"/>
      <dgm:spPr/>
    </dgm:pt>
    <dgm:pt modelId="{7219956B-8C10-4F06-9363-295479EEB573}" type="pres">
      <dgm:prSet presAssocID="{88F2BBD8-DC65-4399-94FD-A337327C5445}" presName="parentText" presStyleLbl="alignNode1" presStyleIdx="0" presStyleCnt="3">
        <dgm:presLayoutVars>
          <dgm:chMax val="1"/>
          <dgm:bulletEnabled val="1"/>
        </dgm:presLayoutVars>
      </dgm:prSet>
      <dgm:spPr/>
      <dgm:t>
        <a:bodyPr/>
        <a:lstStyle/>
        <a:p>
          <a:endParaRPr lang="en-US"/>
        </a:p>
      </dgm:t>
    </dgm:pt>
    <dgm:pt modelId="{2C5135EB-F725-4AE6-B169-19CE7EEA9BD1}" type="pres">
      <dgm:prSet presAssocID="{88F2BBD8-DC65-4399-94FD-A337327C5445}" presName="descendantText" presStyleLbl="alignAcc1" presStyleIdx="0" presStyleCnt="3">
        <dgm:presLayoutVars>
          <dgm:bulletEnabled val="1"/>
        </dgm:presLayoutVars>
      </dgm:prSet>
      <dgm:spPr/>
      <dgm:t>
        <a:bodyPr/>
        <a:lstStyle/>
        <a:p>
          <a:endParaRPr lang="en-US"/>
        </a:p>
      </dgm:t>
    </dgm:pt>
    <dgm:pt modelId="{76461C0E-BDBF-473C-8E1F-3C9D3227C2C6}" type="pres">
      <dgm:prSet presAssocID="{933F6ED1-1EE0-429B-ACD3-F623BCF411CE}" presName="sp" presStyleCnt="0"/>
      <dgm:spPr/>
    </dgm:pt>
    <dgm:pt modelId="{273F7BE5-CD3F-448D-B6FA-E265FAE39266}" type="pres">
      <dgm:prSet presAssocID="{27FFF600-A8F2-424A-B324-864FD015BCB7}" presName="composite" presStyleCnt="0"/>
      <dgm:spPr/>
    </dgm:pt>
    <dgm:pt modelId="{71470727-8F6A-4D46-8497-9B85EAC158A4}" type="pres">
      <dgm:prSet presAssocID="{27FFF600-A8F2-424A-B324-864FD015BCB7}" presName="parentText" presStyleLbl="alignNode1" presStyleIdx="1" presStyleCnt="3">
        <dgm:presLayoutVars>
          <dgm:chMax val="1"/>
          <dgm:bulletEnabled val="1"/>
        </dgm:presLayoutVars>
      </dgm:prSet>
      <dgm:spPr/>
      <dgm:t>
        <a:bodyPr/>
        <a:lstStyle/>
        <a:p>
          <a:endParaRPr lang="en-US"/>
        </a:p>
      </dgm:t>
    </dgm:pt>
    <dgm:pt modelId="{3E04226E-055E-48D4-8791-CA3C4B0BA887}" type="pres">
      <dgm:prSet presAssocID="{27FFF600-A8F2-424A-B324-864FD015BCB7}" presName="descendantText" presStyleLbl="alignAcc1" presStyleIdx="1" presStyleCnt="3">
        <dgm:presLayoutVars>
          <dgm:bulletEnabled val="1"/>
        </dgm:presLayoutVars>
      </dgm:prSet>
      <dgm:spPr/>
      <dgm:t>
        <a:bodyPr/>
        <a:lstStyle/>
        <a:p>
          <a:endParaRPr lang="en-US"/>
        </a:p>
      </dgm:t>
    </dgm:pt>
    <dgm:pt modelId="{9C85C48E-3356-4546-8DF4-78772F99E5E5}" type="pres">
      <dgm:prSet presAssocID="{D81F7230-3A33-41CE-A8BE-E31DC71975AD}" presName="sp" presStyleCnt="0"/>
      <dgm:spPr/>
    </dgm:pt>
    <dgm:pt modelId="{A0ABE363-173F-4CC2-BDA1-A83E926FF2D1}" type="pres">
      <dgm:prSet presAssocID="{B99D9948-4969-481D-A3F8-1885ABFD353C}" presName="composite" presStyleCnt="0"/>
      <dgm:spPr/>
    </dgm:pt>
    <dgm:pt modelId="{30D96F6F-8A8A-4A71-89A7-0C331A65D6CF}" type="pres">
      <dgm:prSet presAssocID="{B99D9948-4969-481D-A3F8-1885ABFD353C}" presName="parentText" presStyleLbl="alignNode1" presStyleIdx="2" presStyleCnt="3">
        <dgm:presLayoutVars>
          <dgm:chMax val="1"/>
          <dgm:bulletEnabled val="1"/>
        </dgm:presLayoutVars>
      </dgm:prSet>
      <dgm:spPr/>
      <dgm:t>
        <a:bodyPr/>
        <a:lstStyle/>
        <a:p>
          <a:endParaRPr lang="en-US"/>
        </a:p>
      </dgm:t>
    </dgm:pt>
    <dgm:pt modelId="{6BC940DA-A6D6-4583-A3A0-A09512B863F0}" type="pres">
      <dgm:prSet presAssocID="{B99D9948-4969-481D-A3F8-1885ABFD353C}" presName="descendantText" presStyleLbl="alignAcc1" presStyleIdx="2" presStyleCnt="3">
        <dgm:presLayoutVars>
          <dgm:bulletEnabled val="1"/>
        </dgm:presLayoutVars>
      </dgm:prSet>
      <dgm:spPr/>
      <dgm:t>
        <a:bodyPr/>
        <a:lstStyle/>
        <a:p>
          <a:endParaRPr lang="en-US"/>
        </a:p>
      </dgm:t>
    </dgm:pt>
  </dgm:ptLst>
  <dgm:cxnLst>
    <dgm:cxn modelId="{B31A307E-A51A-472E-9783-31E56FA2A26B}" srcId="{88F2BBD8-DC65-4399-94FD-A337327C5445}" destId="{FB803C0B-F673-4288-A592-044BC112CB32}" srcOrd="1" destOrd="0" parTransId="{7E88CA7F-1A9B-4EFA-998D-869EEC51346E}" sibTransId="{80FA1064-72BF-4D95-943D-C267AF28C889}"/>
    <dgm:cxn modelId="{1F0CEB8A-3A14-4FF7-8BA0-18C04952B084}" srcId="{3B8FF696-74E8-4987-BE38-DA777EB7F159}" destId="{27FFF600-A8F2-424A-B324-864FD015BCB7}" srcOrd="1" destOrd="0" parTransId="{443DFF83-B3B2-437E-A899-4169A05185EB}" sibTransId="{D81F7230-3A33-41CE-A8BE-E31DC71975AD}"/>
    <dgm:cxn modelId="{561B58AB-AA20-4D73-AA6C-FB694F4B7F51}" type="presOf" srcId="{B99D9948-4969-481D-A3F8-1885ABFD353C}" destId="{30D96F6F-8A8A-4A71-89A7-0C331A65D6CF}" srcOrd="0" destOrd="0" presId="urn:microsoft.com/office/officeart/2005/8/layout/chevron2"/>
    <dgm:cxn modelId="{60E7A5F5-88DD-4F00-8C5B-A51BADFB9C52}" type="presOf" srcId="{DB1AFA2B-6E3B-4826-B666-A90BD6BD9F3C}" destId="{3E04226E-055E-48D4-8791-CA3C4B0BA887}" srcOrd="0" destOrd="1" presId="urn:microsoft.com/office/officeart/2005/8/layout/chevron2"/>
    <dgm:cxn modelId="{901667FC-8F7B-40F6-A500-D8FE2FEC6DF0}" type="presOf" srcId="{27FFF600-A8F2-424A-B324-864FD015BCB7}" destId="{71470727-8F6A-4D46-8497-9B85EAC158A4}" srcOrd="0" destOrd="0" presId="urn:microsoft.com/office/officeart/2005/8/layout/chevron2"/>
    <dgm:cxn modelId="{008DB980-96C4-4EBF-B0E9-78D733C50611}" srcId="{B99D9948-4969-481D-A3F8-1885ABFD353C}" destId="{5B751036-0A45-49E6-9C21-72EC9DAA293A}" srcOrd="0" destOrd="0" parTransId="{708FA5A8-9A88-4536-BB0A-4A692F57FB1B}" sibTransId="{4E3E2500-C5CA-4437-A08A-75276639CB71}"/>
    <dgm:cxn modelId="{4FE20644-16C3-436B-9C79-921F5AD2064C}" type="presOf" srcId="{3B8FF696-74E8-4987-BE38-DA777EB7F159}" destId="{9C5E8D09-CCA0-4D90-A4F4-90AAD24CD7D4}" srcOrd="0" destOrd="0" presId="urn:microsoft.com/office/officeart/2005/8/layout/chevron2"/>
    <dgm:cxn modelId="{B9541271-8A98-4707-8FBC-3C1EAD5633AA}" srcId="{27FFF600-A8F2-424A-B324-864FD015BCB7}" destId="{DB1AFA2B-6E3B-4826-B666-A90BD6BD9F3C}" srcOrd="1" destOrd="0" parTransId="{20C94190-B118-48F8-BDC8-1B7538FAC77A}" sibTransId="{49677C2D-0B9C-4F71-A668-6CF1B1D67F15}"/>
    <dgm:cxn modelId="{59608AC0-CA63-4ACF-B8B9-57D8C8EAD7F6}" srcId="{27FFF600-A8F2-424A-B324-864FD015BCB7}" destId="{B144A767-B236-4F8D-BCCD-8F0E9A95CAC0}" srcOrd="0" destOrd="0" parTransId="{1BB476F2-F217-43CC-B34F-CC50EC5E3775}" sibTransId="{9796BEDC-B406-41B0-B5C2-34F37836B657}"/>
    <dgm:cxn modelId="{5F67F95B-6D07-4C54-911F-B96CE063BB4C}" type="presOf" srcId="{FB803C0B-F673-4288-A592-044BC112CB32}" destId="{2C5135EB-F725-4AE6-B169-19CE7EEA9BD1}" srcOrd="0" destOrd="1" presId="urn:microsoft.com/office/officeart/2005/8/layout/chevron2"/>
    <dgm:cxn modelId="{5CCD5424-7832-41B0-915D-40B6CACDCC6A}" type="presOf" srcId="{A5EA420D-5B19-4878-80EE-B95394C5C2C9}" destId="{2C5135EB-F725-4AE6-B169-19CE7EEA9BD1}" srcOrd="0" destOrd="0" presId="urn:microsoft.com/office/officeart/2005/8/layout/chevron2"/>
    <dgm:cxn modelId="{26097B3E-55ED-4907-A999-A6DF56365B90}" srcId="{3B8FF696-74E8-4987-BE38-DA777EB7F159}" destId="{88F2BBD8-DC65-4399-94FD-A337327C5445}" srcOrd="0" destOrd="0" parTransId="{6F026A30-CFB2-4653-85DC-F755467447EC}" sibTransId="{933F6ED1-1EE0-429B-ACD3-F623BCF411CE}"/>
    <dgm:cxn modelId="{5FE460EE-0FE7-456B-ACE9-8236B35E36EE}" type="presOf" srcId="{88F2BBD8-DC65-4399-94FD-A337327C5445}" destId="{7219956B-8C10-4F06-9363-295479EEB573}" srcOrd="0" destOrd="0" presId="urn:microsoft.com/office/officeart/2005/8/layout/chevron2"/>
    <dgm:cxn modelId="{1D785612-D584-4B36-B5CE-455248BD560D}" type="presOf" srcId="{5B751036-0A45-49E6-9C21-72EC9DAA293A}" destId="{6BC940DA-A6D6-4583-A3A0-A09512B863F0}" srcOrd="0" destOrd="0" presId="urn:microsoft.com/office/officeart/2005/8/layout/chevron2"/>
    <dgm:cxn modelId="{D8FACB02-2BBC-4EB6-A813-E4F8931CFEE5}" type="presOf" srcId="{B144A767-B236-4F8D-BCCD-8F0E9A95CAC0}" destId="{3E04226E-055E-48D4-8791-CA3C4B0BA887}" srcOrd="0" destOrd="0" presId="urn:microsoft.com/office/officeart/2005/8/layout/chevron2"/>
    <dgm:cxn modelId="{D7F3BF14-F4C5-4229-B669-16D6249249BB}" srcId="{B99D9948-4969-481D-A3F8-1885ABFD353C}" destId="{CC0732CB-578D-4CB4-B255-FA4F64ED2B7B}" srcOrd="1" destOrd="0" parTransId="{4E3250B7-5EF2-47E2-8C77-B22DEC509A8B}" sibTransId="{86FF96B0-6693-4DAB-84D5-8C135079E565}"/>
    <dgm:cxn modelId="{C92CE6C8-2291-4F6E-953C-76B5DA996DDF}" type="presOf" srcId="{CC0732CB-578D-4CB4-B255-FA4F64ED2B7B}" destId="{6BC940DA-A6D6-4583-A3A0-A09512B863F0}" srcOrd="0" destOrd="1" presId="urn:microsoft.com/office/officeart/2005/8/layout/chevron2"/>
    <dgm:cxn modelId="{1D0A8BB0-274F-4CFA-ABB6-62533FA438F2}" srcId="{3B8FF696-74E8-4987-BE38-DA777EB7F159}" destId="{B99D9948-4969-481D-A3F8-1885ABFD353C}" srcOrd="2" destOrd="0" parTransId="{B151A6D2-1D2F-473B-9808-3810DC96F44C}" sibTransId="{B4F4422C-B8B2-4206-8DB6-89293948C246}"/>
    <dgm:cxn modelId="{B9A47F70-C1A2-4E99-92BB-E424A50B81E1}" srcId="{88F2BBD8-DC65-4399-94FD-A337327C5445}" destId="{A5EA420D-5B19-4878-80EE-B95394C5C2C9}" srcOrd="0" destOrd="0" parTransId="{430171C1-12DD-4766-A362-D9D5D9648BC6}" sibTransId="{3CF7B2C2-3C92-484C-A68C-97D9126546FB}"/>
    <dgm:cxn modelId="{1C5C8B33-0BF4-44DA-AE83-B75EB3512C1C}" type="presParOf" srcId="{9C5E8D09-CCA0-4D90-A4F4-90AAD24CD7D4}" destId="{BB8EB263-1983-4A55-8F8E-0E2399F72B46}" srcOrd="0" destOrd="0" presId="urn:microsoft.com/office/officeart/2005/8/layout/chevron2"/>
    <dgm:cxn modelId="{188B95C2-6299-4C97-A405-24E2C77BA615}" type="presParOf" srcId="{BB8EB263-1983-4A55-8F8E-0E2399F72B46}" destId="{7219956B-8C10-4F06-9363-295479EEB573}" srcOrd="0" destOrd="0" presId="urn:microsoft.com/office/officeart/2005/8/layout/chevron2"/>
    <dgm:cxn modelId="{419686B7-4A1D-4537-9B60-8ED33233F9BE}" type="presParOf" srcId="{BB8EB263-1983-4A55-8F8E-0E2399F72B46}" destId="{2C5135EB-F725-4AE6-B169-19CE7EEA9BD1}" srcOrd="1" destOrd="0" presId="urn:microsoft.com/office/officeart/2005/8/layout/chevron2"/>
    <dgm:cxn modelId="{4EEFC9D0-2A59-41D4-974F-BC096A88561E}" type="presParOf" srcId="{9C5E8D09-CCA0-4D90-A4F4-90AAD24CD7D4}" destId="{76461C0E-BDBF-473C-8E1F-3C9D3227C2C6}" srcOrd="1" destOrd="0" presId="urn:microsoft.com/office/officeart/2005/8/layout/chevron2"/>
    <dgm:cxn modelId="{FA375742-38FD-4A6E-93BF-832DB08931AF}" type="presParOf" srcId="{9C5E8D09-CCA0-4D90-A4F4-90AAD24CD7D4}" destId="{273F7BE5-CD3F-448D-B6FA-E265FAE39266}" srcOrd="2" destOrd="0" presId="urn:microsoft.com/office/officeart/2005/8/layout/chevron2"/>
    <dgm:cxn modelId="{E5FB620D-9497-4221-8FD9-5C4EC97A4BCD}" type="presParOf" srcId="{273F7BE5-CD3F-448D-B6FA-E265FAE39266}" destId="{71470727-8F6A-4D46-8497-9B85EAC158A4}" srcOrd="0" destOrd="0" presId="urn:microsoft.com/office/officeart/2005/8/layout/chevron2"/>
    <dgm:cxn modelId="{A9D8DF5F-0EE5-4910-A0D9-9502A665710D}" type="presParOf" srcId="{273F7BE5-CD3F-448D-B6FA-E265FAE39266}" destId="{3E04226E-055E-48D4-8791-CA3C4B0BA887}" srcOrd="1" destOrd="0" presId="urn:microsoft.com/office/officeart/2005/8/layout/chevron2"/>
    <dgm:cxn modelId="{EDB79C73-56ED-4C56-B2A7-059CEE8037F9}" type="presParOf" srcId="{9C5E8D09-CCA0-4D90-A4F4-90AAD24CD7D4}" destId="{9C85C48E-3356-4546-8DF4-78772F99E5E5}" srcOrd="3" destOrd="0" presId="urn:microsoft.com/office/officeart/2005/8/layout/chevron2"/>
    <dgm:cxn modelId="{7CD19D1C-CF57-4545-9205-A9282031E257}" type="presParOf" srcId="{9C5E8D09-CCA0-4D90-A4F4-90AAD24CD7D4}" destId="{A0ABE363-173F-4CC2-BDA1-A83E926FF2D1}" srcOrd="4" destOrd="0" presId="urn:microsoft.com/office/officeart/2005/8/layout/chevron2"/>
    <dgm:cxn modelId="{385BF5F3-0854-4DAF-93F3-0D32C9DB83CB}" type="presParOf" srcId="{A0ABE363-173F-4CC2-BDA1-A83E926FF2D1}" destId="{30D96F6F-8A8A-4A71-89A7-0C331A65D6CF}" srcOrd="0" destOrd="0" presId="urn:microsoft.com/office/officeart/2005/8/layout/chevron2"/>
    <dgm:cxn modelId="{64ED19A5-CE13-40B7-9241-96CEABC5B4EB}" type="presParOf" srcId="{A0ABE363-173F-4CC2-BDA1-A83E926FF2D1}" destId="{6BC940DA-A6D6-4583-A3A0-A09512B863F0}"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ED0C08C4-0F70-494B-866B-D0F4E833CFBC}"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E789ABB-3365-4DDC-B3E7-2D8393DDA4B9}">
      <dgm:prSet phldrT="[Text]"/>
      <dgm:spPr/>
      <dgm:t>
        <a:bodyPr/>
        <a:lstStyle/>
        <a:p>
          <a:r>
            <a:rPr lang="en-US" dirty="0" smtClean="0"/>
            <a:t>A</a:t>
          </a:r>
          <a:endParaRPr lang="en-US" dirty="0"/>
        </a:p>
      </dgm:t>
    </dgm:pt>
    <dgm:pt modelId="{AD39F5F1-6EAC-4089-86DC-92C518DF7985}" type="parTrans" cxnId="{C945F99A-27C2-4A05-A21E-9838AFA8C04C}">
      <dgm:prSet/>
      <dgm:spPr/>
      <dgm:t>
        <a:bodyPr/>
        <a:lstStyle/>
        <a:p>
          <a:endParaRPr lang="en-US"/>
        </a:p>
      </dgm:t>
    </dgm:pt>
    <dgm:pt modelId="{FC2D071A-77BC-42BA-9278-DE4391D04573}" type="sibTrans" cxnId="{C945F99A-27C2-4A05-A21E-9838AFA8C04C}">
      <dgm:prSet/>
      <dgm:spPr/>
      <dgm:t>
        <a:bodyPr/>
        <a:lstStyle/>
        <a:p>
          <a:endParaRPr lang="en-US"/>
        </a:p>
      </dgm:t>
    </dgm:pt>
    <dgm:pt modelId="{8BC2F04C-47AD-4AFE-96B2-23961C547A7D}">
      <dgm:prSet phldrT="[Text]" phldr="1"/>
      <dgm:spPr/>
      <dgm:t>
        <a:bodyPr/>
        <a:lstStyle/>
        <a:p>
          <a:endParaRPr lang="en-US"/>
        </a:p>
      </dgm:t>
    </dgm:pt>
    <dgm:pt modelId="{7501B57A-E814-4501-943C-2CEA9508BBB2}" type="parTrans" cxnId="{A661D5F6-9268-4873-ADBE-D02E17D73139}">
      <dgm:prSet/>
      <dgm:spPr/>
      <dgm:t>
        <a:bodyPr/>
        <a:lstStyle/>
        <a:p>
          <a:endParaRPr lang="en-US"/>
        </a:p>
      </dgm:t>
    </dgm:pt>
    <dgm:pt modelId="{F4D9D5C5-1AD2-46E9-816C-AC394067510F}" type="sibTrans" cxnId="{A661D5F6-9268-4873-ADBE-D02E17D73139}">
      <dgm:prSet/>
      <dgm:spPr/>
      <dgm:t>
        <a:bodyPr/>
        <a:lstStyle/>
        <a:p>
          <a:endParaRPr lang="en-US"/>
        </a:p>
      </dgm:t>
    </dgm:pt>
    <dgm:pt modelId="{5004E014-0C0E-4C05-84AD-E21723AAFDCF}">
      <dgm:prSet phldrT="[Text]" phldr="1"/>
      <dgm:spPr/>
      <dgm:t>
        <a:bodyPr/>
        <a:lstStyle/>
        <a:p>
          <a:endParaRPr lang="en-US"/>
        </a:p>
      </dgm:t>
    </dgm:pt>
    <dgm:pt modelId="{C9131CCE-572D-4350-A63E-B468996EBE12}" type="parTrans" cxnId="{066EC59B-196E-4298-AE2F-1D5BD053D33F}">
      <dgm:prSet/>
      <dgm:spPr/>
      <dgm:t>
        <a:bodyPr/>
        <a:lstStyle/>
        <a:p>
          <a:endParaRPr lang="en-US"/>
        </a:p>
      </dgm:t>
    </dgm:pt>
    <dgm:pt modelId="{416F3F3A-E2CE-4B0E-ADA9-5627701D5EAB}" type="sibTrans" cxnId="{066EC59B-196E-4298-AE2F-1D5BD053D33F}">
      <dgm:prSet/>
      <dgm:spPr/>
      <dgm:t>
        <a:bodyPr/>
        <a:lstStyle/>
        <a:p>
          <a:endParaRPr lang="en-US"/>
        </a:p>
      </dgm:t>
    </dgm:pt>
    <dgm:pt modelId="{9756586D-AAA4-499D-9205-0C9827731B9F}">
      <dgm:prSet phldrT="[Text]" phldr="1"/>
      <dgm:spPr/>
      <dgm:t>
        <a:bodyPr/>
        <a:lstStyle/>
        <a:p>
          <a:endParaRPr lang="en-US"/>
        </a:p>
      </dgm:t>
    </dgm:pt>
    <dgm:pt modelId="{74F92B2D-D6ED-49AF-B81A-682D1BD17632}" type="parTrans" cxnId="{1295147B-BD74-48ED-940B-6568541D5A51}">
      <dgm:prSet/>
      <dgm:spPr/>
      <dgm:t>
        <a:bodyPr/>
        <a:lstStyle/>
        <a:p>
          <a:endParaRPr lang="en-US"/>
        </a:p>
      </dgm:t>
    </dgm:pt>
    <dgm:pt modelId="{1BF0995A-1164-4DFA-BB2B-0A3F253C9932}" type="sibTrans" cxnId="{1295147B-BD74-48ED-940B-6568541D5A51}">
      <dgm:prSet/>
      <dgm:spPr/>
      <dgm:t>
        <a:bodyPr/>
        <a:lstStyle/>
        <a:p>
          <a:endParaRPr lang="en-US"/>
        </a:p>
      </dgm:t>
    </dgm:pt>
    <dgm:pt modelId="{58CF582D-2AB4-4235-BEA2-AF13C7947205}">
      <dgm:prSet phldrT="[Text]" phldr="1"/>
      <dgm:spPr/>
      <dgm:t>
        <a:bodyPr/>
        <a:lstStyle/>
        <a:p>
          <a:endParaRPr lang="en-US"/>
        </a:p>
      </dgm:t>
    </dgm:pt>
    <dgm:pt modelId="{DF4FB98E-2C5D-4D83-9CB1-3ED9C2187129}" type="parTrans" cxnId="{E09602FF-8106-4AB6-A6E4-FACBF0396F9F}">
      <dgm:prSet/>
      <dgm:spPr/>
      <dgm:t>
        <a:bodyPr/>
        <a:lstStyle/>
        <a:p>
          <a:endParaRPr lang="en-US"/>
        </a:p>
      </dgm:t>
    </dgm:pt>
    <dgm:pt modelId="{FCE41EE3-F0DF-48F3-92D1-45052E32A083}" type="sibTrans" cxnId="{E09602FF-8106-4AB6-A6E4-FACBF0396F9F}">
      <dgm:prSet/>
      <dgm:spPr/>
      <dgm:t>
        <a:bodyPr/>
        <a:lstStyle/>
        <a:p>
          <a:endParaRPr lang="en-US"/>
        </a:p>
      </dgm:t>
    </dgm:pt>
    <dgm:pt modelId="{201E221E-9D4C-4949-90F7-6188D9848A3C}">
      <dgm:prSet phldrT="[Text]" phldr="1"/>
      <dgm:spPr/>
      <dgm:t>
        <a:bodyPr/>
        <a:lstStyle/>
        <a:p>
          <a:endParaRPr lang="en-US"/>
        </a:p>
      </dgm:t>
    </dgm:pt>
    <dgm:pt modelId="{21602BEF-BC3B-4BEC-84BB-6C8F36BFB9C2}" type="parTrans" cxnId="{85B78A79-B2AC-4521-8A07-011962F3F6E5}">
      <dgm:prSet/>
      <dgm:spPr/>
      <dgm:t>
        <a:bodyPr/>
        <a:lstStyle/>
        <a:p>
          <a:endParaRPr lang="en-US"/>
        </a:p>
      </dgm:t>
    </dgm:pt>
    <dgm:pt modelId="{7F325EAD-EAC4-47CE-83C3-3A5D2564EE53}" type="sibTrans" cxnId="{85B78A79-B2AC-4521-8A07-011962F3F6E5}">
      <dgm:prSet/>
      <dgm:spPr/>
      <dgm:t>
        <a:bodyPr/>
        <a:lstStyle/>
        <a:p>
          <a:endParaRPr lang="en-US"/>
        </a:p>
      </dgm:t>
    </dgm:pt>
    <dgm:pt modelId="{53F2FC3D-CD1F-42D9-9BB6-E169A9E9A379}">
      <dgm:prSet phldrT="[Text]" phldr="1"/>
      <dgm:spPr/>
      <dgm:t>
        <a:bodyPr/>
        <a:lstStyle/>
        <a:p>
          <a:endParaRPr lang="en-US"/>
        </a:p>
      </dgm:t>
    </dgm:pt>
    <dgm:pt modelId="{AAA99E71-2F87-47BF-A6F2-FCD91909A3F0}" type="parTrans" cxnId="{93B051FD-92AF-46AF-B644-A244B2ACE946}">
      <dgm:prSet/>
      <dgm:spPr/>
      <dgm:t>
        <a:bodyPr/>
        <a:lstStyle/>
        <a:p>
          <a:endParaRPr lang="en-US"/>
        </a:p>
      </dgm:t>
    </dgm:pt>
    <dgm:pt modelId="{3D0E88AB-113C-4B03-BEE6-8E9A0E2D37CA}" type="sibTrans" cxnId="{93B051FD-92AF-46AF-B644-A244B2ACE946}">
      <dgm:prSet/>
      <dgm:spPr/>
      <dgm:t>
        <a:bodyPr/>
        <a:lstStyle/>
        <a:p>
          <a:endParaRPr lang="en-US"/>
        </a:p>
      </dgm:t>
    </dgm:pt>
    <dgm:pt modelId="{0B22FAE5-E0E6-431C-87AC-E07956D11E19}">
      <dgm:prSet phldrT="[Text]" phldr="1"/>
      <dgm:spPr/>
      <dgm:t>
        <a:bodyPr/>
        <a:lstStyle/>
        <a:p>
          <a:endParaRPr lang="en-US"/>
        </a:p>
      </dgm:t>
    </dgm:pt>
    <dgm:pt modelId="{B9921383-E9EE-48FF-A364-09C10E2813AD}" type="parTrans" cxnId="{A49284B8-DC14-42FA-A8C2-734A311D4C25}">
      <dgm:prSet/>
      <dgm:spPr/>
      <dgm:t>
        <a:bodyPr/>
        <a:lstStyle/>
        <a:p>
          <a:endParaRPr lang="en-US"/>
        </a:p>
      </dgm:t>
    </dgm:pt>
    <dgm:pt modelId="{BF8F23E2-8717-4309-BD18-E40DDC7FC436}" type="sibTrans" cxnId="{A49284B8-DC14-42FA-A8C2-734A311D4C25}">
      <dgm:prSet/>
      <dgm:spPr/>
      <dgm:t>
        <a:bodyPr/>
        <a:lstStyle/>
        <a:p>
          <a:endParaRPr lang="en-US"/>
        </a:p>
      </dgm:t>
    </dgm:pt>
    <dgm:pt modelId="{F90DA212-0FCA-41FF-B2C4-894D5CFBC19A}">
      <dgm:prSet phldrT="[Text]" phldr="1"/>
      <dgm:spPr/>
      <dgm:t>
        <a:bodyPr/>
        <a:lstStyle/>
        <a:p>
          <a:endParaRPr lang="en-US"/>
        </a:p>
      </dgm:t>
    </dgm:pt>
    <dgm:pt modelId="{E49A0800-FE87-427B-A40B-04729DD758C8}" type="parTrans" cxnId="{5CBCADB6-89D6-45BF-9CD8-0640B1AFD4AD}">
      <dgm:prSet/>
      <dgm:spPr/>
      <dgm:t>
        <a:bodyPr/>
        <a:lstStyle/>
        <a:p>
          <a:endParaRPr lang="en-US"/>
        </a:p>
      </dgm:t>
    </dgm:pt>
    <dgm:pt modelId="{C287B145-79B3-4D46-8E99-BED698FEFB54}" type="sibTrans" cxnId="{5CBCADB6-89D6-45BF-9CD8-0640B1AFD4AD}">
      <dgm:prSet/>
      <dgm:spPr/>
      <dgm:t>
        <a:bodyPr/>
        <a:lstStyle/>
        <a:p>
          <a:endParaRPr lang="en-US"/>
        </a:p>
      </dgm:t>
    </dgm:pt>
    <dgm:pt modelId="{5C77E57C-3EB7-4DEA-8C56-36D96C2140F9}" type="pres">
      <dgm:prSet presAssocID="{ED0C08C4-0F70-494B-866B-D0F4E833CFBC}" presName="linear" presStyleCnt="0">
        <dgm:presLayoutVars>
          <dgm:dir/>
          <dgm:resizeHandles val="exact"/>
        </dgm:presLayoutVars>
      </dgm:prSet>
      <dgm:spPr/>
      <dgm:t>
        <a:bodyPr/>
        <a:lstStyle/>
        <a:p>
          <a:endParaRPr lang="en-US"/>
        </a:p>
      </dgm:t>
    </dgm:pt>
    <dgm:pt modelId="{52B90BFA-4038-40EA-8CE1-BDDB6F88E5E5}" type="pres">
      <dgm:prSet presAssocID="{3E789ABB-3365-4DDC-B3E7-2D8393DDA4B9}" presName="comp" presStyleCnt="0"/>
      <dgm:spPr/>
    </dgm:pt>
    <dgm:pt modelId="{F3E6AA52-4FD7-4E05-B38A-F280907483DE}" type="pres">
      <dgm:prSet presAssocID="{3E789ABB-3365-4DDC-B3E7-2D8393DDA4B9}" presName="box" presStyleLbl="node1" presStyleIdx="0" presStyleCnt="3"/>
      <dgm:spPr/>
      <dgm:t>
        <a:bodyPr/>
        <a:lstStyle/>
        <a:p>
          <a:endParaRPr lang="en-US"/>
        </a:p>
      </dgm:t>
    </dgm:pt>
    <dgm:pt modelId="{A9BADD52-2B7B-467B-B837-2E514C8EFF1D}" type="pres">
      <dgm:prSet presAssocID="{3E789ABB-3365-4DDC-B3E7-2D8393DDA4B9}" presName="img" presStyleLbl="fgImgPlace1" presStyleIdx="0" presStyleCnt="3"/>
      <dgm:spPr/>
    </dgm:pt>
    <dgm:pt modelId="{3FBDE7E8-7C3F-486A-9650-20AD043AE50B}" type="pres">
      <dgm:prSet presAssocID="{3E789ABB-3365-4DDC-B3E7-2D8393DDA4B9}" presName="text" presStyleLbl="node1" presStyleIdx="0" presStyleCnt="3">
        <dgm:presLayoutVars>
          <dgm:bulletEnabled val="1"/>
        </dgm:presLayoutVars>
      </dgm:prSet>
      <dgm:spPr/>
      <dgm:t>
        <a:bodyPr/>
        <a:lstStyle/>
        <a:p>
          <a:endParaRPr lang="en-US"/>
        </a:p>
      </dgm:t>
    </dgm:pt>
    <dgm:pt modelId="{C6E28E8A-E2E9-4746-9291-60134B88093A}" type="pres">
      <dgm:prSet presAssocID="{FC2D071A-77BC-42BA-9278-DE4391D04573}" presName="spacer" presStyleCnt="0"/>
      <dgm:spPr/>
    </dgm:pt>
    <dgm:pt modelId="{8796F311-48C4-498B-9CAA-E77DA35A9E8D}" type="pres">
      <dgm:prSet presAssocID="{9756586D-AAA4-499D-9205-0C9827731B9F}" presName="comp" presStyleCnt="0"/>
      <dgm:spPr/>
    </dgm:pt>
    <dgm:pt modelId="{A86418D0-600A-4D3F-9390-BE03794BC0FA}" type="pres">
      <dgm:prSet presAssocID="{9756586D-AAA4-499D-9205-0C9827731B9F}" presName="box" presStyleLbl="node1" presStyleIdx="1" presStyleCnt="3"/>
      <dgm:spPr/>
      <dgm:t>
        <a:bodyPr/>
        <a:lstStyle/>
        <a:p>
          <a:endParaRPr lang="en-US"/>
        </a:p>
      </dgm:t>
    </dgm:pt>
    <dgm:pt modelId="{9A27AB57-662A-44FD-A96F-1090F6415486}" type="pres">
      <dgm:prSet presAssocID="{9756586D-AAA4-499D-9205-0C9827731B9F}" presName="img" presStyleLbl="fgImgPlace1" presStyleIdx="1" presStyleCnt="3"/>
      <dgm:spPr/>
    </dgm:pt>
    <dgm:pt modelId="{803E2E6E-662A-4EDB-AF90-903D8C2D9E92}" type="pres">
      <dgm:prSet presAssocID="{9756586D-AAA4-499D-9205-0C9827731B9F}" presName="text" presStyleLbl="node1" presStyleIdx="1" presStyleCnt="3">
        <dgm:presLayoutVars>
          <dgm:bulletEnabled val="1"/>
        </dgm:presLayoutVars>
      </dgm:prSet>
      <dgm:spPr/>
      <dgm:t>
        <a:bodyPr/>
        <a:lstStyle/>
        <a:p>
          <a:endParaRPr lang="en-US"/>
        </a:p>
      </dgm:t>
    </dgm:pt>
    <dgm:pt modelId="{669B963E-6E81-47B4-88ED-D1786CD90A90}" type="pres">
      <dgm:prSet presAssocID="{1BF0995A-1164-4DFA-BB2B-0A3F253C9932}" presName="spacer" presStyleCnt="0"/>
      <dgm:spPr/>
    </dgm:pt>
    <dgm:pt modelId="{9CA7E443-547D-49C5-B56D-92DC21E6EB6E}" type="pres">
      <dgm:prSet presAssocID="{53F2FC3D-CD1F-42D9-9BB6-E169A9E9A379}" presName="comp" presStyleCnt="0"/>
      <dgm:spPr/>
    </dgm:pt>
    <dgm:pt modelId="{3B338713-2D97-41EE-B165-A305932C21A0}" type="pres">
      <dgm:prSet presAssocID="{53F2FC3D-CD1F-42D9-9BB6-E169A9E9A379}" presName="box" presStyleLbl="node1" presStyleIdx="2" presStyleCnt="3"/>
      <dgm:spPr/>
      <dgm:t>
        <a:bodyPr/>
        <a:lstStyle/>
        <a:p>
          <a:endParaRPr lang="en-US"/>
        </a:p>
      </dgm:t>
    </dgm:pt>
    <dgm:pt modelId="{C9E9B9C2-5A80-4332-86AD-C87F8C32BBC4}" type="pres">
      <dgm:prSet presAssocID="{53F2FC3D-CD1F-42D9-9BB6-E169A9E9A379}" presName="img" presStyleLbl="fgImgPlace1" presStyleIdx="2" presStyleCnt="3"/>
      <dgm:spPr/>
    </dgm:pt>
    <dgm:pt modelId="{0C467462-677A-4B6B-B644-B8DD4D7104C9}" type="pres">
      <dgm:prSet presAssocID="{53F2FC3D-CD1F-42D9-9BB6-E169A9E9A379}" presName="text" presStyleLbl="node1" presStyleIdx="2" presStyleCnt="3">
        <dgm:presLayoutVars>
          <dgm:bulletEnabled val="1"/>
        </dgm:presLayoutVars>
      </dgm:prSet>
      <dgm:spPr/>
      <dgm:t>
        <a:bodyPr/>
        <a:lstStyle/>
        <a:p>
          <a:endParaRPr lang="en-US"/>
        </a:p>
      </dgm:t>
    </dgm:pt>
  </dgm:ptLst>
  <dgm:cxnLst>
    <dgm:cxn modelId="{5CBCADB6-89D6-45BF-9CD8-0640B1AFD4AD}" srcId="{53F2FC3D-CD1F-42D9-9BB6-E169A9E9A379}" destId="{F90DA212-0FCA-41FF-B2C4-894D5CFBC19A}" srcOrd="1" destOrd="0" parTransId="{E49A0800-FE87-427B-A40B-04729DD758C8}" sibTransId="{C287B145-79B3-4D46-8E99-BED698FEFB54}"/>
    <dgm:cxn modelId="{C945F99A-27C2-4A05-A21E-9838AFA8C04C}" srcId="{ED0C08C4-0F70-494B-866B-D0F4E833CFBC}" destId="{3E789ABB-3365-4DDC-B3E7-2D8393DDA4B9}" srcOrd="0" destOrd="0" parTransId="{AD39F5F1-6EAC-4089-86DC-92C518DF7985}" sibTransId="{FC2D071A-77BC-42BA-9278-DE4391D04573}"/>
    <dgm:cxn modelId="{7E4EA944-EB23-47A3-A905-4FADF14E0A4C}" type="presOf" srcId="{3E789ABB-3365-4DDC-B3E7-2D8393DDA4B9}" destId="{F3E6AA52-4FD7-4E05-B38A-F280907483DE}" srcOrd="0" destOrd="0" presId="urn:microsoft.com/office/officeart/2005/8/layout/vList4"/>
    <dgm:cxn modelId="{A661D5F6-9268-4873-ADBE-D02E17D73139}" srcId="{3E789ABB-3365-4DDC-B3E7-2D8393DDA4B9}" destId="{8BC2F04C-47AD-4AFE-96B2-23961C547A7D}" srcOrd="0" destOrd="0" parTransId="{7501B57A-E814-4501-943C-2CEA9508BBB2}" sibTransId="{F4D9D5C5-1AD2-46E9-816C-AC394067510F}"/>
    <dgm:cxn modelId="{1295147B-BD74-48ED-940B-6568541D5A51}" srcId="{ED0C08C4-0F70-494B-866B-D0F4E833CFBC}" destId="{9756586D-AAA4-499D-9205-0C9827731B9F}" srcOrd="1" destOrd="0" parTransId="{74F92B2D-D6ED-49AF-B81A-682D1BD17632}" sibTransId="{1BF0995A-1164-4DFA-BB2B-0A3F253C9932}"/>
    <dgm:cxn modelId="{C79BDDC2-33E1-4E6C-8A48-F5A99297EBA2}" type="presOf" srcId="{0B22FAE5-E0E6-431C-87AC-E07956D11E19}" destId="{3B338713-2D97-41EE-B165-A305932C21A0}" srcOrd="0" destOrd="1" presId="urn:microsoft.com/office/officeart/2005/8/layout/vList4"/>
    <dgm:cxn modelId="{72A88478-9B08-42CB-AACF-78E6BFF1FA1A}" type="presOf" srcId="{9756586D-AAA4-499D-9205-0C9827731B9F}" destId="{A86418D0-600A-4D3F-9390-BE03794BC0FA}" srcOrd="0" destOrd="0" presId="urn:microsoft.com/office/officeart/2005/8/layout/vList4"/>
    <dgm:cxn modelId="{5CCD9F46-09E6-4514-841D-26CFAB96B7E1}" type="presOf" srcId="{58CF582D-2AB4-4235-BEA2-AF13C7947205}" destId="{A86418D0-600A-4D3F-9390-BE03794BC0FA}" srcOrd="0" destOrd="1" presId="urn:microsoft.com/office/officeart/2005/8/layout/vList4"/>
    <dgm:cxn modelId="{7603D369-DE05-4166-A95D-0052631752D6}" type="presOf" srcId="{5004E014-0C0E-4C05-84AD-E21723AAFDCF}" destId="{F3E6AA52-4FD7-4E05-B38A-F280907483DE}" srcOrd="0" destOrd="2" presId="urn:microsoft.com/office/officeart/2005/8/layout/vList4"/>
    <dgm:cxn modelId="{E41D43B4-363B-4FC1-AC0B-4A5B3F111954}" type="presOf" srcId="{201E221E-9D4C-4949-90F7-6188D9848A3C}" destId="{A86418D0-600A-4D3F-9390-BE03794BC0FA}" srcOrd="0" destOrd="2" presId="urn:microsoft.com/office/officeart/2005/8/layout/vList4"/>
    <dgm:cxn modelId="{0F4A72B1-4F6E-4B76-8A29-9A618EB1104E}" type="presOf" srcId="{0B22FAE5-E0E6-431C-87AC-E07956D11E19}" destId="{0C467462-677A-4B6B-B644-B8DD4D7104C9}" srcOrd="1" destOrd="1" presId="urn:microsoft.com/office/officeart/2005/8/layout/vList4"/>
    <dgm:cxn modelId="{066EC59B-196E-4298-AE2F-1D5BD053D33F}" srcId="{3E789ABB-3365-4DDC-B3E7-2D8393DDA4B9}" destId="{5004E014-0C0E-4C05-84AD-E21723AAFDCF}" srcOrd="1" destOrd="0" parTransId="{C9131CCE-572D-4350-A63E-B468996EBE12}" sibTransId="{416F3F3A-E2CE-4B0E-ADA9-5627701D5EAB}"/>
    <dgm:cxn modelId="{8282F73D-8B77-4595-B7E6-00932460B69B}" type="presOf" srcId="{F90DA212-0FCA-41FF-B2C4-894D5CFBC19A}" destId="{3B338713-2D97-41EE-B165-A305932C21A0}" srcOrd="0" destOrd="2" presId="urn:microsoft.com/office/officeart/2005/8/layout/vList4"/>
    <dgm:cxn modelId="{852FC5F4-C606-41E5-A623-C6960C6686E3}" type="presOf" srcId="{3E789ABB-3365-4DDC-B3E7-2D8393DDA4B9}" destId="{3FBDE7E8-7C3F-486A-9650-20AD043AE50B}" srcOrd="1" destOrd="0" presId="urn:microsoft.com/office/officeart/2005/8/layout/vList4"/>
    <dgm:cxn modelId="{93B051FD-92AF-46AF-B644-A244B2ACE946}" srcId="{ED0C08C4-0F70-494B-866B-D0F4E833CFBC}" destId="{53F2FC3D-CD1F-42D9-9BB6-E169A9E9A379}" srcOrd="2" destOrd="0" parTransId="{AAA99E71-2F87-47BF-A6F2-FCD91909A3F0}" sibTransId="{3D0E88AB-113C-4B03-BEE6-8E9A0E2D37CA}"/>
    <dgm:cxn modelId="{1D5E52CC-96FC-428D-BD3F-66D206302180}" type="presOf" srcId="{9756586D-AAA4-499D-9205-0C9827731B9F}" destId="{803E2E6E-662A-4EDB-AF90-903D8C2D9E92}" srcOrd="1" destOrd="0" presId="urn:microsoft.com/office/officeart/2005/8/layout/vList4"/>
    <dgm:cxn modelId="{446860A3-4CA9-41B3-96A2-0EDB5A47205E}" type="presOf" srcId="{ED0C08C4-0F70-494B-866B-D0F4E833CFBC}" destId="{5C77E57C-3EB7-4DEA-8C56-36D96C2140F9}" srcOrd="0" destOrd="0" presId="urn:microsoft.com/office/officeart/2005/8/layout/vList4"/>
    <dgm:cxn modelId="{92DFF5A2-165B-4A8A-8B81-888529725BA0}" type="presOf" srcId="{58CF582D-2AB4-4235-BEA2-AF13C7947205}" destId="{803E2E6E-662A-4EDB-AF90-903D8C2D9E92}" srcOrd="1" destOrd="1" presId="urn:microsoft.com/office/officeart/2005/8/layout/vList4"/>
    <dgm:cxn modelId="{77C7E409-8AD8-40B8-809F-83C63AC5B7F3}" type="presOf" srcId="{201E221E-9D4C-4949-90F7-6188D9848A3C}" destId="{803E2E6E-662A-4EDB-AF90-903D8C2D9E92}" srcOrd="1" destOrd="2" presId="urn:microsoft.com/office/officeart/2005/8/layout/vList4"/>
    <dgm:cxn modelId="{4DBD1875-BE56-467A-A30F-C6063AA3E92C}" type="presOf" srcId="{53F2FC3D-CD1F-42D9-9BB6-E169A9E9A379}" destId="{3B338713-2D97-41EE-B165-A305932C21A0}" srcOrd="0" destOrd="0" presId="urn:microsoft.com/office/officeart/2005/8/layout/vList4"/>
    <dgm:cxn modelId="{A49284B8-DC14-42FA-A8C2-734A311D4C25}" srcId="{53F2FC3D-CD1F-42D9-9BB6-E169A9E9A379}" destId="{0B22FAE5-E0E6-431C-87AC-E07956D11E19}" srcOrd="0" destOrd="0" parTransId="{B9921383-E9EE-48FF-A364-09C10E2813AD}" sibTransId="{BF8F23E2-8717-4309-BD18-E40DDC7FC436}"/>
    <dgm:cxn modelId="{7E370CE3-4FAF-47E1-A7E1-B24D31D8E87B}" type="presOf" srcId="{53F2FC3D-CD1F-42D9-9BB6-E169A9E9A379}" destId="{0C467462-677A-4B6B-B644-B8DD4D7104C9}" srcOrd="1" destOrd="0" presId="urn:microsoft.com/office/officeart/2005/8/layout/vList4"/>
    <dgm:cxn modelId="{BD6C8DAE-90D0-4852-ABCC-31268855058F}" type="presOf" srcId="{F90DA212-0FCA-41FF-B2C4-894D5CFBC19A}" destId="{0C467462-677A-4B6B-B644-B8DD4D7104C9}" srcOrd="1" destOrd="2" presId="urn:microsoft.com/office/officeart/2005/8/layout/vList4"/>
    <dgm:cxn modelId="{02979C1D-FDAC-4598-9EA8-190D2E589756}" type="presOf" srcId="{8BC2F04C-47AD-4AFE-96B2-23961C547A7D}" destId="{F3E6AA52-4FD7-4E05-B38A-F280907483DE}" srcOrd="0" destOrd="1" presId="urn:microsoft.com/office/officeart/2005/8/layout/vList4"/>
    <dgm:cxn modelId="{85B78A79-B2AC-4521-8A07-011962F3F6E5}" srcId="{9756586D-AAA4-499D-9205-0C9827731B9F}" destId="{201E221E-9D4C-4949-90F7-6188D9848A3C}" srcOrd="1" destOrd="0" parTransId="{21602BEF-BC3B-4BEC-84BB-6C8F36BFB9C2}" sibTransId="{7F325EAD-EAC4-47CE-83C3-3A5D2564EE53}"/>
    <dgm:cxn modelId="{D2A24034-B2F2-444A-985E-9969F39BAFD5}" type="presOf" srcId="{8BC2F04C-47AD-4AFE-96B2-23961C547A7D}" destId="{3FBDE7E8-7C3F-486A-9650-20AD043AE50B}" srcOrd="1" destOrd="1" presId="urn:microsoft.com/office/officeart/2005/8/layout/vList4"/>
    <dgm:cxn modelId="{141B8523-1E6B-40D6-89CA-519F0F661EEB}" type="presOf" srcId="{5004E014-0C0E-4C05-84AD-E21723AAFDCF}" destId="{3FBDE7E8-7C3F-486A-9650-20AD043AE50B}" srcOrd="1" destOrd="2" presId="urn:microsoft.com/office/officeart/2005/8/layout/vList4"/>
    <dgm:cxn modelId="{E09602FF-8106-4AB6-A6E4-FACBF0396F9F}" srcId="{9756586D-AAA4-499D-9205-0C9827731B9F}" destId="{58CF582D-2AB4-4235-BEA2-AF13C7947205}" srcOrd="0" destOrd="0" parTransId="{DF4FB98E-2C5D-4D83-9CB1-3ED9C2187129}" sibTransId="{FCE41EE3-F0DF-48F3-92D1-45052E32A083}"/>
    <dgm:cxn modelId="{FBD290B3-8F20-4045-890D-19D929ED28BC}" type="presParOf" srcId="{5C77E57C-3EB7-4DEA-8C56-36D96C2140F9}" destId="{52B90BFA-4038-40EA-8CE1-BDDB6F88E5E5}" srcOrd="0" destOrd="0" presId="urn:microsoft.com/office/officeart/2005/8/layout/vList4"/>
    <dgm:cxn modelId="{5F1B4FB0-A7B9-465B-913D-01DC508E8B09}" type="presParOf" srcId="{52B90BFA-4038-40EA-8CE1-BDDB6F88E5E5}" destId="{F3E6AA52-4FD7-4E05-B38A-F280907483DE}" srcOrd="0" destOrd="0" presId="urn:microsoft.com/office/officeart/2005/8/layout/vList4"/>
    <dgm:cxn modelId="{58C9D906-AA30-4729-8795-2AE0C0B5BC2E}" type="presParOf" srcId="{52B90BFA-4038-40EA-8CE1-BDDB6F88E5E5}" destId="{A9BADD52-2B7B-467B-B837-2E514C8EFF1D}" srcOrd="1" destOrd="0" presId="urn:microsoft.com/office/officeart/2005/8/layout/vList4"/>
    <dgm:cxn modelId="{2035C30C-2513-4A97-A787-4BAD77D2DB14}" type="presParOf" srcId="{52B90BFA-4038-40EA-8CE1-BDDB6F88E5E5}" destId="{3FBDE7E8-7C3F-486A-9650-20AD043AE50B}" srcOrd="2" destOrd="0" presId="urn:microsoft.com/office/officeart/2005/8/layout/vList4"/>
    <dgm:cxn modelId="{C53D14E5-D490-47AD-A831-29B64B0CC706}" type="presParOf" srcId="{5C77E57C-3EB7-4DEA-8C56-36D96C2140F9}" destId="{C6E28E8A-E2E9-4746-9291-60134B88093A}" srcOrd="1" destOrd="0" presId="urn:microsoft.com/office/officeart/2005/8/layout/vList4"/>
    <dgm:cxn modelId="{B2222CBB-5EF9-413E-928B-6F059658D094}" type="presParOf" srcId="{5C77E57C-3EB7-4DEA-8C56-36D96C2140F9}" destId="{8796F311-48C4-498B-9CAA-E77DA35A9E8D}" srcOrd="2" destOrd="0" presId="urn:microsoft.com/office/officeart/2005/8/layout/vList4"/>
    <dgm:cxn modelId="{083030AE-956C-41A0-8C97-D02C25CCAA6E}" type="presParOf" srcId="{8796F311-48C4-498B-9CAA-E77DA35A9E8D}" destId="{A86418D0-600A-4D3F-9390-BE03794BC0FA}" srcOrd="0" destOrd="0" presId="urn:microsoft.com/office/officeart/2005/8/layout/vList4"/>
    <dgm:cxn modelId="{89A37C3F-4FB5-4618-8D80-9BA90A2B7C7A}" type="presParOf" srcId="{8796F311-48C4-498B-9CAA-E77DA35A9E8D}" destId="{9A27AB57-662A-44FD-A96F-1090F6415486}" srcOrd="1" destOrd="0" presId="urn:microsoft.com/office/officeart/2005/8/layout/vList4"/>
    <dgm:cxn modelId="{231B3933-F168-4186-A581-D61DAD7D4F91}" type="presParOf" srcId="{8796F311-48C4-498B-9CAA-E77DA35A9E8D}" destId="{803E2E6E-662A-4EDB-AF90-903D8C2D9E92}" srcOrd="2" destOrd="0" presId="urn:microsoft.com/office/officeart/2005/8/layout/vList4"/>
    <dgm:cxn modelId="{55F61C07-07B1-4D58-9973-DE49B78FF767}" type="presParOf" srcId="{5C77E57C-3EB7-4DEA-8C56-36D96C2140F9}" destId="{669B963E-6E81-47B4-88ED-D1786CD90A90}" srcOrd="3" destOrd="0" presId="urn:microsoft.com/office/officeart/2005/8/layout/vList4"/>
    <dgm:cxn modelId="{D2AFB7F1-2328-4DFF-B9A7-C98EFE4FC11B}" type="presParOf" srcId="{5C77E57C-3EB7-4DEA-8C56-36D96C2140F9}" destId="{9CA7E443-547D-49C5-B56D-92DC21E6EB6E}" srcOrd="4" destOrd="0" presId="urn:microsoft.com/office/officeart/2005/8/layout/vList4"/>
    <dgm:cxn modelId="{6C5DBB8F-1707-47A4-9E4D-099236A426CF}" type="presParOf" srcId="{9CA7E443-547D-49C5-B56D-92DC21E6EB6E}" destId="{3B338713-2D97-41EE-B165-A305932C21A0}" srcOrd="0" destOrd="0" presId="urn:microsoft.com/office/officeart/2005/8/layout/vList4"/>
    <dgm:cxn modelId="{E70BEBC6-B05D-412D-838F-75395F05CA0B}" type="presParOf" srcId="{9CA7E443-547D-49C5-B56D-92DC21E6EB6E}" destId="{C9E9B9C2-5A80-4332-86AD-C87F8C32BBC4}" srcOrd="1" destOrd="0" presId="urn:microsoft.com/office/officeart/2005/8/layout/vList4"/>
    <dgm:cxn modelId="{EB9A1155-B2FA-4D26-908E-3743040AD01C}" type="presParOf" srcId="{9CA7E443-547D-49C5-B56D-92DC21E6EB6E}" destId="{0C467462-677A-4B6B-B644-B8DD4D7104C9}" srcOrd="2" destOrd="0" presId="urn:microsoft.com/office/officeart/2005/8/layout/vList4"/>
  </dgm:cxnLst>
  <dgm:bg/>
  <dgm:whole/>
</dgm:dataModel>
</file>

<file path=ppt/diagrams/data3.xml><?xml version="1.0" encoding="utf-8"?>
<dgm:dataModel xmlns:dgm="http://schemas.openxmlformats.org/drawingml/2006/diagram" xmlns:a="http://schemas.openxmlformats.org/drawingml/2006/main">
  <dgm:ptLst>
    <dgm:pt modelId="{980A7FDE-A875-472A-9FC7-629E904E0A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1B8898E-EDE6-4808-BC7F-8B680227A6C4}">
      <dgm:prSet phldrT="[Text]"/>
      <dgm:spPr/>
      <dgm:t>
        <a:bodyPr/>
        <a:lstStyle/>
        <a:p>
          <a:r>
            <a:rPr lang="en-US" dirty="0" smtClean="0"/>
            <a:t>Admin Login</a:t>
          </a:r>
          <a:endParaRPr lang="en-US" dirty="0"/>
        </a:p>
      </dgm:t>
    </dgm:pt>
    <dgm:pt modelId="{58E72B8B-7430-48A4-B446-9A6A3C7E270D}" type="parTrans" cxnId="{1E6E1018-31B2-4364-A2CB-B0BFA3421B4A}">
      <dgm:prSet/>
      <dgm:spPr/>
      <dgm:t>
        <a:bodyPr/>
        <a:lstStyle/>
        <a:p>
          <a:endParaRPr lang="en-US"/>
        </a:p>
      </dgm:t>
    </dgm:pt>
    <dgm:pt modelId="{A373A8FB-3D31-4C05-B088-070B3C33FC94}" type="sibTrans" cxnId="{1E6E1018-31B2-4364-A2CB-B0BFA3421B4A}">
      <dgm:prSet/>
      <dgm:spPr/>
      <dgm:t>
        <a:bodyPr/>
        <a:lstStyle/>
        <a:p>
          <a:endParaRPr lang="en-US"/>
        </a:p>
      </dgm:t>
    </dgm:pt>
    <dgm:pt modelId="{A0AC930B-3B34-48E7-8604-5199DB8B5B40}">
      <dgm:prSet phldrT="[Text]"/>
      <dgm:spPr/>
      <dgm:t>
        <a:bodyPr/>
        <a:lstStyle/>
        <a:p>
          <a:r>
            <a:rPr lang="en-US" dirty="0" smtClean="0"/>
            <a:t>Enter correct username</a:t>
          </a:r>
          <a:endParaRPr lang="en-US" dirty="0"/>
        </a:p>
      </dgm:t>
    </dgm:pt>
    <dgm:pt modelId="{335DD7AF-E586-4EB9-AA95-E2BD07DAFCD8}" type="parTrans" cxnId="{4A6DC7C0-0BE0-4266-9191-B3BAACA020B9}">
      <dgm:prSet/>
      <dgm:spPr/>
      <dgm:t>
        <a:bodyPr/>
        <a:lstStyle/>
        <a:p>
          <a:endParaRPr lang="en-US"/>
        </a:p>
      </dgm:t>
    </dgm:pt>
    <dgm:pt modelId="{7D30B640-CC8E-4992-967D-DEC4ED16A95E}" type="sibTrans" cxnId="{4A6DC7C0-0BE0-4266-9191-B3BAACA020B9}">
      <dgm:prSet/>
      <dgm:spPr/>
      <dgm:t>
        <a:bodyPr/>
        <a:lstStyle/>
        <a:p>
          <a:endParaRPr lang="en-US"/>
        </a:p>
      </dgm:t>
    </dgm:pt>
    <dgm:pt modelId="{D768B984-B112-45E4-A238-4D08415698C1}">
      <dgm:prSet phldrT="[Text]"/>
      <dgm:spPr/>
      <dgm:t>
        <a:bodyPr/>
        <a:lstStyle/>
        <a:p>
          <a:r>
            <a:rPr lang="en-US" dirty="0" smtClean="0"/>
            <a:t>Enter correct password</a:t>
          </a:r>
          <a:endParaRPr lang="en-US" dirty="0"/>
        </a:p>
      </dgm:t>
    </dgm:pt>
    <dgm:pt modelId="{C1E399E3-D4A5-472F-BAA9-03F9A508B896}" type="parTrans" cxnId="{EF54E342-C5BD-426A-8C1B-00A095E26BAD}">
      <dgm:prSet/>
      <dgm:spPr/>
      <dgm:t>
        <a:bodyPr/>
        <a:lstStyle/>
        <a:p>
          <a:endParaRPr lang="en-US"/>
        </a:p>
      </dgm:t>
    </dgm:pt>
    <dgm:pt modelId="{FAAAB3C7-2E4B-403C-88D4-BCE9765F08B1}" type="sibTrans" cxnId="{EF54E342-C5BD-426A-8C1B-00A095E26BAD}">
      <dgm:prSet/>
      <dgm:spPr/>
      <dgm:t>
        <a:bodyPr/>
        <a:lstStyle/>
        <a:p>
          <a:endParaRPr lang="en-US"/>
        </a:p>
      </dgm:t>
    </dgm:pt>
    <dgm:pt modelId="{2C489E5E-97E5-49BB-900E-7273E88EF517}">
      <dgm:prSet phldrT="[Text]"/>
      <dgm:spPr/>
      <dgm:t>
        <a:bodyPr/>
        <a:lstStyle/>
        <a:p>
          <a:r>
            <a:rPr lang="en-US" dirty="0" smtClean="0"/>
            <a:t>Edit books</a:t>
          </a:r>
          <a:endParaRPr lang="en-US" dirty="0"/>
        </a:p>
      </dgm:t>
    </dgm:pt>
    <dgm:pt modelId="{0F151205-2F0D-4536-BE59-F0C505A02077}" type="parTrans" cxnId="{7D912FF8-5C81-42BF-894D-13AD514EDD7D}">
      <dgm:prSet/>
      <dgm:spPr/>
      <dgm:t>
        <a:bodyPr/>
        <a:lstStyle/>
        <a:p>
          <a:endParaRPr lang="en-US"/>
        </a:p>
      </dgm:t>
    </dgm:pt>
    <dgm:pt modelId="{4D766D68-08CB-4FF2-AB03-7ECEB8377F3E}" type="sibTrans" cxnId="{7D912FF8-5C81-42BF-894D-13AD514EDD7D}">
      <dgm:prSet/>
      <dgm:spPr/>
      <dgm:t>
        <a:bodyPr/>
        <a:lstStyle/>
        <a:p>
          <a:endParaRPr lang="en-US"/>
        </a:p>
      </dgm:t>
    </dgm:pt>
    <dgm:pt modelId="{6C245972-4C4C-4693-A7C6-A172BF93007E}">
      <dgm:prSet phldrT="[Text]"/>
      <dgm:spPr/>
      <dgm:t>
        <a:bodyPr/>
        <a:lstStyle/>
        <a:p>
          <a:r>
            <a:rPr lang="en-US" dirty="0" smtClean="0"/>
            <a:t>Enter book detail to add it</a:t>
          </a:r>
          <a:endParaRPr lang="en-US" dirty="0"/>
        </a:p>
      </dgm:t>
    </dgm:pt>
    <dgm:pt modelId="{1D732271-39D6-4FB3-9B5B-7ECC6FC8D30F}" type="parTrans" cxnId="{D04E1901-E2D0-4F03-BF94-1FD96446FB94}">
      <dgm:prSet/>
      <dgm:spPr/>
      <dgm:t>
        <a:bodyPr/>
        <a:lstStyle/>
        <a:p>
          <a:endParaRPr lang="en-US"/>
        </a:p>
      </dgm:t>
    </dgm:pt>
    <dgm:pt modelId="{AF202FB9-2D5C-4CD9-AC6B-FB8C74F82FB9}" type="sibTrans" cxnId="{D04E1901-E2D0-4F03-BF94-1FD96446FB94}">
      <dgm:prSet/>
      <dgm:spPr/>
      <dgm:t>
        <a:bodyPr/>
        <a:lstStyle/>
        <a:p>
          <a:endParaRPr lang="en-US"/>
        </a:p>
      </dgm:t>
    </dgm:pt>
    <dgm:pt modelId="{F78859CE-D9C1-4C9B-9037-3DF61A6F8049}">
      <dgm:prSet phldrT="[Text]"/>
      <dgm:spPr/>
      <dgm:t>
        <a:bodyPr/>
        <a:lstStyle/>
        <a:p>
          <a:r>
            <a:rPr lang="en-US" dirty="0" smtClean="0"/>
            <a:t>Remove book using name or ISBN</a:t>
          </a:r>
          <a:endParaRPr lang="en-US" dirty="0"/>
        </a:p>
      </dgm:t>
    </dgm:pt>
    <dgm:pt modelId="{27670E90-503F-4A64-961F-045A0A8ADE47}" type="parTrans" cxnId="{7CBA09EA-05F2-4166-A7C2-B6E17B647913}">
      <dgm:prSet/>
      <dgm:spPr/>
      <dgm:t>
        <a:bodyPr/>
        <a:lstStyle/>
        <a:p>
          <a:endParaRPr lang="en-US"/>
        </a:p>
      </dgm:t>
    </dgm:pt>
    <dgm:pt modelId="{121C2B40-23A2-459E-BE0C-9DCBD44D1F93}" type="sibTrans" cxnId="{7CBA09EA-05F2-4166-A7C2-B6E17B647913}">
      <dgm:prSet/>
      <dgm:spPr/>
      <dgm:t>
        <a:bodyPr/>
        <a:lstStyle/>
        <a:p>
          <a:endParaRPr lang="en-US"/>
        </a:p>
      </dgm:t>
    </dgm:pt>
    <dgm:pt modelId="{D9C6E83D-A8CC-4FE6-A52C-CB98AC8AF5C2}">
      <dgm:prSet phldrT="[Text]"/>
      <dgm:spPr/>
      <dgm:t>
        <a:bodyPr/>
        <a:lstStyle/>
        <a:p>
          <a:r>
            <a:rPr lang="en-US" dirty="0" smtClean="0"/>
            <a:t>Issue books</a:t>
          </a:r>
          <a:endParaRPr lang="en-US" dirty="0"/>
        </a:p>
      </dgm:t>
    </dgm:pt>
    <dgm:pt modelId="{727A90FB-8FAF-40DE-B6FF-77715F804C78}" type="parTrans" cxnId="{AC9BA82F-FA5E-458E-82D8-ABD99425B4C1}">
      <dgm:prSet/>
      <dgm:spPr/>
      <dgm:t>
        <a:bodyPr/>
        <a:lstStyle/>
        <a:p>
          <a:endParaRPr lang="en-US"/>
        </a:p>
      </dgm:t>
    </dgm:pt>
    <dgm:pt modelId="{1B5DCC28-4CBE-41C1-ACDA-98BF53C7D7CE}" type="sibTrans" cxnId="{AC9BA82F-FA5E-458E-82D8-ABD99425B4C1}">
      <dgm:prSet/>
      <dgm:spPr/>
      <dgm:t>
        <a:bodyPr/>
        <a:lstStyle/>
        <a:p>
          <a:endParaRPr lang="en-US"/>
        </a:p>
      </dgm:t>
    </dgm:pt>
    <dgm:pt modelId="{A71ECD5C-8DC2-440B-ACC2-158DC2B2E3A9}">
      <dgm:prSet phldrT="[Text]"/>
      <dgm:spPr/>
      <dgm:t>
        <a:bodyPr/>
        <a:lstStyle/>
        <a:p>
          <a:r>
            <a:rPr lang="en-US" dirty="0" smtClean="0"/>
            <a:t>Allow student to borrow book using their account</a:t>
          </a:r>
          <a:endParaRPr lang="en-US" dirty="0"/>
        </a:p>
      </dgm:t>
    </dgm:pt>
    <dgm:pt modelId="{A4CFFBEA-ACBE-4A90-A556-09CAFCF3A9CC}" type="parTrans" cxnId="{7EC1C999-7467-4312-9314-4BA65262F391}">
      <dgm:prSet/>
      <dgm:spPr/>
      <dgm:t>
        <a:bodyPr/>
        <a:lstStyle/>
        <a:p>
          <a:endParaRPr lang="en-US"/>
        </a:p>
      </dgm:t>
    </dgm:pt>
    <dgm:pt modelId="{32F7A7F0-4158-4334-9D74-ADA7296C325C}" type="sibTrans" cxnId="{7EC1C999-7467-4312-9314-4BA65262F391}">
      <dgm:prSet/>
      <dgm:spPr/>
      <dgm:t>
        <a:bodyPr/>
        <a:lstStyle/>
        <a:p>
          <a:endParaRPr lang="en-US"/>
        </a:p>
      </dgm:t>
    </dgm:pt>
    <dgm:pt modelId="{72F90333-7D1A-485E-9A7F-E1774186D618}">
      <dgm:prSet phldrT="[Text]"/>
      <dgm:spPr/>
      <dgm:t>
        <a:bodyPr/>
        <a:lstStyle/>
        <a:p>
          <a:r>
            <a:rPr lang="en-US" dirty="0" smtClean="0"/>
            <a:t>Allow student to return books they borrowed</a:t>
          </a:r>
          <a:endParaRPr lang="en-US" dirty="0"/>
        </a:p>
      </dgm:t>
    </dgm:pt>
    <dgm:pt modelId="{AF4F1EC4-2517-4331-9C1E-36D0F7B9E1B4}" type="parTrans" cxnId="{1A886127-A50E-4660-9F6D-05460EC12AFD}">
      <dgm:prSet/>
      <dgm:spPr/>
      <dgm:t>
        <a:bodyPr/>
        <a:lstStyle/>
        <a:p>
          <a:endParaRPr lang="en-US"/>
        </a:p>
      </dgm:t>
    </dgm:pt>
    <dgm:pt modelId="{25D00B3C-3BA9-41D6-A0FE-AADDFB9ABB40}" type="sibTrans" cxnId="{1A886127-A50E-4660-9F6D-05460EC12AFD}">
      <dgm:prSet/>
      <dgm:spPr/>
      <dgm:t>
        <a:bodyPr/>
        <a:lstStyle/>
        <a:p>
          <a:endParaRPr lang="en-US"/>
        </a:p>
      </dgm:t>
    </dgm:pt>
    <dgm:pt modelId="{5425C1B9-A49B-4547-872C-F7C9C81732D3}">
      <dgm:prSet phldrT="[Text]"/>
      <dgm:spPr/>
      <dgm:t>
        <a:bodyPr/>
        <a:lstStyle/>
        <a:p>
          <a:r>
            <a:rPr lang="en-US" dirty="0" smtClean="0"/>
            <a:t>Fine student for late returns</a:t>
          </a:r>
          <a:endParaRPr lang="en-US" dirty="0"/>
        </a:p>
      </dgm:t>
    </dgm:pt>
    <dgm:pt modelId="{D0552E88-2E93-46DF-A6A2-091C3E86705D}" type="parTrans" cxnId="{3EBD6AA8-B391-453D-BAFF-4C255678090C}">
      <dgm:prSet/>
      <dgm:spPr/>
    </dgm:pt>
    <dgm:pt modelId="{5A0F8FF8-737E-4A3E-A1CB-889BD825D5E2}" type="sibTrans" cxnId="{3EBD6AA8-B391-453D-BAFF-4C255678090C}">
      <dgm:prSet/>
      <dgm:spPr/>
    </dgm:pt>
    <dgm:pt modelId="{EC241601-64C4-42B1-B726-A0AC3614AB20}">
      <dgm:prSet phldrT="[Text]"/>
      <dgm:spPr/>
      <dgm:t>
        <a:bodyPr/>
        <a:lstStyle/>
        <a:p>
          <a:r>
            <a:rPr lang="en-US" dirty="0" smtClean="0"/>
            <a:t>Search books by different categories</a:t>
          </a:r>
          <a:endParaRPr lang="en-US" dirty="0"/>
        </a:p>
      </dgm:t>
    </dgm:pt>
    <dgm:pt modelId="{6462A957-7C0D-4E8C-A62C-0A9AEC54EF4C}" type="parTrans" cxnId="{208A1531-F7EC-4770-81E2-EA10B5BF2565}">
      <dgm:prSet/>
      <dgm:spPr/>
    </dgm:pt>
    <dgm:pt modelId="{A09D040D-3FB6-4D7C-9B6B-54DBD9379F85}" type="sibTrans" cxnId="{208A1531-F7EC-4770-81E2-EA10B5BF2565}">
      <dgm:prSet/>
      <dgm:spPr/>
    </dgm:pt>
    <dgm:pt modelId="{676C154D-538C-41A9-B981-70390B4B2711}" type="pres">
      <dgm:prSet presAssocID="{980A7FDE-A875-472A-9FC7-629E904E0A78}" presName="Name0" presStyleCnt="0">
        <dgm:presLayoutVars>
          <dgm:dir/>
          <dgm:animLvl val="lvl"/>
          <dgm:resizeHandles val="exact"/>
        </dgm:presLayoutVars>
      </dgm:prSet>
      <dgm:spPr/>
      <dgm:t>
        <a:bodyPr/>
        <a:lstStyle/>
        <a:p>
          <a:endParaRPr lang="en-US"/>
        </a:p>
      </dgm:t>
    </dgm:pt>
    <dgm:pt modelId="{1703658E-1822-47B7-AD60-ADE5A110194E}" type="pres">
      <dgm:prSet presAssocID="{C1B8898E-EDE6-4808-BC7F-8B680227A6C4}" presName="linNode" presStyleCnt="0"/>
      <dgm:spPr/>
    </dgm:pt>
    <dgm:pt modelId="{7CBA8889-6325-44CF-920F-E1EADA0D6FFA}" type="pres">
      <dgm:prSet presAssocID="{C1B8898E-EDE6-4808-BC7F-8B680227A6C4}" presName="parentText" presStyleLbl="node1" presStyleIdx="0" presStyleCnt="3">
        <dgm:presLayoutVars>
          <dgm:chMax val="1"/>
          <dgm:bulletEnabled val="1"/>
        </dgm:presLayoutVars>
      </dgm:prSet>
      <dgm:spPr/>
      <dgm:t>
        <a:bodyPr/>
        <a:lstStyle/>
        <a:p>
          <a:endParaRPr lang="en-US"/>
        </a:p>
      </dgm:t>
    </dgm:pt>
    <dgm:pt modelId="{2A2E3B1E-67A7-4E75-9512-901E03A88308}" type="pres">
      <dgm:prSet presAssocID="{C1B8898E-EDE6-4808-BC7F-8B680227A6C4}" presName="descendantText" presStyleLbl="alignAccFollowNode1" presStyleIdx="0" presStyleCnt="3">
        <dgm:presLayoutVars>
          <dgm:bulletEnabled val="1"/>
        </dgm:presLayoutVars>
      </dgm:prSet>
      <dgm:spPr/>
      <dgm:t>
        <a:bodyPr/>
        <a:lstStyle/>
        <a:p>
          <a:endParaRPr lang="en-US"/>
        </a:p>
      </dgm:t>
    </dgm:pt>
    <dgm:pt modelId="{87D76B3A-90C0-4124-808F-EFF18E0C8DE1}" type="pres">
      <dgm:prSet presAssocID="{A373A8FB-3D31-4C05-B088-070B3C33FC94}" presName="sp" presStyleCnt="0"/>
      <dgm:spPr/>
    </dgm:pt>
    <dgm:pt modelId="{11A1BB9D-4052-4662-ABCF-E70FB549498E}" type="pres">
      <dgm:prSet presAssocID="{2C489E5E-97E5-49BB-900E-7273E88EF517}" presName="linNode" presStyleCnt="0"/>
      <dgm:spPr/>
    </dgm:pt>
    <dgm:pt modelId="{8F54C30F-F7FA-4387-95AA-61FA8C831022}" type="pres">
      <dgm:prSet presAssocID="{2C489E5E-97E5-49BB-900E-7273E88EF517}" presName="parentText" presStyleLbl="node1" presStyleIdx="1" presStyleCnt="3">
        <dgm:presLayoutVars>
          <dgm:chMax val="1"/>
          <dgm:bulletEnabled val="1"/>
        </dgm:presLayoutVars>
      </dgm:prSet>
      <dgm:spPr/>
      <dgm:t>
        <a:bodyPr/>
        <a:lstStyle/>
        <a:p>
          <a:endParaRPr lang="en-US"/>
        </a:p>
      </dgm:t>
    </dgm:pt>
    <dgm:pt modelId="{10020B72-349B-4691-B922-736C64354A09}" type="pres">
      <dgm:prSet presAssocID="{2C489E5E-97E5-49BB-900E-7273E88EF517}" presName="descendantText" presStyleLbl="alignAccFollowNode1" presStyleIdx="1" presStyleCnt="3">
        <dgm:presLayoutVars>
          <dgm:bulletEnabled val="1"/>
        </dgm:presLayoutVars>
      </dgm:prSet>
      <dgm:spPr/>
      <dgm:t>
        <a:bodyPr/>
        <a:lstStyle/>
        <a:p>
          <a:endParaRPr lang="en-US"/>
        </a:p>
      </dgm:t>
    </dgm:pt>
    <dgm:pt modelId="{4C3F022C-B5E6-4C1B-871E-2B44280451FF}" type="pres">
      <dgm:prSet presAssocID="{4D766D68-08CB-4FF2-AB03-7ECEB8377F3E}" presName="sp" presStyleCnt="0"/>
      <dgm:spPr/>
    </dgm:pt>
    <dgm:pt modelId="{B6D906AC-25CB-4B13-9CFA-8C99424051B7}" type="pres">
      <dgm:prSet presAssocID="{D9C6E83D-A8CC-4FE6-A52C-CB98AC8AF5C2}" presName="linNode" presStyleCnt="0"/>
      <dgm:spPr/>
    </dgm:pt>
    <dgm:pt modelId="{67457AB9-905E-4384-B439-A86834BA53A0}" type="pres">
      <dgm:prSet presAssocID="{D9C6E83D-A8CC-4FE6-A52C-CB98AC8AF5C2}" presName="parentText" presStyleLbl="node1" presStyleIdx="2" presStyleCnt="3">
        <dgm:presLayoutVars>
          <dgm:chMax val="1"/>
          <dgm:bulletEnabled val="1"/>
        </dgm:presLayoutVars>
      </dgm:prSet>
      <dgm:spPr/>
      <dgm:t>
        <a:bodyPr/>
        <a:lstStyle/>
        <a:p>
          <a:endParaRPr lang="en-US"/>
        </a:p>
      </dgm:t>
    </dgm:pt>
    <dgm:pt modelId="{2667C2F6-6202-4022-A043-479B5CE3C5EA}" type="pres">
      <dgm:prSet presAssocID="{D9C6E83D-A8CC-4FE6-A52C-CB98AC8AF5C2}" presName="descendantText" presStyleLbl="alignAccFollowNode1" presStyleIdx="2" presStyleCnt="3">
        <dgm:presLayoutVars>
          <dgm:bulletEnabled val="1"/>
        </dgm:presLayoutVars>
      </dgm:prSet>
      <dgm:spPr/>
      <dgm:t>
        <a:bodyPr/>
        <a:lstStyle/>
        <a:p>
          <a:endParaRPr lang="en-US"/>
        </a:p>
      </dgm:t>
    </dgm:pt>
  </dgm:ptLst>
  <dgm:cxnLst>
    <dgm:cxn modelId="{7DCC0A33-7F71-4F1F-9EBF-51CE23FE5414}" type="presOf" srcId="{A0AC930B-3B34-48E7-8604-5199DB8B5B40}" destId="{2A2E3B1E-67A7-4E75-9512-901E03A88308}" srcOrd="0" destOrd="0" presId="urn:microsoft.com/office/officeart/2005/8/layout/vList5"/>
    <dgm:cxn modelId="{3EBD6AA8-B391-453D-BAFF-4C255678090C}" srcId="{D9C6E83D-A8CC-4FE6-A52C-CB98AC8AF5C2}" destId="{5425C1B9-A49B-4547-872C-F7C9C81732D3}" srcOrd="2" destOrd="0" parTransId="{D0552E88-2E93-46DF-A6A2-091C3E86705D}" sibTransId="{5A0F8FF8-737E-4A3E-A1CB-889BD825D5E2}"/>
    <dgm:cxn modelId="{EF54E342-C5BD-426A-8C1B-00A095E26BAD}" srcId="{C1B8898E-EDE6-4808-BC7F-8B680227A6C4}" destId="{D768B984-B112-45E4-A238-4D08415698C1}" srcOrd="1" destOrd="0" parTransId="{C1E399E3-D4A5-472F-BAA9-03F9A508B896}" sibTransId="{FAAAB3C7-2E4B-403C-88D4-BCE9765F08B1}"/>
    <dgm:cxn modelId="{D764FF06-02A6-429A-8288-6462DC8E748F}" type="presOf" srcId="{980A7FDE-A875-472A-9FC7-629E904E0A78}" destId="{676C154D-538C-41A9-B981-70390B4B2711}" srcOrd="0" destOrd="0" presId="urn:microsoft.com/office/officeart/2005/8/layout/vList5"/>
    <dgm:cxn modelId="{5AC94AC4-F939-4635-B7B7-17635742898E}" type="presOf" srcId="{D768B984-B112-45E4-A238-4D08415698C1}" destId="{2A2E3B1E-67A7-4E75-9512-901E03A88308}" srcOrd="0" destOrd="1" presId="urn:microsoft.com/office/officeart/2005/8/layout/vList5"/>
    <dgm:cxn modelId="{AC9BA82F-FA5E-458E-82D8-ABD99425B4C1}" srcId="{980A7FDE-A875-472A-9FC7-629E904E0A78}" destId="{D9C6E83D-A8CC-4FE6-A52C-CB98AC8AF5C2}" srcOrd="2" destOrd="0" parTransId="{727A90FB-8FAF-40DE-B6FF-77715F804C78}" sibTransId="{1B5DCC28-4CBE-41C1-ACDA-98BF53C7D7CE}"/>
    <dgm:cxn modelId="{ED76DB1B-B81D-4E36-A538-037288F05AE8}" type="presOf" srcId="{F78859CE-D9C1-4C9B-9037-3DF61A6F8049}" destId="{10020B72-349B-4691-B922-736C64354A09}" srcOrd="0" destOrd="1" presId="urn:microsoft.com/office/officeart/2005/8/layout/vList5"/>
    <dgm:cxn modelId="{208A1531-F7EC-4770-81E2-EA10B5BF2565}" srcId="{2C489E5E-97E5-49BB-900E-7273E88EF517}" destId="{EC241601-64C4-42B1-B726-A0AC3614AB20}" srcOrd="2" destOrd="0" parTransId="{6462A957-7C0D-4E8C-A62C-0A9AEC54EF4C}" sibTransId="{A09D040D-3FB6-4D7C-9B6B-54DBD9379F85}"/>
    <dgm:cxn modelId="{270F8BC1-DDBA-46A7-9CEB-7D23CB6A4B97}" type="presOf" srcId="{A71ECD5C-8DC2-440B-ACC2-158DC2B2E3A9}" destId="{2667C2F6-6202-4022-A043-479B5CE3C5EA}" srcOrd="0" destOrd="0" presId="urn:microsoft.com/office/officeart/2005/8/layout/vList5"/>
    <dgm:cxn modelId="{FAC63129-202A-4204-AE71-37833C02212E}" type="presOf" srcId="{C1B8898E-EDE6-4808-BC7F-8B680227A6C4}" destId="{7CBA8889-6325-44CF-920F-E1EADA0D6FFA}" srcOrd="0" destOrd="0" presId="urn:microsoft.com/office/officeart/2005/8/layout/vList5"/>
    <dgm:cxn modelId="{1A886127-A50E-4660-9F6D-05460EC12AFD}" srcId="{D9C6E83D-A8CC-4FE6-A52C-CB98AC8AF5C2}" destId="{72F90333-7D1A-485E-9A7F-E1774186D618}" srcOrd="1" destOrd="0" parTransId="{AF4F1EC4-2517-4331-9C1E-36D0F7B9E1B4}" sibTransId="{25D00B3C-3BA9-41D6-A0FE-AADDFB9ABB40}"/>
    <dgm:cxn modelId="{1E6E1018-31B2-4364-A2CB-B0BFA3421B4A}" srcId="{980A7FDE-A875-472A-9FC7-629E904E0A78}" destId="{C1B8898E-EDE6-4808-BC7F-8B680227A6C4}" srcOrd="0" destOrd="0" parTransId="{58E72B8B-7430-48A4-B446-9A6A3C7E270D}" sibTransId="{A373A8FB-3D31-4C05-B088-070B3C33FC94}"/>
    <dgm:cxn modelId="{D04E1901-E2D0-4F03-BF94-1FD96446FB94}" srcId="{2C489E5E-97E5-49BB-900E-7273E88EF517}" destId="{6C245972-4C4C-4693-A7C6-A172BF93007E}" srcOrd="0" destOrd="0" parTransId="{1D732271-39D6-4FB3-9B5B-7ECC6FC8D30F}" sibTransId="{AF202FB9-2D5C-4CD9-AC6B-FB8C74F82FB9}"/>
    <dgm:cxn modelId="{E27691AB-3F65-4684-A5DF-0582D47C7DF8}" type="presOf" srcId="{5425C1B9-A49B-4547-872C-F7C9C81732D3}" destId="{2667C2F6-6202-4022-A043-479B5CE3C5EA}" srcOrd="0" destOrd="2" presId="urn:microsoft.com/office/officeart/2005/8/layout/vList5"/>
    <dgm:cxn modelId="{EE600A2D-3C27-4D0C-80DE-8938A522F9BC}" type="presOf" srcId="{2C489E5E-97E5-49BB-900E-7273E88EF517}" destId="{8F54C30F-F7FA-4387-95AA-61FA8C831022}" srcOrd="0" destOrd="0" presId="urn:microsoft.com/office/officeart/2005/8/layout/vList5"/>
    <dgm:cxn modelId="{AE180AEB-F6B9-4B1E-90D0-179DAF1D0AFC}" type="presOf" srcId="{EC241601-64C4-42B1-B726-A0AC3614AB20}" destId="{10020B72-349B-4691-B922-736C64354A09}" srcOrd="0" destOrd="2" presId="urn:microsoft.com/office/officeart/2005/8/layout/vList5"/>
    <dgm:cxn modelId="{E088CFF7-1E30-4F63-B4A1-87FD1C07C749}" type="presOf" srcId="{D9C6E83D-A8CC-4FE6-A52C-CB98AC8AF5C2}" destId="{67457AB9-905E-4384-B439-A86834BA53A0}" srcOrd="0" destOrd="0" presId="urn:microsoft.com/office/officeart/2005/8/layout/vList5"/>
    <dgm:cxn modelId="{7EC1C999-7467-4312-9314-4BA65262F391}" srcId="{D9C6E83D-A8CC-4FE6-A52C-CB98AC8AF5C2}" destId="{A71ECD5C-8DC2-440B-ACC2-158DC2B2E3A9}" srcOrd="0" destOrd="0" parTransId="{A4CFFBEA-ACBE-4A90-A556-09CAFCF3A9CC}" sibTransId="{32F7A7F0-4158-4334-9D74-ADA7296C325C}"/>
    <dgm:cxn modelId="{C48A700E-9BA2-41C1-8382-288B41E9FFF3}" type="presOf" srcId="{72F90333-7D1A-485E-9A7F-E1774186D618}" destId="{2667C2F6-6202-4022-A043-479B5CE3C5EA}" srcOrd="0" destOrd="1" presId="urn:microsoft.com/office/officeart/2005/8/layout/vList5"/>
    <dgm:cxn modelId="{ED39C8E0-FE5C-4DEC-BAD0-00E1974D6C29}" type="presOf" srcId="{6C245972-4C4C-4693-A7C6-A172BF93007E}" destId="{10020B72-349B-4691-B922-736C64354A09}" srcOrd="0" destOrd="0" presId="urn:microsoft.com/office/officeart/2005/8/layout/vList5"/>
    <dgm:cxn modelId="{7D912FF8-5C81-42BF-894D-13AD514EDD7D}" srcId="{980A7FDE-A875-472A-9FC7-629E904E0A78}" destId="{2C489E5E-97E5-49BB-900E-7273E88EF517}" srcOrd="1" destOrd="0" parTransId="{0F151205-2F0D-4536-BE59-F0C505A02077}" sibTransId="{4D766D68-08CB-4FF2-AB03-7ECEB8377F3E}"/>
    <dgm:cxn modelId="{4A6DC7C0-0BE0-4266-9191-B3BAACA020B9}" srcId="{C1B8898E-EDE6-4808-BC7F-8B680227A6C4}" destId="{A0AC930B-3B34-48E7-8604-5199DB8B5B40}" srcOrd="0" destOrd="0" parTransId="{335DD7AF-E586-4EB9-AA95-E2BD07DAFCD8}" sibTransId="{7D30B640-CC8E-4992-967D-DEC4ED16A95E}"/>
    <dgm:cxn modelId="{7CBA09EA-05F2-4166-A7C2-B6E17B647913}" srcId="{2C489E5E-97E5-49BB-900E-7273E88EF517}" destId="{F78859CE-D9C1-4C9B-9037-3DF61A6F8049}" srcOrd="1" destOrd="0" parTransId="{27670E90-503F-4A64-961F-045A0A8ADE47}" sibTransId="{121C2B40-23A2-459E-BE0C-9DCBD44D1F93}"/>
    <dgm:cxn modelId="{5E23D82E-C26F-42DC-B871-43E864081ABD}" type="presParOf" srcId="{676C154D-538C-41A9-B981-70390B4B2711}" destId="{1703658E-1822-47B7-AD60-ADE5A110194E}" srcOrd="0" destOrd="0" presId="urn:microsoft.com/office/officeart/2005/8/layout/vList5"/>
    <dgm:cxn modelId="{065AA5AC-3297-4916-8951-F2F0FD32356E}" type="presParOf" srcId="{1703658E-1822-47B7-AD60-ADE5A110194E}" destId="{7CBA8889-6325-44CF-920F-E1EADA0D6FFA}" srcOrd="0" destOrd="0" presId="urn:microsoft.com/office/officeart/2005/8/layout/vList5"/>
    <dgm:cxn modelId="{47BCB8E4-A0BA-4582-B81F-6F7A43F2D9A5}" type="presParOf" srcId="{1703658E-1822-47B7-AD60-ADE5A110194E}" destId="{2A2E3B1E-67A7-4E75-9512-901E03A88308}" srcOrd="1" destOrd="0" presId="urn:microsoft.com/office/officeart/2005/8/layout/vList5"/>
    <dgm:cxn modelId="{1F87C61F-A87D-4113-8CEE-14176286ED97}" type="presParOf" srcId="{676C154D-538C-41A9-B981-70390B4B2711}" destId="{87D76B3A-90C0-4124-808F-EFF18E0C8DE1}" srcOrd="1" destOrd="0" presId="urn:microsoft.com/office/officeart/2005/8/layout/vList5"/>
    <dgm:cxn modelId="{7A3D025F-2D29-4A5B-B710-800605993FD9}" type="presParOf" srcId="{676C154D-538C-41A9-B981-70390B4B2711}" destId="{11A1BB9D-4052-4662-ABCF-E70FB549498E}" srcOrd="2" destOrd="0" presId="urn:microsoft.com/office/officeart/2005/8/layout/vList5"/>
    <dgm:cxn modelId="{9028F392-B68E-45F6-AE9D-4F7062A59499}" type="presParOf" srcId="{11A1BB9D-4052-4662-ABCF-E70FB549498E}" destId="{8F54C30F-F7FA-4387-95AA-61FA8C831022}" srcOrd="0" destOrd="0" presId="urn:microsoft.com/office/officeart/2005/8/layout/vList5"/>
    <dgm:cxn modelId="{B891F4E3-3118-4A40-8664-80541FB7960A}" type="presParOf" srcId="{11A1BB9D-4052-4662-ABCF-E70FB549498E}" destId="{10020B72-349B-4691-B922-736C64354A09}" srcOrd="1" destOrd="0" presId="urn:microsoft.com/office/officeart/2005/8/layout/vList5"/>
    <dgm:cxn modelId="{25C4F3BB-AA25-49F1-8EC8-D8FB18946925}" type="presParOf" srcId="{676C154D-538C-41A9-B981-70390B4B2711}" destId="{4C3F022C-B5E6-4C1B-871E-2B44280451FF}" srcOrd="3" destOrd="0" presId="urn:microsoft.com/office/officeart/2005/8/layout/vList5"/>
    <dgm:cxn modelId="{D9C7234C-336A-49F0-9FCF-4C42273AAD3C}" type="presParOf" srcId="{676C154D-538C-41A9-B981-70390B4B2711}" destId="{B6D906AC-25CB-4B13-9CFA-8C99424051B7}" srcOrd="4" destOrd="0" presId="urn:microsoft.com/office/officeart/2005/8/layout/vList5"/>
    <dgm:cxn modelId="{CB70D0A8-7EA6-4857-A728-99C41917A214}" type="presParOf" srcId="{B6D906AC-25CB-4B13-9CFA-8C99424051B7}" destId="{67457AB9-905E-4384-B439-A86834BA53A0}" srcOrd="0" destOrd="0" presId="urn:microsoft.com/office/officeart/2005/8/layout/vList5"/>
    <dgm:cxn modelId="{11BE9579-AA3F-4832-90B4-4ABBE61214B1}" type="presParOf" srcId="{B6D906AC-25CB-4B13-9CFA-8C99424051B7}" destId="{2667C2F6-6202-4022-A043-479B5CE3C5EA}"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3076FB76-1DC9-4D59-AE8F-58A59EC2145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7A5B2F7-01D6-4B74-B7D2-4591952ADFE6}">
      <dgm:prSet phldrT="[Text]"/>
      <dgm:spPr/>
      <dgm:t>
        <a:bodyPr/>
        <a:lstStyle/>
        <a:p>
          <a:r>
            <a:rPr lang="en-US" dirty="0" smtClean="0"/>
            <a:t>Issue report</a:t>
          </a:r>
          <a:endParaRPr lang="en-US" dirty="0"/>
        </a:p>
      </dgm:t>
    </dgm:pt>
    <dgm:pt modelId="{4DC54BAD-1D62-441E-A5B7-2F2714E03CB0}" type="parTrans" cxnId="{8DA9177E-BC20-406E-9A81-7534E17EF247}">
      <dgm:prSet/>
      <dgm:spPr/>
      <dgm:t>
        <a:bodyPr/>
        <a:lstStyle/>
        <a:p>
          <a:endParaRPr lang="en-US"/>
        </a:p>
      </dgm:t>
    </dgm:pt>
    <dgm:pt modelId="{A9DAAE67-B788-4A42-B87C-62310D87CC51}" type="sibTrans" cxnId="{8DA9177E-BC20-406E-9A81-7534E17EF247}">
      <dgm:prSet/>
      <dgm:spPr/>
      <dgm:t>
        <a:bodyPr/>
        <a:lstStyle/>
        <a:p>
          <a:endParaRPr lang="en-US"/>
        </a:p>
      </dgm:t>
    </dgm:pt>
    <dgm:pt modelId="{316ED9B0-4EAE-4CF1-82F0-A68505FC473F}">
      <dgm:prSet phldrT="[Text]"/>
      <dgm:spPr/>
      <dgm:t>
        <a:bodyPr/>
        <a:lstStyle/>
        <a:p>
          <a:r>
            <a:rPr lang="en-US" dirty="0" smtClean="0"/>
            <a:t>View students to whom books have been issued</a:t>
          </a:r>
          <a:endParaRPr lang="en-US" dirty="0"/>
        </a:p>
      </dgm:t>
    </dgm:pt>
    <dgm:pt modelId="{EC9AE27D-A353-4290-A7C2-B5646441C994}" type="parTrans" cxnId="{CF19D3BF-7BB7-46E8-B56D-131424596D2A}">
      <dgm:prSet/>
      <dgm:spPr/>
      <dgm:t>
        <a:bodyPr/>
        <a:lstStyle/>
        <a:p>
          <a:endParaRPr lang="en-US"/>
        </a:p>
      </dgm:t>
    </dgm:pt>
    <dgm:pt modelId="{F4EB9A39-9DB7-4E42-89D7-1EE1533004E0}" type="sibTrans" cxnId="{CF19D3BF-7BB7-46E8-B56D-131424596D2A}">
      <dgm:prSet/>
      <dgm:spPr/>
      <dgm:t>
        <a:bodyPr/>
        <a:lstStyle/>
        <a:p>
          <a:endParaRPr lang="en-US"/>
        </a:p>
      </dgm:t>
    </dgm:pt>
    <dgm:pt modelId="{5C1AE373-C2BC-4799-96CB-C5F9D9E11A59}">
      <dgm:prSet phldrT="[Text]"/>
      <dgm:spPr/>
      <dgm:t>
        <a:bodyPr/>
        <a:lstStyle/>
        <a:p>
          <a:r>
            <a:rPr lang="en-US" dirty="0" smtClean="0"/>
            <a:t>View students who have crossed the due date for returning books to contact them</a:t>
          </a:r>
          <a:endParaRPr lang="en-US" dirty="0"/>
        </a:p>
      </dgm:t>
    </dgm:pt>
    <dgm:pt modelId="{48622454-402E-4208-9450-8E433B844D60}" type="parTrans" cxnId="{229F1E65-CEBB-4250-B0B8-7C58BB652A2D}">
      <dgm:prSet/>
      <dgm:spPr/>
      <dgm:t>
        <a:bodyPr/>
        <a:lstStyle/>
        <a:p>
          <a:endParaRPr lang="en-US"/>
        </a:p>
      </dgm:t>
    </dgm:pt>
    <dgm:pt modelId="{B108CB59-599B-40D3-AB4D-377589697643}" type="sibTrans" cxnId="{229F1E65-CEBB-4250-B0B8-7C58BB652A2D}">
      <dgm:prSet/>
      <dgm:spPr/>
      <dgm:t>
        <a:bodyPr/>
        <a:lstStyle/>
        <a:p>
          <a:endParaRPr lang="en-US"/>
        </a:p>
      </dgm:t>
    </dgm:pt>
    <dgm:pt modelId="{71FCE71B-AA6F-4290-8A5C-A2D5E9827E0E}">
      <dgm:prSet phldrT="[Text]"/>
      <dgm:spPr/>
      <dgm:t>
        <a:bodyPr/>
        <a:lstStyle/>
        <a:p>
          <a:r>
            <a:rPr lang="en-US" dirty="0" smtClean="0"/>
            <a:t>Requests</a:t>
          </a:r>
          <a:endParaRPr lang="en-US" dirty="0"/>
        </a:p>
      </dgm:t>
    </dgm:pt>
    <dgm:pt modelId="{1D9903F4-1F9F-418D-8CAA-8FF37FD5655B}" type="parTrans" cxnId="{249DBB7A-F244-4732-8E46-8910A068F29B}">
      <dgm:prSet/>
      <dgm:spPr/>
      <dgm:t>
        <a:bodyPr/>
        <a:lstStyle/>
        <a:p>
          <a:endParaRPr lang="en-US"/>
        </a:p>
      </dgm:t>
    </dgm:pt>
    <dgm:pt modelId="{51C58DFC-F89C-48B3-8905-CBB785F7CD9E}" type="sibTrans" cxnId="{249DBB7A-F244-4732-8E46-8910A068F29B}">
      <dgm:prSet/>
      <dgm:spPr/>
      <dgm:t>
        <a:bodyPr/>
        <a:lstStyle/>
        <a:p>
          <a:endParaRPr lang="en-US"/>
        </a:p>
      </dgm:t>
    </dgm:pt>
    <dgm:pt modelId="{D44537D3-81E2-4802-BC7F-EC607A177F12}">
      <dgm:prSet phldrT="[Text]"/>
      <dgm:spPr/>
      <dgm:t>
        <a:bodyPr/>
        <a:lstStyle/>
        <a:p>
          <a:r>
            <a:rPr lang="en-US" dirty="0" smtClean="0"/>
            <a:t>View books requested by student</a:t>
          </a:r>
          <a:endParaRPr lang="en-US" dirty="0"/>
        </a:p>
      </dgm:t>
    </dgm:pt>
    <dgm:pt modelId="{2413E30E-083D-4FC7-9110-6171721EF466}" type="parTrans" cxnId="{F045278A-C5F2-4C6A-AADD-36E8042FE4CF}">
      <dgm:prSet/>
      <dgm:spPr/>
      <dgm:t>
        <a:bodyPr/>
        <a:lstStyle/>
        <a:p>
          <a:endParaRPr lang="en-US"/>
        </a:p>
      </dgm:t>
    </dgm:pt>
    <dgm:pt modelId="{9D2498D9-815E-4634-8862-64A6BE016D00}" type="sibTrans" cxnId="{F045278A-C5F2-4C6A-AADD-36E8042FE4CF}">
      <dgm:prSet/>
      <dgm:spPr/>
      <dgm:t>
        <a:bodyPr/>
        <a:lstStyle/>
        <a:p>
          <a:endParaRPr lang="en-US"/>
        </a:p>
      </dgm:t>
    </dgm:pt>
    <dgm:pt modelId="{1CF3E19E-82C9-4904-89A3-7C5F536C3AA5}">
      <dgm:prSet phldrT="[Text]"/>
      <dgm:spPr/>
      <dgm:t>
        <a:bodyPr/>
        <a:lstStyle/>
        <a:p>
          <a:r>
            <a:rPr lang="en-US" dirty="0" smtClean="0"/>
            <a:t>Logout</a:t>
          </a:r>
          <a:endParaRPr lang="en-US" dirty="0"/>
        </a:p>
      </dgm:t>
    </dgm:pt>
    <dgm:pt modelId="{B92BEA79-C498-4EA2-83A1-14363714BBF2}" type="parTrans" cxnId="{CCF7EA55-8F54-409C-9B63-97BAE51D7B84}">
      <dgm:prSet/>
      <dgm:spPr/>
      <dgm:t>
        <a:bodyPr/>
        <a:lstStyle/>
        <a:p>
          <a:endParaRPr lang="en-US"/>
        </a:p>
      </dgm:t>
    </dgm:pt>
    <dgm:pt modelId="{86BC09B9-A281-46CE-BD23-1513A2118A11}" type="sibTrans" cxnId="{CCF7EA55-8F54-409C-9B63-97BAE51D7B84}">
      <dgm:prSet/>
      <dgm:spPr/>
      <dgm:t>
        <a:bodyPr/>
        <a:lstStyle/>
        <a:p>
          <a:endParaRPr lang="en-US"/>
        </a:p>
      </dgm:t>
    </dgm:pt>
    <dgm:pt modelId="{69AA57B1-2299-41A4-B731-5A8C31DE0715}">
      <dgm:prSet phldrT="[Text]"/>
      <dgm:spPr/>
      <dgm:t>
        <a:bodyPr/>
        <a:lstStyle/>
        <a:p>
          <a:r>
            <a:rPr lang="en-US" dirty="0" smtClean="0"/>
            <a:t>Logout so that others cannot use Admin account</a:t>
          </a:r>
          <a:endParaRPr lang="en-US" dirty="0"/>
        </a:p>
      </dgm:t>
    </dgm:pt>
    <dgm:pt modelId="{CE9CF9EE-77D7-4923-9F28-3189516D673F}" type="parTrans" cxnId="{38B72D8F-19D0-4A1B-9790-943985D452A8}">
      <dgm:prSet/>
      <dgm:spPr/>
      <dgm:t>
        <a:bodyPr/>
        <a:lstStyle/>
        <a:p>
          <a:endParaRPr lang="en-US"/>
        </a:p>
      </dgm:t>
    </dgm:pt>
    <dgm:pt modelId="{457E8990-89FF-4B24-B046-060B3D37AC18}" type="sibTrans" cxnId="{38B72D8F-19D0-4A1B-9790-943985D452A8}">
      <dgm:prSet/>
      <dgm:spPr/>
      <dgm:t>
        <a:bodyPr/>
        <a:lstStyle/>
        <a:p>
          <a:endParaRPr lang="en-US"/>
        </a:p>
      </dgm:t>
    </dgm:pt>
    <dgm:pt modelId="{982BE9BA-3742-4C8F-9B0B-2995C15A9238}" type="pres">
      <dgm:prSet presAssocID="{3076FB76-1DC9-4D59-AE8F-58A59EC21458}" presName="Name0" presStyleCnt="0">
        <dgm:presLayoutVars>
          <dgm:dir/>
          <dgm:animLvl val="lvl"/>
          <dgm:resizeHandles val="exact"/>
        </dgm:presLayoutVars>
      </dgm:prSet>
      <dgm:spPr/>
      <dgm:t>
        <a:bodyPr/>
        <a:lstStyle/>
        <a:p>
          <a:endParaRPr lang="en-US"/>
        </a:p>
      </dgm:t>
    </dgm:pt>
    <dgm:pt modelId="{86903C5F-8E12-4546-8629-DDAE48CC3CEA}" type="pres">
      <dgm:prSet presAssocID="{C7A5B2F7-01D6-4B74-B7D2-4591952ADFE6}" presName="linNode" presStyleCnt="0"/>
      <dgm:spPr/>
    </dgm:pt>
    <dgm:pt modelId="{34C86846-A2F5-42A8-AFD1-DA2CC46AEA0B}" type="pres">
      <dgm:prSet presAssocID="{C7A5B2F7-01D6-4B74-B7D2-4591952ADFE6}" presName="parentText" presStyleLbl="node1" presStyleIdx="0" presStyleCnt="3">
        <dgm:presLayoutVars>
          <dgm:chMax val="1"/>
          <dgm:bulletEnabled val="1"/>
        </dgm:presLayoutVars>
      </dgm:prSet>
      <dgm:spPr/>
      <dgm:t>
        <a:bodyPr/>
        <a:lstStyle/>
        <a:p>
          <a:endParaRPr lang="en-US"/>
        </a:p>
      </dgm:t>
    </dgm:pt>
    <dgm:pt modelId="{3845AF9F-C8CE-45E0-B0CB-C6E4C5E48418}" type="pres">
      <dgm:prSet presAssocID="{C7A5B2F7-01D6-4B74-B7D2-4591952ADFE6}" presName="descendantText" presStyleLbl="alignAccFollowNode1" presStyleIdx="0" presStyleCnt="3">
        <dgm:presLayoutVars>
          <dgm:bulletEnabled val="1"/>
        </dgm:presLayoutVars>
      </dgm:prSet>
      <dgm:spPr/>
      <dgm:t>
        <a:bodyPr/>
        <a:lstStyle/>
        <a:p>
          <a:endParaRPr lang="en-US"/>
        </a:p>
      </dgm:t>
    </dgm:pt>
    <dgm:pt modelId="{5A099ED2-988D-4A9B-8455-78B105F56FFC}" type="pres">
      <dgm:prSet presAssocID="{A9DAAE67-B788-4A42-B87C-62310D87CC51}" presName="sp" presStyleCnt="0"/>
      <dgm:spPr/>
    </dgm:pt>
    <dgm:pt modelId="{201D4CE3-0627-49B0-8D47-DAA54FD3540C}" type="pres">
      <dgm:prSet presAssocID="{71FCE71B-AA6F-4290-8A5C-A2D5E9827E0E}" presName="linNode" presStyleCnt="0"/>
      <dgm:spPr/>
    </dgm:pt>
    <dgm:pt modelId="{60FD7F13-F7DA-4F85-BDF4-0AB9BB275949}" type="pres">
      <dgm:prSet presAssocID="{71FCE71B-AA6F-4290-8A5C-A2D5E9827E0E}" presName="parentText" presStyleLbl="node1" presStyleIdx="1" presStyleCnt="3">
        <dgm:presLayoutVars>
          <dgm:chMax val="1"/>
          <dgm:bulletEnabled val="1"/>
        </dgm:presLayoutVars>
      </dgm:prSet>
      <dgm:spPr/>
      <dgm:t>
        <a:bodyPr/>
        <a:lstStyle/>
        <a:p>
          <a:endParaRPr lang="en-US"/>
        </a:p>
      </dgm:t>
    </dgm:pt>
    <dgm:pt modelId="{F17547B1-E766-4031-9FB5-1A6CFA8F8F2F}" type="pres">
      <dgm:prSet presAssocID="{71FCE71B-AA6F-4290-8A5C-A2D5E9827E0E}" presName="descendantText" presStyleLbl="alignAccFollowNode1" presStyleIdx="1" presStyleCnt="3">
        <dgm:presLayoutVars>
          <dgm:bulletEnabled val="1"/>
        </dgm:presLayoutVars>
      </dgm:prSet>
      <dgm:spPr/>
      <dgm:t>
        <a:bodyPr/>
        <a:lstStyle/>
        <a:p>
          <a:endParaRPr lang="en-US"/>
        </a:p>
      </dgm:t>
    </dgm:pt>
    <dgm:pt modelId="{65255D95-54BE-476D-8D4E-56948F8138D5}" type="pres">
      <dgm:prSet presAssocID="{51C58DFC-F89C-48B3-8905-CBB785F7CD9E}" presName="sp" presStyleCnt="0"/>
      <dgm:spPr/>
    </dgm:pt>
    <dgm:pt modelId="{3FD1744A-945C-4098-A79B-4E02799202FE}" type="pres">
      <dgm:prSet presAssocID="{1CF3E19E-82C9-4904-89A3-7C5F536C3AA5}" presName="linNode" presStyleCnt="0"/>
      <dgm:spPr/>
    </dgm:pt>
    <dgm:pt modelId="{D4470D68-DDBB-4361-9997-B5A96B5306CC}" type="pres">
      <dgm:prSet presAssocID="{1CF3E19E-82C9-4904-89A3-7C5F536C3AA5}" presName="parentText" presStyleLbl="node1" presStyleIdx="2" presStyleCnt="3">
        <dgm:presLayoutVars>
          <dgm:chMax val="1"/>
          <dgm:bulletEnabled val="1"/>
        </dgm:presLayoutVars>
      </dgm:prSet>
      <dgm:spPr/>
      <dgm:t>
        <a:bodyPr/>
        <a:lstStyle/>
        <a:p>
          <a:endParaRPr lang="en-US"/>
        </a:p>
      </dgm:t>
    </dgm:pt>
    <dgm:pt modelId="{72EADE47-B469-4D27-8B24-872D2C992A56}" type="pres">
      <dgm:prSet presAssocID="{1CF3E19E-82C9-4904-89A3-7C5F536C3AA5}" presName="descendantText" presStyleLbl="alignAccFollowNode1" presStyleIdx="2" presStyleCnt="3">
        <dgm:presLayoutVars>
          <dgm:bulletEnabled val="1"/>
        </dgm:presLayoutVars>
      </dgm:prSet>
      <dgm:spPr/>
      <dgm:t>
        <a:bodyPr/>
        <a:lstStyle/>
        <a:p>
          <a:endParaRPr lang="en-US"/>
        </a:p>
      </dgm:t>
    </dgm:pt>
  </dgm:ptLst>
  <dgm:cxnLst>
    <dgm:cxn modelId="{74CA0CD6-7EC4-4D3E-9E9F-2D012F0DCE31}" type="presOf" srcId="{1CF3E19E-82C9-4904-89A3-7C5F536C3AA5}" destId="{D4470D68-DDBB-4361-9997-B5A96B5306CC}" srcOrd="0" destOrd="0" presId="urn:microsoft.com/office/officeart/2005/8/layout/vList5"/>
    <dgm:cxn modelId="{95D74267-B15F-4FBB-AB80-7B04277D460E}" type="presOf" srcId="{316ED9B0-4EAE-4CF1-82F0-A68505FC473F}" destId="{3845AF9F-C8CE-45E0-B0CB-C6E4C5E48418}" srcOrd="0" destOrd="0" presId="urn:microsoft.com/office/officeart/2005/8/layout/vList5"/>
    <dgm:cxn modelId="{8DA9177E-BC20-406E-9A81-7534E17EF247}" srcId="{3076FB76-1DC9-4D59-AE8F-58A59EC21458}" destId="{C7A5B2F7-01D6-4B74-B7D2-4591952ADFE6}" srcOrd="0" destOrd="0" parTransId="{4DC54BAD-1D62-441E-A5B7-2F2714E03CB0}" sibTransId="{A9DAAE67-B788-4A42-B87C-62310D87CC51}"/>
    <dgm:cxn modelId="{9611471E-2A60-4359-84DD-0DC19F5A3991}" type="presOf" srcId="{D44537D3-81E2-4802-BC7F-EC607A177F12}" destId="{F17547B1-E766-4031-9FB5-1A6CFA8F8F2F}" srcOrd="0" destOrd="0" presId="urn:microsoft.com/office/officeart/2005/8/layout/vList5"/>
    <dgm:cxn modelId="{CCF7EA55-8F54-409C-9B63-97BAE51D7B84}" srcId="{3076FB76-1DC9-4D59-AE8F-58A59EC21458}" destId="{1CF3E19E-82C9-4904-89A3-7C5F536C3AA5}" srcOrd="2" destOrd="0" parTransId="{B92BEA79-C498-4EA2-83A1-14363714BBF2}" sibTransId="{86BC09B9-A281-46CE-BD23-1513A2118A11}"/>
    <dgm:cxn modelId="{249DBB7A-F244-4732-8E46-8910A068F29B}" srcId="{3076FB76-1DC9-4D59-AE8F-58A59EC21458}" destId="{71FCE71B-AA6F-4290-8A5C-A2D5E9827E0E}" srcOrd="1" destOrd="0" parTransId="{1D9903F4-1F9F-418D-8CAA-8FF37FD5655B}" sibTransId="{51C58DFC-F89C-48B3-8905-CBB785F7CD9E}"/>
    <dgm:cxn modelId="{38B72D8F-19D0-4A1B-9790-943985D452A8}" srcId="{1CF3E19E-82C9-4904-89A3-7C5F536C3AA5}" destId="{69AA57B1-2299-41A4-B731-5A8C31DE0715}" srcOrd="0" destOrd="0" parTransId="{CE9CF9EE-77D7-4923-9F28-3189516D673F}" sibTransId="{457E8990-89FF-4B24-B046-060B3D37AC18}"/>
    <dgm:cxn modelId="{229F1E65-CEBB-4250-B0B8-7C58BB652A2D}" srcId="{C7A5B2F7-01D6-4B74-B7D2-4591952ADFE6}" destId="{5C1AE373-C2BC-4799-96CB-C5F9D9E11A59}" srcOrd="1" destOrd="0" parTransId="{48622454-402E-4208-9450-8E433B844D60}" sibTransId="{B108CB59-599B-40D3-AB4D-377589697643}"/>
    <dgm:cxn modelId="{EF61A662-61CF-4DCC-9022-0AF91FD558B0}" type="presOf" srcId="{69AA57B1-2299-41A4-B731-5A8C31DE0715}" destId="{72EADE47-B469-4D27-8B24-872D2C992A56}" srcOrd="0" destOrd="0" presId="urn:microsoft.com/office/officeart/2005/8/layout/vList5"/>
    <dgm:cxn modelId="{A95FEFB2-4A89-4317-912A-09EB2486D55C}" type="presOf" srcId="{5C1AE373-C2BC-4799-96CB-C5F9D9E11A59}" destId="{3845AF9F-C8CE-45E0-B0CB-C6E4C5E48418}" srcOrd="0" destOrd="1" presId="urn:microsoft.com/office/officeart/2005/8/layout/vList5"/>
    <dgm:cxn modelId="{CF19D3BF-7BB7-46E8-B56D-131424596D2A}" srcId="{C7A5B2F7-01D6-4B74-B7D2-4591952ADFE6}" destId="{316ED9B0-4EAE-4CF1-82F0-A68505FC473F}" srcOrd="0" destOrd="0" parTransId="{EC9AE27D-A353-4290-A7C2-B5646441C994}" sibTransId="{F4EB9A39-9DB7-4E42-89D7-1EE1533004E0}"/>
    <dgm:cxn modelId="{3DB142A7-5ABA-4783-A9B3-22215136B114}" type="presOf" srcId="{71FCE71B-AA6F-4290-8A5C-A2D5E9827E0E}" destId="{60FD7F13-F7DA-4F85-BDF4-0AB9BB275949}" srcOrd="0" destOrd="0" presId="urn:microsoft.com/office/officeart/2005/8/layout/vList5"/>
    <dgm:cxn modelId="{F045278A-C5F2-4C6A-AADD-36E8042FE4CF}" srcId="{71FCE71B-AA6F-4290-8A5C-A2D5E9827E0E}" destId="{D44537D3-81E2-4802-BC7F-EC607A177F12}" srcOrd="0" destOrd="0" parTransId="{2413E30E-083D-4FC7-9110-6171721EF466}" sibTransId="{9D2498D9-815E-4634-8862-64A6BE016D00}"/>
    <dgm:cxn modelId="{99F694E0-950F-43ED-8259-6BA2CE64A325}" type="presOf" srcId="{C7A5B2F7-01D6-4B74-B7D2-4591952ADFE6}" destId="{34C86846-A2F5-42A8-AFD1-DA2CC46AEA0B}" srcOrd="0" destOrd="0" presId="urn:microsoft.com/office/officeart/2005/8/layout/vList5"/>
    <dgm:cxn modelId="{032A68D9-704E-453F-B82D-B1323BB04A85}" type="presOf" srcId="{3076FB76-1DC9-4D59-AE8F-58A59EC21458}" destId="{982BE9BA-3742-4C8F-9B0B-2995C15A9238}" srcOrd="0" destOrd="0" presId="urn:microsoft.com/office/officeart/2005/8/layout/vList5"/>
    <dgm:cxn modelId="{3DC827C5-4664-4997-992A-94226DC06690}" type="presParOf" srcId="{982BE9BA-3742-4C8F-9B0B-2995C15A9238}" destId="{86903C5F-8E12-4546-8629-DDAE48CC3CEA}" srcOrd="0" destOrd="0" presId="urn:microsoft.com/office/officeart/2005/8/layout/vList5"/>
    <dgm:cxn modelId="{3EAAB661-FFAD-4F22-8D24-A3E794F487FD}" type="presParOf" srcId="{86903C5F-8E12-4546-8629-DDAE48CC3CEA}" destId="{34C86846-A2F5-42A8-AFD1-DA2CC46AEA0B}" srcOrd="0" destOrd="0" presId="urn:microsoft.com/office/officeart/2005/8/layout/vList5"/>
    <dgm:cxn modelId="{AE0CC431-9BB9-4B7E-8E62-F85FA89A6E40}" type="presParOf" srcId="{86903C5F-8E12-4546-8629-DDAE48CC3CEA}" destId="{3845AF9F-C8CE-45E0-B0CB-C6E4C5E48418}" srcOrd="1" destOrd="0" presId="urn:microsoft.com/office/officeart/2005/8/layout/vList5"/>
    <dgm:cxn modelId="{29CF5809-E645-4CEF-AB17-7998F4A9F4DD}" type="presParOf" srcId="{982BE9BA-3742-4C8F-9B0B-2995C15A9238}" destId="{5A099ED2-988D-4A9B-8455-78B105F56FFC}" srcOrd="1" destOrd="0" presId="urn:microsoft.com/office/officeart/2005/8/layout/vList5"/>
    <dgm:cxn modelId="{3D75258F-8DD1-401D-A8FA-B88F968DF893}" type="presParOf" srcId="{982BE9BA-3742-4C8F-9B0B-2995C15A9238}" destId="{201D4CE3-0627-49B0-8D47-DAA54FD3540C}" srcOrd="2" destOrd="0" presId="urn:microsoft.com/office/officeart/2005/8/layout/vList5"/>
    <dgm:cxn modelId="{1303A76A-880C-48BA-85F4-F6E503B4CBAC}" type="presParOf" srcId="{201D4CE3-0627-49B0-8D47-DAA54FD3540C}" destId="{60FD7F13-F7DA-4F85-BDF4-0AB9BB275949}" srcOrd="0" destOrd="0" presId="urn:microsoft.com/office/officeart/2005/8/layout/vList5"/>
    <dgm:cxn modelId="{4456827F-1503-4546-9028-296BC5AA770E}" type="presParOf" srcId="{201D4CE3-0627-49B0-8D47-DAA54FD3540C}" destId="{F17547B1-E766-4031-9FB5-1A6CFA8F8F2F}" srcOrd="1" destOrd="0" presId="urn:microsoft.com/office/officeart/2005/8/layout/vList5"/>
    <dgm:cxn modelId="{1F89F99B-75E8-4F86-B496-E74CA340F761}" type="presParOf" srcId="{982BE9BA-3742-4C8F-9B0B-2995C15A9238}" destId="{65255D95-54BE-476D-8D4E-56948F8138D5}" srcOrd="3" destOrd="0" presId="urn:microsoft.com/office/officeart/2005/8/layout/vList5"/>
    <dgm:cxn modelId="{B5E7AEED-6A4D-4CB7-98EA-B974751719B8}" type="presParOf" srcId="{982BE9BA-3742-4C8F-9B0B-2995C15A9238}" destId="{3FD1744A-945C-4098-A79B-4E02799202FE}" srcOrd="4" destOrd="0" presId="urn:microsoft.com/office/officeart/2005/8/layout/vList5"/>
    <dgm:cxn modelId="{BB631F89-681D-4D5B-8B7E-CC296F3339A9}" type="presParOf" srcId="{3FD1744A-945C-4098-A79B-4E02799202FE}" destId="{D4470D68-DDBB-4361-9997-B5A96B5306CC}" srcOrd="0" destOrd="0" presId="urn:microsoft.com/office/officeart/2005/8/layout/vList5"/>
    <dgm:cxn modelId="{9FCFFF76-798B-40B5-A7AD-0D29BEB7E38C}" type="presParOf" srcId="{3FD1744A-945C-4098-A79B-4E02799202FE}" destId="{72EADE47-B469-4D27-8B24-872D2C992A56}" srcOrd="1" destOrd="0" presId="urn:microsoft.com/office/officeart/2005/8/layout/vList5"/>
  </dgm:cxnLst>
  <dgm:bg/>
  <dgm:whole/>
</dgm:dataModel>
</file>

<file path=ppt/diagrams/data5.xml><?xml version="1.0" encoding="utf-8"?>
<dgm:dataModel xmlns:dgm="http://schemas.openxmlformats.org/drawingml/2006/diagram" xmlns:a="http://schemas.openxmlformats.org/drawingml/2006/main">
  <dgm:ptLst>
    <dgm:pt modelId="{84E1CAF7-4197-463D-ACC2-2CB832BF0AD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25F4838D-6703-4075-815B-DACB07834CE0}">
      <dgm:prSet phldrT="[Text]"/>
      <dgm:spPr/>
      <dgm:t>
        <a:bodyPr/>
        <a:lstStyle/>
        <a:p>
          <a:r>
            <a:rPr lang="en-US" dirty="0" smtClean="0"/>
            <a:t>Student Sign in/Login</a:t>
          </a:r>
          <a:endParaRPr lang="en-US" dirty="0"/>
        </a:p>
      </dgm:t>
    </dgm:pt>
    <dgm:pt modelId="{9133A9F9-535C-4D78-87CE-84E1A8CC1BF4}" type="parTrans" cxnId="{490FC2D2-21ED-415F-B84B-D0CFEB56780D}">
      <dgm:prSet/>
      <dgm:spPr/>
      <dgm:t>
        <a:bodyPr/>
        <a:lstStyle/>
        <a:p>
          <a:endParaRPr lang="en-US"/>
        </a:p>
      </dgm:t>
    </dgm:pt>
    <dgm:pt modelId="{A09D4C79-AD2E-411B-8E76-7BC94134FE94}" type="sibTrans" cxnId="{490FC2D2-21ED-415F-B84B-D0CFEB56780D}">
      <dgm:prSet/>
      <dgm:spPr/>
      <dgm:t>
        <a:bodyPr/>
        <a:lstStyle/>
        <a:p>
          <a:endParaRPr lang="en-US"/>
        </a:p>
      </dgm:t>
    </dgm:pt>
    <dgm:pt modelId="{E33ED3C0-FF9C-4266-B69F-0884BB20B192}">
      <dgm:prSet phldrT="[Text]"/>
      <dgm:spPr/>
      <dgm:t>
        <a:bodyPr/>
        <a:lstStyle/>
        <a:p>
          <a:r>
            <a:rPr lang="en-US" dirty="0" smtClean="0"/>
            <a:t>Borrow Books</a:t>
          </a:r>
          <a:endParaRPr lang="en-US" dirty="0"/>
        </a:p>
      </dgm:t>
    </dgm:pt>
    <dgm:pt modelId="{1EB7184C-A53F-40CF-BA62-26B9CE7196B1}" type="parTrans" cxnId="{FEDA500B-E74E-4A34-8786-08984C6FAA00}">
      <dgm:prSet/>
      <dgm:spPr/>
      <dgm:t>
        <a:bodyPr/>
        <a:lstStyle/>
        <a:p>
          <a:endParaRPr lang="en-US"/>
        </a:p>
      </dgm:t>
    </dgm:pt>
    <dgm:pt modelId="{7AAC0E67-5647-4635-9CBA-4C0C5C20364A}" type="sibTrans" cxnId="{FEDA500B-E74E-4A34-8786-08984C6FAA00}">
      <dgm:prSet/>
      <dgm:spPr/>
      <dgm:t>
        <a:bodyPr/>
        <a:lstStyle/>
        <a:p>
          <a:endParaRPr lang="en-US"/>
        </a:p>
      </dgm:t>
    </dgm:pt>
    <dgm:pt modelId="{DD89358A-6109-4365-908F-1A605F8D1897}">
      <dgm:prSet phldrT="[Text]"/>
      <dgm:spPr/>
      <dgm:t>
        <a:bodyPr/>
        <a:lstStyle/>
        <a:p>
          <a:r>
            <a:rPr lang="en-US" dirty="0" smtClean="0"/>
            <a:t>Return books</a:t>
          </a:r>
          <a:endParaRPr lang="en-US" dirty="0"/>
        </a:p>
      </dgm:t>
    </dgm:pt>
    <dgm:pt modelId="{E0CCBC30-7C62-4C9E-A508-481C2B292FA2}" type="parTrans" cxnId="{5020F2B3-31C0-44F8-B6F4-3CD6B977298A}">
      <dgm:prSet/>
      <dgm:spPr/>
      <dgm:t>
        <a:bodyPr/>
        <a:lstStyle/>
        <a:p>
          <a:endParaRPr lang="en-US"/>
        </a:p>
      </dgm:t>
    </dgm:pt>
    <dgm:pt modelId="{4715555D-0CF3-4F3B-A366-65CF500E07DB}" type="sibTrans" cxnId="{5020F2B3-31C0-44F8-B6F4-3CD6B977298A}">
      <dgm:prSet/>
      <dgm:spPr/>
      <dgm:t>
        <a:bodyPr/>
        <a:lstStyle/>
        <a:p>
          <a:endParaRPr lang="en-US"/>
        </a:p>
      </dgm:t>
    </dgm:pt>
    <dgm:pt modelId="{6CEB1F7E-912F-45BD-86B6-FF0B06D0117D}">
      <dgm:prSet phldrT="[Text]"/>
      <dgm:spPr/>
      <dgm:t>
        <a:bodyPr/>
        <a:lstStyle/>
        <a:p>
          <a:r>
            <a:rPr lang="en-US" dirty="0" smtClean="0"/>
            <a:t>View list of borrowed books</a:t>
          </a:r>
          <a:endParaRPr lang="en-US" dirty="0"/>
        </a:p>
      </dgm:t>
    </dgm:pt>
    <dgm:pt modelId="{67BA603B-9D91-4964-8EC8-0C4798F2F1DA}" type="parTrans" cxnId="{947BEAD1-A891-4225-B305-7506AABAF0F8}">
      <dgm:prSet/>
      <dgm:spPr/>
      <dgm:t>
        <a:bodyPr/>
        <a:lstStyle/>
        <a:p>
          <a:endParaRPr lang="en-US"/>
        </a:p>
      </dgm:t>
    </dgm:pt>
    <dgm:pt modelId="{81F4C3CD-B64E-4A27-8F6F-F228643A9B7C}" type="sibTrans" cxnId="{947BEAD1-A891-4225-B305-7506AABAF0F8}">
      <dgm:prSet/>
      <dgm:spPr/>
      <dgm:t>
        <a:bodyPr/>
        <a:lstStyle/>
        <a:p>
          <a:endParaRPr lang="en-US"/>
        </a:p>
      </dgm:t>
    </dgm:pt>
    <dgm:pt modelId="{B31A07A1-7BDC-46BF-9EE2-C0028E09F23B}" type="pres">
      <dgm:prSet presAssocID="{84E1CAF7-4197-463D-ACC2-2CB832BF0AD9}" presName="composite" presStyleCnt="0">
        <dgm:presLayoutVars>
          <dgm:chMax val="1"/>
          <dgm:dir/>
          <dgm:resizeHandles val="exact"/>
        </dgm:presLayoutVars>
      </dgm:prSet>
      <dgm:spPr/>
      <dgm:t>
        <a:bodyPr/>
        <a:lstStyle/>
        <a:p>
          <a:endParaRPr lang="en-US"/>
        </a:p>
      </dgm:t>
    </dgm:pt>
    <dgm:pt modelId="{D84B2107-C679-415C-8C46-8227FADDEB96}" type="pres">
      <dgm:prSet presAssocID="{25F4838D-6703-4075-815B-DACB07834CE0}" presName="roof" presStyleLbl="dkBgShp" presStyleIdx="0" presStyleCnt="2"/>
      <dgm:spPr/>
      <dgm:t>
        <a:bodyPr/>
        <a:lstStyle/>
        <a:p>
          <a:endParaRPr lang="en-US"/>
        </a:p>
      </dgm:t>
    </dgm:pt>
    <dgm:pt modelId="{32C8B2FC-F797-424F-8F59-96079601D3C8}" type="pres">
      <dgm:prSet presAssocID="{25F4838D-6703-4075-815B-DACB07834CE0}" presName="pillars" presStyleCnt="0"/>
      <dgm:spPr/>
    </dgm:pt>
    <dgm:pt modelId="{32B60FA1-BB41-4CA8-80C3-630196C3733F}" type="pres">
      <dgm:prSet presAssocID="{25F4838D-6703-4075-815B-DACB07834CE0}" presName="pillar1" presStyleLbl="node1" presStyleIdx="0" presStyleCnt="3">
        <dgm:presLayoutVars>
          <dgm:bulletEnabled val="1"/>
        </dgm:presLayoutVars>
      </dgm:prSet>
      <dgm:spPr/>
      <dgm:t>
        <a:bodyPr/>
        <a:lstStyle/>
        <a:p>
          <a:endParaRPr lang="en-US"/>
        </a:p>
      </dgm:t>
    </dgm:pt>
    <dgm:pt modelId="{8206D8F1-EFB7-45DF-A71F-811E1B61C8DF}" type="pres">
      <dgm:prSet presAssocID="{DD89358A-6109-4365-908F-1A605F8D1897}" presName="pillarX" presStyleLbl="node1" presStyleIdx="1" presStyleCnt="3">
        <dgm:presLayoutVars>
          <dgm:bulletEnabled val="1"/>
        </dgm:presLayoutVars>
      </dgm:prSet>
      <dgm:spPr/>
      <dgm:t>
        <a:bodyPr/>
        <a:lstStyle/>
        <a:p>
          <a:endParaRPr lang="en-US"/>
        </a:p>
      </dgm:t>
    </dgm:pt>
    <dgm:pt modelId="{6EB95651-39D2-43DF-8EC1-15B9E0D88BAA}" type="pres">
      <dgm:prSet presAssocID="{6CEB1F7E-912F-45BD-86B6-FF0B06D0117D}" presName="pillarX" presStyleLbl="node1" presStyleIdx="2" presStyleCnt="3">
        <dgm:presLayoutVars>
          <dgm:bulletEnabled val="1"/>
        </dgm:presLayoutVars>
      </dgm:prSet>
      <dgm:spPr/>
      <dgm:t>
        <a:bodyPr/>
        <a:lstStyle/>
        <a:p>
          <a:endParaRPr lang="en-US"/>
        </a:p>
      </dgm:t>
    </dgm:pt>
    <dgm:pt modelId="{E5877052-278B-48A4-89B4-32E8FC920200}" type="pres">
      <dgm:prSet presAssocID="{25F4838D-6703-4075-815B-DACB07834CE0}" presName="base" presStyleLbl="dkBgShp" presStyleIdx="1" presStyleCnt="2"/>
      <dgm:spPr/>
    </dgm:pt>
  </dgm:ptLst>
  <dgm:cxnLst>
    <dgm:cxn modelId="{490FC2D2-21ED-415F-B84B-D0CFEB56780D}" srcId="{84E1CAF7-4197-463D-ACC2-2CB832BF0AD9}" destId="{25F4838D-6703-4075-815B-DACB07834CE0}" srcOrd="0" destOrd="0" parTransId="{9133A9F9-535C-4D78-87CE-84E1A8CC1BF4}" sibTransId="{A09D4C79-AD2E-411B-8E76-7BC94134FE94}"/>
    <dgm:cxn modelId="{AE06128D-3E40-4460-91C2-C602E5E08313}" type="presOf" srcId="{E33ED3C0-FF9C-4266-B69F-0884BB20B192}" destId="{32B60FA1-BB41-4CA8-80C3-630196C3733F}" srcOrd="0" destOrd="0" presId="urn:microsoft.com/office/officeart/2005/8/layout/hList3"/>
    <dgm:cxn modelId="{FEDA500B-E74E-4A34-8786-08984C6FAA00}" srcId="{25F4838D-6703-4075-815B-DACB07834CE0}" destId="{E33ED3C0-FF9C-4266-B69F-0884BB20B192}" srcOrd="0" destOrd="0" parTransId="{1EB7184C-A53F-40CF-BA62-26B9CE7196B1}" sibTransId="{7AAC0E67-5647-4635-9CBA-4C0C5C20364A}"/>
    <dgm:cxn modelId="{947BEAD1-A891-4225-B305-7506AABAF0F8}" srcId="{25F4838D-6703-4075-815B-DACB07834CE0}" destId="{6CEB1F7E-912F-45BD-86B6-FF0B06D0117D}" srcOrd="2" destOrd="0" parTransId="{67BA603B-9D91-4964-8EC8-0C4798F2F1DA}" sibTransId="{81F4C3CD-B64E-4A27-8F6F-F228643A9B7C}"/>
    <dgm:cxn modelId="{774B2D57-E666-4E22-89A6-AB865862BBC8}" type="presOf" srcId="{25F4838D-6703-4075-815B-DACB07834CE0}" destId="{D84B2107-C679-415C-8C46-8227FADDEB96}" srcOrd="0" destOrd="0" presId="urn:microsoft.com/office/officeart/2005/8/layout/hList3"/>
    <dgm:cxn modelId="{5020F2B3-31C0-44F8-B6F4-3CD6B977298A}" srcId="{25F4838D-6703-4075-815B-DACB07834CE0}" destId="{DD89358A-6109-4365-908F-1A605F8D1897}" srcOrd="1" destOrd="0" parTransId="{E0CCBC30-7C62-4C9E-A508-481C2B292FA2}" sibTransId="{4715555D-0CF3-4F3B-A366-65CF500E07DB}"/>
    <dgm:cxn modelId="{F7E131EF-FFA2-4831-BE92-862975E1CD95}" type="presOf" srcId="{6CEB1F7E-912F-45BD-86B6-FF0B06D0117D}" destId="{6EB95651-39D2-43DF-8EC1-15B9E0D88BAA}" srcOrd="0" destOrd="0" presId="urn:microsoft.com/office/officeart/2005/8/layout/hList3"/>
    <dgm:cxn modelId="{7783103F-64CA-4587-9784-99191A337F68}" type="presOf" srcId="{84E1CAF7-4197-463D-ACC2-2CB832BF0AD9}" destId="{B31A07A1-7BDC-46BF-9EE2-C0028E09F23B}" srcOrd="0" destOrd="0" presId="urn:microsoft.com/office/officeart/2005/8/layout/hList3"/>
    <dgm:cxn modelId="{7C298A64-C367-4B99-837A-920FFC097DA3}" type="presOf" srcId="{DD89358A-6109-4365-908F-1A605F8D1897}" destId="{8206D8F1-EFB7-45DF-A71F-811E1B61C8DF}" srcOrd="0" destOrd="0" presId="urn:microsoft.com/office/officeart/2005/8/layout/hList3"/>
    <dgm:cxn modelId="{EC611F1F-DB15-4E7D-916D-C43AB4CA4636}" type="presParOf" srcId="{B31A07A1-7BDC-46BF-9EE2-C0028E09F23B}" destId="{D84B2107-C679-415C-8C46-8227FADDEB96}" srcOrd="0" destOrd="0" presId="urn:microsoft.com/office/officeart/2005/8/layout/hList3"/>
    <dgm:cxn modelId="{F23477FD-2C9B-4855-83FE-93E619E2E9F0}" type="presParOf" srcId="{B31A07A1-7BDC-46BF-9EE2-C0028E09F23B}" destId="{32C8B2FC-F797-424F-8F59-96079601D3C8}" srcOrd="1" destOrd="0" presId="urn:microsoft.com/office/officeart/2005/8/layout/hList3"/>
    <dgm:cxn modelId="{F2DC3708-7674-454F-9239-6D124BE9F360}" type="presParOf" srcId="{32C8B2FC-F797-424F-8F59-96079601D3C8}" destId="{32B60FA1-BB41-4CA8-80C3-630196C3733F}" srcOrd="0" destOrd="0" presId="urn:microsoft.com/office/officeart/2005/8/layout/hList3"/>
    <dgm:cxn modelId="{935FA5B2-1DC2-4529-823A-F724AEB5AD2D}" type="presParOf" srcId="{32C8B2FC-F797-424F-8F59-96079601D3C8}" destId="{8206D8F1-EFB7-45DF-A71F-811E1B61C8DF}" srcOrd="1" destOrd="0" presId="urn:microsoft.com/office/officeart/2005/8/layout/hList3"/>
    <dgm:cxn modelId="{E7D7632B-19BE-4F50-8552-4C83D972D404}" type="presParOf" srcId="{32C8B2FC-F797-424F-8F59-96079601D3C8}" destId="{6EB95651-39D2-43DF-8EC1-15B9E0D88BAA}" srcOrd="2" destOrd="0" presId="urn:microsoft.com/office/officeart/2005/8/layout/hList3"/>
    <dgm:cxn modelId="{7DA17F68-A992-4AF9-92A8-044ED5629E39}" type="presParOf" srcId="{B31A07A1-7BDC-46BF-9EE2-C0028E09F23B}" destId="{E5877052-278B-48A4-89B4-32E8FC920200}" srcOrd="2" destOrd="0" presId="urn:microsoft.com/office/officeart/2005/8/layout/hList3"/>
  </dgm:cxnLst>
  <dgm:bg/>
  <dgm:whole/>
</dgm:dataModel>
</file>

<file path=ppt/diagrams/data6.xml><?xml version="1.0" encoding="utf-8"?>
<dgm:dataModel xmlns:dgm="http://schemas.openxmlformats.org/drawingml/2006/diagram" xmlns:a="http://schemas.openxmlformats.org/drawingml/2006/main">
  <dgm:ptLst>
    <dgm:pt modelId="{981D8408-3A29-4DA7-8DF7-8207D2852B1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0218D540-6B90-4BF0-A6D5-6F445BA015F4}">
      <dgm:prSet phldrT="[Text]"/>
      <dgm:spPr/>
      <dgm:t>
        <a:bodyPr/>
        <a:lstStyle/>
        <a:p>
          <a:r>
            <a:rPr lang="en-US" dirty="0" smtClean="0"/>
            <a:t>Log out</a:t>
          </a:r>
          <a:endParaRPr lang="en-US" dirty="0"/>
        </a:p>
      </dgm:t>
    </dgm:pt>
    <dgm:pt modelId="{05589365-B2EF-4476-BF11-891C8CCECC4C}" type="parTrans" cxnId="{2CED49F1-298C-4D4F-AE66-3CC62331C7A3}">
      <dgm:prSet/>
      <dgm:spPr/>
      <dgm:t>
        <a:bodyPr/>
        <a:lstStyle/>
        <a:p>
          <a:endParaRPr lang="en-US"/>
        </a:p>
      </dgm:t>
    </dgm:pt>
    <dgm:pt modelId="{CF790479-4354-4117-89F5-6E18FD36F870}" type="sibTrans" cxnId="{2CED49F1-298C-4D4F-AE66-3CC62331C7A3}">
      <dgm:prSet/>
      <dgm:spPr/>
      <dgm:t>
        <a:bodyPr/>
        <a:lstStyle/>
        <a:p>
          <a:endParaRPr lang="en-US"/>
        </a:p>
      </dgm:t>
    </dgm:pt>
    <dgm:pt modelId="{7962DD12-6CF1-4EF4-93A9-029B006D0196}">
      <dgm:prSet phldrT="[Text]"/>
      <dgm:spPr/>
      <dgm:t>
        <a:bodyPr/>
        <a:lstStyle/>
        <a:p>
          <a:r>
            <a:rPr lang="en-US" dirty="0" smtClean="0"/>
            <a:t>Request for new books</a:t>
          </a:r>
          <a:endParaRPr lang="en-US" dirty="0"/>
        </a:p>
      </dgm:t>
    </dgm:pt>
    <dgm:pt modelId="{936A06C6-7C3E-498F-9DE7-1D74EB712A60}" type="parTrans" cxnId="{C7C92C65-5ED2-4E7D-9739-67FBB4C17F2A}">
      <dgm:prSet/>
      <dgm:spPr/>
      <dgm:t>
        <a:bodyPr/>
        <a:lstStyle/>
        <a:p>
          <a:endParaRPr lang="en-US"/>
        </a:p>
      </dgm:t>
    </dgm:pt>
    <dgm:pt modelId="{D115C7AC-272B-48DA-AAE3-EF5A8AD0739F}" type="sibTrans" cxnId="{C7C92C65-5ED2-4E7D-9739-67FBB4C17F2A}">
      <dgm:prSet/>
      <dgm:spPr/>
      <dgm:t>
        <a:bodyPr/>
        <a:lstStyle/>
        <a:p>
          <a:endParaRPr lang="en-US"/>
        </a:p>
      </dgm:t>
    </dgm:pt>
    <dgm:pt modelId="{7B759B80-3B74-4D7B-BB51-9EA9899728A2}">
      <dgm:prSet phldrT="[Text]"/>
      <dgm:spPr/>
      <dgm:t>
        <a:bodyPr/>
        <a:lstStyle/>
        <a:p>
          <a:r>
            <a:rPr lang="en-US" dirty="0" smtClean="0"/>
            <a:t>Search books by different categories</a:t>
          </a:r>
          <a:endParaRPr lang="en-US" dirty="0"/>
        </a:p>
      </dgm:t>
    </dgm:pt>
    <dgm:pt modelId="{FBD037E5-EDCC-48D9-8B3B-43F71F118E82}" type="parTrans" cxnId="{0FAB704F-7F25-465F-AD1A-04E5FD5CEE12}">
      <dgm:prSet/>
      <dgm:spPr/>
      <dgm:t>
        <a:bodyPr/>
        <a:lstStyle/>
        <a:p>
          <a:endParaRPr lang="en-US"/>
        </a:p>
      </dgm:t>
    </dgm:pt>
    <dgm:pt modelId="{0C87ABBC-B828-4A77-A8B4-87B89AFC667A}" type="sibTrans" cxnId="{0FAB704F-7F25-465F-AD1A-04E5FD5CEE12}">
      <dgm:prSet/>
      <dgm:spPr/>
      <dgm:t>
        <a:bodyPr/>
        <a:lstStyle/>
        <a:p>
          <a:endParaRPr lang="en-US"/>
        </a:p>
      </dgm:t>
    </dgm:pt>
    <dgm:pt modelId="{91882099-9A07-4A29-960A-FECBB7010901}">
      <dgm:prSet phldrT="[Text]"/>
      <dgm:spPr/>
      <dgm:t>
        <a:bodyPr/>
        <a:lstStyle/>
        <a:p>
          <a:r>
            <a:rPr lang="en-US" dirty="0" smtClean="0"/>
            <a:t>Pay fine for late book returns</a:t>
          </a:r>
          <a:endParaRPr lang="en-US" dirty="0"/>
        </a:p>
      </dgm:t>
    </dgm:pt>
    <dgm:pt modelId="{016C2A3B-2366-43CC-A99F-FC055201E216}" type="parTrans" cxnId="{88FAC464-7636-4F03-9242-A7DF0139F700}">
      <dgm:prSet/>
      <dgm:spPr/>
      <dgm:t>
        <a:bodyPr/>
        <a:lstStyle/>
        <a:p>
          <a:endParaRPr lang="en-US"/>
        </a:p>
      </dgm:t>
    </dgm:pt>
    <dgm:pt modelId="{BFA0F1C7-6D85-445B-9470-B21BFE11C104}" type="sibTrans" cxnId="{88FAC464-7636-4F03-9242-A7DF0139F700}">
      <dgm:prSet/>
      <dgm:spPr/>
      <dgm:t>
        <a:bodyPr/>
        <a:lstStyle/>
        <a:p>
          <a:endParaRPr lang="en-US"/>
        </a:p>
      </dgm:t>
    </dgm:pt>
    <dgm:pt modelId="{F3CE30B9-DF87-4C08-A66F-5F250381515C}" type="pres">
      <dgm:prSet presAssocID="{981D8408-3A29-4DA7-8DF7-8207D2852B18}" presName="composite" presStyleCnt="0">
        <dgm:presLayoutVars>
          <dgm:chMax val="1"/>
          <dgm:dir/>
          <dgm:resizeHandles val="exact"/>
        </dgm:presLayoutVars>
      </dgm:prSet>
      <dgm:spPr/>
      <dgm:t>
        <a:bodyPr/>
        <a:lstStyle/>
        <a:p>
          <a:endParaRPr lang="en-US"/>
        </a:p>
      </dgm:t>
    </dgm:pt>
    <dgm:pt modelId="{F7D1C1BB-3E72-47B4-8887-355B1A2A064A}" type="pres">
      <dgm:prSet presAssocID="{0218D540-6B90-4BF0-A6D5-6F445BA015F4}" presName="roof" presStyleLbl="dkBgShp" presStyleIdx="0" presStyleCnt="2" custLinFactY="100000" custLinFactNeighborY="110417"/>
      <dgm:spPr/>
      <dgm:t>
        <a:bodyPr/>
        <a:lstStyle/>
        <a:p>
          <a:endParaRPr lang="en-US"/>
        </a:p>
      </dgm:t>
    </dgm:pt>
    <dgm:pt modelId="{65DD20CD-F763-4BE6-BD12-A4A29369DDE0}" type="pres">
      <dgm:prSet presAssocID="{0218D540-6B90-4BF0-A6D5-6F445BA015F4}" presName="pillars" presStyleCnt="0"/>
      <dgm:spPr/>
    </dgm:pt>
    <dgm:pt modelId="{F470F025-6918-48AA-9987-C948F7BBA6A3}" type="pres">
      <dgm:prSet presAssocID="{0218D540-6B90-4BF0-A6D5-6F445BA015F4}" presName="pillar1" presStyleLbl="node1" presStyleIdx="0" presStyleCnt="3" custLinFactNeighborX="-147" custLinFactNeighborY="-48611">
        <dgm:presLayoutVars>
          <dgm:bulletEnabled val="1"/>
        </dgm:presLayoutVars>
      </dgm:prSet>
      <dgm:spPr/>
      <dgm:t>
        <a:bodyPr/>
        <a:lstStyle/>
        <a:p>
          <a:endParaRPr lang="en-US"/>
        </a:p>
      </dgm:t>
    </dgm:pt>
    <dgm:pt modelId="{B28A1F54-354B-4B0A-BF07-51E1C611032B}" type="pres">
      <dgm:prSet presAssocID="{7B759B80-3B74-4D7B-BB51-9EA9899728A2}" presName="pillarX" presStyleLbl="node1" presStyleIdx="1" presStyleCnt="3" custLinFactNeighborX="1202" custLinFactNeighborY="-48611">
        <dgm:presLayoutVars>
          <dgm:bulletEnabled val="1"/>
        </dgm:presLayoutVars>
      </dgm:prSet>
      <dgm:spPr/>
      <dgm:t>
        <a:bodyPr/>
        <a:lstStyle/>
        <a:p>
          <a:endParaRPr lang="en-US"/>
        </a:p>
      </dgm:t>
    </dgm:pt>
    <dgm:pt modelId="{C826DBBA-0BDD-4AA9-9871-3C023D1EA571}" type="pres">
      <dgm:prSet presAssocID="{91882099-9A07-4A29-960A-FECBB7010901}" presName="pillarX" presStyleLbl="node1" presStyleIdx="2" presStyleCnt="3" custLinFactNeighborX="-1202" custLinFactNeighborY="-48611">
        <dgm:presLayoutVars>
          <dgm:bulletEnabled val="1"/>
        </dgm:presLayoutVars>
      </dgm:prSet>
      <dgm:spPr/>
      <dgm:t>
        <a:bodyPr/>
        <a:lstStyle/>
        <a:p>
          <a:endParaRPr lang="en-US"/>
        </a:p>
      </dgm:t>
    </dgm:pt>
    <dgm:pt modelId="{B34CEF18-C6E9-4AB6-8035-852CF4647F0D}" type="pres">
      <dgm:prSet presAssocID="{0218D540-6B90-4BF0-A6D5-6F445BA015F4}" presName="base" presStyleLbl="dkBgShp" presStyleIdx="1" presStyleCnt="2"/>
      <dgm:spPr/>
    </dgm:pt>
  </dgm:ptLst>
  <dgm:cxnLst>
    <dgm:cxn modelId="{1AADB468-70DC-42F1-ADFF-64F8B7E2AD9F}" type="presOf" srcId="{981D8408-3A29-4DA7-8DF7-8207D2852B18}" destId="{F3CE30B9-DF87-4C08-A66F-5F250381515C}" srcOrd="0" destOrd="0" presId="urn:microsoft.com/office/officeart/2005/8/layout/hList3"/>
    <dgm:cxn modelId="{2CED49F1-298C-4D4F-AE66-3CC62331C7A3}" srcId="{981D8408-3A29-4DA7-8DF7-8207D2852B18}" destId="{0218D540-6B90-4BF0-A6D5-6F445BA015F4}" srcOrd="0" destOrd="0" parTransId="{05589365-B2EF-4476-BF11-891C8CCECC4C}" sibTransId="{CF790479-4354-4117-89F5-6E18FD36F870}"/>
    <dgm:cxn modelId="{C7C92C65-5ED2-4E7D-9739-67FBB4C17F2A}" srcId="{0218D540-6B90-4BF0-A6D5-6F445BA015F4}" destId="{7962DD12-6CF1-4EF4-93A9-029B006D0196}" srcOrd="0" destOrd="0" parTransId="{936A06C6-7C3E-498F-9DE7-1D74EB712A60}" sibTransId="{D115C7AC-272B-48DA-AAE3-EF5A8AD0739F}"/>
    <dgm:cxn modelId="{88FAC464-7636-4F03-9242-A7DF0139F700}" srcId="{0218D540-6B90-4BF0-A6D5-6F445BA015F4}" destId="{91882099-9A07-4A29-960A-FECBB7010901}" srcOrd="2" destOrd="0" parTransId="{016C2A3B-2366-43CC-A99F-FC055201E216}" sibTransId="{BFA0F1C7-6D85-445B-9470-B21BFE11C104}"/>
    <dgm:cxn modelId="{0FAB704F-7F25-465F-AD1A-04E5FD5CEE12}" srcId="{0218D540-6B90-4BF0-A6D5-6F445BA015F4}" destId="{7B759B80-3B74-4D7B-BB51-9EA9899728A2}" srcOrd="1" destOrd="0" parTransId="{FBD037E5-EDCC-48D9-8B3B-43F71F118E82}" sibTransId="{0C87ABBC-B828-4A77-A8B4-87B89AFC667A}"/>
    <dgm:cxn modelId="{6316AA69-6EFA-40EA-8557-EDD8918D024F}" type="presOf" srcId="{7B759B80-3B74-4D7B-BB51-9EA9899728A2}" destId="{B28A1F54-354B-4B0A-BF07-51E1C611032B}" srcOrd="0" destOrd="0" presId="urn:microsoft.com/office/officeart/2005/8/layout/hList3"/>
    <dgm:cxn modelId="{67DDD01B-ECE5-4419-AA97-C2FA41F5D81F}" type="presOf" srcId="{91882099-9A07-4A29-960A-FECBB7010901}" destId="{C826DBBA-0BDD-4AA9-9871-3C023D1EA571}" srcOrd="0" destOrd="0" presId="urn:microsoft.com/office/officeart/2005/8/layout/hList3"/>
    <dgm:cxn modelId="{03989551-2190-4A20-9F48-C51C4F9D123D}" type="presOf" srcId="{0218D540-6B90-4BF0-A6D5-6F445BA015F4}" destId="{F7D1C1BB-3E72-47B4-8887-355B1A2A064A}" srcOrd="0" destOrd="0" presId="urn:microsoft.com/office/officeart/2005/8/layout/hList3"/>
    <dgm:cxn modelId="{70A833BA-8987-4684-87E4-6257138F3E78}" type="presOf" srcId="{7962DD12-6CF1-4EF4-93A9-029B006D0196}" destId="{F470F025-6918-48AA-9987-C948F7BBA6A3}" srcOrd="0" destOrd="0" presId="urn:microsoft.com/office/officeart/2005/8/layout/hList3"/>
    <dgm:cxn modelId="{A2E53BBB-07A1-4066-B537-9F87D2E89833}" type="presParOf" srcId="{F3CE30B9-DF87-4C08-A66F-5F250381515C}" destId="{F7D1C1BB-3E72-47B4-8887-355B1A2A064A}" srcOrd="0" destOrd="0" presId="urn:microsoft.com/office/officeart/2005/8/layout/hList3"/>
    <dgm:cxn modelId="{8971E1A7-67FF-48A9-ABC7-A6A806954CC4}" type="presParOf" srcId="{F3CE30B9-DF87-4C08-A66F-5F250381515C}" destId="{65DD20CD-F763-4BE6-BD12-A4A29369DDE0}" srcOrd="1" destOrd="0" presId="urn:microsoft.com/office/officeart/2005/8/layout/hList3"/>
    <dgm:cxn modelId="{6156E94A-29B2-46E4-9208-D131BF6F6E9A}" type="presParOf" srcId="{65DD20CD-F763-4BE6-BD12-A4A29369DDE0}" destId="{F470F025-6918-48AA-9987-C948F7BBA6A3}" srcOrd="0" destOrd="0" presId="urn:microsoft.com/office/officeart/2005/8/layout/hList3"/>
    <dgm:cxn modelId="{390CFEE4-5BF1-421A-8E54-C98436504453}" type="presParOf" srcId="{65DD20CD-F763-4BE6-BD12-A4A29369DDE0}" destId="{B28A1F54-354B-4B0A-BF07-51E1C611032B}" srcOrd="1" destOrd="0" presId="urn:microsoft.com/office/officeart/2005/8/layout/hList3"/>
    <dgm:cxn modelId="{082300FA-89B1-4388-9B88-61183C302657}" type="presParOf" srcId="{65DD20CD-F763-4BE6-BD12-A4A29369DDE0}" destId="{C826DBBA-0BDD-4AA9-9871-3C023D1EA571}" srcOrd="2" destOrd="0" presId="urn:microsoft.com/office/officeart/2005/8/layout/hList3"/>
    <dgm:cxn modelId="{9F567761-F643-4CAB-B5BF-FEBD70E9A585}" type="presParOf" srcId="{F3CE30B9-DF87-4C08-A66F-5F250381515C}" destId="{B34CEF18-C6E9-4AB6-8035-852CF4647F0D}" srcOrd="2" destOrd="0" presId="urn:microsoft.com/office/officeart/2005/8/layout/hList3"/>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stackoverflow.com/questions/4710067/how-to-delete-a-specific-line-in-a-file"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www.programiz.com/python-programming" TargetMode="External"/><Relationship Id="rId4" Type="http://schemas.openxmlformats.org/officeDocument/2006/relationships/hyperlink" Target="https://www.tutorialspoint.com/python/inde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diagramLayout" Target="../diagrams/layout2.xml"/><Relationship Id="rId7" Type="http://schemas.openxmlformats.org/officeDocument/2006/relationships/diagramLayout" Target="../diagrams/layout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990600" y="304800"/>
            <a:ext cx="7200000" cy="1124553"/>
          </a:xfrm>
          <a:prstGeom prst="rect">
            <a:avLst/>
          </a:prstGeom>
          <a:noFill/>
          <a:ln w="9525">
            <a:noFill/>
            <a:miter lim="800000"/>
            <a:headEnd/>
            <a:tailEnd/>
          </a:ln>
          <a:effectLst/>
        </p:spPr>
      </p:pic>
      <p:sp>
        <p:nvSpPr>
          <p:cNvPr id="5" name="Rectangle 4"/>
          <p:cNvSpPr/>
          <p:nvPr/>
        </p:nvSpPr>
        <p:spPr>
          <a:xfrm>
            <a:off x="2133600" y="1752600"/>
            <a:ext cx="4724400" cy="800219"/>
          </a:xfrm>
          <a:prstGeom prst="rect">
            <a:avLst/>
          </a:prstGeom>
        </p:spPr>
        <p:txBody>
          <a:bodyPr wrap="square">
            <a:spAutoFit/>
          </a:bodyPr>
          <a:lstStyle/>
          <a:p>
            <a:r>
              <a:rPr lang="en-US" b="1" dirty="0" smtClean="0">
                <a:latin typeface="Times New Roman" pitchFamily="18" charset="0"/>
                <a:cs typeface="Times New Roman" pitchFamily="18" charset="0"/>
              </a:rPr>
              <a:t>Engineering Exploration Project Seminar on</a:t>
            </a:r>
            <a:endParaRPr lang="en-US" sz="30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Library Management System</a:t>
            </a:r>
            <a:endParaRPr lang="en-US" sz="2800" dirty="0"/>
          </a:p>
        </p:txBody>
      </p:sp>
      <p:sp>
        <p:nvSpPr>
          <p:cNvPr id="6" name="Subtitle 2"/>
          <p:cNvSpPr>
            <a:spLocks noGrp="1"/>
          </p:cNvSpPr>
          <p:nvPr>
            <p:ph type="subTitle" idx="1"/>
          </p:nvPr>
        </p:nvSpPr>
        <p:spPr>
          <a:xfrm>
            <a:off x="3962400" y="3962400"/>
            <a:ext cx="4800600" cy="1764000"/>
          </a:xfrm>
        </p:spPr>
        <p:txBody>
          <a:bodyPr>
            <a:normAutofit fontScale="92500" lnSpcReduction="10000"/>
          </a:bodyPr>
          <a:lstStyle/>
          <a:p>
            <a:pPr algn="l"/>
            <a:r>
              <a:rPr lang="en-US" sz="2000" dirty="0" smtClean="0">
                <a:solidFill>
                  <a:schemeClr val="tx1"/>
                </a:solidFill>
              </a:rPr>
              <a:t>MANASVI K                            </a:t>
            </a:r>
            <a:r>
              <a:rPr lang="en-US" sz="2000" dirty="0" smtClean="0">
                <a:solidFill>
                  <a:schemeClr val="tx1"/>
                </a:solidFill>
                <a:latin typeface="Times New Roman" pitchFamily="18" charset="0"/>
                <a:cs typeface="Times New Roman" pitchFamily="18" charset="0"/>
              </a:rPr>
              <a:t>– 160120749008</a:t>
            </a:r>
          </a:p>
          <a:p>
            <a:pPr algn="l"/>
            <a:r>
              <a:rPr lang="en-US" sz="2000" dirty="0" smtClean="0">
                <a:solidFill>
                  <a:schemeClr val="tx1"/>
                </a:solidFill>
              </a:rPr>
              <a:t>VYBHAVI  BUKKA                  </a:t>
            </a:r>
            <a:r>
              <a:rPr lang="en-US" sz="2000" dirty="0" smtClean="0">
                <a:solidFill>
                  <a:schemeClr val="tx1"/>
                </a:solidFill>
                <a:latin typeface="Times New Roman" pitchFamily="18" charset="0"/>
                <a:cs typeface="Times New Roman" pitchFamily="18" charset="0"/>
              </a:rPr>
              <a:t>– 160120749021	</a:t>
            </a:r>
          </a:p>
          <a:p>
            <a:pPr algn="l"/>
            <a:r>
              <a:rPr lang="en-US" sz="2000" dirty="0" smtClean="0">
                <a:solidFill>
                  <a:schemeClr val="tx1"/>
                </a:solidFill>
              </a:rPr>
              <a:t>MAHESH REDDY JAVVAJI     </a:t>
            </a:r>
            <a:r>
              <a:rPr lang="en-US" sz="2000" dirty="0" smtClean="0">
                <a:solidFill>
                  <a:schemeClr val="tx1"/>
                </a:solidFill>
                <a:latin typeface="Times New Roman" pitchFamily="18" charset="0"/>
                <a:cs typeface="Times New Roman" pitchFamily="18" charset="0"/>
              </a:rPr>
              <a:t>– 160120749034 	</a:t>
            </a:r>
          </a:p>
          <a:p>
            <a:pPr algn="l"/>
            <a:r>
              <a:rPr lang="en-US" sz="2000" dirty="0" smtClean="0">
                <a:solidFill>
                  <a:schemeClr val="tx1"/>
                </a:solidFill>
              </a:rPr>
              <a:t>SAI MEDANSH T                    </a:t>
            </a:r>
            <a:r>
              <a:rPr lang="en-US" sz="2000" dirty="0" smtClean="0">
                <a:solidFill>
                  <a:schemeClr val="tx1"/>
                </a:solidFill>
                <a:latin typeface="Times New Roman" pitchFamily="18" charset="0"/>
                <a:cs typeface="Times New Roman" pitchFamily="18" charset="0"/>
              </a:rPr>
              <a:t>– 160120749046</a:t>
            </a:r>
          </a:p>
          <a:p>
            <a:pPr algn="l"/>
            <a:r>
              <a:rPr lang="en-US" sz="2000" dirty="0" smtClean="0">
                <a:solidFill>
                  <a:schemeClr val="tx1"/>
                </a:solidFill>
              </a:rPr>
              <a:t>SAI SATHVIK REDDY BONTU</a:t>
            </a:r>
            <a:r>
              <a:rPr lang="en-US" sz="2000" dirty="0" smtClean="0">
                <a:solidFill>
                  <a:schemeClr val="tx1"/>
                </a:solidFill>
                <a:latin typeface="Times New Roman" pitchFamily="18" charset="0"/>
                <a:cs typeface="Times New Roman" pitchFamily="18" charset="0"/>
              </a:rPr>
              <a:t>– 160120749047</a:t>
            </a:r>
          </a:p>
          <a:p>
            <a:pPr algn="l"/>
            <a:endParaRPr lang="en-US" sz="2000" dirty="0">
              <a:solidFill>
                <a:schemeClr val="tx1"/>
              </a:solidFill>
              <a:latin typeface="Times New Roman" pitchFamily="18" charset="0"/>
              <a:cs typeface="Times New Roman" pitchFamily="18" charset="0"/>
            </a:endParaRPr>
          </a:p>
        </p:txBody>
      </p:sp>
      <p:sp>
        <p:nvSpPr>
          <p:cNvPr id="7" name="Rectangle 6"/>
          <p:cNvSpPr/>
          <p:nvPr/>
        </p:nvSpPr>
        <p:spPr>
          <a:xfrm>
            <a:off x="2133600" y="2819400"/>
            <a:ext cx="4572000" cy="646331"/>
          </a:xfrm>
          <a:prstGeom prst="rect">
            <a:avLst/>
          </a:prstGeom>
        </p:spPr>
        <p:txBody>
          <a:bodyPr>
            <a:spAutoFit/>
          </a:bodyPr>
          <a:lstStyle/>
          <a:p>
            <a:pPr lvl="0" algn="just">
              <a:spcBef>
                <a:spcPct val="20000"/>
              </a:spcBef>
              <a:defRPr/>
            </a:pPr>
            <a:r>
              <a:rPr lang="en-US" b="1" u="sng" dirty="0" smtClean="0">
                <a:latin typeface="Times New Roman" pitchFamily="18" charset="0"/>
                <a:cs typeface="Times New Roman" pitchFamily="18" charset="0"/>
              </a:rPr>
              <a:t>Core branch:</a:t>
            </a:r>
            <a:r>
              <a:rPr lang="en-US" dirty="0" smtClean="0">
                <a:latin typeface="Times New Roman" pitchFamily="18" charset="0"/>
                <a:cs typeface="Times New Roman" pitchFamily="18" charset="0"/>
              </a:rPr>
              <a:t> CSE with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Cyber Security with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(CSE – 5)</a:t>
            </a:r>
          </a:p>
        </p:txBody>
      </p:sp>
      <p:sp>
        <p:nvSpPr>
          <p:cNvPr id="8" name="Subtitle 2"/>
          <p:cNvSpPr txBox="1">
            <a:spLocks/>
          </p:cNvSpPr>
          <p:nvPr/>
        </p:nvSpPr>
        <p:spPr>
          <a:xfrm>
            <a:off x="392017" y="6045510"/>
            <a:ext cx="8370983" cy="450000"/>
          </a:xfrm>
          <a:prstGeom prst="rect">
            <a:avLst/>
          </a:prstGeom>
        </p:spPr>
        <p:txBody>
          <a:bodyPr vert="horz" lIns="91440" tIns="45720" rIns="91440" bIns="45720" rtlCol="0">
            <a:normAutofit/>
          </a:bodyPr>
          <a:lstStyle/>
          <a:p>
            <a:pPr lvl="0">
              <a:spcBef>
                <a:spcPct val="20000"/>
              </a:spcBef>
              <a:defRPr/>
            </a:pPr>
            <a:r>
              <a:rPr kumimoji="0" lang="en-US" b="1" i="0"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Mentor :</a:t>
            </a:r>
            <a:r>
              <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lang="en-US" dirty="0" smtClean="0"/>
              <a:t>Dr. </a:t>
            </a:r>
            <a:r>
              <a:rPr lang="en-US" dirty="0" err="1" smtClean="0"/>
              <a:t>Kolla</a:t>
            </a:r>
            <a:r>
              <a:rPr lang="en-US" dirty="0" smtClean="0"/>
              <a:t> </a:t>
            </a:r>
            <a:r>
              <a:rPr lang="en-US" dirty="0" err="1" smtClean="0"/>
              <a:t>Morarjee</a:t>
            </a:r>
            <a:r>
              <a:rPr lang="en-US" dirty="0" smtClean="0"/>
              <a:t> </a:t>
            </a:r>
            <a:r>
              <a:rPr kumimoji="0" lang="en-US"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b="1" i="0" u="sng"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Designation :</a:t>
            </a:r>
            <a:r>
              <a:rPr kumimoji="0" lang="en-US"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lang="en-US" dirty="0" smtClean="0"/>
              <a:t>Associate Professor</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a:t>
            </a:r>
            <a:br>
              <a:rPr lang="en-US" dirty="0" smtClean="0"/>
            </a:br>
            <a:r>
              <a:rPr lang="en-US" dirty="0" smtClean="0"/>
              <a:t>Student</a:t>
            </a:r>
            <a:endParaRPr lang="en-US" dirty="0"/>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en-US" dirty="0" smtClean="0"/>
              <a:t>Formulation</a:t>
            </a:r>
            <a:br>
              <a:rPr lang="en-US" dirty="0" smtClean="0"/>
            </a:br>
            <a:r>
              <a:rPr lang="en-US" dirty="0" smtClean="0"/>
              <a:t>Student</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r>
              <a:rPr lang="en-US" dirty="0" smtClean="0"/>
              <a:t>Main Page</a:t>
            </a:r>
            <a:endParaRPr lang="en-US" dirty="0"/>
          </a:p>
        </p:txBody>
      </p:sp>
      <p:pic>
        <p:nvPicPr>
          <p:cNvPr id="6" name="Content Placeholder 5" descr="Screenshot (2185).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p:txBody>
          <a:bodyPr/>
          <a:lstStyle/>
          <a:p>
            <a:r>
              <a:rPr lang="en-US" dirty="0" smtClean="0"/>
              <a:t>Sign up</a:t>
            </a:r>
            <a:endParaRPr lang="en-US" dirty="0"/>
          </a:p>
        </p:txBody>
      </p:sp>
      <p:pic>
        <p:nvPicPr>
          <p:cNvPr id="7" name="Content Placeholder 6" descr="Screenshot (2193).png"/>
          <p:cNvPicPr>
            <a:picLocks noGrp="1" noChangeAspect="1"/>
          </p:cNvPicPr>
          <p:nvPr>
            <p:ph sz="half" idx="2"/>
          </p:nvPr>
        </p:nvPicPr>
        <p:blipFill>
          <a:blip r:embed="rId2" cstate="print"/>
          <a:stretch>
            <a:fillRect/>
          </a:stretch>
        </p:blipFill>
        <p:spPr>
          <a:xfrm>
            <a:off x="457200" y="3014770"/>
            <a:ext cx="4040188" cy="2271497"/>
          </a:xfrm>
        </p:spPr>
      </p:pic>
      <p:sp>
        <p:nvSpPr>
          <p:cNvPr id="5" name="Text Placeholder 4"/>
          <p:cNvSpPr>
            <a:spLocks noGrp="1"/>
          </p:cNvSpPr>
          <p:nvPr>
            <p:ph type="body" sz="quarter" idx="3"/>
          </p:nvPr>
        </p:nvSpPr>
        <p:spPr/>
        <p:txBody>
          <a:bodyPr/>
          <a:lstStyle/>
          <a:p>
            <a:r>
              <a:rPr lang="en-US" dirty="0" smtClean="0"/>
              <a:t>Sign in</a:t>
            </a:r>
            <a:endParaRPr lang="en-US" dirty="0"/>
          </a:p>
        </p:txBody>
      </p:sp>
      <p:pic>
        <p:nvPicPr>
          <p:cNvPr id="8" name="Content Placeholder 7" descr="Screenshot (2194).png"/>
          <p:cNvPicPr>
            <a:picLocks noGrp="1" noChangeAspect="1"/>
          </p:cNvPicPr>
          <p:nvPr>
            <p:ph sz="quarter" idx="4"/>
          </p:nvPr>
        </p:nvPicPr>
        <p:blipFill>
          <a:blip r:embed="rId3" cstate="print"/>
          <a:stretch>
            <a:fillRect/>
          </a:stretch>
        </p:blipFill>
        <p:spPr>
          <a:xfrm>
            <a:off x="4645025" y="3014324"/>
            <a:ext cx="4041775" cy="227238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p:txBody>
          <a:bodyPr/>
          <a:lstStyle/>
          <a:p>
            <a:r>
              <a:rPr lang="en-US" dirty="0" smtClean="0"/>
              <a:t>Admin Window</a:t>
            </a:r>
            <a:endParaRPr lang="en-US" dirty="0"/>
          </a:p>
        </p:txBody>
      </p:sp>
      <p:pic>
        <p:nvPicPr>
          <p:cNvPr id="7" name="Content Placeholder 6" descr="Screenshot (2186).png"/>
          <p:cNvPicPr>
            <a:picLocks noGrp="1" noChangeAspect="1"/>
          </p:cNvPicPr>
          <p:nvPr>
            <p:ph sz="half" idx="2"/>
          </p:nvPr>
        </p:nvPicPr>
        <p:blipFill>
          <a:blip r:embed="rId2"/>
          <a:stretch>
            <a:fillRect/>
          </a:stretch>
        </p:blipFill>
        <p:spPr>
          <a:xfrm>
            <a:off x="457200" y="3014770"/>
            <a:ext cx="4040188" cy="2271497"/>
          </a:xfrm>
        </p:spPr>
      </p:pic>
      <p:sp>
        <p:nvSpPr>
          <p:cNvPr id="5" name="Text Placeholder 4"/>
          <p:cNvSpPr>
            <a:spLocks noGrp="1"/>
          </p:cNvSpPr>
          <p:nvPr>
            <p:ph type="body" sz="quarter" idx="3"/>
          </p:nvPr>
        </p:nvSpPr>
        <p:spPr/>
        <p:txBody>
          <a:bodyPr/>
          <a:lstStyle/>
          <a:p>
            <a:r>
              <a:rPr lang="en-US" dirty="0" smtClean="0"/>
              <a:t>Student window</a:t>
            </a:r>
            <a:endParaRPr lang="en-US" dirty="0"/>
          </a:p>
        </p:txBody>
      </p:sp>
      <p:pic>
        <p:nvPicPr>
          <p:cNvPr id="9" name="Content Placeholder 8" descr="Screenshot (2195).png"/>
          <p:cNvPicPr>
            <a:picLocks noGrp="1" noChangeAspect="1"/>
          </p:cNvPicPr>
          <p:nvPr>
            <p:ph sz="quarter" idx="4"/>
          </p:nvPr>
        </p:nvPicPr>
        <p:blipFill>
          <a:blip r:embed="rId3"/>
          <a:stretch>
            <a:fillRect/>
          </a:stretch>
        </p:blipFill>
        <p:spPr>
          <a:xfrm>
            <a:off x="4645025" y="3014324"/>
            <a:ext cx="4041775" cy="227238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70000"/>
              </a:lnSpc>
              <a:buFont typeface="Wingdings" pitchFamily="2" charset="2"/>
              <a:buChar char="v"/>
            </a:pPr>
            <a:r>
              <a:rPr lang="en-US" dirty="0" smtClean="0"/>
              <a:t>The </a:t>
            </a:r>
            <a:r>
              <a:rPr lang="en-US" dirty="0" smtClean="0"/>
              <a:t>Library Management System has been developed to benefit the students as well as the staff of the library. </a:t>
            </a:r>
            <a:endParaRPr lang="en-US" dirty="0" smtClean="0"/>
          </a:p>
          <a:p>
            <a:pPr algn="just">
              <a:lnSpc>
                <a:spcPct val="170000"/>
              </a:lnSpc>
              <a:buFont typeface="Wingdings" pitchFamily="2" charset="2"/>
              <a:buChar char="v"/>
            </a:pPr>
            <a:r>
              <a:rPr lang="en-US" dirty="0" smtClean="0"/>
              <a:t>It </a:t>
            </a:r>
            <a:r>
              <a:rPr lang="en-US" dirty="0" smtClean="0"/>
              <a:t>automates and digitalizes many processes. </a:t>
            </a:r>
            <a:endParaRPr lang="en-US" dirty="0" smtClean="0"/>
          </a:p>
          <a:p>
            <a:pPr algn="just">
              <a:lnSpc>
                <a:spcPct val="170000"/>
              </a:lnSpc>
              <a:buFont typeface="Wingdings" pitchFamily="2" charset="2"/>
              <a:buChar char="v"/>
            </a:pPr>
            <a:r>
              <a:rPr lang="en-US" dirty="0" smtClean="0"/>
              <a:t>It </a:t>
            </a:r>
            <a:r>
              <a:rPr lang="en-US" dirty="0" smtClean="0"/>
              <a:t>secures every account by encrypting the passwords and this encryption is different for every user. </a:t>
            </a:r>
            <a:endParaRPr lang="en-US" dirty="0" smtClean="0"/>
          </a:p>
          <a:p>
            <a:pPr algn="just">
              <a:lnSpc>
                <a:spcPct val="170000"/>
              </a:lnSpc>
              <a:buFont typeface="Wingdings" pitchFamily="2" charset="2"/>
              <a:buChar char="v"/>
            </a:pPr>
            <a:r>
              <a:rPr lang="en-US" dirty="0" smtClean="0"/>
              <a:t>The </a:t>
            </a:r>
            <a:r>
              <a:rPr lang="en-US" dirty="0" smtClean="0"/>
              <a:t>main intention of this project is to reduce the manual work which is tedious and prone to errors. </a:t>
            </a:r>
            <a:endParaRPr lang="en-US" dirty="0" smtClean="0"/>
          </a:p>
          <a:p>
            <a:pPr algn="just">
              <a:lnSpc>
                <a:spcPct val="170000"/>
              </a:lnSpc>
              <a:buFont typeface="Wingdings" pitchFamily="2" charset="2"/>
              <a:buChar char="v"/>
            </a:pPr>
            <a:r>
              <a:rPr lang="en-US" dirty="0" smtClean="0"/>
              <a:t>This </a:t>
            </a:r>
            <a:r>
              <a:rPr lang="en-US" dirty="0" smtClean="0"/>
              <a:t>system has all the features that are required by a library.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fontScale="55000" lnSpcReduction="20000"/>
          </a:bodyPr>
          <a:lstStyle/>
          <a:p>
            <a:pPr>
              <a:lnSpc>
                <a:spcPct val="170000"/>
              </a:lnSpc>
              <a:buFont typeface="Wingdings" pitchFamily="2" charset="2"/>
              <a:buChar char="Ø"/>
            </a:pPr>
            <a:r>
              <a:rPr lang="en-US" dirty="0" smtClean="0"/>
              <a:t>There is a future scope of this facility that many more features such as online lectures video tutorials can be added by teachers as well as online assignments submission facility, a feature of group chat where students can discuss various issues of engineering can be added to this project thus making it more interactive more user friendly and project which fulfills each users need in the best way possible.</a:t>
            </a:r>
          </a:p>
          <a:p>
            <a:pPr>
              <a:lnSpc>
                <a:spcPct val="170000"/>
              </a:lnSpc>
              <a:buFont typeface="Wingdings" pitchFamily="2" charset="2"/>
              <a:buChar char="Ø"/>
            </a:pPr>
            <a:r>
              <a:rPr lang="en-US" dirty="0" smtClean="0"/>
              <a:t>Also the security and authentication can be increased in the future by implementing fingerprint or facial recognition technologies. This system can even be taken online using HTML. Using DBMS for this will make the tasks even simpler.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u="sng" dirty="0" smtClean="0">
                <a:hlinkClick r:id="rId2"/>
              </a:rPr>
              <a:t>https://stackoverflow.com/questions/4710067/how-to-delete-a-specific-line-in-a-file</a:t>
            </a:r>
            <a:endParaRPr lang="en-US" dirty="0" smtClean="0"/>
          </a:p>
          <a:p>
            <a:pPr lvl="0"/>
            <a:r>
              <a:rPr lang="en-US" u="sng" dirty="0" smtClean="0">
                <a:hlinkClick r:id="rId3"/>
              </a:rPr>
              <a:t>https://www.geeksforgeeks.org/</a:t>
            </a:r>
            <a:endParaRPr lang="en-US" dirty="0" smtClean="0"/>
          </a:p>
          <a:p>
            <a:pPr lvl="0"/>
            <a:r>
              <a:rPr lang="en-US" u="sng" dirty="0" smtClean="0">
                <a:hlinkClick r:id="rId4"/>
              </a:rPr>
              <a:t>https://www.tutorialspoint.com/python/index.htm</a:t>
            </a:r>
            <a:endParaRPr lang="en-US" dirty="0" smtClean="0"/>
          </a:p>
          <a:p>
            <a:pPr lvl="0"/>
            <a:r>
              <a:rPr lang="en-US" u="sng" dirty="0" smtClean="0">
                <a:hlinkClick r:id="rId5"/>
              </a:rPr>
              <a:t>https://www.programiz.com/python-programming</a:t>
            </a:r>
            <a:endParaRPr lang="en-US" dirty="0" smtClean="0"/>
          </a:p>
          <a:p>
            <a:pPr lvl="0"/>
            <a:r>
              <a:rPr lang="en-US" u="sng" dirty="0" smtClean="0">
                <a:hlinkClick r:id="rId6"/>
              </a:rPr>
              <a:t>https://stackoverflow.com/</a:t>
            </a:r>
            <a:endParaRPr lang="en-US" u="sng" dirty="0" smtClean="0"/>
          </a:p>
          <a:p>
            <a:pPr lvl="0"/>
            <a:r>
              <a:rPr lang="en-US" dirty="0" smtClean="0"/>
              <a:t>Programming in python 3 text book by Mark Summerfield</a:t>
            </a:r>
          </a:p>
          <a:p>
            <a:pPr lvl="0"/>
            <a:r>
              <a:rPr lang="en-US" dirty="0" smtClean="0"/>
              <a:t>Mark Lutz “Learning Python”, O’Reilly Media Inc., 5th Edition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1"/>
          <p:cNvSpPr>
            <a:spLocks noGrp="1"/>
          </p:cNvSpPr>
          <p:nvPr>
            <p:ph idx="1"/>
          </p:nvPr>
        </p:nvSpPr>
        <p:spPr/>
        <p:txBody>
          <a:bodyPr>
            <a:normAutofit/>
          </a:bodyPr>
          <a:lstStyle/>
          <a:p>
            <a:pPr marL="457200" indent="-457200">
              <a:lnSpc>
                <a:spcPts val="3000"/>
              </a:lnSpc>
              <a:buClr>
                <a:schemeClr val="tx1"/>
              </a:buClr>
              <a:buNone/>
            </a:pPr>
            <a:r>
              <a:rPr lang="en-US" sz="2000" dirty="0" smtClean="0">
                <a:latin typeface="Times New Roman" panose="02020603050405020304" pitchFamily="18" charset="0"/>
                <a:cs typeface="Times New Roman" panose="02020603050405020304" pitchFamily="18" charset="0"/>
              </a:rPr>
              <a:t>                 Topic                                                                       Pg no.</a:t>
            </a: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Abstract……………………………………………….....</a:t>
            </a: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Background……………………………………………...</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Problem Statement ……………………………………...</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Motivation……………………………………………….</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Formulation and Methodology…………………………..</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Results &amp; Discussion…………………………………….</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Summary and Conclusion………………………………..</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Future scope……………………………………………...</a:t>
            </a:r>
            <a:endParaRPr lang="en-US" sz="2000"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ts val="3000"/>
              </a:lnSpc>
              <a:buClr>
                <a:schemeClr val="tx1"/>
              </a:buClr>
              <a:buFont typeface="+mj-lt"/>
              <a:buAutoNum type="arabicPeriod"/>
            </a:pPr>
            <a:r>
              <a:rPr lang="en-US" sz="2000" dirty="0" smtClean="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numCol="1" anchor="ctr">
            <a:normAutofit fontScale="47500" lnSpcReduction="20000"/>
          </a:bodyPr>
          <a:lstStyle/>
          <a:p>
            <a:pPr algn="just">
              <a:lnSpc>
                <a:spcPct val="220000"/>
              </a:lnSpc>
              <a:buNone/>
            </a:pPr>
            <a:r>
              <a:rPr lang="en-US" dirty="0" smtClean="0"/>
              <a:t>                              Manual process of keeping student records, book records, account details, managing employee is very difficult. There are various problems also faced by the student in library such as finding any particular book, tedious work of maintaining physical records etc. </a:t>
            </a:r>
          </a:p>
          <a:p>
            <a:pPr algn="just">
              <a:lnSpc>
                <a:spcPct val="220000"/>
              </a:lnSpc>
              <a:buNone/>
            </a:pPr>
            <a:r>
              <a:rPr lang="en-US" dirty="0" smtClean="0"/>
              <a:t>                               To overcome these issues, we proposed the Library Management System(LMS). LMS will handle all the current issues faced by the students and by its admin personnel. This LMS project aims at developing a digitalized system to manage all the tasks of Library . It is totally built at administrative end.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smtClean="0"/>
              <a:t>Library Management System is an application which refers to library systems to manage the library using a computerized system where he can perform enhanced tasks of the physical systems that exist today. Books and student maintenance modules are also included in this system which would keep track of the students using the library and also a detailed description about the books a library contains. With this computerized system there will be no loss of book record or member record which has been happening until now when a non computerized system is used. All these modules are able to help librarian to manage the library with more convenience and in a more efficient way as compared to library systems which are not computerized.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The problems stated under the problem statement and our interest towards python programming has motivated us to create this project on Library Management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8229600" cy="1143000"/>
          </a:xfrm>
        </p:spPr>
        <p:txBody>
          <a:bodyPr/>
          <a:lstStyle/>
          <a:p>
            <a:r>
              <a:rPr lang="en-US" dirty="0" smtClean="0"/>
              <a:t>System Design</a:t>
            </a:r>
            <a:endParaRPr lang="en-US" dirty="0"/>
          </a:p>
        </p:txBody>
      </p:sp>
      <p:sp>
        <p:nvSpPr>
          <p:cNvPr id="2104" name="Rectangle 56"/>
          <p:cNvSpPr>
            <a:spLocks noChangeArrowheads="1"/>
          </p:cNvSpPr>
          <p:nvPr/>
        </p:nvSpPr>
        <p:spPr bwMode="auto">
          <a:xfrm>
            <a:off x="1820863" y="1425575"/>
            <a:ext cx="812800" cy="288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1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Librarian</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2103" name="AutoShape 55"/>
          <p:cNvSpPr>
            <a:spLocks noChangeShapeType="1"/>
          </p:cNvSpPr>
          <p:nvPr/>
        </p:nvSpPr>
        <p:spPr bwMode="auto">
          <a:xfrm flipH="1" flipV="1">
            <a:off x="1820863" y="850900"/>
            <a:ext cx="152400" cy="574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2" name="Oval 54"/>
          <p:cNvSpPr>
            <a:spLocks noChangeArrowheads="1"/>
          </p:cNvSpPr>
          <p:nvPr/>
        </p:nvSpPr>
        <p:spPr bwMode="auto">
          <a:xfrm>
            <a:off x="1219200" y="571500"/>
            <a:ext cx="931863" cy="342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admin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1" name="Oval 53"/>
          <p:cNvSpPr>
            <a:spLocks noChangeArrowheads="1"/>
          </p:cNvSpPr>
          <p:nvPr/>
        </p:nvSpPr>
        <p:spPr bwMode="auto">
          <a:xfrm>
            <a:off x="2209800" y="533400"/>
            <a:ext cx="881063" cy="317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borrowers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0" name="AutoShape 52"/>
          <p:cNvSpPr>
            <a:spLocks noChangeShapeType="1"/>
          </p:cNvSpPr>
          <p:nvPr/>
        </p:nvSpPr>
        <p:spPr bwMode="auto">
          <a:xfrm flipV="1">
            <a:off x="2201863" y="850900"/>
            <a:ext cx="431800" cy="574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9" name="AutoShape 51"/>
          <p:cNvSpPr>
            <a:spLocks noChangeShapeType="1"/>
          </p:cNvSpPr>
          <p:nvPr/>
        </p:nvSpPr>
        <p:spPr bwMode="auto">
          <a:xfrm>
            <a:off x="2379663" y="1714500"/>
            <a:ext cx="439737" cy="4191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8" name="AutoShape 50"/>
          <p:cNvSpPr>
            <a:spLocks noChangeArrowheads="1"/>
          </p:cNvSpPr>
          <p:nvPr/>
        </p:nvSpPr>
        <p:spPr bwMode="auto">
          <a:xfrm>
            <a:off x="2819400" y="1925638"/>
            <a:ext cx="1041400" cy="360362"/>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7" name="AutoShape 49"/>
          <p:cNvSpPr>
            <a:spLocks noChangeShapeType="1"/>
          </p:cNvSpPr>
          <p:nvPr/>
        </p:nvSpPr>
        <p:spPr bwMode="auto">
          <a:xfrm>
            <a:off x="3860800" y="2070100"/>
            <a:ext cx="423863" cy="1397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Rectangle 48"/>
          <p:cNvSpPr>
            <a:spLocks noChangeArrowheads="1"/>
          </p:cNvSpPr>
          <p:nvPr/>
        </p:nvSpPr>
        <p:spPr bwMode="auto">
          <a:xfrm>
            <a:off x="3962400" y="3467100"/>
            <a:ext cx="769938" cy="288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5" name="AutoShape 47"/>
          <p:cNvSpPr>
            <a:spLocks noChangeShapeType="1"/>
          </p:cNvSpPr>
          <p:nvPr/>
        </p:nvSpPr>
        <p:spPr bwMode="auto">
          <a:xfrm flipH="1" flipV="1">
            <a:off x="4284663" y="2814638"/>
            <a:ext cx="117475" cy="65246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4" name="AutoShape 46"/>
          <p:cNvSpPr>
            <a:spLocks noChangeShapeType="1"/>
          </p:cNvSpPr>
          <p:nvPr/>
        </p:nvSpPr>
        <p:spPr bwMode="auto">
          <a:xfrm flipV="1">
            <a:off x="4402138" y="2908300"/>
            <a:ext cx="576262" cy="558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3" name="Oval 45"/>
          <p:cNvSpPr>
            <a:spLocks noChangeArrowheads="1"/>
          </p:cNvSpPr>
          <p:nvPr/>
        </p:nvSpPr>
        <p:spPr bwMode="auto">
          <a:xfrm>
            <a:off x="4071938" y="2362200"/>
            <a:ext cx="652462" cy="45243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Sign up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Oval 44"/>
          <p:cNvSpPr>
            <a:spLocks noChangeArrowheads="1"/>
          </p:cNvSpPr>
          <p:nvPr/>
        </p:nvSpPr>
        <p:spPr bwMode="auto">
          <a:xfrm>
            <a:off x="4800600" y="2438400"/>
            <a:ext cx="685800" cy="469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Sign    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1" name="Oval 43"/>
          <p:cNvSpPr>
            <a:spLocks noChangeArrowheads="1"/>
          </p:cNvSpPr>
          <p:nvPr/>
        </p:nvSpPr>
        <p:spPr bwMode="auto">
          <a:xfrm>
            <a:off x="4978400" y="4084638"/>
            <a:ext cx="889000" cy="33496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 return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0" name="Oval 42"/>
          <p:cNvSpPr>
            <a:spLocks noChangeArrowheads="1"/>
          </p:cNvSpPr>
          <p:nvPr/>
        </p:nvSpPr>
        <p:spPr bwMode="auto">
          <a:xfrm>
            <a:off x="5384800" y="3505200"/>
            <a:ext cx="787400" cy="38099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  </a:t>
            </a: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issue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9" name="AutoShape 41"/>
          <p:cNvSpPr>
            <a:spLocks noChangeShapeType="1"/>
          </p:cNvSpPr>
          <p:nvPr/>
        </p:nvSpPr>
        <p:spPr bwMode="auto">
          <a:xfrm flipV="1">
            <a:off x="4495800" y="2230438"/>
            <a:ext cx="304800" cy="13176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8" name="AutoShape 40"/>
          <p:cNvSpPr>
            <a:spLocks noChangeShapeType="1"/>
          </p:cNvSpPr>
          <p:nvPr/>
        </p:nvSpPr>
        <p:spPr bwMode="auto">
          <a:xfrm flipH="1" flipV="1">
            <a:off x="4800600" y="2230438"/>
            <a:ext cx="304800" cy="20796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7" name="AutoShape 39"/>
          <p:cNvSpPr>
            <a:spLocks noChangeShapeType="1"/>
          </p:cNvSpPr>
          <p:nvPr/>
        </p:nvSpPr>
        <p:spPr bwMode="auto">
          <a:xfrm flipV="1">
            <a:off x="4800600" y="1866900"/>
            <a:ext cx="76200" cy="3635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6" name="Oval 38"/>
          <p:cNvSpPr>
            <a:spLocks noChangeArrowheads="1"/>
          </p:cNvSpPr>
          <p:nvPr/>
        </p:nvSpPr>
        <p:spPr bwMode="auto">
          <a:xfrm>
            <a:off x="4648200" y="1701800"/>
            <a:ext cx="447675"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 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5" name="AutoShape 37"/>
          <p:cNvSpPr>
            <a:spLocks noChangeShapeType="1"/>
          </p:cNvSpPr>
          <p:nvPr/>
        </p:nvSpPr>
        <p:spPr bwMode="auto">
          <a:xfrm flipV="1">
            <a:off x="4953000" y="1371600"/>
            <a:ext cx="58737" cy="3460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4" name="Oval 36"/>
          <p:cNvSpPr>
            <a:spLocks noChangeArrowheads="1"/>
          </p:cNvSpPr>
          <p:nvPr/>
        </p:nvSpPr>
        <p:spPr bwMode="auto">
          <a:xfrm>
            <a:off x="4648200" y="1066800"/>
            <a:ext cx="838200"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password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AutoShape 35"/>
          <p:cNvSpPr>
            <a:spLocks noChangeShapeType="1"/>
          </p:cNvSpPr>
          <p:nvPr/>
        </p:nvSpPr>
        <p:spPr bwMode="auto">
          <a:xfrm>
            <a:off x="5486400" y="1201738"/>
            <a:ext cx="381000" cy="9366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5" name="Oval 57"/>
          <p:cNvSpPr>
            <a:spLocks noChangeArrowheads="1"/>
          </p:cNvSpPr>
          <p:nvPr/>
        </p:nvSpPr>
        <p:spPr bwMode="auto">
          <a:xfrm>
            <a:off x="5867400" y="1143000"/>
            <a:ext cx="762000"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encrypt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2" name="Oval 34"/>
          <p:cNvSpPr>
            <a:spLocks noChangeArrowheads="1"/>
          </p:cNvSpPr>
          <p:nvPr/>
        </p:nvSpPr>
        <p:spPr bwMode="auto">
          <a:xfrm>
            <a:off x="3352800" y="4203700"/>
            <a:ext cx="762000" cy="3746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Oval 33"/>
          <p:cNvSpPr>
            <a:spLocks noChangeArrowheads="1"/>
          </p:cNvSpPr>
          <p:nvPr/>
        </p:nvSpPr>
        <p:spPr bwMode="auto">
          <a:xfrm>
            <a:off x="4241800" y="4313238"/>
            <a:ext cx="711200" cy="41116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   fine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0" name="AutoShape 32"/>
          <p:cNvSpPr>
            <a:spLocks noChangeShapeType="1"/>
          </p:cNvSpPr>
          <p:nvPr/>
        </p:nvSpPr>
        <p:spPr bwMode="auto">
          <a:xfrm>
            <a:off x="4732338" y="3619500"/>
            <a:ext cx="652462"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9" name="AutoShape 31"/>
          <p:cNvSpPr>
            <a:spLocks noChangeShapeType="1"/>
          </p:cNvSpPr>
          <p:nvPr/>
        </p:nvSpPr>
        <p:spPr bwMode="auto">
          <a:xfrm>
            <a:off x="4732338" y="3619500"/>
            <a:ext cx="330200" cy="508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8" name="AutoShape 30"/>
          <p:cNvSpPr>
            <a:spLocks noChangeShapeType="1"/>
          </p:cNvSpPr>
          <p:nvPr/>
        </p:nvSpPr>
        <p:spPr bwMode="auto">
          <a:xfrm>
            <a:off x="4478338" y="3756025"/>
            <a:ext cx="101600" cy="558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AutoShape 29"/>
          <p:cNvSpPr>
            <a:spLocks noChangeShapeType="1"/>
          </p:cNvSpPr>
          <p:nvPr/>
        </p:nvSpPr>
        <p:spPr bwMode="auto">
          <a:xfrm flipH="1">
            <a:off x="3767138" y="3756025"/>
            <a:ext cx="431800" cy="447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6" name="Oval 28"/>
          <p:cNvSpPr>
            <a:spLocks noChangeArrowheads="1"/>
          </p:cNvSpPr>
          <p:nvPr/>
        </p:nvSpPr>
        <p:spPr bwMode="auto">
          <a:xfrm>
            <a:off x="228599" y="1017588"/>
            <a:ext cx="914401" cy="3540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Remove book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5" name="Oval 27"/>
          <p:cNvSpPr>
            <a:spLocks noChangeArrowheads="1"/>
          </p:cNvSpPr>
          <p:nvPr/>
        </p:nvSpPr>
        <p:spPr bwMode="auto">
          <a:xfrm>
            <a:off x="304800" y="1714500"/>
            <a:ext cx="898525"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Add book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4" name="AutoShape 26"/>
          <p:cNvSpPr>
            <a:spLocks noChangeShapeType="1"/>
          </p:cNvSpPr>
          <p:nvPr/>
        </p:nvSpPr>
        <p:spPr bwMode="auto">
          <a:xfrm flipH="1" flipV="1">
            <a:off x="1143000" y="1155700"/>
            <a:ext cx="677863" cy="431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3" name="AutoShape 25"/>
          <p:cNvSpPr>
            <a:spLocks noChangeShapeType="1"/>
          </p:cNvSpPr>
          <p:nvPr/>
        </p:nvSpPr>
        <p:spPr bwMode="auto">
          <a:xfrm flipH="1">
            <a:off x="1193800" y="1587500"/>
            <a:ext cx="627063" cy="2794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2" name="Oval 24"/>
          <p:cNvSpPr>
            <a:spLocks noChangeArrowheads="1"/>
          </p:cNvSpPr>
          <p:nvPr/>
        </p:nvSpPr>
        <p:spPr bwMode="auto">
          <a:xfrm>
            <a:off x="1558924" y="2254250"/>
            <a:ext cx="803276" cy="3730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AutoShape 23"/>
          <p:cNvSpPr>
            <a:spLocks noChangeShapeType="1"/>
          </p:cNvSpPr>
          <p:nvPr/>
        </p:nvSpPr>
        <p:spPr bwMode="auto">
          <a:xfrm flipH="1">
            <a:off x="1871663" y="1714500"/>
            <a:ext cx="101600" cy="5397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Oval 22"/>
          <p:cNvSpPr>
            <a:spLocks noChangeArrowheads="1"/>
          </p:cNvSpPr>
          <p:nvPr/>
        </p:nvSpPr>
        <p:spPr bwMode="auto">
          <a:xfrm>
            <a:off x="3090863" y="1077912"/>
            <a:ext cx="719137" cy="44608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 Over due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9" name="AutoShape 21"/>
          <p:cNvSpPr>
            <a:spLocks noChangeShapeType="1"/>
          </p:cNvSpPr>
          <p:nvPr/>
        </p:nvSpPr>
        <p:spPr bwMode="auto">
          <a:xfrm flipV="1">
            <a:off x="2633662" y="1371599"/>
            <a:ext cx="490537" cy="21431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8" name="Rectangle 20"/>
          <p:cNvSpPr>
            <a:spLocks noChangeArrowheads="1"/>
          </p:cNvSpPr>
          <p:nvPr/>
        </p:nvSpPr>
        <p:spPr bwMode="auto">
          <a:xfrm>
            <a:off x="1193800" y="4549775"/>
            <a:ext cx="677863" cy="2889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Oval 19"/>
          <p:cNvSpPr>
            <a:spLocks noChangeArrowheads="1"/>
          </p:cNvSpPr>
          <p:nvPr/>
        </p:nvSpPr>
        <p:spPr bwMode="auto">
          <a:xfrm>
            <a:off x="550863" y="3848100"/>
            <a:ext cx="592137"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Oval 18"/>
          <p:cNvSpPr>
            <a:spLocks noChangeArrowheads="1"/>
          </p:cNvSpPr>
          <p:nvPr/>
        </p:nvSpPr>
        <p:spPr bwMode="auto">
          <a:xfrm>
            <a:off x="2438400" y="4084638"/>
            <a:ext cx="761999" cy="279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   ISBN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Oval 17"/>
          <p:cNvSpPr>
            <a:spLocks noChangeArrowheads="1"/>
          </p:cNvSpPr>
          <p:nvPr/>
        </p:nvSpPr>
        <p:spPr bwMode="auto">
          <a:xfrm>
            <a:off x="152400" y="4800600"/>
            <a:ext cx="703263" cy="317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location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Oval 16"/>
          <p:cNvSpPr>
            <a:spLocks noChangeArrowheads="1"/>
          </p:cNvSpPr>
          <p:nvPr/>
        </p:nvSpPr>
        <p:spPr bwMode="auto">
          <a:xfrm>
            <a:off x="1143000" y="5565775"/>
            <a:ext cx="990599" cy="3778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publisher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Oval 15"/>
          <p:cNvSpPr>
            <a:spLocks noChangeArrowheads="1"/>
          </p:cNvSpPr>
          <p:nvPr/>
        </p:nvSpPr>
        <p:spPr bwMode="auto">
          <a:xfrm>
            <a:off x="2430463" y="5049838"/>
            <a:ext cx="846137" cy="333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author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AutoShape 14"/>
          <p:cNvSpPr>
            <a:spLocks noChangeArrowheads="1"/>
          </p:cNvSpPr>
          <p:nvPr/>
        </p:nvSpPr>
        <p:spPr bwMode="auto">
          <a:xfrm>
            <a:off x="1422400" y="3187700"/>
            <a:ext cx="711200" cy="373063"/>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AutoShape 13"/>
          <p:cNvSpPr>
            <a:spLocks noChangeShapeType="1"/>
          </p:cNvSpPr>
          <p:nvPr/>
        </p:nvSpPr>
        <p:spPr bwMode="auto">
          <a:xfrm flipH="1">
            <a:off x="1727200" y="2628900"/>
            <a:ext cx="50800" cy="558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0" name="AutoShape 12"/>
          <p:cNvSpPr>
            <a:spLocks noChangeShapeType="1"/>
          </p:cNvSpPr>
          <p:nvPr/>
        </p:nvSpPr>
        <p:spPr bwMode="auto">
          <a:xfrm flipH="1">
            <a:off x="1643063" y="3559175"/>
            <a:ext cx="84137" cy="9906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AutoShape 11"/>
          <p:cNvSpPr>
            <a:spLocks noChangeShapeType="1"/>
          </p:cNvSpPr>
          <p:nvPr/>
        </p:nvSpPr>
        <p:spPr bwMode="auto">
          <a:xfrm flipH="1" flipV="1">
            <a:off x="965200" y="4127500"/>
            <a:ext cx="279400" cy="422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AutoShape 10"/>
          <p:cNvSpPr>
            <a:spLocks noChangeShapeType="1"/>
          </p:cNvSpPr>
          <p:nvPr/>
        </p:nvSpPr>
        <p:spPr bwMode="auto">
          <a:xfrm>
            <a:off x="1871663" y="4778375"/>
            <a:ext cx="627062" cy="3397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AutoShape 9"/>
          <p:cNvSpPr>
            <a:spLocks noChangeShapeType="1"/>
          </p:cNvSpPr>
          <p:nvPr/>
        </p:nvSpPr>
        <p:spPr bwMode="auto">
          <a:xfrm>
            <a:off x="1643063" y="4838700"/>
            <a:ext cx="0" cy="7270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AutoShape 8"/>
          <p:cNvSpPr>
            <a:spLocks noChangeShapeType="1"/>
          </p:cNvSpPr>
          <p:nvPr/>
        </p:nvSpPr>
        <p:spPr bwMode="auto">
          <a:xfrm flipH="1">
            <a:off x="838199" y="4838701"/>
            <a:ext cx="355600" cy="1143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Oval 7"/>
          <p:cNvSpPr>
            <a:spLocks noChangeArrowheads="1"/>
          </p:cNvSpPr>
          <p:nvPr/>
        </p:nvSpPr>
        <p:spPr bwMode="auto">
          <a:xfrm>
            <a:off x="2819400" y="2819400"/>
            <a:ext cx="838200" cy="368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Times New Roman" pitchFamily="18" charset="0"/>
                <a:cs typeface="Gautami" pitchFamily="34" charset="0"/>
              </a:rPr>
              <a:t>Borrow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AutoShape 6"/>
          <p:cNvSpPr>
            <a:spLocks noChangeShapeType="1"/>
          </p:cNvSpPr>
          <p:nvPr/>
        </p:nvSpPr>
        <p:spPr bwMode="auto">
          <a:xfrm flipH="1" flipV="1">
            <a:off x="3487738" y="3187700"/>
            <a:ext cx="474662" cy="3714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3" name="AutoShape 5"/>
          <p:cNvSpPr>
            <a:spLocks noChangeShapeType="1"/>
          </p:cNvSpPr>
          <p:nvPr/>
        </p:nvSpPr>
        <p:spPr bwMode="auto">
          <a:xfrm flipV="1">
            <a:off x="1871663" y="4313238"/>
            <a:ext cx="719137" cy="3302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AutoShape 4"/>
          <p:cNvSpPr>
            <a:spLocks noChangeShapeType="1"/>
          </p:cNvSpPr>
          <p:nvPr/>
        </p:nvSpPr>
        <p:spPr bwMode="auto">
          <a:xfrm flipV="1">
            <a:off x="1778000" y="3138488"/>
            <a:ext cx="1244600" cy="14112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1" name="AutoShape 3"/>
          <p:cNvSpPr>
            <a:spLocks noChangeShapeType="1"/>
          </p:cNvSpPr>
          <p:nvPr/>
        </p:nvSpPr>
        <p:spPr bwMode="auto">
          <a:xfrm>
            <a:off x="965200" y="1993900"/>
            <a:ext cx="593725" cy="44926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0" name="Oval 2"/>
          <p:cNvSpPr>
            <a:spLocks noChangeArrowheads="1"/>
          </p:cNvSpPr>
          <p:nvPr/>
        </p:nvSpPr>
        <p:spPr bwMode="auto">
          <a:xfrm>
            <a:off x="5308600" y="2908300"/>
            <a:ext cx="588963" cy="4445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Gautami" pitchFamily="34" charset="0"/>
              </a:rPr>
              <a:t>Log out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 name="AutoShape 1"/>
          <p:cNvSpPr>
            <a:spLocks noChangeShapeType="1"/>
          </p:cNvSpPr>
          <p:nvPr/>
        </p:nvSpPr>
        <p:spPr bwMode="auto">
          <a:xfrm flipV="1">
            <a:off x="4732338" y="3138488"/>
            <a:ext cx="576262" cy="4206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Formulation and Methodology</a:t>
            </a:r>
            <a:br>
              <a:rPr lang="en-US" dirty="0" smtClean="0"/>
            </a:br>
            <a:r>
              <a:rPr lang="en-US" dirty="0" smtClean="0"/>
              <a:t>Admin</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and Methodology</a:t>
            </a:r>
            <a:br>
              <a:rPr lang="en-US" dirty="0" smtClean="0"/>
            </a:br>
            <a:r>
              <a:rPr lang="en-US" dirty="0" smtClean="0"/>
              <a:t>Admin</a:t>
            </a:r>
            <a:endParaRPr lang="en-US" dirty="0"/>
          </a:p>
        </p:txBody>
      </p:sp>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200</TotalTime>
  <Words>830</Words>
  <Application>Microsoft Office PowerPoint</Application>
  <PresentationFormat>On-screen Show (4:3)</PresentationFormat>
  <Paragraphs>120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Contents</vt:lpstr>
      <vt:lpstr>Abstract</vt:lpstr>
      <vt:lpstr>Background</vt:lpstr>
      <vt:lpstr>Problem Statement</vt:lpstr>
      <vt:lpstr>Motivation</vt:lpstr>
      <vt:lpstr>System Design</vt:lpstr>
      <vt:lpstr>Formulation and Methodology Admin</vt:lpstr>
      <vt:lpstr>Formulation and Methodology Admin</vt:lpstr>
      <vt:lpstr>Formulation Student</vt:lpstr>
      <vt:lpstr>Formulation Student</vt:lpstr>
      <vt:lpstr>Result Main Page</vt:lpstr>
      <vt:lpstr>Result</vt:lpstr>
      <vt:lpstr>Result</vt:lpstr>
      <vt:lpstr>Summary and Conclusion</vt:lpstr>
      <vt:lpstr>Future Scope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25</cp:revision>
  <dcterms:created xsi:type="dcterms:W3CDTF">2006-08-16T00:00:00Z</dcterms:created>
  <dcterms:modified xsi:type="dcterms:W3CDTF">2021-07-29T10:59:29Z</dcterms:modified>
</cp:coreProperties>
</file>