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8E0A6C1-0FD2-4745-8519-B863DD9745D2}">
  <a:tblStyle styleId="{A8E0A6C1-0FD2-4745-8519-B863DD9745D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c1124044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c1124044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c1124044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c1124044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c50b3d149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c50b3d149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c50b3d149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c50b3d149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c50b3d149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c50b3d149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c50b3d149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c50b3d149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c50b3d149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c50b3d149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c50b3d149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c50b3d149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c50b3d149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c50b3d149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c1124044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c1124044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c1124044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c1124044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c50b3d14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c50b3d14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c50b3d14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c50b3d14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c50b3d14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c50b3d14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c50b3d14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c50b3d14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c50b3d14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c50b3d14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c50b3d14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c50b3d14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6513- Big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Name: </a:t>
            </a:r>
            <a:r>
              <a:rPr lang="en"/>
              <a:t>Statistically</a:t>
            </a:r>
            <a:r>
              <a:rPr lang="en"/>
              <a:t> Significant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Members: Brian Timmerman, Chau Tran, Jingfeng Zhen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550" y="1318650"/>
            <a:ext cx="8100900" cy="28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Profiling: Challenges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Keywords repeating </a:t>
            </a:r>
            <a:r>
              <a:rPr lang="en"/>
              <a:t>among</a:t>
            </a:r>
            <a:r>
              <a:rPr lang="en"/>
              <a:t> classes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Impercise counting of unclassifiable entries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without enough information to discerene meaning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Example: middle initial, boroughs being represented by only a single letter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Multiple type detection could use refinement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Value Detection: Methods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Detect empty cells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Detect null values that are not in the domain of the column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Detect null values that are in the the domain of the column (like 999-999-99999 in phone numbers)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Value Detection: Disguised Missing Values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Embedded Unbiased Sample Heuristic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Maximal Embedded Unbiased Sample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Correlation-based Sample Quality Score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Value Detection: EUS Heuristic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675" y="2078876"/>
            <a:ext cx="7744248" cy="167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Value Detection: MEUS  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Maximal Embedded Unbiased Sample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maximal subset of the projected table that is an unbiased sample of the original table.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bigger the MEUS, the more likely it is a disguised missing value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Value Detection: Correlation-based Score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700" y="1853850"/>
            <a:ext cx="6475702" cy="301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Value Detection: Results 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0" name="Google Shape;190;p29"/>
          <p:cNvGraphicFramePr/>
          <p:nvPr/>
        </p:nvGraphicFramePr>
        <p:xfrm>
          <a:off x="1600650" y="191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{A8E0A6C1-0FD2-4745-8519-B863DD9745D2}</a:tableStyleId>
              </a:tblPr>
              <a:tblGrid>
                <a:gridCol w="1404175"/>
                <a:gridCol w="1404175"/>
                <a:gridCol w="1404175"/>
                <a:gridCol w="1404175"/>
              </a:tblGrid>
              <a:tr h="293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ELECTION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2001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CANDID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445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454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375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CANDNAME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CANDNAME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Aboulafia, Sandy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Adams, Jackie 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OFFICECD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OFFICEBORO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OFFICEBORO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X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OFFICEDIST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44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7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32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CANCLASS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CANCLASS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PRIMARYPAY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45410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11073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75350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GENERALPAY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73970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2400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RUNOFFPAY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267331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574387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TOTALPAY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45410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11073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149320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Value Detection: Challenges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Expensive on large datasets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to choose data pairs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Heuristic may not hold all the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Need data experts to verify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 Profiling: Methods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Read each tsv file and convert it into Dataframe (RDD method was slower)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 built in functions to determine number of non_empty cells, empty cells, number of distinct values, and frequent values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Parse each field in a DataFrame and use regular expression to determine the data type of a value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Calculate the statistics then include them in the metadata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 Profiling: Overall statistics of metadata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150" y="1853850"/>
            <a:ext cx="752129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 Profiling: Data type Occurrences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325" y="1927575"/>
            <a:ext cx="4596945" cy="3064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 Profiling</a:t>
            </a:r>
            <a:r>
              <a:rPr lang="en"/>
              <a:t>: Column Type Occurrences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538" y="1929825"/>
            <a:ext cx="4820520" cy="3213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</a:t>
            </a:r>
            <a:r>
              <a:rPr lang="en"/>
              <a:t> Profiling: Frequent types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Frequent 2-type columns: INT/TEXT, INT/REAL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Frequent 3-type columns: INT/REAL/TEXT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 Profiling: Challenges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1900 datasets: time consuming. Therefore, code efficiency matters.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Read files as RDD vs. DataFrame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Date-time detection method is somewhat tricky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Frequent-itemset detection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Profiling</a:t>
            </a:r>
            <a:r>
              <a:rPr lang="en"/>
              <a:t>: Methods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Line by line type assignment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Uses a combination of regex matching and keyword dictionaries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Overall class vote for determine file type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Uses vote distance as metric to identify multiple types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Returns “other” if no votes cast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9475" y="3193975"/>
            <a:ext cx="3042649" cy="155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Profiling</a:t>
            </a:r>
            <a:r>
              <a:rPr lang="en"/>
              <a:t>: Results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Certain semantic types appear much more often than other similar types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“Address”vs “location name”, “study area” vs school subject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Columns are much more likely to be of single type than multi-type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Classifier performs well with strong precision and recall for both classification types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Slightly worse overall accuracy at 90%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500" y="3304825"/>
            <a:ext cx="2200925" cy="63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8600" y="3242000"/>
            <a:ext cx="2452701" cy="183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