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974AF-94B5-3C44-8BAE-DE0713D81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2371DA-6823-E247-9379-EA745C87A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13F43-A095-B943-8AB5-6F6EA34B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3A2A-3DB2-344B-BF37-26D825143257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66B816-AF64-104C-AF31-2EAEA8CB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A5DC1B-A187-2B4B-BCC9-27BD6A35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CC37-D86C-5044-B11B-0883BE65D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37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7D2A0-38C2-154E-8422-CE6D8B6C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6CE0F5-93E4-2940-A86C-A048CB5EE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6C6C0F-E1A9-764A-BEFE-70BB46F7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3A2A-3DB2-344B-BF37-26D825143257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23EFFC-4A0C-5643-9682-4743E859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8FE1ED-D61E-334E-9812-B79F3721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CC37-D86C-5044-B11B-0883BE65D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59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97F56C-357F-8C41-8D6D-F2B3F024B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A83A51-8225-C74A-942D-8B483728B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A06E55-4EF7-BB43-9ADA-44AFC6AA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3A2A-3DB2-344B-BF37-26D825143257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86C3D7-1E29-F44B-9B37-D07F1162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676C2E-2924-A342-9DA2-8F9FD847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CC37-D86C-5044-B11B-0883BE65D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7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34177-97A0-C74F-911F-ECA843FD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F3ADB-6A82-B041-816B-7F80AFD1D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ABBB9B-8531-9B48-B64D-63523837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3A2A-3DB2-344B-BF37-26D825143257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FF2A4D-F8D1-6745-A41A-BBC3B4165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674F5B-8C10-E547-832E-931B45D9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CC37-D86C-5044-B11B-0883BE65D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86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CEE51-70A3-A246-894E-7C95A37E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3CEE07-E5C8-DD49-B62C-B7BFA86BB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0BAA25-ABD3-3D44-8742-C1B91C06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3A2A-3DB2-344B-BF37-26D825143257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BF1C8D-0996-3C44-A3C8-3634B7C6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8D5130-342F-9C40-A103-0B7D4725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CC37-D86C-5044-B11B-0883BE65D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26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4A152-AF41-5A48-B436-0023E5BF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D3FAD-9CA9-FC4F-A210-56999341B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1DDCD7-B0E2-5645-AABA-495C2F897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7B92B5-01A5-E44A-BDA9-68B615EF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3A2A-3DB2-344B-BF37-26D825143257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11B159-9C64-3841-A645-27A0A9B3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5A42D3-AEB3-F34A-870F-CBE8B84F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CC37-D86C-5044-B11B-0883BE65D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57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7F83A-4466-FE44-9C6B-93DCDAC9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AAEB0A-26ED-0E4C-9EEE-4B48FF40F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5848A4-064E-DC45-8A9F-23B36465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AE7C4A-23FA-3D43-BC5E-1750B0C1F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68DC79-2179-6F48-A297-69028DEDD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02AB42-B38F-794D-B544-DF2538D4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3A2A-3DB2-344B-BF37-26D825143257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677685-DDF0-194F-AFD5-FDE910BB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F85047-3B20-0141-82BC-C7291E74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CC37-D86C-5044-B11B-0883BE65D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5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275E3-F570-A045-98CD-CDA6B024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A4A218-F0A4-8E4A-8EFC-CF7AD14B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3A2A-3DB2-344B-BF37-26D825143257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BBE737-B89C-3244-8933-39E67C3C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796117-2F94-9C44-AD1A-95D4A0DD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CC37-D86C-5044-B11B-0883BE65D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1B4132-0EC4-7244-A390-84265247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3A2A-3DB2-344B-BF37-26D825143257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5449E4-DF3C-114C-89E4-39AE2E75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1ED336-E392-784D-A308-44C9F97A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CC37-D86C-5044-B11B-0883BE65D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03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79E011-3F96-B04E-8F5B-6AD29E5A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7880C-A705-8343-AFE2-0A1A23BB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D5FE1F-CED9-794D-A2AC-CF573C2BA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FAD434-BA74-704E-B558-1D18E6E0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3A2A-3DB2-344B-BF37-26D825143257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1B3435-12A6-AB4D-99AF-5E0634A7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0CB28F-B97C-FB48-9D1C-ABADC33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CC37-D86C-5044-B11B-0883BE65D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32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E1DC1-4957-554C-B6BF-593DE7E1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DCCBE8-DF84-1C4C-9F74-DA3358E41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0FD5A5-8267-C94B-B5FC-30A6BEC9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CBCB18-9891-8547-B190-54EB7B38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3A2A-3DB2-344B-BF37-26D825143257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4532AF-E13A-0945-9D5B-F8434C94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1D8D0F-7D7B-7D4F-A17C-41183345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CC37-D86C-5044-B11B-0883BE65D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23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AADC81-4A17-E741-8EA7-55709902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41774E-9FF3-554B-89B1-ABCDB3CE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21B589-7523-A047-B879-15AE839AC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33A2A-3DB2-344B-BF37-26D825143257}" type="datetimeFigureOut">
              <a:rPr lang="fr-FR" smtClean="0"/>
              <a:t>30/10/2020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0AD509-B4A1-6D43-BC9A-3F16BB055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F520CF-6571-254B-BE55-439AF12CC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4CC37-D86C-5044-B11B-0883BE65D7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90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4">
            <a:extLst>
              <a:ext uri="{FF2B5EF4-FFF2-40B4-BE49-F238E27FC236}">
                <a16:creationId xmlns:a16="http://schemas.microsoft.com/office/drawing/2014/main" id="{0593AC04-3B87-654A-9C89-2EEFFDCF97B5}"/>
              </a:ext>
            </a:extLst>
          </p:cNvPr>
          <p:cNvSpPr/>
          <p:nvPr/>
        </p:nvSpPr>
        <p:spPr>
          <a:xfrm>
            <a:off x="3485015" y="1238526"/>
            <a:ext cx="1783669" cy="35832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18">
            <a:extLst>
              <a:ext uri="{FF2B5EF4-FFF2-40B4-BE49-F238E27FC236}">
                <a16:creationId xmlns:a16="http://schemas.microsoft.com/office/drawing/2014/main" id="{DD7D85CA-8B76-3243-9A61-2C3503F9C102}"/>
              </a:ext>
            </a:extLst>
          </p:cNvPr>
          <p:cNvSpPr/>
          <p:nvPr/>
        </p:nvSpPr>
        <p:spPr>
          <a:xfrm>
            <a:off x="3485015" y="5856196"/>
            <a:ext cx="1783669" cy="694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19">
            <a:extLst>
              <a:ext uri="{FF2B5EF4-FFF2-40B4-BE49-F238E27FC236}">
                <a16:creationId xmlns:a16="http://schemas.microsoft.com/office/drawing/2014/main" id="{AC0167E8-257E-2E4C-83FA-5E1CCD19FC29}"/>
              </a:ext>
            </a:extLst>
          </p:cNvPr>
          <p:cNvSpPr/>
          <p:nvPr/>
        </p:nvSpPr>
        <p:spPr>
          <a:xfrm>
            <a:off x="3514042" y="5914653"/>
            <a:ext cx="1725613" cy="577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CH" spc="-1" dirty="0">
                <a:solidFill>
                  <a:srgbClr val="000000"/>
                </a:solidFill>
                <a:ea typeface="DejaVu Sans"/>
              </a:rPr>
              <a:t>STARDOG</a:t>
            </a:r>
            <a:endParaRPr lang="fr-CH" spc="-1" dirty="0">
              <a:latin typeface="Arial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CH" sz="1400" spc="-1" dirty="0">
                <a:solidFill>
                  <a:srgbClr val="000000"/>
                </a:solidFill>
                <a:ea typeface="DejaVu Sans"/>
              </a:rPr>
              <a:t>(RDF Triple store)</a:t>
            </a:r>
            <a:endParaRPr lang="fr-CH" sz="1400" spc="-1" dirty="0">
              <a:latin typeface="Arial"/>
            </a:endParaRPr>
          </a:p>
        </p:txBody>
      </p:sp>
      <p:sp>
        <p:nvSpPr>
          <p:cNvPr id="7" name="CustomShape 28">
            <a:extLst>
              <a:ext uri="{FF2B5EF4-FFF2-40B4-BE49-F238E27FC236}">
                <a16:creationId xmlns:a16="http://schemas.microsoft.com/office/drawing/2014/main" id="{797CECDA-C804-A742-A767-8CDBBDB1FCCA}"/>
              </a:ext>
            </a:extLst>
          </p:cNvPr>
          <p:cNvSpPr/>
          <p:nvPr/>
        </p:nvSpPr>
        <p:spPr>
          <a:xfrm>
            <a:off x="806391" y="1238526"/>
            <a:ext cx="1911576" cy="442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29">
            <a:extLst>
              <a:ext uri="{FF2B5EF4-FFF2-40B4-BE49-F238E27FC236}">
                <a16:creationId xmlns:a16="http://schemas.microsoft.com/office/drawing/2014/main" id="{F96A5B85-5556-9342-B572-FC48ABB3DB2A}"/>
              </a:ext>
            </a:extLst>
          </p:cNvPr>
          <p:cNvSpPr/>
          <p:nvPr/>
        </p:nvSpPr>
        <p:spPr>
          <a:xfrm>
            <a:off x="495298" y="1265739"/>
            <a:ext cx="2533763" cy="363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CH" spc="-1" dirty="0" err="1">
                <a:solidFill>
                  <a:srgbClr val="000000"/>
                </a:solidFill>
                <a:ea typeface="DejaVu Sans"/>
              </a:rPr>
              <a:t>CommonFunctions</a:t>
            </a:r>
            <a:endParaRPr lang="fr-CH" spc="-1" dirty="0">
              <a:latin typeface="Arial"/>
            </a:endParaRPr>
          </a:p>
        </p:txBody>
      </p:sp>
      <p:sp>
        <p:nvSpPr>
          <p:cNvPr id="9" name="CustomShape 28">
            <a:extLst>
              <a:ext uri="{FF2B5EF4-FFF2-40B4-BE49-F238E27FC236}">
                <a16:creationId xmlns:a16="http://schemas.microsoft.com/office/drawing/2014/main" id="{F588A1F3-7E53-9345-9D52-A18233C6B075}"/>
              </a:ext>
            </a:extLst>
          </p:cNvPr>
          <p:cNvSpPr/>
          <p:nvPr/>
        </p:nvSpPr>
        <p:spPr>
          <a:xfrm>
            <a:off x="806391" y="2588490"/>
            <a:ext cx="1911576" cy="442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29">
            <a:extLst>
              <a:ext uri="{FF2B5EF4-FFF2-40B4-BE49-F238E27FC236}">
                <a16:creationId xmlns:a16="http://schemas.microsoft.com/office/drawing/2014/main" id="{A5B32414-492F-2544-82EF-A9830690CCD7}"/>
              </a:ext>
            </a:extLst>
          </p:cNvPr>
          <p:cNvSpPr/>
          <p:nvPr/>
        </p:nvSpPr>
        <p:spPr>
          <a:xfrm>
            <a:off x="1010000" y="2611122"/>
            <a:ext cx="1350273" cy="363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CH" spc="-1" dirty="0">
                <a:solidFill>
                  <a:srgbClr val="000000"/>
                </a:solidFill>
                <a:ea typeface="DejaVu Sans"/>
              </a:rPr>
              <a:t>Application</a:t>
            </a:r>
          </a:p>
        </p:txBody>
      </p:sp>
      <p:sp>
        <p:nvSpPr>
          <p:cNvPr id="11" name="CustomShape 28">
            <a:extLst>
              <a:ext uri="{FF2B5EF4-FFF2-40B4-BE49-F238E27FC236}">
                <a16:creationId xmlns:a16="http://schemas.microsoft.com/office/drawing/2014/main" id="{A1CE05FE-DB22-4D4E-9BCA-5210090F3790}"/>
              </a:ext>
            </a:extLst>
          </p:cNvPr>
          <p:cNvSpPr/>
          <p:nvPr/>
        </p:nvSpPr>
        <p:spPr>
          <a:xfrm>
            <a:off x="741075" y="5914653"/>
            <a:ext cx="1911576" cy="442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9">
            <a:extLst>
              <a:ext uri="{FF2B5EF4-FFF2-40B4-BE49-F238E27FC236}">
                <a16:creationId xmlns:a16="http://schemas.microsoft.com/office/drawing/2014/main" id="{58153B39-3B0D-A447-8263-ABA506E8032A}"/>
              </a:ext>
            </a:extLst>
          </p:cNvPr>
          <p:cNvSpPr/>
          <p:nvPr/>
        </p:nvSpPr>
        <p:spPr>
          <a:xfrm>
            <a:off x="3583593" y="2138542"/>
            <a:ext cx="1634047" cy="363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CH" spc="-1" dirty="0" err="1">
                <a:solidFill>
                  <a:srgbClr val="000000"/>
                </a:solidFill>
                <a:ea typeface="DejaVu Sans"/>
              </a:rPr>
              <a:t>ServiceController</a:t>
            </a:r>
            <a:endParaRPr lang="fr-CH" spc="-1" dirty="0">
              <a:latin typeface="Arial"/>
            </a:endParaRPr>
          </a:p>
        </p:txBody>
      </p:sp>
      <p:sp>
        <p:nvSpPr>
          <p:cNvPr id="13" name="CustomShape 29">
            <a:extLst>
              <a:ext uri="{FF2B5EF4-FFF2-40B4-BE49-F238E27FC236}">
                <a16:creationId xmlns:a16="http://schemas.microsoft.com/office/drawing/2014/main" id="{756CC19A-9B8F-B447-93EB-55E23EF721C5}"/>
              </a:ext>
            </a:extLst>
          </p:cNvPr>
          <p:cNvSpPr/>
          <p:nvPr/>
        </p:nvSpPr>
        <p:spPr>
          <a:xfrm>
            <a:off x="1068582" y="5921534"/>
            <a:ext cx="1366158" cy="363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CH" spc="-1" dirty="0">
                <a:solidFill>
                  <a:srgbClr val="000000"/>
                </a:solidFill>
                <a:ea typeface="DejaVu Sans"/>
              </a:rPr>
              <a:t>Memory</a:t>
            </a:r>
            <a:endParaRPr lang="fr-CH" spc="-1" dirty="0">
              <a:latin typeface="Arial"/>
            </a:endParaRPr>
          </a:p>
        </p:txBody>
      </p:sp>
      <p:sp>
        <p:nvSpPr>
          <p:cNvPr id="14" name="CustomShape 28">
            <a:extLst>
              <a:ext uri="{FF2B5EF4-FFF2-40B4-BE49-F238E27FC236}">
                <a16:creationId xmlns:a16="http://schemas.microsoft.com/office/drawing/2014/main" id="{968C0A8B-0D22-C346-A153-FE476563D68D}"/>
              </a:ext>
            </a:extLst>
          </p:cNvPr>
          <p:cNvSpPr/>
          <p:nvPr/>
        </p:nvSpPr>
        <p:spPr>
          <a:xfrm>
            <a:off x="5910994" y="1647538"/>
            <a:ext cx="2540260" cy="453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2157CD-7D36-0F4E-9097-8E7947B4FFC3}"/>
              </a:ext>
            </a:extLst>
          </p:cNvPr>
          <p:cNvSpPr/>
          <p:nvPr/>
        </p:nvSpPr>
        <p:spPr>
          <a:xfrm>
            <a:off x="5868657" y="1652183"/>
            <a:ext cx="2682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TranslateDicomMetadatas</a:t>
            </a:r>
            <a:r>
              <a:rPr lang="fr-FR" dirty="0"/>
              <a:t> </a:t>
            </a:r>
          </a:p>
        </p:txBody>
      </p:sp>
      <p:sp>
        <p:nvSpPr>
          <p:cNvPr id="16" name="CustomShape 28">
            <a:extLst>
              <a:ext uri="{FF2B5EF4-FFF2-40B4-BE49-F238E27FC236}">
                <a16:creationId xmlns:a16="http://schemas.microsoft.com/office/drawing/2014/main" id="{F3CEE5BC-153C-D246-9154-DE6036A48275}"/>
              </a:ext>
            </a:extLst>
          </p:cNvPr>
          <p:cNvSpPr/>
          <p:nvPr/>
        </p:nvSpPr>
        <p:spPr>
          <a:xfrm>
            <a:off x="5910994" y="2828430"/>
            <a:ext cx="2540260" cy="453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F66E49-CD5A-424E-9561-AF72237686EB}"/>
              </a:ext>
            </a:extLst>
          </p:cNvPr>
          <p:cNvSpPr/>
          <p:nvPr/>
        </p:nvSpPr>
        <p:spPr>
          <a:xfrm>
            <a:off x="6253698" y="2870751"/>
            <a:ext cx="1912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TranslateDicomSR</a:t>
            </a:r>
            <a:r>
              <a:rPr lang="fr-FR" dirty="0"/>
              <a:t> </a:t>
            </a:r>
          </a:p>
        </p:txBody>
      </p:sp>
      <p:sp>
        <p:nvSpPr>
          <p:cNvPr id="18" name="CustomShape 28">
            <a:extLst>
              <a:ext uri="{FF2B5EF4-FFF2-40B4-BE49-F238E27FC236}">
                <a16:creationId xmlns:a16="http://schemas.microsoft.com/office/drawing/2014/main" id="{197480B9-7D15-B14A-9475-D49CE178D7B2}"/>
              </a:ext>
            </a:extLst>
          </p:cNvPr>
          <p:cNvSpPr/>
          <p:nvPr/>
        </p:nvSpPr>
        <p:spPr>
          <a:xfrm>
            <a:off x="5910994" y="3960757"/>
            <a:ext cx="2540260" cy="453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8FBAAC-185F-ED44-A008-8DFDFE9E8983}"/>
              </a:ext>
            </a:extLst>
          </p:cNvPr>
          <p:cNvSpPr/>
          <p:nvPr/>
        </p:nvSpPr>
        <p:spPr>
          <a:xfrm>
            <a:off x="5934600" y="4003078"/>
            <a:ext cx="2510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TranslateNonDicomData</a:t>
            </a:r>
            <a:r>
              <a:rPr lang="fr-FR" dirty="0"/>
              <a:t> </a:t>
            </a:r>
          </a:p>
        </p:txBody>
      </p:sp>
      <p:sp>
        <p:nvSpPr>
          <p:cNvPr id="20" name="CustomShape 28">
            <a:extLst>
              <a:ext uri="{FF2B5EF4-FFF2-40B4-BE49-F238E27FC236}">
                <a16:creationId xmlns:a16="http://schemas.microsoft.com/office/drawing/2014/main" id="{25107F6C-D132-C14E-8D50-6B387D93DBC9}"/>
              </a:ext>
            </a:extLst>
          </p:cNvPr>
          <p:cNvSpPr/>
          <p:nvPr/>
        </p:nvSpPr>
        <p:spPr>
          <a:xfrm>
            <a:off x="9481099" y="2828430"/>
            <a:ext cx="2540260" cy="453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B128E6-9064-2D41-B1BC-FD9ABF8FBE24}"/>
              </a:ext>
            </a:extLst>
          </p:cNvPr>
          <p:cNvSpPr/>
          <p:nvPr/>
        </p:nvSpPr>
        <p:spPr>
          <a:xfrm>
            <a:off x="9834911" y="2861857"/>
            <a:ext cx="2011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OntologyPopulator</a:t>
            </a:r>
            <a:r>
              <a:rPr lang="fr-FR" dirty="0"/>
              <a:t> 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2887620-3748-6C4F-8E85-6A2242A2ECE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268684" y="1836849"/>
            <a:ext cx="599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B346FAC-085F-364F-BBD1-A2BDB223DAED}"/>
              </a:ext>
            </a:extLst>
          </p:cNvPr>
          <p:cNvCxnSpPr/>
          <p:nvPr/>
        </p:nvCxnSpPr>
        <p:spPr>
          <a:xfrm>
            <a:off x="5268684" y="3055417"/>
            <a:ext cx="599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15585BE-1DE4-9B4A-8389-A74A70CFDB7F}"/>
              </a:ext>
            </a:extLst>
          </p:cNvPr>
          <p:cNvCxnSpPr/>
          <p:nvPr/>
        </p:nvCxnSpPr>
        <p:spPr>
          <a:xfrm>
            <a:off x="5311021" y="4187744"/>
            <a:ext cx="599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05DE5CF-4BD5-EC4F-B63C-C81B0538F641}"/>
              </a:ext>
            </a:extLst>
          </p:cNvPr>
          <p:cNvCxnSpPr>
            <a:cxnSpLocks/>
          </p:cNvCxnSpPr>
          <p:nvPr/>
        </p:nvCxnSpPr>
        <p:spPr>
          <a:xfrm flipH="1">
            <a:off x="9595813" y="1828331"/>
            <a:ext cx="1" cy="98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062EDF8-4C8D-2149-B654-1737840187B5}"/>
              </a:ext>
            </a:extLst>
          </p:cNvPr>
          <p:cNvCxnSpPr>
            <a:cxnSpLocks/>
          </p:cNvCxnSpPr>
          <p:nvPr/>
        </p:nvCxnSpPr>
        <p:spPr>
          <a:xfrm>
            <a:off x="8455686" y="1836849"/>
            <a:ext cx="1125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7F0D1428-5522-1D45-AEDF-26DB221531D2}"/>
              </a:ext>
            </a:extLst>
          </p:cNvPr>
          <p:cNvSpPr txBox="1"/>
          <p:nvPr/>
        </p:nvSpPr>
        <p:spPr>
          <a:xfrm>
            <a:off x="8792997" y="1595423"/>
            <a:ext cx="74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/>
              <a:t>extends</a:t>
            </a:r>
            <a:endParaRPr lang="fr-FR" sz="1400" i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AAA3E78-F7DD-CC4D-A1EE-40D70F955DB8}"/>
              </a:ext>
            </a:extLst>
          </p:cNvPr>
          <p:cNvSpPr txBox="1"/>
          <p:nvPr/>
        </p:nvSpPr>
        <p:spPr>
          <a:xfrm>
            <a:off x="8735640" y="2796155"/>
            <a:ext cx="74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/>
              <a:t>extends</a:t>
            </a:r>
            <a:endParaRPr lang="fr-FR" sz="1400" i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3FCE17D-FA78-FE49-9DC1-020B6EA54868}"/>
              </a:ext>
            </a:extLst>
          </p:cNvPr>
          <p:cNvSpPr txBox="1"/>
          <p:nvPr/>
        </p:nvSpPr>
        <p:spPr>
          <a:xfrm>
            <a:off x="8742910" y="3950829"/>
            <a:ext cx="74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/>
              <a:t>extends</a:t>
            </a:r>
            <a:endParaRPr lang="fr-FR" sz="1400" i="1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BA78D8E-1BEA-B641-B72F-628B8B30135D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8451254" y="3055417"/>
            <a:ext cx="1029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7775153-02DC-F44F-9B8C-CDA16F7162C9}"/>
              </a:ext>
            </a:extLst>
          </p:cNvPr>
          <p:cNvCxnSpPr>
            <a:cxnSpLocks/>
          </p:cNvCxnSpPr>
          <p:nvPr/>
        </p:nvCxnSpPr>
        <p:spPr>
          <a:xfrm>
            <a:off x="8455686" y="4187744"/>
            <a:ext cx="1140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B425210-8F23-CB4D-AD1A-D2BF04E4B25B}"/>
              </a:ext>
            </a:extLst>
          </p:cNvPr>
          <p:cNvCxnSpPr>
            <a:cxnSpLocks/>
          </p:cNvCxnSpPr>
          <p:nvPr/>
        </p:nvCxnSpPr>
        <p:spPr>
          <a:xfrm flipV="1">
            <a:off x="9595813" y="3314679"/>
            <a:ext cx="0" cy="89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03AEB483-C1DE-ED44-AF8E-2FCC6D9D1FD3}"/>
              </a:ext>
            </a:extLst>
          </p:cNvPr>
          <p:cNvCxnSpPr>
            <a:cxnSpLocks/>
          </p:cNvCxnSpPr>
          <p:nvPr/>
        </p:nvCxnSpPr>
        <p:spPr>
          <a:xfrm flipH="1">
            <a:off x="2717968" y="1447507"/>
            <a:ext cx="767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6A9FA1D1-CFD2-194B-938F-4DF468361325}"/>
              </a:ext>
            </a:extLst>
          </p:cNvPr>
          <p:cNvSpPr txBox="1"/>
          <p:nvPr/>
        </p:nvSpPr>
        <p:spPr>
          <a:xfrm>
            <a:off x="2747054" y="1173808"/>
            <a:ext cx="74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/>
              <a:t>extends</a:t>
            </a:r>
            <a:endParaRPr lang="fr-FR" sz="1400" i="1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53C4F2F-28F9-6449-A1FE-314C8719C3C6}"/>
              </a:ext>
            </a:extLst>
          </p:cNvPr>
          <p:cNvSpPr txBox="1"/>
          <p:nvPr/>
        </p:nvSpPr>
        <p:spPr>
          <a:xfrm>
            <a:off x="5347922" y="1595423"/>
            <a:ext cx="505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calls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A0D6B74-0D3A-CA47-9E0B-733247359ACB}"/>
              </a:ext>
            </a:extLst>
          </p:cNvPr>
          <p:cNvSpPr txBox="1"/>
          <p:nvPr/>
        </p:nvSpPr>
        <p:spPr>
          <a:xfrm>
            <a:off x="5315812" y="2805308"/>
            <a:ext cx="505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calls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4A5D64E-49A1-D44B-8A7E-D89AD2C72DC1}"/>
              </a:ext>
            </a:extLst>
          </p:cNvPr>
          <p:cNvSpPr txBox="1"/>
          <p:nvPr/>
        </p:nvSpPr>
        <p:spPr>
          <a:xfrm>
            <a:off x="5304926" y="3927654"/>
            <a:ext cx="505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calls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175C42C-04EB-0D45-A957-15484A78E92E}"/>
              </a:ext>
            </a:extLst>
          </p:cNvPr>
          <p:cNvCxnSpPr>
            <a:cxnSpLocks/>
          </p:cNvCxnSpPr>
          <p:nvPr/>
        </p:nvCxnSpPr>
        <p:spPr>
          <a:xfrm flipV="1">
            <a:off x="2739136" y="2796155"/>
            <a:ext cx="759427" cy="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E995AE71-6752-1D47-B639-3A742DA8318E}"/>
              </a:ext>
            </a:extLst>
          </p:cNvPr>
          <p:cNvSpPr txBox="1"/>
          <p:nvPr/>
        </p:nvSpPr>
        <p:spPr>
          <a:xfrm>
            <a:off x="2678303" y="2480397"/>
            <a:ext cx="863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/>
              <a:t>initializes</a:t>
            </a:r>
            <a:endParaRPr lang="fr-FR" sz="1400" i="1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B1D82BA-3DC4-2943-B406-2E1F1DAE94B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751661" y="3031402"/>
            <a:ext cx="10518" cy="289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BAA29537-D575-7B42-94DE-F850682D064B}"/>
              </a:ext>
            </a:extLst>
          </p:cNvPr>
          <p:cNvSpPr txBox="1"/>
          <p:nvPr/>
        </p:nvSpPr>
        <p:spPr>
          <a:xfrm>
            <a:off x="936357" y="3927654"/>
            <a:ext cx="863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/>
              <a:t>initializes</a:t>
            </a:r>
            <a:endParaRPr lang="fr-FR" sz="1400" i="1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53EEA9C-D684-6E47-8161-C970F86CA3E4}"/>
              </a:ext>
            </a:extLst>
          </p:cNvPr>
          <p:cNvCxnSpPr>
            <a:cxnSpLocks/>
          </p:cNvCxnSpPr>
          <p:nvPr/>
        </p:nvCxnSpPr>
        <p:spPr>
          <a:xfrm flipV="1">
            <a:off x="2682468" y="6128684"/>
            <a:ext cx="759427" cy="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AF6AABB2-FA85-6642-95E2-1509AABDDEAD}"/>
              </a:ext>
            </a:extLst>
          </p:cNvPr>
          <p:cNvSpPr txBox="1"/>
          <p:nvPr/>
        </p:nvSpPr>
        <p:spPr>
          <a:xfrm>
            <a:off x="2621635" y="5812926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/>
              <a:t>queries</a:t>
            </a:r>
            <a:endParaRPr lang="fr-FR" sz="1400" i="1" dirty="0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16DB2D34-C92C-3F4A-879F-E2BE008896F7}"/>
              </a:ext>
            </a:extLst>
          </p:cNvPr>
          <p:cNvCxnSpPr>
            <a:cxnSpLocks/>
          </p:cNvCxnSpPr>
          <p:nvPr/>
        </p:nvCxnSpPr>
        <p:spPr>
          <a:xfrm flipH="1">
            <a:off x="4355515" y="4846981"/>
            <a:ext cx="1" cy="98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0E191FCE-B4EF-7C4A-9062-2EBD140CFFE8}"/>
              </a:ext>
            </a:extLst>
          </p:cNvPr>
          <p:cNvSpPr txBox="1"/>
          <p:nvPr/>
        </p:nvSpPr>
        <p:spPr>
          <a:xfrm>
            <a:off x="4355515" y="5185072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RDF assertions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5C78BB53-1C67-BB43-ADEE-D2CC772252A8}"/>
              </a:ext>
            </a:extLst>
          </p:cNvPr>
          <p:cNvCxnSpPr>
            <a:cxnSpLocks/>
          </p:cNvCxnSpPr>
          <p:nvPr/>
        </p:nvCxnSpPr>
        <p:spPr>
          <a:xfrm flipH="1">
            <a:off x="2652651" y="6235939"/>
            <a:ext cx="767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3CD9B116-5F93-2B42-AC95-01624452D7B6}"/>
              </a:ext>
            </a:extLst>
          </p:cNvPr>
          <p:cNvCxnSpPr>
            <a:cxnSpLocks/>
          </p:cNvCxnSpPr>
          <p:nvPr/>
        </p:nvCxnSpPr>
        <p:spPr>
          <a:xfrm>
            <a:off x="1786467" y="2138542"/>
            <a:ext cx="1" cy="43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7F89B0B-1856-E146-83C0-0304C7B3BF9E}"/>
              </a:ext>
            </a:extLst>
          </p:cNvPr>
          <p:cNvSpPr txBox="1"/>
          <p:nvPr/>
        </p:nvSpPr>
        <p:spPr>
          <a:xfrm>
            <a:off x="1622452" y="1836849"/>
            <a:ext cx="1203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dirty="0" err="1"/>
              <a:t>OntoMedirad</a:t>
            </a:r>
            <a:r>
              <a:rPr lang="fr-FR" sz="1400" i="1" dirty="0"/>
              <a:t> </a:t>
            </a:r>
          </a:p>
          <a:p>
            <a:pPr algn="ctr"/>
            <a:r>
              <a:rPr lang="fr-FR" sz="1400" i="1" dirty="0" err="1"/>
              <a:t>ontology</a:t>
            </a:r>
            <a:endParaRPr lang="fr-FR" sz="1400" i="1" dirty="0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D1B0DC4-1D8F-3A43-AA13-1E7D7C42EB70}"/>
              </a:ext>
            </a:extLst>
          </p:cNvPr>
          <p:cNvCxnSpPr>
            <a:cxnSpLocks/>
          </p:cNvCxnSpPr>
          <p:nvPr/>
        </p:nvCxnSpPr>
        <p:spPr>
          <a:xfrm>
            <a:off x="4402408" y="810389"/>
            <a:ext cx="1" cy="43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2A259FBD-C2A0-B449-869E-9EA8D6B4C3A4}"/>
              </a:ext>
            </a:extLst>
          </p:cNvPr>
          <p:cNvSpPr txBox="1"/>
          <p:nvPr/>
        </p:nvSpPr>
        <p:spPr>
          <a:xfrm>
            <a:off x="3865443" y="208192"/>
            <a:ext cx="2232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Service calls </a:t>
            </a:r>
          </a:p>
          <a:p>
            <a:pPr algn="ctr"/>
            <a:r>
              <a:rPr lang="fr-FR" sz="1400" i="1" dirty="0" err="1"/>
              <a:t>from</a:t>
            </a:r>
            <a:r>
              <a:rPr lang="fr-FR" sz="1400" i="1" dirty="0"/>
              <a:t> IRDBB_UI </a:t>
            </a:r>
          </a:p>
          <a:p>
            <a:pPr algn="ctr"/>
            <a:r>
              <a:rPr lang="fr-FR" sz="1400" i="1" dirty="0"/>
              <a:t>and KHEOPS</a:t>
            </a:r>
          </a:p>
        </p:txBody>
      </p:sp>
      <p:pic>
        <p:nvPicPr>
          <p:cNvPr id="51" name="Image 65">
            <a:extLst>
              <a:ext uri="{FF2B5EF4-FFF2-40B4-BE49-F238E27FC236}">
                <a16:creationId xmlns:a16="http://schemas.microsoft.com/office/drawing/2014/main" id="{F12AE8FB-D2B5-2E46-949D-87E0BD04D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784" y="1900994"/>
            <a:ext cx="319206" cy="43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CCE664F-7CAE-2F4F-B847-616B80C96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698" y="216226"/>
            <a:ext cx="1087535" cy="3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478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Application>Microsoft Macintosh PowerPoint</Application>
  <PresentationFormat>Grand écran</PresentationFormat>
  <Paragraphs>26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DejaVu Sans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</cp:revision>
  <dcterms:created xsi:type="dcterms:W3CDTF">2020-10-30T10:21:00Z</dcterms:created>
  <dcterms:modified xsi:type="dcterms:W3CDTF">2020-10-30T10:25:25Z</dcterms:modified>
</cp:coreProperties>
</file>