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2"/>
    <p:restoredTop sz="94690"/>
  </p:normalViewPr>
  <p:slideViewPr>
    <p:cSldViewPr snapToGrid="0">
      <p:cViewPr varScale="1">
        <p:scale>
          <a:sx n="119" d="100"/>
          <a:sy n="119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F57B-6984-099F-CB1B-319E64256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5993D-A015-D998-D1FC-CC7280804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4AD13-21D9-D92D-FFBA-CE9E6610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BEB-E3CC-0743-BE63-334CF19F00AC}" type="datetimeFigureOut">
              <a:rPr lang="en-IT" smtClean="0"/>
              <a:t>15/12/23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6D2D-4778-3FAE-6ACC-089AA87D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678ED-5286-2FBE-4CB0-C3A59671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CC1D-52D3-9248-8A56-E607FBB5E9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9215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2031-A52E-388B-5A94-A70AF0A0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7C29E-155B-F418-21A2-B793CC904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FC4EC-D723-A88E-6549-8422F82B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BEB-E3CC-0743-BE63-334CF19F00AC}" type="datetimeFigureOut">
              <a:rPr lang="en-IT" smtClean="0"/>
              <a:t>15/12/23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C09C-F52F-322C-0E76-5871835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1291-5A77-76D3-11D0-6045FD5D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CC1D-52D3-9248-8A56-E607FBB5E9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168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5C1F4-1AAC-034E-6C39-345E92507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1CD9E-CE59-7F2A-F4CB-0EB6C6FBE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1362-27E6-A0CD-34B6-75F87BC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BEB-E3CC-0743-BE63-334CF19F00AC}" type="datetimeFigureOut">
              <a:rPr lang="en-IT" smtClean="0"/>
              <a:t>15/12/23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92CE-D9D6-AFF7-C848-C353539C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E9816-C57C-2DC1-4B46-1A22E17E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CC1D-52D3-9248-8A56-E607FBB5E9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0881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401-5562-8CD9-67E1-EB94FD7B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9779D-0E87-FADE-E5D9-BAEE394F0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FFA9B-3572-5396-66D5-38DBF676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BEB-E3CC-0743-BE63-334CF19F00AC}" type="datetimeFigureOut">
              <a:rPr lang="en-IT" smtClean="0"/>
              <a:t>15/12/23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87A23-D966-3655-7D3D-205888FA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F4BA-3B87-3945-21CA-CEB62681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CC1D-52D3-9248-8A56-E607FBB5E9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7712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7D19-6173-C8B3-ADF6-2AB7D3F1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795DA-45BA-DA67-AD6A-79F13E979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8E531-45FD-F538-1C7A-BB14E8A8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BEB-E3CC-0743-BE63-334CF19F00AC}" type="datetimeFigureOut">
              <a:rPr lang="en-IT" smtClean="0"/>
              <a:t>15/12/23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E50A-2FFB-2A7C-B2B3-682C1BD1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9E4FC-41A6-13F1-0443-2801DE19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CC1D-52D3-9248-8A56-E607FBB5E9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6863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4C23-96A7-C5BB-0832-15DF94B0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430E-AA59-535E-57CB-C6B0AB11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CE364-9160-10F8-3E44-0AA4BF2A7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BBD2-D124-33DA-37C1-9E97E205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BEB-E3CC-0743-BE63-334CF19F00AC}" type="datetimeFigureOut">
              <a:rPr lang="en-IT" smtClean="0"/>
              <a:t>15/12/23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5DC79-DD26-45D0-B36A-26130BAB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09F21-AF21-21E8-BB55-0F1A0261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CC1D-52D3-9248-8A56-E607FBB5E9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666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2BD8-A136-D6A9-64A4-F819C0C4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3F4F9-C49E-7A68-2688-6A11B1A8F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BCFF8-A31E-9349-CA51-949CBBAD4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D64BC-FB22-A9EC-B1C9-636F17536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17187-1227-A69C-712A-CE84F5845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EACD7-EBDA-39B3-B0A5-3F328658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BEB-E3CC-0743-BE63-334CF19F00AC}" type="datetimeFigureOut">
              <a:rPr lang="en-IT" smtClean="0"/>
              <a:t>15/12/23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87441-3239-3449-D96A-ED34CC2F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1E695-5AE4-467C-652E-4C25CAFE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CC1D-52D3-9248-8A56-E607FBB5E9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042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0645-1286-AE0E-856B-A71881BE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13A6C-64F2-5EE2-4F76-E379A86D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BEB-E3CC-0743-BE63-334CF19F00AC}" type="datetimeFigureOut">
              <a:rPr lang="en-IT" smtClean="0"/>
              <a:t>15/12/23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46403-74F5-04B9-F4F5-EA7ACEC2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001B6-39CC-4E04-93E9-29C41226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CC1D-52D3-9248-8A56-E607FBB5E9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9218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506C5-8C7C-B38E-6797-15E35701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BEB-E3CC-0743-BE63-334CF19F00AC}" type="datetimeFigureOut">
              <a:rPr lang="en-IT" smtClean="0"/>
              <a:t>15/12/23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F4FD4-025F-2D4F-1932-CDFE2D4A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75F26-E004-84EB-6279-C9477EF9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CC1D-52D3-9248-8A56-E607FBB5E9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7272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DCEA-61FF-A6F3-3107-07C8EE58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09E43-D493-BABC-48D5-B59A045D3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296DE-4673-9DE0-C219-ECB1F0D1D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CD7D6-4FD4-1ECF-EFA4-136E0595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BEB-E3CC-0743-BE63-334CF19F00AC}" type="datetimeFigureOut">
              <a:rPr lang="en-IT" smtClean="0"/>
              <a:t>15/12/23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A2EF9-B5E3-5CA7-AB63-3E4AB08C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9C794-C547-7E9F-D84F-025844FF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CC1D-52D3-9248-8A56-E607FBB5E9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9531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FA27-DE53-4955-9345-18749DDA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8962A-B1B6-2E8D-CE4D-07D9A76E6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5CC0E-8A32-DDBA-6E9B-DC8A82A42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AAC1F-8A63-48CB-F419-2DFD438E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5BEB-E3CC-0743-BE63-334CF19F00AC}" type="datetimeFigureOut">
              <a:rPr lang="en-IT" smtClean="0"/>
              <a:t>15/12/23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F8FC1-A126-D021-FAB3-F7D3A676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636F2-A572-7BA0-5E99-CB1A4FF8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CC1D-52D3-9248-8A56-E607FBB5E9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732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57D2F-0904-6512-8200-6F1CDCDD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01EC8-743B-54CE-80D3-B5BE4D93C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23A9-4DCB-53B2-F5AF-DD9C49D9B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55BEB-E3CC-0743-BE63-334CF19F00AC}" type="datetimeFigureOut">
              <a:rPr lang="en-IT" smtClean="0"/>
              <a:t>15/12/23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B2F17-EEF7-D10D-8798-0DC1C53FD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0A019-A40C-17E9-6A29-D83B4B57A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0CC1D-52D3-9248-8A56-E607FBB5E9F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8111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EC74F7-0FB3-616C-F200-6EE7099278EC}"/>
              </a:ext>
            </a:extLst>
          </p:cNvPr>
          <p:cNvSpPr/>
          <p:nvPr/>
        </p:nvSpPr>
        <p:spPr>
          <a:xfrm>
            <a:off x="199016" y="610497"/>
            <a:ext cx="11817276" cy="554287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4B1FC0C-1083-E0B7-7121-60197DDC49BF}"/>
              </a:ext>
            </a:extLst>
          </p:cNvPr>
          <p:cNvSpPr/>
          <p:nvPr/>
        </p:nvSpPr>
        <p:spPr>
          <a:xfrm>
            <a:off x="328108" y="793376"/>
            <a:ext cx="11553713" cy="210849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EF735E3-BA48-8BDF-2166-28231E75DD0F}"/>
              </a:ext>
            </a:extLst>
          </p:cNvPr>
          <p:cNvSpPr/>
          <p:nvPr/>
        </p:nvSpPr>
        <p:spPr>
          <a:xfrm>
            <a:off x="317350" y="3070411"/>
            <a:ext cx="4012603" cy="2910842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37B56-148C-8570-8268-72DDBDEE03E8}"/>
              </a:ext>
            </a:extLst>
          </p:cNvPr>
          <p:cNvSpPr/>
          <p:nvPr/>
        </p:nvSpPr>
        <p:spPr>
          <a:xfrm>
            <a:off x="554018" y="1030044"/>
            <a:ext cx="3528508" cy="167819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4ABB2-AE2E-BB04-9D71-986D7D258E27}"/>
              </a:ext>
            </a:extLst>
          </p:cNvPr>
          <p:cNvSpPr txBox="1"/>
          <p:nvPr/>
        </p:nvSpPr>
        <p:spPr>
          <a:xfrm>
            <a:off x="872483" y="10937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>
                <a:latin typeface="Times New Roman" panose="02020603050405020304" pitchFamily="18" charset="0"/>
                <a:cs typeface="Times New Roman" panose="02020603050405020304" pitchFamily="18" charset="0"/>
              </a:rPr>
              <a:t>Publication-level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67546-4A79-4F9F-E9DD-D22DBD99B448}"/>
              </a:ext>
            </a:extLst>
          </p:cNvPr>
          <p:cNvSpPr txBox="1"/>
          <p:nvPr/>
        </p:nvSpPr>
        <p:spPr>
          <a:xfrm>
            <a:off x="872483" y="1526687"/>
            <a:ext cx="29931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n_authors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authors (log)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n_references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references (log)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p_year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publication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p_month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publication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ANZSRC Division (1-18)</a:t>
            </a:r>
            <a:endParaRPr lang="en-IT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5BB205-2EF0-A017-8778-9CE4B1ECB8A3}"/>
              </a:ext>
            </a:extLst>
          </p:cNvPr>
          <p:cNvSpPr/>
          <p:nvPr/>
        </p:nvSpPr>
        <p:spPr>
          <a:xfrm>
            <a:off x="4329953" y="1034505"/>
            <a:ext cx="3528508" cy="115106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4101D-4B77-0257-E248-1DAC86BA7464}"/>
              </a:ext>
            </a:extLst>
          </p:cNvPr>
          <p:cNvSpPr txBox="1"/>
          <p:nvPr/>
        </p:nvSpPr>
        <p:spPr>
          <a:xfrm>
            <a:off x="4648418" y="1098161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>
                <a:latin typeface="Times New Roman" panose="02020603050405020304" pitchFamily="18" charset="0"/>
                <a:cs typeface="Times New Roman" panose="02020603050405020304" pitchFamily="18" charset="0"/>
              </a:rPr>
              <a:t>Author-level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90456-3E91-9F13-8587-71F23D83E8B7}"/>
              </a:ext>
            </a:extLst>
          </p:cNvPr>
          <p:cNvSpPr txBox="1"/>
          <p:nvPr/>
        </p:nvSpPr>
        <p:spPr>
          <a:xfrm>
            <a:off x="4648418" y="1531148"/>
            <a:ext cx="290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h_index_mean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H-index at time of publication (log)</a:t>
            </a:r>
            <a:endParaRPr lang="en-IT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6AE068-CEF9-7477-CC28-C0133777CAF9}"/>
              </a:ext>
            </a:extLst>
          </p:cNvPr>
          <p:cNvSpPr/>
          <p:nvPr/>
        </p:nvSpPr>
        <p:spPr>
          <a:xfrm>
            <a:off x="8105888" y="1034505"/>
            <a:ext cx="3528508" cy="115106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AC00C6-C4A6-F9F0-9F54-C8D8DBE5E548}"/>
              </a:ext>
            </a:extLst>
          </p:cNvPr>
          <p:cNvSpPr txBox="1"/>
          <p:nvPr/>
        </p:nvSpPr>
        <p:spPr>
          <a:xfrm>
            <a:off x="8424353" y="109816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>
                <a:latin typeface="Times New Roman" panose="02020603050405020304" pitchFamily="18" charset="0"/>
                <a:cs typeface="Times New Roman" panose="02020603050405020304" pitchFamily="18" charset="0"/>
              </a:rPr>
              <a:t>Journal-level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71A3A-511C-8B7D-4336-BA975B8BD2C3}"/>
              </a:ext>
            </a:extLst>
          </p:cNvPr>
          <p:cNvSpPr txBox="1"/>
          <p:nvPr/>
        </p:nvSpPr>
        <p:spPr>
          <a:xfrm>
            <a:off x="8424353" y="1531148"/>
            <a:ext cx="290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is_plos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published in PLOS (any)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is_plos_one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published in PLOS ONE</a:t>
            </a:r>
            <a:endParaRPr lang="en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8838A-5BFB-6367-4DBC-8886E0E5027D}"/>
              </a:ext>
            </a:extLst>
          </p:cNvPr>
          <p:cNvSpPr/>
          <p:nvPr/>
        </p:nvSpPr>
        <p:spPr>
          <a:xfrm>
            <a:off x="554018" y="3264047"/>
            <a:ext cx="3528508" cy="250025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99B57-6627-1011-A34E-8D7358996D32}"/>
              </a:ext>
            </a:extLst>
          </p:cNvPr>
          <p:cNvSpPr txBox="1"/>
          <p:nvPr/>
        </p:nvSpPr>
        <p:spPr>
          <a:xfrm>
            <a:off x="872483" y="332770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>
                <a:latin typeface="Times New Roman" panose="02020603050405020304" pitchFamily="18" charset="0"/>
                <a:cs typeface="Times New Roman" panose="02020603050405020304" pitchFamily="18" charset="0"/>
              </a:rPr>
              <a:t>Open Science Indicators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407B6-9645-A610-D659-A362EDA0527E}"/>
              </a:ext>
            </a:extLst>
          </p:cNvPr>
          <p:cNvSpPr txBox="1"/>
          <p:nvPr/>
        </p:nvSpPr>
        <p:spPr>
          <a:xfrm>
            <a:off x="872483" y="3760691"/>
            <a:ext cx="2993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data_shared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was data shared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data_location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 of shared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repositories_data: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data shared in a known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code_shared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was code shared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code_location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 of shared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preprint_match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was there a pre-print</a:t>
            </a:r>
            <a:endParaRPr lang="en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EC1CD5-E5AC-211E-0B90-51E540815B83}"/>
              </a:ext>
            </a:extLst>
          </p:cNvPr>
          <p:cNvSpPr/>
          <p:nvPr/>
        </p:nvSpPr>
        <p:spPr>
          <a:xfrm>
            <a:off x="7549245" y="3650300"/>
            <a:ext cx="3611955" cy="1881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8D55CB-EE62-2FBE-998B-96632198F686}"/>
              </a:ext>
            </a:extLst>
          </p:cNvPr>
          <p:cNvSpPr txBox="1"/>
          <p:nvPr/>
        </p:nvSpPr>
        <p:spPr>
          <a:xfrm>
            <a:off x="7867711" y="371395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D4C00-8381-0955-656C-2E024D3BDAC2}"/>
              </a:ext>
            </a:extLst>
          </p:cNvPr>
          <p:cNvSpPr txBox="1"/>
          <p:nvPr/>
        </p:nvSpPr>
        <p:spPr>
          <a:xfrm>
            <a:off x="7867711" y="4146944"/>
            <a:ext cx="3132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n_cit_tot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number of received citations (calculated from PubMed OA)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n_cit_1/2/3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further control, number of received citations 1/2/3 years after publication (calculated from PubMed OA). </a:t>
            </a:r>
          </a:p>
          <a:p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C5CF5A1-D537-A847-7265-EFC04E36A8F9}"/>
              </a:ext>
            </a:extLst>
          </p:cNvPr>
          <p:cNvSpPr/>
          <p:nvPr/>
        </p:nvSpPr>
        <p:spPr>
          <a:xfrm>
            <a:off x="7348920" y="3343620"/>
            <a:ext cx="4012603" cy="2485428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73E146-3B57-9688-304D-211C1445D139}"/>
              </a:ext>
            </a:extLst>
          </p:cNvPr>
          <p:cNvCxnSpPr>
            <a:cxnSpLocks/>
          </p:cNvCxnSpPr>
          <p:nvPr/>
        </p:nvCxnSpPr>
        <p:spPr>
          <a:xfrm flipH="1">
            <a:off x="4597413" y="3100779"/>
            <a:ext cx="1188000" cy="10476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F61873-7112-A219-5CDF-70F6C8B24BC7}"/>
              </a:ext>
            </a:extLst>
          </p:cNvPr>
          <p:cNvCxnSpPr>
            <a:cxnSpLocks/>
          </p:cNvCxnSpPr>
          <p:nvPr/>
        </p:nvCxnSpPr>
        <p:spPr>
          <a:xfrm>
            <a:off x="4530278" y="4988390"/>
            <a:ext cx="26572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2D908C-CA6A-4DBE-0C75-6AAF8287ECFB}"/>
              </a:ext>
            </a:extLst>
          </p:cNvPr>
          <p:cNvCxnSpPr>
            <a:cxnSpLocks/>
          </p:cNvCxnSpPr>
          <p:nvPr/>
        </p:nvCxnSpPr>
        <p:spPr>
          <a:xfrm>
            <a:off x="5938866" y="3100780"/>
            <a:ext cx="1188299" cy="104616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84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169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Colavizza</dc:creator>
  <cp:lastModifiedBy>Giovanni Colavizza</cp:lastModifiedBy>
  <cp:revision>7</cp:revision>
  <dcterms:created xsi:type="dcterms:W3CDTF">2023-12-08T08:16:58Z</dcterms:created>
  <dcterms:modified xsi:type="dcterms:W3CDTF">2023-12-15T11:04:41Z</dcterms:modified>
</cp:coreProperties>
</file>