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7" d="100"/>
          <a:sy n="67" d="100"/>
        </p:scale>
        <p:origin x="64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ddique Memon" userId="3efba3e3d5124bdb" providerId="LiveId" clId="{4E8F104D-9BDF-4A00-8DB1-F79EAC45C266}"/>
    <pc:docChg chg="undo redo custSel addSld delSld modSld">
      <pc:chgData name="Muhammad Sddique Memon" userId="3efba3e3d5124bdb" providerId="LiveId" clId="{4E8F104D-9BDF-4A00-8DB1-F79EAC45C266}" dt="2025-10-09T07:26:51.316" v="571" actId="14100"/>
      <pc:docMkLst>
        <pc:docMk/>
      </pc:docMkLst>
      <pc:sldChg chg="new del">
        <pc:chgData name="Muhammad Sddique Memon" userId="3efba3e3d5124bdb" providerId="LiveId" clId="{4E8F104D-9BDF-4A00-8DB1-F79EAC45C266}" dt="2025-10-09T07:16:37.776" v="1" actId="47"/>
        <pc:sldMkLst>
          <pc:docMk/>
          <pc:sldMk cId="2086935620" sldId="259"/>
        </pc:sldMkLst>
      </pc:sldChg>
      <pc:sldChg chg="modSp add mod">
        <pc:chgData name="Muhammad Sddique Memon" userId="3efba3e3d5124bdb" providerId="LiveId" clId="{4E8F104D-9BDF-4A00-8DB1-F79EAC45C266}" dt="2025-10-09T07:20:14.945" v="150" actId="14826"/>
        <pc:sldMkLst>
          <pc:docMk/>
          <pc:sldMk cId="3761437880" sldId="259"/>
        </pc:sldMkLst>
        <pc:spChg chg="mod">
          <ac:chgData name="Muhammad Sddique Memon" userId="3efba3e3d5124bdb" providerId="LiveId" clId="{4E8F104D-9BDF-4A00-8DB1-F79EAC45C266}" dt="2025-10-09T07:17:10.533" v="57" actId="20577"/>
          <ac:spMkLst>
            <pc:docMk/>
            <pc:sldMk cId="3761437880" sldId="259"/>
            <ac:spMk id="2" creationId="{1779BE70-3709-B94F-8C16-6F275575A79E}"/>
          </ac:spMkLst>
        </pc:spChg>
        <pc:spChg chg="mod">
          <ac:chgData name="Muhammad Sddique Memon" userId="3efba3e3d5124bdb" providerId="LiveId" clId="{4E8F104D-9BDF-4A00-8DB1-F79EAC45C266}" dt="2025-10-09T07:17:58.422" v="149" actId="20577"/>
          <ac:spMkLst>
            <pc:docMk/>
            <pc:sldMk cId="3761437880" sldId="259"/>
            <ac:spMk id="3" creationId="{E47EC89A-BE68-FF31-FB5D-8255D4A86D57}"/>
          </ac:spMkLst>
        </pc:spChg>
        <pc:picChg chg="mod">
          <ac:chgData name="Muhammad Sddique Memon" userId="3efba3e3d5124bdb" providerId="LiveId" clId="{4E8F104D-9BDF-4A00-8DB1-F79EAC45C266}" dt="2025-10-09T07:20:14.945" v="150" actId="14826"/>
          <ac:picMkLst>
            <pc:docMk/>
            <pc:sldMk cId="3761437880" sldId="259"/>
            <ac:picMk id="5" creationId="{49B11ABA-0E92-4DBA-6207-E07935BF0A37}"/>
          </ac:picMkLst>
        </pc:picChg>
      </pc:sldChg>
      <pc:sldChg chg="delSp modSp add mod">
        <pc:chgData name="Muhammad Sddique Memon" userId="3efba3e3d5124bdb" providerId="LiveId" clId="{4E8F104D-9BDF-4A00-8DB1-F79EAC45C266}" dt="2025-10-09T07:25:57.569" v="541" actId="478"/>
        <pc:sldMkLst>
          <pc:docMk/>
          <pc:sldMk cId="513396464" sldId="260"/>
        </pc:sldMkLst>
        <pc:spChg chg="mod">
          <ac:chgData name="Muhammad Sddique Memon" userId="3efba3e3d5124bdb" providerId="LiveId" clId="{4E8F104D-9BDF-4A00-8DB1-F79EAC45C266}" dt="2025-10-09T07:20:40.590" v="164" actId="20577"/>
          <ac:spMkLst>
            <pc:docMk/>
            <pc:sldMk cId="513396464" sldId="260"/>
            <ac:spMk id="2" creationId="{1779BE70-3709-B94F-8C16-6F275575A79E}"/>
          </ac:spMkLst>
        </pc:spChg>
        <pc:spChg chg="mod">
          <ac:chgData name="Muhammad Sddique Memon" userId="3efba3e3d5124bdb" providerId="LiveId" clId="{4E8F104D-9BDF-4A00-8DB1-F79EAC45C266}" dt="2025-10-09T07:25:27.361" v="540" actId="20577"/>
          <ac:spMkLst>
            <pc:docMk/>
            <pc:sldMk cId="513396464" sldId="260"/>
            <ac:spMk id="3" creationId="{E47EC89A-BE68-FF31-FB5D-8255D4A86D57}"/>
          </ac:spMkLst>
        </pc:spChg>
        <pc:picChg chg="del">
          <ac:chgData name="Muhammad Sddique Memon" userId="3efba3e3d5124bdb" providerId="LiveId" clId="{4E8F104D-9BDF-4A00-8DB1-F79EAC45C266}" dt="2025-10-09T07:25:57.569" v="541" actId="478"/>
          <ac:picMkLst>
            <pc:docMk/>
            <pc:sldMk cId="513396464" sldId="260"/>
            <ac:picMk id="5" creationId="{49B11ABA-0E92-4DBA-6207-E07935BF0A37}"/>
          </ac:picMkLst>
        </pc:picChg>
      </pc:sldChg>
      <pc:sldChg chg="modSp add mod">
        <pc:chgData name="Muhammad Sddique Memon" userId="3efba3e3d5124bdb" providerId="LiveId" clId="{4E8F104D-9BDF-4A00-8DB1-F79EAC45C266}" dt="2025-10-09T07:26:51.316" v="571" actId="14100"/>
        <pc:sldMkLst>
          <pc:docMk/>
          <pc:sldMk cId="2695373570" sldId="261"/>
        </pc:sldMkLst>
        <pc:spChg chg="mod">
          <ac:chgData name="Muhammad Sddique Memon" userId="3efba3e3d5124bdb" providerId="LiveId" clId="{4E8F104D-9BDF-4A00-8DB1-F79EAC45C266}" dt="2025-10-09T07:26:34.167" v="569" actId="20577"/>
          <ac:spMkLst>
            <pc:docMk/>
            <pc:sldMk cId="2695373570" sldId="261"/>
            <ac:spMk id="2" creationId="{1779BE70-3709-B94F-8C16-6F275575A79E}"/>
          </ac:spMkLst>
        </pc:spChg>
        <pc:spChg chg="mod">
          <ac:chgData name="Muhammad Sddique Memon" userId="3efba3e3d5124bdb" providerId="LiveId" clId="{4E8F104D-9BDF-4A00-8DB1-F79EAC45C266}" dt="2025-10-09T07:26:51.316" v="571" actId="14100"/>
          <ac:spMkLst>
            <pc:docMk/>
            <pc:sldMk cId="2695373570" sldId="261"/>
            <ac:spMk id="3" creationId="{E47EC89A-BE68-FF31-FB5D-8255D4A86D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EEA9-DDA7-0B67-2F7C-629BFB0F8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BDCB658B-3402-D117-098F-6E99F1764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E2F348F-ADA2-58FF-254F-815D3981031C}"/>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5" name="Footer Placeholder 4">
            <a:extLst>
              <a:ext uri="{FF2B5EF4-FFF2-40B4-BE49-F238E27FC236}">
                <a16:creationId xmlns:a16="http://schemas.microsoft.com/office/drawing/2014/main" id="{1892D34B-AFE5-86E5-A768-965C93A38C1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0703720-F331-C76C-989E-3A35A3AAC276}"/>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49894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FD5F-5E19-C19F-AE08-31392872AF54}"/>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37BD4ED-E300-E3A8-CAC9-75942FAC8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74E32E1-EA5E-1814-081D-2CE375201F77}"/>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5" name="Footer Placeholder 4">
            <a:extLst>
              <a:ext uri="{FF2B5EF4-FFF2-40B4-BE49-F238E27FC236}">
                <a16:creationId xmlns:a16="http://schemas.microsoft.com/office/drawing/2014/main" id="{C48EE297-B294-A5E4-C2F0-46AA874A53B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35DBD62-FD33-C72E-F872-6151F93055A8}"/>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348395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6C0EEA-7A52-1AD1-BE0C-FE44E568FA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AA223A8-4EDD-A0D5-8556-11B5F9B2C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69B70AA-3EC2-3403-4BDB-EA01DCE5AD61}"/>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5" name="Footer Placeholder 4">
            <a:extLst>
              <a:ext uri="{FF2B5EF4-FFF2-40B4-BE49-F238E27FC236}">
                <a16:creationId xmlns:a16="http://schemas.microsoft.com/office/drawing/2014/main" id="{55675D1D-448E-4A8E-0F0F-2A6F15D786F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20A6DB5-A131-B0D0-1012-D8D36EF6F7B3}"/>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198790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F864-3564-C003-5AFE-840B964C6B9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D9BDD3F-D74D-528F-8347-F6D7DBB6E3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7A15274-E520-4716-8521-503043D9E1A0}"/>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5" name="Footer Placeholder 4">
            <a:extLst>
              <a:ext uri="{FF2B5EF4-FFF2-40B4-BE49-F238E27FC236}">
                <a16:creationId xmlns:a16="http://schemas.microsoft.com/office/drawing/2014/main" id="{CDB322D1-0E44-C111-8CB5-5CC810131B5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D8DE542-CF1C-AD5F-38CB-380B2628984C}"/>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331853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B5EA-7D71-ADE6-D9EF-C10B70E8A3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94AF281F-1B51-E85D-D4B5-AD92F356D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F2A6BB-C31C-B7F6-0D19-BA7835C80F04}"/>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5" name="Footer Placeholder 4">
            <a:extLst>
              <a:ext uri="{FF2B5EF4-FFF2-40B4-BE49-F238E27FC236}">
                <a16:creationId xmlns:a16="http://schemas.microsoft.com/office/drawing/2014/main" id="{5D379BFD-6F72-FE37-E3A8-53756713862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697F462-56F3-E4BF-33D7-9B10DE132A68}"/>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356405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06DF3-8365-5BBA-73C9-59AA7F87DDB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F06E924-11DE-8525-D199-1CB0BFD275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647A45E6-6A97-73B4-7F0D-A6A5E9E794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776A697B-2095-E4A1-20E8-A37560A5180B}"/>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6" name="Footer Placeholder 5">
            <a:extLst>
              <a:ext uri="{FF2B5EF4-FFF2-40B4-BE49-F238E27FC236}">
                <a16:creationId xmlns:a16="http://schemas.microsoft.com/office/drawing/2014/main" id="{252DCD03-7921-00D8-04A6-CAB77503FD5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BE3BD67-D58E-4751-2663-540FD3847E01}"/>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36949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91217-BE67-9F48-AAF3-7C0F6CFE460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B86FCFF-89EB-D8D4-D8F3-FE33FDFC5B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F457DA-3038-0985-0748-4DA44F0F0E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88B3976-17B9-80C9-63CC-5AC187094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6D289-E626-4E67-0044-24962E28DD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6437939-C1B0-2D62-2E36-4B930CB1211D}"/>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8" name="Footer Placeholder 7">
            <a:extLst>
              <a:ext uri="{FF2B5EF4-FFF2-40B4-BE49-F238E27FC236}">
                <a16:creationId xmlns:a16="http://schemas.microsoft.com/office/drawing/2014/main" id="{780757E6-5FEE-F715-A11B-D8E3E11EC3F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20424403-E5F0-A4FC-273B-1557819EFE6E}"/>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8230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2A1D-D738-4C79-A21C-53B5816C1333}"/>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36ED2262-1A8A-8EED-0724-ADD1C5B4A16F}"/>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4" name="Footer Placeholder 3">
            <a:extLst>
              <a:ext uri="{FF2B5EF4-FFF2-40B4-BE49-F238E27FC236}">
                <a16:creationId xmlns:a16="http://schemas.microsoft.com/office/drawing/2014/main" id="{1E99A1A3-F782-13E2-1189-B151EF2A2844}"/>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DF8B612B-041B-88FF-CDFF-AFB6FD330C9D}"/>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3059695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05FD-CBB6-ADFD-53B4-FA5DDE5D3CBC}"/>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3" name="Footer Placeholder 2">
            <a:extLst>
              <a:ext uri="{FF2B5EF4-FFF2-40B4-BE49-F238E27FC236}">
                <a16:creationId xmlns:a16="http://schemas.microsoft.com/office/drawing/2014/main" id="{4B90767A-5291-1ECF-EB62-4777F93490F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4375D3D-9DD9-9E3B-7376-93291759EC28}"/>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109038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01DD-C83A-99C3-5675-7B1026548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9A47C686-1BDA-BC1A-28B8-4627F9499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62B905B-971C-31C7-E560-F7B47A51F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43C2B7-0721-44FC-08B1-D3ECF1571CBF}"/>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6" name="Footer Placeholder 5">
            <a:extLst>
              <a:ext uri="{FF2B5EF4-FFF2-40B4-BE49-F238E27FC236}">
                <a16:creationId xmlns:a16="http://schemas.microsoft.com/office/drawing/2014/main" id="{1BA6BB27-383B-8550-9D2A-FC69180EBDC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F426FE7-7055-4B9D-498B-01B14612B3B2}"/>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03015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EE669-F0DE-F565-9771-BD49A6C24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2EA4E67-620C-E96B-CD97-5D0057ADD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3C687CD4-4388-4F64-E9D5-555654545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0856B6-9F91-DB91-7233-67E51645FFDF}"/>
              </a:ext>
            </a:extLst>
          </p:cNvPr>
          <p:cNvSpPr>
            <a:spLocks noGrp="1"/>
          </p:cNvSpPr>
          <p:nvPr>
            <p:ph type="dt" sz="half" idx="10"/>
          </p:nvPr>
        </p:nvSpPr>
        <p:spPr/>
        <p:txBody>
          <a:bodyPr/>
          <a:lstStyle/>
          <a:p>
            <a:fld id="{7010FB7D-EB8B-4165-8035-325F8FF4F10B}" type="datetimeFigureOut">
              <a:rPr lang="en-PK" smtClean="0"/>
              <a:t>09/10/2025</a:t>
            </a:fld>
            <a:endParaRPr lang="en-PK"/>
          </a:p>
        </p:txBody>
      </p:sp>
      <p:sp>
        <p:nvSpPr>
          <p:cNvPr id="6" name="Footer Placeholder 5">
            <a:extLst>
              <a:ext uri="{FF2B5EF4-FFF2-40B4-BE49-F238E27FC236}">
                <a16:creationId xmlns:a16="http://schemas.microsoft.com/office/drawing/2014/main" id="{D0AFB129-E988-98AB-FEF8-E34BEDA0C27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8A751EA-60A5-473E-F165-DA4F7B274F8E}"/>
              </a:ext>
            </a:extLst>
          </p:cNvPr>
          <p:cNvSpPr>
            <a:spLocks noGrp="1"/>
          </p:cNvSpPr>
          <p:nvPr>
            <p:ph type="sldNum" sz="quarter" idx="12"/>
          </p:nvPr>
        </p:nvSpPr>
        <p:spPr/>
        <p:txBody>
          <a:bodyPr/>
          <a:lstStyle/>
          <a:p>
            <a:fld id="{C51DCBD2-E462-42ED-92B7-31E7DD47DA86}" type="slidenum">
              <a:rPr lang="en-PK" smtClean="0"/>
              <a:t>‹#›</a:t>
            </a:fld>
            <a:endParaRPr lang="en-PK"/>
          </a:p>
        </p:txBody>
      </p:sp>
    </p:spTree>
    <p:extLst>
      <p:ext uri="{BB962C8B-B14F-4D97-AF65-F5344CB8AC3E}">
        <p14:creationId xmlns:p14="http://schemas.microsoft.com/office/powerpoint/2010/main" val="214367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211B1E-D70E-B457-1E23-889F95A830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9DF8125-102C-6D6D-9444-968933DEBA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EBC7D19-FF9E-B37F-1044-4AFF691D5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0FB7D-EB8B-4165-8035-325F8FF4F10B}" type="datetimeFigureOut">
              <a:rPr lang="en-PK" smtClean="0"/>
              <a:t>09/10/2025</a:t>
            </a:fld>
            <a:endParaRPr lang="en-PK"/>
          </a:p>
        </p:txBody>
      </p:sp>
      <p:sp>
        <p:nvSpPr>
          <p:cNvPr id="5" name="Footer Placeholder 4">
            <a:extLst>
              <a:ext uri="{FF2B5EF4-FFF2-40B4-BE49-F238E27FC236}">
                <a16:creationId xmlns:a16="http://schemas.microsoft.com/office/drawing/2014/main" id="{B2A1AFF9-676F-66F6-DC3A-07D9624035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DB34C8DF-DA66-0043-837D-EF28ED4D69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DCBD2-E462-42ED-92B7-31E7DD47DA86}" type="slidenum">
              <a:rPr lang="en-PK" smtClean="0"/>
              <a:t>‹#›</a:t>
            </a:fld>
            <a:endParaRPr lang="en-PK"/>
          </a:p>
        </p:txBody>
      </p:sp>
    </p:spTree>
    <p:extLst>
      <p:ext uri="{BB962C8B-B14F-4D97-AF65-F5344CB8AC3E}">
        <p14:creationId xmlns:p14="http://schemas.microsoft.com/office/powerpoint/2010/main" val="334785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E70-3709-B94F-8C16-6F275575A79E}"/>
              </a:ext>
            </a:extLst>
          </p:cNvPr>
          <p:cNvSpPr>
            <a:spLocks noGrp="1"/>
          </p:cNvSpPr>
          <p:nvPr>
            <p:ph type="ctrTitle"/>
          </p:nvPr>
        </p:nvSpPr>
        <p:spPr>
          <a:noFill/>
          <a:ln>
            <a:noFill/>
          </a:ln>
          <a:effectLst>
            <a:glow rad="228600">
              <a:schemeClr val="tx1">
                <a:lumMod val="75000"/>
                <a:lumOff val="25000"/>
                <a:alpha val="40000"/>
              </a:schemeClr>
            </a:glow>
          </a:effectLst>
        </p:spPr>
        <p:txBody>
          <a:bodyPr anchor="ctr">
            <a:normAutofit/>
          </a:bodyPr>
          <a:lstStyle/>
          <a:p>
            <a:pPr algn="r" rtl="1"/>
            <a:r>
              <a:rPr lang="en-US" sz="4400" b="1" i="1" dirty="0">
                <a:latin typeface="Algerian" panose="04020705040A02060702" pitchFamily="82" charset="0"/>
              </a:rPr>
              <a:t>The Role of Cloud Computing in Modern Business</a:t>
            </a:r>
            <a:endParaRPr lang="en-PK" sz="4400" b="1" i="1" dirty="0">
              <a:latin typeface="Algerian" panose="04020705040A02060702" pitchFamily="82" charset="0"/>
            </a:endParaRPr>
          </a:p>
        </p:txBody>
      </p:sp>
      <p:sp>
        <p:nvSpPr>
          <p:cNvPr id="3" name="Subtitle 2">
            <a:extLst>
              <a:ext uri="{FF2B5EF4-FFF2-40B4-BE49-F238E27FC236}">
                <a16:creationId xmlns:a16="http://schemas.microsoft.com/office/drawing/2014/main" id="{E47EC89A-BE68-FF31-FB5D-8255D4A86D57}"/>
              </a:ext>
            </a:extLst>
          </p:cNvPr>
          <p:cNvSpPr>
            <a:spLocks noGrp="1"/>
          </p:cNvSpPr>
          <p:nvPr>
            <p:ph type="subTitle" idx="1"/>
          </p:nvPr>
        </p:nvSpPr>
        <p:spPr/>
        <p:txBody>
          <a:bodyPr anchor="b"/>
          <a:lstStyle/>
          <a:p>
            <a:pPr algn="l"/>
            <a:r>
              <a:rPr lang="en-US" i="1" dirty="0">
                <a:latin typeface="Algerian" panose="04020705040A02060702" pitchFamily="82" charset="0"/>
              </a:rPr>
              <a:t>Name : 25K-0610 – Muhammad Siddique</a:t>
            </a:r>
          </a:p>
          <a:p>
            <a:pPr algn="l"/>
            <a:r>
              <a:rPr lang="en-US" i="1" dirty="0">
                <a:latin typeface="Algerian" panose="04020705040A02060702" pitchFamily="82" charset="0"/>
              </a:rPr>
              <a:t>Course : BCS</a:t>
            </a:r>
          </a:p>
          <a:p>
            <a:pPr algn="l"/>
            <a:r>
              <a:rPr lang="en-US" i="1" dirty="0">
                <a:latin typeface="Algerian" panose="04020705040A02060702" pitchFamily="82" charset="0"/>
              </a:rPr>
              <a:t>Section : 1C</a:t>
            </a:r>
          </a:p>
        </p:txBody>
      </p:sp>
    </p:spTree>
    <p:extLst>
      <p:ext uri="{BB962C8B-B14F-4D97-AF65-F5344CB8AC3E}">
        <p14:creationId xmlns:p14="http://schemas.microsoft.com/office/powerpoint/2010/main" val="227589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E70-3709-B94F-8C16-6F275575A79E}"/>
              </a:ext>
            </a:extLst>
          </p:cNvPr>
          <p:cNvSpPr>
            <a:spLocks noGrp="1"/>
          </p:cNvSpPr>
          <p:nvPr>
            <p:ph type="ctrTitle"/>
          </p:nvPr>
        </p:nvSpPr>
        <p:spPr>
          <a:xfrm>
            <a:off x="1524000" y="365125"/>
            <a:ext cx="9144000" cy="1655762"/>
          </a:xfrm>
          <a:noFill/>
          <a:ln>
            <a:noFill/>
          </a:ln>
          <a:effectLst>
            <a:glow rad="228600">
              <a:schemeClr val="tx1">
                <a:lumMod val="75000"/>
                <a:lumOff val="25000"/>
                <a:alpha val="40000"/>
              </a:schemeClr>
            </a:glow>
          </a:effectLst>
        </p:spPr>
        <p:txBody>
          <a:bodyPr anchor="ctr">
            <a:normAutofit/>
          </a:bodyPr>
          <a:lstStyle/>
          <a:p>
            <a:pPr rtl="1"/>
            <a:r>
              <a:rPr lang="en-US" sz="4400" b="1" i="1" dirty="0">
                <a:latin typeface="Algerian" panose="04020705040A02060702" pitchFamily="82" charset="0"/>
              </a:rPr>
              <a:t>Content</a:t>
            </a:r>
            <a:endParaRPr lang="en-PK" sz="4400" b="1" i="1" dirty="0">
              <a:latin typeface="Algerian" panose="04020705040A02060702" pitchFamily="82" charset="0"/>
            </a:endParaRPr>
          </a:p>
        </p:txBody>
      </p:sp>
      <p:sp>
        <p:nvSpPr>
          <p:cNvPr id="3" name="Subtitle 2">
            <a:extLst>
              <a:ext uri="{FF2B5EF4-FFF2-40B4-BE49-F238E27FC236}">
                <a16:creationId xmlns:a16="http://schemas.microsoft.com/office/drawing/2014/main" id="{E47EC89A-BE68-FF31-FB5D-8255D4A86D57}"/>
              </a:ext>
            </a:extLst>
          </p:cNvPr>
          <p:cNvSpPr>
            <a:spLocks noGrp="1"/>
          </p:cNvSpPr>
          <p:nvPr>
            <p:ph type="subTitle" idx="1"/>
          </p:nvPr>
        </p:nvSpPr>
        <p:spPr>
          <a:xfrm>
            <a:off x="1524000" y="2095499"/>
            <a:ext cx="9144000" cy="4238625"/>
          </a:xfrm>
        </p:spPr>
        <p:txBody>
          <a:bodyPr/>
          <a:lstStyle/>
          <a:p>
            <a:pPr marL="457200" indent="-457200" algn="l">
              <a:buFont typeface="+mj-lt"/>
              <a:buAutoNum type="arabicPeriod"/>
            </a:pPr>
            <a:r>
              <a:rPr lang="en-US" dirty="0"/>
              <a:t>Introduction to Cloud Computing</a:t>
            </a:r>
          </a:p>
          <a:p>
            <a:pPr marL="457200" indent="-457200" algn="l">
              <a:buFont typeface="+mj-lt"/>
              <a:buAutoNum type="arabicPeriod"/>
            </a:pPr>
            <a:r>
              <a:rPr lang="en-US" dirty="0"/>
              <a:t>Benefits of Cloud Computing</a:t>
            </a:r>
          </a:p>
          <a:p>
            <a:pPr marL="457200" indent="-457200" algn="l">
              <a:buFont typeface="+mj-lt"/>
              <a:buAutoNum type="arabicPeriod"/>
            </a:pPr>
            <a:r>
              <a:rPr lang="en-US" dirty="0"/>
              <a:t>Cloud Computing Services</a:t>
            </a:r>
          </a:p>
          <a:p>
            <a:pPr marL="457200" indent="-457200" algn="l">
              <a:buFont typeface="+mj-lt"/>
              <a:buAutoNum type="arabicPeriod"/>
            </a:pPr>
            <a:r>
              <a:rPr lang="en-US" dirty="0"/>
              <a:t>Security Concerns in Cloud Computing</a:t>
            </a:r>
          </a:p>
          <a:p>
            <a:pPr marL="457200" indent="-457200" algn="l">
              <a:buFont typeface="+mj-lt"/>
              <a:buAutoNum type="arabicPeriod"/>
            </a:pPr>
            <a:r>
              <a:rPr lang="en-US" dirty="0"/>
              <a:t>Future of Cloud Computing</a:t>
            </a:r>
          </a:p>
          <a:p>
            <a:pPr marL="457200" indent="-457200" algn="l">
              <a:buFont typeface="+mj-lt"/>
              <a:buAutoNum type="arabicPeriod"/>
            </a:pPr>
            <a:r>
              <a:rPr lang="en-US" dirty="0"/>
              <a:t>Conclusion</a:t>
            </a:r>
            <a:endParaRPr lang="en-US" dirty="0">
              <a:latin typeface="Algerian" panose="04020705040A02060702" pitchFamily="82" charset="0"/>
            </a:endParaRPr>
          </a:p>
        </p:txBody>
      </p:sp>
    </p:spTree>
    <p:extLst>
      <p:ext uri="{BB962C8B-B14F-4D97-AF65-F5344CB8AC3E}">
        <p14:creationId xmlns:p14="http://schemas.microsoft.com/office/powerpoint/2010/main" val="145370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E70-3709-B94F-8C16-6F275575A79E}"/>
              </a:ext>
            </a:extLst>
          </p:cNvPr>
          <p:cNvSpPr>
            <a:spLocks noGrp="1"/>
          </p:cNvSpPr>
          <p:nvPr>
            <p:ph type="ctrTitle"/>
          </p:nvPr>
        </p:nvSpPr>
        <p:spPr>
          <a:xfrm>
            <a:off x="1524000" y="365125"/>
            <a:ext cx="9144000" cy="1655762"/>
          </a:xfrm>
          <a:noFill/>
          <a:ln>
            <a:noFill/>
          </a:ln>
          <a:effectLst>
            <a:glow rad="228600">
              <a:schemeClr val="tx1">
                <a:lumMod val="75000"/>
                <a:lumOff val="25000"/>
                <a:alpha val="40000"/>
              </a:schemeClr>
            </a:glow>
          </a:effectLst>
        </p:spPr>
        <p:txBody>
          <a:bodyPr anchor="ctr">
            <a:normAutofit/>
          </a:bodyPr>
          <a:lstStyle/>
          <a:p>
            <a:r>
              <a:rPr lang="en-US" sz="4400" b="1" i="1" dirty="0">
                <a:latin typeface="Algerian" panose="04020705040A02060702" pitchFamily="82" charset="0"/>
              </a:rPr>
              <a:t>What Is Cloud Computing?</a:t>
            </a:r>
            <a:endParaRPr lang="en-PK" sz="4400" b="1" i="1" dirty="0">
              <a:latin typeface="Algerian" panose="04020705040A02060702" pitchFamily="82" charset="0"/>
            </a:endParaRPr>
          </a:p>
        </p:txBody>
      </p:sp>
      <p:sp>
        <p:nvSpPr>
          <p:cNvPr id="3" name="Subtitle 2">
            <a:extLst>
              <a:ext uri="{FF2B5EF4-FFF2-40B4-BE49-F238E27FC236}">
                <a16:creationId xmlns:a16="http://schemas.microsoft.com/office/drawing/2014/main" id="{E47EC89A-BE68-FF31-FB5D-8255D4A86D57}"/>
              </a:ext>
            </a:extLst>
          </p:cNvPr>
          <p:cNvSpPr>
            <a:spLocks noGrp="1"/>
          </p:cNvSpPr>
          <p:nvPr>
            <p:ph type="subTitle" idx="1"/>
          </p:nvPr>
        </p:nvSpPr>
        <p:spPr>
          <a:xfrm>
            <a:off x="1524000" y="2095499"/>
            <a:ext cx="5905500" cy="4238625"/>
          </a:xfrm>
        </p:spPr>
        <p:txBody>
          <a:bodyPr/>
          <a:lstStyle/>
          <a:p>
            <a:pPr algn="l"/>
            <a:r>
              <a:rPr lang="en-US" dirty="0"/>
              <a:t>	Think of cloud computing like using Netflix or Spotify. </a:t>
            </a:r>
          </a:p>
          <a:p>
            <a:pPr algn="l"/>
            <a:r>
              <a:rPr lang="en-US" dirty="0"/>
              <a:t>	Instead of owning a massive collection of DVDs or CDs that take up space in your house, you just stream what you want over the internet. The movies and music don't live on your device; they live on a powerful, remote system (the "cloud"), and you just access them when you need them.</a:t>
            </a:r>
          </a:p>
          <a:p>
            <a:pPr algn="l"/>
            <a:r>
              <a:rPr lang="en-US"/>
              <a:t>	</a:t>
            </a:r>
            <a:endParaRPr lang="en-US" dirty="0"/>
          </a:p>
          <a:p>
            <a:pPr algn="l"/>
            <a:endParaRPr lang="en-US" dirty="0">
              <a:latin typeface="Algerian" panose="04020705040A02060702" pitchFamily="82" charset="0"/>
            </a:endParaRPr>
          </a:p>
        </p:txBody>
      </p:sp>
      <p:pic>
        <p:nvPicPr>
          <p:cNvPr id="5" name="Picture 4">
            <a:extLst>
              <a:ext uri="{FF2B5EF4-FFF2-40B4-BE49-F238E27FC236}">
                <a16:creationId xmlns:a16="http://schemas.microsoft.com/office/drawing/2014/main" id="{49B11ABA-0E92-4DBA-6207-E07935BF0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037" y="2095499"/>
            <a:ext cx="3652839" cy="3652839"/>
          </a:xfrm>
          <a:prstGeom prst="rect">
            <a:avLst/>
          </a:prstGeom>
        </p:spPr>
      </p:pic>
    </p:spTree>
    <p:extLst>
      <p:ext uri="{BB962C8B-B14F-4D97-AF65-F5344CB8AC3E}">
        <p14:creationId xmlns:p14="http://schemas.microsoft.com/office/powerpoint/2010/main" val="3482332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E70-3709-B94F-8C16-6F275575A79E}"/>
              </a:ext>
            </a:extLst>
          </p:cNvPr>
          <p:cNvSpPr>
            <a:spLocks noGrp="1"/>
          </p:cNvSpPr>
          <p:nvPr>
            <p:ph type="ctrTitle"/>
          </p:nvPr>
        </p:nvSpPr>
        <p:spPr>
          <a:xfrm>
            <a:off x="1524000" y="365125"/>
            <a:ext cx="9144000" cy="1655762"/>
          </a:xfrm>
          <a:noFill/>
          <a:ln>
            <a:noFill/>
          </a:ln>
          <a:effectLst>
            <a:glow rad="228600">
              <a:schemeClr val="tx1">
                <a:lumMod val="75000"/>
                <a:lumOff val="25000"/>
                <a:alpha val="40000"/>
              </a:schemeClr>
            </a:glow>
          </a:effectLst>
        </p:spPr>
        <p:txBody>
          <a:bodyPr anchor="ctr">
            <a:normAutofit/>
          </a:bodyPr>
          <a:lstStyle/>
          <a:p>
            <a:r>
              <a:rPr lang="en-US" sz="4400" b="1" i="1" dirty="0">
                <a:latin typeface="Algerian" panose="04020705040A02060702" pitchFamily="82" charset="0"/>
              </a:rPr>
              <a:t>Benefits OF Cloud Computing</a:t>
            </a:r>
            <a:endParaRPr lang="en-PK" sz="4400" b="1" i="1" dirty="0">
              <a:latin typeface="Algerian" panose="04020705040A02060702" pitchFamily="82" charset="0"/>
            </a:endParaRPr>
          </a:p>
        </p:txBody>
      </p:sp>
      <p:sp>
        <p:nvSpPr>
          <p:cNvPr id="3" name="Subtitle 2">
            <a:extLst>
              <a:ext uri="{FF2B5EF4-FFF2-40B4-BE49-F238E27FC236}">
                <a16:creationId xmlns:a16="http://schemas.microsoft.com/office/drawing/2014/main" id="{E47EC89A-BE68-FF31-FB5D-8255D4A86D57}"/>
              </a:ext>
            </a:extLst>
          </p:cNvPr>
          <p:cNvSpPr>
            <a:spLocks noGrp="1"/>
          </p:cNvSpPr>
          <p:nvPr>
            <p:ph type="subTitle" idx="1"/>
          </p:nvPr>
        </p:nvSpPr>
        <p:spPr>
          <a:xfrm>
            <a:off x="1524000" y="2095499"/>
            <a:ext cx="5905500" cy="4238625"/>
          </a:xfrm>
        </p:spPr>
        <p:txBody>
          <a:bodyPr/>
          <a:lstStyle/>
          <a:p>
            <a:pPr marL="457200" indent="-457200" algn="l">
              <a:buFont typeface="+mj-lt"/>
              <a:buAutoNum type="arabicParenR"/>
            </a:pPr>
            <a:r>
              <a:rPr lang="en-US" dirty="0"/>
              <a:t>Cost Efficiency</a:t>
            </a:r>
          </a:p>
          <a:p>
            <a:pPr marL="457200" indent="-457200" algn="l">
              <a:buFont typeface="+mj-lt"/>
              <a:buAutoNum type="arabicParenR"/>
            </a:pPr>
            <a:r>
              <a:rPr lang="en-US" dirty="0"/>
              <a:t>Scalability</a:t>
            </a:r>
          </a:p>
          <a:p>
            <a:pPr marL="457200" indent="-457200" algn="l">
              <a:buFont typeface="+mj-lt"/>
              <a:buAutoNum type="arabicParenR"/>
            </a:pPr>
            <a:r>
              <a:rPr lang="en-US" dirty="0"/>
              <a:t>Flexibility</a:t>
            </a:r>
          </a:p>
          <a:p>
            <a:pPr marL="457200" indent="-457200" algn="l">
              <a:buFont typeface="+mj-lt"/>
              <a:buAutoNum type="arabicParenR"/>
            </a:pPr>
            <a:r>
              <a:rPr lang="en-US" dirty="0"/>
              <a:t>Security	</a:t>
            </a:r>
          </a:p>
          <a:p>
            <a:pPr algn="l"/>
            <a:endParaRPr lang="en-US" dirty="0">
              <a:latin typeface="Algerian" panose="04020705040A02060702" pitchFamily="82" charset="0"/>
            </a:endParaRPr>
          </a:p>
        </p:txBody>
      </p:sp>
      <p:pic>
        <p:nvPicPr>
          <p:cNvPr id="5" name="Picture 4">
            <a:extLst>
              <a:ext uri="{FF2B5EF4-FFF2-40B4-BE49-F238E27FC236}">
                <a16:creationId xmlns:a16="http://schemas.microsoft.com/office/drawing/2014/main" id="{49B11ABA-0E92-4DBA-6207-E07935BF0A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39037" y="2095499"/>
            <a:ext cx="3652839" cy="3652839"/>
          </a:xfrm>
          <a:prstGeom prst="rect">
            <a:avLst/>
          </a:prstGeom>
        </p:spPr>
      </p:pic>
    </p:spTree>
    <p:extLst>
      <p:ext uri="{BB962C8B-B14F-4D97-AF65-F5344CB8AC3E}">
        <p14:creationId xmlns:p14="http://schemas.microsoft.com/office/powerpoint/2010/main" val="3761437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E70-3709-B94F-8C16-6F275575A79E}"/>
              </a:ext>
            </a:extLst>
          </p:cNvPr>
          <p:cNvSpPr>
            <a:spLocks noGrp="1"/>
          </p:cNvSpPr>
          <p:nvPr>
            <p:ph type="ctrTitle"/>
          </p:nvPr>
        </p:nvSpPr>
        <p:spPr>
          <a:xfrm>
            <a:off x="1524000" y="365125"/>
            <a:ext cx="9144000" cy="1655762"/>
          </a:xfrm>
          <a:noFill/>
          <a:ln>
            <a:noFill/>
          </a:ln>
          <a:effectLst>
            <a:glow rad="228600">
              <a:schemeClr val="tx1">
                <a:lumMod val="75000"/>
                <a:lumOff val="25000"/>
                <a:alpha val="40000"/>
              </a:schemeClr>
            </a:glow>
          </a:effectLst>
        </p:spPr>
        <p:txBody>
          <a:bodyPr anchor="ctr">
            <a:normAutofit/>
          </a:bodyPr>
          <a:lstStyle/>
          <a:p>
            <a:r>
              <a:rPr lang="en-US" sz="4400" b="1" i="1" dirty="0">
                <a:latin typeface="Algerian" panose="04020705040A02060702" pitchFamily="82" charset="0"/>
              </a:rPr>
              <a:t>Types OF Cloud Computing</a:t>
            </a:r>
            <a:endParaRPr lang="en-PK" sz="4400" b="1" i="1" dirty="0">
              <a:latin typeface="Algerian" panose="04020705040A02060702" pitchFamily="82" charset="0"/>
            </a:endParaRPr>
          </a:p>
        </p:txBody>
      </p:sp>
      <p:sp>
        <p:nvSpPr>
          <p:cNvPr id="3" name="Subtitle 2">
            <a:extLst>
              <a:ext uri="{FF2B5EF4-FFF2-40B4-BE49-F238E27FC236}">
                <a16:creationId xmlns:a16="http://schemas.microsoft.com/office/drawing/2014/main" id="{E47EC89A-BE68-FF31-FB5D-8255D4A86D57}"/>
              </a:ext>
            </a:extLst>
          </p:cNvPr>
          <p:cNvSpPr>
            <a:spLocks noGrp="1"/>
          </p:cNvSpPr>
          <p:nvPr>
            <p:ph type="subTitle" idx="1"/>
          </p:nvPr>
        </p:nvSpPr>
        <p:spPr>
          <a:xfrm>
            <a:off x="1524000" y="2095499"/>
            <a:ext cx="5905500" cy="4238625"/>
          </a:xfrm>
        </p:spPr>
        <p:txBody>
          <a:bodyPr/>
          <a:lstStyle/>
          <a:p>
            <a:pPr marL="514350" indent="-514350" algn="l">
              <a:buFont typeface="+mj-lt"/>
              <a:buAutoNum type="romanUcPeriod"/>
            </a:pPr>
            <a:r>
              <a:rPr lang="en-US" dirty="0"/>
              <a:t>IaaS ( </a:t>
            </a:r>
            <a:r>
              <a:rPr lang="en-US" u="sng" dirty="0"/>
              <a:t>I</a:t>
            </a:r>
            <a:r>
              <a:rPr lang="en-US" dirty="0"/>
              <a:t>nfrastructure </a:t>
            </a:r>
            <a:r>
              <a:rPr lang="en-US" u="sng" dirty="0"/>
              <a:t>a</a:t>
            </a:r>
            <a:r>
              <a:rPr lang="en-US" dirty="0"/>
              <a:t>s </a:t>
            </a:r>
            <a:r>
              <a:rPr lang="en-US" u="sng" dirty="0"/>
              <a:t>a</a:t>
            </a:r>
            <a:r>
              <a:rPr lang="en-US" dirty="0"/>
              <a:t> </a:t>
            </a:r>
            <a:r>
              <a:rPr lang="en-US" u="sng" dirty="0"/>
              <a:t>S</a:t>
            </a:r>
            <a:r>
              <a:rPr lang="en-US" dirty="0"/>
              <a:t>ervice )</a:t>
            </a:r>
          </a:p>
          <a:p>
            <a:pPr marL="514350" indent="-514350" algn="l">
              <a:buFont typeface="+mj-lt"/>
              <a:buAutoNum type="romanUcPeriod"/>
            </a:pPr>
            <a:r>
              <a:rPr lang="en-US" dirty="0"/>
              <a:t>PaaS ( </a:t>
            </a:r>
            <a:r>
              <a:rPr lang="en-US" u="sng" dirty="0"/>
              <a:t>P</a:t>
            </a:r>
            <a:r>
              <a:rPr lang="en-US" dirty="0"/>
              <a:t>latform </a:t>
            </a:r>
            <a:r>
              <a:rPr lang="en-US" u="sng" dirty="0"/>
              <a:t>a</a:t>
            </a:r>
            <a:r>
              <a:rPr lang="en-US" dirty="0"/>
              <a:t>s </a:t>
            </a:r>
            <a:r>
              <a:rPr lang="en-US" u="sng" dirty="0"/>
              <a:t>a</a:t>
            </a:r>
            <a:r>
              <a:rPr lang="en-US" dirty="0"/>
              <a:t> </a:t>
            </a:r>
            <a:r>
              <a:rPr lang="en-US" u="sng" dirty="0"/>
              <a:t>S</a:t>
            </a:r>
            <a:r>
              <a:rPr lang="en-US" dirty="0"/>
              <a:t>ervice )</a:t>
            </a:r>
          </a:p>
          <a:p>
            <a:pPr marL="514350" indent="-514350" algn="l">
              <a:buFont typeface="+mj-lt"/>
              <a:buAutoNum type="romanUcPeriod"/>
            </a:pPr>
            <a:r>
              <a:rPr lang="en-US" dirty="0"/>
              <a:t>SaaS ( </a:t>
            </a:r>
            <a:r>
              <a:rPr lang="en-US" u="sng" dirty="0"/>
              <a:t>S</a:t>
            </a:r>
            <a:r>
              <a:rPr lang="en-US" dirty="0"/>
              <a:t>oftware </a:t>
            </a:r>
            <a:r>
              <a:rPr lang="en-US" u="sng" dirty="0"/>
              <a:t>a</a:t>
            </a:r>
            <a:r>
              <a:rPr lang="en-US" dirty="0"/>
              <a:t>s </a:t>
            </a:r>
            <a:r>
              <a:rPr lang="en-US" u="sng" dirty="0"/>
              <a:t>a</a:t>
            </a:r>
            <a:r>
              <a:rPr lang="en-US" dirty="0"/>
              <a:t> </a:t>
            </a:r>
            <a:r>
              <a:rPr lang="en-US" u="sng" dirty="0"/>
              <a:t>S</a:t>
            </a:r>
            <a:r>
              <a:rPr lang="en-US" dirty="0"/>
              <a:t>ervice )</a:t>
            </a:r>
          </a:p>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51339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9BE70-3709-B94F-8C16-6F275575A79E}"/>
              </a:ext>
            </a:extLst>
          </p:cNvPr>
          <p:cNvSpPr>
            <a:spLocks noGrp="1"/>
          </p:cNvSpPr>
          <p:nvPr>
            <p:ph type="ctrTitle"/>
          </p:nvPr>
        </p:nvSpPr>
        <p:spPr>
          <a:xfrm>
            <a:off x="1524000" y="365125"/>
            <a:ext cx="9144000" cy="1655762"/>
          </a:xfrm>
          <a:noFill/>
          <a:ln>
            <a:noFill/>
          </a:ln>
          <a:effectLst>
            <a:glow rad="228600">
              <a:schemeClr val="tx1">
                <a:lumMod val="75000"/>
                <a:lumOff val="25000"/>
                <a:alpha val="40000"/>
              </a:schemeClr>
            </a:glow>
          </a:effectLst>
        </p:spPr>
        <p:txBody>
          <a:bodyPr anchor="ctr">
            <a:normAutofit/>
          </a:bodyPr>
          <a:lstStyle/>
          <a:p>
            <a:r>
              <a:rPr lang="en-US" sz="4400" b="1" i="1" dirty="0">
                <a:latin typeface="Algerian" panose="04020705040A02060702" pitchFamily="82" charset="0"/>
              </a:rPr>
              <a:t>Security Of Cloud Computing</a:t>
            </a:r>
            <a:endParaRPr lang="en-PK" sz="4400" b="1" i="1" dirty="0">
              <a:latin typeface="Algerian" panose="04020705040A02060702" pitchFamily="82" charset="0"/>
            </a:endParaRPr>
          </a:p>
        </p:txBody>
      </p:sp>
      <p:sp>
        <p:nvSpPr>
          <p:cNvPr id="3" name="Subtitle 2">
            <a:extLst>
              <a:ext uri="{FF2B5EF4-FFF2-40B4-BE49-F238E27FC236}">
                <a16:creationId xmlns:a16="http://schemas.microsoft.com/office/drawing/2014/main" id="{E47EC89A-BE68-FF31-FB5D-8255D4A86D57}"/>
              </a:ext>
            </a:extLst>
          </p:cNvPr>
          <p:cNvSpPr>
            <a:spLocks noGrp="1"/>
          </p:cNvSpPr>
          <p:nvPr>
            <p:ph type="subTitle" idx="1"/>
          </p:nvPr>
        </p:nvSpPr>
        <p:spPr>
          <a:xfrm>
            <a:off x="1523999" y="2095499"/>
            <a:ext cx="9143999" cy="4238625"/>
          </a:xfrm>
        </p:spPr>
        <p:txBody>
          <a:body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p:txBody>
      </p:sp>
    </p:spTree>
    <p:extLst>
      <p:ext uri="{BB962C8B-B14F-4D97-AF65-F5344CB8AC3E}">
        <p14:creationId xmlns:p14="http://schemas.microsoft.com/office/powerpoint/2010/main" val="2695373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160</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Calibri</vt:lpstr>
      <vt:lpstr>Calibri Light</vt:lpstr>
      <vt:lpstr>Office Theme</vt:lpstr>
      <vt:lpstr>The Role of Cloud Computing in Modern Business</vt:lpstr>
      <vt:lpstr>Content</vt:lpstr>
      <vt:lpstr>What Is Cloud Computing?</vt:lpstr>
      <vt:lpstr>Benefits OF Cloud Computing</vt:lpstr>
      <vt:lpstr>Types OF Cloud Computing</vt:lpstr>
      <vt:lpstr>Security Of Cloud Computing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Sddique Memon</dc:creator>
  <cp:lastModifiedBy>Muhammad Sddique Memon</cp:lastModifiedBy>
  <cp:revision>1</cp:revision>
  <dcterms:created xsi:type="dcterms:W3CDTF">2025-10-07T03:59:55Z</dcterms:created>
  <dcterms:modified xsi:type="dcterms:W3CDTF">2025-10-09T07:26:55Z</dcterms:modified>
</cp:coreProperties>
</file>