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6ED6-A4FD-4642-AE96-C0A96615A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D4DF-95AE-DF49-9EE3-D94D1969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D2EF5-59F1-E047-BB8B-0BBDEA85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C7BE-8409-0540-B4ED-BFE90580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E5A5-6796-174D-B2A8-A9A52571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B790-B436-E140-858C-C522A632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0A9BB-4AF3-7441-94CB-90D6853A7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B2D8-FD87-F649-9878-2296807E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8C610-B3E3-7A46-9D1A-3B3C6597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5A6E-C707-F741-A594-DD0A3FA3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C0D23-7C34-6046-8441-0A557B095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DA308-67CA-664F-9248-EDE6B3CA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D7DC-30B4-A047-804D-F077B7D6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BEED-B955-ED41-ADCD-C1306E2D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A3FA-F61F-0C46-8B9A-63693C2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CBEA-451C-3C4D-9866-062C0C63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8F5B-FEBB-E046-A36E-809D8A1C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1616F-2656-FF4A-B440-6EA96AA2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7EDB-5C77-1644-B52A-E529DE37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E538-A64C-5846-A99B-F5319AF2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9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AF83-4E90-2048-A07F-AFE0BB8D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FAF89-ECC6-C545-8FE4-E7208A96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5D21-0121-3541-B6B3-78444C3F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4CBD-CD6A-5543-B5AE-B261BB01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18A0-EC23-0D45-853F-423DAB9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174-A1DB-1947-87FF-1A70B1C9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D604-19B7-164F-BA39-C193AC30F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CDAB4-257C-244C-AF10-A8D3628E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F260-9CE6-004C-81FC-9A2847E0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0BC3-5BAE-BF46-BB77-A3952BAA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E62C-BC83-0646-B066-75000C43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E920-9B62-4B4D-B6D3-002C7B41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59C03-04E2-7347-838C-02B4D8B7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29557-8763-B84D-BA67-A9D47E2A3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ACD68-5809-D74F-9AAC-8993E55CB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B43F1-DB37-CB49-B7E2-802047FFE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3A2BBA-2371-DF40-B7A7-B98AD8F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08AC9-79AE-AC4B-9365-0CEC0A17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9680C-8BCC-C848-A07E-DCC670E2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AE89-E3D8-6245-B46F-3D46C969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54F7-D273-A646-BA81-4B3DF319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593B5-96BA-F341-9063-7909A8C0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67D4C-860A-0841-B25A-C5C3C536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9B767-BA01-054F-8C8B-195100F3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7064B-E0E8-2146-85B7-25640449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ACF5F-D153-9647-9718-B85BD786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B55E-006B-AC45-BC5D-9500A716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2816-7D6D-8841-961F-4B137D92C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7910F-C8EA-084B-B85E-86C7FD65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7ADE7-F381-564B-949A-1A609184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9D62-F324-5F45-84AD-46EA565F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B7D65-0B7A-CE43-8781-401EB961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A249-7085-0C48-94A5-C09F33CD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D7F74-7196-6741-A727-8718EC9EC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BE97B-2CF4-7A45-AA92-5AF45945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F11E-0596-F944-B732-C729332A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6DF9-DCC6-2B49-A110-F827A609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99842-D75E-1142-9E58-81C47ED0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14113-7F48-A74D-8E24-3EF725D8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0EAA-4C7F-3F46-B7BB-DF9C06F0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BF11-0096-474B-96C4-E4003B3B8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47D6-3304-CC46-B75F-169482AF9B90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4C28-68DD-5245-9DF3-7A2570911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20D0D-B475-7346-80C5-A4A73E6DD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87A6-4516-374B-B8A7-D52321FB7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>
            <a:extLst>
              <a:ext uri="{FF2B5EF4-FFF2-40B4-BE49-F238E27FC236}">
                <a16:creationId xmlns:a16="http://schemas.microsoft.com/office/drawing/2014/main" id="{F29FFF8C-465A-9646-BCA6-F9D3D8EBAA5C}"/>
              </a:ext>
            </a:extLst>
          </p:cNvPr>
          <p:cNvSpPr/>
          <p:nvPr/>
        </p:nvSpPr>
        <p:spPr>
          <a:xfrm>
            <a:off x="2723104" y="3880338"/>
            <a:ext cx="4037760" cy="52251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557D1E-8019-A842-B430-D1F100374C7E}"/>
              </a:ext>
            </a:extLst>
          </p:cNvPr>
          <p:cNvSpPr/>
          <p:nvPr/>
        </p:nvSpPr>
        <p:spPr>
          <a:xfrm>
            <a:off x="1657978" y="1075173"/>
            <a:ext cx="2813539" cy="11957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 Base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EEA9F-2615-584C-A94F-7C839EBB19AB}"/>
              </a:ext>
            </a:extLst>
          </p:cNvPr>
          <p:cNvSpPr/>
          <p:nvPr/>
        </p:nvSpPr>
        <p:spPr>
          <a:xfrm>
            <a:off x="835688" y="3217147"/>
            <a:ext cx="1887416" cy="1195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Disguise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9975B-F645-CD4E-95EC-8D1F866AB62C}"/>
              </a:ext>
            </a:extLst>
          </p:cNvPr>
          <p:cNvSpPr/>
          <p:nvPr/>
        </p:nvSpPr>
        <p:spPr>
          <a:xfrm>
            <a:off x="3439886" y="3217147"/>
            <a:ext cx="1887416" cy="1195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Discriminator Network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D3DE28-E4C5-4F49-A175-FA0802249C52}"/>
              </a:ext>
            </a:extLst>
          </p:cNvPr>
          <p:cNvCxnSpPr/>
          <p:nvPr/>
        </p:nvCxnSpPr>
        <p:spPr>
          <a:xfrm flipH="1">
            <a:off x="1779396" y="2270927"/>
            <a:ext cx="1215013" cy="9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1B832F-A137-5941-9A4B-ACAD387A120C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064748" y="2270927"/>
            <a:ext cx="1318846" cy="9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E17746E-881D-EF46-81A5-82D36357EDE7}"/>
              </a:ext>
            </a:extLst>
          </p:cNvPr>
          <p:cNvSpPr/>
          <p:nvPr/>
        </p:nvSpPr>
        <p:spPr>
          <a:xfrm>
            <a:off x="5327301" y="3217147"/>
            <a:ext cx="1433563" cy="5225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F2CB83-ECF1-584B-823C-74FCDFB4AE48}"/>
              </a:ext>
            </a:extLst>
          </p:cNvPr>
          <p:cNvSpPr/>
          <p:nvPr/>
        </p:nvSpPr>
        <p:spPr>
          <a:xfrm>
            <a:off x="6760865" y="3217147"/>
            <a:ext cx="1887416" cy="119575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DAN</a:t>
            </a:r>
          </a:p>
        </p:txBody>
      </p:sp>
    </p:spTree>
    <p:extLst>
      <p:ext uri="{BB962C8B-B14F-4D97-AF65-F5344CB8AC3E}">
        <p14:creationId xmlns:p14="http://schemas.microsoft.com/office/powerpoint/2010/main" val="219668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2018-10-19T02:44:11Z</dcterms:created>
  <dcterms:modified xsi:type="dcterms:W3CDTF">2018-10-19T02:51:56Z</dcterms:modified>
</cp:coreProperties>
</file>