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74"/>
  </p:normalViewPr>
  <p:slideViewPr>
    <p:cSldViewPr snapToGrid="0" snapToObjects="1">
      <p:cViewPr>
        <p:scale>
          <a:sx n="96" d="100"/>
          <a:sy n="96" d="100"/>
        </p:scale>
        <p:origin x="3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6ED6-A4FD-4642-AE96-C0A96615A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D4DF-95AE-DF49-9EE3-D94D1969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2EF5-59F1-E047-BB8B-0BBDEA85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C7BE-8409-0540-B4ED-BFE9058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E5A5-6796-174D-B2A8-A9A52571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B790-B436-E140-858C-C522A632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0A9BB-4AF3-7441-94CB-90D6853A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B2D8-FD87-F649-9878-2296807E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C610-B3E3-7A46-9D1A-3B3C659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5A6E-C707-F741-A594-DD0A3FA3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0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C0D23-7C34-6046-8441-0A557B09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DA308-67CA-664F-9248-EDE6B3CA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D7DC-30B4-A047-804D-F077B7D6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BEED-B955-ED41-ADCD-C1306E2D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A3FA-F61F-0C46-8B9A-63693C2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CBEA-451C-3C4D-9866-062C0C63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8F5B-FEBB-E046-A36E-809D8A1C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616F-2656-FF4A-B440-6EA96AA2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7EDB-5C77-1644-B52A-E529DE3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E538-A64C-5846-A99B-F5319AF2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AF83-4E90-2048-A07F-AFE0BB8D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FAF89-ECC6-C545-8FE4-E7208A96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5D21-0121-3541-B6B3-78444C3F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4CBD-CD6A-5543-B5AE-B261BB01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18A0-EC23-0D45-853F-423DAB9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174-A1DB-1947-87FF-1A70B1C9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D604-19B7-164F-BA39-C193AC30F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CDAB4-257C-244C-AF10-A8D3628E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F260-9CE6-004C-81FC-9A2847E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0BC3-5BAE-BF46-BB77-A3952BA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E62C-BC83-0646-B066-75000C43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E920-9B62-4B4D-B6D3-002C7B41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59C03-04E2-7347-838C-02B4D8B7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9557-8763-B84D-BA67-A9D47E2A3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ACD68-5809-D74F-9AAC-8993E55CB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B43F1-DB37-CB49-B7E2-802047FFE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A2BBA-2371-DF40-B7A7-B98AD8F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08AC9-79AE-AC4B-9365-0CEC0A17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9680C-8BCC-C848-A07E-DCC670E2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AE89-E3D8-6245-B46F-3D46C96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54F7-D273-A646-BA81-4B3DF319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593B5-96BA-F341-9063-7909A8C0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67D4C-860A-0841-B25A-C5C3C536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9B767-BA01-054F-8C8B-195100F3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7064B-E0E8-2146-85B7-25640449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ACF5F-D153-9647-9718-B85BD78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3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B55E-006B-AC45-BC5D-9500A716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2816-7D6D-8841-961F-4B137D92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910F-C8EA-084B-B85E-86C7FD65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7ADE7-F381-564B-949A-1A609184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9D62-F324-5F45-84AD-46EA565F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7D65-0B7A-CE43-8781-401EB961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A249-7085-0C48-94A5-C09F33CD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D7F74-7196-6741-A727-8718EC9EC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BE97B-2CF4-7A45-AA92-5AF45945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F11E-0596-F944-B732-C729332A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6DF9-DCC6-2B49-A110-F827A609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99842-D75E-1142-9E58-81C47ED0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14113-7F48-A74D-8E24-3EF725D8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0EAA-4C7F-3F46-B7BB-DF9C06F0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BF11-0096-474B-96C4-E4003B3B8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47D6-3304-CC46-B75F-169482AF9B90}" type="datetimeFigureOut">
              <a:rPr lang="en-US" smtClean="0"/>
              <a:t>11/23/18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4C28-68DD-5245-9DF3-7A257091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0D0D-B475-7346-80C5-A4A73E6DD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87A6-4516-374B-B8A7-D52321FB7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557D1E-8019-A842-B430-D1F100374C7E}"/>
              </a:ext>
            </a:extLst>
          </p:cNvPr>
          <p:cNvSpPr/>
          <p:nvPr/>
        </p:nvSpPr>
        <p:spPr>
          <a:xfrm>
            <a:off x="3117263" y="789037"/>
            <a:ext cx="1649427" cy="11957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Download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33847-0CB3-4442-A544-69A126A1BB19}"/>
              </a:ext>
            </a:extLst>
          </p:cNvPr>
          <p:cNvSpPr/>
          <p:nvPr/>
        </p:nvSpPr>
        <p:spPr>
          <a:xfrm>
            <a:off x="3117260" y="3871207"/>
            <a:ext cx="1649427" cy="13176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and transform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8B35-45C4-624D-8152-0E1EF2DE84C1}"/>
              </a:ext>
            </a:extLst>
          </p:cNvPr>
          <p:cNvSpPr/>
          <p:nvPr/>
        </p:nvSpPr>
        <p:spPr>
          <a:xfrm>
            <a:off x="7050161" y="3987938"/>
            <a:ext cx="1649427" cy="11957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Shard</a:t>
            </a:r>
          </a:p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1BD93C-6611-054E-8704-3CC1378B1562}"/>
              </a:ext>
            </a:extLst>
          </p:cNvPr>
          <p:cNvSpPr/>
          <p:nvPr/>
        </p:nvSpPr>
        <p:spPr>
          <a:xfrm>
            <a:off x="3117260" y="425033"/>
            <a:ext cx="1649427" cy="35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download_mediamath.sh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D515-0CE9-6A4B-8BBA-80118A8B0039}"/>
              </a:ext>
            </a:extLst>
          </p:cNvPr>
          <p:cNvSpPr/>
          <p:nvPr/>
        </p:nvSpPr>
        <p:spPr>
          <a:xfrm>
            <a:off x="3117261" y="3391657"/>
            <a:ext cx="1649426" cy="47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process-cpc-data.py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2F07B-D538-E14D-A917-2E97B9596E6A}"/>
              </a:ext>
            </a:extLst>
          </p:cNvPr>
          <p:cNvSpPr/>
          <p:nvPr/>
        </p:nvSpPr>
        <p:spPr>
          <a:xfrm>
            <a:off x="7050161" y="3628014"/>
            <a:ext cx="1649427" cy="35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shard-data.py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0847995C-0489-B24D-AA42-C672E2393C04}"/>
              </a:ext>
            </a:extLst>
          </p:cNvPr>
          <p:cNvSpPr/>
          <p:nvPr/>
        </p:nvSpPr>
        <p:spPr>
          <a:xfrm>
            <a:off x="3713374" y="1979660"/>
            <a:ext cx="457200" cy="14159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C45018-46F9-5A4A-88B5-7DC13D3669D5}"/>
              </a:ext>
            </a:extLst>
          </p:cNvPr>
          <p:cNvSpPr/>
          <p:nvPr/>
        </p:nvSpPr>
        <p:spPr>
          <a:xfrm>
            <a:off x="3713373" y="5183692"/>
            <a:ext cx="457200" cy="5105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B2600-2AF9-3B4A-807F-060D8EBF4D92}"/>
              </a:ext>
            </a:extLst>
          </p:cNvPr>
          <p:cNvSpPr/>
          <p:nvPr/>
        </p:nvSpPr>
        <p:spPr>
          <a:xfrm>
            <a:off x="3117260" y="2311320"/>
            <a:ext cx="1649427" cy="636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train-*.gz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validation.gz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test.gz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8BF86-A5A5-8348-BE71-A8729B41E16F}"/>
              </a:ext>
            </a:extLst>
          </p:cNvPr>
          <p:cNvSpPr/>
          <p:nvPr/>
        </p:nvSpPr>
        <p:spPr>
          <a:xfrm>
            <a:off x="3117260" y="5694256"/>
            <a:ext cx="1649427" cy="636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validation.csv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test.csv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index-cardinality.json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EBB084F-F053-DD45-951C-47D27076EF07}"/>
              </a:ext>
            </a:extLst>
          </p:cNvPr>
          <p:cNvSpPr/>
          <p:nvPr/>
        </p:nvSpPr>
        <p:spPr>
          <a:xfrm rot="16200000">
            <a:off x="5679824" y="3370263"/>
            <a:ext cx="457200" cy="22834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71FE0-F22C-B842-A2A6-48FE1D7708B7}"/>
              </a:ext>
            </a:extLst>
          </p:cNvPr>
          <p:cNvSpPr/>
          <p:nvPr/>
        </p:nvSpPr>
        <p:spPr>
          <a:xfrm>
            <a:off x="5264056" y="4211962"/>
            <a:ext cx="1070484" cy="636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train.csv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B194715-7A2B-BF44-B4BB-861CBCB29DEB}"/>
              </a:ext>
            </a:extLst>
          </p:cNvPr>
          <p:cNvSpPr/>
          <p:nvPr/>
        </p:nvSpPr>
        <p:spPr>
          <a:xfrm>
            <a:off x="7646274" y="5183692"/>
            <a:ext cx="457200" cy="5105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9653C-914B-C246-99B7-E49F7D6B0E48}"/>
              </a:ext>
            </a:extLst>
          </p:cNvPr>
          <p:cNvSpPr/>
          <p:nvPr/>
        </p:nvSpPr>
        <p:spPr>
          <a:xfrm>
            <a:off x="7050161" y="5694255"/>
            <a:ext cx="1649427" cy="636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train-0001.csv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train-0002.csv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019BC-327B-AA4E-9375-E469E0B07BBA}"/>
              </a:ext>
            </a:extLst>
          </p:cNvPr>
          <p:cNvSpPr/>
          <p:nvPr/>
        </p:nvSpPr>
        <p:spPr>
          <a:xfrm>
            <a:off x="970465" y="3391657"/>
            <a:ext cx="1649426" cy="47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transformers.py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B0D47-7A65-CE45-8E13-A4FB8134AAAB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>
            <a:off x="2619891" y="3631080"/>
            <a:ext cx="49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8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557D1E-8019-A842-B430-D1F100374C7E}"/>
              </a:ext>
            </a:extLst>
          </p:cNvPr>
          <p:cNvSpPr/>
          <p:nvPr/>
        </p:nvSpPr>
        <p:spPr>
          <a:xfrm>
            <a:off x="3223281" y="715617"/>
            <a:ext cx="1649424" cy="106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Download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33847-0CB3-4442-A544-69A126A1BB19}"/>
              </a:ext>
            </a:extLst>
          </p:cNvPr>
          <p:cNvSpPr/>
          <p:nvPr/>
        </p:nvSpPr>
        <p:spPr>
          <a:xfrm>
            <a:off x="3223278" y="3685860"/>
            <a:ext cx="1649427" cy="13176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and shard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1BD93C-6611-054E-8704-3CC1378B1562}"/>
              </a:ext>
            </a:extLst>
          </p:cNvPr>
          <p:cNvSpPr/>
          <p:nvPr/>
        </p:nvSpPr>
        <p:spPr>
          <a:xfrm>
            <a:off x="3223279" y="350063"/>
            <a:ext cx="1649426" cy="35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download_mediamath.sh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D515-0CE9-6A4B-8BBA-80118A8B0039}"/>
              </a:ext>
            </a:extLst>
          </p:cNvPr>
          <p:cNvSpPr/>
          <p:nvPr/>
        </p:nvSpPr>
        <p:spPr>
          <a:xfrm>
            <a:off x="3223278" y="3192244"/>
            <a:ext cx="1649427" cy="47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process-for-generator.py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0847995C-0489-B24D-AA42-C672E2393C04}"/>
              </a:ext>
            </a:extLst>
          </p:cNvPr>
          <p:cNvSpPr/>
          <p:nvPr/>
        </p:nvSpPr>
        <p:spPr>
          <a:xfrm>
            <a:off x="3815529" y="1789395"/>
            <a:ext cx="457200" cy="14159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C45018-46F9-5A4A-88B5-7DC13D3669D5}"/>
              </a:ext>
            </a:extLst>
          </p:cNvPr>
          <p:cNvSpPr/>
          <p:nvPr/>
        </p:nvSpPr>
        <p:spPr>
          <a:xfrm>
            <a:off x="3819391" y="4998161"/>
            <a:ext cx="457200" cy="5105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B2600-2AF9-3B4A-807F-060D8EBF4D92}"/>
              </a:ext>
            </a:extLst>
          </p:cNvPr>
          <p:cNvSpPr/>
          <p:nvPr/>
        </p:nvSpPr>
        <p:spPr>
          <a:xfrm>
            <a:off x="3223278" y="2079226"/>
            <a:ext cx="1649427" cy="701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train-*.gz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validation.gz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test.gz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B8BF86-A5A5-8348-BE71-A8729B41E16F}"/>
              </a:ext>
            </a:extLst>
          </p:cNvPr>
          <p:cNvSpPr/>
          <p:nvPr/>
        </p:nvSpPr>
        <p:spPr>
          <a:xfrm>
            <a:off x="3223278" y="5508725"/>
            <a:ext cx="1649427" cy="1084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train-0001.csv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train-0002.csv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...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validation.csv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test.csv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8F91AF-078D-BF47-A123-235069DA8472}"/>
              </a:ext>
            </a:extLst>
          </p:cNvPr>
          <p:cNvSpPr/>
          <p:nvPr/>
        </p:nvSpPr>
        <p:spPr>
          <a:xfrm>
            <a:off x="554990" y="3207014"/>
            <a:ext cx="2170290" cy="47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column_file_generator_json.py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shard-data.py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D7907-5670-2247-8E1E-CAC26AC099F0}"/>
              </a:ext>
            </a:extLst>
          </p:cNvPr>
          <p:cNvCxnSpPr/>
          <p:nvPr/>
        </p:nvCxnSpPr>
        <p:spPr>
          <a:xfrm>
            <a:off x="2725909" y="3445549"/>
            <a:ext cx="49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>
            <a:extLst>
              <a:ext uri="{FF2B5EF4-FFF2-40B4-BE49-F238E27FC236}">
                <a16:creationId xmlns:a16="http://schemas.microsoft.com/office/drawing/2014/main" id="{044C53B7-8DBD-5F4C-837B-87D66F339262}"/>
              </a:ext>
            </a:extLst>
          </p:cNvPr>
          <p:cNvSpPr/>
          <p:nvPr/>
        </p:nvSpPr>
        <p:spPr>
          <a:xfrm rot="16200000">
            <a:off x="5003961" y="3988851"/>
            <a:ext cx="457200" cy="7197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FBAA6-079E-9045-B4A4-243E7DDA96B8}"/>
              </a:ext>
            </a:extLst>
          </p:cNvPr>
          <p:cNvSpPr/>
          <p:nvPr/>
        </p:nvSpPr>
        <p:spPr>
          <a:xfrm>
            <a:off x="5592417" y="3802398"/>
            <a:ext cx="1649427" cy="1084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categorical-vocab.json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numerical-stats.json</a:t>
            </a:r>
          </a:p>
        </p:txBody>
      </p:sp>
    </p:spTree>
    <p:extLst>
      <p:ext uri="{BB962C8B-B14F-4D97-AF65-F5344CB8AC3E}">
        <p14:creationId xmlns:p14="http://schemas.microsoft.com/office/powerpoint/2010/main" val="406986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3613</TotalTime>
  <Words>103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2018-10-19T02:44:11Z</dcterms:created>
  <dcterms:modified xsi:type="dcterms:W3CDTF">2018-11-26T16:55:36Z</dcterms:modified>
</cp:coreProperties>
</file>