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apert.wav" ContentType="audio/x-wav"/>
  <Override PartName="/ppt/media/image14.png" ContentType="image/png"/>
  <Override PartName="/ppt/media/image13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29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6.png" ContentType="image/png"/>
  <Override PartName="/ppt/media/image36.png" ContentType="image/png"/>
  <Override PartName="/ppt/media/image22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d-ID" sz="1800" spc="-1" strike="noStrike">
                <a:latin typeface="Arial"/>
              </a:rPr>
              <a:t>Cli</a:t>
            </a:r>
            <a:r>
              <a:rPr b="0" lang="id-ID" sz="1800" spc="-1" strike="noStrike">
                <a:latin typeface="Arial"/>
              </a:rPr>
              <a:t>ck </a:t>
            </a:r>
            <a:r>
              <a:rPr b="0" lang="id-ID" sz="1800" spc="-1" strike="noStrike">
                <a:latin typeface="Arial"/>
              </a:rPr>
              <a:t>to </a:t>
            </a:r>
            <a:r>
              <a:rPr b="0" lang="id-ID" sz="1800" spc="-1" strike="noStrike">
                <a:latin typeface="Arial"/>
              </a:rPr>
              <a:t>edi</a:t>
            </a:r>
            <a:r>
              <a:rPr b="0" lang="id-ID" sz="1800" spc="-1" strike="noStrike">
                <a:latin typeface="Arial"/>
              </a:rPr>
              <a:t>t </a:t>
            </a:r>
            <a:r>
              <a:rPr b="0" lang="id-ID" sz="1800" spc="-1" strike="noStrike">
                <a:latin typeface="Arial"/>
              </a:rPr>
              <a:t>the </a:t>
            </a:r>
            <a:r>
              <a:rPr b="0" lang="id-ID" sz="1800" spc="-1" strike="noStrike">
                <a:latin typeface="Arial"/>
              </a:rPr>
              <a:t>title </a:t>
            </a:r>
            <a:r>
              <a:rPr b="0" lang="id-ID" sz="1800" spc="-1" strike="noStrike">
                <a:latin typeface="Arial"/>
              </a:rPr>
              <a:t>tex</a:t>
            </a:r>
            <a:r>
              <a:rPr b="0" lang="id-ID" sz="1800" spc="-1" strike="noStrike">
                <a:latin typeface="Arial"/>
              </a:rPr>
              <a:t>t </a:t>
            </a:r>
            <a:r>
              <a:rPr b="0" lang="id-ID" sz="1800" spc="-1" strike="noStrike">
                <a:latin typeface="Arial"/>
              </a:rPr>
              <a:t>for</a:t>
            </a:r>
            <a:r>
              <a:rPr b="0" lang="id-ID" sz="1800" spc="-1" strike="noStrike">
                <a:latin typeface="Arial"/>
              </a:rPr>
              <a:t>ma</a:t>
            </a:r>
            <a:r>
              <a:rPr b="0" lang="id-ID" sz="1800" spc="-1" strike="noStrike">
                <a:latin typeface="Arial"/>
              </a:rPr>
              <a:t>t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Click to edit the outline text format</a:t>
            </a:r>
            <a:endParaRPr b="0" lang="id-ID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1800" spc="-1" strike="noStrike">
                <a:latin typeface="Arial"/>
              </a:rPr>
              <a:t>Second Outline Level</a:t>
            </a:r>
            <a:endParaRPr b="0" lang="id-ID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Third Outline Level</a:t>
            </a:r>
            <a:endParaRPr b="0" lang="id-ID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1800" spc="-1" strike="noStrike">
                <a:latin typeface="Arial"/>
              </a:rPr>
              <a:t>Fourth Outline Level</a:t>
            </a:r>
            <a:endParaRPr b="0" lang="id-ID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Fifth Outline Level</a:t>
            </a:r>
            <a:endParaRPr b="0" lang="id-ID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Sixth Outline Level</a:t>
            </a:r>
            <a:endParaRPr b="0" lang="id-ID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Seventh Outline Level</a:t>
            </a:r>
            <a:endParaRPr b="0" lang="id-ID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d-ID" sz="4400" spc="-1" strike="noStrike">
                <a:latin typeface="Arial"/>
              </a:rPr>
              <a:t>Cli</a:t>
            </a:r>
            <a:r>
              <a:rPr b="0" lang="id-ID" sz="4400" spc="-1" strike="noStrike">
                <a:latin typeface="Arial"/>
              </a:rPr>
              <a:t>ck </a:t>
            </a:r>
            <a:r>
              <a:rPr b="0" lang="id-ID" sz="4400" spc="-1" strike="noStrike">
                <a:latin typeface="Arial"/>
              </a:rPr>
              <a:t>to </a:t>
            </a:r>
            <a:r>
              <a:rPr b="0" lang="id-ID" sz="4400" spc="-1" strike="noStrike">
                <a:latin typeface="Arial"/>
              </a:rPr>
              <a:t>ed</a:t>
            </a:r>
            <a:r>
              <a:rPr b="0" lang="id-ID" sz="4400" spc="-1" strike="noStrike">
                <a:latin typeface="Arial"/>
              </a:rPr>
              <a:t>it </a:t>
            </a:r>
            <a:r>
              <a:rPr b="0" lang="id-ID" sz="4400" spc="-1" strike="noStrike">
                <a:latin typeface="Arial"/>
              </a:rPr>
              <a:t>th</a:t>
            </a:r>
            <a:r>
              <a:rPr b="0" lang="id-ID" sz="4400" spc="-1" strike="noStrike">
                <a:latin typeface="Arial"/>
              </a:rPr>
              <a:t>e </a:t>
            </a:r>
            <a:r>
              <a:rPr b="0" lang="id-ID" sz="4400" spc="-1" strike="noStrike">
                <a:latin typeface="Arial"/>
              </a:rPr>
              <a:t>titl</a:t>
            </a:r>
            <a:r>
              <a:rPr b="0" lang="id-ID" sz="4400" spc="-1" strike="noStrike">
                <a:latin typeface="Arial"/>
              </a:rPr>
              <a:t>e </a:t>
            </a:r>
            <a:r>
              <a:rPr b="0" lang="id-ID" sz="4400" spc="-1" strike="noStrike">
                <a:latin typeface="Arial"/>
              </a:rPr>
              <a:t>te</a:t>
            </a:r>
            <a:r>
              <a:rPr b="0" lang="id-ID" sz="4400" spc="-1" strike="noStrike">
                <a:latin typeface="Arial"/>
              </a:rPr>
              <a:t>xt </a:t>
            </a:r>
            <a:r>
              <a:rPr b="0" lang="id-ID" sz="4400" spc="-1" strike="noStrike">
                <a:latin typeface="Arial"/>
              </a:rPr>
              <a:t>for</a:t>
            </a:r>
            <a:r>
              <a:rPr b="0" lang="id-ID" sz="4400" spc="-1" strike="noStrike">
                <a:latin typeface="Arial"/>
              </a:rPr>
              <a:t>m</a:t>
            </a:r>
            <a:r>
              <a:rPr b="0" lang="id-ID" sz="4400" spc="-1" strike="noStrike">
                <a:latin typeface="Arial"/>
              </a:rPr>
              <a:t>at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audio" Target="../media/apert.wav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3105000" y="1260000"/>
            <a:ext cx="3868200" cy="207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800" spc="-1" strike="noStrike">
                <a:solidFill>
                  <a:srgbClr val="ffffff"/>
                </a:solidFill>
                <a:latin typeface="Montserrat Medium"/>
                <a:ea typeface="DejaVu Sans"/>
              </a:rPr>
              <a:t>7:30</a:t>
            </a:r>
            <a:endParaRPr b="0" lang="id-ID" sz="12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3510000" y="3420000"/>
            <a:ext cx="3058200" cy="5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Sunday, July 11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590360" y="5239080"/>
            <a:ext cx="89928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500" spc="-1" strike="noStrike">
                <a:solidFill>
                  <a:srgbClr val="ffffff"/>
                </a:solidFill>
                <a:latin typeface="Montserrat Thin"/>
                <a:ea typeface="DejaVu Sans"/>
              </a:rPr>
              <a:t>unlock</a:t>
            </a:r>
            <a:endParaRPr b="0" lang="id-ID" sz="15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608040" y="5358600"/>
            <a:ext cx="37512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9550800" y="5389560"/>
            <a:ext cx="120240" cy="12024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9335880" y="5385600"/>
            <a:ext cx="127440" cy="12744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9056160" y="5380920"/>
            <a:ext cx="134280" cy="13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50">
        <p:fade thruBlk="true"/>
      </p:transition>
    </mc:Choice>
    <mc:Fallback>
      <p:transition>
        <p:fade thruBlk="true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4320000" y="1800000"/>
            <a:ext cx="1440000" cy="144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4320000" y="4722480"/>
            <a:ext cx="1438200" cy="243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2ba5d2"/>
                </a:solidFill>
                <a:latin typeface="Montserrat"/>
                <a:ea typeface="Noto Sans CJK SC"/>
              </a:rPr>
              <a:t>try another method </a:t>
            </a:r>
            <a:r>
              <a:rPr b="0" lang="en-US" sz="900" spc="-1" strike="noStrike">
                <a:solidFill>
                  <a:srgbClr val="2ba5d2"/>
                </a:solidFill>
                <a:latin typeface="Cantarell"/>
                <a:ea typeface="Noto Sans CJK SC"/>
              </a:rPr>
              <a:t>→</a:t>
            </a:r>
            <a:endParaRPr b="0" lang="id-ID" sz="9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545000" y="3240000"/>
            <a:ext cx="98820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User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3996000" y="4140000"/>
            <a:ext cx="358200" cy="358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4176000" y="4140000"/>
            <a:ext cx="1618200" cy="358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5580000" y="4140000"/>
            <a:ext cx="394200" cy="3582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ts val="1928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→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032000" y="4140000"/>
            <a:ext cx="1474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769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Montserrat Thin"/>
                <a:ea typeface="Noto Sans CJK SC"/>
              </a:rPr>
              <a:t>Password...</a:t>
            </a:r>
            <a:endParaRPr b="0" lang="id-ID" sz="14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757760" y="2040120"/>
            <a:ext cx="559800" cy="559800"/>
          </a:xfrm>
          <a:custGeom>
            <a:avLst/>
            <a:gdLst/>
            <a:ahLst/>
            <a:rect l="0" t="0" r="r" b="b"/>
            <a:pathLst>
              <a:path w="1556" h="1556">
                <a:moveTo>
                  <a:pt x="1555" y="778"/>
                </a:moveTo>
                <a:cubicBezTo>
                  <a:pt x="1555" y="914"/>
                  <a:pt x="1520" y="1049"/>
                  <a:pt x="1451" y="1167"/>
                </a:cubicBezTo>
                <a:cubicBezTo>
                  <a:pt x="1383" y="1285"/>
                  <a:pt x="1284" y="1383"/>
                  <a:pt x="1166" y="1452"/>
                </a:cubicBezTo>
                <a:cubicBezTo>
                  <a:pt x="1048" y="1520"/>
                  <a:pt x="914" y="1555"/>
                  <a:pt x="778" y="1555"/>
                </a:cubicBezTo>
                <a:cubicBezTo>
                  <a:pt x="641" y="1555"/>
                  <a:pt x="507" y="1520"/>
                  <a:pt x="389" y="1452"/>
                </a:cubicBezTo>
                <a:cubicBezTo>
                  <a:pt x="271" y="1383"/>
                  <a:pt x="172" y="1285"/>
                  <a:pt x="104" y="1167"/>
                </a:cubicBezTo>
                <a:cubicBezTo>
                  <a:pt x="35" y="1049"/>
                  <a:pt x="0" y="914"/>
                  <a:pt x="0" y="778"/>
                </a:cubicBezTo>
                <a:cubicBezTo>
                  <a:pt x="0" y="641"/>
                  <a:pt x="36" y="507"/>
                  <a:pt x="104" y="389"/>
                </a:cubicBezTo>
                <a:cubicBezTo>
                  <a:pt x="173" y="271"/>
                  <a:pt x="271" y="172"/>
                  <a:pt x="389" y="104"/>
                </a:cubicBezTo>
                <a:cubicBezTo>
                  <a:pt x="507" y="36"/>
                  <a:pt x="641" y="0"/>
                  <a:pt x="778" y="0"/>
                </a:cubicBezTo>
                <a:cubicBezTo>
                  <a:pt x="914" y="0"/>
                  <a:pt x="1048" y="36"/>
                  <a:pt x="1166" y="104"/>
                </a:cubicBezTo>
                <a:cubicBezTo>
                  <a:pt x="1284" y="172"/>
                  <a:pt x="1382" y="271"/>
                  <a:pt x="1451" y="389"/>
                </a:cubicBezTo>
                <a:cubicBezTo>
                  <a:pt x="1519" y="507"/>
                  <a:pt x="1555" y="641"/>
                  <a:pt x="1555" y="778"/>
                </a:cubicBezTo>
                <a:close/>
              </a:path>
            </a:pathLst>
          </a:custGeom>
          <a:solidFill>
            <a:srgbClr val="d8d8d8"/>
          </a:solidFill>
          <a:ln w="0">
            <a:noFill/>
          </a:ln>
        </p:spPr>
      </p:sp>
      <p:sp>
        <p:nvSpPr>
          <p:cNvPr id="91" name=""/>
          <p:cNvSpPr/>
          <p:nvPr/>
        </p:nvSpPr>
        <p:spPr>
          <a:xfrm>
            <a:off x="4561560" y="2729520"/>
            <a:ext cx="953640" cy="509760"/>
          </a:xfrm>
          <a:custGeom>
            <a:avLst/>
            <a:gdLst/>
            <a:ahLst/>
            <a:rect l="0" t="0" r="r" b="b"/>
            <a:pathLst>
              <a:path w="2650" h="1417">
                <a:moveTo>
                  <a:pt x="97" y="708"/>
                </a:moveTo>
                <a:cubicBezTo>
                  <a:pt x="221" y="493"/>
                  <a:pt x="400" y="314"/>
                  <a:pt x="615" y="189"/>
                </a:cubicBezTo>
                <a:cubicBezTo>
                  <a:pt x="830" y="65"/>
                  <a:pt x="1074" y="0"/>
                  <a:pt x="1323" y="0"/>
                </a:cubicBezTo>
                <a:cubicBezTo>
                  <a:pt x="1571" y="0"/>
                  <a:pt x="1815" y="65"/>
                  <a:pt x="2030" y="189"/>
                </a:cubicBezTo>
                <a:cubicBezTo>
                  <a:pt x="2245" y="314"/>
                  <a:pt x="2424" y="493"/>
                  <a:pt x="2548" y="708"/>
                </a:cubicBezTo>
                <a:cubicBezTo>
                  <a:pt x="2588" y="777"/>
                  <a:pt x="2622" y="848"/>
                  <a:pt x="2649" y="922"/>
                </a:cubicBezTo>
                <a:cubicBezTo>
                  <a:pt x="2551" y="1008"/>
                  <a:pt x="2444" y="1085"/>
                  <a:pt x="2330" y="1151"/>
                </a:cubicBezTo>
                <a:cubicBezTo>
                  <a:pt x="2057" y="1308"/>
                  <a:pt x="1752" y="1399"/>
                  <a:pt x="1439" y="1416"/>
                </a:cubicBezTo>
                <a:lnTo>
                  <a:pt x="1323" y="1416"/>
                </a:lnTo>
                <a:lnTo>
                  <a:pt x="1220" y="1416"/>
                </a:lnTo>
                <a:cubicBezTo>
                  <a:pt x="907" y="1399"/>
                  <a:pt x="602" y="1308"/>
                  <a:pt x="329" y="1151"/>
                </a:cubicBezTo>
                <a:cubicBezTo>
                  <a:pt x="211" y="1083"/>
                  <a:pt x="101" y="1003"/>
                  <a:pt x="0" y="913"/>
                </a:cubicBezTo>
                <a:cubicBezTo>
                  <a:pt x="26" y="842"/>
                  <a:pt x="59" y="774"/>
                  <a:pt x="97" y="708"/>
                </a:cubicBezTo>
                <a:close/>
              </a:path>
            </a:pathLst>
          </a:custGeom>
          <a:solidFill>
            <a:srgbClr val="d8d8d8"/>
          </a:solidFill>
          <a:ln w="0">
            <a:noFill/>
          </a:ln>
        </p:spPr>
      </p:sp>
      <p:sp>
        <p:nvSpPr>
          <p:cNvPr id="92" name=""/>
          <p:cNvSpPr/>
          <p:nvPr/>
        </p:nvSpPr>
        <p:spPr>
          <a:xfrm>
            <a:off x="9608400" y="5358600"/>
            <a:ext cx="37512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9551160" y="5389560"/>
            <a:ext cx="120240" cy="12024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9336240" y="5385600"/>
            <a:ext cx="127440" cy="1274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4"/>
          <a:stretch/>
        </p:blipFill>
        <p:spPr>
          <a:xfrm>
            <a:off x="9056520" y="5380920"/>
            <a:ext cx="134280" cy="13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50">
        <p:pull dir="u"/>
      </p:transition>
    </mc:Choice>
    <mc:Fallback>
      <p:transition>
        <p:pull dir="u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4545000" y="3240000"/>
            <a:ext cx="98820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User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510000" y="4104000"/>
            <a:ext cx="30582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1928"/>
              </a:lnSpc>
            </a:pPr>
            <a:r>
              <a:rPr b="0" lang="en-US" sz="900" spc="-1" strike="noStrike">
                <a:solidFill>
                  <a:srgbClr val="dee6ef"/>
                </a:solidFill>
                <a:latin typeface="Montserrat"/>
                <a:ea typeface="Noto Sans CJK SC"/>
              </a:rPr>
              <a:t>Scan your fingerprint, or use your face to unlock.</a:t>
            </a:r>
            <a:endParaRPr b="0" lang="id-ID" sz="900" spc="-1" strike="noStrike">
              <a:latin typeface="Arial"/>
            </a:endParaRPr>
          </a:p>
        </p:txBody>
      </p:sp>
      <p:grpSp>
        <p:nvGrpSpPr>
          <p:cNvPr id="98" name=""/>
          <p:cNvGrpSpPr/>
          <p:nvPr/>
        </p:nvGrpSpPr>
        <p:grpSpPr>
          <a:xfrm>
            <a:off x="4320360" y="1800360"/>
            <a:ext cx="1440000" cy="1440000"/>
            <a:chOff x="4320360" y="1800360"/>
            <a:chExt cx="1440000" cy="1440000"/>
          </a:xfrm>
        </p:grpSpPr>
        <p:sp>
          <p:nvSpPr>
            <p:cNvPr id="99" name=""/>
            <p:cNvSpPr/>
            <p:nvPr/>
          </p:nvSpPr>
          <p:spPr>
            <a:xfrm>
              <a:off x="4320360" y="1800360"/>
              <a:ext cx="1440000" cy="144000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>
                  <a:alpha val="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"/>
            <p:cNvSpPr/>
            <p:nvPr/>
          </p:nvSpPr>
          <p:spPr>
            <a:xfrm>
              <a:off x="4758120" y="2040480"/>
              <a:ext cx="559800" cy="559800"/>
            </a:xfrm>
            <a:custGeom>
              <a:avLst/>
              <a:gdLst/>
              <a:ahLst/>
              <a:rect l="0" t="0" r="r" b="b"/>
              <a:pathLst>
                <a:path w="1556" h="1556">
                  <a:moveTo>
                    <a:pt x="1555" y="778"/>
                  </a:moveTo>
                  <a:cubicBezTo>
                    <a:pt x="1555" y="914"/>
                    <a:pt x="1520" y="1049"/>
                    <a:pt x="1451" y="1167"/>
                  </a:cubicBezTo>
                  <a:cubicBezTo>
                    <a:pt x="1383" y="1285"/>
                    <a:pt x="1284" y="1383"/>
                    <a:pt x="1166" y="1452"/>
                  </a:cubicBezTo>
                  <a:cubicBezTo>
                    <a:pt x="1048" y="1520"/>
                    <a:pt x="914" y="1555"/>
                    <a:pt x="778" y="1555"/>
                  </a:cubicBezTo>
                  <a:cubicBezTo>
                    <a:pt x="641" y="1555"/>
                    <a:pt x="507" y="1520"/>
                    <a:pt x="389" y="1452"/>
                  </a:cubicBezTo>
                  <a:cubicBezTo>
                    <a:pt x="271" y="1383"/>
                    <a:pt x="172" y="1285"/>
                    <a:pt x="104" y="1167"/>
                  </a:cubicBezTo>
                  <a:cubicBezTo>
                    <a:pt x="35" y="1049"/>
                    <a:pt x="0" y="914"/>
                    <a:pt x="0" y="778"/>
                  </a:cubicBezTo>
                  <a:cubicBezTo>
                    <a:pt x="0" y="641"/>
                    <a:pt x="36" y="507"/>
                    <a:pt x="104" y="389"/>
                  </a:cubicBezTo>
                  <a:cubicBezTo>
                    <a:pt x="173" y="271"/>
                    <a:pt x="271" y="172"/>
                    <a:pt x="389" y="104"/>
                  </a:cubicBezTo>
                  <a:cubicBezTo>
                    <a:pt x="507" y="36"/>
                    <a:pt x="641" y="0"/>
                    <a:pt x="778" y="0"/>
                  </a:cubicBezTo>
                  <a:cubicBezTo>
                    <a:pt x="914" y="0"/>
                    <a:pt x="1048" y="36"/>
                    <a:pt x="1166" y="104"/>
                  </a:cubicBezTo>
                  <a:cubicBezTo>
                    <a:pt x="1284" y="172"/>
                    <a:pt x="1382" y="271"/>
                    <a:pt x="1451" y="389"/>
                  </a:cubicBezTo>
                  <a:cubicBezTo>
                    <a:pt x="1519" y="507"/>
                    <a:pt x="1555" y="641"/>
                    <a:pt x="1555" y="778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</p:sp>
        <p:sp>
          <p:nvSpPr>
            <p:cNvPr id="101" name=""/>
            <p:cNvSpPr/>
            <p:nvPr/>
          </p:nvSpPr>
          <p:spPr>
            <a:xfrm>
              <a:off x="4561920" y="2729880"/>
              <a:ext cx="953640" cy="509760"/>
            </a:xfrm>
            <a:custGeom>
              <a:avLst/>
              <a:gdLst/>
              <a:ahLst/>
              <a:rect l="0" t="0" r="r" b="b"/>
              <a:pathLst>
                <a:path w="2650" h="1417">
                  <a:moveTo>
                    <a:pt x="97" y="708"/>
                  </a:moveTo>
                  <a:cubicBezTo>
                    <a:pt x="221" y="493"/>
                    <a:pt x="400" y="314"/>
                    <a:pt x="615" y="189"/>
                  </a:cubicBezTo>
                  <a:cubicBezTo>
                    <a:pt x="830" y="65"/>
                    <a:pt x="1074" y="0"/>
                    <a:pt x="1323" y="0"/>
                  </a:cubicBezTo>
                  <a:cubicBezTo>
                    <a:pt x="1571" y="0"/>
                    <a:pt x="1815" y="65"/>
                    <a:pt x="2030" y="189"/>
                  </a:cubicBezTo>
                  <a:cubicBezTo>
                    <a:pt x="2245" y="314"/>
                    <a:pt x="2424" y="493"/>
                    <a:pt x="2548" y="708"/>
                  </a:cubicBezTo>
                  <a:cubicBezTo>
                    <a:pt x="2588" y="777"/>
                    <a:pt x="2622" y="848"/>
                    <a:pt x="2649" y="922"/>
                  </a:cubicBezTo>
                  <a:cubicBezTo>
                    <a:pt x="2551" y="1008"/>
                    <a:pt x="2444" y="1085"/>
                    <a:pt x="2330" y="1151"/>
                  </a:cubicBezTo>
                  <a:cubicBezTo>
                    <a:pt x="2057" y="1308"/>
                    <a:pt x="1752" y="1399"/>
                    <a:pt x="1439" y="1416"/>
                  </a:cubicBezTo>
                  <a:lnTo>
                    <a:pt x="1323" y="1416"/>
                  </a:lnTo>
                  <a:lnTo>
                    <a:pt x="1220" y="1416"/>
                  </a:lnTo>
                  <a:cubicBezTo>
                    <a:pt x="907" y="1399"/>
                    <a:pt x="602" y="1308"/>
                    <a:pt x="329" y="1151"/>
                  </a:cubicBezTo>
                  <a:cubicBezTo>
                    <a:pt x="211" y="1083"/>
                    <a:pt x="101" y="1003"/>
                    <a:pt x="0" y="913"/>
                  </a:cubicBezTo>
                  <a:cubicBezTo>
                    <a:pt x="26" y="842"/>
                    <a:pt x="59" y="774"/>
                    <a:pt x="97" y="708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</p:sp>
      </p:grpSp>
      <p:sp>
        <p:nvSpPr>
          <p:cNvPr id="102" name=""/>
          <p:cNvSpPr/>
          <p:nvPr/>
        </p:nvSpPr>
        <p:spPr>
          <a:xfrm>
            <a:off x="9608400" y="5358600"/>
            <a:ext cx="37512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9551160" y="5389560"/>
            <a:ext cx="120240" cy="12024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9336240" y="5385600"/>
            <a:ext cx="127440" cy="12744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9056520" y="5380920"/>
            <a:ext cx="134280" cy="13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advTm="3000" p14:dur="150">
        <p:fad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8" presetSubtype="1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udio>
                                      <p:cMediaNode>
                                        <p:cTn/>
                                        <p:tgtEl>
                                          <p:sndTgt r:embed="rId5" name="apert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0" y="0"/>
            <a:ext cx="10078200" cy="178200"/>
          </a:xfrm>
          <a:prstGeom prst="rect">
            <a:avLst/>
          </a:prstGeom>
          <a:solidFill>
            <a:srgbClr val="000000">
              <a:alpha val="15000"/>
            </a:srgbClr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16640" y="37440"/>
            <a:ext cx="61920" cy="9684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211680" y="0"/>
            <a:ext cx="62856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Desktop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855320" y="-5400"/>
            <a:ext cx="36792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7:30</a:t>
            </a:r>
            <a:endParaRPr b="0" lang="id-ID" sz="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9679680" y="-5400"/>
            <a:ext cx="37512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4590360" y="5238000"/>
            <a:ext cx="846360" cy="358200"/>
          </a:xfrm>
          <a:custGeom>
            <a:avLst/>
            <a:gdLst/>
            <a:ahLst/>
            <a:rect l="l" t="t" r="r" b="b"/>
            <a:pathLst>
              <a:path w="2357" h="1001">
                <a:moveTo>
                  <a:pt x="0" y="1000"/>
                </a:moveTo>
                <a:cubicBezTo>
                  <a:pt x="0" y="667"/>
                  <a:pt x="0" y="333"/>
                  <a:pt x="0" y="0"/>
                </a:cubicBezTo>
                <a:cubicBezTo>
                  <a:pt x="785" y="0"/>
                  <a:pt x="1571" y="0"/>
                  <a:pt x="2356" y="0"/>
                </a:cubicBezTo>
                <a:cubicBezTo>
                  <a:pt x="2356" y="333"/>
                  <a:pt x="2356" y="667"/>
                  <a:pt x="2356" y="1000"/>
                </a:cubicBezTo>
                <a:cubicBezTo>
                  <a:pt x="1571" y="1000"/>
                  <a:pt x="785" y="1000"/>
                  <a:pt x="0" y="1000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4428000" y="5238000"/>
            <a:ext cx="358560" cy="35856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5256360" y="5238360"/>
            <a:ext cx="358560" cy="35856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4752000" y="5220360"/>
            <a:ext cx="53820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⬛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 rot="612000">
            <a:off x="5254920" y="5278320"/>
            <a:ext cx="282600" cy="261720"/>
          </a:xfrm>
          <a:custGeom>
            <a:avLst/>
            <a:gdLst/>
            <a:ahLst/>
            <a:rect l="l" t="t" r="r" b="b"/>
            <a:pathLst>
              <a:path w="792" h="733">
                <a:moveTo>
                  <a:pt x="0" y="365"/>
                </a:moveTo>
                <a:lnTo>
                  <a:pt x="113" y="471"/>
                </a:lnTo>
                <a:lnTo>
                  <a:pt x="115" y="624"/>
                </a:lnTo>
                <a:lnTo>
                  <a:pt x="276" y="625"/>
                </a:lnTo>
                <a:lnTo>
                  <a:pt x="395" y="732"/>
                </a:lnTo>
                <a:lnTo>
                  <a:pt x="509" y="626"/>
                </a:lnTo>
                <a:lnTo>
                  <a:pt x="675" y="624"/>
                </a:lnTo>
                <a:lnTo>
                  <a:pt x="675" y="476"/>
                </a:lnTo>
                <a:lnTo>
                  <a:pt x="791" y="365"/>
                </a:lnTo>
                <a:lnTo>
                  <a:pt x="677" y="260"/>
                </a:lnTo>
                <a:lnTo>
                  <a:pt x="674" y="107"/>
                </a:lnTo>
                <a:lnTo>
                  <a:pt x="514" y="106"/>
                </a:lnTo>
                <a:lnTo>
                  <a:pt x="395" y="0"/>
                </a:lnTo>
                <a:lnTo>
                  <a:pt x="281" y="104"/>
                </a:lnTo>
                <a:lnTo>
                  <a:pt x="115" y="107"/>
                </a:lnTo>
                <a:lnTo>
                  <a:pt x="115" y="255"/>
                </a:lnTo>
                <a:lnTo>
                  <a:pt x="0" y="365"/>
                </a:lnTo>
              </a:path>
            </a:pathLst>
          </a:custGeom>
          <a:solidFill>
            <a:srgbClr val="ffbf00"/>
          </a:solidFill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4860000" y="5220000"/>
            <a:ext cx="35820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tarell"/>
                <a:ea typeface="DejaVu Sans"/>
              </a:rPr>
              <a:t>↑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rot="597600">
            <a:off x="4520520" y="5271480"/>
            <a:ext cx="264960" cy="264960"/>
          </a:xfrm>
          <a:prstGeom prst="smileyFace">
            <a:avLst>
              <a:gd name="adj" fmla="val 9282"/>
            </a:avLst>
          </a:prstGeom>
          <a:solidFill>
            <a:srgbClr val="006eff"/>
          </a:solidFill>
          <a:ln cap="rnd"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 txBox="1"/>
          <p:nvPr/>
        </p:nvSpPr>
        <p:spPr>
          <a:xfrm>
            <a:off x="180000" y="1260000"/>
            <a:ext cx="540000" cy="54000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6749"/>
              </a:lnSpc>
            </a:pPr>
            <a:r>
              <a:rPr b="0" lang="id-ID" sz="900" spc="-1" strike="noStrike">
                <a:latin typeface="Montserrat"/>
              </a:rPr>
              <a:t>User</a:t>
            </a:r>
            <a:endParaRPr b="0" lang="id-ID" sz="900" spc="-1" strike="noStrike">
              <a:latin typeface="Montserrat"/>
              <a:ea typeface="Noto Sans CJK SC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63800" y="2143800"/>
            <a:ext cx="556200" cy="55620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7393"/>
              </a:lnSpc>
            </a:pPr>
            <a:r>
              <a:rPr b="0" lang="id-ID" sz="800" spc="-1" strike="noStrike">
                <a:latin typeface="Montserrat"/>
              </a:rPr>
              <a:t>Me</a:t>
            </a:r>
            <a:r>
              <a:rPr b="0" lang="id-ID" sz="800" spc="-1" strike="noStrike">
                <a:latin typeface="Montserrat"/>
              </a:rPr>
              <a:t>dia</a:t>
            </a:r>
            <a:r>
              <a:rPr b="0" lang="id-ID" sz="800" spc="-1" strike="noStrike">
                <a:latin typeface="Montserrat"/>
              </a:rPr>
              <a:t>Br</a:t>
            </a:r>
            <a:r>
              <a:rPr b="0" lang="id-ID" sz="800" spc="-1" strike="noStrike">
                <a:latin typeface="Montserrat"/>
              </a:rPr>
              <a:t>ow</a:t>
            </a:r>
            <a:r>
              <a:rPr b="0" lang="id-ID" sz="800" spc="-1" strike="noStrike">
                <a:latin typeface="Montserrat"/>
              </a:rPr>
              <a:t>se</a:t>
            </a:r>
            <a:endParaRPr b="0" lang="id-ID" sz="800" spc="-1" strike="noStrike"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80000" y="360000"/>
            <a:ext cx="540000" cy="540000"/>
          </a:xfrm>
          <a:prstGeom prst="rect">
            <a:avLst/>
          </a:prstGeom>
          <a:blipFill rotWithShape="0">
            <a:blip r:embed="rId5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6588"/>
              </a:lnSpc>
            </a:pPr>
            <a:r>
              <a:rPr b="0" lang="id-ID" sz="900" spc="-1" strike="noStrike">
                <a:latin typeface="Montserrat"/>
              </a:rPr>
              <a:t>Devic</a:t>
            </a:r>
            <a:r>
              <a:rPr b="0" lang="id-ID" sz="900" spc="-1" strike="noStrike">
                <a:latin typeface="Montserrat"/>
              </a:rPr>
              <a:t>e</a:t>
            </a:r>
            <a:endParaRPr b="0" lang="id-ID" sz="900" spc="-1" strike="noStrike">
              <a:latin typeface="Montserrat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080000" y="2160000"/>
            <a:ext cx="540000" cy="540000"/>
          </a:xfrm>
          <a:prstGeom prst="rect">
            <a:avLst/>
          </a:prstGeom>
          <a:blipFill rotWithShape="0">
            <a:blip r:embed="rId6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7231"/>
              </a:lnSpc>
            </a:pPr>
            <a:r>
              <a:rPr b="0" lang="id-ID" sz="800" spc="-1" strike="noStrike">
                <a:latin typeface="Montserrat"/>
              </a:rPr>
              <a:t>G</a:t>
            </a:r>
            <a:r>
              <a:rPr b="0" lang="id-ID" sz="800" spc="-1" strike="noStrike">
                <a:latin typeface="Montserrat"/>
              </a:rPr>
              <a:t>a</a:t>
            </a:r>
            <a:r>
              <a:rPr b="0" lang="id-ID" sz="800" spc="-1" strike="noStrike">
                <a:latin typeface="Montserrat"/>
              </a:rPr>
              <a:t>m</a:t>
            </a:r>
            <a:r>
              <a:rPr b="0" lang="id-ID" sz="800" spc="-1" strike="noStrike">
                <a:latin typeface="Montserrat"/>
              </a:rPr>
              <a:t>e</a:t>
            </a:r>
            <a:r>
              <a:rPr b="0" lang="id-ID" sz="800" spc="-1" strike="noStrike">
                <a:latin typeface="Montserrat"/>
              </a:rPr>
              <a:t>P</a:t>
            </a:r>
            <a:r>
              <a:rPr b="0" lang="id-ID" sz="800" spc="-1" strike="noStrike">
                <a:latin typeface="Montserrat"/>
              </a:rPr>
              <a:t>l</a:t>
            </a:r>
            <a:r>
              <a:rPr b="0" lang="id-ID" sz="800" spc="-1" strike="noStrike">
                <a:latin typeface="Montserrat"/>
              </a:rPr>
              <a:t>a</a:t>
            </a:r>
            <a:r>
              <a:rPr b="0" lang="id-ID" sz="800" spc="-1" strike="noStrike">
                <a:latin typeface="Montserrat"/>
              </a:rPr>
              <a:t>y</a:t>
            </a:r>
            <a:endParaRPr b="0" lang="id-ID" sz="800" spc="-1" strike="noStrike"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080000" y="1291680"/>
            <a:ext cx="508320" cy="508320"/>
          </a:xfrm>
          <a:prstGeom prst="rect">
            <a:avLst/>
          </a:prstGeom>
          <a:blipFill rotWithShape="0">
            <a:blip r:embed="rId7"/>
            <a:stretch/>
          </a:blipFill>
          <a:ln w="0">
            <a:noFill/>
          </a:ln>
        </p:spPr>
        <p:txBody>
          <a:bodyPr lIns="90000" rIns="90000" tIns="45000" bIns="45000" anchorCtr="1">
            <a:noAutofit/>
          </a:bodyPr>
          <a:p>
            <a:pPr algn="ctr">
              <a:lnSpc>
                <a:spcPts val="4980"/>
              </a:lnSpc>
            </a:pPr>
            <a:r>
              <a:rPr b="0" lang="id-ID" sz="800" spc="-1" strike="noStrike">
                <a:latin typeface="Montserrat"/>
              </a:rPr>
              <a:t>Task </a:t>
            </a:r>
            <a:r>
              <a:rPr b="0" lang="id-ID" sz="800" spc="-1" strike="noStrike">
                <a:latin typeface="Montserrat"/>
              </a:rPr>
              <a:t>Manage</a:t>
            </a:r>
            <a:r>
              <a:rPr b="0" lang="id-ID" sz="800" spc="-1" strike="noStrike">
                <a:latin typeface="Montserrat"/>
              </a:rPr>
              <a:t>r</a:t>
            </a:r>
            <a:endParaRPr b="0" lang="id-ID" sz="800" spc="-1" strike="noStrike">
              <a:latin typeface="Arial"/>
              <a:ea typeface="Noto Sans CJK SC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080000" y="414720"/>
            <a:ext cx="485280" cy="485280"/>
          </a:xfrm>
          <a:prstGeom prst="rect">
            <a:avLst/>
          </a:prstGeom>
          <a:blipFill rotWithShape="0">
            <a:blip r:embed="rId8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6429"/>
              </a:lnSpc>
            </a:pPr>
            <a:r>
              <a:rPr b="0" lang="id-ID" sz="900" spc="-1" strike="noStrike">
                <a:latin typeface="Montserrat"/>
              </a:rPr>
              <a:t>Trash Bin</a:t>
            </a:r>
            <a:endParaRPr b="0" lang="id-ID" sz="9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9"/>
          <a:stretch/>
        </p:blipFill>
        <p:spPr>
          <a:xfrm>
            <a:off x="9622440" y="37440"/>
            <a:ext cx="96120" cy="9612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10"/>
          <a:stretch/>
        </p:blipFill>
        <p:spPr>
          <a:xfrm>
            <a:off x="9407520" y="36360"/>
            <a:ext cx="101520" cy="10152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11"/>
          <a:stretch/>
        </p:blipFill>
        <p:spPr>
          <a:xfrm>
            <a:off x="9163800" y="32400"/>
            <a:ext cx="104760" cy="10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50">
        <p:pull dir="u"/>
      </p:transition>
    </mc:Choice>
    <mc:Fallback>
      <p:transition>
        <p:pull dir="u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4903560" y="231840"/>
            <a:ext cx="263880" cy="217440"/>
          </a:xfrm>
          <a:custGeom>
            <a:avLst/>
            <a:gdLst/>
            <a:ahLst/>
            <a:rect l="l" t="t" r="r" b="b"/>
            <a:pathLst>
              <a:path w="404" h="334">
                <a:moveTo>
                  <a:pt x="201" y="0"/>
                </a:moveTo>
                <a:lnTo>
                  <a:pt x="403" y="333"/>
                </a:lnTo>
                <a:lnTo>
                  <a:pt x="0" y="333"/>
                </a:lnTo>
                <a:lnTo>
                  <a:pt x="201" y="0"/>
                </a:lnTo>
              </a:path>
            </a:pathLst>
          </a:custGeom>
          <a:solidFill>
            <a:srgbClr val="00b0f0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3306240" y="334800"/>
            <a:ext cx="3458880" cy="345888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00b0f0"/>
              </a:gs>
            </a:gsLst>
            <a:lin ang="5400000"/>
          </a:gra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3340080" y="3020760"/>
            <a:ext cx="1868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Montserrat"/>
                <a:ea typeface="DejaVu Sans"/>
              </a:rPr>
              <a:t>Sunday</a:t>
            </a:r>
            <a:endParaRPr b="0" lang="id-ID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DejaVu Sans"/>
              </a:rPr>
              <a:t>July 11, 2021</a:t>
            </a:r>
            <a:endParaRPr b="0" lang="id-ID" sz="20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0" y="0"/>
            <a:ext cx="10078200" cy="178200"/>
          </a:xfrm>
          <a:prstGeom prst="rect">
            <a:avLst/>
          </a:prstGeom>
          <a:solidFill>
            <a:srgbClr val="000000">
              <a:alpha val="15000"/>
            </a:srgbClr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16640" y="37440"/>
            <a:ext cx="61920" cy="9684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/>
          <p:nvPr/>
        </p:nvSpPr>
        <p:spPr>
          <a:xfrm>
            <a:off x="211680" y="0"/>
            <a:ext cx="62856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Desktop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4855320" y="-5400"/>
            <a:ext cx="367920" cy="190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802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Montserrat"/>
                <a:ea typeface="DejaVu Sans"/>
              </a:rPr>
              <a:t>7:30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468960" y="487800"/>
            <a:ext cx="3115800" cy="594360"/>
          </a:xfrm>
          <a:prstGeom prst="rect">
            <a:avLst/>
          </a:prstGeom>
          <a:solidFill>
            <a:srgbClr val="008cbf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3425400" y="469800"/>
            <a:ext cx="322524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Montserrat"/>
                <a:ea typeface="DejaVu Sans"/>
              </a:rPr>
              <a:t>Welcome to MPD OS Remastered!</a:t>
            </a:r>
            <a:endParaRPr b="0" lang="id-ID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Montserrat"/>
                <a:ea typeface="DejaVu Sans"/>
              </a:rPr>
              <a:t>Click the notification to learn more.</a:t>
            </a:r>
            <a:endParaRPr b="0" lang="id-ID" sz="1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4979880" y="334440"/>
            <a:ext cx="110520" cy="360"/>
          </a:xfrm>
          <a:prstGeom prst="line">
            <a:avLst/>
          </a:prstGeom>
          <a:ln w="10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4590000" y="5238000"/>
            <a:ext cx="846360" cy="358200"/>
          </a:xfrm>
          <a:custGeom>
            <a:avLst/>
            <a:gdLst/>
            <a:ahLst/>
            <a:rect l="l" t="t" r="r" b="b"/>
            <a:pathLst>
              <a:path w="2357" h="1001">
                <a:moveTo>
                  <a:pt x="0" y="1000"/>
                </a:moveTo>
                <a:cubicBezTo>
                  <a:pt x="0" y="667"/>
                  <a:pt x="0" y="333"/>
                  <a:pt x="0" y="0"/>
                </a:cubicBezTo>
                <a:cubicBezTo>
                  <a:pt x="785" y="0"/>
                  <a:pt x="1571" y="0"/>
                  <a:pt x="2356" y="0"/>
                </a:cubicBezTo>
                <a:cubicBezTo>
                  <a:pt x="2356" y="333"/>
                  <a:pt x="2356" y="667"/>
                  <a:pt x="2356" y="1000"/>
                </a:cubicBezTo>
                <a:cubicBezTo>
                  <a:pt x="1571" y="1000"/>
                  <a:pt x="785" y="1000"/>
                  <a:pt x="0" y="1000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4427640" y="5238000"/>
            <a:ext cx="358560" cy="35856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5256000" y="5238360"/>
            <a:ext cx="358560" cy="35856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4751640" y="5220360"/>
            <a:ext cx="53820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⬛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 rot="612000">
            <a:off x="5254560" y="5278320"/>
            <a:ext cx="282600" cy="261720"/>
          </a:xfrm>
          <a:custGeom>
            <a:avLst/>
            <a:gdLst/>
            <a:ahLst/>
            <a:rect l="l" t="t" r="r" b="b"/>
            <a:pathLst>
              <a:path w="792" h="733">
                <a:moveTo>
                  <a:pt x="0" y="365"/>
                </a:moveTo>
                <a:lnTo>
                  <a:pt x="113" y="471"/>
                </a:lnTo>
                <a:lnTo>
                  <a:pt x="115" y="624"/>
                </a:lnTo>
                <a:lnTo>
                  <a:pt x="276" y="625"/>
                </a:lnTo>
                <a:lnTo>
                  <a:pt x="395" y="732"/>
                </a:lnTo>
                <a:lnTo>
                  <a:pt x="509" y="626"/>
                </a:lnTo>
                <a:lnTo>
                  <a:pt x="675" y="624"/>
                </a:lnTo>
                <a:lnTo>
                  <a:pt x="675" y="476"/>
                </a:lnTo>
                <a:lnTo>
                  <a:pt x="791" y="365"/>
                </a:lnTo>
                <a:lnTo>
                  <a:pt x="677" y="260"/>
                </a:lnTo>
                <a:lnTo>
                  <a:pt x="674" y="107"/>
                </a:lnTo>
                <a:lnTo>
                  <a:pt x="514" y="106"/>
                </a:lnTo>
                <a:lnTo>
                  <a:pt x="395" y="0"/>
                </a:lnTo>
                <a:lnTo>
                  <a:pt x="281" y="104"/>
                </a:lnTo>
                <a:lnTo>
                  <a:pt x="115" y="107"/>
                </a:lnTo>
                <a:lnTo>
                  <a:pt x="115" y="255"/>
                </a:lnTo>
                <a:lnTo>
                  <a:pt x="0" y="365"/>
                </a:lnTo>
              </a:path>
            </a:pathLst>
          </a:custGeom>
          <a:solidFill>
            <a:srgbClr val="ffbf00"/>
          </a:solidFill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4859640" y="5220000"/>
            <a:ext cx="35820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tarell"/>
                <a:ea typeface="DejaVu Sans"/>
              </a:rPr>
              <a:t>↑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 rot="597600">
            <a:off x="4520160" y="5271480"/>
            <a:ext cx="264960" cy="264960"/>
          </a:xfrm>
          <a:prstGeom prst="smileyFace">
            <a:avLst>
              <a:gd name="adj" fmla="val 9282"/>
            </a:avLst>
          </a:prstGeom>
          <a:solidFill>
            <a:srgbClr val="006eff"/>
          </a:solidFill>
          <a:ln cap="rnd"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 txBox="1"/>
          <p:nvPr/>
        </p:nvSpPr>
        <p:spPr>
          <a:xfrm>
            <a:off x="182160" y="1352160"/>
            <a:ext cx="540000" cy="54000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6749"/>
              </a:lnSpc>
            </a:pPr>
            <a:r>
              <a:rPr b="0" lang="id-ID" sz="900" spc="-1" strike="noStrike">
                <a:latin typeface="Montserrat"/>
              </a:rPr>
              <a:t>User</a:t>
            </a:r>
            <a:endParaRPr b="0" lang="id-ID" sz="900" spc="-1" strike="noStrike">
              <a:latin typeface="Montserrat"/>
              <a:ea typeface="Noto Sans CJK SC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65960" y="2235960"/>
            <a:ext cx="556200" cy="55620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7393"/>
              </a:lnSpc>
            </a:pPr>
            <a:r>
              <a:rPr b="0" lang="id-ID" sz="800" spc="-1" strike="noStrike">
                <a:latin typeface="Montserrat"/>
              </a:rPr>
              <a:t>Me</a:t>
            </a:r>
            <a:r>
              <a:rPr b="0" lang="id-ID" sz="800" spc="-1" strike="noStrike">
                <a:latin typeface="Montserrat"/>
              </a:rPr>
              <a:t>dia</a:t>
            </a:r>
            <a:r>
              <a:rPr b="0" lang="id-ID" sz="800" spc="-1" strike="noStrike">
                <a:latin typeface="Montserrat"/>
              </a:rPr>
              <a:t>Bro</a:t>
            </a:r>
            <a:r>
              <a:rPr b="0" lang="id-ID" sz="800" spc="-1" strike="noStrike">
                <a:latin typeface="Montserrat"/>
              </a:rPr>
              <a:t>ws</a:t>
            </a:r>
            <a:r>
              <a:rPr b="0" lang="id-ID" sz="800" spc="-1" strike="noStrike">
                <a:latin typeface="Montserrat"/>
              </a:rPr>
              <a:t>e</a:t>
            </a:r>
            <a:endParaRPr b="0" lang="id-ID" sz="800" spc="-1" strike="noStrike">
              <a:latin typeface="Arial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82160" y="452160"/>
            <a:ext cx="540000" cy="540000"/>
          </a:xfrm>
          <a:prstGeom prst="rect">
            <a:avLst/>
          </a:prstGeom>
          <a:blipFill rotWithShape="0">
            <a:blip r:embed="rId5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6588"/>
              </a:lnSpc>
            </a:pPr>
            <a:r>
              <a:rPr b="0" lang="id-ID" sz="900" spc="-1" strike="noStrike">
                <a:latin typeface="Montserrat"/>
              </a:rPr>
              <a:t>Device</a:t>
            </a:r>
            <a:endParaRPr b="0" lang="id-ID" sz="900" spc="-1" strike="noStrike">
              <a:latin typeface="Montserrat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082160" y="2252160"/>
            <a:ext cx="540000" cy="540000"/>
          </a:xfrm>
          <a:prstGeom prst="rect">
            <a:avLst/>
          </a:prstGeom>
          <a:blipFill rotWithShape="0">
            <a:blip r:embed="rId6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7231"/>
              </a:lnSpc>
            </a:pPr>
            <a:r>
              <a:rPr b="0" lang="id-ID" sz="800" spc="-1" strike="noStrike">
                <a:latin typeface="Montserrat"/>
              </a:rPr>
              <a:t>Gam</a:t>
            </a:r>
            <a:r>
              <a:rPr b="0" lang="id-ID" sz="800" spc="-1" strike="noStrike">
                <a:latin typeface="Montserrat"/>
              </a:rPr>
              <a:t>ePla</a:t>
            </a:r>
            <a:r>
              <a:rPr b="0" lang="id-ID" sz="800" spc="-1" strike="noStrike">
                <a:latin typeface="Montserrat"/>
              </a:rPr>
              <a:t>y</a:t>
            </a:r>
            <a:endParaRPr b="0" lang="id-ID" sz="8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082160" y="1383840"/>
            <a:ext cx="508320" cy="508320"/>
          </a:xfrm>
          <a:prstGeom prst="rect">
            <a:avLst/>
          </a:prstGeom>
          <a:blipFill rotWithShape="0">
            <a:blip r:embed="rId7"/>
            <a:stretch/>
          </a:blipFill>
          <a:ln w="0">
            <a:noFill/>
          </a:ln>
        </p:spPr>
        <p:txBody>
          <a:bodyPr lIns="90000" rIns="90000" tIns="45000" bIns="45000" anchorCtr="1">
            <a:noAutofit/>
          </a:bodyPr>
          <a:p>
            <a:pPr algn="ctr">
              <a:lnSpc>
                <a:spcPts val="4980"/>
              </a:lnSpc>
            </a:pPr>
            <a:r>
              <a:rPr b="0" lang="id-ID" sz="800" spc="-1" strike="noStrike">
                <a:latin typeface="Montserrat"/>
              </a:rPr>
              <a:t>Task Manager</a:t>
            </a:r>
            <a:endParaRPr b="0" lang="id-ID" sz="800" spc="-1" strike="noStrike">
              <a:latin typeface="Arial"/>
              <a:ea typeface="Noto Sans CJK SC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082160" y="506880"/>
            <a:ext cx="485280" cy="485280"/>
          </a:xfrm>
          <a:prstGeom prst="rect">
            <a:avLst/>
          </a:prstGeom>
          <a:blipFill rotWithShape="0">
            <a:blip r:embed="rId8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6429"/>
              </a:lnSpc>
            </a:pPr>
            <a:r>
              <a:rPr b="0" lang="id-ID" sz="900" spc="-1" strike="noStrike">
                <a:latin typeface="Montserrat"/>
              </a:rPr>
              <a:t>Trash </a:t>
            </a:r>
            <a:r>
              <a:rPr b="0" lang="id-ID" sz="900" spc="-1" strike="noStrike">
                <a:latin typeface="Montserrat"/>
              </a:rPr>
              <a:t>Bin</a:t>
            </a:r>
            <a:endParaRPr b="0" lang="id-ID" sz="9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680040" y="-5400"/>
            <a:ext cx="37512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9"/>
          <a:stretch/>
        </p:blipFill>
        <p:spPr>
          <a:xfrm>
            <a:off x="9622800" y="37440"/>
            <a:ext cx="96120" cy="9612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10"/>
          <a:stretch/>
        </p:blipFill>
        <p:spPr>
          <a:xfrm>
            <a:off x="9407880" y="36360"/>
            <a:ext cx="101520" cy="10152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11"/>
          <a:stretch/>
        </p:blipFill>
        <p:spPr>
          <a:xfrm>
            <a:off x="9164160" y="32400"/>
            <a:ext cx="104760" cy="10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0" y="0"/>
            <a:ext cx="10078200" cy="178200"/>
          </a:xfrm>
          <a:prstGeom prst="rect">
            <a:avLst/>
          </a:prstGeom>
          <a:solidFill>
            <a:srgbClr val="000000">
              <a:alpha val="15000"/>
            </a:srgbClr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16640" y="37440"/>
            <a:ext cx="61920" cy="9684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211680" y="0"/>
            <a:ext cx="62856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Desktop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4855320" y="-5400"/>
            <a:ext cx="36792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7:30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4590360" y="3222000"/>
            <a:ext cx="846360" cy="358200"/>
          </a:xfrm>
          <a:custGeom>
            <a:avLst/>
            <a:gdLst/>
            <a:ahLst/>
            <a:rect l="l" t="t" r="r" b="b"/>
            <a:pathLst>
              <a:path w="2357" h="1001">
                <a:moveTo>
                  <a:pt x="0" y="1000"/>
                </a:moveTo>
                <a:cubicBezTo>
                  <a:pt x="0" y="667"/>
                  <a:pt x="0" y="333"/>
                  <a:pt x="0" y="0"/>
                </a:cubicBezTo>
                <a:cubicBezTo>
                  <a:pt x="785" y="0"/>
                  <a:pt x="1571" y="0"/>
                  <a:pt x="2356" y="0"/>
                </a:cubicBezTo>
                <a:cubicBezTo>
                  <a:pt x="2356" y="333"/>
                  <a:pt x="2356" y="667"/>
                  <a:pt x="2356" y="1000"/>
                </a:cubicBezTo>
                <a:cubicBezTo>
                  <a:pt x="1571" y="1000"/>
                  <a:pt x="785" y="1000"/>
                  <a:pt x="0" y="1000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4428000" y="3222000"/>
            <a:ext cx="358560" cy="35856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5256360" y="3222360"/>
            <a:ext cx="358560" cy="35856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4752000" y="3204360"/>
            <a:ext cx="53820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⬜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 rot="612000">
            <a:off x="5254920" y="3262320"/>
            <a:ext cx="282600" cy="261720"/>
          </a:xfrm>
          <a:custGeom>
            <a:avLst/>
            <a:gdLst/>
            <a:ahLst/>
            <a:rect l="l" t="t" r="r" b="b"/>
            <a:pathLst>
              <a:path w="792" h="734">
                <a:moveTo>
                  <a:pt x="0" y="366"/>
                </a:moveTo>
                <a:lnTo>
                  <a:pt x="113" y="471"/>
                </a:lnTo>
                <a:lnTo>
                  <a:pt x="116" y="625"/>
                </a:lnTo>
                <a:lnTo>
                  <a:pt x="276" y="625"/>
                </a:lnTo>
                <a:lnTo>
                  <a:pt x="395" y="733"/>
                </a:lnTo>
                <a:lnTo>
                  <a:pt x="509" y="627"/>
                </a:lnTo>
                <a:lnTo>
                  <a:pt x="675" y="624"/>
                </a:lnTo>
                <a:lnTo>
                  <a:pt x="675" y="476"/>
                </a:lnTo>
                <a:lnTo>
                  <a:pt x="791" y="366"/>
                </a:lnTo>
                <a:lnTo>
                  <a:pt x="677" y="260"/>
                </a:lnTo>
                <a:lnTo>
                  <a:pt x="675" y="107"/>
                </a:lnTo>
                <a:lnTo>
                  <a:pt x="514" y="107"/>
                </a:lnTo>
                <a:lnTo>
                  <a:pt x="395" y="0"/>
                </a:lnTo>
                <a:lnTo>
                  <a:pt x="281" y="105"/>
                </a:lnTo>
                <a:lnTo>
                  <a:pt x="115" y="107"/>
                </a:lnTo>
                <a:lnTo>
                  <a:pt x="115" y="256"/>
                </a:lnTo>
                <a:lnTo>
                  <a:pt x="0" y="366"/>
                </a:lnTo>
              </a:path>
            </a:pathLst>
          </a:custGeom>
          <a:solidFill>
            <a:srgbClr val="ffbf00"/>
          </a:solidFill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4860000" y="3204360"/>
            <a:ext cx="35820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↓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 rot="597600">
            <a:off x="4520880" y="3255840"/>
            <a:ext cx="264960" cy="264960"/>
          </a:xfrm>
          <a:prstGeom prst="smileyFace">
            <a:avLst>
              <a:gd name="adj" fmla="val 9282"/>
            </a:avLst>
          </a:prstGeom>
          <a:solidFill>
            <a:srgbClr val="006eff"/>
          </a:solidFill>
          <a:ln cap="rnd"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/>
          <p:nvPr/>
        </p:nvSpPr>
        <p:spPr>
          <a:xfrm>
            <a:off x="3835440" y="3657600"/>
            <a:ext cx="2381400" cy="2281680"/>
          </a:xfrm>
          <a:prstGeom prst="flowChartAlternateProcess">
            <a:avLst/>
          </a:prstGeom>
          <a:solidFill>
            <a:srgbClr val="008cb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4104000" y="5360400"/>
            <a:ext cx="53928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d-ID" sz="1100" spc="-1" strike="noStrike">
                <a:solidFill>
                  <a:srgbClr val="ffffff"/>
                </a:solidFill>
                <a:latin typeface="Montserrat"/>
                <a:ea typeface="DejaVu Sans"/>
              </a:rPr>
              <a:t>User</a:t>
            </a:r>
            <a:endParaRPr b="0" lang="id-ID" sz="11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3996000" y="3780000"/>
            <a:ext cx="221400" cy="2214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4107240" y="3780000"/>
            <a:ext cx="1832040" cy="221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4018320" y="3780000"/>
            <a:ext cx="1920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287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Montserrat Thin"/>
                <a:ea typeface="Noto Sans CJK SC"/>
              </a:rPr>
              <a:t>Search...</a:t>
            </a:r>
            <a:endParaRPr b="0" lang="id-ID" sz="14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5825880" y="3780000"/>
            <a:ext cx="221400" cy="2214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3960000" y="4019400"/>
            <a:ext cx="20872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id-ID" sz="700" spc="-1" strike="noStrike">
                <a:solidFill>
                  <a:srgbClr val="ffffff"/>
                </a:solidFill>
                <a:latin typeface="Montserrat Thin"/>
                <a:ea typeface="DejaVu Sans"/>
              </a:rPr>
              <a:t>Do more with the search feature. Try it!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82160" y="1352160"/>
            <a:ext cx="540000" cy="54000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6749"/>
              </a:lnSpc>
            </a:pPr>
            <a:r>
              <a:rPr b="0" lang="id-ID" sz="900" spc="-1" strike="noStrike">
                <a:latin typeface="Montserrat"/>
              </a:rPr>
              <a:t>User</a:t>
            </a:r>
            <a:endParaRPr b="0" lang="id-ID" sz="900" spc="-1" strike="noStrike">
              <a:latin typeface="Montserrat"/>
              <a:ea typeface="Noto Sans CJK SC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65960" y="2235960"/>
            <a:ext cx="556200" cy="55620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7393"/>
              </a:lnSpc>
            </a:pPr>
            <a:r>
              <a:rPr b="0" lang="id-ID" sz="800" spc="-1" strike="noStrike">
                <a:latin typeface="Montserrat"/>
              </a:rPr>
              <a:t>MediaBrowse</a:t>
            </a:r>
            <a:endParaRPr b="0" lang="id-ID" sz="800" spc="-1" strike="noStrike">
              <a:latin typeface="Arial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82160" y="452160"/>
            <a:ext cx="540000" cy="540000"/>
          </a:xfrm>
          <a:prstGeom prst="rect">
            <a:avLst/>
          </a:prstGeom>
          <a:blipFill rotWithShape="0">
            <a:blip r:embed="rId5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6588"/>
              </a:lnSpc>
            </a:pPr>
            <a:r>
              <a:rPr b="0" lang="id-ID" sz="900" spc="-1" strike="noStrike">
                <a:latin typeface="Montserrat"/>
              </a:rPr>
              <a:t>Device</a:t>
            </a:r>
            <a:endParaRPr b="0" lang="id-ID" sz="900" spc="-1" strike="noStrike">
              <a:latin typeface="Montserrat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082160" y="2252160"/>
            <a:ext cx="540000" cy="540000"/>
          </a:xfrm>
          <a:prstGeom prst="rect">
            <a:avLst/>
          </a:prstGeom>
          <a:blipFill rotWithShape="0">
            <a:blip r:embed="rId6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7231"/>
              </a:lnSpc>
            </a:pPr>
            <a:r>
              <a:rPr b="0" lang="id-ID" sz="800" spc="-1" strike="noStrike">
                <a:latin typeface="Montserrat"/>
              </a:rPr>
              <a:t>GamePlay</a:t>
            </a:r>
            <a:endParaRPr b="0" lang="id-ID" sz="800" spc="-1" strike="noStrike"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082160" y="1383840"/>
            <a:ext cx="508320" cy="508320"/>
          </a:xfrm>
          <a:prstGeom prst="rect">
            <a:avLst/>
          </a:prstGeom>
          <a:blipFill rotWithShape="0">
            <a:blip r:embed="rId7"/>
            <a:stretch/>
          </a:blipFill>
          <a:ln w="0">
            <a:noFill/>
          </a:ln>
        </p:spPr>
        <p:txBody>
          <a:bodyPr lIns="90000" rIns="90000" tIns="45000" bIns="45000" anchorCtr="1">
            <a:noAutofit/>
          </a:bodyPr>
          <a:p>
            <a:pPr algn="ctr">
              <a:lnSpc>
                <a:spcPts val="4980"/>
              </a:lnSpc>
            </a:pPr>
            <a:r>
              <a:rPr b="0" lang="id-ID" sz="800" spc="-1" strike="noStrike">
                <a:latin typeface="Montserrat"/>
              </a:rPr>
              <a:t>Task Manager</a:t>
            </a:r>
            <a:endParaRPr b="0" lang="id-ID" sz="800" spc="-1" strike="noStrike">
              <a:latin typeface="Arial"/>
              <a:ea typeface="Noto Sans CJK SC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082160" y="506880"/>
            <a:ext cx="485280" cy="485280"/>
          </a:xfrm>
          <a:prstGeom prst="rect">
            <a:avLst/>
          </a:prstGeom>
          <a:blipFill rotWithShape="0">
            <a:blip r:embed="rId8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ts val="6429"/>
              </a:lnSpc>
            </a:pPr>
            <a:r>
              <a:rPr b="0" lang="id-ID" sz="900" spc="-1" strike="noStrike">
                <a:latin typeface="Montserrat"/>
              </a:rPr>
              <a:t>Trash Bin</a:t>
            </a:r>
            <a:endParaRPr b="0" lang="id-ID" sz="9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9680040" y="-5400"/>
            <a:ext cx="37512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9"/>
          <a:stretch/>
        </p:blipFill>
        <p:spPr>
          <a:xfrm>
            <a:off x="9622800" y="37440"/>
            <a:ext cx="96120" cy="9612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10"/>
          <a:stretch/>
        </p:blipFill>
        <p:spPr>
          <a:xfrm>
            <a:off x="9407880" y="36360"/>
            <a:ext cx="101520" cy="10152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11"/>
          <a:stretch/>
        </p:blipFill>
        <p:spPr>
          <a:xfrm>
            <a:off x="9164160" y="32400"/>
            <a:ext cx="104760" cy="104760"/>
          </a:xfrm>
          <a:prstGeom prst="rect">
            <a:avLst/>
          </a:prstGeom>
          <a:ln w="0">
            <a:noFill/>
          </a:ln>
        </p:spPr>
      </p:pic>
      <p:grpSp>
        <p:nvGrpSpPr>
          <p:cNvPr id="182" name=""/>
          <p:cNvGrpSpPr/>
          <p:nvPr/>
        </p:nvGrpSpPr>
        <p:grpSpPr>
          <a:xfrm>
            <a:off x="3960000" y="5400000"/>
            <a:ext cx="180000" cy="180000"/>
            <a:chOff x="3960000" y="5400000"/>
            <a:chExt cx="180000" cy="180000"/>
          </a:xfrm>
        </p:grpSpPr>
        <p:sp>
          <p:nvSpPr>
            <p:cNvPr id="183" name=""/>
            <p:cNvSpPr/>
            <p:nvPr/>
          </p:nvSpPr>
          <p:spPr>
            <a:xfrm>
              <a:off x="3960000" y="5400000"/>
              <a:ext cx="180000" cy="18000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>
                  <a:alpha val="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"/>
            <p:cNvSpPr/>
            <p:nvPr/>
          </p:nvSpPr>
          <p:spPr>
            <a:xfrm>
              <a:off x="4014720" y="5429880"/>
              <a:ext cx="69840" cy="70200"/>
            </a:xfrm>
            <a:custGeom>
              <a:avLst/>
              <a:gdLst/>
              <a:ahLst/>
              <a:rect l="0" t="0" r="r" b="b"/>
              <a:pathLst>
                <a:path w="195" h="196">
                  <a:moveTo>
                    <a:pt x="194" y="98"/>
                  </a:moveTo>
                  <a:cubicBezTo>
                    <a:pt x="194" y="115"/>
                    <a:pt x="190" y="131"/>
                    <a:pt x="181" y="146"/>
                  </a:cubicBezTo>
                  <a:cubicBezTo>
                    <a:pt x="173" y="161"/>
                    <a:pt x="161" y="173"/>
                    <a:pt x="146" y="182"/>
                  </a:cubicBezTo>
                  <a:cubicBezTo>
                    <a:pt x="131" y="190"/>
                    <a:pt x="114" y="195"/>
                    <a:pt x="97" y="195"/>
                  </a:cubicBezTo>
                  <a:cubicBezTo>
                    <a:pt x="80" y="195"/>
                    <a:pt x="63" y="190"/>
                    <a:pt x="49" y="182"/>
                  </a:cubicBezTo>
                  <a:cubicBezTo>
                    <a:pt x="34" y="173"/>
                    <a:pt x="22" y="161"/>
                    <a:pt x="13" y="146"/>
                  </a:cubicBezTo>
                  <a:cubicBezTo>
                    <a:pt x="4" y="131"/>
                    <a:pt x="0" y="115"/>
                    <a:pt x="0" y="98"/>
                  </a:cubicBezTo>
                  <a:cubicBezTo>
                    <a:pt x="0" y="80"/>
                    <a:pt x="4" y="64"/>
                    <a:pt x="13" y="49"/>
                  </a:cubicBezTo>
                  <a:cubicBezTo>
                    <a:pt x="22" y="34"/>
                    <a:pt x="34" y="22"/>
                    <a:pt x="49" y="13"/>
                  </a:cubicBezTo>
                  <a:cubicBezTo>
                    <a:pt x="63" y="5"/>
                    <a:pt x="80" y="0"/>
                    <a:pt x="97" y="0"/>
                  </a:cubicBezTo>
                  <a:cubicBezTo>
                    <a:pt x="114" y="0"/>
                    <a:pt x="131" y="5"/>
                    <a:pt x="146" y="13"/>
                  </a:cubicBezTo>
                  <a:cubicBezTo>
                    <a:pt x="161" y="22"/>
                    <a:pt x="173" y="34"/>
                    <a:pt x="181" y="49"/>
                  </a:cubicBezTo>
                  <a:cubicBezTo>
                    <a:pt x="190" y="64"/>
                    <a:pt x="194" y="80"/>
                    <a:pt x="194" y="98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</p:sp>
        <p:sp>
          <p:nvSpPr>
            <p:cNvPr id="185" name=""/>
            <p:cNvSpPr/>
            <p:nvPr/>
          </p:nvSpPr>
          <p:spPr>
            <a:xfrm>
              <a:off x="3990240" y="5516280"/>
              <a:ext cx="119160" cy="63720"/>
            </a:xfrm>
            <a:custGeom>
              <a:avLst/>
              <a:gdLst/>
              <a:ahLst/>
              <a:rect l="0" t="0" r="r" b="b"/>
              <a:pathLst>
                <a:path w="332" h="178">
                  <a:moveTo>
                    <a:pt x="12" y="88"/>
                  </a:moveTo>
                  <a:cubicBezTo>
                    <a:pt x="28" y="61"/>
                    <a:pt x="50" y="39"/>
                    <a:pt x="77" y="23"/>
                  </a:cubicBezTo>
                  <a:cubicBezTo>
                    <a:pt x="104" y="8"/>
                    <a:pt x="134" y="0"/>
                    <a:pt x="165" y="0"/>
                  </a:cubicBezTo>
                  <a:cubicBezTo>
                    <a:pt x="196" y="0"/>
                    <a:pt x="227" y="8"/>
                    <a:pt x="254" y="23"/>
                  </a:cubicBezTo>
                  <a:cubicBezTo>
                    <a:pt x="281" y="39"/>
                    <a:pt x="303" y="61"/>
                    <a:pt x="318" y="88"/>
                  </a:cubicBezTo>
                  <a:cubicBezTo>
                    <a:pt x="323" y="97"/>
                    <a:pt x="328" y="106"/>
                    <a:pt x="331" y="115"/>
                  </a:cubicBezTo>
                  <a:cubicBezTo>
                    <a:pt x="319" y="126"/>
                    <a:pt x="305" y="135"/>
                    <a:pt x="291" y="144"/>
                  </a:cubicBezTo>
                  <a:cubicBezTo>
                    <a:pt x="257" y="163"/>
                    <a:pt x="219" y="175"/>
                    <a:pt x="180" y="177"/>
                  </a:cubicBezTo>
                  <a:lnTo>
                    <a:pt x="165" y="177"/>
                  </a:lnTo>
                  <a:lnTo>
                    <a:pt x="152" y="177"/>
                  </a:lnTo>
                  <a:cubicBezTo>
                    <a:pt x="113" y="175"/>
                    <a:pt x="75" y="163"/>
                    <a:pt x="41" y="144"/>
                  </a:cubicBezTo>
                  <a:cubicBezTo>
                    <a:pt x="26" y="135"/>
                    <a:pt x="12" y="125"/>
                    <a:pt x="0" y="114"/>
                  </a:cubicBezTo>
                  <a:cubicBezTo>
                    <a:pt x="3" y="105"/>
                    <a:pt x="7" y="97"/>
                    <a:pt x="12" y="88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</p:sp>
      </p:grpSp>
      <p:grpSp>
        <p:nvGrpSpPr>
          <p:cNvPr id="186" name=""/>
          <p:cNvGrpSpPr/>
          <p:nvPr/>
        </p:nvGrpSpPr>
        <p:grpSpPr>
          <a:xfrm>
            <a:off x="5880240" y="5351760"/>
            <a:ext cx="249120" cy="242280"/>
            <a:chOff x="5880240" y="5351760"/>
            <a:chExt cx="249120" cy="242280"/>
          </a:xfrm>
        </p:grpSpPr>
        <p:sp>
          <p:nvSpPr>
            <p:cNvPr id="187" name=""/>
            <p:cNvSpPr/>
            <p:nvPr/>
          </p:nvSpPr>
          <p:spPr>
            <a:xfrm>
              <a:off x="5880240" y="5351760"/>
              <a:ext cx="249120" cy="242280"/>
            </a:xfrm>
            <a:prstGeom prst="ellipse">
              <a:avLst/>
            </a:prstGeom>
            <a:solidFill>
              <a:srgbClr val="666666"/>
            </a:solidFill>
            <a:ln w="0">
              <a:solidFill>
                <a:srgbClr val="b4c7dc">
                  <a:alpha val="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8" name="" descr=""/>
            <p:cNvPicPr/>
            <p:nvPr/>
          </p:nvPicPr>
          <p:blipFill>
            <a:blip r:embed="rId12"/>
            <a:stretch/>
          </p:blipFill>
          <p:spPr>
            <a:xfrm>
              <a:off x="5916960" y="5395320"/>
              <a:ext cx="162000" cy="1616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2021-07-11T07:25:15Z</dcterms:created>
  <dc:creator>Michael Yudanta Kuswandi</dc:creator>
  <dc:description/>
  <dc:language>id-ID</dc:language>
  <cp:lastModifiedBy>Michael Yudanta Kuswandi</cp:lastModifiedBy>
  <dcterms:modified xsi:type="dcterms:W3CDTF">2021-07-12T21:15:34Z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