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d-ID" sz="1800" spc="-1" strike="noStrike">
                <a:latin typeface="Arial"/>
              </a:rPr>
              <a:t>Click to edit the title text format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Click to edit the outline text format</a:t>
            </a:r>
            <a:endParaRPr b="0" lang="id-ID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Second Outline Level</a:t>
            </a:r>
            <a:endParaRPr b="0" lang="id-ID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Third Outline Level</a:t>
            </a:r>
            <a:endParaRPr b="0" lang="id-ID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Fourth Outline Level</a:t>
            </a:r>
            <a:endParaRPr b="0" lang="id-ID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Fifth Outline Level</a:t>
            </a:r>
            <a:endParaRPr b="0" lang="id-ID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Sixth Outline Level</a:t>
            </a:r>
            <a:endParaRPr b="0" lang="id-ID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Seventh Outline Level</a:t>
            </a:r>
            <a:endParaRPr b="0" lang="id-ID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Click to edit the title text 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105000" y="1260000"/>
            <a:ext cx="3869280" cy="20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800" spc="-1" strike="noStrike">
                <a:solidFill>
                  <a:srgbClr val="ffffff"/>
                </a:solidFill>
                <a:latin typeface="Montserrat Medium"/>
                <a:ea typeface="DejaVu Sans"/>
              </a:rPr>
              <a:t>7:30</a:t>
            </a:r>
            <a:endParaRPr b="0" lang="id-ID" sz="1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510000" y="3420000"/>
            <a:ext cx="30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Sunday, July 11</a:t>
            </a:r>
            <a:endParaRPr b="0" lang="id-ID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446720" y="5131080"/>
            <a:ext cx="1186920" cy="5392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latin typeface="Montserrat Thin"/>
                <a:ea typeface="DejaVu Sans"/>
              </a:rPr>
              <a:t>unlock</a:t>
            </a:r>
            <a:endParaRPr b="0" lang="id-ID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p14:dur="150">
        <p:fade thruBlk="true"/>
      </p:transition>
    </mc:Choice>
    <mc:Fallback>
      <p:transition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4320000" y="4344840"/>
            <a:ext cx="1439280" cy="334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1928"/>
              </a:lnSpc>
            </a:pPr>
            <a:r>
              <a:rPr b="0" i="1" lang="en-US" sz="900" spc="-1" strike="noStrike">
                <a:solidFill>
                  <a:srgbClr val="2ba5d2"/>
                </a:solidFill>
                <a:latin typeface="Montserrat"/>
                <a:ea typeface="Noto Sans CJK SC"/>
              </a:rPr>
              <a:t>try another method </a:t>
            </a:r>
            <a:r>
              <a:rPr b="0" lang="en-US" sz="900" spc="-1" strike="noStrike">
                <a:solidFill>
                  <a:srgbClr val="2ba5d2"/>
                </a:solidFill>
                <a:latin typeface="Cantarell"/>
                <a:ea typeface="Noto Sans CJK SC"/>
              </a:rPr>
              <a:t>→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545000" y="3240000"/>
            <a:ext cx="9892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140000" y="1440000"/>
            <a:ext cx="1799280" cy="179928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3996000" y="4140000"/>
            <a:ext cx="359280" cy="359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4176000" y="4140000"/>
            <a:ext cx="161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5580000" y="4140000"/>
            <a:ext cx="395280" cy="359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ts val="1928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→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032000" y="4140000"/>
            <a:ext cx="1475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769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Montserrat Thin"/>
                <a:ea typeface="Noto Sans CJK SC"/>
              </a:rPr>
              <a:t>Password...</a:t>
            </a:r>
            <a:endParaRPr b="0" lang="id-ID" sz="1400" spc="-1" strike="noStrike">
              <a:latin typeface="Arial"/>
            </a:endParaRPr>
          </a:p>
        </p:txBody>
      </p:sp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4545000" y="3240000"/>
            <a:ext cx="9892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140000" y="1440000"/>
            <a:ext cx="1799280" cy="179928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510000" y="4104000"/>
            <a:ext cx="30592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1928"/>
              </a:lnSpc>
            </a:pPr>
            <a:r>
              <a:rPr b="0" lang="en-US" sz="900" spc="-1" strike="noStrike">
                <a:solidFill>
                  <a:srgbClr val="dee6ef"/>
                </a:solidFill>
                <a:latin typeface="Montserrat"/>
                <a:ea typeface="Noto Sans CJK SC"/>
              </a:rPr>
              <a:t>Scan your fingerprint, or use your face to unlock.</a:t>
            </a:r>
            <a:endParaRPr b="0" lang="id-ID" sz="900" spc="-1" strike="noStrike">
              <a:solidFill>
                <a:srgbClr val="dee6ef"/>
              </a:solidFill>
              <a:latin typeface="Arial"/>
            </a:endParaRPr>
          </a:p>
        </p:txBody>
      </p:sp>
    </p:spTree>
  </p:cSld>
  <mc:AlternateContent>
    <mc:Choice Requires="p14">
      <p:transition advTm="4000" p14:dur="150">
        <p:fade/>
      </p:transition>
    </mc:Choice>
    <mc:Fallback>
      <p:transition advTm="4000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4903560" y="196200"/>
            <a:ext cx="264960" cy="218520"/>
          </a:xfrm>
          <a:custGeom>
            <a:avLst/>
            <a:gdLst/>
            <a:ahLst/>
            <a:rect l="l" t="t" r="r" b="b"/>
            <a:pathLst>
              <a:path w="404" h="334">
                <a:moveTo>
                  <a:pt x="201" y="0"/>
                </a:moveTo>
                <a:lnTo>
                  <a:pt x="403" y="333"/>
                </a:lnTo>
                <a:lnTo>
                  <a:pt x="0" y="333"/>
                </a:lnTo>
                <a:lnTo>
                  <a:pt x="201" y="0"/>
                </a:lnTo>
              </a:path>
            </a:pathLst>
          </a:custGeom>
          <a:solidFill>
            <a:srgbClr val="00b0f0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0" y="0"/>
            <a:ext cx="10079280" cy="17928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3000" cy="9792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211680" y="0"/>
            <a:ext cx="6296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855320" y="-5400"/>
            <a:ext cx="369000" cy="19152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9713880" y="42840"/>
            <a:ext cx="95400" cy="9540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00ff58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751680" y="-5400"/>
            <a:ext cx="3762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9398880" y="-5400"/>
            <a:ext cx="331920" cy="3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933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Montserrat"/>
                <a:ea typeface="DejaVu Sans"/>
              </a:rPr>
              <a:t>🕪</a:t>
            </a:r>
            <a:endParaRPr b="0" lang="id-ID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229680" y="-5040"/>
            <a:ext cx="2901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📶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90360" y="5238000"/>
            <a:ext cx="847440" cy="35928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428000" y="523800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256360" y="523836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4752000" y="5220360"/>
            <a:ext cx="53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306240" y="298800"/>
            <a:ext cx="3459960" cy="345996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00b0f0"/>
              </a:gs>
            </a:gsLst>
            <a:lin ang="5400000"/>
          </a:gra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3340080" y="2984760"/>
            <a:ext cx="18698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Sunday</a:t>
            </a:r>
            <a:endParaRPr b="0" lang="id-ID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July 11, 2021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68960" y="452160"/>
            <a:ext cx="3116880" cy="595440"/>
          </a:xfrm>
          <a:prstGeom prst="rect">
            <a:avLst/>
          </a:prstGeom>
          <a:solidFill>
            <a:srgbClr val="008cb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3425400" y="434160"/>
            <a:ext cx="322632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Welcome to MPD OS Remastered!</a:t>
            </a:r>
            <a:endParaRPr b="0" lang="id-ID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Click the notification to learn more.</a:t>
            </a:r>
            <a:endParaRPr b="0" lang="id-ID" sz="1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 rot="612000">
            <a:off x="5254920" y="5279400"/>
            <a:ext cx="283680" cy="26280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4860000" y="5220000"/>
            <a:ext cx="35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rot="597600">
            <a:off x="4521600" y="5271480"/>
            <a:ext cx="266040" cy="26604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4979880" y="298800"/>
            <a:ext cx="110520" cy="0"/>
          </a:xfrm>
          <a:prstGeom prst="line">
            <a:avLst/>
          </a:prstGeom>
          <a:ln w="10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0" y="0"/>
            <a:ext cx="10079280" cy="17928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3000" cy="9792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211680" y="0"/>
            <a:ext cx="6296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855320" y="-5400"/>
            <a:ext cx="3690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9713880" y="42840"/>
            <a:ext cx="95400" cy="9540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9751680" y="-5400"/>
            <a:ext cx="3762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395280" y="-5400"/>
            <a:ext cx="335520" cy="3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933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Montserrat"/>
                <a:ea typeface="DejaVu Sans"/>
              </a:rPr>
              <a:t>🕪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9229680" y="-5040"/>
            <a:ext cx="2901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📶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90360" y="3222000"/>
            <a:ext cx="847440" cy="35928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4428000" y="322200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256360" y="3222360"/>
            <a:ext cx="359640" cy="35964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4752000" y="3204360"/>
            <a:ext cx="53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⬜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 rot="612000">
            <a:off x="5254920" y="3263400"/>
            <a:ext cx="283680" cy="262800"/>
          </a:xfrm>
          <a:custGeom>
            <a:avLst/>
            <a:gdLst/>
            <a:ahLst/>
            <a:rect l="l" t="t" r="r" b="b"/>
            <a:pathLst>
              <a:path w="792" h="734">
                <a:moveTo>
                  <a:pt x="0" y="366"/>
                </a:moveTo>
                <a:lnTo>
                  <a:pt x="113" y="471"/>
                </a:lnTo>
                <a:lnTo>
                  <a:pt x="116" y="625"/>
                </a:lnTo>
                <a:lnTo>
                  <a:pt x="276" y="625"/>
                </a:lnTo>
                <a:lnTo>
                  <a:pt x="395" y="733"/>
                </a:lnTo>
                <a:lnTo>
                  <a:pt x="509" y="627"/>
                </a:lnTo>
                <a:lnTo>
                  <a:pt x="675" y="624"/>
                </a:lnTo>
                <a:lnTo>
                  <a:pt x="675" y="476"/>
                </a:lnTo>
                <a:lnTo>
                  <a:pt x="791" y="366"/>
                </a:lnTo>
                <a:lnTo>
                  <a:pt x="677" y="260"/>
                </a:lnTo>
                <a:lnTo>
                  <a:pt x="675" y="107"/>
                </a:lnTo>
                <a:lnTo>
                  <a:pt x="514" y="107"/>
                </a:lnTo>
                <a:lnTo>
                  <a:pt x="395" y="0"/>
                </a:lnTo>
                <a:lnTo>
                  <a:pt x="281" y="105"/>
                </a:lnTo>
                <a:lnTo>
                  <a:pt x="115" y="107"/>
                </a:lnTo>
                <a:lnTo>
                  <a:pt x="115" y="256"/>
                </a:lnTo>
                <a:lnTo>
                  <a:pt x="0" y="366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3835440" y="3657600"/>
            <a:ext cx="2382480" cy="2011680"/>
          </a:xfrm>
          <a:prstGeom prst="rect">
            <a:avLst/>
          </a:prstGeom>
          <a:solidFill>
            <a:srgbClr val="008cb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4324320" y="4454280"/>
            <a:ext cx="1397520" cy="4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fffff"/>
                </a:solidFill>
                <a:latin typeface="Arial"/>
                <a:ea typeface="DejaVu Sans"/>
              </a:rPr>
              <a:t>¯\_(</a:t>
            </a:r>
            <a:r>
              <a:rPr b="0" i="1" lang="zh-CN" sz="1800" spc="-1" strike="noStrike">
                <a:solidFill>
                  <a:srgbClr val="ffffff"/>
                </a:solidFill>
                <a:latin typeface="Arial"/>
                <a:ea typeface="DejaVu Sans"/>
              </a:rPr>
              <a:t>ツ</a:t>
            </a:r>
            <a:r>
              <a:rPr b="0" i="1" lang="id-ID" sz="1800" spc="-1" strike="noStrike">
                <a:solidFill>
                  <a:srgbClr val="ffffff"/>
                </a:solidFill>
                <a:latin typeface="Arial"/>
                <a:ea typeface="DejaVu Sans"/>
              </a:rPr>
              <a:t>)_/¯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860000" y="3204360"/>
            <a:ext cx="35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↓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rot="597600">
            <a:off x="4521960" y="3255840"/>
            <a:ext cx="266040" cy="26604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2021-07-11T07:25:15Z</dcterms:created>
  <dc:creator>Michael Yudanta Kuswandi</dc:creator>
  <dc:description/>
  <dc:language>id-ID</dc:language>
  <cp:lastModifiedBy>Michael Yudanta Kuswandi</cp:lastModifiedBy>
  <dcterms:modified xsi:type="dcterms:W3CDTF">2021-07-11T16:14:03Z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