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theetone.wav" ContentType="audio/x-wav"/>
  <Override PartName="/ppt/media/image3.png" ContentType="image/png"/>
  <Override PartName="/ppt/media/image4.png" ContentType="image/png"/>
  <Override PartName="/ppt/media/image5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d-ID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d-ID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d-ID" sz="4400" spc="-1" strike="noStrike">
                <a:latin typeface="Arial"/>
              </a:rPr>
              <a:t>Click </a:t>
            </a:r>
            <a:r>
              <a:rPr b="0" lang="id-ID" sz="4400" spc="-1" strike="noStrike">
                <a:latin typeface="Arial"/>
              </a:rPr>
              <a:t>to </a:t>
            </a:r>
            <a:r>
              <a:rPr b="0" lang="id-ID" sz="4400" spc="-1" strike="noStrike">
                <a:latin typeface="Arial"/>
              </a:rPr>
              <a:t>edit </a:t>
            </a:r>
            <a:r>
              <a:rPr b="0" lang="id-ID" sz="4400" spc="-1" strike="noStrike">
                <a:latin typeface="Arial"/>
              </a:rPr>
              <a:t>the </a:t>
            </a:r>
            <a:r>
              <a:rPr b="0" lang="id-ID" sz="4400" spc="-1" strike="noStrike">
                <a:latin typeface="Arial"/>
              </a:rPr>
              <a:t>title </a:t>
            </a:r>
            <a:r>
              <a:rPr b="0" lang="id-ID" sz="4400" spc="-1" strike="noStrike">
                <a:latin typeface="Arial"/>
              </a:rPr>
              <a:t>text </a:t>
            </a:r>
            <a:r>
              <a:rPr b="0" lang="id-ID" sz="4400" spc="-1" strike="noStrike">
                <a:latin typeface="Arial"/>
              </a:rPr>
              <a:t>form</a:t>
            </a:r>
            <a:r>
              <a:rPr b="0" lang="id-ID" sz="4400" spc="-1" strike="noStrike">
                <a:latin typeface="Arial"/>
              </a:rPr>
              <a:t>at</a:t>
            </a:r>
            <a:endParaRPr b="0" lang="id-ID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3200" spc="-1" strike="noStrike">
                <a:latin typeface="Arial"/>
              </a:rPr>
              <a:t>Click to edit the outline text format</a:t>
            </a:r>
            <a:endParaRPr b="0" lang="id-ID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800" spc="-1" strike="noStrike">
                <a:latin typeface="Arial"/>
              </a:rPr>
              <a:t>Second Outline Level</a:t>
            </a:r>
            <a:endParaRPr b="0" lang="id-ID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400" spc="-1" strike="noStrike">
                <a:latin typeface="Arial"/>
              </a:rPr>
              <a:t>Third Outline Level</a:t>
            </a:r>
            <a:endParaRPr b="0" lang="id-ID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d-ID" sz="2000" spc="-1" strike="noStrike">
                <a:latin typeface="Arial"/>
              </a:rPr>
              <a:t>Fourth Outline Level</a:t>
            </a:r>
            <a:endParaRPr b="0" lang="id-ID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Fifth Outline Level</a:t>
            </a:r>
            <a:endParaRPr b="0" lang="id-ID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Sixth Outline Level</a:t>
            </a:r>
            <a:endParaRPr b="0" lang="id-ID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d-ID" sz="2000" spc="-1" strike="noStrike">
                <a:latin typeface="Arial"/>
              </a:rPr>
              <a:t>Seventh Outline Level</a:t>
            </a:r>
            <a:endParaRPr b="0" lang="id-ID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audio" Target="../media/theetone.wav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>
            <a:lum bright="100000"/>
          </a:blip>
          <a:stretch/>
        </p:blipFill>
        <p:spPr>
          <a:xfrm>
            <a:off x="4651200" y="2160000"/>
            <a:ext cx="776880" cy="1203480"/>
          </a:xfrm>
          <a:prstGeom prst="rect">
            <a:avLst/>
          </a:prstGeom>
          <a:ln w="0">
            <a:noFill/>
          </a:ln>
        </p:spPr>
      </p:pic>
      <p:sp>
        <p:nvSpPr>
          <p:cNvPr id="39" name=""/>
          <p:cNvSpPr/>
          <p:nvPr/>
        </p:nvSpPr>
        <p:spPr>
          <a:xfrm rot="1259400">
            <a:off x="4949640" y="4138920"/>
            <a:ext cx="179280" cy="179280"/>
          </a:xfrm>
          <a:custGeom>
            <a:avLst/>
            <a:gdLst/>
            <a:ahLst/>
            <a:rect l="l" t="t" r="r" b="b"/>
            <a:pathLst>
              <a:path w="502" h="501">
                <a:moveTo>
                  <a:pt x="0" y="249"/>
                </a:moveTo>
                <a:lnTo>
                  <a:pt x="250" y="249"/>
                </a:lnTo>
                <a:lnTo>
                  <a:pt x="73" y="427"/>
                </a:lnTo>
                <a:lnTo>
                  <a:pt x="250" y="249"/>
                </a:lnTo>
                <a:lnTo>
                  <a:pt x="250" y="500"/>
                </a:lnTo>
                <a:lnTo>
                  <a:pt x="250" y="249"/>
                </a:lnTo>
                <a:lnTo>
                  <a:pt x="427" y="427"/>
                </a:lnTo>
                <a:lnTo>
                  <a:pt x="250" y="249"/>
                </a:lnTo>
                <a:lnTo>
                  <a:pt x="501" y="250"/>
                </a:lnTo>
                <a:lnTo>
                  <a:pt x="250" y="249"/>
                </a:lnTo>
                <a:lnTo>
                  <a:pt x="427" y="72"/>
                </a:lnTo>
                <a:lnTo>
                  <a:pt x="250" y="249"/>
                </a:lnTo>
                <a:lnTo>
                  <a:pt x="250" y="0"/>
                </a:lnTo>
                <a:lnTo>
                  <a:pt x="250" y="249"/>
                </a:lnTo>
                <a:lnTo>
                  <a:pt x="73" y="72"/>
                </a:lnTo>
                <a:lnTo>
                  <a:pt x="250" y="249"/>
                </a:lnTo>
                <a:lnTo>
                  <a:pt x="0" y="249"/>
                </a:lnTo>
              </a:path>
            </a:pathLst>
          </a:custGeom>
          <a:solidFill>
            <a:srgbClr val="2ba5d2"/>
          </a:solidFill>
          <a:ln w="0">
            <a:solidFill>
              <a:srgbClr val="2ba5d2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advTm="5000" p14:dur="150">
        <p:fade thruBlk="true"/>
      </p:transition>
    </mc:Choice>
    <mc:Fallback>
      <p:transition advTm="5000">
        <p:fade thruBlk="true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set>
                                <p:cBhvr>
                                  <p:cTn id="7" dur="1" fill="hold">
                                    <p:stCondLst>
                                      <p:cond evt="end">
                                        <p:tn val="5"/>
                                      </p:cond>
                                    </p:stCondLst>
                                  </p:cTn>
                                  <p:tgtEl>
                                    <p:spTgt spid="39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b0f0"/>
            </a:gs>
            <a:gs pos="100000">
              <a:srgbClr val="2ba5d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2594160" y="3384000"/>
            <a:ext cx="89928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Montserrat"/>
                <a:ea typeface="DejaVu Sans"/>
              </a:rPr>
              <a:t>Try It</a:t>
            </a:r>
            <a:endParaRPr b="0" lang="id-ID" sz="1800" spc="-1" strike="noStrike"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>
            <a:lum bright="100000"/>
          </a:blip>
          <a:stretch/>
        </p:blipFill>
        <p:spPr>
          <a:xfrm>
            <a:off x="360000" y="394920"/>
            <a:ext cx="325440" cy="50436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 rot="15000">
            <a:off x="720720" y="437400"/>
            <a:ext cx="359964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MPD OS </a:t>
            </a: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Remastered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 rot="705000">
            <a:off x="2365200" y="1812240"/>
            <a:ext cx="1439280" cy="1439280"/>
          </a:xfrm>
          <a:custGeom>
            <a:avLst/>
            <a:gdLst/>
            <a:ahLst/>
            <a:rect l="l" t="t" r="r" b="b"/>
            <a:pathLst>
              <a:path w="4001" h="4000">
                <a:moveTo>
                  <a:pt x="0" y="2002"/>
                </a:moveTo>
                <a:lnTo>
                  <a:pt x="576" y="2577"/>
                </a:lnTo>
                <a:lnTo>
                  <a:pt x="586" y="3416"/>
                </a:lnTo>
                <a:lnTo>
                  <a:pt x="1400" y="3415"/>
                </a:lnTo>
                <a:lnTo>
                  <a:pt x="2002" y="3999"/>
                </a:lnTo>
                <a:lnTo>
                  <a:pt x="2578" y="3424"/>
                </a:lnTo>
                <a:lnTo>
                  <a:pt x="3416" y="3414"/>
                </a:lnTo>
                <a:lnTo>
                  <a:pt x="3416" y="2600"/>
                </a:lnTo>
                <a:lnTo>
                  <a:pt x="4000" y="1998"/>
                </a:lnTo>
                <a:lnTo>
                  <a:pt x="3424" y="1422"/>
                </a:lnTo>
                <a:lnTo>
                  <a:pt x="3415" y="583"/>
                </a:lnTo>
                <a:lnTo>
                  <a:pt x="2600" y="584"/>
                </a:lnTo>
                <a:lnTo>
                  <a:pt x="1998" y="0"/>
                </a:lnTo>
                <a:lnTo>
                  <a:pt x="1423" y="576"/>
                </a:lnTo>
                <a:lnTo>
                  <a:pt x="584" y="585"/>
                </a:lnTo>
                <a:lnTo>
                  <a:pt x="585" y="1399"/>
                </a:lnTo>
                <a:lnTo>
                  <a:pt x="0" y="2002"/>
                </a:lnTo>
              </a:path>
            </a:pathLst>
          </a:custGeom>
          <a:solidFill>
            <a:srgbClr val="0d134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"/>
          <p:cNvSpPr/>
          <p:nvPr/>
        </p:nvSpPr>
        <p:spPr>
          <a:xfrm>
            <a:off x="1488960" y="3815640"/>
            <a:ext cx="308448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  <a:ea typeface="DejaVu Sans"/>
              </a:rPr>
              <a:t>...without making changes to your system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5328000" y="3779640"/>
            <a:ext cx="3084480" cy="6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  <a:ea typeface="DejaVu Sans"/>
              </a:rPr>
              <a:t>...and have MPD OS on your system</a:t>
            </a:r>
            <a:endParaRPr b="0" lang="id-ID" sz="18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6120000" y="1980000"/>
            <a:ext cx="1439280" cy="1259280"/>
          </a:xfrm>
          <a:custGeom>
            <a:avLst/>
            <a:gdLst/>
            <a:ahLst/>
            <a:rect l="l" t="t" r="r" b="b"/>
            <a:pathLst>
              <a:path w="4001" h="3502">
                <a:moveTo>
                  <a:pt x="0" y="0"/>
                </a:moveTo>
                <a:lnTo>
                  <a:pt x="3125" y="0"/>
                </a:lnTo>
                <a:lnTo>
                  <a:pt x="4000" y="1750"/>
                </a:lnTo>
                <a:lnTo>
                  <a:pt x="3125" y="3501"/>
                </a:lnTo>
                <a:lnTo>
                  <a:pt x="0" y="3501"/>
                </a:lnTo>
                <a:lnTo>
                  <a:pt x="876" y="1750"/>
                </a:lnTo>
                <a:lnTo>
                  <a:pt x="0" y="0"/>
                </a:lnTo>
              </a:path>
            </a:pathLst>
          </a:custGeom>
          <a:solidFill>
            <a:srgbClr val="3a4df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"/>
          <p:cNvSpPr/>
          <p:nvPr/>
        </p:nvSpPr>
        <p:spPr>
          <a:xfrm>
            <a:off x="6120000" y="3410280"/>
            <a:ext cx="143928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Montserrat"/>
                <a:ea typeface="DejaVu Sans"/>
              </a:rPr>
              <a:t>Install It</a:t>
            </a:r>
            <a:endParaRPr b="0" lang="id-ID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1250">
        <p:fade thruBlk="true"/>
        <p:sndAc>
          <p:stSnd>
            <p:snd r:embed="rId2" name="theetone.wav"/>
          </p:stSnd>
        </p:sndAc>
      </p:transition>
    </mc:Choice>
    <mc:Fallback>
      <p:transition spd="slow">
        <p:fade thruBlk="true"/>
        <p:sndAc>
          <p:stSnd>
            <p:snd r:embed="rId2" name="theetone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b0f0"/>
            </a:gs>
            <a:gs pos="100000">
              <a:srgbClr val="2ba5d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>
            <a:lum bright="100000"/>
          </a:blip>
          <a:stretch/>
        </p:blipFill>
        <p:spPr>
          <a:xfrm>
            <a:off x="360000" y="394920"/>
            <a:ext cx="325440" cy="50436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 rot="15000">
            <a:off x="720720" y="437400"/>
            <a:ext cx="359964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MPD OS </a:t>
            </a: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Remastered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 rot="15000">
            <a:off x="4326120" y="2866680"/>
            <a:ext cx="1431360" cy="36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fffff"/>
                </a:solidFill>
                <a:latin typeface="Montserrat"/>
                <a:ea typeface="DejaVu Sans"/>
              </a:rPr>
              <a:t>Installing...</a:t>
            </a:r>
            <a:endParaRPr b="0" lang="id-ID" sz="1800" spc="-1" strike="noStrike">
              <a:latin typeface="Arial"/>
            </a:endParaRPr>
          </a:p>
        </p:txBody>
      </p:sp>
    </p:spTree>
  </p:cSld>
  <mc:AlternateContent>
    <mc:Choice Requires="p14">
      <p:transition advTm="5000" p14:dur="150">
        <p:fade/>
      </p:transition>
    </mc:Choice>
    <mc:Fallback>
      <p:transition advTm="5000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b0f0"/>
            </a:gs>
            <a:gs pos="100000">
              <a:srgbClr val="2ba5d2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>
            <a:lum bright="100000"/>
          </a:blip>
          <a:stretch/>
        </p:blipFill>
        <p:spPr>
          <a:xfrm>
            <a:off x="360000" y="394920"/>
            <a:ext cx="325440" cy="50436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/>
          <p:nvPr/>
        </p:nvSpPr>
        <p:spPr>
          <a:xfrm rot="15000">
            <a:off x="720720" y="437400"/>
            <a:ext cx="359964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MPD OS </a:t>
            </a:r>
            <a:r>
              <a:rPr b="0" lang="en-US" sz="2400" spc="-1" strike="noStrike">
                <a:solidFill>
                  <a:srgbClr val="ffffff"/>
                </a:solidFill>
                <a:latin typeface="Montserrat"/>
                <a:ea typeface="DejaVu Sans"/>
              </a:rPr>
              <a:t>Remastered</a:t>
            </a:r>
            <a:endParaRPr b="0" lang="id-ID" sz="24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 rot="15000">
            <a:off x="1802160" y="2867040"/>
            <a:ext cx="629604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fffff"/>
                </a:solidFill>
                <a:latin typeface="Montserrat"/>
                <a:ea typeface="DejaVu Sans"/>
              </a:rPr>
              <a:t>Rebooting, get ready to see MPD OS on your system!</a:t>
            </a:r>
            <a:endParaRPr b="0" lang="id-ID" sz="1800" spc="-1" strike="noStrike">
              <a:latin typeface="Arial"/>
            </a:endParaRPr>
          </a:p>
        </p:txBody>
      </p:sp>
    </p:spTree>
  </p:cSld>
  <mc:AlternateContent>
    <mc:Choice Requires="p14">
      <p:transition advTm="3000" p14:dur="150">
        <p:fade/>
      </p:transition>
    </mc:Choice>
    <mc:Fallback>
      <p:transition advTm="3000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>
            <a:lum bright="100000"/>
          </a:blip>
          <a:stretch/>
        </p:blipFill>
        <p:spPr>
          <a:xfrm>
            <a:off x="4651200" y="2160000"/>
            <a:ext cx="776880" cy="120348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/>
          <p:nvPr/>
        </p:nvSpPr>
        <p:spPr>
          <a:xfrm rot="1259400">
            <a:off x="4949640" y="4138920"/>
            <a:ext cx="179280" cy="179280"/>
          </a:xfrm>
          <a:custGeom>
            <a:avLst/>
            <a:gdLst/>
            <a:ahLst/>
            <a:rect l="l" t="t" r="r" b="b"/>
            <a:pathLst>
              <a:path w="502" h="501">
                <a:moveTo>
                  <a:pt x="0" y="249"/>
                </a:moveTo>
                <a:lnTo>
                  <a:pt x="250" y="249"/>
                </a:lnTo>
                <a:lnTo>
                  <a:pt x="73" y="427"/>
                </a:lnTo>
                <a:lnTo>
                  <a:pt x="250" y="249"/>
                </a:lnTo>
                <a:lnTo>
                  <a:pt x="250" y="500"/>
                </a:lnTo>
                <a:lnTo>
                  <a:pt x="250" y="249"/>
                </a:lnTo>
                <a:lnTo>
                  <a:pt x="427" y="427"/>
                </a:lnTo>
                <a:lnTo>
                  <a:pt x="250" y="249"/>
                </a:lnTo>
                <a:lnTo>
                  <a:pt x="501" y="250"/>
                </a:lnTo>
                <a:lnTo>
                  <a:pt x="250" y="249"/>
                </a:lnTo>
                <a:lnTo>
                  <a:pt x="427" y="72"/>
                </a:lnTo>
                <a:lnTo>
                  <a:pt x="250" y="249"/>
                </a:lnTo>
                <a:lnTo>
                  <a:pt x="250" y="0"/>
                </a:lnTo>
                <a:lnTo>
                  <a:pt x="250" y="249"/>
                </a:lnTo>
                <a:lnTo>
                  <a:pt x="73" y="72"/>
                </a:lnTo>
                <a:lnTo>
                  <a:pt x="250" y="249"/>
                </a:lnTo>
                <a:lnTo>
                  <a:pt x="0" y="249"/>
                </a:lnTo>
              </a:path>
            </a:pathLst>
          </a:custGeom>
          <a:solidFill>
            <a:srgbClr val="2ba5d2"/>
          </a:solidFill>
          <a:ln w="0">
            <a:solidFill>
              <a:srgbClr val="2ba5d2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withEffect" fill="hold" presetClass="emph" presetID="8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5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LibreOffice/7.1.4.2$Linux_X86_64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2021-07-10T18:58:36Z</dcterms:created>
  <dc:creator>Michael Yudanta Kuswandi</dc:creator>
  <dc:description/>
  <dc:language>id-ID</dc:language>
  <cp:lastModifiedBy>Michael Yudanta Kuswandi</cp:lastModifiedBy>
  <dcterms:modified xsi:type="dcterms:W3CDTF">2021-07-11T16:46:48Z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