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theetone.wav" ContentType="audio/x-wav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Click to edit </a:t>
            </a:r>
            <a:r>
              <a:rPr b="0" lang="id-ID" sz="4400" spc="-1" strike="noStrike">
                <a:latin typeface="Arial"/>
              </a:rPr>
              <a:t>the title text </a:t>
            </a:r>
            <a:r>
              <a:rPr b="0" lang="id-ID" sz="4400" spc="-1" strike="noStrike">
                <a:latin typeface="Arial"/>
              </a:rPr>
              <a:t>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d-ID" sz="1400" spc="-1" strike="noStrike">
                <a:latin typeface="Times New Roman"/>
              </a:rPr>
              <a:t>&lt;date/time&gt;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d-ID" sz="1400" spc="-1" strike="noStrike">
                <a:latin typeface="Times New Roman"/>
              </a:rPr>
              <a:t>&lt;footer&gt;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B6C9E7-BDF4-4A35-967E-ABB88F3EB461}" type="slidenum">
              <a:rPr b="0" lang="id-ID" sz="1400" spc="-1" strike="noStrike">
                <a:latin typeface="Times New Roman"/>
              </a:rPr>
              <a:t>&lt;number&gt;</a:t>
            </a:fld>
            <a:endParaRPr b="0" lang="id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theetone.wav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594160" y="3384000"/>
            <a:ext cx="90000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Montserrat"/>
              </a:rPr>
              <a:t>Try It</a:t>
            </a:r>
            <a:endParaRPr b="1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6160" cy="5050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 rot="15000">
            <a:off x="720720" y="438120"/>
            <a:ext cx="360036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MPD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Remast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ered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rot="705000">
            <a:off x="2365560" y="1812240"/>
            <a:ext cx="1440000" cy="1440000"/>
          </a:xfrm>
          <a:custGeom>
            <a:avLst/>
            <a:gdLst/>
            <a:ahLst/>
            <a:rect l="0" t="0" r="r" b="b"/>
            <a:pathLst>
              <a:path w="4001" h="4000">
                <a:moveTo>
                  <a:pt x="0" y="2002"/>
                </a:moveTo>
                <a:lnTo>
                  <a:pt x="576" y="2577"/>
                </a:lnTo>
                <a:lnTo>
                  <a:pt x="586" y="3416"/>
                </a:lnTo>
                <a:lnTo>
                  <a:pt x="1400" y="3415"/>
                </a:lnTo>
                <a:lnTo>
                  <a:pt x="2002" y="3999"/>
                </a:lnTo>
                <a:lnTo>
                  <a:pt x="2578" y="3424"/>
                </a:lnTo>
                <a:lnTo>
                  <a:pt x="3416" y="3414"/>
                </a:lnTo>
                <a:lnTo>
                  <a:pt x="3416" y="2600"/>
                </a:lnTo>
                <a:lnTo>
                  <a:pt x="4000" y="1998"/>
                </a:lnTo>
                <a:lnTo>
                  <a:pt x="3424" y="1422"/>
                </a:lnTo>
                <a:lnTo>
                  <a:pt x="3415" y="583"/>
                </a:lnTo>
                <a:lnTo>
                  <a:pt x="2600" y="584"/>
                </a:lnTo>
                <a:lnTo>
                  <a:pt x="1998" y="0"/>
                </a:lnTo>
                <a:lnTo>
                  <a:pt x="1423" y="576"/>
                </a:lnTo>
                <a:lnTo>
                  <a:pt x="584" y="585"/>
                </a:lnTo>
                <a:lnTo>
                  <a:pt x="585" y="1399"/>
                </a:lnTo>
                <a:lnTo>
                  <a:pt x="0" y="2002"/>
                </a:lnTo>
              </a:path>
            </a:pathLst>
          </a:custGeom>
          <a:solidFill>
            <a:srgbClr val="0d134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 txBox="1"/>
          <p:nvPr/>
        </p:nvSpPr>
        <p:spPr>
          <a:xfrm>
            <a:off x="1488960" y="3815640"/>
            <a:ext cx="3085200" cy="64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...without making </a:t>
            </a: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changes to your system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328000" y="3779640"/>
            <a:ext cx="3085200" cy="64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...and have MPD OS on </a:t>
            </a: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your system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7" name=""/>
          <p:cNvSpPr/>
          <p:nvPr/>
        </p:nvSpPr>
        <p:spPr>
          <a:xfrm>
            <a:off x="6120000" y="1980000"/>
            <a:ext cx="1440000" cy="1260000"/>
          </a:xfrm>
          <a:custGeom>
            <a:avLst/>
            <a:gdLst/>
            <a:ahLst/>
            <a:rect l="0" t="0" r="r" b="b"/>
            <a:pathLst>
              <a:path w="4001" h="3502">
                <a:moveTo>
                  <a:pt x="0" y="0"/>
                </a:moveTo>
                <a:lnTo>
                  <a:pt x="3125" y="0"/>
                </a:lnTo>
                <a:lnTo>
                  <a:pt x="4000" y="1750"/>
                </a:lnTo>
                <a:lnTo>
                  <a:pt x="3125" y="3501"/>
                </a:lnTo>
                <a:lnTo>
                  <a:pt x="0" y="3501"/>
                </a:lnTo>
                <a:lnTo>
                  <a:pt x="876" y="1750"/>
                </a:lnTo>
                <a:lnTo>
                  <a:pt x="0" y="0"/>
                </a:lnTo>
              </a:path>
            </a:pathLst>
          </a:custGeom>
          <a:solidFill>
            <a:srgbClr val="3a4df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6120000" y="3410280"/>
            <a:ext cx="144000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Montserrat"/>
              </a:rPr>
              <a:t>Insta</a:t>
            </a:r>
            <a:r>
              <a:rPr b="1" lang="en-US" sz="1800" spc="-1" strike="noStrike">
                <a:solidFill>
                  <a:srgbClr val="ffffff"/>
                </a:solidFill>
                <a:latin typeface="Montserrat"/>
              </a:rPr>
              <a:t>ll It</a:t>
            </a:r>
            <a:endParaRPr b="1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1250">
        <p:fade thruBlk="true"/>
        <p:sndAc>
          <p:stSnd>
            <p:snd r:embed="rId2" name="theetone.wav"/>
          </p:stSnd>
        </p:sndAc>
      </p:transition>
    </mc:Choice>
    <mc:Fallback>
      <p:transition spd="slow">
        <p:fade thruBlk="true"/>
        <p:sndAc>
          <p:stSnd>
            <p:snd r:embed="rId2" name="theeton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6160" cy="5050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 rot="15000">
            <a:off x="720720" y="438120"/>
            <a:ext cx="360036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MP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D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Re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mas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tere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 rot="15000">
            <a:off x="4326840" y="2867400"/>
            <a:ext cx="143208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ffff"/>
                </a:solidFill>
                <a:latin typeface="Montserrat"/>
              </a:rPr>
              <a:t>Installing...</a:t>
            </a:r>
            <a:endParaRPr b="0" i="1" lang="en-US" sz="1800" spc="-1" strike="noStrike">
              <a:latin typeface="Montserrat"/>
            </a:endParaRPr>
          </a:p>
        </p:txBody>
      </p:sp>
    </p:spTree>
  </p:cSld>
  <mc:AlternateContent>
    <mc:Choice Requires="p14">
      <p:transition advTm="5000" p14:dur="150">
        <p:fade/>
      </p:transition>
    </mc:Choice>
    <mc:Fallback>
      <p:transition advTm="5000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6160" cy="50508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 rot="15000">
            <a:off x="720720" y="438120"/>
            <a:ext cx="360036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Montserrat"/>
              </a:rPr>
              <a:t>MPD 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Remastered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 rot="15000">
            <a:off x="1802880" y="2867040"/>
            <a:ext cx="62967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ffff"/>
                </a:solidFill>
                <a:latin typeface="Montserrat"/>
              </a:rPr>
              <a:t>Rebooting, get ready to see MPD OS on your system!</a:t>
            </a:r>
            <a:endParaRPr b="0" i="1" lang="en-US" sz="1800" spc="-1" strike="noStrike">
              <a:latin typeface="Montserrat"/>
            </a:endParaRPr>
          </a:p>
        </p:txBody>
      </p:sp>
    </p:spTree>
  </p:cSld>
  <mc:AlternateContent>
    <mc:Choice Requires="p14">
      <p:transition advTm="3000" p14:dur="150">
        <p:fade/>
      </p:transition>
    </mc:Choice>
    <mc:Fallback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4651200" y="2160000"/>
            <a:ext cx="777600" cy="120420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 rot="1259400">
            <a:off x="4949640" y="4139640"/>
            <a:ext cx="180000" cy="180000"/>
          </a:xfrm>
          <a:custGeom>
            <a:avLst/>
            <a:gdLst/>
            <a:ahLst/>
            <a:rect l="0" t="0" r="r" b="b"/>
            <a:pathLst>
              <a:path w="502" h="501">
                <a:moveTo>
                  <a:pt x="0" y="249"/>
                </a:moveTo>
                <a:lnTo>
                  <a:pt x="250" y="249"/>
                </a:lnTo>
                <a:lnTo>
                  <a:pt x="73" y="427"/>
                </a:lnTo>
                <a:lnTo>
                  <a:pt x="250" y="249"/>
                </a:lnTo>
                <a:lnTo>
                  <a:pt x="250" y="500"/>
                </a:lnTo>
                <a:lnTo>
                  <a:pt x="250" y="249"/>
                </a:lnTo>
                <a:lnTo>
                  <a:pt x="427" y="427"/>
                </a:lnTo>
                <a:lnTo>
                  <a:pt x="250" y="249"/>
                </a:lnTo>
                <a:lnTo>
                  <a:pt x="501" y="250"/>
                </a:lnTo>
                <a:lnTo>
                  <a:pt x="250" y="249"/>
                </a:lnTo>
                <a:lnTo>
                  <a:pt x="427" y="72"/>
                </a:lnTo>
                <a:lnTo>
                  <a:pt x="250" y="249"/>
                </a:lnTo>
                <a:lnTo>
                  <a:pt x="250" y="0"/>
                </a:lnTo>
                <a:lnTo>
                  <a:pt x="250" y="249"/>
                </a:lnTo>
                <a:lnTo>
                  <a:pt x="73" y="72"/>
                </a:lnTo>
                <a:lnTo>
                  <a:pt x="250" y="249"/>
                </a:lnTo>
                <a:lnTo>
                  <a:pt x="0" y="249"/>
                </a:lnTo>
              </a:path>
            </a:pathLst>
          </a:custGeom>
          <a:solidFill>
            <a:srgbClr val="2ba5d2"/>
          </a:solidFill>
          <a:ln w="0">
            <a:solidFill>
              <a:srgbClr val="2ba5d2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2021-07-10T18:58:36Z</dcterms:created>
  <dc:creator>Michael Yudanta Kuswandi</dc:creator>
  <dc:description/>
  <dc:language>id-ID</dc:language>
  <cp:lastModifiedBy>Michael Yudanta Kuswandi</cp:lastModifiedBy>
  <dcterms:modified xsi:type="dcterms:W3CDTF">2021-07-10T21:08:32Z</dcterms:modified>
  <cp:revision>5</cp:revision>
  <dc:subject/>
  <dc:title/>
</cp:coreProperties>
</file>