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apert.wav" ContentType="audio/x-wav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d-ID" sz="1800" spc="-1" strike="noStrike">
                <a:latin typeface="Arial"/>
              </a:rPr>
              <a:t>Click to edit the title text format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Click to edit the outline text format</a:t>
            </a:r>
            <a:endParaRPr b="0" lang="id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latin typeface="Arial"/>
              </a:rPr>
              <a:t>Second Outline Level</a:t>
            </a:r>
            <a:endParaRPr b="0" lang="id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400" spc="-1" strike="noStrike">
                <a:latin typeface="Arial"/>
              </a:rPr>
              <a:t>Third Outline Level</a:t>
            </a:r>
            <a:endParaRPr b="0" lang="id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latin typeface="Arial"/>
              </a:rPr>
              <a:t>Fourth Outline Level</a:t>
            </a:r>
            <a:endParaRPr b="0" lang="id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Fifth Outline Level</a:t>
            </a:r>
            <a:endParaRPr b="0" lang="id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Sixth Outline Level</a:t>
            </a:r>
            <a:endParaRPr b="0" lang="id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Seventh Outline Level</a:t>
            </a:r>
            <a:endParaRPr b="0" lang="id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d-ID" sz="4400" spc="-1" strike="noStrike">
                <a:latin typeface="Arial"/>
              </a:rPr>
              <a:t>Click to edit the title text format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Click to edit the outline text format</a:t>
            </a:r>
            <a:endParaRPr b="0" lang="id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latin typeface="Arial"/>
              </a:rPr>
              <a:t>Second Outline Level</a:t>
            </a:r>
            <a:endParaRPr b="0" lang="id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400" spc="-1" strike="noStrike">
                <a:latin typeface="Arial"/>
              </a:rPr>
              <a:t>Third Outline Level</a:t>
            </a:r>
            <a:endParaRPr b="0" lang="id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latin typeface="Arial"/>
              </a:rPr>
              <a:t>Fourth Outline Level</a:t>
            </a:r>
            <a:endParaRPr b="0" lang="id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Fifth Outline Level</a:t>
            </a:r>
            <a:endParaRPr b="0" lang="id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Sixth Outline Level</a:t>
            </a:r>
            <a:endParaRPr b="0" lang="id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Seventh Outline Level</a:t>
            </a:r>
            <a:endParaRPr b="0" lang="id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audio" Target="../media/apert.wav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3105000" y="1260000"/>
            <a:ext cx="3868560" cy="20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2800" spc="-1" strike="noStrike">
                <a:solidFill>
                  <a:srgbClr val="ffffff"/>
                </a:solidFill>
                <a:latin typeface="Montserrat Medium"/>
                <a:ea typeface="DejaVu Sans"/>
              </a:rPr>
              <a:t>7:30</a:t>
            </a:r>
            <a:endParaRPr b="0" lang="id-ID" sz="128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3510000" y="3420000"/>
            <a:ext cx="305856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DejaVu Sans"/>
              </a:rPr>
              <a:t>Sunday, July 11</a:t>
            </a:r>
            <a:endParaRPr b="0" lang="id-ID" sz="24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4590360" y="5239080"/>
            <a:ext cx="89964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500" spc="-1" strike="noStrike">
                <a:solidFill>
                  <a:srgbClr val="ffffff"/>
                </a:solidFill>
                <a:latin typeface="Montserrat Thin"/>
                <a:ea typeface="DejaVu Sans"/>
              </a:rPr>
              <a:t>unlock</a:t>
            </a:r>
            <a:endParaRPr b="0" lang="id-ID" sz="15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9533880" y="5406840"/>
            <a:ext cx="94680" cy="94680"/>
          </a:xfrm>
          <a:custGeom>
            <a:avLst/>
            <a:gdLst/>
            <a:ahLst/>
            <a:rect l="l" t="t" r="r" b="b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00ff58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9571680" y="5358600"/>
            <a:ext cx="375480" cy="19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90%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9218880" y="5358600"/>
            <a:ext cx="331200" cy="3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933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Montserrat"/>
                <a:ea typeface="DejaVu Sans"/>
              </a:rPr>
              <a:t>🕪</a:t>
            </a:r>
            <a:endParaRPr b="0" lang="id-ID" sz="9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9049680" y="5358960"/>
            <a:ext cx="289440" cy="19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Montserrat"/>
                <a:ea typeface="DejaVu Sans"/>
              </a:rPr>
              <a:t>📶</a:t>
            </a:r>
            <a:endParaRPr b="0" lang="id-ID" sz="700" spc="-1" strike="noStrike">
              <a:latin typeface="Arial"/>
            </a:endParaRPr>
          </a:p>
        </p:txBody>
      </p:sp>
    </p:spTree>
  </p:cSld>
  <mc:AlternateContent>
    <mc:Choice Requires="p14">
      <p:transition p14:dur="150">
        <p:fade thruBlk="true"/>
      </p:transition>
    </mc:Choice>
    <mc:Fallback>
      <p:transition>
        <p:fade thruBlk="true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4320000" y="4722480"/>
            <a:ext cx="1438560" cy="244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solidFill>
                  <a:srgbClr val="2ba5d2"/>
                </a:solidFill>
                <a:latin typeface="Montserrat"/>
                <a:ea typeface="Noto Sans CJK SC"/>
              </a:rPr>
              <a:t>try another method </a:t>
            </a:r>
            <a:r>
              <a:rPr b="0" lang="en-US" sz="900" spc="-1" strike="noStrike">
                <a:solidFill>
                  <a:srgbClr val="2ba5d2"/>
                </a:solidFill>
                <a:latin typeface="Cantarell"/>
                <a:ea typeface="Noto Sans CJK SC"/>
              </a:rPr>
              <a:t>→</a:t>
            </a:r>
            <a:endParaRPr b="0" lang="id-ID" sz="9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4545000" y="3240000"/>
            <a:ext cx="988560" cy="4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DejaVu Sans"/>
              </a:rPr>
              <a:t>User</a:t>
            </a:r>
            <a:endParaRPr b="0" lang="id-ID" sz="24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140000" y="1440000"/>
            <a:ext cx="1798560" cy="179856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3996000" y="4140000"/>
            <a:ext cx="358560" cy="358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4176000" y="4140000"/>
            <a:ext cx="1618560" cy="35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"/>
          <p:cNvSpPr/>
          <p:nvPr/>
        </p:nvSpPr>
        <p:spPr>
          <a:xfrm>
            <a:off x="5580000" y="4140000"/>
            <a:ext cx="394560" cy="3585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ts val="1928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→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4032000" y="4140000"/>
            <a:ext cx="1474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769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Montserrat Thin"/>
                <a:ea typeface="Noto Sans CJK SC"/>
              </a:rPr>
              <a:t>Password...</a:t>
            </a:r>
            <a:endParaRPr b="0" lang="id-ID" sz="1400" spc="-1" strike="noStrike">
              <a:latin typeface="Arial"/>
            </a:endParaRPr>
          </a:p>
        </p:txBody>
      </p:sp>
    </p:spTree>
  </p:cSld>
  <mc:AlternateContent>
    <mc:Choice Requires="p14">
      <p:transition p14:dur="150">
        <p:pull dir="u"/>
      </p:transition>
    </mc:Choice>
    <mc:Fallback>
      <p:transition>
        <p:pull dir="u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4545000" y="3240000"/>
            <a:ext cx="988560" cy="4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DejaVu Sans"/>
              </a:rPr>
              <a:t>User</a:t>
            </a:r>
            <a:endParaRPr b="0" lang="id-ID" sz="24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4140000" y="1440000"/>
            <a:ext cx="1798560" cy="179856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3510000" y="4104000"/>
            <a:ext cx="305856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1928"/>
              </a:lnSpc>
            </a:pPr>
            <a:r>
              <a:rPr b="0" lang="en-US" sz="900" spc="-1" strike="noStrike">
                <a:solidFill>
                  <a:srgbClr val="dee6ef"/>
                </a:solidFill>
                <a:latin typeface="Montserrat"/>
                <a:ea typeface="Noto Sans CJK SC"/>
              </a:rPr>
              <a:t>Scan your fingerprint, or use your face to unlock.</a:t>
            </a:r>
            <a:endParaRPr b="0" lang="id-ID" sz="900" spc="-1" strike="noStrike">
              <a:latin typeface="Arial"/>
            </a:endParaRPr>
          </a:p>
        </p:txBody>
      </p:sp>
    </p:spTree>
  </p:cSld>
  <mc:AlternateContent>
    <mc:Choice Requires="p14">
      <p:transition advTm="3000" p14:dur="150">
        <p:fade/>
      </p:transition>
    </mc:Choice>
    <mc:Fallback>
      <p:transition advTm="3000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8" presetSubtype="1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udio>
                                      <p:cMediaNode>
                                        <p:cTn/>
                                        <p:tgtEl>
                                          <p:sndTgt r:embed="rId2" name="apert.wav"/>
                                        </p:tgtEl>
                                      </p:cMediaNode>
                                    </p:audio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/>
          <p:nvPr/>
        </p:nvSpPr>
        <p:spPr>
          <a:xfrm>
            <a:off x="0" y="0"/>
            <a:ext cx="10078560" cy="178560"/>
          </a:xfrm>
          <a:prstGeom prst="rect">
            <a:avLst/>
          </a:prstGeom>
          <a:solidFill>
            <a:srgbClr val="000000">
              <a:alpha val="15000"/>
            </a:srgbClr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4" name="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16640" y="37440"/>
            <a:ext cx="62280" cy="97200"/>
          </a:xfrm>
          <a:prstGeom prst="rect">
            <a:avLst/>
          </a:prstGeom>
          <a:ln w="0">
            <a:noFill/>
          </a:ln>
        </p:spPr>
      </p:pic>
      <p:sp>
        <p:nvSpPr>
          <p:cNvPr id="95" name=""/>
          <p:cNvSpPr/>
          <p:nvPr/>
        </p:nvSpPr>
        <p:spPr>
          <a:xfrm>
            <a:off x="211680" y="0"/>
            <a:ext cx="628920" cy="19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Desktop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4855320" y="-5400"/>
            <a:ext cx="368280" cy="19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802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Montserrat"/>
                <a:ea typeface="DejaVu Sans"/>
              </a:rPr>
              <a:t>7:30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9713880" y="42840"/>
            <a:ext cx="94680" cy="94680"/>
          </a:xfrm>
          <a:custGeom>
            <a:avLst/>
            <a:gdLst/>
            <a:ahLst/>
            <a:rect l="l" t="t" r="r" b="b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00ff58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9751680" y="-5400"/>
            <a:ext cx="375480" cy="19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90%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9398880" y="-5400"/>
            <a:ext cx="331200" cy="3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933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Montserrat"/>
                <a:ea typeface="DejaVu Sans"/>
              </a:rPr>
              <a:t>🕪</a:t>
            </a:r>
            <a:endParaRPr b="0" lang="id-ID" sz="9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9229680" y="-5040"/>
            <a:ext cx="289440" cy="19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Montserrat"/>
                <a:ea typeface="DejaVu Sans"/>
              </a:rPr>
              <a:t>📶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4590360" y="5238000"/>
            <a:ext cx="846720" cy="358560"/>
          </a:xfrm>
          <a:custGeom>
            <a:avLst/>
            <a:gdLst/>
            <a:ahLst/>
            <a:rect l="l" t="t" r="r" b="b"/>
            <a:pathLst>
              <a:path w="2357" h="1001">
                <a:moveTo>
                  <a:pt x="0" y="1000"/>
                </a:moveTo>
                <a:cubicBezTo>
                  <a:pt x="0" y="667"/>
                  <a:pt x="0" y="333"/>
                  <a:pt x="0" y="0"/>
                </a:cubicBezTo>
                <a:cubicBezTo>
                  <a:pt x="785" y="0"/>
                  <a:pt x="1571" y="0"/>
                  <a:pt x="2356" y="0"/>
                </a:cubicBezTo>
                <a:cubicBezTo>
                  <a:pt x="2356" y="333"/>
                  <a:pt x="2356" y="667"/>
                  <a:pt x="2356" y="1000"/>
                </a:cubicBezTo>
                <a:cubicBezTo>
                  <a:pt x="1571" y="1000"/>
                  <a:pt x="785" y="1000"/>
                  <a:pt x="0" y="1000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4428000" y="5238000"/>
            <a:ext cx="358920" cy="35892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5256360" y="5238360"/>
            <a:ext cx="358920" cy="35892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4752000" y="5220360"/>
            <a:ext cx="53856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⬛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 rot="612000">
            <a:off x="5254920" y="5278680"/>
            <a:ext cx="282960" cy="262080"/>
          </a:xfrm>
          <a:custGeom>
            <a:avLst/>
            <a:gdLst/>
            <a:ahLst/>
            <a:rect l="l" t="t" r="r" b="b"/>
            <a:pathLst>
              <a:path w="792" h="733">
                <a:moveTo>
                  <a:pt x="0" y="365"/>
                </a:moveTo>
                <a:lnTo>
                  <a:pt x="113" y="471"/>
                </a:lnTo>
                <a:lnTo>
                  <a:pt x="115" y="624"/>
                </a:lnTo>
                <a:lnTo>
                  <a:pt x="276" y="625"/>
                </a:lnTo>
                <a:lnTo>
                  <a:pt x="395" y="732"/>
                </a:lnTo>
                <a:lnTo>
                  <a:pt x="509" y="626"/>
                </a:lnTo>
                <a:lnTo>
                  <a:pt x="675" y="624"/>
                </a:lnTo>
                <a:lnTo>
                  <a:pt x="675" y="476"/>
                </a:lnTo>
                <a:lnTo>
                  <a:pt x="791" y="365"/>
                </a:lnTo>
                <a:lnTo>
                  <a:pt x="677" y="260"/>
                </a:lnTo>
                <a:lnTo>
                  <a:pt x="674" y="107"/>
                </a:lnTo>
                <a:lnTo>
                  <a:pt x="514" y="106"/>
                </a:lnTo>
                <a:lnTo>
                  <a:pt x="395" y="0"/>
                </a:lnTo>
                <a:lnTo>
                  <a:pt x="281" y="104"/>
                </a:lnTo>
                <a:lnTo>
                  <a:pt x="115" y="107"/>
                </a:lnTo>
                <a:lnTo>
                  <a:pt x="115" y="255"/>
                </a:lnTo>
                <a:lnTo>
                  <a:pt x="0" y="365"/>
                </a:lnTo>
              </a:path>
            </a:pathLst>
          </a:custGeom>
          <a:solidFill>
            <a:srgbClr val="ffbf00"/>
          </a:solidFill>
          <a:ln w="1260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4860000" y="5220000"/>
            <a:ext cx="35856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ntarell"/>
                <a:ea typeface="DejaVu Sans"/>
              </a:rPr>
              <a:t>↑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 rot="597600">
            <a:off x="4520880" y="5271480"/>
            <a:ext cx="265320" cy="265320"/>
          </a:xfrm>
          <a:prstGeom prst="smileyFace">
            <a:avLst>
              <a:gd name="adj" fmla="val 9282"/>
            </a:avLst>
          </a:prstGeom>
          <a:solidFill>
            <a:srgbClr val="006eff"/>
          </a:solidFill>
          <a:ln cap="rnd"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150">
        <p:pull dir="u"/>
      </p:transition>
    </mc:Choice>
    <mc:Fallback>
      <p:transition>
        <p:pull dir="u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/>
          <p:nvPr/>
        </p:nvSpPr>
        <p:spPr>
          <a:xfrm>
            <a:off x="4903560" y="231840"/>
            <a:ext cx="264240" cy="217800"/>
          </a:xfrm>
          <a:custGeom>
            <a:avLst/>
            <a:gdLst/>
            <a:ahLst/>
            <a:rect l="l" t="t" r="r" b="b"/>
            <a:pathLst>
              <a:path w="404" h="334">
                <a:moveTo>
                  <a:pt x="201" y="0"/>
                </a:moveTo>
                <a:lnTo>
                  <a:pt x="403" y="333"/>
                </a:lnTo>
                <a:lnTo>
                  <a:pt x="0" y="333"/>
                </a:lnTo>
                <a:lnTo>
                  <a:pt x="201" y="0"/>
                </a:lnTo>
              </a:path>
            </a:pathLst>
          </a:custGeom>
          <a:solidFill>
            <a:srgbClr val="00b0f0"/>
          </a:solidFill>
          <a:ln w="64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3306240" y="334800"/>
            <a:ext cx="3459240" cy="3459240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00b0f0"/>
              </a:gs>
            </a:gsLst>
            <a:lin ang="5400000"/>
          </a:gradFill>
          <a:ln w="64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3340080" y="3020760"/>
            <a:ext cx="186912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Montserrat"/>
                <a:ea typeface="DejaVu Sans"/>
              </a:rPr>
              <a:t>S</a:t>
            </a:r>
            <a:r>
              <a:rPr b="0" lang="en-US" sz="1500" spc="-1" strike="noStrike">
                <a:solidFill>
                  <a:srgbClr val="000000"/>
                </a:solidFill>
                <a:latin typeface="Montserrat"/>
                <a:ea typeface="DejaVu Sans"/>
              </a:rPr>
              <a:t>u</a:t>
            </a:r>
            <a:r>
              <a:rPr b="0" lang="en-US" sz="1500" spc="-1" strike="noStrike">
                <a:solidFill>
                  <a:srgbClr val="000000"/>
                </a:solidFill>
                <a:latin typeface="Montserrat"/>
                <a:ea typeface="DejaVu Sans"/>
              </a:rPr>
              <a:t>n</a:t>
            </a:r>
            <a:r>
              <a:rPr b="0" lang="en-US" sz="1500" spc="-1" strike="noStrike">
                <a:solidFill>
                  <a:srgbClr val="000000"/>
                </a:solidFill>
                <a:latin typeface="Montserrat"/>
                <a:ea typeface="DejaVu Sans"/>
              </a:rPr>
              <a:t>d</a:t>
            </a:r>
            <a:r>
              <a:rPr b="0" lang="en-US" sz="1500" spc="-1" strike="noStrike">
                <a:solidFill>
                  <a:srgbClr val="000000"/>
                </a:solidFill>
                <a:latin typeface="Montserrat"/>
                <a:ea typeface="DejaVu Sans"/>
              </a:rPr>
              <a:t>a</a:t>
            </a:r>
            <a:r>
              <a:rPr b="0" lang="en-US" sz="1500" spc="-1" strike="noStrike">
                <a:solidFill>
                  <a:srgbClr val="000000"/>
                </a:solidFill>
                <a:latin typeface="Montserrat"/>
                <a:ea typeface="DejaVu Sans"/>
              </a:rPr>
              <a:t>y</a:t>
            </a:r>
            <a:endParaRPr b="0" lang="id-ID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DejaVu Sans"/>
              </a:rPr>
              <a:t>J</a:t>
            </a: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DejaVu Sans"/>
              </a:rPr>
              <a:t>u</a:t>
            </a: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DejaVu Sans"/>
              </a:rPr>
              <a:t>l</a:t>
            </a: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DejaVu Sans"/>
              </a:rPr>
              <a:t>y </a:t>
            </a: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DejaVu Sans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DejaVu Sans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DejaVu Sans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DejaVu Sans"/>
              </a:rPr>
              <a:t>0</a:t>
            </a: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DejaVu Sans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latin typeface="Montserrat"/>
                <a:ea typeface="DejaVu Sans"/>
              </a:rPr>
              <a:t>1</a:t>
            </a:r>
            <a:endParaRPr b="0" lang="id-ID" sz="20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0"/>
            <a:ext cx="10078560" cy="178560"/>
          </a:xfrm>
          <a:prstGeom prst="rect">
            <a:avLst/>
          </a:prstGeom>
          <a:solidFill>
            <a:srgbClr val="000000">
              <a:alpha val="15000"/>
            </a:srgbClr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2" name="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16640" y="37440"/>
            <a:ext cx="62280" cy="97200"/>
          </a:xfrm>
          <a:prstGeom prst="rect">
            <a:avLst/>
          </a:prstGeom>
          <a:ln w="0">
            <a:noFill/>
          </a:ln>
        </p:spPr>
      </p:pic>
      <p:sp>
        <p:nvSpPr>
          <p:cNvPr id="113" name=""/>
          <p:cNvSpPr/>
          <p:nvPr/>
        </p:nvSpPr>
        <p:spPr>
          <a:xfrm>
            <a:off x="211680" y="0"/>
            <a:ext cx="628920" cy="19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Desktop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4855320" y="-5400"/>
            <a:ext cx="368280" cy="190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802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Montserrat"/>
                <a:ea typeface="DejaVu Sans"/>
              </a:rPr>
              <a:t>7:30</a:t>
            </a:r>
            <a:endParaRPr b="0" lang="id-ID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9713880" y="42840"/>
            <a:ext cx="94680" cy="94680"/>
          </a:xfrm>
          <a:custGeom>
            <a:avLst/>
            <a:gdLst/>
            <a:ahLst/>
            <a:rect l="l" t="t" r="r" b="b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00a933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9751680" y="-5400"/>
            <a:ext cx="375480" cy="19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9</a:t>
            </a: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0</a:t>
            </a: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%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9395280" y="-5400"/>
            <a:ext cx="334800" cy="3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933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Montserrat"/>
                <a:ea typeface="DejaVu Sans"/>
              </a:rPr>
              <a:t>🕪</a:t>
            </a:r>
            <a:endParaRPr b="0" lang="id-ID" sz="9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9229680" y="-5040"/>
            <a:ext cx="289440" cy="19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Montserrat"/>
                <a:ea typeface="DejaVu Sans"/>
              </a:rPr>
              <a:t>📶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3468960" y="487800"/>
            <a:ext cx="3116160" cy="594720"/>
          </a:xfrm>
          <a:prstGeom prst="rect">
            <a:avLst/>
          </a:prstGeom>
          <a:solidFill>
            <a:srgbClr val="008cbf"/>
          </a:solidFill>
          <a:ln w="64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3425400" y="469800"/>
            <a:ext cx="322560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Montserrat"/>
                <a:ea typeface="DejaVu Sans"/>
              </a:rPr>
              <a:t>Welcome to MPD OS Remastered!</a:t>
            </a:r>
            <a:endParaRPr b="0" lang="id-ID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Montserrat"/>
                <a:ea typeface="DejaVu Sans"/>
              </a:rPr>
              <a:t>Click the notification to learn more.</a:t>
            </a:r>
            <a:endParaRPr b="0" lang="id-ID" sz="12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4979880" y="334440"/>
            <a:ext cx="110520" cy="360"/>
          </a:xfrm>
          <a:prstGeom prst="line">
            <a:avLst/>
          </a:prstGeom>
          <a:ln w="10080">
            <a:solidFill>
              <a:srgbClr val="00b0f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4590000" y="5238000"/>
            <a:ext cx="846720" cy="358560"/>
          </a:xfrm>
          <a:custGeom>
            <a:avLst/>
            <a:gdLst/>
            <a:ahLst/>
            <a:rect l="l" t="t" r="r" b="b"/>
            <a:pathLst>
              <a:path w="2357" h="1001">
                <a:moveTo>
                  <a:pt x="0" y="1000"/>
                </a:moveTo>
                <a:cubicBezTo>
                  <a:pt x="0" y="667"/>
                  <a:pt x="0" y="333"/>
                  <a:pt x="0" y="0"/>
                </a:cubicBezTo>
                <a:cubicBezTo>
                  <a:pt x="785" y="0"/>
                  <a:pt x="1571" y="0"/>
                  <a:pt x="2356" y="0"/>
                </a:cubicBezTo>
                <a:cubicBezTo>
                  <a:pt x="2356" y="333"/>
                  <a:pt x="2356" y="667"/>
                  <a:pt x="2356" y="1000"/>
                </a:cubicBezTo>
                <a:cubicBezTo>
                  <a:pt x="1571" y="1000"/>
                  <a:pt x="785" y="1000"/>
                  <a:pt x="0" y="1000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>
            <a:off x="4427640" y="5238000"/>
            <a:ext cx="358920" cy="35892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>
            <a:off x="5256000" y="5238360"/>
            <a:ext cx="358920" cy="35892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4751640" y="5220360"/>
            <a:ext cx="53856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⬛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 rot="612000">
            <a:off x="5254560" y="5278680"/>
            <a:ext cx="282960" cy="262080"/>
          </a:xfrm>
          <a:custGeom>
            <a:avLst/>
            <a:gdLst/>
            <a:ahLst/>
            <a:rect l="l" t="t" r="r" b="b"/>
            <a:pathLst>
              <a:path w="792" h="733">
                <a:moveTo>
                  <a:pt x="0" y="365"/>
                </a:moveTo>
                <a:lnTo>
                  <a:pt x="113" y="471"/>
                </a:lnTo>
                <a:lnTo>
                  <a:pt x="115" y="624"/>
                </a:lnTo>
                <a:lnTo>
                  <a:pt x="276" y="625"/>
                </a:lnTo>
                <a:lnTo>
                  <a:pt x="395" y="732"/>
                </a:lnTo>
                <a:lnTo>
                  <a:pt x="509" y="626"/>
                </a:lnTo>
                <a:lnTo>
                  <a:pt x="675" y="624"/>
                </a:lnTo>
                <a:lnTo>
                  <a:pt x="675" y="476"/>
                </a:lnTo>
                <a:lnTo>
                  <a:pt x="791" y="365"/>
                </a:lnTo>
                <a:lnTo>
                  <a:pt x="677" y="260"/>
                </a:lnTo>
                <a:lnTo>
                  <a:pt x="674" y="107"/>
                </a:lnTo>
                <a:lnTo>
                  <a:pt x="514" y="106"/>
                </a:lnTo>
                <a:lnTo>
                  <a:pt x="395" y="0"/>
                </a:lnTo>
                <a:lnTo>
                  <a:pt x="281" y="104"/>
                </a:lnTo>
                <a:lnTo>
                  <a:pt x="115" y="107"/>
                </a:lnTo>
                <a:lnTo>
                  <a:pt x="115" y="255"/>
                </a:lnTo>
                <a:lnTo>
                  <a:pt x="0" y="365"/>
                </a:lnTo>
              </a:path>
            </a:pathLst>
          </a:custGeom>
          <a:solidFill>
            <a:srgbClr val="ffbf00"/>
          </a:solidFill>
          <a:ln w="1260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4859640" y="5220000"/>
            <a:ext cx="35856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ntarell"/>
                <a:ea typeface="DejaVu Sans"/>
              </a:rPr>
              <a:t>↑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 rot="597600">
            <a:off x="4520520" y="5271480"/>
            <a:ext cx="265320" cy="265320"/>
          </a:xfrm>
          <a:prstGeom prst="smileyFace">
            <a:avLst>
              <a:gd name="adj" fmla="val 9282"/>
            </a:avLst>
          </a:prstGeom>
          <a:solidFill>
            <a:srgbClr val="006eff"/>
          </a:solidFill>
          <a:ln cap="rnd"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0" y="0"/>
            <a:ext cx="10078560" cy="178560"/>
          </a:xfrm>
          <a:prstGeom prst="rect">
            <a:avLst/>
          </a:prstGeom>
          <a:solidFill>
            <a:srgbClr val="000000">
              <a:alpha val="15000"/>
            </a:srgbClr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" descr=""/>
          <p:cNvPicPr/>
          <p:nvPr/>
        </p:nvPicPr>
        <p:blipFill>
          <a:blip r:embed="rId2">
            <a:lum bright="100000"/>
          </a:blip>
          <a:stretch/>
        </p:blipFill>
        <p:spPr>
          <a:xfrm>
            <a:off x="116640" y="37440"/>
            <a:ext cx="62280" cy="97200"/>
          </a:xfrm>
          <a:prstGeom prst="rect">
            <a:avLst/>
          </a:prstGeom>
          <a:ln w="0">
            <a:noFill/>
          </a:ln>
        </p:spPr>
      </p:pic>
      <p:sp>
        <p:nvSpPr>
          <p:cNvPr id="131" name=""/>
          <p:cNvSpPr/>
          <p:nvPr/>
        </p:nvSpPr>
        <p:spPr>
          <a:xfrm>
            <a:off x="211680" y="0"/>
            <a:ext cx="628920" cy="19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Desktop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4855320" y="-5400"/>
            <a:ext cx="368280" cy="19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7:30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9713880" y="42840"/>
            <a:ext cx="94680" cy="94680"/>
          </a:xfrm>
          <a:custGeom>
            <a:avLst/>
            <a:gdLst/>
            <a:ahLst/>
            <a:rect l="l" t="t" r="r" b="b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00a933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9751680" y="-5400"/>
            <a:ext cx="375480" cy="19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Montserrat"/>
                <a:ea typeface="DejaVu Sans"/>
              </a:rPr>
              <a:t>90%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9395280" y="-5400"/>
            <a:ext cx="334800" cy="32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933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Montserrat"/>
                <a:ea typeface="DejaVu Sans"/>
              </a:rPr>
              <a:t>🕪</a:t>
            </a:r>
            <a:endParaRPr b="0" lang="id-ID" sz="9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9229680" y="-5040"/>
            <a:ext cx="289440" cy="19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ts val="802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Montserrat"/>
                <a:ea typeface="DejaVu Sans"/>
              </a:rPr>
              <a:t>📶</a:t>
            </a:r>
            <a:endParaRPr b="0" lang="id-ID" sz="7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4590360" y="3222000"/>
            <a:ext cx="846720" cy="358560"/>
          </a:xfrm>
          <a:custGeom>
            <a:avLst/>
            <a:gdLst/>
            <a:ahLst/>
            <a:rect l="l" t="t" r="r" b="b"/>
            <a:pathLst>
              <a:path w="2357" h="1001">
                <a:moveTo>
                  <a:pt x="0" y="1000"/>
                </a:moveTo>
                <a:cubicBezTo>
                  <a:pt x="0" y="667"/>
                  <a:pt x="0" y="333"/>
                  <a:pt x="0" y="0"/>
                </a:cubicBezTo>
                <a:cubicBezTo>
                  <a:pt x="785" y="0"/>
                  <a:pt x="1571" y="0"/>
                  <a:pt x="2356" y="0"/>
                </a:cubicBezTo>
                <a:cubicBezTo>
                  <a:pt x="2356" y="333"/>
                  <a:pt x="2356" y="667"/>
                  <a:pt x="2356" y="1000"/>
                </a:cubicBezTo>
                <a:cubicBezTo>
                  <a:pt x="1571" y="1000"/>
                  <a:pt x="785" y="1000"/>
                  <a:pt x="0" y="1000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4428000" y="3222000"/>
            <a:ext cx="358920" cy="35892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5256360" y="3222360"/>
            <a:ext cx="358920" cy="358920"/>
          </a:xfrm>
          <a:custGeom>
            <a:avLst/>
            <a:gdLst/>
            <a:ahLst/>
            <a:rect l="l" t="t" r="r" b="b"/>
            <a:pathLst>
              <a:path w="1002" h="1002">
                <a:moveTo>
                  <a:pt x="1001" y="501"/>
                </a:moveTo>
                <a:cubicBezTo>
                  <a:pt x="1001" y="588"/>
                  <a:pt x="978" y="675"/>
                  <a:pt x="934" y="751"/>
                </a:cubicBezTo>
                <a:cubicBezTo>
                  <a:pt x="890" y="827"/>
                  <a:pt x="827" y="890"/>
                  <a:pt x="751" y="934"/>
                </a:cubicBezTo>
                <a:cubicBezTo>
                  <a:pt x="675" y="978"/>
                  <a:pt x="588" y="1001"/>
                  <a:pt x="501" y="1001"/>
                </a:cubicBezTo>
                <a:cubicBezTo>
                  <a:pt x="413" y="1001"/>
                  <a:pt x="326" y="978"/>
                  <a:pt x="250" y="934"/>
                </a:cubicBezTo>
                <a:cubicBezTo>
                  <a:pt x="174" y="890"/>
                  <a:pt x="111" y="827"/>
                  <a:pt x="67" y="751"/>
                </a:cubicBezTo>
                <a:cubicBezTo>
                  <a:pt x="23" y="675"/>
                  <a:pt x="0" y="588"/>
                  <a:pt x="0" y="501"/>
                </a:cubicBezTo>
                <a:cubicBezTo>
                  <a:pt x="0" y="413"/>
                  <a:pt x="23" y="326"/>
                  <a:pt x="67" y="250"/>
                </a:cubicBezTo>
                <a:cubicBezTo>
                  <a:pt x="111" y="174"/>
                  <a:pt x="174" y="111"/>
                  <a:pt x="250" y="67"/>
                </a:cubicBezTo>
                <a:cubicBezTo>
                  <a:pt x="326" y="23"/>
                  <a:pt x="413" y="0"/>
                  <a:pt x="501" y="0"/>
                </a:cubicBezTo>
                <a:cubicBezTo>
                  <a:pt x="588" y="0"/>
                  <a:pt x="675" y="23"/>
                  <a:pt x="751" y="67"/>
                </a:cubicBezTo>
                <a:cubicBezTo>
                  <a:pt x="827" y="111"/>
                  <a:pt x="890" y="174"/>
                  <a:pt x="934" y="250"/>
                </a:cubicBezTo>
                <a:cubicBezTo>
                  <a:pt x="978" y="326"/>
                  <a:pt x="1001" y="413"/>
                  <a:pt x="1001" y="501"/>
                </a:cubicBezTo>
                <a:close/>
              </a:path>
            </a:pathLst>
          </a:custGeom>
          <a:solidFill>
            <a:srgbClr val="2ba5d2"/>
          </a:solidFill>
          <a:ln w="0">
            <a:solidFill>
              <a:srgbClr val="3465a4">
                <a:alpha val="1000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4752000" y="3204360"/>
            <a:ext cx="53856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⬜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 rot="612000">
            <a:off x="5254920" y="3262680"/>
            <a:ext cx="282960" cy="262080"/>
          </a:xfrm>
          <a:custGeom>
            <a:avLst/>
            <a:gdLst/>
            <a:ahLst/>
            <a:rect l="l" t="t" r="r" b="b"/>
            <a:pathLst>
              <a:path w="792" h="734">
                <a:moveTo>
                  <a:pt x="0" y="366"/>
                </a:moveTo>
                <a:lnTo>
                  <a:pt x="113" y="471"/>
                </a:lnTo>
                <a:lnTo>
                  <a:pt x="116" y="625"/>
                </a:lnTo>
                <a:lnTo>
                  <a:pt x="276" y="625"/>
                </a:lnTo>
                <a:lnTo>
                  <a:pt x="395" y="733"/>
                </a:lnTo>
                <a:lnTo>
                  <a:pt x="509" y="627"/>
                </a:lnTo>
                <a:lnTo>
                  <a:pt x="675" y="624"/>
                </a:lnTo>
                <a:lnTo>
                  <a:pt x="675" y="476"/>
                </a:lnTo>
                <a:lnTo>
                  <a:pt x="791" y="366"/>
                </a:lnTo>
                <a:lnTo>
                  <a:pt x="677" y="260"/>
                </a:lnTo>
                <a:lnTo>
                  <a:pt x="675" y="107"/>
                </a:lnTo>
                <a:lnTo>
                  <a:pt x="514" y="107"/>
                </a:lnTo>
                <a:lnTo>
                  <a:pt x="395" y="0"/>
                </a:lnTo>
                <a:lnTo>
                  <a:pt x="281" y="105"/>
                </a:lnTo>
                <a:lnTo>
                  <a:pt x="115" y="107"/>
                </a:lnTo>
                <a:lnTo>
                  <a:pt x="115" y="256"/>
                </a:lnTo>
                <a:lnTo>
                  <a:pt x="0" y="366"/>
                </a:lnTo>
              </a:path>
            </a:pathLst>
          </a:custGeom>
          <a:solidFill>
            <a:srgbClr val="ffbf00"/>
          </a:solidFill>
          <a:ln w="1260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4860000" y="3204360"/>
            <a:ext cx="35856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↓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 rot="597600">
            <a:off x="4521240" y="3255840"/>
            <a:ext cx="265320" cy="265320"/>
          </a:xfrm>
          <a:prstGeom prst="smileyFace">
            <a:avLst>
              <a:gd name="adj" fmla="val 9282"/>
            </a:avLst>
          </a:prstGeom>
          <a:solidFill>
            <a:srgbClr val="006eff"/>
          </a:solidFill>
          <a:ln cap="rnd"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3835440" y="3657600"/>
            <a:ext cx="2381760" cy="2282040"/>
          </a:xfrm>
          <a:prstGeom prst="flowChartAlternateProcess">
            <a:avLst/>
          </a:prstGeom>
          <a:solidFill>
            <a:srgbClr val="008cb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3960000" y="5400000"/>
            <a:ext cx="179640" cy="179640"/>
          </a:xfrm>
          <a:prstGeom prst="smileyFace">
            <a:avLst>
              <a:gd name="adj" fmla="val 9282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4104000" y="5360400"/>
            <a:ext cx="53964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d-ID" sz="1100" spc="-1" strike="noStrike">
                <a:solidFill>
                  <a:srgbClr val="ffffff"/>
                </a:solidFill>
                <a:latin typeface="Montserrat"/>
              </a:rPr>
              <a:t>User</a:t>
            </a:r>
            <a:endParaRPr b="0" lang="id-ID" sz="11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5940000" y="5400000"/>
            <a:ext cx="17964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5143"/>
                </a:moveTo>
                <a:cubicBezTo>
                  <a:pt x="7593" y="5143"/>
                  <a:pt x="5143" y="7593"/>
                  <a:pt x="5143" y="10800"/>
                </a:cubicBezTo>
                <a:cubicBezTo>
                  <a:pt x="5143" y="14007"/>
                  <a:pt x="7593" y="16457"/>
                  <a:pt x="10800" y="16457"/>
                </a:cubicBezTo>
                <a:cubicBezTo>
                  <a:pt x="14007" y="16457"/>
                  <a:pt x="16457" y="14007"/>
                  <a:pt x="16457" y="10800"/>
                </a:cubicBezTo>
                <a:cubicBezTo>
                  <a:pt x="16457" y="7593"/>
                  <a:pt x="14007" y="5143"/>
                  <a:pt x="10800" y="5143"/>
                </a:cubicBezTo>
                <a:close/>
                <a:moveTo>
                  <a:pt x="0" y="10800"/>
                </a:moveTo>
                <a:cubicBezTo>
                  <a:pt x="0" y="9159"/>
                  <a:pt x="1010" y="7827"/>
                  <a:pt x="2468" y="7371"/>
                </a:cubicBezTo>
                <a:cubicBezTo>
                  <a:pt x="2205" y="6866"/>
                  <a:pt x="2057" y="6285"/>
                  <a:pt x="2057" y="5657"/>
                </a:cubicBezTo>
                <a:cubicBezTo>
                  <a:pt x="2057" y="3617"/>
                  <a:pt x="3616" y="2057"/>
                  <a:pt x="5657" y="2057"/>
                </a:cubicBezTo>
                <a:cubicBezTo>
                  <a:pt x="6285" y="2057"/>
                  <a:pt x="6867" y="2206"/>
                  <a:pt x="7371" y="2468"/>
                </a:cubicBezTo>
                <a:cubicBezTo>
                  <a:pt x="7827" y="1010"/>
                  <a:pt x="9158" y="0"/>
                  <a:pt x="10800" y="0"/>
                </a:cubicBezTo>
                <a:cubicBezTo>
                  <a:pt x="12442" y="0"/>
                  <a:pt x="13773" y="1010"/>
                  <a:pt x="14229" y="2468"/>
                </a:cubicBezTo>
                <a:cubicBezTo>
                  <a:pt x="14733" y="2206"/>
                  <a:pt x="15315" y="2057"/>
                  <a:pt x="15943" y="2057"/>
                </a:cubicBezTo>
                <a:cubicBezTo>
                  <a:pt x="17984" y="2057"/>
                  <a:pt x="19543" y="3617"/>
                  <a:pt x="19543" y="5657"/>
                </a:cubicBezTo>
                <a:cubicBezTo>
                  <a:pt x="19543" y="6285"/>
                  <a:pt x="19395" y="6866"/>
                  <a:pt x="19132" y="7371"/>
                </a:cubicBezTo>
                <a:cubicBezTo>
                  <a:pt x="20590" y="7827"/>
                  <a:pt x="21600" y="9159"/>
                  <a:pt x="21600" y="10800"/>
                </a:cubicBezTo>
                <a:cubicBezTo>
                  <a:pt x="21600" y="12441"/>
                  <a:pt x="20590" y="13773"/>
                  <a:pt x="19132" y="14229"/>
                </a:cubicBezTo>
                <a:cubicBezTo>
                  <a:pt x="19395" y="14734"/>
                  <a:pt x="19543" y="15315"/>
                  <a:pt x="19543" y="15943"/>
                </a:cubicBezTo>
                <a:cubicBezTo>
                  <a:pt x="19543" y="17983"/>
                  <a:pt x="17984" y="19543"/>
                  <a:pt x="15943" y="19543"/>
                </a:cubicBezTo>
                <a:cubicBezTo>
                  <a:pt x="15315" y="19543"/>
                  <a:pt x="14733" y="19394"/>
                  <a:pt x="14229" y="19132"/>
                </a:cubicBezTo>
                <a:cubicBezTo>
                  <a:pt x="13773" y="20590"/>
                  <a:pt x="12442" y="21600"/>
                  <a:pt x="10800" y="21600"/>
                </a:cubicBezTo>
                <a:cubicBezTo>
                  <a:pt x="9158" y="21600"/>
                  <a:pt x="7827" y="20590"/>
                  <a:pt x="7371" y="19132"/>
                </a:cubicBezTo>
                <a:cubicBezTo>
                  <a:pt x="6867" y="19394"/>
                  <a:pt x="6285" y="19543"/>
                  <a:pt x="5657" y="19543"/>
                </a:cubicBezTo>
                <a:cubicBezTo>
                  <a:pt x="3616" y="19543"/>
                  <a:pt x="2057" y="17983"/>
                  <a:pt x="2057" y="15943"/>
                </a:cubicBezTo>
                <a:cubicBezTo>
                  <a:pt x="2057" y="15315"/>
                  <a:pt x="2205" y="14734"/>
                  <a:pt x="2468" y="14229"/>
                </a:cubicBezTo>
                <a:cubicBezTo>
                  <a:pt x="1010" y="13773"/>
                  <a:pt x="0" y="12441"/>
                  <a:pt x="0" y="1080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3996000" y="3780000"/>
            <a:ext cx="221760" cy="2217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4107240" y="3780000"/>
            <a:ext cx="1832400" cy="2217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4018320" y="3780000"/>
            <a:ext cx="1921320" cy="22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ts val="1287"/>
              </a:lnSpc>
            </a:pPr>
            <a:r>
              <a:rPr b="0" lang="en-US" sz="1400" spc="-1" strike="noStrike">
                <a:solidFill>
                  <a:srgbClr val="b2b2b2"/>
                </a:solidFill>
                <a:latin typeface="Montserrat Thin"/>
                <a:ea typeface="Noto Sans CJK SC"/>
              </a:rPr>
              <a:t>Search...</a:t>
            </a:r>
            <a:endParaRPr b="0" lang="id-ID" sz="14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5825880" y="3780000"/>
            <a:ext cx="221760" cy="2217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"/>
          <p:cNvSpPr/>
          <p:nvPr/>
        </p:nvSpPr>
        <p:spPr>
          <a:xfrm>
            <a:off x="3960000" y="4019400"/>
            <a:ext cx="208764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id-ID" sz="700" spc="-1" strike="noStrike">
                <a:solidFill>
                  <a:srgbClr val="ffffff"/>
                </a:solidFill>
                <a:latin typeface="Montserrat Thin"/>
              </a:rPr>
              <a:t>Do more with the search feature. Try it!</a:t>
            </a:r>
            <a:endParaRPr b="0" lang="id-ID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Application>LibreOffice/7.1.4.2$Linux_X86_64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2021-07-11T07:25:15Z</dcterms:created>
  <dc:creator>Michael Yudanta Kuswandi</dc:creator>
  <dc:description/>
  <dc:language>id-ID</dc:language>
  <cp:lastModifiedBy>Michael Yudanta Kuswandi</cp:lastModifiedBy>
  <dcterms:modified xsi:type="dcterms:W3CDTF">2021-07-11T18:03:40Z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