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apert.wav" ContentType="audio/x-wav"/>
  <Override PartName="/ppt/media/image14.png" ContentType="image/png"/>
  <Override PartName="/ppt/media/image13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9.png" ContentType="image/png"/>
  <Override PartName="/ppt/media/image40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22.png" ContentType="image/png"/>
  <Override PartName="/ppt/media/image5.png" ContentType="image/png"/>
  <Override PartName="/ppt/media/image3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Click to </a:t>
            </a:r>
            <a:r>
              <a:rPr b="0" lang="id-ID" sz="4400" spc="-1" strike="noStrike">
                <a:latin typeface="Arial"/>
              </a:rPr>
              <a:t>edit the </a:t>
            </a:r>
            <a:r>
              <a:rPr b="0" lang="id-ID" sz="4400" spc="-1" strike="noStrike">
                <a:latin typeface="Arial"/>
              </a:rPr>
              <a:t>title text </a:t>
            </a:r>
            <a:r>
              <a:rPr b="0" lang="id-ID" sz="4400" spc="-1" strike="noStrike">
                <a:latin typeface="Arial"/>
              </a:rPr>
              <a:t>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</a:t>
            </a:r>
            <a:r>
              <a:rPr b="0" lang="id-ID" sz="4400" spc="-1" strike="noStrike">
                <a:latin typeface="Arial"/>
              </a:rPr>
              <a:t>li</a:t>
            </a:r>
            <a:r>
              <a:rPr b="0" lang="id-ID" sz="4400" spc="-1" strike="noStrike">
                <a:latin typeface="Arial"/>
              </a:rPr>
              <a:t>c</a:t>
            </a:r>
            <a:r>
              <a:rPr b="0" lang="id-ID" sz="4400" spc="-1" strike="noStrike">
                <a:latin typeface="Arial"/>
              </a:rPr>
              <a:t>k </a:t>
            </a:r>
            <a:r>
              <a:rPr b="0" lang="id-ID" sz="4400" spc="-1" strike="noStrike">
                <a:latin typeface="Arial"/>
              </a:rPr>
              <a:t>to </a:t>
            </a:r>
            <a:r>
              <a:rPr b="0" lang="id-ID" sz="4400" spc="-1" strike="noStrike">
                <a:latin typeface="Arial"/>
              </a:rPr>
              <a:t>e</a:t>
            </a:r>
            <a:r>
              <a:rPr b="0" lang="id-ID" sz="4400" spc="-1" strike="noStrike">
                <a:latin typeface="Arial"/>
              </a:rPr>
              <a:t>di</a:t>
            </a:r>
            <a:r>
              <a:rPr b="0" lang="id-ID" sz="4400" spc="-1" strike="noStrike">
                <a:latin typeface="Arial"/>
              </a:rPr>
              <a:t>t </a:t>
            </a:r>
            <a:r>
              <a:rPr b="0" lang="id-ID" sz="4400" spc="-1" strike="noStrike">
                <a:latin typeface="Arial"/>
              </a:rPr>
              <a:t>th</a:t>
            </a:r>
            <a:r>
              <a:rPr b="0" lang="id-ID" sz="4400" spc="-1" strike="noStrike">
                <a:latin typeface="Arial"/>
              </a:rPr>
              <a:t>e </a:t>
            </a:r>
            <a:r>
              <a:rPr b="0" lang="id-ID" sz="4400" spc="-1" strike="noStrike">
                <a:latin typeface="Arial"/>
              </a:rPr>
              <a:t>tit</a:t>
            </a:r>
            <a:r>
              <a:rPr b="0" lang="id-ID" sz="4400" spc="-1" strike="noStrike">
                <a:latin typeface="Arial"/>
              </a:rPr>
              <a:t>le </a:t>
            </a:r>
            <a:r>
              <a:rPr b="0" lang="id-ID" sz="4400" spc="-1" strike="noStrike">
                <a:latin typeface="Arial"/>
              </a:rPr>
              <a:t>te</a:t>
            </a:r>
            <a:r>
              <a:rPr b="0" lang="id-ID" sz="4400" spc="-1" strike="noStrike">
                <a:latin typeface="Arial"/>
              </a:rPr>
              <a:t>xt </a:t>
            </a:r>
            <a:r>
              <a:rPr b="0" lang="id-ID" sz="4400" spc="-1" strike="noStrike">
                <a:latin typeface="Arial"/>
              </a:rPr>
              <a:t>fo</a:t>
            </a:r>
            <a:r>
              <a:rPr b="0" lang="id-ID" sz="4400" spc="-1" strike="noStrike">
                <a:latin typeface="Arial"/>
              </a:rPr>
              <a:t>r</a:t>
            </a:r>
            <a:r>
              <a:rPr b="0" lang="id-ID" sz="4400" spc="-1" strike="noStrike">
                <a:latin typeface="Arial"/>
              </a:rPr>
              <a:t>m</a:t>
            </a:r>
            <a:r>
              <a:rPr b="0" lang="id-ID" sz="4400" spc="-1" strike="noStrike">
                <a:latin typeface="Arial"/>
              </a:rPr>
              <a:t>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audio" Target="../media/apert.wav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105000" y="1260000"/>
            <a:ext cx="386748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800" spc="-1" strike="noStrike">
                <a:solidFill>
                  <a:srgbClr val="ffffff"/>
                </a:solidFill>
                <a:latin typeface="Montserrat Medium"/>
                <a:ea typeface="DejaVu Sans"/>
              </a:rPr>
              <a:t>7:30</a:t>
            </a:r>
            <a:endParaRPr b="0" lang="id-ID" sz="12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10000" y="3420000"/>
            <a:ext cx="305748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Sunday, July 11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90360" y="5239080"/>
            <a:ext cx="8985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unlock</a:t>
            </a:r>
            <a:endParaRPr b="0" lang="id-ID" sz="15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608040" y="53586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9550800" y="5389560"/>
            <a:ext cx="119520" cy="1195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9335880" y="5385600"/>
            <a:ext cx="126720" cy="1267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9056160" y="5380920"/>
            <a:ext cx="133560" cy="1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50">
        <p:fade thruBlk="true"/>
      </p:transition>
    </mc:Choice>
    <mc:Fallback>
      <p:transition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4320000" y="1800000"/>
            <a:ext cx="1439280" cy="1439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4320000" y="4722480"/>
            <a:ext cx="1437480" cy="243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2ba5d2"/>
                </a:solidFill>
                <a:latin typeface="Montserrat"/>
                <a:ea typeface="Noto Sans CJK SC"/>
              </a:rPr>
              <a:t>try another method </a:t>
            </a:r>
            <a:r>
              <a:rPr b="0" lang="en-US" sz="900" spc="-1" strike="noStrike">
                <a:solidFill>
                  <a:srgbClr val="2ba5d2"/>
                </a:solidFill>
                <a:latin typeface="Cantarell"/>
                <a:ea typeface="Noto Sans CJK SC"/>
              </a:rPr>
              <a:t>→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45000" y="3240000"/>
            <a:ext cx="9874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996000" y="4140000"/>
            <a:ext cx="357480" cy="3574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176000" y="4140000"/>
            <a:ext cx="1617480" cy="357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580000" y="4140000"/>
            <a:ext cx="393480" cy="3574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ts val="1928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→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032000" y="4140000"/>
            <a:ext cx="14734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769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Password...</a:t>
            </a:r>
            <a:endParaRPr b="0" lang="id-ID" sz="1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757760" y="2040120"/>
            <a:ext cx="559080" cy="559080"/>
          </a:xfrm>
          <a:custGeom>
            <a:avLst/>
            <a:gdLst/>
            <a:ahLst/>
            <a:rect l="l" t="t" r="r" b="b"/>
            <a:pathLst>
              <a:path w="1556" h="1556">
                <a:moveTo>
                  <a:pt x="1555" y="778"/>
                </a:moveTo>
                <a:cubicBezTo>
                  <a:pt x="1555" y="914"/>
                  <a:pt x="1520" y="1049"/>
                  <a:pt x="1451" y="1167"/>
                </a:cubicBezTo>
                <a:cubicBezTo>
                  <a:pt x="1383" y="1285"/>
                  <a:pt x="1284" y="1383"/>
                  <a:pt x="1166" y="1452"/>
                </a:cubicBezTo>
                <a:cubicBezTo>
                  <a:pt x="1048" y="1520"/>
                  <a:pt x="914" y="1555"/>
                  <a:pt x="778" y="1555"/>
                </a:cubicBezTo>
                <a:cubicBezTo>
                  <a:pt x="641" y="1555"/>
                  <a:pt x="507" y="1520"/>
                  <a:pt x="389" y="1452"/>
                </a:cubicBezTo>
                <a:cubicBezTo>
                  <a:pt x="271" y="1383"/>
                  <a:pt x="172" y="1285"/>
                  <a:pt x="104" y="1167"/>
                </a:cubicBezTo>
                <a:cubicBezTo>
                  <a:pt x="35" y="1049"/>
                  <a:pt x="0" y="914"/>
                  <a:pt x="0" y="778"/>
                </a:cubicBezTo>
                <a:cubicBezTo>
                  <a:pt x="0" y="641"/>
                  <a:pt x="36" y="507"/>
                  <a:pt x="104" y="389"/>
                </a:cubicBezTo>
                <a:cubicBezTo>
                  <a:pt x="173" y="271"/>
                  <a:pt x="271" y="172"/>
                  <a:pt x="389" y="104"/>
                </a:cubicBezTo>
                <a:cubicBezTo>
                  <a:pt x="507" y="36"/>
                  <a:pt x="641" y="0"/>
                  <a:pt x="778" y="0"/>
                </a:cubicBezTo>
                <a:cubicBezTo>
                  <a:pt x="914" y="0"/>
                  <a:pt x="1048" y="36"/>
                  <a:pt x="1166" y="104"/>
                </a:cubicBezTo>
                <a:cubicBezTo>
                  <a:pt x="1284" y="172"/>
                  <a:pt x="1382" y="271"/>
                  <a:pt x="1451" y="389"/>
                </a:cubicBezTo>
                <a:cubicBezTo>
                  <a:pt x="1519" y="507"/>
                  <a:pt x="1555" y="641"/>
                  <a:pt x="1555" y="778"/>
                </a:cubicBezTo>
                <a:close/>
              </a:path>
            </a:pathLst>
          </a:cu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4561560" y="2729520"/>
            <a:ext cx="952920" cy="509040"/>
          </a:xfrm>
          <a:custGeom>
            <a:avLst/>
            <a:gdLst/>
            <a:ahLst/>
            <a:rect l="l" t="t" r="r" b="b"/>
            <a:pathLst>
              <a:path w="2650" h="1417">
                <a:moveTo>
                  <a:pt x="97" y="708"/>
                </a:moveTo>
                <a:cubicBezTo>
                  <a:pt x="221" y="493"/>
                  <a:pt x="400" y="314"/>
                  <a:pt x="615" y="189"/>
                </a:cubicBezTo>
                <a:cubicBezTo>
                  <a:pt x="830" y="65"/>
                  <a:pt x="1074" y="0"/>
                  <a:pt x="1323" y="0"/>
                </a:cubicBezTo>
                <a:cubicBezTo>
                  <a:pt x="1571" y="0"/>
                  <a:pt x="1815" y="65"/>
                  <a:pt x="2030" y="189"/>
                </a:cubicBezTo>
                <a:cubicBezTo>
                  <a:pt x="2245" y="314"/>
                  <a:pt x="2424" y="493"/>
                  <a:pt x="2548" y="708"/>
                </a:cubicBezTo>
                <a:cubicBezTo>
                  <a:pt x="2588" y="777"/>
                  <a:pt x="2622" y="848"/>
                  <a:pt x="2649" y="922"/>
                </a:cubicBezTo>
                <a:cubicBezTo>
                  <a:pt x="2551" y="1008"/>
                  <a:pt x="2444" y="1085"/>
                  <a:pt x="2330" y="1151"/>
                </a:cubicBezTo>
                <a:cubicBezTo>
                  <a:pt x="2057" y="1308"/>
                  <a:pt x="1752" y="1399"/>
                  <a:pt x="1439" y="1416"/>
                </a:cubicBezTo>
                <a:lnTo>
                  <a:pt x="1323" y="1416"/>
                </a:lnTo>
                <a:lnTo>
                  <a:pt x="1220" y="1416"/>
                </a:lnTo>
                <a:cubicBezTo>
                  <a:pt x="907" y="1399"/>
                  <a:pt x="602" y="1308"/>
                  <a:pt x="329" y="1151"/>
                </a:cubicBezTo>
                <a:cubicBezTo>
                  <a:pt x="211" y="1083"/>
                  <a:pt x="101" y="1003"/>
                  <a:pt x="0" y="913"/>
                </a:cubicBezTo>
                <a:cubicBezTo>
                  <a:pt x="26" y="842"/>
                  <a:pt x="59" y="774"/>
                  <a:pt x="97" y="708"/>
                </a:cubicBezTo>
                <a:close/>
              </a:path>
            </a:pathLst>
          </a:cu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608400" y="53586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9551160" y="5389560"/>
            <a:ext cx="119520" cy="1195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9336240" y="5385600"/>
            <a:ext cx="126720" cy="1267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9056520" y="5380920"/>
            <a:ext cx="133560" cy="1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4545000" y="3240000"/>
            <a:ext cx="9874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510000" y="4104000"/>
            <a:ext cx="30574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1928"/>
              </a:lnSpc>
            </a:pPr>
            <a:r>
              <a:rPr b="0" lang="en-US" sz="900" spc="-1" strike="noStrike">
                <a:solidFill>
                  <a:srgbClr val="dee6ef"/>
                </a:solidFill>
                <a:latin typeface="Montserrat"/>
                <a:ea typeface="Noto Sans CJK SC"/>
              </a:rPr>
              <a:t>Scan your fingerprint, or use your face to unlock.</a:t>
            </a:r>
            <a:endParaRPr b="0" lang="id-ID" sz="9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4320360" y="1800360"/>
            <a:ext cx="1439280" cy="1439280"/>
            <a:chOff x="4320360" y="1800360"/>
            <a:chExt cx="1439280" cy="1439280"/>
          </a:xfrm>
        </p:grpSpPr>
        <p:sp>
          <p:nvSpPr>
            <p:cNvPr id="99" name=""/>
            <p:cNvSpPr/>
            <p:nvPr/>
          </p:nvSpPr>
          <p:spPr>
            <a:xfrm>
              <a:off x="4320360" y="1800360"/>
              <a:ext cx="1439280" cy="1439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4758120" y="2040480"/>
              <a:ext cx="559080" cy="559080"/>
            </a:xfrm>
            <a:custGeom>
              <a:avLst/>
              <a:gdLst/>
              <a:ahLst/>
              <a:rect l="l" t="t" r="r" b="b"/>
              <a:pathLst>
                <a:path w="1556" h="1556">
                  <a:moveTo>
                    <a:pt x="1555" y="778"/>
                  </a:moveTo>
                  <a:cubicBezTo>
                    <a:pt x="1555" y="914"/>
                    <a:pt x="1520" y="1049"/>
                    <a:pt x="1451" y="1167"/>
                  </a:cubicBezTo>
                  <a:cubicBezTo>
                    <a:pt x="1383" y="1285"/>
                    <a:pt x="1284" y="1383"/>
                    <a:pt x="1166" y="1452"/>
                  </a:cubicBezTo>
                  <a:cubicBezTo>
                    <a:pt x="1048" y="1520"/>
                    <a:pt x="914" y="1555"/>
                    <a:pt x="778" y="1555"/>
                  </a:cubicBezTo>
                  <a:cubicBezTo>
                    <a:pt x="641" y="1555"/>
                    <a:pt x="507" y="1520"/>
                    <a:pt x="389" y="1452"/>
                  </a:cubicBezTo>
                  <a:cubicBezTo>
                    <a:pt x="271" y="1383"/>
                    <a:pt x="172" y="1285"/>
                    <a:pt x="104" y="1167"/>
                  </a:cubicBezTo>
                  <a:cubicBezTo>
                    <a:pt x="35" y="1049"/>
                    <a:pt x="0" y="914"/>
                    <a:pt x="0" y="778"/>
                  </a:cubicBezTo>
                  <a:cubicBezTo>
                    <a:pt x="0" y="641"/>
                    <a:pt x="36" y="507"/>
                    <a:pt x="104" y="389"/>
                  </a:cubicBezTo>
                  <a:cubicBezTo>
                    <a:pt x="173" y="271"/>
                    <a:pt x="271" y="172"/>
                    <a:pt x="389" y="104"/>
                  </a:cubicBezTo>
                  <a:cubicBezTo>
                    <a:pt x="507" y="36"/>
                    <a:pt x="641" y="0"/>
                    <a:pt x="778" y="0"/>
                  </a:cubicBezTo>
                  <a:cubicBezTo>
                    <a:pt x="914" y="0"/>
                    <a:pt x="1048" y="36"/>
                    <a:pt x="1166" y="104"/>
                  </a:cubicBezTo>
                  <a:cubicBezTo>
                    <a:pt x="1284" y="172"/>
                    <a:pt x="1382" y="271"/>
                    <a:pt x="1451" y="389"/>
                  </a:cubicBezTo>
                  <a:cubicBezTo>
                    <a:pt x="1519" y="507"/>
                    <a:pt x="1555" y="641"/>
                    <a:pt x="1555" y="77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4561920" y="2729880"/>
              <a:ext cx="952920" cy="509040"/>
            </a:xfrm>
            <a:custGeom>
              <a:avLst/>
              <a:gdLst/>
              <a:ahLst/>
              <a:rect l="l" t="t" r="r" b="b"/>
              <a:pathLst>
                <a:path w="2650" h="1417">
                  <a:moveTo>
                    <a:pt x="97" y="708"/>
                  </a:moveTo>
                  <a:cubicBezTo>
                    <a:pt x="221" y="493"/>
                    <a:pt x="400" y="314"/>
                    <a:pt x="615" y="189"/>
                  </a:cubicBezTo>
                  <a:cubicBezTo>
                    <a:pt x="830" y="65"/>
                    <a:pt x="1074" y="0"/>
                    <a:pt x="1323" y="0"/>
                  </a:cubicBezTo>
                  <a:cubicBezTo>
                    <a:pt x="1571" y="0"/>
                    <a:pt x="1815" y="65"/>
                    <a:pt x="2030" y="189"/>
                  </a:cubicBezTo>
                  <a:cubicBezTo>
                    <a:pt x="2245" y="314"/>
                    <a:pt x="2424" y="493"/>
                    <a:pt x="2548" y="708"/>
                  </a:cubicBezTo>
                  <a:cubicBezTo>
                    <a:pt x="2588" y="777"/>
                    <a:pt x="2622" y="848"/>
                    <a:pt x="2649" y="922"/>
                  </a:cubicBezTo>
                  <a:cubicBezTo>
                    <a:pt x="2551" y="1008"/>
                    <a:pt x="2444" y="1085"/>
                    <a:pt x="2330" y="1151"/>
                  </a:cubicBezTo>
                  <a:cubicBezTo>
                    <a:pt x="2057" y="1308"/>
                    <a:pt x="1752" y="1399"/>
                    <a:pt x="1439" y="1416"/>
                  </a:cubicBezTo>
                  <a:lnTo>
                    <a:pt x="1323" y="1416"/>
                  </a:lnTo>
                  <a:lnTo>
                    <a:pt x="1220" y="1416"/>
                  </a:lnTo>
                  <a:cubicBezTo>
                    <a:pt x="907" y="1399"/>
                    <a:pt x="602" y="1308"/>
                    <a:pt x="329" y="1151"/>
                  </a:cubicBezTo>
                  <a:cubicBezTo>
                    <a:pt x="211" y="1083"/>
                    <a:pt x="101" y="1003"/>
                    <a:pt x="0" y="913"/>
                  </a:cubicBezTo>
                  <a:cubicBezTo>
                    <a:pt x="26" y="842"/>
                    <a:pt x="59" y="774"/>
                    <a:pt x="97" y="70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"/>
          <p:cNvSpPr/>
          <p:nvPr/>
        </p:nvSpPr>
        <p:spPr>
          <a:xfrm>
            <a:off x="9608400" y="53586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9551160" y="5389560"/>
            <a:ext cx="119520" cy="1195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9336240" y="5385600"/>
            <a:ext cx="126720" cy="1267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9056520" y="5380920"/>
            <a:ext cx="133560" cy="1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3000" p14:dur="150">
        <p:fad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8" presetSubtype="1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udio>
                                      <p:cMediaNode>
                                        <p:cTn/>
                                        <p:tgtEl>
                                          <p:sndTgt r:embed="rId5" name="apert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0077480" cy="1774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200" cy="9612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211680" y="0"/>
            <a:ext cx="62784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855320" y="-5400"/>
            <a:ext cx="3672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679680" y="-54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90360" y="5238000"/>
            <a:ext cx="845640" cy="3574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4428000" y="523800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256360" y="523836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4752000" y="5220360"/>
            <a:ext cx="53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 rot="612000">
            <a:off x="5254560" y="5277600"/>
            <a:ext cx="281880" cy="26100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860000" y="5220000"/>
            <a:ext cx="35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rot="597600">
            <a:off x="4519800" y="5271120"/>
            <a:ext cx="264240" cy="2642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9622440" y="37440"/>
            <a:ext cx="95400" cy="954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9407520" y="36360"/>
            <a:ext cx="100800" cy="1008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9163800" y="32400"/>
            <a:ext cx="104040" cy="10404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182160" y="1352160"/>
            <a:ext cx="539280" cy="53928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165960" y="2235960"/>
            <a:ext cx="555480" cy="55548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182160" y="452160"/>
            <a:ext cx="539280" cy="53928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082160" y="2252160"/>
            <a:ext cx="539280" cy="53928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1082160" y="1383840"/>
            <a:ext cx="507600" cy="5076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1082160" y="506880"/>
            <a:ext cx="484560" cy="48456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4903560" y="231840"/>
            <a:ext cx="263160" cy="216720"/>
          </a:xfrm>
          <a:custGeom>
            <a:avLst/>
            <a:gdLst/>
            <a:ahLst/>
            <a:rect l="l" t="t" r="r" b="b"/>
            <a:pathLst>
              <a:path w="404" h="334">
                <a:moveTo>
                  <a:pt x="201" y="0"/>
                </a:moveTo>
                <a:lnTo>
                  <a:pt x="403" y="333"/>
                </a:lnTo>
                <a:lnTo>
                  <a:pt x="0" y="333"/>
                </a:lnTo>
                <a:lnTo>
                  <a:pt x="201" y="0"/>
                </a:lnTo>
              </a:path>
            </a:pathLst>
          </a:custGeom>
          <a:solidFill>
            <a:srgbClr val="00b0f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306240" y="334800"/>
            <a:ext cx="3458160" cy="345816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b0f0"/>
              </a:gs>
            </a:gsLst>
            <a:lin ang="5400000"/>
          </a:gra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3340080" y="3020760"/>
            <a:ext cx="18680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Sunday</a:t>
            </a:r>
            <a:endParaRPr b="0" lang="id-ID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July 11, 2021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0077480" cy="1774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200" cy="9612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211680" y="0"/>
            <a:ext cx="62784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855320" y="-5400"/>
            <a:ext cx="36720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68960" y="487800"/>
            <a:ext cx="3115080" cy="593640"/>
          </a:xfrm>
          <a:prstGeom prst="rect">
            <a:avLst/>
          </a:prstGeom>
          <a:solidFill>
            <a:srgbClr val="008cb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3425400" y="469800"/>
            <a:ext cx="32245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Welcome to MPD OS Remastered!</a:t>
            </a:r>
            <a:endParaRPr b="0" lang="id-ID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Click the notification to learn more.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979880" y="334440"/>
            <a:ext cx="110520" cy="360"/>
          </a:xfrm>
          <a:prstGeom prst="line">
            <a:avLst/>
          </a:prstGeom>
          <a:ln w="10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4590000" y="5238000"/>
            <a:ext cx="845640" cy="3574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427640" y="523800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256000" y="523836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4751640" y="5220360"/>
            <a:ext cx="53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rot="612000">
            <a:off x="5254200" y="5277600"/>
            <a:ext cx="281880" cy="26100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4859640" y="5220000"/>
            <a:ext cx="35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rot="597600">
            <a:off x="4519440" y="5271120"/>
            <a:ext cx="264240" cy="2642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182160" y="1352160"/>
            <a:ext cx="539280" cy="5392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ts val="6749"/>
              </a:lnSpc>
            </a:pPr>
            <a:r>
              <a:rPr b="0" lang="id-ID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User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165960" y="2235960"/>
            <a:ext cx="555480" cy="5554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ts val="7393"/>
              </a:lnSpc>
            </a:pPr>
            <a:r>
              <a:rPr b="0" lang="id-ID" sz="800" spc="-1" strike="noStrike">
                <a:solidFill>
                  <a:srgbClr val="000000"/>
                </a:solidFill>
                <a:latin typeface="Montserrat"/>
                <a:ea typeface="DejaVu Sans"/>
              </a:rPr>
              <a:t>MediaBrowse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82160" y="452160"/>
            <a:ext cx="539280" cy="53928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ts val="6588"/>
              </a:lnSpc>
            </a:pPr>
            <a:r>
              <a:rPr b="0" lang="id-ID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Device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082160" y="2252160"/>
            <a:ext cx="539280" cy="53928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ts val="7231"/>
              </a:lnSpc>
            </a:pPr>
            <a:r>
              <a:rPr b="0" lang="id-ID" sz="800" spc="-1" strike="noStrike">
                <a:solidFill>
                  <a:srgbClr val="000000"/>
                </a:solidFill>
                <a:latin typeface="Montserrat"/>
                <a:ea typeface="DejaVu Sans"/>
              </a:rPr>
              <a:t>GamePlay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082160" y="1383840"/>
            <a:ext cx="507600" cy="50760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ts val="4980"/>
              </a:lnSpc>
            </a:pPr>
            <a:r>
              <a:rPr b="0" lang="id-ID" sz="800" spc="-1" strike="noStrike">
                <a:solidFill>
                  <a:srgbClr val="000000"/>
                </a:solidFill>
                <a:latin typeface="Montserrat"/>
                <a:ea typeface="DejaVu Sans"/>
              </a:rPr>
              <a:t>Task Manager</a:t>
            </a:r>
            <a:endParaRPr b="0" lang="id-ID" sz="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082160" y="506880"/>
            <a:ext cx="484560" cy="48456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ts val="6429"/>
              </a:lnSpc>
            </a:pPr>
            <a:r>
              <a:rPr b="0" lang="id-ID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Trash Bin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680040" y="-54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9"/>
          <a:stretch/>
        </p:blipFill>
        <p:spPr>
          <a:xfrm>
            <a:off x="9622800" y="37440"/>
            <a:ext cx="95400" cy="9540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10"/>
          <a:stretch/>
        </p:blipFill>
        <p:spPr>
          <a:xfrm>
            <a:off x="9407880" y="36360"/>
            <a:ext cx="100800" cy="10080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11"/>
          <a:stretch/>
        </p:blipFill>
        <p:spPr>
          <a:xfrm>
            <a:off x="9164160" y="32400"/>
            <a:ext cx="104040" cy="1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0077480" cy="1774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1200" cy="9612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211680" y="0"/>
            <a:ext cx="62784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855320" y="-5400"/>
            <a:ext cx="3672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590360" y="3222000"/>
            <a:ext cx="845640" cy="3574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4428000" y="322200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5256360" y="322236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4752000" y="3204360"/>
            <a:ext cx="53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⬜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rot="612000">
            <a:off x="5254560" y="3261600"/>
            <a:ext cx="281880" cy="261000"/>
          </a:xfrm>
          <a:custGeom>
            <a:avLst/>
            <a:gdLst/>
            <a:ahLst/>
            <a:rect l="l" t="t" r="r" b="b"/>
            <a:pathLst>
              <a:path w="792" h="734">
                <a:moveTo>
                  <a:pt x="0" y="366"/>
                </a:moveTo>
                <a:lnTo>
                  <a:pt x="113" y="471"/>
                </a:lnTo>
                <a:lnTo>
                  <a:pt x="116" y="625"/>
                </a:lnTo>
                <a:lnTo>
                  <a:pt x="276" y="625"/>
                </a:lnTo>
                <a:lnTo>
                  <a:pt x="395" y="733"/>
                </a:lnTo>
                <a:lnTo>
                  <a:pt x="509" y="627"/>
                </a:lnTo>
                <a:lnTo>
                  <a:pt x="675" y="624"/>
                </a:lnTo>
                <a:lnTo>
                  <a:pt x="675" y="476"/>
                </a:lnTo>
                <a:lnTo>
                  <a:pt x="791" y="366"/>
                </a:lnTo>
                <a:lnTo>
                  <a:pt x="677" y="260"/>
                </a:lnTo>
                <a:lnTo>
                  <a:pt x="675" y="107"/>
                </a:lnTo>
                <a:lnTo>
                  <a:pt x="514" y="107"/>
                </a:lnTo>
                <a:lnTo>
                  <a:pt x="395" y="0"/>
                </a:lnTo>
                <a:lnTo>
                  <a:pt x="281" y="105"/>
                </a:lnTo>
                <a:lnTo>
                  <a:pt x="115" y="107"/>
                </a:lnTo>
                <a:lnTo>
                  <a:pt x="115" y="256"/>
                </a:lnTo>
                <a:lnTo>
                  <a:pt x="0" y="366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4860000" y="3204360"/>
            <a:ext cx="35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↓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rot="597600">
            <a:off x="4520160" y="3255480"/>
            <a:ext cx="264240" cy="2642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3835440" y="3657600"/>
            <a:ext cx="2380680" cy="2280960"/>
          </a:xfrm>
          <a:prstGeom prst="flowChartAlternateProcess">
            <a:avLst/>
          </a:prstGeom>
          <a:solidFill>
            <a:srgbClr val="008cb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4104000" y="5360400"/>
            <a:ext cx="53856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11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996000" y="3780000"/>
            <a:ext cx="220680" cy="2206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4107240" y="3780000"/>
            <a:ext cx="1831320" cy="2206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4018320" y="3780000"/>
            <a:ext cx="1920240" cy="2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287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Search...</a:t>
            </a:r>
            <a:endParaRPr b="0" lang="id-ID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825880" y="3780000"/>
            <a:ext cx="220680" cy="2206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960000" y="4019400"/>
            <a:ext cx="208656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id-ID" sz="7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Do more with the search feature. Try it!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680040" y="-54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9622800" y="37440"/>
            <a:ext cx="95400" cy="95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9407880" y="36360"/>
            <a:ext cx="100800" cy="10080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5"/>
          <a:stretch/>
        </p:blipFill>
        <p:spPr>
          <a:xfrm>
            <a:off x="9164160" y="32400"/>
            <a:ext cx="104040" cy="104040"/>
          </a:xfrm>
          <a:prstGeom prst="rect">
            <a:avLst/>
          </a:prstGeom>
          <a:ln w="0">
            <a:noFill/>
          </a:ln>
        </p:spPr>
      </p:pic>
      <p:grpSp>
        <p:nvGrpSpPr>
          <p:cNvPr id="176" name=""/>
          <p:cNvGrpSpPr/>
          <p:nvPr/>
        </p:nvGrpSpPr>
        <p:grpSpPr>
          <a:xfrm>
            <a:off x="3960000" y="5400000"/>
            <a:ext cx="179280" cy="179280"/>
            <a:chOff x="3960000" y="5400000"/>
            <a:chExt cx="179280" cy="179280"/>
          </a:xfrm>
        </p:grpSpPr>
        <p:sp>
          <p:nvSpPr>
            <p:cNvPr id="177" name=""/>
            <p:cNvSpPr/>
            <p:nvPr/>
          </p:nvSpPr>
          <p:spPr>
            <a:xfrm>
              <a:off x="3960000" y="5400000"/>
              <a:ext cx="179280" cy="179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>
              <a:off x="4014720" y="5429880"/>
              <a:ext cx="69120" cy="69480"/>
            </a:xfrm>
            <a:custGeom>
              <a:avLst/>
              <a:gdLst/>
              <a:ahLst/>
              <a:rect l="l" t="t" r="r" b="b"/>
              <a:pathLst>
                <a:path w="195" h="196">
                  <a:moveTo>
                    <a:pt x="194" y="98"/>
                  </a:moveTo>
                  <a:cubicBezTo>
                    <a:pt x="194" y="115"/>
                    <a:pt x="190" y="131"/>
                    <a:pt x="181" y="146"/>
                  </a:cubicBezTo>
                  <a:cubicBezTo>
                    <a:pt x="173" y="161"/>
                    <a:pt x="161" y="173"/>
                    <a:pt x="146" y="182"/>
                  </a:cubicBezTo>
                  <a:cubicBezTo>
                    <a:pt x="131" y="190"/>
                    <a:pt x="114" y="195"/>
                    <a:pt x="97" y="195"/>
                  </a:cubicBezTo>
                  <a:cubicBezTo>
                    <a:pt x="80" y="195"/>
                    <a:pt x="63" y="190"/>
                    <a:pt x="49" y="182"/>
                  </a:cubicBezTo>
                  <a:cubicBezTo>
                    <a:pt x="34" y="173"/>
                    <a:pt x="22" y="161"/>
                    <a:pt x="13" y="146"/>
                  </a:cubicBezTo>
                  <a:cubicBezTo>
                    <a:pt x="4" y="131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3"/>
                  </a:cubicBezTo>
                  <a:cubicBezTo>
                    <a:pt x="63" y="5"/>
                    <a:pt x="80" y="0"/>
                    <a:pt x="97" y="0"/>
                  </a:cubicBezTo>
                  <a:cubicBezTo>
                    <a:pt x="114" y="0"/>
                    <a:pt x="131" y="5"/>
                    <a:pt x="146" y="13"/>
                  </a:cubicBezTo>
                  <a:cubicBezTo>
                    <a:pt x="161" y="22"/>
                    <a:pt x="173" y="34"/>
                    <a:pt x="181" y="49"/>
                  </a:cubicBezTo>
                  <a:cubicBezTo>
                    <a:pt x="190" y="64"/>
                    <a:pt x="194" y="80"/>
                    <a:pt x="194" y="9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>
              <a:off x="3990240" y="5516280"/>
              <a:ext cx="118440" cy="63000"/>
            </a:xfrm>
            <a:custGeom>
              <a:avLst/>
              <a:gdLst/>
              <a:ahLst/>
              <a:rect l="l" t="t" r="r" b="b"/>
              <a:pathLst>
                <a:path w="332" h="178">
                  <a:moveTo>
                    <a:pt x="12" y="88"/>
                  </a:moveTo>
                  <a:cubicBezTo>
                    <a:pt x="28" y="61"/>
                    <a:pt x="50" y="39"/>
                    <a:pt x="77" y="23"/>
                  </a:cubicBezTo>
                  <a:cubicBezTo>
                    <a:pt x="104" y="8"/>
                    <a:pt x="134" y="0"/>
                    <a:pt x="165" y="0"/>
                  </a:cubicBezTo>
                  <a:cubicBezTo>
                    <a:pt x="196" y="0"/>
                    <a:pt x="227" y="8"/>
                    <a:pt x="254" y="23"/>
                  </a:cubicBezTo>
                  <a:cubicBezTo>
                    <a:pt x="281" y="39"/>
                    <a:pt x="303" y="61"/>
                    <a:pt x="318" y="88"/>
                  </a:cubicBezTo>
                  <a:cubicBezTo>
                    <a:pt x="323" y="97"/>
                    <a:pt x="328" y="106"/>
                    <a:pt x="331" y="115"/>
                  </a:cubicBezTo>
                  <a:cubicBezTo>
                    <a:pt x="319" y="126"/>
                    <a:pt x="305" y="135"/>
                    <a:pt x="291" y="144"/>
                  </a:cubicBezTo>
                  <a:cubicBezTo>
                    <a:pt x="257" y="163"/>
                    <a:pt x="219" y="175"/>
                    <a:pt x="180" y="177"/>
                  </a:cubicBezTo>
                  <a:lnTo>
                    <a:pt x="165" y="177"/>
                  </a:lnTo>
                  <a:lnTo>
                    <a:pt x="152" y="177"/>
                  </a:lnTo>
                  <a:cubicBezTo>
                    <a:pt x="113" y="175"/>
                    <a:pt x="75" y="163"/>
                    <a:pt x="41" y="144"/>
                  </a:cubicBezTo>
                  <a:cubicBezTo>
                    <a:pt x="26" y="135"/>
                    <a:pt x="12" y="125"/>
                    <a:pt x="0" y="114"/>
                  </a:cubicBezTo>
                  <a:cubicBezTo>
                    <a:pt x="3" y="105"/>
                    <a:pt x="7" y="97"/>
                    <a:pt x="12" y="8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" name=""/>
          <p:cNvGrpSpPr/>
          <p:nvPr/>
        </p:nvGrpSpPr>
        <p:grpSpPr>
          <a:xfrm>
            <a:off x="5880240" y="5351760"/>
            <a:ext cx="248400" cy="241560"/>
            <a:chOff x="5880240" y="5351760"/>
            <a:chExt cx="248400" cy="241560"/>
          </a:xfrm>
        </p:grpSpPr>
        <p:sp>
          <p:nvSpPr>
            <p:cNvPr id="181" name=""/>
            <p:cNvSpPr/>
            <p:nvPr/>
          </p:nvSpPr>
          <p:spPr>
            <a:xfrm>
              <a:off x="5880240" y="5351760"/>
              <a:ext cx="248400" cy="241560"/>
            </a:xfrm>
            <a:prstGeom prst="ellipse">
              <a:avLst/>
            </a:prstGeom>
            <a:solidFill>
              <a:srgbClr val="666666"/>
            </a:solidFill>
            <a:ln w="0">
              <a:solidFill>
                <a:srgbClr val="b4c7dc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2" name="" descr=""/>
            <p:cNvPicPr/>
            <p:nvPr/>
          </p:nvPicPr>
          <p:blipFill>
            <a:blip r:embed="rId6"/>
            <a:stretch/>
          </p:blipFill>
          <p:spPr>
            <a:xfrm>
              <a:off x="5916960" y="5395320"/>
              <a:ext cx="161280" cy="16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"/>
          <p:cNvSpPr/>
          <p:nvPr/>
        </p:nvSpPr>
        <p:spPr>
          <a:xfrm>
            <a:off x="182160" y="1352160"/>
            <a:ext cx="539280" cy="53928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165960" y="2235960"/>
            <a:ext cx="555480" cy="55548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182160" y="452160"/>
            <a:ext cx="539280" cy="53928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1082160" y="2252160"/>
            <a:ext cx="539280" cy="53928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1082160" y="1383840"/>
            <a:ext cx="507600" cy="50760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1082160" y="506880"/>
            <a:ext cx="484560" cy="48456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13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0077480" cy="1774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116640" y="37440"/>
            <a:ext cx="61200" cy="9612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211680" y="0"/>
            <a:ext cx="104832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Summary View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855320" y="-5400"/>
            <a:ext cx="3672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680040" y="-5400"/>
            <a:ext cx="37440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9622800" y="37440"/>
            <a:ext cx="95400" cy="9540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9407880" y="36360"/>
            <a:ext cx="100800" cy="1008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9164160" y="32400"/>
            <a:ext cx="104040" cy="10404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4590360" y="5238360"/>
            <a:ext cx="845640" cy="3574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4428000" y="523836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5256360" y="523872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4752000" y="5220720"/>
            <a:ext cx="53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 rot="612000">
            <a:off x="5254560" y="5277960"/>
            <a:ext cx="281880" cy="26100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4860000" y="5220360"/>
            <a:ext cx="357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rot="597600">
            <a:off x="4519800" y="5271480"/>
            <a:ext cx="264240" cy="2642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960000" y="306720"/>
            <a:ext cx="2160000" cy="3574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a6099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3816360" y="30672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a6099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5904720" y="307080"/>
            <a:ext cx="357840" cy="3578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a6099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-4356000" y="360000"/>
            <a:ext cx="5292000" cy="5040000"/>
          </a:xfrm>
          <a:prstGeom prst="flowChartAlternateProcess">
            <a:avLst/>
          </a:prstGeom>
          <a:solidFill>
            <a:srgbClr val="131b66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9144000" y="360000"/>
            <a:ext cx="5292000" cy="5040000"/>
          </a:xfrm>
          <a:prstGeom prst="flowChartAlternateProcess">
            <a:avLst/>
          </a:prstGeom>
          <a:solidFill>
            <a:srgbClr val="131b66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5"/>
          <a:stretch/>
        </p:blipFill>
        <p:spPr>
          <a:xfrm>
            <a:off x="1434960" y="843480"/>
            <a:ext cx="7210800" cy="4056120"/>
          </a:xfrm>
          <a:prstGeom prst="rect">
            <a:avLst/>
          </a:prstGeom>
          <a:ln w="0">
            <a:noFill/>
          </a:ln>
          <a:effectLst>
            <a:glow rad="63360">
              <a:srgbClr val="ffffff">
                <a:alpha val="0"/>
              </a:srgbClr>
            </a:glow>
            <a:softEdge rad="63360"/>
          </a:effectLst>
        </p:spPr>
      </p:pic>
      <p:grpSp>
        <p:nvGrpSpPr>
          <p:cNvPr id="210" name=""/>
          <p:cNvGrpSpPr/>
          <p:nvPr/>
        </p:nvGrpSpPr>
        <p:grpSpPr>
          <a:xfrm>
            <a:off x="127080" y="4608720"/>
            <a:ext cx="540000" cy="539280"/>
            <a:chOff x="127080" y="4608720"/>
            <a:chExt cx="540000" cy="539280"/>
          </a:xfrm>
        </p:grpSpPr>
        <p:sp>
          <p:nvSpPr>
            <p:cNvPr id="211" name=""/>
            <p:cNvSpPr/>
            <p:nvPr/>
          </p:nvSpPr>
          <p:spPr>
            <a:xfrm>
              <a:off x="127080" y="4608720"/>
              <a:ext cx="540000" cy="539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>
                  <a:alpha val="0"/>
                </a:srgbClr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291960" y="4698720"/>
              <a:ext cx="208080" cy="208800"/>
            </a:xfrm>
            <a:custGeom>
              <a:avLst/>
              <a:gdLst/>
              <a:ahLst/>
              <a:rect l="l" t="t" r="r" b="b"/>
              <a:pathLst>
                <a:path w="195" h="196">
                  <a:moveTo>
                    <a:pt x="194" y="98"/>
                  </a:moveTo>
                  <a:cubicBezTo>
                    <a:pt x="194" y="115"/>
                    <a:pt x="190" y="131"/>
                    <a:pt x="181" y="146"/>
                  </a:cubicBezTo>
                  <a:cubicBezTo>
                    <a:pt x="173" y="161"/>
                    <a:pt x="161" y="173"/>
                    <a:pt x="146" y="182"/>
                  </a:cubicBezTo>
                  <a:cubicBezTo>
                    <a:pt x="131" y="190"/>
                    <a:pt x="114" y="195"/>
                    <a:pt x="97" y="195"/>
                  </a:cubicBezTo>
                  <a:cubicBezTo>
                    <a:pt x="80" y="195"/>
                    <a:pt x="63" y="190"/>
                    <a:pt x="49" y="182"/>
                  </a:cubicBezTo>
                  <a:cubicBezTo>
                    <a:pt x="34" y="173"/>
                    <a:pt x="22" y="161"/>
                    <a:pt x="13" y="146"/>
                  </a:cubicBezTo>
                  <a:cubicBezTo>
                    <a:pt x="4" y="131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3"/>
                  </a:cubicBezTo>
                  <a:cubicBezTo>
                    <a:pt x="63" y="5"/>
                    <a:pt x="80" y="0"/>
                    <a:pt x="97" y="0"/>
                  </a:cubicBezTo>
                  <a:cubicBezTo>
                    <a:pt x="114" y="0"/>
                    <a:pt x="131" y="5"/>
                    <a:pt x="146" y="13"/>
                  </a:cubicBezTo>
                  <a:cubicBezTo>
                    <a:pt x="161" y="22"/>
                    <a:pt x="173" y="34"/>
                    <a:pt x="181" y="49"/>
                  </a:cubicBezTo>
                  <a:cubicBezTo>
                    <a:pt x="190" y="64"/>
                    <a:pt x="194" y="80"/>
                    <a:pt x="194" y="9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218160" y="4958640"/>
              <a:ext cx="356760" cy="189360"/>
            </a:xfrm>
            <a:custGeom>
              <a:avLst/>
              <a:gdLst/>
              <a:ahLst/>
              <a:rect l="l" t="t" r="r" b="b"/>
              <a:pathLst>
                <a:path w="332" h="178">
                  <a:moveTo>
                    <a:pt x="12" y="88"/>
                  </a:moveTo>
                  <a:cubicBezTo>
                    <a:pt x="28" y="61"/>
                    <a:pt x="50" y="39"/>
                    <a:pt x="77" y="23"/>
                  </a:cubicBezTo>
                  <a:cubicBezTo>
                    <a:pt x="104" y="8"/>
                    <a:pt x="134" y="0"/>
                    <a:pt x="165" y="0"/>
                  </a:cubicBezTo>
                  <a:cubicBezTo>
                    <a:pt x="196" y="0"/>
                    <a:pt x="227" y="8"/>
                    <a:pt x="254" y="23"/>
                  </a:cubicBezTo>
                  <a:cubicBezTo>
                    <a:pt x="281" y="39"/>
                    <a:pt x="303" y="61"/>
                    <a:pt x="318" y="88"/>
                  </a:cubicBezTo>
                  <a:cubicBezTo>
                    <a:pt x="323" y="97"/>
                    <a:pt x="328" y="106"/>
                    <a:pt x="331" y="115"/>
                  </a:cubicBezTo>
                  <a:cubicBezTo>
                    <a:pt x="319" y="126"/>
                    <a:pt x="305" y="135"/>
                    <a:pt x="291" y="144"/>
                  </a:cubicBezTo>
                  <a:cubicBezTo>
                    <a:pt x="257" y="163"/>
                    <a:pt x="219" y="175"/>
                    <a:pt x="180" y="177"/>
                  </a:cubicBezTo>
                  <a:lnTo>
                    <a:pt x="165" y="177"/>
                  </a:lnTo>
                  <a:lnTo>
                    <a:pt x="152" y="177"/>
                  </a:lnTo>
                  <a:cubicBezTo>
                    <a:pt x="113" y="175"/>
                    <a:pt x="75" y="163"/>
                    <a:pt x="41" y="144"/>
                  </a:cubicBezTo>
                  <a:cubicBezTo>
                    <a:pt x="26" y="135"/>
                    <a:pt x="12" y="125"/>
                    <a:pt x="0" y="114"/>
                  </a:cubicBezTo>
                  <a:cubicBezTo>
                    <a:pt x="3" y="105"/>
                    <a:pt x="7" y="97"/>
                    <a:pt x="12" y="88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"/>
          <p:cNvSpPr txBox="1"/>
          <p:nvPr/>
        </p:nvSpPr>
        <p:spPr>
          <a:xfrm>
            <a:off x="9360000" y="4569840"/>
            <a:ext cx="54000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id-ID" sz="3200" spc="-1" strike="noStrike">
                <a:latin typeface="Cantarell"/>
              </a:rPr>
              <a:t>⏻</a:t>
            </a:r>
            <a:endParaRPr b="0" lang="id-ID" sz="3200" spc="-1" strike="noStrike">
              <a:latin typeface="Cantarel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69480" y="3960000"/>
            <a:ext cx="6865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id-ID" sz="3200" spc="-1" strike="noStrike">
                <a:latin typeface="Arial"/>
              </a:rPr>
              <a:t>⛅</a:t>
            </a:r>
            <a:endParaRPr b="0" lang="id-ID" sz="3200" spc="-1" strike="noStrike"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816360" y="306720"/>
            <a:ext cx="230364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id-ID" sz="1800" spc="-1" strike="noStrike">
                <a:latin typeface="Montserrat Thin"/>
              </a:rPr>
              <a:t>S</a:t>
            </a:r>
            <a:r>
              <a:rPr b="0" lang="id-ID" sz="1800" spc="-1" strike="noStrike">
                <a:latin typeface="Montserrat Thin"/>
              </a:rPr>
              <a:t>e</a:t>
            </a:r>
            <a:r>
              <a:rPr b="0" lang="id-ID" sz="1800" spc="-1" strike="noStrike">
                <a:latin typeface="Montserrat Thin"/>
              </a:rPr>
              <a:t>a</a:t>
            </a:r>
            <a:r>
              <a:rPr b="0" lang="id-ID" sz="1800" spc="-1" strike="noStrike">
                <a:latin typeface="Montserrat Thin"/>
              </a:rPr>
              <a:t>r</a:t>
            </a:r>
            <a:r>
              <a:rPr b="0" lang="id-ID" sz="1800" spc="-1" strike="noStrike">
                <a:latin typeface="Montserrat Thin"/>
              </a:rPr>
              <a:t>c</a:t>
            </a:r>
            <a:r>
              <a:rPr b="0" lang="id-ID" sz="1800" spc="-1" strike="noStrike">
                <a:latin typeface="Montserrat Thin"/>
              </a:rPr>
              <a:t>h </a:t>
            </a:r>
            <a:r>
              <a:rPr b="0" lang="id-ID" sz="1800" spc="-1" strike="noStrike">
                <a:latin typeface="Montserrat Thin"/>
              </a:rPr>
              <a:t>f</a:t>
            </a:r>
            <a:r>
              <a:rPr b="0" lang="id-ID" sz="1800" spc="-1" strike="noStrike">
                <a:latin typeface="Montserrat Thin"/>
              </a:rPr>
              <a:t>o</a:t>
            </a:r>
            <a:r>
              <a:rPr b="0" lang="id-ID" sz="1800" spc="-1" strike="noStrike">
                <a:latin typeface="Montserrat Thin"/>
              </a:rPr>
              <a:t>r...</a:t>
            </a:r>
            <a:endParaRPr b="0" lang="id-ID" sz="1800" spc="-1" strike="noStrike">
              <a:latin typeface="Montserrat Thi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2021-07-11T07:25:15Z</dcterms:created>
  <dc:creator>Michael Yudanta Kuswandi</dc:creator>
  <dc:description/>
  <dc:language>id-ID</dc:language>
  <cp:lastModifiedBy>Michael Yudanta Kuswandi</cp:lastModifiedBy>
  <dcterms:modified xsi:type="dcterms:W3CDTF">2021-07-13T13:52:54Z</dcterms:modified>
  <cp:revision>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