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7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12645-A707-4AD0-A424-7F0DD34A6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41C54A-7FBE-493F-B853-56A525F34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3F8BE2-7B86-4DBA-B8EC-8FC352D2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CEEE-8F0F-4311-8296-188755664151}" type="datetimeFigureOut">
              <a:rPr kumimoji="1" lang="ja-JP" altLang="en-US" smtClean="0"/>
              <a:t>2019/2/17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7B2AFD-420C-49CD-A23B-DF03805C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DD0D67-BD6F-4F55-883B-A6E8146A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D555-E658-4C23-A201-6EEA4141D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53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38C1D0-3FBC-4E53-91F4-F88E9315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4FB8B7-B7E0-4B26-AB6E-72F93E8DC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A2F538-5136-47F6-9CAF-533B90A8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CEEE-8F0F-4311-8296-188755664151}" type="datetimeFigureOut">
              <a:rPr kumimoji="1" lang="ja-JP" altLang="en-US" smtClean="0"/>
              <a:t>2019/2/17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20444C-78B1-4E2C-8996-20839829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73BC17-8D16-4645-B240-BE6604E6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D555-E658-4C23-A201-6EEA4141D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94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453689-EDF9-46BF-807E-235A31438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4ED6D5-CEDC-48BA-A88A-0852FEE2B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D2EF96-6998-4B24-BAF3-3D1478BB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CEEE-8F0F-4311-8296-188755664151}" type="datetimeFigureOut">
              <a:rPr kumimoji="1" lang="ja-JP" altLang="en-US" smtClean="0"/>
              <a:t>2019/2/17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E8F703-3492-4B3F-B206-5391F688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B06620-0D3F-4735-87B1-2E3373CB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D555-E658-4C23-A201-6EEA4141D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90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B5928-D3C3-4C8A-8B4E-51F14012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FFEA6C-5DC7-46CD-A1E9-D7F963FA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01A8F-5EFE-4402-803C-134B83C6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CEEE-8F0F-4311-8296-188755664151}" type="datetimeFigureOut">
              <a:rPr kumimoji="1" lang="ja-JP" altLang="en-US" smtClean="0"/>
              <a:t>2019/2/17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539D43-A3AF-4298-AF4D-51DAF4F1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B3322E-D124-4B56-9C8B-428FD693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D555-E658-4C23-A201-6EEA4141D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26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C1AA38-781E-43A4-BCD8-B679FEE5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3680AB-AFB6-4858-8D20-969116B16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B9B04C-9F87-4F20-8908-344C1DCD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CEEE-8F0F-4311-8296-188755664151}" type="datetimeFigureOut">
              <a:rPr kumimoji="1" lang="ja-JP" altLang="en-US" smtClean="0"/>
              <a:t>2019/2/17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551297-B1F3-40B9-A5A9-3CBD7B5E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97FB92-48AF-4016-882A-C72303CF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D555-E658-4C23-A201-6EEA4141D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93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0BA82-0535-4477-AB07-7948034B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7AA24B-73C6-41FD-9CB4-6CA7F2340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BBB11B-13B3-4225-8076-F80CD6A7C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44D439-FEB3-4A67-A1E7-661221F7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CEEE-8F0F-4311-8296-188755664151}" type="datetimeFigureOut">
              <a:rPr kumimoji="1" lang="ja-JP" altLang="en-US" smtClean="0"/>
              <a:t>2019/2/17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814F39-029F-4C7F-9574-2CA82E57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94A6CD-280E-45B7-9EAC-38CA4E01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D555-E658-4C23-A201-6EEA4141D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72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C0C722-4780-4265-93CA-29E38EF8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948B0C-D131-4619-B119-1C81A4AE0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6BA59D-0DA8-4C70-9813-71708EDF8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47F0C73-C388-4919-AD65-3770E6949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68FE08-4EE5-465B-B6C0-003472FFE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E5B44E-3400-47F0-8982-4F8902CA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CEEE-8F0F-4311-8296-188755664151}" type="datetimeFigureOut">
              <a:rPr kumimoji="1" lang="ja-JP" altLang="en-US" smtClean="0"/>
              <a:t>2019/2/17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8BCEED-24E4-4F94-82B8-14FEDD6E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782E3FF-6F0E-4473-878D-FC8621CC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D555-E658-4C23-A201-6EEA4141D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3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7A0C6-9F0C-48CF-8BD6-EE03467D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C217DC-FCC8-457A-A3E4-53A8E82E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CEEE-8F0F-4311-8296-188755664151}" type="datetimeFigureOut">
              <a:rPr kumimoji="1" lang="ja-JP" altLang="en-US" smtClean="0"/>
              <a:t>2019/2/17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38CB76-FB70-4D0B-86FF-5032B262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BC1DD7-3DF6-4095-8B8A-3803EDCC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D555-E658-4C23-A201-6EEA4141D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95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A38148-3F63-45FD-A3F3-BAD011BA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CEEE-8F0F-4311-8296-188755664151}" type="datetimeFigureOut">
              <a:rPr kumimoji="1" lang="ja-JP" altLang="en-US" smtClean="0"/>
              <a:t>2019/2/17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AB3779-8F53-47C0-BD84-66213596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7BC3C7-3A47-4694-A4E8-A67EFD20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D555-E658-4C23-A201-6EEA4141D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8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23850-9778-41AB-87C0-D9FAD45F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DE5164-7C0B-44D0-8C41-FC60DC9DF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5FD651-DFD6-4AB5-A0F4-C4D26B3A6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188AF1-431D-469A-BC9B-D434651E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CEEE-8F0F-4311-8296-188755664151}" type="datetimeFigureOut">
              <a:rPr kumimoji="1" lang="ja-JP" altLang="en-US" smtClean="0"/>
              <a:t>2019/2/17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036E4D-4118-4AE8-91FE-41BD96B4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C6C5CA-700C-4CB3-A8EA-B2C028F3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D555-E658-4C23-A201-6EEA4141D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53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29487-2D86-491B-897E-E42EFF6A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AB6EFD-8649-48D0-A32B-4D9F14E61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EDCB9A-D7C0-4859-907A-DEA9BF6A4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135E1C-9901-4DF7-9BD4-44630E74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CEEE-8F0F-4311-8296-188755664151}" type="datetimeFigureOut">
              <a:rPr kumimoji="1" lang="ja-JP" altLang="en-US" smtClean="0"/>
              <a:t>2019/2/17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F4C6B8-82B5-4043-9604-7936012B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12AFF1-58E1-411C-9E7F-19A89FDB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D555-E658-4C23-A201-6EEA4141D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00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782204-A2ED-438E-9006-288AC1F4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53D91B-9681-40DB-BE6F-914308C28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D2C79A-4332-432F-8151-483530375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ACEEE-8F0F-4311-8296-188755664151}" type="datetimeFigureOut">
              <a:rPr kumimoji="1" lang="ja-JP" altLang="en-US" smtClean="0"/>
              <a:t>2019/2/17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EED61-7B90-4C76-9495-2CEC5ED58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184E09-5F9C-45D4-84E3-FF9D56FCC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0D555-E658-4C23-A201-6EEA4141D0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61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A562588-A8E7-4798-A738-C8058563F8D1}"/>
              </a:ext>
            </a:extLst>
          </p:cNvPr>
          <p:cNvGrpSpPr/>
          <p:nvPr/>
        </p:nvGrpSpPr>
        <p:grpSpPr>
          <a:xfrm>
            <a:off x="3648075" y="1800225"/>
            <a:ext cx="4886325" cy="3257550"/>
            <a:chOff x="3648075" y="1800225"/>
            <a:chExt cx="4886325" cy="3257550"/>
          </a:xfrm>
        </p:grpSpPr>
        <p:pic>
          <p:nvPicPr>
            <p:cNvPr id="5" name="図 4" descr="電子機器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8EB583AD-C143-4ACE-9C9D-8430A7392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1804416"/>
              <a:ext cx="4876800" cy="3249168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BD8A310-E99F-4B6F-B0BD-3904AAD1DD43}"/>
                </a:ext>
              </a:extLst>
            </p:cNvPr>
            <p:cNvSpPr/>
            <p:nvPr/>
          </p:nvSpPr>
          <p:spPr>
            <a:xfrm>
              <a:off x="3648075" y="1800225"/>
              <a:ext cx="4886325" cy="3257550"/>
            </a:xfrm>
            <a:prstGeom prst="rect">
              <a:avLst/>
            </a:prstGeom>
            <a:solidFill>
              <a:schemeClr val="dk1">
                <a:alpha val="36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04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AE0CE3F-C609-4A7F-AABE-3AC181BA454B}"/>
              </a:ext>
            </a:extLst>
          </p:cNvPr>
          <p:cNvGrpSpPr/>
          <p:nvPr/>
        </p:nvGrpSpPr>
        <p:grpSpPr>
          <a:xfrm>
            <a:off x="3648075" y="1807464"/>
            <a:ext cx="4886325" cy="3257550"/>
            <a:chOff x="3648075" y="1807464"/>
            <a:chExt cx="4886325" cy="3257550"/>
          </a:xfrm>
        </p:grpSpPr>
        <p:pic>
          <p:nvPicPr>
            <p:cNvPr id="3" name="図 2" descr="武器, 剣, 空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E296386A-B8C5-4E2E-8595-238182090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1807464"/>
              <a:ext cx="4876800" cy="3243072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2171171-5F97-4237-9CA2-A8B8A879470C}"/>
                </a:ext>
              </a:extLst>
            </p:cNvPr>
            <p:cNvSpPr/>
            <p:nvPr/>
          </p:nvSpPr>
          <p:spPr>
            <a:xfrm>
              <a:off x="3648075" y="1807464"/>
              <a:ext cx="4886325" cy="3257550"/>
            </a:xfrm>
            <a:prstGeom prst="rect">
              <a:avLst/>
            </a:prstGeom>
            <a:solidFill>
              <a:schemeClr val="dk1">
                <a:alpha val="36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36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15A698A-04F0-44D0-87F7-478CC69A12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7" b="16797"/>
          <a:stretch/>
        </p:blipFill>
        <p:spPr>
          <a:xfrm>
            <a:off x="2892014" y="1192306"/>
            <a:ext cx="5852160" cy="299421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2171171-5F97-4237-9CA2-A8B8A879470C}"/>
              </a:ext>
            </a:extLst>
          </p:cNvPr>
          <p:cNvSpPr/>
          <p:nvPr/>
        </p:nvSpPr>
        <p:spPr>
          <a:xfrm>
            <a:off x="2892014" y="1192307"/>
            <a:ext cx="5852160" cy="2994212"/>
          </a:xfrm>
          <a:prstGeom prst="rect">
            <a:avLst/>
          </a:prstGeom>
          <a:solidFill>
            <a:schemeClr val="dk1">
              <a:alpha val="1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14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D43500C-12E1-4A84-BBAE-D27ADDAF502D}"/>
              </a:ext>
            </a:extLst>
          </p:cNvPr>
          <p:cNvGrpSpPr/>
          <p:nvPr/>
        </p:nvGrpSpPr>
        <p:grpSpPr>
          <a:xfrm>
            <a:off x="3648075" y="1903476"/>
            <a:ext cx="4886325" cy="3051048"/>
            <a:chOff x="3648075" y="1903476"/>
            <a:chExt cx="4886325" cy="3051048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2B5B4EA7-C079-4F6C-9186-0806A4D8A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1903476"/>
              <a:ext cx="4876800" cy="3051048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2171171-5F97-4237-9CA2-A8B8A879470C}"/>
                </a:ext>
              </a:extLst>
            </p:cNvPr>
            <p:cNvSpPr/>
            <p:nvPr/>
          </p:nvSpPr>
          <p:spPr>
            <a:xfrm>
              <a:off x="3648075" y="1903476"/>
              <a:ext cx="4886325" cy="3051048"/>
            </a:xfrm>
            <a:prstGeom prst="rect">
              <a:avLst/>
            </a:prstGeom>
            <a:solidFill>
              <a:schemeClr val="dk1">
                <a:alpha val="36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681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194FF3-A99B-4F7A-BE57-C0DFECC0415B}"/>
              </a:ext>
            </a:extLst>
          </p:cNvPr>
          <p:cNvGrpSpPr/>
          <p:nvPr/>
        </p:nvGrpSpPr>
        <p:grpSpPr>
          <a:xfrm>
            <a:off x="3344091" y="844730"/>
            <a:ext cx="6096000" cy="4103915"/>
            <a:chOff x="3344091" y="844730"/>
            <a:chExt cx="6096000" cy="4103915"/>
          </a:xfrm>
        </p:grpSpPr>
        <p:pic>
          <p:nvPicPr>
            <p:cNvPr id="3" name="図 2" descr="音楽, 室内, ピアノ, 壁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BEB13C64-5946-4192-9F6E-DC4F86E4A7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38"/>
            <a:stretch/>
          </p:blipFill>
          <p:spPr>
            <a:xfrm>
              <a:off x="3344091" y="844730"/>
              <a:ext cx="6096000" cy="4103915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2171171-5F97-4237-9CA2-A8B8A879470C}"/>
                </a:ext>
              </a:extLst>
            </p:cNvPr>
            <p:cNvSpPr/>
            <p:nvPr/>
          </p:nvSpPr>
          <p:spPr>
            <a:xfrm>
              <a:off x="3344091" y="844730"/>
              <a:ext cx="6096000" cy="4103915"/>
            </a:xfrm>
            <a:prstGeom prst="rect">
              <a:avLst/>
            </a:prstGeom>
            <a:solidFill>
              <a:schemeClr val="dk1">
                <a:alpha val="36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107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音楽, サックス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DC912A9-F040-41F9-9246-6DC0D88A5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65" y="289940"/>
            <a:ext cx="4684091" cy="3122727"/>
          </a:xfrm>
        </p:spPr>
      </p:pic>
      <p:pic>
        <p:nvPicPr>
          <p:cNvPr id="7" name="図 6" descr="室内, おもちゃ, 壁, テーブル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7B6B29E-2F78-4CFB-99A3-D879967C5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87" y="3653406"/>
            <a:ext cx="4105273" cy="307895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8707888-8F15-4A7B-B29B-954AF2F62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87" y="1264553"/>
            <a:ext cx="3222171" cy="2148114"/>
          </a:xfrm>
          <a:prstGeom prst="rect">
            <a:avLst/>
          </a:prstGeom>
        </p:spPr>
      </p:pic>
      <p:pic>
        <p:nvPicPr>
          <p:cNvPr id="11" name="図 10" descr="人, 携帯電話, 電話, 屋外 が含まれている画像&#10;&#10;非常に高い精度で生成された説明">
            <a:extLst>
              <a:ext uri="{FF2B5EF4-FFF2-40B4-BE49-F238E27FC236}">
                <a16:creationId xmlns:a16="http://schemas.microsoft.com/office/drawing/2014/main" id="{96140F72-69C6-47D9-9DB5-78300FA9A0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71" y="3653406"/>
            <a:ext cx="2785385" cy="185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2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果物, 食べ物, 市場, 野菜 が含まれている画像&#10;&#10;非常に高い精度で生成された説明">
            <a:extLst>
              <a:ext uri="{FF2B5EF4-FFF2-40B4-BE49-F238E27FC236}">
                <a16:creationId xmlns:a16="http://schemas.microsoft.com/office/drawing/2014/main" id="{1DEDA345-EFFE-468A-A815-25213C66C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119773"/>
            <a:ext cx="6527007" cy="4351338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7DD1267-0A90-465A-9179-1248EA761ABD}"/>
              </a:ext>
            </a:extLst>
          </p:cNvPr>
          <p:cNvSpPr/>
          <p:nvPr/>
        </p:nvSpPr>
        <p:spPr>
          <a:xfrm>
            <a:off x="2832496" y="1119773"/>
            <a:ext cx="6527007" cy="4351338"/>
          </a:xfrm>
          <a:prstGeom prst="rect">
            <a:avLst/>
          </a:prstGeom>
          <a:solidFill>
            <a:schemeClr val="accent1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46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2171171-5F97-4237-9CA2-A8B8A879470C}"/>
              </a:ext>
            </a:extLst>
          </p:cNvPr>
          <p:cNvSpPr/>
          <p:nvPr/>
        </p:nvSpPr>
        <p:spPr>
          <a:xfrm>
            <a:off x="514350" y="2914650"/>
            <a:ext cx="4886325" cy="3257550"/>
          </a:xfrm>
          <a:prstGeom prst="rect">
            <a:avLst/>
          </a:prstGeom>
          <a:solidFill>
            <a:schemeClr val="dk1">
              <a:alpha val="3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51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ワイド画面</PresentationFormat>
  <Paragraphs>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中津 龍星</dc:creator>
  <cp:lastModifiedBy>中津 龍星</cp:lastModifiedBy>
  <cp:revision>6</cp:revision>
  <dcterms:created xsi:type="dcterms:W3CDTF">2018-12-17T06:12:09Z</dcterms:created>
  <dcterms:modified xsi:type="dcterms:W3CDTF">2019-02-16T15:36:39Z</dcterms:modified>
</cp:coreProperties>
</file>