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64" r:id="rId5"/>
    <p:sldId id="1274" r:id="rId6"/>
    <p:sldId id="1267" r:id="rId7"/>
    <p:sldId id="372" r:id="rId8"/>
    <p:sldId id="340" r:id="rId9"/>
    <p:sldId id="373" r:id="rId10"/>
    <p:sldId id="1281" r:id="rId11"/>
    <p:sldId id="1264" r:id="rId12"/>
    <p:sldId id="1159" r:id="rId13"/>
    <p:sldId id="1271" r:id="rId14"/>
    <p:sldId id="392" r:id="rId15"/>
    <p:sldId id="1282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B88"/>
    <a:srgbClr val="93D3B5"/>
    <a:srgbClr val="EBD6C5"/>
    <a:srgbClr val="FAC090"/>
    <a:srgbClr val="808080"/>
    <a:srgbClr val="DDB798"/>
    <a:srgbClr val="D1D1D1"/>
    <a:srgbClr val="FBCAA2"/>
    <a:srgbClr val="C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7590C-3310-B1C2-6A99-8CD497BB37C1}" v="3" dt="2019-11-04T16:16:58.586"/>
    <p1510:client id="{80E4BAE7-2398-BB70-F689-63796C38845E}" v="1" dt="2019-11-03T13:35:07.633"/>
    <p1510:client id="{CF7534F6-1B41-4DDB-B91A-004EF47EFF37}" v="335" dt="2019-11-04T10:42:18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6381" autoAdjust="0"/>
  </p:normalViewPr>
  <p:slideViewPr>
    <p:cSldViewPr snapToGrid="0">
      <p:cViewPr varScale="1">
        <p:scale>
          <a:sx n="87" d="100"/>
          <a:sy n="87" d="100"/>
        </p:scale>
        <p:origin x="1092" y="90"/>
      </p:cViewPr>
      <p:guideLst/>
    </p:cSldViewPr>
  </p:slideViewPr>
  <p:notesTextViewPr>
    <p:cViewPr>
      <p:scale>
        <a:sx n="1" d="1"/>
        <a:sy n="1" d="1"/>
      </p:scale>
      <p:origin x="0" y="-3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ut Farkash" userId="S::reutf@earlysign.com::6887dcea-80f9-4bf0-944a-0adf3582bb08" providerId="AD" clId="Web-{5027590C-3310-B1C2-6A99-8CD497BB37C1}"/>
    <pc:docChg chg="modSld">
      <pc:chgData name="Reut Farkash" userId="S::reutf@earlysign.com::6887dcea-80f9-4bf0-944a-0adf3582bb08" providerId="AD" clId="Web-{5027590C-3310-B1C2-6A99-8CD497BB37C1}" dt="2019-11-04T16:16:58.586" v="2" actId="1076"/>
      <pc:docMkLst>
        <pc:docMk/>
      </pc:docMkLst>
      <pc:sldChg chg="delSp modSp">
        <pc:chgData name="Reut Farkash" userId="S::reutf@earlysign.com::6887dcea-80f9-4bf0-944a-0adf3582bb08" providerId="AD" clId="Web-{5027590C-3310-B1C2-6A99-8CD497BB37C1}" dt="2019-11-04T16:16:58.586" v="2" actId="1076"/>
        <pc:sldMkLst>
          <pc:docMk/>
          <pc:sldMk cId="698374395" sldId="392"/>
        </pc:sldMkLst>
        <pc:spChg chg="mod">
          <ac:chgData name="Reut Farkash" userId="S::reutf@earlysign.com::6887dcea-80f9-4bf0-944a-0adf3582bb08" providerId="AD" clId="Web-{5027590C-3310-B1C2-6A99-8CD497BB37C1}" dt="2019-11-04T16:16:58.586" v="2" actId="1076"/>
          <ac:spMkLst>
            <pc:docMk/>
            <pc:sldMk cId="698374395" sldId="392"/>
            <ac:spMk id="19" creationId="{00000000-0000-0000-0000-000000000000}"/>
          </ac:spMkLst>
        </pc:spChg>
        <pc:graphicFrameChg chg="del">
          <ac:chgData name="Reut Farkash" userId="S::reutf@earlysign.com::6887dcea-80f9-4bf0-944a-0adf3582bb08" providerId="AD" clId="Web-{5027590C-3310-B1C2-6A99-8CD497BB37C1}" dt="2019-11-04T16:16:51.351" v="0"/>
          <ac:graphicFrameMkLst>
            <pc:docMk/>
            <pc:sldMk cId="698374395" sldId="392"/>
            <ac:graphicFrameMk id="18" creationId="{DB9E87D5-00E6-4EF6-84E8-1F01A55B44EB}"/>
          </ac:graphicFrameMkLst>
        </pc:graphicFrameChg>
      </pc:sldChg>
    </pc:docChg>
  </pc:docChgLst>
  <pc:docChgLst>
    <pc:chgData name="Ron Shiff" userId="S::ron@earlysign.com::6b62d0b5-d573-41fe-b184-b42fe77f3474" providerId="AD" clId="Web-{80E4BAE7-2398-BB70-F689-63796C38845E}"/>
    <pc:docChg chg="sldOrd">
      <pc:chgData name="Ron Shiff" userId="S::ron@earlysign.com::6b62d0b5-d573-41fe-b184-b42fe77f3474" providerId="AD" clId="Web-{80E4BAE7-2398-BB70-F689-63796C38845E}" dt="2019-11-03T13:35:07.633" v="0"/>
      <pc:docMkLst>
        <pc:docMk/>
      </pc:docMkLst>
      <pc:sldChg chg="ord">
        <pc:chgData name="Ron Shiff" userId="S::ron@earlysign.com::6b62d0b5-d573-41fe-b184-b42fe77f3474" providerId="AD" clId="Web-{80E4BAE7-2398-BB70-F689-63796C38845E}" dt="2019-11-03T13:35:07.633" v="0"/>
        <pc:sldMkLst>
          <pc:docMk/>
          <pc:sldMk cId="3323298288" sldId="340"/>
        </pc:sldMkLst>
      </pc:sldChg>
    </pc:docChg>
  </pc:docChgLst>
  <pc:docChgLst>
    <pc:chgData name="Reut Farkash" userId="6887dcea-80f9-4bf0-944a-0adf3582bb08" providerId="ADAL" clId="{D96DAD37-A87C-4C63-887A-D057389A211F}"/>
    <pc:docChg chg="undo redo custSel addSld delSld modSld sldOrd delMainMaster">
      <pc:chgData name="Reut Farkash" userId="6887dcea-80f9-4bf0-944a-0adf3582bb08" providerId="ADAL" clId="{D96DAD37-A87C-4C63-887A-D057389A211F}" dt="2019-11-03T09:01:05.853" v="2987" actId="20577"/>
      <pc:docMkLst>
        <pc:docMk/>
      </pc:docMkLst>
      <pc:sldChg chg="del">
        <pc:chgData name="Reut Farkash" userId="6887dcea-80f9-4bf0-944a-0adf3582bb08" providerId="ADAL" clId="{D96DAD37-A87C-4C63-887A-D057389A211F}" dt="2019-10-31T10:31:02.875" v="3" actId="2696"/>
        <pc:sldMkLst>
          <pc:docMk/>
          <pc:sldMk cId="109857222" sldId="256"/>
        </pc:sldMkLst>
      </pc:sldChg>
      <pc:sldChg chg="addSp delSp modSp add del modAnim">
        <pc:chgData name="Reut Farkash" userId="6887dcea-80f9-4bf0-944a-0adf3582bb08" providerId="ADAL" clId="{D96DAD37-A87C-4C63-887A-D057389A211F}" dt="2019-10-31T11:43:44.480" v="479" actId="1038"/>
        <pc:sldMkLst>
          <pc:docMk/>
          <pc:sldMk cId="1462108546" sldId="264"/>
        </pc:sldMkLst>
        <pc:spChg chg="add">
          <ac:chgData name="Reut Farkash" userId="6887dcea-80f9-4bf0-944a-0adf3582bb08" providerId="ADAL" clId="{D96DAD37-A87C-4C63-887A-D057389A211F}" dt="2019-10-31T10:40:10.142" v="49"/>
          <ac:spMkLst>
            <pc:docMk/>
            <pc:sldMk cId="1462108546" sldId="264"/>
            <ac:spMk id="2" creationId="{D496FDB9-7DE5-4D98-8C6C-37ABD50F90F8}"/>
          </ac:spMkLst>
        </pc:spChg>
        <pc:spChg chg="add mod">
          <ac:chgData name="Reut Farkash" userId="6887dcea-80f9-4bf0-944a-0adf3582bb08" providerId="ADAL" clId="{D96DAD37-A87C-4C63-887A-D057389A211F}" dt="2019-10-31T10:40:18.125" v="51"/>
          <ac:spMkLst>
            <pc:docMk/>
            <pc:sldMk cId="1462108546" sldId="264"/>
            <ac:spMk id="3" creationId="{B370EF75-A3F5-4622-8C11-AE6E850068C7}"/>
          </ac:spMkLst>
        </pc:spChg>
        <pc:spChg chg="mod">
          <ac:chgData name="Reut Farkash" userId="6887dcea-80f9-4bf0-944a-0adf3582bb08" providerId="ADAL" clId="{D96DAD37-A87C-4C63-887A-D057389A211F}" dt="2019-10-31T11:43:19.383" v="437" actId="14100"/>
          <ac:spMkLst>
            <pc:docMk/>
            <pc:sldMk cId="1462108546" sldId="264"/>
            <ac:spMk id="4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0-31T11:43:26.939" v="451" actId="1036"/>
          <ac:spMkLst>
            <pc:docMk/>
            <pc:sldMk cId="1462108546" sldId="264"/>
            <ac:spMk id="5" creationId="{00000000-0000-0000-0000-000000000000}"/>
          </ac:spMkLst>
        </pc:spChg>
        <pc:spChg chg="add">
          <ac:chgData name="Reut Farkash" userId="6887dcea-80f9-4bf0-944a-0adf3582bb08" providerId="ADAL" clId="{D96DAD37-A87C-4C63-887A-D057389A211F}" dt="2019-10-31T10:40:19.024" v="52"/>
          <ac:spMkLst>
            <pc:docMk/>
            <pc:sldMk cId="1462108546" sldId="264"/>
            <ac:spMk id="6" creationId="{535E360D-A9FD-4611-BD7F-3415292EBAF9}"/>
          </ac:spMkLst>
        </pc:spChg>
        <pc:spChg chg="add del">
          <ac:chgData name="Reut Farkash" userId="6887dcea-80f9-4bf0-944a-0adf3582bb08" providerId="ADAL" clId="{D96DAD37-A87C-4C63-887A-D057389A211F}" dt="2019-10-31T10:40:48.160" v="58"/>
          <ac:spMkLst>
            <pc:docMk/>
            <pc:sldMk cId="1462108546" sldId="264"/>
            <ac:spMk id="7" creationId="{5519FFEF-336B-4E1B-8B11-41B479132E74}"/>
          </ac:spMkLst>
        </pc:spChg>
        <pc:spChg chg="add del">
          <ac:chgData name="Reut Farkash" userId="6887dcea-80f9-4bf0-944a-0adf3582bb08" providerId="ADAL" clId="{D96DAD37-A87C-4C63-887A-D057389A211F}" dt="2019-10-31T10:40:49.317" v="60"/>
          <ac:spMkLst>
            <pc:docMk/>
            <pc:sldMk cId="1462108546" sldId="264"/>
            <ac:spMk id="8" creationId="{887D8A87-86D8-497D-BB06-399EF7C1CCDD}"/>
          </ac:spMkLst>
        </pc:spChg>
        <pc:spChg chg="add">
          <ac:chgData name="Reut Farkash" userId="6887dcea-80f9-4bf0-944a-0adf3582bb08" providerId="ADAL" clId="{D96DAD37-A87C-4C63-887A-D057389A211F}" dt="2019-10-31T10:43:25.377" v="99"/>
          <ac:spMkLst>
            <pc:docMk/>
            <pc:sldMk cId="1462108546" sldId="264"/>
            <ac:spMk id="10" creationId="{25DF7BA5-5C4E-40EE-B55B-17FC709E944E}"/>
          </ac:spMkLst>
        </pc:spChg>
        <pc:spChg chg="add mod">
          <ac:chgData name="Reut Farkash" userId="6887dcea-80f9-4bf0-944a-0adf3582bb08" providerId="ADAL" clId="{D96DAD37-A87C-4C63-887A-D057389A211F}" dt="2019-10-31T11:43:01.751" v="432" actId="1076"/>
          <ac:spMkLst>
            <pc:docMk/>
            <pc:sldMk cId="1462108546" sldId="264"/>
            <ac:spMk id="11" creationId="{52775E69-1278-475D-AD8D-5B35592A576A}"/>
          </ac:spMkLst>
        </pc:spChg>
        <pc:spChg chg="del mod">
          <ac:chgData name="Reut Farkash" userId="6887dcea-80f9-4bf0-944a-0adf3582bb08" providerId="ADAL" clId="{D96DAD37-A87C-4C63-887A-D057389A211F}" dt="2019-10-31T11:42:30.025" v="425"/>
          <ac:spMkLst>
            <pc:docMk/>
            <pc:sldMk cId="1462108546" sldId="264"/>
            <ac:spMk id="16" creationId="{A45D738D-E86D-4D2E-A078-8F13E3BAFAC1}"/>
          </ac:spMkLst>
        </pc:spChg>
        <pc:spChg chg="del mod">
          <ac:chgData name="Reut Farkash" userId="6887dcea-80f9-4bf0-944a-0adf3582bb08" providerId="ADAL" clId="{D96DAD37-A87C-4C63-887A-D057389A211F}" dt="2019-10-31T11:42:30.025" v="425"/>
          <ac:spMkLst>
            <pc:docMk/>
            <pc:sldMk cId="1462108546" sldId="264"/>
            <ac:spMk id="19" creationId="{5D3E3C7A-A444-4ED0-8AF3-A45DC9CCBFA0}"/>
          </ac:spMkLst>
        </pc:spChg>
        <pc:spChg chg="add del mod">
          <ac:chgData name="Reut Farkash" userId="6887dcea-80f9-4bf0-944a-0adf3582bb08" providerId="ADAL" clId="{D96DAD37-A87C-4C63-887A-D057389A211F}" dt="2019-10-31T11:42:34.502" v="428" actId="478"/>
          <ac:spMkLst>
            <pc:docMk/>
            <pc:sldMk cId="1462108546" sldId="264"/>
            <ac:spMk id="20" creationId="{6700DE57-9EE6-4F2B-A486-DE7844FA0E9C}"/>
          </ac:spMkLst>
        </pc:spChg>
        <pc:spChg chg="add mod">
          <ac:chgData name="Reut Farkash" userId="6887dcea-80f9-4bf0-944a-0adf3582bb08" providerId="ADAL" clId="{D96DAD37-A87C-4C63-887A-D057389A211F}" dt="2019-10-31T11:43:11.399" v="435" actId="1076"/>
          <ac:spMkLst>
            <pc:docMk/>
            <pc:sldMk cId="1462108546" sldId="264"/>
            <ac:spMk id="23" creationId="{F803859C-95C9-4F07-81A6-3507123E0D88}"/>
          </ac:spMkLst>
        </pc:spChg>
        <pc:spChg chg="add mod">
          <ac:chgData name="Reut Farkash" userId="6887dcea-80f9-4bf0-944a-0adf3582bb08" providerId="ADAL" clId="{D96DAD37-A87C-4C63-887A-D057389A211F}" dt="2019-10-31T11:43:44.480" v="479" actId="1038"/>
          <ac:spMkLst>
            <pc:docMk/>
            <pc:sldMk cId="1462108546" sldId="264"/>
            <ac:spMk id="25" creationId="{C8C3E5D5-4888-46ED-98DC-5E5199A84A8A}"/>
          </ac:spMkLst>
        </pc:spChg>
        <pc:grpChg chg="add del mod">
          <ac:chgData name="Reut Farkash" userId="6887dcea-80f9-4bf0-944a-0adf3582bb08" providerId="ADAL" clId="{D96DAD37-A87C-4C63-887A-D057389A211F}" dt="2019-10-31T11:42:30.025" v="425"/>
          <ac:grpSpMkLst>
            <pc:docMk/>
            <pc:sldMk cId="1462108546" sldId="264"/>
            <ac:grpSpMk id="12" creationId="{9A1868CB-9066-4A58-9526-340C96710B09}"/>
          </ac:grpSpMkLst>
        </pc:grpChg>
        <pc:grpChg chg="add del mod">
          <ac:chgData name="Reut Farkash" userId="6887dcea-80f9-4bf0-944a-0adf3582bb08" providerId="ADAL" clId="{D96DAD37-A87C-4C63-887A-D057389A211F}" dt="2019-10-31T11:42:30.025" v="425"/>
          <ac:grpSpMkLst>
            <pc:docMk/>
            <pc:sldMk cId="1462108546" sldId="264"/>
            <ac:grpSpMk id="14" creationId="{3FE5C1E2-EC80-414D-88EA-E872BD220E8A}"/>
          </ac:grpSpMkLst>
        </pc:grpChg>
        <pc:grpChg chg="add del mod">
          <ac:chgData name="Reut Farkash" userId="6887dcea-80f9-4bf0-944a-0adf3582bb08" providerId="ADAL" clId="{D96DAD37-A87C-4C63-887A-D057389A211F}" dt="2019-10-31T11:42:30.025" v="425"/>
          <ac:grpSpMkLst>
            <pc:docMk/>
            <pc:sldMk cId="1462108546" sldId="264"/>
            <ac:grpSpMk id="17" creationId="{9F98D6AD-17F1-415C-A75D-5BAE3EB66748}"/>
          </ac:grpSpMkLst>
        </pc:grpChg>
        <pc:picChg chg="add del mod">
          <ac:chgData name="Reut Farkash" userId="6887dcea-80f9-4bf0-944a-0adf3582bb08" providerId="ADAL" clId="{D96DAD37-A87C-4C63-887A-D057389A211F}" dt="2019-10-31T10:44:06.964" v="105" actId="478"/>
          <ac:picMkLst>
            <pc:docMk/>
            <pc:sldMk cId="1462108546" sldId="264"/>
            <ac:picMk id="9" creationId="{9FA255BF-2695-494B-8D53-6AF0EF517522}"/>
          </ac:picMkLst>
        </pc:picChg>
        <pc:picChg chg="del mod">
          <ac:chgData name="Reut Farkash" userId="6887dcea-80f9-4bf0-944a-0adf3582bb08" providerId="ADAL" clId="{D96DAD37-A87C-4C63-887A-D057389A211F}" dt="2019-10-31T11:42:30.025" v="425"/>
          <ac:picMkLst>
            <pc:docMk/>
            <pc:sldMk cId="1462108546" sldId="264"/>
            <ac:picMk id="15" creationId="{145F742E-DD4A-40F5-A753-569A93163893}"/>
          </ac:picMkLst>
        </pc:picChg>
        <pc:picChg chg="del mod">
          <ac:chgData name="Reut Farkash" userId="6887dcea-80f9-4bf0-944a-0adf3582bb08" providerId="ADAL" clId="{D96DAD37-A87C-4C63-887A-D057389A211F}" dt="2019-10-31T11:42:30.025" v="425"/>
          <ac:picMkLst>
            <pc:docMk/>
            <pc:sldMk cId="1462108546" sldId="264"/>
            <ac:picMk id="18" creationId="{6494763D-6A9D-476C-B983-91D181A25EDB}"/>
          </ac:picMkLst>
        </pc:picChg>
        <pc:picChg chg="add mod">
          <ac:chgData name="Reut Farkash" userId="6887dcea-80f9-4bf0-944a-0adf3582bb08" providerId="ADAL" clId="{D96DAD37-A87C-4C63-887A-D057389A211F}" dt="2019-10-31T11:43:11.399" v="435" actId="1076"/>
          <ac:picMkLst>
            <pc:docMk/>
            <pc:sldMk cId="1462108546" sldId="264"/>
            <ac:picMk id="22" creationId="{BCF6FF66-133C-49D7-BCFB-F975716FB74D}"/>
          </ac:picMkLst>
        </pc:picChg>
        <pc:picChg chg="add mod">
          <ac:chgData name="Reut Farkash" userId="6887dcea-80f9-4bf0-944a-0adf3582bb08" providerId="ADAL" clId="{D96DAD37-A87C-4C63-887A-D057389A211F}" dt="2019-10-31T11:43:44.480" v="479" actId="1038"/>
          <ac:picMkLst>
            <pc:docMk/>
            <pc:sldMk cId="1462108546" sldId="264"/>
            <ac:picMk id="24" creationId="{B05D8463-6B0A-40E3-B321-AB275166956B}"/>
          </ac:picMkLst>
        </pc:picChg>
        <pc:picChg chg="add del mod">
          <ac:chgData name="Reut Farkash" userId="6887dcea-80f9-4bf0-944a-0adf3582bb08" providerId="ADAL" clId="{D96DAD37-A87C-4C63-887A-D057389A211F}" dt="2019-10-31T10:40:09.787" v="48" actId="478"/>
          <ac:picMkLst>
            <pc:docMk/>
            <pc:sldMk cId="1462108546" sldId="264"/>
            <ac:picMk id="1026" creationId="{F3D6BDB5-7657-4F9E-ADEC-2635BBBD99BA}"/>
          </ac:picMkLst>
        </pc:picChg>
        <pc:picChg chg="add del mod">
          <ac:chgData name="Reut Farkash" userId="6887dcea-80f9-4bf0-944a-0adf3582bb08" providerId="ADAL" clId="{D96DAD37-A87C-4C63-887A-D057389A211F}" dt="2019-10-31T10:40:09.787" v="48" actId="478"/>
          <ac:picMkLst>
            <pc:docMk/>
            <pc:sldMk cId="1462108546" sldId="264"/>
            <ac:picMk id="1027" creationId="{0846AD19-B564-4630-BA5C-C333F5CB5FFD}"/>
          </ac:picMkLst>
        </pc:picChg>
      </pc:sldChg>
      <pc:sldChg chg="add del">
        <pc:chgData name="Reut Farkash" userId="6887dcea-80f9-4bf0-944a-0adf3582bb08" providerId="ADAL" clId="{D96DAD37-A87C-4C63-887A-D057389A211F}" dt="2019-10-31T10:33:20" v="35" actId="2696"/>
        <pc:sldMkLst>
          <pc:docMk/>
          <pc:sldMk cId="3108051645" sldId="265"/>
        </pc:sldMkLst>
      </pc:sldChg>
      <pc:sldChg chg="add del">
        <pc:chgData name="Reut Farkash" userId="6887dcea-80f9-4bf0-944a-0adf3582bb08" providerId="ADAL" clId="{D96DAD37-A87C-4C63-887A-D057389A211F}" dt="2019-10-31T13:44:28.600" v="2114" actId="2696"/>
        <pc:sldMkLst>
          <pc:docMk/>
          <pc:sldMk cId="1057988750" sldId="323"/>
        </pc:sldMkLst>
      </pc:sldChg>
      <pc:sldChg chg="modSp add del">
        <pc:chgData name="Reut Farkash" userId="6887dcea-80f9-4bf0-944a-0adf3582bb08" providerId="ADAL" clId="{D96DAD37-A87C-4C63-887A-D057389A211F}" dt="2019-10-31T11:40:28.449" v="421" actId="2696"/>
        <pc:sldMkLst>
          <pc:docMk/>
          <pc:sldMk cId="2835073265" sldId="324"/>
        </pc:sldMkLst>
        <pc:spChg chg="mod">
          <ac:chgData name="Reut Farkash" userId="6887dcea-80f9-4bf0-944a-0adf3582bb08" providerId="ADAL" clId="{D96DAD37-A87C-4C63-887A-D057389A211F}" dt="2019-10-31T11:40:11.640" v="416"/>
          <ac:spMkLst>
            <pc:docMk/>
            <pc:sldMk cId="2835073265" sldId="324"/>
            <ac:spMk id="6" creationId="{00000000-0000-0000-0000-000000000000}"/>
          </ac:spMkLst>
        </pc:spChg>
      </pc:sldChg>
      <pc:sldChg chg="add del ord">
        <pc:chgData name="Reut Farkash" userId="6887dcea-80f9-4bf0-944a-0adf3582bb08" providerId="ADAL" clId="{D96DAD37-A87C-4C63-887A-D057389A211F}" dt="2019-10-31T11:31:36.210" v="385" actId="2696"/>
        <pc:sldMkLst>
          <pc:docMk/>
          <pc:sldMk cId="605332818" sldId="335"/>
        </pc:sldMkLst>
      </pc:sldChg>
      <pc:sldChg chg="modSp add ord modTransition">
        <pc:chgData name="Reut Farkash" userId="6887dcea-80f9-4bf0-944a-0adf3582bb08" providerId="ADAL" clId="{D96DAD37-A87C-4C63-887A-D057389A211F}" dt="2019-10-31T13:43:35.693" v="2110"/>
        <pc:sldMkLst>
          <pc:docMk/>
          <pc:sldMk cId="2404927708" sldId="336"/>
        </pc:sldMkLst>
        <pc:spChg chg="mod">
          <ac:chgData name="Reut Farkash" userId="6887dcea-80f9-4bf0-944a-0adf3582bb08" providerId="ADAL" clId="{D96DAD37-A87C-4C63-887A-D057389A211F}" dt="2019-10-31T12:35:29.095" v="1630" actId="1076"/>
          <ac:spMkLst>
            <pc:docMk/>
            <pc:sldMk cId="2404927708" sldId="336"/>
            <ac:spMk id="6" creationId="{00000000-0000-0000-0000-000000000000}"/>
          </ac:spMkLst>
        </pc:spChg>
      </pc:sldChg>
      <pc:sldChg chg="addSp modSp add">
        <pc:chgData name="Reut Farkash" userId="6887dcea-80f9-4bf0-944a-0adf3582bb08" providerId="ADAL" clId="{D96DAD37-A87C-4C63-887A-D057389A211F}" dt="2019-11-03T08:55:15.675" v="2966" actId="1076"/>
        <pc:sldMkLst>
          <pc:docMk/>
          <pc:sldMk cId="3323298288" sldId="340"/>
        </pc:sldMkLst>
        <pc:spChg chg="mod">
          <ac:chgData name="Reut Farkash" userId="6887dcea-80f9-4bf0-944a-0adf3582bb08" providerId="ADAL" clId="{D96DAD37-A87C-4C63-887A-D057389A211F}" dt="2019-11-03T08:54:53.158" v="2964"/>
          <ac:spMkLst>
            <pc:docMk/>
            <pc:sldMk cId="3323298288" sldId="340"/>
            <ac:spMk id="2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1-03T08:54:40.338" v="2961" actId="14100"/>
          <ac:spMkLst>
            <pc:docMk/>
            <pc:sldMk cId="3323298288" sldId="340"/>
            <ac:spMk id="18" creationId="{A537D269-4682-4B83-9996-A7F070B19842}"/>
          </ac:spMkLst>
        </pc:spChg>
        <pc:spChg chg="mod">
          <ac:chgData name="Reut Farkash" userId="6887dcea-80f9-4bf0-944a-0adf3582bb08" providerId="ADAL" clId="{D96DAD37-A87C-4C63-887A-D057389A211F}" dt="2019-11-03T08:54:43.098" v="2962" actId="14100"/>
          <ac:spMkLst>
            <pc:docMk/>
            <pc:sldMk cId="3323298288" sldId="340"/>
            <ac:spMk id="20" creationId="{F9C73058-E397-4004-A215-509BC7AE89D6}"/>
          </ac:spMkLst>
        </pc:spChg>
        <pc:spChg chg="mod">
          <ac:chgData name="Reut Farkash" userId="6887dcea-80f9-4bf0-944a-0adf3582bb08" providerId="ADAL" clId="{D96DAD37-A87C-4C63-887A-D057389A211F}" dt="2019-11-03T08:54:37.323" v="2960" actId="14100"/>
          <ac:spMkLst>
            <pc:docMk/>
            <pc:sldMk cId="3323298288" sldId="340"/>
            <ac:spMk id="62" creationId="{ADC2ADE4-F626-410D-BB0E-3EABA1396BF4}"/>
          </ac:spMkLst>
        </pc:spChg>
        <pc:graphicFrameChg chg="add mod modGraphic">
          <ac:chgData name="Reut Farkash" userId="6887dcea-80f9-4bf0-944a-0adf3582bb08" providerId="ADAL" clId="{D96DAD37-A87C-4C63-887A-D057389A211F}" dt="2019-11-03T08:55:15.675" v="2966" actId="1076"/>
          <ac:graphicFrameMkLst>
            <pc:docMk/>
            <pc:sldMk cId="3323298288" sldId="340"/>
            <ac:graphicFrameMk id="15" creationId="{CAB3A281-E9FB-46FF-B114-00E3346BEE27}"/>
          </ac:graphicFrameMkLst>
        </pc:graphicFrameChg>
      </pc:sldChg>
      <pc:sldChg chg="add del">
        <pc:chgData name="Reut Farkash" userId="6887dcea-80f9-4bf0-944a-0adf3582bb08" providerId="ADAL" clId="{D96DAD37-A87C-4C63-887A-D057389A211F}" dt="2019-10-31T13:51:41.070" v="2305" actId="2696"/>
        <pc:sldMkLst>
          <pc:docMk/>
          <pc:sldMk cId="490367957" sldId="345"/>
        </pc:sldMkLst>
      </pc:sldChg>
      <pc:sldChg chg="addSp delSp modSp add">
        <pc:chgData name="Reut Farkash" userId="6887dcea-80f9-4bf0-944a-0adf3582bb08" providerId="ADAL" clId="{D96DAD37-A87C-4C63-887A-D057389A211F}" dt="2019-11-03T08:53:19.567" v="2948" actId="27636"/>
        <pc:sldMkLst>
          <pc:docMk/>
          <pc:sldMk cId="756865625" sldId="372"/>
        </pc:sldMkLst>
        <pc:spChg chg="add del">
          <ac:chgData name="Reut Farkash" userId="6887dcea-80f9-4bf0-944a-0adf3582bb08" providerId="ADAL" clId="{D96DAD37-A87C-4C63-887A-D057389A211F}" dt="2019-10-31T13:26:19.685" v="2028"/>
          <ac:spMkLst>
            <pc:docMk/>
            <pc:sldMk cId="756865625" sldId="372"/>
            <ac:spMk id="4" creationId="{2BE94C96-CC97-4E1B-B894-793EC2FDE960}"/>
          </ac:spMkLst>
        </pc:spChg>
        <pc:spChg chg="mod">
          <ac:chgData name="Reut Farkash" userId="6887dcea-80f9-4bf0-944a-0adf3582bb08" providerId="ADAL" clId="{D96DAD37-A87C-4C63-887A-D057389A211F}" dt="2019-11-03T08:53:19.567" v="2948" actId="27636"/>
          <ac:spMkLst>
            <pc:docMk/>
            <pc:sldMk cId="756865625" sldId="372"/>
            <ac:spMk id="6" creationId="{00000000-0000-0000-0000-000000000000}"/>
          </ac:spMkLst>
        </pc:spChg>
        <pc:spChg chg="add mod">
          <ac:chgData name="Reut Farkash" userId="6887dcea-80f9-4bf0-944a-0adf3582bb08" providerId="ADAL" clId="{D96DAD37-A87C-4C63-887A-D057389A211F}" dt="2019-10-31T13:47:05.179" v="2118"/>
          <ac:spMkLst>
            <pc:docMk/>
            <pc:sldMk cId="756865625" sldId="372"/>
            <ac:spMk id="16" creationId="{0A445CDB-B242-49AB-919E-6CC2205A251D}"/>
          </ac:spMkLst>
        </pc:spChg>
        <pc:grpChg chg="add del">
          <ac:chgData name="Reut Farkash" userId="6887dcea-80f9-4bf0-944a-0adf3582bb08" providerId="ADAL" clId="{D96DAD37-A87C-4C63-887A-D057389A211F}" dt="2019-10-31T13:26:19.685" v="2028"/>
          <ac:grpSpMkLst>
            <pc:docMk/>
            <pc:sldMk cId="756865625" sldId="372"/>
            <ac:grpSpMk id="5" creationId="{C8FC12C4-1925-41ED-8F1F-DABB76989422}"/>
          </ac:grpSpMkLst>
        </pc:grpChg>
      </pc:sldChg>
      <pc:sldChg chg="addSp modSp add ord modNotesTx">
        <pc:chgData name="Reut Farkash" userId="6887dcea-80f9-4bf0-944a-0adf3582bb08" providerId="ADAL" clId="{D96DAD37-A87C-4C63-887A-D057389A211F}" dt="2019-11-03T09:01:05.853" v="2987" actId="20577"/>
        <pc:sldMkLst>
          <pc:docMk/>
          <pc:sldMk cId="2587573938" sldId="373"/>
        </pc:sldMkLst>
        <pc:spChg chg="add mod">
          <ac:chgData name="Reut Farkash" userId="6887dcea-80f9-4bf0-944a-0adf3582bb08" providerId="ADAL" clId="{D96DAD37-A87C-4C63-887A-D057389A211F}" dt="2019-11-03T08:26:48.524" v="2515" actId="1076"/>
          <ac:spMkLst>
            <pc:docMk/>
            <pc:sldMk cId="2587573938" sldId="373"/>
            <ac:spMk id="5" creationId="{4C57DA61-60FA-4351-96EC-450F021B3AA4}"/>
          </ac:spMkLst>
        </pc:spChg>
        <pc:spChg chg="mod">
          <ac:chgData name="Reut Farkash" userId="6887dcea-80f9-4bf0-944a-0adf3582bb08" providerId="ADAL" clId="{D96DAD37-A87C-4C63-887A-D057389A211F}" dt="2019-11-03T09:01:05.853" v="2987" actId="20577"/>
          <ac:spMkLst>
            <pc:docMk/>
            <pc:sldMk cId="2587573938" sldId="373"/>
            <ac:spMk id="6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0-31T13:25:59.040" v="2023" actId="255"/>
          <ac:spMkLst>
            <pc:docMk/>
            <pc:sldMk cId="2587573938" sldId="373"/>
            <ac:spMk id="11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0-31T13:26:02.456" v="2024" actId="255"/>
          <ac:spMkLst>
            <pc:docMk/>
            <pc:sldMk cId="2587573938" sldId="373"/>
            <ac:spMk id="13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1-03T08:26:44.782" v="2514" actId="14100"/>
          <ac:spMkLst>
            <pc:docMk/>
            <pc:sldMk cId="2587573938" sldId="373"/>
            <ac:spMk id="14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0-31T13:27:30.759" v="2044" actId="1076"/>
          <ac:spMkLst>
            <pc:docMk/>
            <pc:sldMk cId="2587573938" sldId="373"/>
            <ac:spMk id="15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0-31T13:43:14.358" v="2107" actId="313"/>
          <ac:spMkLst>
            <pc:docMk/>
            <pc:sldMk cId="2587573938" sldId="373"/>
            <ac:spMk id="17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0-31T13:25:30.222" v="2014" actId="404"/>
          <ac:spMkLst>
            <pc:docMk/>
            <pc:sldMk cId="2587573938" sldId="373"/>
            <ac:spMk id="18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0-31T13:25:41.257" v="2020" actId="255"/>
          <ac:spMkLst>
            <pc:docMk/>
            <pc:sldMk cId="2587573938" sldId="373"/>
            <ac:spMk id="22" creationId="{00000000-0000-0000-0000-000000000000}"/>
          </ac:spMkLst>
        </pc:spChg>
        <pc:grpChg chg="add mod">
          <ac:chgData name="Reut Farkash" userId="6887dcea-80f9-4bf0-944a-0adf3582bb08" providerId="ADAL" clId="{D96DAD37-A87C-4C63-887A-D057389A211F}" dt="2019-10-31T13:44:07.251" v="2111" actId="1076"/>
          <ac:grpSpMkLst>
            <pc:docMk/>
            <pc:sldMk cId="2587573938" sldId="373"/>
            <ac:grpSpMk id="3" creationId="{B1437F7E-EC60-4DE3-BF8D-2C38D742B1FC}"/>
          </ac:grpSpMkLst>
        </pc:grpChg>
        <pc:cxnChg chg="mod">
          <ac:chgData name="Reut Farkash" userId="6887dcea-80f9-4bf0-944a-0adf3582bb08" providerId="ADAL" clId="{D96DAD37-A87C-4C63-887A-D057389A211F}" dt="2019-10-31T13:25:17.569" v="2005" actId="164"/>
          <ac:cxnSpMkLst>
            <pc:docMk/>
            <pc:sldMk cId="2587573938" sldId="373"/>
            <ac:cxnSpMk id="7" creationId="{00000000-0000-0000-0000-000000000000}"/>
          </ac:cxnSpMkLst>
        </pc:cxnChg>
        <pc:cxnChg chg="mod">
          <ac:chgData name="Reut Farkash" userId="6887dcea-80f9-4bf0-944a-0adf3582bb08" providerId="ADAL" clId="{D96DAD37-A87C-4C63-887A-D057389A211F}" dt="2019-10-31T13:25:17.569" v="2005" actId="164"/>
          <ac:cxnSpMkLst>
            <pc:docMk/>
            <pc:sldMk cId="2587573938" sldId="373"/>
            <ac:cxnSpMk id="10" creationId="{00000000-0000-0000-0000-000000000000}"/>
          </ac:cxnSpMkLst>
        </pc:cxnChg>
        <pc:cxnChg chg="mod">
          <ac:chgData name="Reut Farkash" userId="6887dcea-80f9-4bf0-944a-0adf3582bb08" providerId="ADAL" clId="{D96DAD37-A87C-4C63-887A-D057389A211F}" dt="2019-10-31T13:25:17.569" v="2005" actId="164"/>
          <ac:cxnSpMkLst>
            <pc:docMk/>
            <pc:sldMk cId="2587573938" sldId="373"/>
            <ac:cxnSpMk id="12" creationId="{00000000-0000-0000-0000-000000000000}"/>
          </ac:cxnSpMkLst>
        </pc:cxnChg>
      </pc:sldChg>
      <pc:sldChg chg="delSp modSp add del">
        <pc:chgData name="Reut Farkash" userId="6887dcea-80f9-4bf0-944a-0adf3582bb08" providerId="ADAL" clId="{D96DAD37-A87C-4C63-887A-D057389A211F}" dt="2019-11-03T08:54:56.845" v="2965" actId="2696"/>
        <pc:sldMkLst>
          <pc:docMk/>
          <pc:sldMk cId="77243698" sldId="374"/>
        </pc:sldMkLst>
        <pc:spChg chg="del mod">
          <ac:chgData name="Reut Farkash" userId="6887dcea-80f9-4bf0-944a-0adf3582bb08" providerId="ADAL" clId="{D96DAD37-A87C-4C63-887A-D057389A211F}" dt="2019-11-03T08:33:11.663" v="2655" actId="478"/>
          <ac:spMkLst>
            <pc:docMk/>
            <pc:sldMk cId="77243698" sldId="374"/>
            <ac:spMk id="22" creationId="{5B231A2E-BD80-4A67-9EED-0CF661C532F3}"/>
          </ac:spMkLst>
        </pc:spChg>
        <pc:graphicFrameChg chg="modGraphic">
          <ac:chgData name="Reut Farkash" userId="6887dcea-80f9-4bf0-944a-0adf3582bb08" providerId="ADAL" clId="{D96DAD37-A87C-4C63-887A-D057389A211F}" dt="2019-10-31T13:50:46.725" v="2303" actId="20577"/>
          <ac:graphicFrameMkLst>
            <pc:docMk/>
            <pc:sldMk cId="77243698" sldId="374"/>
            <ac:graphicFrameMk id="6" creationId="{00000000-0000-0000-0000-000000000000}"/>
          </ac:graphicFrameMkLst>
        </pc:graphicFrameChg>
      </pc:sldChg>
      <pc:sldChg chg="addSp modSp add">
        <pc:chgData name="Reut Farkash" userId="6887dcea-80f9-4bf0-944a-0adf3582bb08" providerId="ADAL" clId="{D96DAD37-A87C-4C63-887A-D057389A211F}" dt="2019-11-03T08:36:26.124" v="2747" actId="14100"/>
        <pc:sldMkLst>
          <pc:docMk/>
          <pc:sldMk cId="1523666149" sldId="377"/>
        </pc:sldMkLst>
        <pc:spChg chg="mod">
          <ac:chgData name="Reut Farkash" userId="6887dcea-80f9-4bf0-944a-0adf3582bb08" providerId="ADAL" clId="{D96DAD37-A87C-4C63-887A-D057389A211F}" dt="2019-11-03T08:35:31.532" v="2678" actId="1035"/>
          <ac:spMkLst>
            <pc:docMk/>
            <pc:sldMk cId="1523666149" sldId="377"/>
            <ac:spMk id="14" creationId="{54F1BBA6-A20B-477E-B298-02FD07C9A573}"/>
          </ac:spMkLst>
        </pc:spChg>
        <pc:spChg chg="add mod">
          <ac:chgData name="Reut Farkash" userId="6887dcea-80f9-4bf0-944a-0adf3582bb08" providerId="ADAL" clId="{D96DAD37-A87C-4C63-887A-D057389A211F}" dt="2019-11-03T08:35:51.619" v="2740" actId="1035"/>
          <ac:spMkLst>
            <pc:docMk/>
            <pc:sldMk cId="1523666149" sldId="377"/>
            <ac:spMk id="16" creationId="{0C00C339-8E9F-43D7-AECE-A4097F27D11C}"/>
          </ac:spMkLst>
        </pc:spChg>
        <pc:spChg chg="mod">
          <ac:chgData name="Reut Farkash" userId="6887dcea-80f9-4bf0-944a-0adf3582bb08" providerId="ADAL" clId="{D96DAD37-A87C-4C63-887A-D057389A211F}" dt="2019-11-03T08:35:41.332" v="2708" actId="1036"/>
          <ac:spMkLst>
            <pc:docMk/>
            <pc:sldMk cId="1523666149" sldId="377"/>
            <ac:spMk id="17" creationId="{54F1BBA6-A20B-477E-B298-02FD07C9A573}"/>
          </ac:spMkLst>
        </pc:spChg>
        <pc:graphicFrameChg chg="modGraphic">
          <ac:chgData name="Reut Farkash" userId="6887dcea-80f9-4bf0-944a-0adf3582bb08" providerId="ADAL" clId="{D96DAD37-A87C-4C63-887A-D057389A211F}" dt="2019-10-31T13:54:24.671" v="2313" actId="20577"/>
          <ac:graphicFrameMkLst>
            <pc:docMk/>
            <pc:sldMk cId="1523666149" sldId="377"/>
            <ac:graphicFrameMk id="9" creationId="{DB9E87D5-00E6-4EF6-84E8-1F01A55B44EB}"/>
          </ac:graphicFrameMkLst>
        </pc:graphicFrameChg>
        <pc:graphicFrameChg chg="mod modGraphic">
          <ac:chgData name="Reut Farkash" userId="6887dcea-80f9-4bf0-944a-0adf3582bb08" providerId="ADAL" clId="{D96DAD37-A87C-4C63-887A-D057389A211F}" dt="2019-11-03T08:35:31.532" v="2678" actId="1035"/>
          <ac:graphicFrameMkLst>
            <pc:docMk/>
            <pc:sldMk cId="1523666149" sldId="377"/>
            <ac:graphicFrameMk id="11" creationId="{DB9E87D5-00E6-4EF6-84E8-1F01A55B44EB}"/>
          </ac:graphicFrameMkLst>
        </pc:graphicFrameChg>
        <pc:graphicFrameChg chg="add mod modGraphic">
          <ac:chgData name="Reut Farkash" userId="6887dcea-80f9-4bf0-944a-0adf3582bb08" providerId="ADAL" clId="{D96DAD37-A87C-4C63-887A-D057389A211F}" dt="2019-11-03T08:36:26.124" v="2747" actId="14100"/>
          <ac:graphicFrameMkLst>
            <pc:docMk/>
            <pc:sldMk cId="1523666149" sldId="377"/>
            <ac:graphicFrameMk id="12" creationId="{6290D8EC-6D81-4443-8673-7BB56A806502}"/>
          </ac:graphicFrameMkLst>
        </pc:graphicFrameChg>
        <pc:graphicFrameChg chg="mod modGraphic">
          <ac:chgData name="Reut Farkash" userId="6887dcea-80f9-4bf0-944a-0adf3582bb08" providerId="ADAL" clId="{D96DAD37-A87C-4C63-887A-D057389A211F}" dt="2019-11-03T08:35:41.332" v="2708" actId="1036"/>
          <ac:graphicFrameMkLst>
            <pc:docMk/>
            <pc:sldMk cId="1523666149" sldId="377"/>
            <ac:graphicFrameMk id="15" creationId="{DB9E87D5-00E6-4EF6-84E8-1F01A55B44EB}"/>
          </ac:graphicFrameMkLst>
        </pc:graphicFrameChg>
      </pc:sldChg>
      <pc:sldChg chg="addSp modSp add">
        <pc:chgData name="Reut Farkash" userId="6887dcea-80f9-4bf0-944a-0adf3582bb08" providerId="ADAL" clId="{D96DAD37-A87C-4C63-887A-D057389A211F}" dt="2019-11-03T08:38:36.704" v="2836" actId="1076"/>
        <pc:sldMkLst>
          <pc:docMk/>
          <pc:sldMk cId="1853013304" sldId="378"/>
        </pc:sldMkLst>
        <pc:spChg chg="mod">
          <ac:chgData name="Reut Farkash" userId="6887dcea-80f9-4bf0-944a-0adf3582bb08" providerId="ADAL" clId="{D96DAD37-A87C-4C63-887A-D057389A211F}" dt="2019-11-03T08:37:14.525" v="2753" actId="1076"/>
          <ac:spMkLst>
            <pc:docMk/>
            <pc:sldMk cId="1853013304" sldId="378"/>
            <ac:spMk id="14" creationId="{54F1BBA6-A20B-477E-B298-02FD07C9A573}"/>
          </ac:spMkLst>
        </pc:spChg>
        <pc:spChg chg="add mod">
          <ac:chgData name="Reut Farkash" userId="6887dcea-80f9-4bf0-944a-0adf3582bb08" providerId="ADAL" clId="{D96DAD37-A87C-4C63-887A-D057389A211F}" dt="2019-11-03T08:37:54.983" v="2824" actId="1037"/>
          <ac:spMkLst>
            <pc:docMk/>
            <pc:sldMk cId="1853013304" sldId="378"/>
            <ac:spMk id="16" creationId="{C00343E9-7275-4E30-A670-13949FCF8D4E}"/>
          </ac:spMkLst>
        </pc:spChg>
        <pc:spChg chg="mod">
          <ac:chgData name="Reut Farkash" userId="6887dcea-80f9-4bf0-944a-0adf3582bb08" providerId="ADAL" clId="{D96DAD37-A87C-4C63-887A-D057389A211F}" dt="2019-11-03T08:38:36.704" v="2836" actId="1076"/>
          <ac:spMkLst>
            <pc:docMk/>
            <pc:sldMk cId="1853013304" sldId="378"/>
            <ac:spMk id="17" creationId="{54F1BBA6-A20B-477E-B298-02FD07C9A573}"/>
          </ac:spMkLst>
        </pc:spChg>
        <pc:graphicFrameChg chg="mod modGraphic">
          <ac:chgData name="Reut Farkash" userId="6887dcea-80f9-4bf0-944a-0adf3582bb08" providerId="ADAL" clId="{D96DAD37-A87C-4C63-887A-D057389A211F}" dt="2019-11-03T08:38:14.664" v="2831" actId="14100"/>
          <ac:graphicFrameMkLst>
            <pc:docMk/>
            <pc:sldMk cId="1853013304" sldId="378"/>
            <ac:graphicFrameMk id="9" creationId="{DB9E87D5-00E6-4EF6-84E8-1F01A55B44EB}"/>
          </ac:graphicFrameMkLst>
        </pc:graphicFrameChg>
        <pc:graphicFrameChg chg="mod modGraphic">
          <ac:chgData name="Reut Farkash" userId="6887dcea-80f9-4bf0-944a-0adf3582bb08" providerId="ADAL" clId="{D96DAD37-A87C-4C63-887A-D057389A211F}" dt="2019-11-03T08:38:22.319" v="2833" actId="14100"/>
          <ac:graphicFrameMkLst>
            <pc:docMk/>
            <pc:sldMk cId="1853013304" sldId="378"/>
            <ac:graphicFrameMk id="11" creationId="{DB9E87D5-00E6-4EF6-84E8-1F01A55B44EB}"/>
          </ac:graphicFrameMkLst>
        </pc:graphicFrameChg>
        <pc:graphicFrameChg chg="add mod modGraphic">
          <ac:chgData name="Reut Farkash" userId="6887dcea-80f9-4bf0-944a-0adf3582bb08" providerId="ADAL" clId="{D96DAD37-A87C-4C63-887A-D057389A211F}" dt="2019-11-03T08:38:26.503" v="2835" actId="14100"/>
          <ac:graphicFrameMkLst>
            <pc:docMk/>
            <pc:sldMk cId="1853013304" sldId="378"/>
            <ac:graphicFrameMk id="12" creationId="{2A75F89F-9EAC-4D3D-8F79-F1B1B85571DA}"/>
          </ac:graphicFrameMkLst>
        </pc:graphicFrameChg>
        <pc:graphicFrameChg chg="mod modGraphic">
          <ac:chgData name="Reut Farkash" userId="6887dcea-80f9-4bf0-944a-0adf3582bb08" providerId="ADAL" clId="{D96DAD37-A87C-4C63-887A-D057389A211F}" dt="2019-11-03T08:38:24.480" v="2834" actId="14100"/>
          <ac:graphicFrameMkLst>
            <pc:docMk/>
            <pc:sldMk cId="1853013304" sldId="378"/>
            <ac:graphicFrameMk id="15" creationId="{DB9E87D5-00E6-4EF6-84E8-1F01A55B44EB}"/>
          </ac:graphicFrameMkLst>
        </pc:graphicFrameChg>
      </pc:sldChg>
      <pc:sldChg chg="delSp modSp add del">
        <pc:chgData name="Reut Farkash" userId="6887dcea-80f9-4bf0-944a-0adf3582bb08" providerId="ADAL" clId="{D96DAD37-A87C-4C63-887A-D057389A211F}" dt="2019-11-03T08:36:30.163" v="2748" actId="2696"/>
        <pc:sldMkLst>
          <pc:docMk/>
          <pc:sldMk cId="1170819236" sldId="380"/>
        </pc:sldMkLst>
        <pc:spChg chg="del">
          <ac:chgData name="Reut Farkash" userId="6887dcea-80f9-4bf0-944a-0adf3582bb08" providerId="ADAL" clId="{D96DAD37-A87C-4C63-887A-D057389A211F}" dt="2019-11-03T08:35:01.931" v="2657" actId="478"/>
          <ac:spMkLst>
            <pc:docMk/>
            <pc:sldMk cId="1170819236" sldId="380"/>
            <ac:spMk id="10" creationId="{00000000-0000-0000-0000-000000000000}"/>
          </ac:spMkLst>
        </pc:spChg>
        <pc:graphicFrameChg chg="modGraphic">
          <ac:chgData name="Reut Farkash" userId="6887dcea-80f9-4bf0-944a-0adf3582bb08" providerId="ADAL" clId="{D96DAD37-A87C-4C63-887A-D057389A211F}" dt="2019-10-31T13:54:36.120" v="2322" actId="20577"/>
          <ac:graphicFrameMkLst>
            <pc:docMk/>
            <pc:sldMk cId="1170819236" sldId="380"/>
            <ac:graphicFrameMk id="9" creationId="{DB9E87D5-00E6-4EF6-84E8-1F01A55B44EB}"/>
          </ac:graphicFrameMkLst>
        </pc:graphicFrameChg>
        <pc:graphicFrameChg chg="modGraphic">
          <ac:chgData name="Reut Farkash" userId="6887dcea-80f9-4bf0-944a-0adf3582bb08" providerId="ADAL" clId="{D96DAD37-A87C-4C63-887A-D057389A211F}" dt="2019-10-31T13:54:38.896" v="2325" actId="20577"/>
          <ac:graphicFrameMkLst>
            <pc:docMk/>
            <pc:sldMk cId="1170819236" sldId="380"/>
            <ac:graphicFrameMk id="11" creationId="{DB9E87D5-00E6-4EF6-84E8-1F01A55B44EB}"/>
          </ac:graphicFrameMkLst>
        </pc:graphicFrameChg>
      </pc:sldChg>
      <pc:sldChg chg="delSp add ord">
        <pc:chgData name="Reut Farkash" userId="6887dcea-80f9-4bf0-944a-0adf3582bb08" providerId="ADAL" clId="{D96DAD37-A87C-4C63-887A-D057389A211F}" dt="2019-11-03T08:41:08.540" v="2860" actId="478"/>
        <pc:sldMkLst>
          <pc:docMk/>
          <pc:sldMk cId="3250722642" sldId="384"/>
        </pc:sldMkLst>
        <pc:spChg chg="del">
          <ac:chgData name="Reut Farkash" userId="6887dcea-80f9-4bf0-944a-0adf3582bb08" providerId="ADAL" clId="{D96DAD37-A87C-4C63-887A-D057389A211F}" dt="2019-11-03T08:41:08.540" v="2860" actId="478"/>
          <ac:spMkLst>
            <pc:docMk/>
            <pc:sldMk cId="3250722642" sldId="384"/>
            <ac:spMk id="3" creationId="{00000000-0000-0000-0000-000000000000}"/>
          </ac:spMkLst>
        </pc:spChg>
      </pc:sldChg>
      <pc:sldChg chg="delSp modSp add">
        <pc:chgData name="Reut Farkash" userId="6887dcea-80f9-4bf0-944a-0adf3582bb08" providerId="ADAL" clId="{D96DAD37-A87C-4C63-887A-D057389A211F}" dt="2019-11-03T08:39:29.739" v="2855" actId="313"/>
        <pc:sldMkLst>
          <pc:docMk/>
          <pc:sldMk cId="1160307968" sldId="390"/>
        </pc:sldMkLst>
        <pc:spChg chg="del">
          <ac:chgData name="Reut Farkash" userId="6887dcea-80f9-4bf0-944a-0adf3582bb08" providerId="ADAL" clId="{D96DAD37-A87C-4C63-887A-D057389A211F}" dt="2019-11-03T08:38:52.769" v="2837" actId="478"/>
          <ac:spMkLst>
            <pc:docMk/>
            <pc:sldMk cId="1160307968" sldId="390"/>
            <ac:spMk id="10" creationId="{00000000-0000-0000-0000-000000000000}"/>
          </ac:spMkLst>
        </pc:spChg>
        <pc:spChg chg="mod">
          <ac:chgData name="Reut Farkash" userId="6887dcea-80f9-4bf0-944a-0adf3582bb08" providerId="ADAL" clId="{D96DAD37-A87C-4C63-887A-D057389A211F}" dt="2019-11-03T08:39:29.739" v="2855" actId="313"/>
          <ac:spMkLst>
            <pc:docMk/>
            <pc:sldMk cId="1160307968" sldId="390"/>
            <ac:spMk id="22" creationId="{00000000-0000-0000-0000-000000000000}"/>
          </ac:spMkLst>
        </pc:spChg>
      </pc:sldChg>
      <pc:sldChg chg="delSp modSp add modTransition">
        <pc:chgData name="Reut Farkash" userId="6887dcea-80f9-4bf0-944a-0adf3582bb08" providerId="ADAL" clId="{D96DAD37-A87C-4C63-887A-D057389A211F}" dt="2019-11-03T08:40:54.209" v="2858"/>
        <pc:sldMkLst>
          <pc:docMk/>
          <pc:sldMk cId="1978635653" sldId="391"/>
        </pc:sldMkLst>
        <pc:spChg chg="del">
          <ac:chgData name="Reut Farkash" userId="6887dcea-80f9-4bf0-944a-0adf3582bb08" providerId="ADAL" clId="{D96DAD37-A87C-4C63-887A-D057389A211F}" dt="2019-11-03T08:40:34.428" v="2857" actId="478"/>
          <ac:spMkLst>
            <pc:docMk/>
            <pc:sldMk cId="1978635653" sldId="391"/>
            <ac:spMk id="10" creationId="{00000000-0000-0000-0000-000000000000}"/>
          </ac:spMkLst>
        </pc:spChg>
        <pc:graphicFrameChg chg="modGraphic">
          <ac:chgData name="Reut Farkash" userId="6887dcea-80f9-4bf0-944a-0adf3582bb08" providerId="ADAL" clId="{D96DAD37-A87C-4C63-887A-D057389A211F}" dt="2019-10-31T15:07:02.199" v="2346" actId="6549"/>
          <ac:graphicFrameMkLst>
            <pc:docMk/>
            <pc:sldMk cId="1978635653" sldId="391"/>
            <ac:graphicFrameMk id="6" creationId="{DB9E87D5-00E6-4EF6-84E8-1F01A55B44EB}"/>
          </ac:graphicFrameMkLst>
        </pc:graphicFrameChg>
      </pc:sldChg>
      <pc:sldChg chg="delSp add">
        <pc:chgData name="Reut Farkash" userId="6887dcea-80f9-4bf0-944a-0adf3582bb08" providerId="ADAL" clId="{D96DAD37-A87C-4C63-887A-D057389A211F}" dt="2019-11-03T08:39:37.994" v="2856" actId="478"/>
        <pc:sldMkLst>
          <pc:docMk/>
          <pc:sldMk cId="698374395" sldId="392"/>
        </pc:sldMkLst>
        <pc:spChg chg="del">
          <ac:chgData name="Reut Farkash" userId="6887dcea-80f9-4bf0-944a-0adf3582bb08" providerId="ADAL" clId="{D96DAD37-A87C-4C63-887A-D057389A211F}" dt="2019-11-03T08:39:37.994" v="2856" actId="478"/>
          <ac:spMkLst>
            <pc:docMk/>
            <pc:sldMk cId="698374395" sldId="392"/>
            <ac:spMk id="10" creationId="{00000000-0000-0000-0000-000000000000}"/>
          </ac:spMkLst>
        </pc:spChg>
      </pc:sldChg>
      <pc:sldChg chg="add">
        <pc:chgData name="Reut Farkash" userId="6887dcea-80f9-4bf0-944a-0adf3582bb08" providerId="ADAL" clId="{D96DAD37-A87C-4C63-887A-D057389A211F}" dt="2019-11-03T08:59:49.756" v="2967"/>
        <pc:sldMkLst>
          <pc:docMk/>
          <pc:sldMk cId="3532232519" sldId="1159"/>
        </pc:sldMkLst>
      </pc:sldChg>
      <pc:sldChg chg="add modNotesTx">
        <pc:chgData name="Reut Farkash" userId="6887dcea-80f9-4bf0-944a-0adf3582bb08" providerId="ADAL" clId="{D96DAD37-A87C-4C63-887A-D057389A211F}" dt="2019-11-03T08:34:22.836" v="2656" actId="6549"/>
        <pc:sldMkLst>
          <pc:docMk/>
          <pc:sldMk cId="3590579467" sldId="1264"/>
        </pc:sldMkLst>
      </pc:sldChg>
      <pc:sldChg chg="addSp delSp modSp add">
        <pc:chgData name="Reut Farkash" userId="6887dcea-80f9-4bf0-944a-0adf3582bb08" providerId="ADAL" clId="{D96DAD37-A87C-4C63-887A-D057389A211F}" dt="2019-10-31T11:38:58.799" v="394" actId="27636"/>
        <pc:sldMkLst>
          <pc:docMk/>
          <pc:sldMk cId="3699919751" sldId="1267"/>
        </pc:sldMkLst>
        <pc:spChg chg="mod">
          <ac:chgData name="Reut Farkash" userId="6887dcea-80f9-4bf0-944a-0adf3582bb08" providerId="ADAL" clId="{D96DAD37-A87C-4C63-887A-D057389A211F}" dt="2019-10-31T11:38:58.799" v="394" actId="27636"/>
          <ac:spMkLst>
            <pc:docMk/>
            <pc:sldMk cId="3699919751" sldId="1267"/>
            <ac:spMk id="3" creationId="{F6C27DA0-609A-45FE-B020-FA986E476189}"/>
          </ac:spMkLst>
        </pc:spChg>
        <pc:spChg chg="add mod">
          <ac:chgData name="Reut Farkash" userId="6887dcea-80f9-4bf0-944a-0adf3582bb08" providerId="ADAL" clId="{D96DAD37-A87C-4C63-887A-D057389A211F}" dt="2019-10-31T11:30:57.245" v="383" actId="12"/>
          <ac:spMkLst>
            <pc:docMk/>
            <pc:sldMk cId="3699919751" sldId="1267"/>
            <ac:spMk id="58" creationId="{254B44E2-9687-4328-A3BC-7FEAF401961C}"/>
          </ac:spMkLst>
        </pc:spChg>
        <pc:spChg chg="add mod">
          <ac:chgData name="Reut Farkash" userId="6887dcea-80f9-4bf0-944a-0adf3582bb08" providerId="ADAL" clId="{D96DAD37-A87C-4C63-887A-D057389A211F}" dt="2019-10-31T11:31:02.612" v="384" actId="12"/>
          <ac:spMkLst>
            <pc:docMk/>
            <pc:sldMk cId="3699919751" sldId="1267"/>
            <ac:spMk id="59" creationId="{39B44D84-6C14-4AE8-A8B6-D635CF454596}"/>
          </ac:spMkLst>
        </pc:spChg>
        <pc:spChg chg="add mod">
          <ac:chgData name="Reut Farkash" userId="6887dcea-80f9-4bf0-944a-0adf3582bb08" providerId="ADAL" clId="{D96DAD37-A87C-4C63-887A-D057389A211F}" dt="2019-10-31T11:30:16.048" v="345" actId="1037"/>
          <ac:spMkLst>
            <pc:docMk/>
            <pc:sldMk cId="3699919751" sldId="1267"/>
            <ac:spMk id="60" creationId="{5E11BCD1-0EB8-49A1-B0C0-7A3E2D3C2DEE}"/>
          </ac:spMkLst>
        </pc:spChg>
        <pc:spChg chg="add mod">
          <ac:chgData name="Reut Farkash" userId="6887dcea-80f9-4bf0-944a-0adf3582bb08" providerId="ADAL" clId="{D96DAD37-A87C-4C63-887A-D057389A211F}" dt="2019-10-31T11:30:42.553" v="352" actId="1035"/>
          <ac:spMkLst>
            <pc:docMk/>
            <pc:sldMk cId="3699919751" sldId="1267"/>
            <ac:spMk id="61" creationId="{D66B7904-D6AC-4B10-ACD1-8CF144296ECC}"/>
          </ac:spMkLst>
        </pc:spChg>
        <pc:grpChg chg="del">
          <ac:chgData name="Reut Farkash" userId="6887dcea-80f9-4bf0-944a-0adf3582bb08" providerId="ADAL" clId="{D96DAD37-A87C-4C63-887A-D057389A211F}" dt="2019-10-31T11:24:54.457" v="293" actId="478"/>
          <ac:grpSpMkLst>
            <pc:docMk/>
            <pc:sldMk cId="3699919751" sldId="1267"/>
            <ac:grpSpMk id="4" creationId="{3B968016-41DE-47AF-9828-B1BAB0E1FAEC}"/>
          </ac:grpSpMkLst>
        </pc:grpChg>
        <pc:grpChg chg="del mod">
          <ac:chgData name="Reut Farkash" userId="6887dcea-80f9-4bf0-944a-0adf3582bb08" providerId="ADAL" clId="{D96DAD37-A87C-4C63-887A-D057389A211F}" dt="2019-10-31T11:24:50.705" v="292" actId="478"/>
          <ac:grpSpMkLst>
            <pc:docMk/>
            <pc:sldMk cId="3699919751" sldId="1267"/>
            <ac:grpSpMk id="12" creationId="{1DC6B986-A8E3-4332-B5C0-3CA16790B8AB}"/>
          </ac:grpSpMkLst>
        </pc:grpChg>
        <pc:grpChg chg="add del mod">
          <ac:chgData name="Reut Farkash" userId="6887dcea-80f9-4bf0-944a-0adf3582bb08" providerId="ADAL" clId="{D96DAD37-A87C-4C63-887A-D057389A211F}" dt="2019-10-31T11:27:39.916" v="302"/>
          <ac:grpSpMkLst>
            <pc:docMk/>
            <pc:sldMk cId="3699919751" sldId="1267"/>
            <ac:grpSpMk id="15" creationId="{1DE79A51-D217-4605-956C-3CA7079BC849}"/>
          </ac:grpSpMkLst>
        </pc:grpChg>
        <pc:grpChg chg="add del mod">
          <ac:chgData name="Reut Farkash" userId="6887dcea-80f9-4bf0-944a-0adf3582bb08" providerId="ADAL" clId="{D96DAD37-A87C-4C63-887A-D057389A211F}" dt="2019-10-31T11:27:39.916" v="302"/>
          <ac:grpSpMkLst>
            <pc:docMk/>
            <pc:sldMk cId="3699919751" sldId="1267"/>
            <ac:grpSpMk id="22" creationId="{078A6FA6-6D7B-4CAF-9D30-33C2B2B696E3}"/>
          </ac:grpSpMkLst>
        </pc:grpChg>
        <pc:grpChg chg="add del mod">
          <ac:chgData name="Reut Farkash" userId="6887dcea-80f9-4bf0-944a-0adf3582bb08" providerId="ADAL" clId="{D96DAD37-A87C-4C63-887A-D057389A211F}" dt="2019-10-31T11:27:39.916" v="302"/>
          <ac:grpSpMkLst>
            <pc:docMk/>
            <pc:sldMk cId="3699919751" sldId="1267"/>
            <ac:grpSpMk id="29" creationId="{A687DE6B-BBB0-49EA-A541-FF327CFAB207}"/>
          </ac:grpSpMkLst>
        </pc:grpChg>
        <pc:grpChg chg="add del">
          <ac:chgData name="Reut Farkash" userId="6887dcea-80f9-4bf0-944a-0adf3582bb08" providerId="ADAL" clId="{D96DAD37-A87C-4C63-887A-D057389A211F}" dt="2019-10-31T11:27:42.559" v="306"/>
          <ac:grpSpMkLst>
            <pc:docMk/>
            <pc:sldMk cId="3699919751" sldId="1267"/>
            <ac:grpSpMk id="37" creationId="{2558AF2C-5A8B-4911-B5AF-B02BD6BFDCF1}"/>
          </ac:grpSpMkLst>
        </pc:grpChg>
        <pc:grpChg chg="add del">
          <ac:chgData name="Reut Farkash" userId="6887dcea-80f9-4bf0-944a-0adf3582bb08" providerId="ADAL" clId="{D96DAD37-A87C-4C63-887A-D057389A211F}" dt="2019-10-31T11:27:42.559" v="306"/>
          <ac:grpSpMkLst>
            <pc:docMk/>
            <pc:sldMk cId="3699919751" sldId="1267"/>
            <ac:grpSpMk id="44" creationId="{2066F48B-4D61-4D7D-9BCD-C1BE97121FAA}"/>
          </ac:grpSpMkLst>
        </pc:grpChg>
        <pc:grpChg chg="add del">
          <ac:chgData name="Reut Farkash" userId="6887dcea-80f9-4bf0-944a-0adf3582bb08" providerId="ADAL" clId="{D96DAD37-A87C-4C63-887A-D057389A211F}" dt="2019-10-31T11:27:42.559" v="306"/>
          <ac:grpSpMkLst>
            <pc:docMk/>
            <pc:sldMk cId="3699919751" sldId="1267"/>
            <ac:grpSpMk id="51" creationId="{932A0DFF-6ED4-4E13-968E-48BC4FB41CC1}"/>
          </ac:grpSpMkLst>
        </pc:grpChg>
        <pc:picChg chg="add mod">
          <ac:chgData name="Reut Farkash" userId="6887dcea-80f9-4bf0-944a-0adf3582bb08" providerId="ADAL" clId="{D96DAD37-A87C-4C63-887A-D057389A211F}" dt="2019-10-31T11:28:04.965" v="311" actId="1076"/>
          <ac:picMkLst>
            <pc:docMk/>
            <pc:sldMk cId="3699919751" sldId="1267"/>
            <ac:picMk id="5" creationId="{3F2BD7B4-0A82-464D-980C-143D643A4CD9}"/>
          </ac:picMkLst>
        </pc:picChg>
        <pc:picChg chg="add del">
          <ac:chgData name="Reut Farkash" userId="6887dcea-80f9-4bf0-944a-0adf3582bb08" providerId="ADAL" clId="{D96DAD37-A87C-4C63-887A-D057389A211F}" dt="2019-10-31T11:27:13.524" v="298"/>
          <ac:picMkLst>
            <pc:docMk/>
            <pc:sldMk cId="3699919751" sldId="1267"/>
            <ac:picMk id="13" creationId="{A852EA3A-C315-42F8-B8F8-C1045D612809}"/>
          </ac:picMkLst>
        </pc:picChg>
        <pc:picChg chg="add del mod">
          <ac:chgData name="Reut Farkash" userId="6887dcea-80f9-4bf0-944a-0adf3582bb08" providerId="ADAL" clId="{D96DAD37-A87C-4C63-887A-D057389A211F}" dt="2019-10-31T11:27:39.916" v="302"/>
          <ac:picMkLst>
            <pc:docMk/>
            <pc:sldMk cId="3699919751" sldId="1267"/>
            <ac:picMk id="14" creationId="{C05D9815-D50E-42D8-841D-177F8BFFA692}"/>
          </ac:picMkLst>
        </pc:picChg>
        <pc:picChg chg="add del">
          <ac:chgData name="Reut Farkash" userId="6887dcea-80f9-4bf0-944a-0adf3582bb08" providerId="ADAL" clId="{D96DAD37-A87C-4C63-887A-D057389A211F}" dt="2019-10-31T11:27:42.559" v="306"/>
          <ac:picMkLst>
            <pc:docMk/>
            <pc:sldMk cId="3699919751" sldId="1267"/>
            <ac:picMk id="36" creationId="{3C494712-5669-400D-8892-AE16A54BA6B7}"/>
          </ac:picMkLst>
        </pc:picChg>
        <pc:cxnChg chg="del">
          <ac:chgData name="Reut Farkash" userId="6887dcea-80f9-4bf0-944a-0adf3582bb08" providerId="ADAL" clId="{D96DAD37-A87C-4C63-887A-D057389A211F}" dt="2019-10-31T11:22:00.254" v="250" actId="478"/>
          <ac:cxnSpMkLst>
            <pc:docMk/>
            <pc:sldMk cId="3699919751" sldId="1267"/>
            <ac:cxnSpMk id="6" creationId="{5DE68C12-ECBA-4521-A9C5-9995606D3BEC}"/>
          </ac:cxnSpMkLst>
        </pc:cxnChg>
      </pc:sldChg>
      <pc:sldChg chg="add">
        <pc:chgData name="Reut Farkash" userId="6887dcea-80f9-4bf0-944a-0adf3582bb08" providerId="ADAL" clId="{D96DAD37-A87C-4C63-887A-D057389A211F}" dt="2019-11-03T08:59:49.756" v="2967"/>
        <pc:sldMkLst>
          <pc:docMk/>
          <pc:sldMk cId="1630775594" sldId="1271"/>
        </pc:sldMkLst>
      </pc:sldChg>
      <pc:sldChg chg="modSp add">
        <pc:chgData name="Reut Farkash" userId="6887dcea-80f9-4bf0-944a-0adf3582bb08" providerId="ADAL" clId="{D96DAD37-A87C-4C63-887A-D057389A211F}" dt="2019-10-31T10:46:49.875" v="162" actId="1076"/>
        <pc:sldMkLst>
          <pc:docMk/>
          <pc:sldMk cId="2398677412" sldId="1274"/>
        </pc:sldMkLst>
        <pc:spChg chg="mod">
          <ac:chgData name="Reut Farkash" userId="6887dcea-80f9-4bf0-944a-0adf3582bb08" providerId="ADAL" clId="{D96DAD37-A87C-4C63-887A-D057389A211F}" dt="2019-10-31T10:46:23.268" v="160" actId="113"/>
          <ac:spMkLst>
            <pc:docMk/>
            <pc:sldMk cId="2398677412" sldId="1274"/>
            <ac:spMk id="3" creationId="{F6C27DA0-609A-45FE-B020-FA986E476189}"/>
          </ac:spMkLst>
        </pc:spChg>
        <pc:picChg chg="mod">
          <ac:chgData name="Reut Farkash" userId="6887dcea-80f9-4bf0-944a-0adf3582bb08" providerId="ADAL" clId="{D96DAD37-A87C-4C63-887A-D057389A211F}" dt="2019-10-31T10:46:49.875" v="162" actId="1076"/>
          <ac:picMkLst>
            <pc:docMk/>
            <pc:sldMk cId="2398677412" sldId="1274"/>
            <ac:picMk id="5" creationId="{C9B1F81F-E564-4C62-9B95-B6D5CBB3B61D}"/>
          </ac:picMkLst>
        </pc:picChg>
      </pc:sldChg>
      <pc:sldChg chg="addSp delSp modSp add ord modTransition">
        <pc:chgData name="Reut Farkash" userId="6887dcea-80f9-4bf0-944a-0adf3582bb08" providerId="ADAL" clId="{D96DAD37-A87C-4C63-887A-D057389A211F}" dt="2019-11-03T08:46:59.941" v="2900"/>
        <pc:sldMkLst>
          <pc:docMk/>
          <pc:sldMk cId="2549523527" sldId="1275"/>
        </pc:sldMkLst>
        <pc:spChg chg="del">
          <ac:chgData name="Reut Farkash" userId="6887dcea-80f9-4bf0-944a-0adf3582bb08" providerId="ADAL" clId="{D96DAD37-A87C-4C63-887A-D057389A211F}" dt="2019-10-31T11:44:22.665" v="482" actId="478"/>
          <ac:spMkLst>
            <pc:docMk/>
            <pc:sldMk cId="2549523527" sldId="1275"/>
            <ac:spMk id="2" creationId="{1481B58A-2747-44C7-8D19-008018E5323D}"/>
          </ac:spMkLst>
        </pc:spChg>
        <pc:spChg chg="del">
          <ac:chgData name="Reut Farkash" userId="6887dcea-80f9-4bf0-944a-0adf3582bb08" providerId="ADAL" clId="{D96DAD37-A87C-4C63-887A-D057389A211F}" dt="2019-10-31T11:44:19.960" v="481" actId="478"/>
          <ac:spMkLst>
            <pc:docMk/>
            <pc:sldMk cId="2549523527" sldId="1275"/>
            <ac:spMk id="3" creationId="{8E9A0D19-301A-4C3B-BCE0-8805DBF47D15}"/>
          </ac:spMkLst>
        </pc:spChg>
        <pc:spChg chg="add del mod">
          <ac:chgData name="Reut Farkash" userId="6887dcea-80f9-4bf0-944a-0adf3582bb08" providerId="ADAL" clId="{D96DAD37-A87C-4C63-887A-D057389A211F}" dt="2019-10-31T12:35:17.655" v="1626" actId="478"/>
          <ac:spMkLst>
            <pc:docMk/>
            <pc:sldMk cId="2549523527" sldId="1275"/>
            <ac:spMk id="7" creationId="{D9587BE3-104E-455C-9D30-2A1068007B3D}"/>
          </ac:spMkLst>
        </pc:spChg>
        <pc:spChg chg="add del mod">
          <ac:chgData name="Reut Farkash" userId="6887dcea-80f9-4bf0-944a-0adf3582bb08" providerId="ADAL" clId="{D96DAD37-A87C-4C63-887A-D057389A211F}" dt="2019-10-31T12:35:20.384" v="1627" actId="478"/>
          <ac:spMkLst>
            <pc:docMk/>
            <pc:sldMk cId="2549523527" sldId="1275"/>
            <ac:spMk id="9" creationId="{759C9ACF-A002-46B0-A36D-1DB35239170A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75" creationId="{BB0C3877-1F05-4F57-932F-AA7410E1C187}"/>
          </ac:spMkLst>
        </pc:spChg>
        <pc:spChg chg="add mod">
          <ac:chgData name="Reut Farkash" userId="6887dcea-80f9-4bf0-944a-0adf3582bb08" providerId="ADAL" clId="{D96DAD37-A87C-4C63-887A-D057389A211F}" dt="2019-10-31T12:04:48.128" v="612" actId="164"/>
          <ac:spMkLst>
            <pc:docMk/>
            <pc:sldMk cId="2549523527" sldId="1275"/>
            <ac:spMk id="76" creationId="{1DBB7938-4BD0-42A2-84F7-8A25E390A40C}"/>
          </ac:spMkLst>
        </pc:spChg>
        <pc:spChg chg="add mod">
          <ac:chgData name="Reut Farkash" userId="6887dcea-80f9-4bf0-944a-0adf3582bb08" providerId="ADAL" clId="{D96DAD37-A87C-4C63-887A-D057389A211F}" dt="2019-10-31T12:04:48.128" v="612" actId="164"/>
          <ac:spMkLst>
            <pc:docMk/>
            <pc:sldMk cId="2549523527" sldId="1275"/>
            <ac:spMk id="89" creationId="{F3630E76-EFAD-4570-956C-AA9571769AA8}"/>
          </ac:spMkLst>
        </pc:spChg>
        <pc:spChg chg="add mod">
          <ac:chgData name="Reut Farkash" userId="6887dcea-80f9-4bf0-944a-0adf3582bb08" providerId="ADAL" clId="{D96DAD37-A87C-4C63-887A-D057389A211F}" dt="2019-10-31T12:04:48.128" v="612" actId="164"/>
          <ac:spMkLst>
            <pc:docMk/>
            <pc:sldMk cId="2549523527" sldId="1275"/>
            <ac:spMk id="90" creationId="{7659B8E7-DD5D-43CB-B00E-2BD29CBA05D8}"/>
          </ac:spMkLst>
        </pc:spChg>
        <pc:spChg chg="add mod">
          <ac:chgData name="Reut Farkash" userId="6887dcea-80f9-4bf0-944a-0adf3582bb08" providerId="ADAL" clId="{D96DAD37-A87C-4C63-887A-D057389A211F}" dt="2019-10-31T12:04:48.128" v="612" actId="164"/>
          <ac:spMkLst>
            <pc:docMk/>
            <pc:sldMk cId="2549523527" sldId="1275"/>
            <ac:spMk id="91" creationId="{40745F30-5395-4BB2-9134-C38ED62681AB}"/>
          </ac:spMkLst>
        </pc:spChg>
        <pc:spChg chg="add mod">
          <ac:chgData name="Reut Farkash" userId="6887dcea-80f9-4bf0-944a-0adf3582bb08" providerId="ADAL" clId="{D96DAD37-A87C-4C63-887A-D057389A211F}" dt="2019-10-31T12:04:48.128" v="612" actId="164"/>
          <ac:spMkLst>
            <pc:docMk/>
            <pc:sldMk cId="2549523527" sldId="1275"/>
            <ac:spMk id="92" creationId="{3B24D585-F1A0-4F50-8276-172AA86B3BEB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2" creationId="{88D27BB7-2F08-44B5-A582-C561CDCF2D7E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3" creationId="{8AC94056-7759-4D9C-80A2-F6893670C638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4" creationId="{280BBE78-D788-4AEB-8DE9-91BB0284F1D6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5" creationId="{59517822-BC3B-4619-9198-FC2E84662864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6" creationId="{221D8B1A-1E52-4B01-A9FB-DC78064A9129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7" creationId="{D56FEC3B-18E1-4E28-A2CE-6B657F4E4D09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8" creationId="{17A99085-A095-480D-AF24-5F01A54A374F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19" creationId="{82FCEC40-5DB6-49A4-BE9B-A054E815BD84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20" creationId="{AD3B6896-C3D2-489F-A5CA-A12848C3F9E3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21" creationId="{9DB94E9A-6C6E-4730-BF6F-8862C0623641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22" creationId="{E16C82B0-E535-4FC5-A1E1-A8BBE6EAC0F8}"/>
          </ac:spMkLst>
        </pc:spChg>
        <pc:spChg chg="add del mod">
          <ac:chgData name="Reut Farkash" userId="6887dcea-80f9-4bf0-944a-0adf3582bb08" providerId="ADAL" clId="{D96DAD37-A87C-4C63-887A-D057389A211F}" dt="2019-10-31T12:08:48.311" v="653" actId="478"/>
          <ac:spMkLst>
            <pc:docMk/>
            <pc:sldMk cId="2549523527" sldId="1275"/>
            <ac:spMk id="123" creationId="{151F722D-2909-4B25-A3B5-96DBB07A4FC8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24" creationId="{521C997F-9139-4475-82CA-7E037750C8AB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43" creationId="{37A1FD95-5467-40DF-821B-E64A79A90875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44" creationId="{E36FCDA1-FD18-4C6E-B76C-B2B92F652559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45" creationId="{C36B4F93-EEF0-4B19-B717-AB25EA159CA7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46" creationId="{6DA43E19-0BAC-41BF-AA5A-1E74D0FA5D6D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47" creationId="{B36191B9-49F1-47ED-80B8-FF9123615077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48" creationId="{5F0B2244-3B35-474D-BA06-7CF08539C32B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49" creationId="{6D4B8181-B1A6-4D18-88B0-019CED65FA8E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50" creationId="{CD52B97C-AFCD-4427-A27E-FE479F38DABA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51" creationId="{250223DD-AAD4-4E0C-BEEF-5FF1688C67D9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52" creationId="{17838BF3-50E1-4E37-8ABF-5DBFEA599078}"/>
          </ac:spMkLst>
        </pc:spChg>
        <pc:spChg chg="add del mod">
          <ac:chgData name="Reut Farkash" userId="6887dcea-80f9-4bf0-944a-0adf3582bb08" providerId="ADAL" clId="{D96DAD37-A87C-4C63-887A-D057389A211F}" dt="2019-10-31T12:21:45.797" v="1204"/>
          <ac:spMkLst>
            <pc:docMk/>
            <pc:sldMk cId="2549523527" sldId="1275"/>
            <ac:spMk id="153" creationId="{90E35E86-C0AD-412B-B83E-5B2BF1BF2300}"/>
          </ac:spMkLst>
        </pc:spChg>
        <pc:spChg chg="add del mod">
          <ac:chgData name="Reut Farkash" userId="6887dcea-80f9-4bf0-944a-0adf3582bb08" providerId="ADAL" clId="{D96DAD37-A87C-4C63-887A-D057389A211F}" dt="2019-10-31T13:07:35.343" v="1970" actId="478"/>
          <ac:spMkLst>
            <pc:docMk/>
            <pc:sldMk cId="2549523527" sldId="1275"/>
            <ac:spMk id="154" creationId="{2366A701-FEEE-462A-B4A4-61C4D4EA30F4}"/>
          </ac:spMkLst>
        </pc:spChg>
        <pc:spChg chg="add del mod">
          <ac:chgData name="Reut Farkash" userId="6887dcea-80f9-4bf0-944a-0adf3582bb08" providerId="ADAL" clId="{D96DAD37-A87C-4C63-887A-D057389A211F}" dt="2019-10-31T13:07:35.343" v="1970" actId="478"/>
          <ac:spMkLst>
            <pc:docMk/>
            <pc:sldMk cId="2549523527" sldId="1275"/>
            <ac:spMk id="156" creationId="{753C72AD-7FD6-4DF7-AA97-BAE2A24E15C1}"/>
          </ac:spMkLst>
        </pc:spChg>
        <pc:spChg chg="add del mod">
          <ac:chgData name="Reut Farkash" userId="6887dcea-80f9-4bf0-944a-0adf3582bb08" providerId="ADAL" clId="{D96DAD37-A87C-4C63-887A-D057389A211F}" dt="2019-10-31T13:07:35.343" v="1970" actId="478"/>
          <ac:spMkLst>
            <pc:docMk/>
            <pc:sldMk cId="2549523527" sldId="1275"/>
            <ac:spMk id="157" creationId="{AADB90FE-D1C8-43F3-9268-30F2AB84B6BC}"/>
          </ac:spMkLst>
        </pc:spChg>
        <pc:spChg chg="add mod">
          <ac:chgData name="Reut Farkash" userId="6887dcea-80f9-4bf0-944a-0adf3582bb08" providerId="ADAL" clId="{D96DAD37-A87C-4C63-887A-D057389A211F}" dt="2019-10-31T12:16:20.782" v="711" actId="164"/>
          <ac:spMkLst>
            <pc:docMk/>
            <pc:sldMk cId="2549523527" sldId="1275"/>
            <ac:spMk id="160" creationId="{2A644909-8B13-4CEF-BF08-6279DCC682AA}"/>
          </ac:spMkLst>
        </pc:spChg>
        <pc:spChg chg="add del mod">
          <ac:chgData name="Reut Farkash" userId="6887dcea-80f9-4bf0-944a-0adf3582bb08" providerId="ADAL" clId="{D96DAD37-A87C-4C63-887A-D057389A211F}" dt="2019-10-31T12:16:38.353" v="716" actId="478"/>
          <ac:spMkLst>
            <pc:docMk/>
            <pc:sldMk cId="2549523527" sldId="1275"/>
            <ac:spMk id="166" creationId="{E8736AE1-D8BE-4988-8E43-8DE4FEB99D84}"/>
          </ac:spMkLst>
        </pc:spChg>
        <pc:spChg chg="del mod">
          <ac:chgData name="Reut Farkash" userId="6887dcea-80f9-4bf0-944a-0adf3582bb08" providerId="ADAL" clId="{D96DAD37-A87C-4C63-887A-D057389A211F}" dt="2019-10-31T13:05:37.068" v="1940" actId="478"/>
          <ac:spMkLst>
            <pc:docMk/>
            <pc:sldMk cId="2549523527" sldId="1275"/>
            <ac:spMk id="169" creationId="{7CBBD837-801A-407F-8B38-CCE06D49B015}"/>
          </ac:spMkLst>
        </pc:spChg>
        <pc:spChg chg="del mod">
          <ac:chgData name="Reut Farkash" userId="6887dcea-80f9-4bf0-944a-0adf3582bb08" providerId="ADAL" clId="{D96DAD37-A87C-4C63-887A-D057389A211F}" dt="2019-10-31T13:05:39.157" v="1941" actId="478"/>
          <ac:spMkLst>
            <pc:docMk/>
            <pc:sldMk cId="2549523527" sldId="1275"/>
            <ac:spMk id="170" creationId="{020599D1-AA19-4CDE-9E48-1F5255C1E1F4}"/>
          </ac:spMkLst>
        </pc:spChg>
        <pc:spChg chg="mod">
          <ac:chgData name="Reut Farkash" userId="6887dcea-80f9-4bf0-944a-0adf3582bb08" providerId="ADAL" clId="{D96DAD37-A87C-4C63-887A-D057389A211F}" dt="2019-10-31T13:05:17.025" v="1936" actId="1076"/>
          <ac:spMkLst>
            <pc:docMk/>
            <pc:sldMk cId="2549523527" sldId="1275"/>
            <ac:spMk id="171" creationId="{5CBE40AE-825C-401E-AAB3-F9918362C16E}"/>
          </ac:spMkLst>
        </pc:spChg>
        <pc:spChg chg="mod">
          <ac:chgData name="Reut Farkash" userId="6887dcea-80f9-4bf0-944a-0adf3582bb08" providerId="ADAL" clId="{D96DAD37-A87C-4C63-887A-D057389A211F}" dt="2019-10-31T13:05:17.025" v="1936" actId="1076"/>
          <ac:spMkLst>
            <pc:docMk/>
            <pc:sldMk cId="2549523527" sldId="1275"/>
            <ac:spMk id="172" creationId="{CE3C4791-8460-4109-8E0A-65B1C54A9DCD}"/>
          </ac:spMkLst>
        </pc:spChg>
        <pc:spChg chg="mod">
          <ac:chgData name="Reut Farkash" userId="6887dcea-80f9-4bf0-944a-0adf3582bb08" providerId="ADAL" clId="{D96DAD37-A87C-4C63-887A-D057389A211F}" dt="2019-10-31T13:05:17.025" v="1936" actId="1076"/>
          <ac:spMkLst>
            <pc:docMk/>
            <pc:sldMk cId="2549523527" sldId="1275"/>
            <ac:spMk id="173" creationId="{93DEFB47-920F-4F2F-9B26-AEF2081F46A4}"/>
          </ac:spMkLst>
        </pc:spChg>
        <pc:spChg chg="add del mod">
          <ac:chgData name="Reut Farkash" userId="6887dcea-80f9-4bf0-944a-0adf3582bb08" providerId="ADAL" clId="{D96DAD37-A87C-4C63-887A-D057389A211F}" dt="2019-10-31T12:17:18.466" v="723" actId="478"/>
          <ac:spMkLst>
            <pc:docMk/>
            <pc:sldMk cId="2549523527" sldId="1275"/>
            <ac:spMk id="185" creationId="{7C8BF922-6D32-400C-B9AE-906F9950967F}"/>
          </ac:spMkLst>
        </pc:spChg>
        <pc:spChg chg="add del mod">
          <ac:chgData name="Reut Farkash" userId="6887dcea-80f9-4bf0-944a-0adf3582bb08" providerId="ADAL" clId="{D96DAD37-A87C-4C63-887A-D057389A211F}" dt="2019-10-31T12:17:49.066" v="728" actId="478"/>
          <ac:spMkLst>
            <pc:docMk/>
            <pc:sldMk cId="2549523527" sldId="1275"/>
            <ac:spMk id="186" creationId="{42B6A907-31B1-4A83-A73B-814AFAD9E4BD}"/>
          </ac:spMkLst>
        </pc:spChg>
        <pc:spChg chg="add del mod">
          <ac:chgData name="Reut Farkash" userId="6887dcea-80f9-4bf0-944a-0adf3582bb08" providerId="ADAL" clId="{D96DAD37-A87C-4C63-887A-D057389A211F}" dt="2019-10-31T12:17:59.650" v="731" actId="478"/>
          <ac:spMkLst>
            <pc:docMk/>
            <pc:sldMk cId="2549523527" sldId="1275"/>
            <ac:spMk id="187" creationId="{02B27696-44A1-4A55-B833-5A22671E951B}"/>
          </ac:spMkLst>
        </pc:spChg>
        <pc:spChg chg="add del mod">
          <ac:chgData name="Reut Farkash" userId="6887dcea-80f9-4bf0-944a-0adf3582bb08" providerId="ADAL" clId="{D96DAD37-A87C-4C63-887A-D057389A211F}" dt="2019-10-31T12:18:17.250" v="785" actId="478"/>
          <ac:spMkLst>
            <pc:docMk/>
            <pc:sldMk cId="2549523527" sldId="1275"/>
            <ac:spMk id="188" creationId="{F1C4F3FB-9CD5-4E03-828F-E4D3A5F0A444}"/>
          </ac:spMkLst>
        </pc:spChg>
        <pc:spChg chg="add del mod">
          <ac:chgData name="Reut Farkash" userId="6887dcea-80f9-4bf0-944a-0adf3582bb08" providerId="ADAL" clId="{D96DAD37-A87C-4C63-887A-D057389A211F}" dt="2019-10-31T12:18:32.763" v="866" actId="478"/>
          <ac:spMkLst>
            <pc:docMk/>
            <pc:sldMk cId="2549523527" sldId="1275"/>
            <ac:spMk id="189" creationId="{D6BD9803-C3EE-44B5-B073-C9DD77E5DAF8}"/>
          </ac:spMkLst>
        </pc:spChg>
        <pc:spChg chg="add del mod">
          <ac:chgData name="Reut Farkash" userId="6887dcea-80f9-4bf0-944a-0adf3582bb08" providerId="ADAL" clId="{D96DAD37-A87C-4C63-887A-D057389A211F}" dt="2019-10-31T12:18:53.899" v="922" actId="478"/>
          <ac:spMkLst>
            <pc:docMk/>
            <pc:sldMk cId="2549523527" sldId="1275"/>
            <ac:spMk id="190" creationId="{4A2CCE53-8030-4D99-9153-A140F84404C5}"/>
          </ac:spMkLst>
        </pc:spChg>
        <pc:spChg chg="add del mod">
          <ac:chgData name="Reut Farkash" userId="6887dcea-80f9-4bf0-944a-0adf3582bb08" providerId="ADAL" clId="{D96DAD37-A87C-4C63-887A-D057389A211F}" dt="2019-10-31T12:19:16.724" v="981" actId="478"/>
          <ac:spMkLst>
            <pc:docMk/>
            <pc:sldMk cId="2549523527" sldId="1275"/>
            <ac:spMk id="191" creationId="{2E8A7CE4-0ACA-40D0-A259-80DC91267B35}"/>
          </ac:spMkLst>
        </pc:spChg>
        <pc:spChg chg="add del mod">
          <ac:chgData name="Reut Farkash" userId="6887dcea-80f9-4bf0-944a-0adf3582bb08" providerId="ADAL" clId="{D96DAD37-A87C-4C63-887A-D057389A211F}" dt="2019-10-31T12:19:45.548" v="1003" actId="478"/>
          <ac:spMkLst>
            <pc:docMk/>
            <pc:sldMk cId="2549523527" sldId="1275"/>
            <ac:spMk id="192" creationId="{DA9684D1-0DAE-4083-B54D-3E7ABAA5015A}"/>
          </ac:spMkLst>
        </pc:spChg>
        <pc:spChg chg="add del mod">
          <ac:chgData name="Reut Farkash" userId="6887dcea-80f9-4bf0-944a-0adf3582bb08" providerId="ADAL" clId="{D96DAD37-A87C-4C63-887A-D057389A211F}" dt="2019-10-31T12:20:21.757" v="1011" actId="478"/>
          <ac:spMkLst>
            <pc:docMk/>
            <pc:sldMk cId="2549523527" sldId="1275"/>
            <ac:spMk id="193" creationId="{2EB50C3B-4C4F-4BAB-98D6-925FB189ED0B}"/>
          </ac:spMkLst>
        </pc:spChg>
        <pc:spChg chg="add del mod">
          <ac:chgData name="Reut Farkash" userId="6887dcea-80f9-4bf0-944a-0adf3582bb08" providerId="ADAL" clId="{D96DAD37-A87C-4C63-887A-D057389A211F}" dt="2019-10-31T12:20:36.877" v="1014" actId="478"/>
          <ac:spMkLst>
            <pc:docMk/>
            <pc:sldMk cId="2549523527" sldId="1275"/>
            <ac:spMk id="194" creationId="{791D5E0A-9A02-4DC8-B366-38951F32DFDE}"/>
          </ac:spMkLst>
        </pc:spChg>
        <pc:spChg chg="add del mod">
          <ac:chgData name="Reut Farkash" userId="6887dcea-80f9-4bf0-944a-0adf3582bb08" providerId="ADAL" clId="{D96DAD37-A87C-4C63-887A-D057389A211F}" dt="2019-10-31T12:20:54.053" v="1113" actId="478"/>
          <ac:spMkLst>
            <pc:docMk/>
            <pc:sldMk cId="2549523527" sldId="1275"/>
            <ac:spMk id="195" creationId="{9951C495-9586-4159-B1B4-DCE2638F2E5C}"/>
          </ac:spMkLst>
        </pc:spChg>
        <pc:spChg chg="add mod">
          <ac:chgData name="Reut Farkash" userId="6887dcea-80f9-4bf0-944a-0adf3582bb08" providerId="ADAL" clId="{D96DAD37-A87C-4C63-887A-D057389A211F}" dt="2019-10-31T12:34:00.045" v="1599" actId="1076"/>
          <ac:spMkLst>
            <pc:docMk/>
            <pc:sldMk cId="2549523527" sldId="1275"/>
            <ac:spMk id="197" creationId="{B5106121-340C-436F-B1C3-E86826D5B6B0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199" creationId="{F0C80443-0259-4533-99CF-312441C22D71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0" creationId="{1440A443-8089-4D46-9977-C4B13F059CAB}"/>
          </ac:spMkLst>
        </pc:spChg>
        <pc:spChg chg="add del mod">
          <ac:chgData name="Reut Farkash" userId="6887dcea-80f9-4bf0-944a-0adf3582bb08" providerId="ADAL" clId="{D96DAD37-A87C-4C63-887A-D057389A211F}" dt="2019-10-31T12:17:45.940" v="727"/>
          <ac:spMkLst>
            <pc:docMk/>
            <pc:sldMk cId="2549523527" sldId="1275"/>
            <ac:spMk id="201" creationId="{D2BD00FB-690A-43F7-ACB7-1B0CA8F6FFF0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2" creationId="{1E9F5935-F659-49BE-8937-E300CB79789C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3" creationId="{FDD36F7B-3B3A-474B-87C6-DBA8EDE8362C}"/>
          </ac:spMkLst>
        </pc:spChg>
        <pc:spChg chg="add del">
          <ac:chgData name="Reut Farkash" userId="6887dcea-80f9-4bf0-944a-0adf3582bb08" providerId="ADAL" clId="{D96DAD37-A87C-4C63-887A-D057389A211F}" dt="2019-10-31T12:18:15.162" v="784"/>
          <ac:spMkLst>
            <pc:docMk/>
            <pc:sldMk cId="2549523527" sldId="1275"/>
            <ac:spMk id="204" creationId="{EEA6E3F2-C57C-4FE5-932E-EF933A1140FB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5" creationId="{6AC82C1D-C9E2-46CB-A2CF-574EC13E31C2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6" creationId="{EE9B62B4-900B-4746-87D2-2AA4864C0C3D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7" creationId="{F244E0BA-5D38-404A-92E6-70A3DCB96ABA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8" creationId="{9F9FB89F-4936-4317-9A95-7DA3CB317B45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09" creationId="{E7E1085D-D000-4A37-BA6A-6A5352627715}"/>
          </ac:spMkLst>
        </pc:spChg>
        <pc:spChg chg="add del">
          <ac:chgData name="Reut Farkash" userId="6887dcea-80f9-4bf0-944a-0adf3582bb08" providerId="ADAL" clId="{D96DAD37-A87C-4C63-887A-D057389A211F}" dt="2019-10-31T12:20:19.972" v="1010"/>
          <ac:spMkLst>
            <pc:docMk/>
            <pc:sldMk cId="2549523527" sldId="1275"/>
            <ac:spMk id="210" creationId="{A4712596-7ADB-4C07-A411-48D72DD229B9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11" creationId="{2E2CF2D3-F215-4AAB-8F5B-14EDBC5F964D}"/>
          </ac:spMkLst>
        </pc:spChg>
        <pc:spChg chg="add mod">
          <ac:chgData name="Reut Farkash" userId="6887dcea-80f9-4bf0-944a-0adf3582bb08" providerId="ADAL" clId="{D96DAD37-A87C-4C63-887A-D057389A211F}" dt="2019-10-31T12:21:33.860" v="1202" actId="164"/>
          <ac:spMkLst>
            <pc:docMk/>
            <pc:sldMk cId="2549523527" sldId="1275"/>
            <ac:spMk id="212" creationId="{C908A4CD-BBE0-48D5-9960-7481B12A4317}"/>
          </ac:spMkLst>
        </pc:spChg>
        <pc:spChg chg="add mod">
          <ac:chgData name="Reut Farkash" userId="6887dcea-80f9-4bf0-944a-0adf3582bb08" providerId="ADAL" clId="{D96DAD37-A87C-4C63-887A-D057389A211F}" dt="2019-10-31T12:30:37.282" v="1487" actId="1076"/>
          <ac:spMkLst>
            <pc:docMk/>
            <pc:sldMk cId="2549523527" sldId="1275"/>
            <ac:spMk id="213" creationId="{35A03354-CF6B-43A1-8F94-43A934B2DFA2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34" creationId="{75AB8B00-6340-4226-92C0-1E4D525A410F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36" creationId="{2B99EC95-65ED-4217-8B67-5D8175FD705A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37" creationId="{9969A5EB-E62A-42C4-959A-AE258EF331E3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38" creationId="{016711F2-0DE7-4E75-9414-533990D4D9AD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39" creationId="{6CB8AD56-7AC7-49A1-A3FB-8D6CBEED584C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0" creationId="{5682C38D-EA4D-45A3-803C-393801B84EDB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1" creationId="{19189343-3280-440A-8309-6F2AF2737F76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2" creationId="{4DA875A4-4FA1-4A09-AF3A-CA1FBCFF788B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3" creationId="{4C94668A-12F7-4857-9F75-003D6854915F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4" creationId="{1F179133-2420-4969-8F65-9334FE109CFD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5" creationId="{C18181E3-3F8E-49E9-8F26-C320E024ADE6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6" creationId="{A7F9E021-D7A1-4594-8B76-ED71C342391C}"/>
          </ac:spMkLst>
        </pc:spChg>
        <pc:spChg chg="add del mod">
          <ac:chgData name="Reut Farkash" userId="6887dcea-80f9-4bf0-944a-0adf3582bb08" providerId="ADAL" clId="{D96DAD37-A87C-4C63-887A-D057389A211F}" dt="2019-10-31T12:33:42.422" v="1596" actId="478"/>
          <ac:spMkLst>
            <pc:docMk/>
            <pc:sldMk cId="2549523527" sldId="1275"/>
            <ac:spMk id="247" creationId="{C06DEA64-624E-4971-AE63-04D344923916}"/>
          </ac:spMkLst>
        </pc:spChg>
        <pc:spChg chg="add del mod">
          <ac:chgData name="Reut Farkash" userId="6887dcea-80f9-4bf0-944a-0adf3582bb08" providerId="ADAL" clId="{D96DAD37-A87C-4C63-887A-D057389A211F}" dt="2019-10-31T12:22:32.344" v="1214" actId="478"/>
          <ac:spMkLst>
            <pc:docMk/>
            <pc:sldMk cId="2549523527" sldId="1275"/>
            <ac:spMk id="248" creationId="{19C865A5-8DA7-4863-8C85-894B2BADB85A}"/>
          </ac:spMkLst>
        </pc:spChg>
        <pc:spChg chg="add mod">
          <ac:chgData name="Reut Farkash" userId="6887dcea-80f9-4bf0-944a-0adf3582bb08" providerId="ADAL" clId="{D96DAD37-A87C-4C63-887A-D057389A211F}" dt="2019-10-31T12:34:05.014" v="1600" actId="1076"/>
          <ac:spMkLst>
            <pc:docMk/>
            <pc:sldMk cId="2549523527" sldId="1275"/>
            <ac:spMk id="249" creationId="{0DEA7468-8405-41EB-A96F-2A5788EA7C94}"/>
          </ac:spMkLst>
        </pc:spChg>
        <pc:spChg chg="add mod">
          <ac:chgData name="Reut Farkash" userId="6887dcea-80f9-4bf0-944a-0adf3582bb08" providerId="ADAL" clId="{D96DAD37-A87C-4C63-887A-D057389A211F}" dt="2019-10-31T13:05:28.653" v="1938" actId="1076"/>
          <ac:spMkLst>
            <pc:docMk/>
            <pc:sldMk cId="2549523527" sldId="1275"/>
            <ac:spMk id="258" creationId="{21BAD5AA-457B-42E5-88B5-6AF1D2666CFE}"/>
          </ac:spMkLst>
        </pc:spChg>
        <pc:spChg chg="add mod">
          <ac:chgData name="Reut Farkash" userId="6887dcea-80f9-4bf0-944a-0adf3582bb08" providerId="ADAL" clId="{D96DAD37-A87C-4C63-887A-D057389A211F}" dt="2019-10-31T13:06:34.791" v="1963" actId="113"/>
          <ac:spMkLst>
            <pc:docMk/>
            <pc:sldMk cId="2549523527" sldId="1275"/>
            <ac:spMk id="260" creationId="{CA0A256C-825E-421B-8461-4D6F4113571D}"/>
          </ac:spMkLst>
        </pc:spChg>
        <pc:spChg chg="add mod">
          <ac:chgData name="Reut Farkash" userId="6887dcea-80f9-4bf0-944a-0adf3582bb08" providerId="ADAL" clId="{D96DAD37-A87C-4C63-887A-D057389A211F}" dt="2019-10-31T13:06:42.560" v="1966" actId="14100"/>
          <ac:spMkLst>
            <pc:docMk/>
            <pc:sldMk cId="2549523527" sldId="1275"/>
            <ac:spMk id="262" creationId="{593C0D37-8F7B-4593-84D2-3FF62301CC26}"/>
          </ac:spMkLst>
        </pc:spChg>
        <pc:spChg chg="add mod">
          <ac:chgData name="Reut Farkash" userId="6887dcea-80f9-4bf0-944a-0adf3582bb08" providerId="ADAL" clId="{D96DAD37-A87C-4C63-887A-D057389A211F}" dt="2019-10-31T13:05:17.025" v="1936" actId="1076"/>
          <ac:spMkLst>
            <pc:docMk/>
            <pc:sldMk cId="2549523527" sldId="1275"/>
            <ac:spMk id="265" creationId="{7C842D14-97ED-424B-A493-88BEB9713BC4}"/>
          </ac:spMkLst>
        </pc:spChg>
        <pc:spChg chg="add mod">
          <ac:chgData name="Reut Farkash" userId="6887dcea-80f9-4bf0-944a-0adf3582bb08" providerId="ADAL" clId="{D96DAD37-A87C-4C63-887A-D057389A211F}" dt="2019-10-31T12:33:32.603" v="1594" actId="164"/>
          <ac:spMkLst>
            <pc:docMk/>
            <pc:sldMk cId="2549523527" sldId="1275"/>
            <ac:spMk id="267" creationId="{C4D0B24F-89F5-4A14-AC23-1B39DD3EEFF8}"/>
          </ac:spMkLst>
        </pc:spChg>
        <pc:spChg chg="add mod">
          <ac:chgData name="Reut Farkash" userId="6887dcea-80f9-4bf0-944a-0adf3582bb08" providerId="ADAL" clId="{D96DAD37-A87C-4C63-887A-D057389A211F}" dt="2019-10-31T12:33:32.603" v="1594" actId="164"/>
          <ac:spMkLst>
            <pc:docMk/>
            <pc:sldMk cId="2549523527" sldId="1275"/>
            <ac:spMk id="268" creationId="{EDDAC9D1-3134-4CA5-9731-9493B1AA1BDC}"/>
          </ac:spMkLst>
        </pc:spChg>
        <pc:spChg chg="add mod">
          <ac:chgData name="Reut Farkash" userId="6887dcea-80f9-4bf0-944a-0adf3582bb08" providerId="ADAL" clId="{D96DAD37-A87C-4C63-887A-D057389A211F}" dt="2019-10-31T13:05:22.587" v="1937" actId="1076"/>
          <ac:spMkLst>
            <pc:docMk/>
            <pc:sldMk cId="2549523527" sldId="1275"/>
            <ac:spMk id="275" creationId="{73FA8712-E77D-452C-A964-902AE35AACF6}"/>
          </ac:spMkLst>
        </pc:spChg>
        <pc:spChg chg="add del mod">
          <ac:chgData name="Reut Farkash" userId="6887dcea-80f9-4bf0-944a-0adf3582bb08" providerId="ADAL" clId="{D96DAD37-A87C-4C63-887A-D057389A211F}" dt="2019-10-31T12:34:52.814" v="1619" actId="478"/>
          <ac:spMkLst>
            <pc:docMk/>
            <pc:sldMk cId="2549523527" sldId="1275"/>
            <ac:spMk id="311" creationId="{B6B42E4C-4326-4D8E-8C01-3696D1608522}"/>
          </ac:spMkLst>
        </pc:spChg>
        <pc:spChg chg="add del mod">
          <ac:chgData name="Reut Farkash" userId="6887dcea-80f9-4bf0-944a-0adf3582bb08" providerId="ADAL" clId="{D96DAD37-A87C-4C63-887A-D057389A211F}" dt="2019-10-31T12:34:54.751" v="1620" actId="478"/>
          <ac:spMkLst>
            <pc:docMk/>
            <pc:sldMk cId="2549523527" sldId="1275"/>
            <ac:spMk id="314" creationId="{0D928163-33CA-49F1-B2E4-243EB1287FDA}"/>
          </ac:spMkLst>
        </pc:spChg>
        <pc:spChg chg="add del mod">
          <ac:chgData name="Reut Farkash" userId="6887dcea-80f9-4bf0-944a-0adf3582bb08" providerId="ADAL" clId="{D96DAD37-A87C-4C63-887A-D057389A211F}" dt="2019-10-31T12:34:49.152" v="1617" actId="478"/>
          <ac:spMkLst>
            <pc:docMk/>
            <pc:sldMk cId="2549523527" sldId="1275"/>
            <ac:spMk id="316" creationId="{04DC8303-A2AE-4FC4-95D0-1EE18CAC93B0}"/>
          </ac:spMkLst>
        </pc:spChg>
        <pc:spChg chg="add del mod">
          <ac:chgData name="Reut Farkash" userId="6887dcea-80f9-4bf0-944a-0adf3582bb08" providerId="ADAL" clId="{D96DAD37-A87C-4C63-887A-D057389A211F}" dt="2019-10-31T12:34:51.288" v="1618" actId="478"/>
          <ac:spMkLst>
            <pc:docMk/>
            <pc:sldMk cId="2549523527" sldId="1275"/>
            <ac:spMk id="318" creationId="{C62E1D66-AF77-4F3E-9570-FB0EF1415586}"/>
          </ac:spMkLst>
        </pc:spChg>
        <pc:spChg chg="add del mod">
          <ac:chgData name="Reut Farkash" userId="6887dcea-80f9-4bf0-944a-0adf3582bb08" providerId="ADAL" clId="{D96DAD37-A87C-4C63-887A-D057389A211F}" dt="2019-10-31T12:34:49.152" v="1617" actId="478"/>
          <ac:spMkLst>
            <pc:docMk/>
            <pc:sldMk cId="2549523527" sldId="1275"/>
            <ac:spMk id="320" creationId="{2D4FD73A-5171-4A4C-81F6-BABECFD35AE4}"/>
          </ac:spMkLst>
        </pc:spChg>
        <pc:spChg chg="add del mod">
          <ac:chgData name="Reut Farkash" userId="6887dcea-80f9-4bf0-944a-0adf3582bb08" providerId="ADAL" clId="{D96DAD37-A87C-4C63-887A-D057389A211F}" dt="2019-10-31T12:34:57.191" v="1621" actId="478"/>
          <ac:spMkLst>
            <pc:docMk/>
            <pc:sldMk cId="2549523527" sldId="1275"/>
            <ac:spMk id="321" creationId="{40057341-0B45-4261-BC77-73B98E6369E5}"/>
          </ac:spMkLst>
        </pc:spChg>
        <pc:spChg chg="add del mod">
          <ac:chgData name="Reut Farkash" userId="6887dcea-80f9-4bf0-944a-0adf3582bb08" providerId="ADAL" clId="{D96DAD37-A87C-4C63-887A-D057389A211F}" dt="2019-10-31T12:34:57.191" v="1621" actId="478"/>
          <ac:spMkLst>
            <pc:docMk/>
            <pc:sldMk cId="2549523527" sldId="1275"/>
            <ac:spMk id="322" creationId="{ED211A9D-1082-45CB-804B-07BDCF168D95}"/>
          </ac:spMkLst>
        </pc:spChg>
        <pc:spChg chg="add del mod">
          <ac:chgData name="Reut Farkash" userId="6887dcea-80f9-4bf0-944a-0adf3582bb08" providerId="ADAL" clId="{D96DAD37-A87C-4C63-887A-D057389A211F}" dt="2019-10-31T12:34:49.152" v="1617" actId="478"/>
          <ac:spMkLst>
            <pc:docMk/>
            <pc:sldMk cId="2549523527" sldId="1275"/>
            <ac:spMk id="324" creationId="{B7B49294-D7C4-4126-B1BF-77E6E986B5BA}"/>
          </ac:spMkLst>
        </pc:spChg>
        <pc:spChg chg="add mod">
          <ac:chgData name="Reut Farkash" userId="6887dcea-80f9-4bf0-944a-0adf3582bb08" providerId="ADAL" clId="{D96DAD37-A87C-4C63-887A-D057389A211F}" dt="2019-10-31T12:35:10.282" v="1622" actId="164"/>
          <ac:spMkLst>
            <pc:docMk/>
            <pc:sldMk cId="2549523527" sldId="1275"/>
            <ac:spMk id="326" creationId="{BAB0C06A-42C6-4B85-831C-4613C40C2D05}"/>
          </ac:spMkLst>
        </pc:spChg>
        <pc:spChg chg="mod">
          <ac:chgData name="Reut Farkash" userId="6887dcea-80f9-4bf0-944a-0adf3582bb08" providerId="ADAL" clId="{D96DAD37-A87C-4C63-887A-D057389A211F}" dt="2019-10-31T12:43:10.156" v="1755" actId="1076"/>
          <ac:spMkLst>
            <pc:docMk/>
            <pc:sldMk cId="2549523527" sldId="1275"/>
            <ac:spMk id="330" creationId="{241D18B1-2FC4-407D-9D10-9068A29D48C5}"/>
          </ac:spMkLst>
        </pc:spChg>
        <pc:spChg chg="add del">
          <ac:chgData name="Reut Farkash" userId="6887dcea-80f9-4bf0-944a-0adf3582bb08" providerId="ADAL" clId="{D96DAD37-A87C-4C63-887A-D057389A211F}" dt="2019-10-31T12:40:28.151" v="1719" actId="478"/>
          <ac:spMkLst>
            <pc:docMk/>
            <pc:sldMk cId="2549523527" sldId="1275"/>
            <ac:spMk id="332" creationId="{245A17A0-383C-47BF-9DEF-B40D04D0DDA8}"/>
          </ac:spMkLst>
        </pc:spChg>
        <pc:spChg chg="mod">
          <ac:chgData name="Reut Farkash" userId="6887dcea-80f9-4bf0-944a-0adf3582bb08" providerId="ADAL" clId="{D96DAD37-A87C-4C63-887A-D057389A211F}" dt="2019-10-31T13:06:49.678" v="1967" actId="113"/>
          <ac:spMkLst>
            <pc:docMk/>
            <pc:sldMk cId="2549523527" sldId="1275"/>
            <ac:spMk id="335" creationId="{8B643FBA-4F4F-4167-8553-E7D1DFCF8AC4}"/>
          </ac:spMkLst>
        </pc:spChg>
        <pc:spChg chg="mod">
          <ac:chgData name="Reut Farkash" userId="6887dcea-80f9-4bf0-944a-0adf3582bb08" providerId="ADAL" clId="{D96DAD37-A87C-4C63-887A-D057389A211F}" dt="2019-10-31T12:44:55.503" v="1773" actId="20577"/>
          <ac:spMkLst>
            <pc:docMk/>
            <pc:sldMk cId="2549523527" sldId="1275"/>
            <ac:spMk id="337" creationId="{4E6FB6BA-17D3-4696-828B-581E076D55F9}"/>
          </ac:spMkLst>
        </pc:spChg>
        <pc:spChg chg="del">
          <ac:chgData name="Reut Farkash" userId="6887dcea-80f9-4bf0-944a-0adf3582bb08" providerId="ADAL" clId="{D96DAD37-A87C-4C63-887A-D057389A211F}" dt="2019-10-31T12:46:03.093" v="1806" actId="478"/>
          <ac:spMkLst>
            <pc:docMk/>
            <pc:sldMk cId="2549523527" sldId="1275"/>
            <ac:spMk id="339" creationId="{90CB4B61-FFC0-4F04-8954-9CF0E7FE2383}"/>
          </ac:spMkLst>
        </pc:spChg>
        <pc:spChg chg="del">
          <ac:chgData name="Reut Farkash" userId="6887dcea-80f9-4bf0-944a-0adf3582bb08" providerId="ADAL" clId="{D96DAD37-A87C-4C63-887A-D057389A211F}" dt="2019-10-31T12:42:46.753" v="1746" actId="478"/>
          <ac:spMkLst>
            <pc:docMk/>
            <pc:sldMk cId="2549523527" sldId="1275"/>
            <ac:spMk id="341" creationId="{6D042CAA-B9B0-4353-9E21-A646BB7AA50D}"/>
          </ac:spMkLst>
        </pc:spChg>
        <pc:spChg chg="mod">
          <ac:chgData name="Reut Farkash" userId="6887dcea-80f9-4bf0-944a-0adf3582bb08" providerId="ADAL" clId="{D96DAD37-A87C-4C63-887A-D057389A211F}" dt="2019-10-31T12:43:19.809" v="1757" actId="1076"/>
          <ac:spMkLst>
            <pc:docMk/>
            <pc:sldMk cId="2549523527" sldId="1275"/>
            <ac:spMk id="342" creationId="{D006AB07-469D-4C33-AB5E-6943A025F333}"/>
          </ac:spMkLst>
        </pc:spChg>
        <pc:spChg chg="mod">
          <ac:chgData name="Reut Farkash" userId="6887dcea-80f9-4bf0-944a-0adf3582bb08" providerId="ADAL" clId="{D96DAD37-A87C-4C63-887A-D057389A211F}" dt="2019-10-31T12:43:15.168" v="1756" actId="1076"/>
          <ac:spMkLst>
            <pc:docMk/>
            <pc:sldMk cId="2549523527" sldId="1275"/>
            <ac:spMk id="343" creationId="{14372DF7-E2D2-4109-BCC3-EB14447F134B}"/>
          </ac:spMkLst>
        </pc:spChg>
        <pc:spChg chg="add del mod">
          <ac:chgData name="Reut Farkash" userId="6887dcea-80f9-4bf0-944a-0adf3582bb08" providerId="ADAL" clId="{D96DAD37-A87C-4C63-887A-D057389A211F}" dt="2019-10-31T12:42:15.256" v="1741" actId="1076"/>
          <ac:spMkLst>
            <pc:docMk/>
            <pc:sldMk cId="2549523527" sldId="1275"/>
            <ac:spMk id="348" creationId="{15FA48B4-4EF3-4247-A9B7-1F251560FD4D}"/>
          </ac:spMkLst>
        </pc:spChg>
        <pc:spChg chg="del">
          <ac:chgData name="Reut Farkash" userId="6887dcea-80f9-4bf0-944a-0adf3582bb08" providerId="ADAL" clId="{D96DAD37-A87C-4C63-887A-D057389A211F}" dt="2019-10-31T12:40:47.543" v="1722" actId="478"/>
          <ac:spMkLst>
            <pc:docMk/>
            <pc:sldMk cId="2549523527" sldId="1275"/>
            <ac:spMk id="350" creationId="{0CA8C874-DD94-4812-8360-727C2399251F}"/>
          </ac:spMkLst>
        </pc:spChg>
        <pc:spChg chg="del">
          <ac:chgData name="Reut Farkash" userId="6887dcea-80f9-4bf0-944a-0adf3582bb08" providerId="ADAL" clId="{D96DAD37-A87C-4C63-887A-D057389A211F}" dt="2019-10-31T12:40:47.543" v="1722" actId="478"/>
          <ac:spMkLst>
            <pc:docMk/>
            <pc:sldMk cId="2549523527" sldId="1275"/>
            <ac:spMk id="351" creationId="{9D4AAB29-716A-4BCF-8378-C6B36CC75369}"/>
          </ac:spMkLst>
        </pc:spChg>
        <pc:spChg chg="del">
          <ac:chgData name="Reut Farkash" userId="6887dcea-80f9-4bf0-944a-0adf3582bb08" providerId="ADAL" clId="{D96DAD37-A87C-4C63-887A-D057389A211F}" dt="2019-10-31T12:40:47.543" v="1722" actId="478"/>
          <ac:spMkLst>
            <pc:docMk/>
            <pc:sldMk cId="2549523527" sldId="1275"/>
            <ac:spMk id="352" creationId="{EEDB14E1-4736-4650-9FC3-7F6D9E2546A3}"/>
          </ac:spMkLst>
        </pc:spChg>
        <pc:spChg chg="del">
          <ac:chgData name="Reut Farkash" userId="6887dcea-80f9-4bf0-944a-0adf3582bb08" providerId="ADAL" clId="{D96DAD37-A87C-4C63-887A-D057389A211F}" dt="2019-10-31T12:40:47.543" v="1722" actId="478"/>
          <ac:spMkLst>
            <pc:docMk/>
            <pc:sldMk cId="2549523527" sldId="1275"/>
            <ac:spMk id="353" creationId="{5FF72818-6A05-4DDC-82E6-39A607FACF32}"/>
          </ac:spMkLst>
        </pc:spChg>
        <pc:spChg chg="del">
          <ac:chgData name="Reut Farkash" userId="6887dcea-80f9-4bf0-944a-0adf3582bb08" providerId="ADAL" clId="{D96DAD37-A87C-4C63-887A-D057389A211F}" dt="2019-10-31T12:40:47.543" v="1722" actId="478"/>
          <ac:spMkLst>
            <pc:docMk/>
            <pc:sldMk cId="2549523527" sldId="1275"/>
            <ac:spMk id="354" creationId="{0C45D165-60B6-468E-826A-1EB66C982A44}"/>
          </ac:spMkLst>
        </pc:spChg>
        <pc:spChg chg="del">
          <ac:chgData name="Reut Farkash" userId="6887dcea-80f9-4bf0-944a-0adf3582bb08" providerId="ADAL" clId="{D96DAD37-A87C-4C63-887A-D057389A211F}" dt="2019-10-31T12:40:47.543" v="1722" actId="478"/>
          <ac:spMkLst>
            <pc:docMk/>
            <pc:sldMk cId="2549523527" sldId="1275"/>
            <ac:spMk id="355" creationId="{E3C2FCB5-CA1A-4A6D-9A63-2D871011D5A4}"/>
          </ac:spMkLst>
        </pc:spChg>
        <pc:spChg chg="mod">
          <ac:chgData name="Reut Farkash" userId="6887dcea-80f9-4bf0-944a-0adf3582bb08" providerId="ADAL" clId="{D96DAD37-A87C-4C63-887A-D057389A211F}" dt="2019-10-31T12:41:06.512" v="1729" actId="6549"/>
          <ac:spMkLst>
            <pc:docMk/>
            <pc:sldMk cId="2549523527" sldId="1275"/>
            <ac:spMk id="356" creationId="{88878B7C-E600-4D60-BED1-A9C4CEB56512}"/>
          </ac:spMkLst>
        </pc:spChg>
        <pc:spChg chg="del">
          <ac:chgData name="Reut Farkash" userId="6887dcea-80f9-4bf0-944a-0adf3582bb08" providerId="ADAL" clId="{D96DAD37-A87C-4C63-887A-D057389A211F}" dt="2019-10-31T12:41:09.495" v="1730" actId="478"/>
          <ac:spMkLst>
            <pc:docMk/>
            <pc:sldMk cId="2549523527" sldId="1275"/>
            <ac:spMk id="357" creationId="{9A625A45-1FB4-48FD-874B-7DB293887D56}"/>
          </ac:spMkLst>
        </pc:spChg>
        <pc:spChg chg="del">
          <ac:chgData name="Reut Farkash" userId="6887dcea-80f9-4bf0-944a-0adf3582bb08" providerId="ADAL" clId="{D96DAD37-A87C-4C63-887A-D057389A211F}" dt="2019-10-31T12:40:09.694" v="1713" actId="478"/>
          <ac:spMkLst>
            <pc:docMk/>
            <pc:sldMk cId="2549523527" sldId="1275"/>
            <ac:spMk id="358" creationId="{60E2BDB6-7D0F-4415-BDC5-885A33650051}"/>
          </ac:spMkLst>
        </pc:spChg>
        <pc:spChg chg="del mod">
          <ac:chgData name="Reut Farkash" userId="6887dcea-80f9-4bf0-944a-0adf3582bb08" providerId="ADAL" clId="{D96DAD37-A87C-4C63-887A-D057389A211F}" dt="2019-10-31T12:41:49.988" v="1735"/>
          <ac:spMkLst>
            <pc:docMk/>
            <pc:sldMk cId="2549523527" sldId="1275"/>
            <ac:spMk id="359" creationId="{CDC6166D-1BB8-4B86-8191-2E3CABC90258}"/>
          </ac:spMkLst>
        </pc:spChg>
        <pc:spChg chg="mod">
          <ac:chgData name="Reut Farkash" userId="6887dcea-80f9-4bf0-944a-0adf3582bb08" providerId="ADAL" clId="{D96DAD37-A87C-4C63-887A-D057389A211F}" dt="2019-10-31T12:37:01.034" v="1634" actId="1076"/>
          <ac:spMkLst>
            <pc:docMk/>
            <pc:sldMk cId="2549523527" sldId="1275"/>
            <ac:spMk id="360" creationId="{D765A4E7-1C64-4C9C-8C5B-1193B8130418}"/>
          </ac:spMkLst>
        </pc:spChg>
        <pc:spChg chg="mod">
          <ac:chgData name="Reut Farkash" userId="6887dcea-80f9-4bf0-944a-0adf3582bb08" providerId="ADAL" clId="{D96DAD37-A87C-4C63-887A-D057389A211F}" dt="2019-10-31T12:37:11.977" v="1635" actId="1076"/>
          <ac:spMkLst>
            <pc:docMk/>
            <pc:sldMk cId="2549523527" sldId="1275"/>
            <ac:spMk id="361" creationId="{A3EF4774-3F19-42BB-ABBB-2542102CFD79}"/>
          </ac:spMkLst>
        </pc:spChg>
        <pc:spChg chg="del">
          <ac:chgData name="Reut Farkash" userId="6887dcea-80f9-4bf0-944a-0adf3582bb08" providerId="ADAL" clId="{D96DAD37-A87C-4C63-887A-D057389A211F}" dt="2019-10-31T12:43:02.041" v="1754" actId="478"/>
          <ac:spMkLst>
            <pc:docMk/>
            <pc:sldMk cId="2549523527" sldId="1275"/>
            <ac:spMk id="363" creationId="{6F32A35A-BE56-495C-A9C7-7B612F0DB610}"/>
          </ac:spMkLst>
        </pc:spChg>
        <pc:spChg chg="del">
          <ac:chgData name="Reut Farkash" userId="6887dcea-80f9-4bf0-944a-0adf3582bb08" providerId="ADAL" clId="{D96DAD37-A87C-4C63-887A-D057389A211F}" dt="2019-10-31T12:42:59.025" v="1753" actId="478"/>
          <ac:spMkLst>
            <pc:docMk/>
            <pc:sldMk cId="2549523527" sldId="1275"/>
            <ac:spMk id="364" creationId="{70DD7F8B-6A5A-4D4C-921B-98F65E7A140E}"/>
          </ac:spMkLst>
        </pc:spChg>
        <pc:spChg chg="del">
          <ac:chgData name="Reut Farkash" userId="6887dcea-80f9-4bf0-944a-0adf3582bb08" providerId="ADAL" clId="{D96DAD37-A87C-4C63-887A-D057389A211F}" dt="2019-10-31T12:42:48.506" v="1747" actId="478"/>
          <ac:spMkLst>
            <pc:docMk/>
            <pc:sldMk cId="2549523527" sldId="1275"/>
            <ac:spMk id="365" creationId="{AA8BB950-9365-47C9-9BB2-5D4F8EAB1225}"/>
          </ac:spMkLst>
        </pc:spChg>
        <pc:spChg chg="add del mod">
          <ac:chgData name="Reut Farkash" userId="6887dcea-80f9-4bf0-944a-0adf3582bb08" providerId="ADAL" clId="{D96DAD37-A87C-4C63-887A-D057389A211F}" dt="2019-10-31T12:48:14.450" v="1838" actId="478"/>
          <ac:spMkLst>
            <pc:docMk/>
            <pc:sldMk cId="2549523527" sldId="1275"/>
            <ac:spMk id="380" creationId="{10B52917-CEDA-4E25-8CD0-BD21B94AB6C3}"/>
          </ac:spMkLst>
        </pc:spChg>
        <pc:spChg chg="add del mod">
          <ac:chgData name="Reut Farkash" userId="6887dcea-80f9-4bf0-944a-0adf3582bb08" providerId="ADAL" clId="{D96DAD37-A87C-4C63-887A-D057389A211F}" dt="2019-10-31T12:48:14.450" v="1838" actId="478"/>
          <ac:spMkLst>
            <pc:docMk/>
            <pc:sldMk cId="2549523527" sldId="1275"/>
            <ac:spMk id="382" creationId="{49D73AC2-6ABA-4C45-A679-A9C3DB64504C}"/>
          </ac:spMkLst>
        </pc:spChg>
        <pc:spChg chg="add mod">
          <ac:chgData name="Reut Farkash" userId="6887dcea-80f9-4bf0-944a-0adf3582bb08" providerId="ADAL" clId="{D96DAD37-A87C-4C63-887A-D057389A211F}" dt="2019-10-31T12:44:20.623" v="1767" actId="164"/>
          <ac:spMkLst>
            <pc:docMk/>
            <pc:sldMk cId="2549523527" sldId="1275"/>
            <ac:spMk id="383" creationId="{1EB12943-6C53-43E3-9AD4-D0B067EFA3B3}"/>
          </ac:spMkLst>
        </pc:spChg>
        <pc:spChg chg="add mod">
          <ac:chgData name="Reut Farkash" userId="6887dcea-80f9-4bf0-944a-0adf3582bb08" providerId="ADAL" clId="{D96DAD37-A87C-4C63-887A-D057389A211F}" dt="2019-10-31T12:44:20.623" v="1767" actId="164"/>
          <ac:spMkLst>
            <pc:docMk/>
            <pc:sldMk cId="2549523527" sldId="1275"/>
            <ac:spMk id="384" creationId="{C4877F50-AAC5-445B-B0A7-E7A4ADE9AC9B}"/>
          </ac:spMkLst>
        </pc:spChg>
        <pc:spChg chg="add mod">
          <ac:chgData name="Reut Farkash" userId="6887dcea-80f9-4bf0-944a-0adf3582bb08" providerId="ADAL" clId="{D96DAD37-A87C-4C63-887A-D057389A211F}" dt="2019-10-31T12:43:52.793" v="1766" actId="164"/>
          <ac:spMkLst>
            <pc:docMk/>
            <pc:sldMk cId="2549523527" sldId="1275"/>
            <ac:spMk id="385" creationId="{3DB8C21B-312F-4DC8-93AD-A25E648A8354}"/>
          </ac:spMkLst>
        </pc:spChg>
        <pc:spChg chg="add mod">
          <ac:chgData name="Reut Farkash" userId="6887dcea-80f9-4bf0-944a-0adf3582bb08" providerId="ADAL" clId="{D96DAD37-A87C-4C63-887A-D057389A211F}" dt="2019-10-31T12:43:52.793" v="1766" actId="164"/>
          <ac:spMkLst>
            <pc:docMk/>
            <pc:sldMk cId="2549523527" sldId="1275"/>
            <ac:spMk id="390" creationId="{271AC2A5-694F-4AC6-8D92-6CDA61D217DF}"/>
          </ac:spMkLst>
        </pc:spChg>
        <pc:spChg chg="add mod">
          <ac:chgData name="Reut Farkash" userId="6887dcea-80f9-4bf0-944a-0adf3582bb08" providerId="ADAL" clId="{D96DAD37-A87C-4C63-887A-D057389A211F}" dt="2019-10-31T12:44:20.623" v="1767" actId="164"/>
          <ac:spMkLst>
            <pc:docMk/>
            <pc:sldMk cId="2549523527" sldId="1275"/>
            <ac:spMk id="391" creationId="{CF6B00AF-3900-4B83-B9FE-198336C3FE44}"/>
          </ac:spMkLst>
        </pc:spChg>
        <pc:spChg chg="add mod">
          <ac:chgData name="Reut Farkash" userId="6887dcea-80f9-4bf0-944a-0adf3582bb08" providerId="ADAL" clId="{D96DAD37-A87C-4C63-887A-D057389A211F}" dt="2019-10-31T12:46:48.078" v="1811" actId="1035"/>
          <ac:spMkLst>
            <pc:docMk/>
            <pc:sldMk cId="2549523527" sldId="1275"/>
            <ac:spMk id="392" creationId="{082A7115-F1D8-4C36-9438-BE1003D5870A}"/>
          </ac:spMkLst>
        </pc:spChg>
        <pc:spChg chg="add mod">
          <ac:chgData name="Reut Farkash" userId="6887dcea-80f9-4bf0-944a-0adf3582bb08" providerId="ADAL" clId="{D96DAD37-A87C-4C63-887A-D057389A211F}" dt="2019-10-31T12:43:52.793" v="1766" actId="164"/>
          <ac:spMkLst>
            <pc:docMk/>
            <pc:sldMk cId="2549523527" sldId="1275"/>
            <ac:spMk id="393" creationId="{CC430FD7-7EC6-4397-9EBB-157C64790904}"/>
          </ac:spMkLst>
        </pc:spChg>
        <pc:spChg chg="add mod">
          <ac:chgData name="Reut Farkash" userId="6887dcea-80f9-4bf0-944a-0adf3582bb08" providerId="ADAL" clId="{D96DAD37-A87C-4C63-887A-D057389A211F}" dt="2019-10-31T12:44:20.623" v="1767" actId="164"/>
          <ac:spMkLst>
            <pc:docMk/>
            <pc:sldMk cId="2549523527" sldId="1275"/>
            <ac:spMk id="399" creationId="{7D4A996E-1BA9-4B6C-B718-63FDD4022B0E}"/>
          </ac:spMkLst>
        </pc:spChg>
        <pc:spChg chg="add mod">
          <ac:chgData name="Reut Farkash" userId="6887dcea-80f9-4bf0-944a-0adf3582bb08" providerId="ADAL" clId="{D96DAD37-A87C-4C63-887A-D057389A211F}" dt="2019-10-31T12:44:20.623" v="1767" actId="164"/>
          <ac:spMkLst>
            <pc:docMk/>
            <pc:sldMk cId="2549523527" sldId="1275"/>
            <ac:spMk id="400" creationId="{5F61417B-5893-49DD-8CAA-B1E01D9885AB}"/>
          </ac:spMkLst>
        </pc:spChg>
        <pc:spChg chg="add del mod topLvl">
          <ac:chgData name="Reut Farkash" userId="6887dcea-80f9-4bf0-944a-0adf3582bb08" providerId="ADAL" clId="{D96DAD37-A87C-4C63-887A-D057389A211F}" dt="2019-10-31T12:47:47.455" v="1818" actId="478"/>
          <ac:spMkLst>
            <pc:docMk/>
            <pc:sldMk cId="2549523527" sldId="1275"/>
            <ac:spMk id="406" creationId="{2A1F350C-B898-43BA-8DA6-B83C947D7AB0}"/>
          </ac:spMkLst>
        </pc:spChg>
        <pc:spChg chg="add mod">
          <ac:chgData name="Reut Farkash" userId="6887dcea-80f9-4bf0-944a-0adf3582bb08" providerId="ADAL" clId="{D96DAD37-A87C-4C63-887A-D057389A211F}" dt="2019-10-31T13:50:01.090" v="2298" actId="20577"/>
          <ac:spMkLst>
            <pc:docMk/>
            <pc:sldMk cId="2549523527" sldId="1275"/>
            <ac:spMk id="450" creationId="{8B0A7D11-0279-440B-8CA4-6F0BEA88A8D3}"/>
          </ac:spMkLst>
        </pc:spChg>
        <pc:grpChg chg="add del mod">
          <ac:chgData name="Reut Farkash" userId="6887dcea-80f9-4bf0-944a-0adf3582bb08" providerId="ADAL" clId="{D96DAD37-A87C-4C63-887A-D057389A211F}" dt="2019-10-31T12:21:45.797" v="1204"/>
          <ac:grpSpMkLst>
            <pc:docMk/>
            <pc:sldMk cId="2549523527" sldId="1275"/>
            <ac:grpSpMk id="62" creationId="{D520B997-6F80-4701-A039-6B4E383FC6C2}"/>
          </ac:grpSpMkLst>
        </pc:grpChg>
        <pc:grpChg chg="add mod">
          <ac:chgData name="Reut Farkash" userId="6887dcea-80f9-4bf0-944a-0adf3582bb08" providerId="ADAL" clId="{D96DAD37-A87C-4C63-887A-D057389A211F}" dt="2019-10-31T12:04:48.128" v="612" actId="164"/>
          <ac:grpSpMkLst>
            <pc:docMk/>
            <pc:sldMk cId="2549523527" sldId="1275"/>
            <ac:grpSpMk id="63" creationId="{7542051B-07B3-4D19-A6B0-58481AD4BD65}"/>
          </ac:grpSpMkLst>
        </pc:grpChg>
        <pc:grpChg chg="add del">
          <ac:chgData name="Reut Farkash" userId="6887dcea-80f9-4bf0-944a-0adf3582bb08" providerId="ADAL" clId="{D96DAD37-A87C-4C63-887A-D057389A211F}" dt="2019-10-31T12:03:19.321" v="588"/>
          <ac:grpSpMkLst>
            <pc:docMk/>
            <pc:sldMk cId="2549523527" sldId="1275"/>
            <ac:grpSpMk id="77" creationId="{B966D1A5-9682-430E-954A-C78A873FBD2C}"/>
          </ac:grpSpMkLst>
        </pc:grpChg>
        <pc:grpChg chg="add mod">
          <ac:chgData name="Reut Farkash" userId="6887dcea-80f9-4bf0-944a-0adf3582bb08" providerId="ADAL" clId="{D96DAD37-A87C-4C63-887A-D057389A211F}" dt="2019-10-31T12:16:20.782" v="711" actId="164"/>
          <ac:grpSpMkLst>
            <pc:docMk/>
            <pc:sldMk cId="2549523527" sldId="1275"/>
            <ac:grpSpMk id="93" creationId="{06485754-01D0-4FCD-90C0-91B798B53361}"/>
          </ac:grpSpMkLst>
        </pc:grpChg>
        <pc:grpChg chg="add del mod">
          <ac:chgData name="Reut Farkash" userId="6887dcea-80f9-4bf0-944a-0adf3582bb08" providerId="ADAL" clId="{D96DAD37-A87C-4C63-887A-D057389A211F}" dt="2019-10-31T12:21:45.797" v="1204"/>
          <ac:grpSpMkLst>
            <pc:docMk/>
            <pc:sldMk cId="2549523527" sldId="1275"/>
            <ac:grpSpMk id="94" creationId="{D43EA7D3-BAE8-4009-A687-2EAB8637E851}"/>
          </ac:grpSpMkLst>
        </pc:grpChg>
        <pc:grpChg chg="mod">
          <ac:chgData name="Reut Farkash" userId="6887dcea-80f9-4bf0-944a-0adf3582bb08" providerId="ADAL" clId="{D96DAD37-A87C-4C63-887A-D057389A211F}" dt="2019-10-31T12:04:49.345" v="613"/>
          <ac:grpSpMkLst>
            <pc:docMk/>
            <pc:sldMk cId="2549523527" sldId="1275"/>
            <ac:grpSpMk id="95" creationId="{3E8B1F46-4705-4FDE-B79D-F5D2D9946B0F}"/>
          </ac:grpSpMkLst>
        </pc:grpChg>
        <pc:grpChg chg="add del mod">
          <ac:chgData name="Reut Farkash" userId="6887dcea-80f9-4bf0-944a-0adf3582bb08" providerId="ADAL" clId="{D96DAD37-A87C-4C63-887A-D057389A211F}" dt="2019-10-31T12:21:45.797" v="1204"/>
          <ac:grpSpMkLst>
            <pc:docMk/>
            <pc:sldMk cId="2549523527" sldId="1275"/>
            <ac:grpSpMk id="125" creationId="{6AD86C15-F1F3-41FD-9801-5C9CC96C855B}"/>
          </ac:grpSpMkLst>
        </pc:grpChg>
        <pc:grpChg chg="mod">
          <ac:chgData name="Reut Farkash" userId="6887dcea-80f9-4bf0-944a-0adf3582bb08" providerId="ADAL" clId="{D96DAD37-A87C-4C63-887A-D057389A211F}" dt="2019-10-31T12:08:54.803" v="654"/>
          <ac:grpSpMkLst>
            <pc:docMk/>
            <pc:sldMk cId="2549523527" sldId="1275"/>
            <ac:grpSpMk id="126" creationId="{20049BB4-3267-42AB-808B-D31AC4E7554A}"/>
          </ac:grpSpMkLst>
        </pc:grpChg>
        <pc:grpChg chg="add del mod">
          <ac:chgData name="Reut Farkash" userId="6887dcea-80f9-4bf0-944a-0adf3582bb08" providerId="ADAL" clId="{D96DAD37-A87C-4C63-887A-D057389A211F}" dt="2019-10-31T12:22:14.060" v="1210"/>
          <ac:grpSpMkLst>
            <pc:docMk/>
            <pc:sldMk cId="2549523527" sldId="1275"/>
            <ac:grpSpMk id="165" creationId="{F42E6605-54B0-4C4F-854F-DAEFF69A956B}"/>
          </ac:grpSpMkLst>
        </pc:grpChg>
        <pc:grpChg chg="add mod">
          <ac:chgData name="Reut Farkash" userId="6887dcea-80f9-4bf0-944a-0adf3582bb08" providerId="ADAL" clId="{D96DAD37-A87C-4C63-887A-D057389A211F}" dt="2019-10-31T12:21:33.860" v="1202" actId="164"/>
          <ac:grpSpMkLst>
            <pc:docMk/>
            <pc:sldMk cId="2549523527" sldId="1275"/>
            <ac:grpSpMk id="167" creationId="{A31D6C92-8052-4832-A136-7FC0B933BA78}"/>
          </ac:grpSpMkLst>
        </pc:grpChg>
        <pc:grpChg chg="add mod">
          <ac:chgData name="Reut Farkash" userId="6887dcea-80f9-4bf0-944a-0adf3582bb08" providerId="ADAL" clId="{D96DAD37-A87C-4C63-887A-D057389A211F}" dt="2019-10-31T12:33:32.603" v="1594" actId="164"/>
          <ac:grpSpMkLst>
            <pc:docMk/>
            <pc:sldMk cId="2549523527" sldId="1275"/>
            <ac:grpSpMk id="214" creationId="{576510A6-1177-4FD3-9E27-FFDF9D1C4960}"/>
          </ac:grpSpMkLst>
        </pc:grpChg>
        <pc:grpChg chg="add del mod">
          <ac:chgData name="Reut Farkash" userId="6887dcea-80f9-4bf0-944a-0adf3582bb08" providerId="ADAL" clId="{D96DAD37-A87C-4C63-887A-D057389A211F}" dt="2019-10-31T12:33:42.422" v="1596" actId="478"/>
          <ac:grpSpMkLst>
            <pc:docMk/>
            <pc:sldMk cId="2549523527" sldId="1275"/>
            <ac:grpSpMk id="215" creationId="{AE189E32-9E66-46C2-B3A4-A0224EBA75AF}"/>
          </ac:grpSpMkLst>
        </pc:grpChg>
        <pc:grpChg chg="add mod">
          <ac:chgData name="Reut Farkash" userId="6887dcea-80f9-4bf0-944a-0adf3582bb08" providerId="ADAL" clId="{D96DAD37-A87C-4C63-887A-D057389A211F}" dt="2019-10-31T12:35:10.282" v="1622" actId="164"/>
          <ac:grpSpMkLst>
            <pc:docMk/>
            <pc:sldMk cId="2549523527" sldId="1275"/>
            <ac:grpSpMk id="276" creationId="{9289EDED-FC02-4602-BCAF-C5A669167053}"/>
          </ac:grpSpMkLst>
        </pc:grpChg>
        <pc:grpChg chg="add del mod">
          <ac:chgData name="Reut Farkash" userId="6887dcea-80f9-4bf0-944a-0adf3582bb08" providerId="ADAL" clId="{D96DAD37-A87C-4C63-887A-D057389A211F}" dt="2019-10-31T12:34:49.152" v="1617" actId="478"/>
          <ac:grpSpMkLst>
            <pc:docMk/>
            <pc:sldMk cId="2549523527" sldId="1275"/>
            <ac:grpSpMk id="277" creationId="{752AF6E5-E634-4E75-83DF-E519EFA9072F}"/>
          </ac:grpSpMkLst>
        </pc:grpChg>
        <pc:grpChg chg="add mod">
          <ac:chgData name="Reut Farkash" userId="6887dcea-80f9-4bf0-944a-0adf3582bb08" providerId="ADAL" clId="{D96DAD37-A87C-4C63-887A-D057389A211F}" dt="2019-10-31T13:53:04.623" v="2310" actId="1076"/>
          <ac:grpSpMkLst>
            <pc:docMk/>
            <pc:sldMk cId="2549523527" sldId="1275"/>
            <ac:grpSpMk id="327" creationId="{9B796293-0051-4E11-9A0B-E4E0502E4D40}"/>
          </ac:grpSpMkLst>
        </pc:grpChg>
        <pc:grpChg chg="add del mod">
          <ac:chgData name="Reut Farkash" userId="6887dcea-80f9-4bf0-944a-0adf3582bb08" providerId="ADAL" clId="{D96DAD37-A87C-4C63-887A-D057389A211F}" dt="2019-10-31T12:43:52.793" v="1766" actId="164"/>
          <ac:grpSpMkLst>
            <pc:docMk/>
            <pc:sldMk cId="2549523527" sldId="1275"/>
            <ac:grpSpMk id="328" creationId="{E2667502-38E3-4ECC-A335-4E5E811CBB31}"/>
          </ac:grpSpMkLst>
        </pc:grpChg>
        <pc:grpChg chg="mod">
          <ac:chgData name="Reut Farkash" userId="6887dcea-80f9-4bf0-944a-0adf3582bb08" providerId="ADAL" clId="{D96DAD37-A87C-4C63-887A-D057389A211F}" dt="2019-10-31T12:41:49.988" v="1735"/>
          <ac:grpSpMkLst>
            <pc:docMk/>
            <pc:sldMk cId="2549523527" sldId="1275"/>
            <ac:grpSpMk id="329" creationId="{388E5689-06C9-4F5C-92DF-9905AF92EFB3}"/>
          </ac:grpSpMkLst>
        </pc:grpChg>
        <pc:grpChg chg="mod">
          <ac:chgData name="Reut Farkash" userId="6887dcea-80f9-4bf0-944a-0adf3582bb08" providerId="ADAL" clId="{D96DAD37-A87C-4C63-887A-D057389A211F}" dt="2019-10-31T12:41:49.988" v="1735"/>
          <ac:grpSpMkLst>
            <pc:docMk/>
            <pc:sldMk cId="2549523527" sldId="1275"/>
            <ac:grpSpMk id="331" creationId="{F855432F-A2E7-41A3-9931-46978465DD42}"/>
          </ac:grpSpMkLst>
        </pc:grpChg>
        <pc:grpChg chg="mod">
          <ac:chgData name="Reut Farkash" userId="6887dcea-80f9-4bf0-944a-0adf3582bb08" providerId="ADAL" clId="{D96DAD37-A87C-4C63-887A-D057389A211F}" dt="2019-10-31T12:35:11.329" v="1623"/>
          <ac:grpSpMkLst>
            <pc:docMk/>
            <pc:sldMk cId="2549523527" sldId="1275"/>
            <ac:grpSpMk id="346" creationId="{00EAA436-3E3A-48C7-9C21-DA442CDB5509}"/>
          </ac:grpSpMkLst>
        </pc:grpChg>
        <pc:grpChg chg="mod">
          <ac:chgData name="Reut Farkash" userId="6887dcea-80f9-4bf0-944a-0adf3582bb08" providerId="ADAL" clId="{D96DAD37-A87C-4C63-887A-D057389A211F}" dt="2019-10-31T12:35:11.329" v="1623"/>
          <ac:grpSpMkLst>
            <pc:docMk/>
            <pc:sldMk cId="2549523527" sldId="1275"/>
            <ac:grpSpMk id="362" creationId="{1570C1D8-1E90-472D-9991-942D736CA513}"/>
          </ac:grpSpMkLst>
        </pc:grpChg>
        <pc:grpChg chg="add mod">
          <ac:chgData name="Reut Farkash" userId="6887dcea-80f9-4bf0-944a-0adf3582bb08" providerId="ADAL" clId="{D96DAD37-A87C-4C63-887A-D057389A211F}" dt="2019-10-31T12:44:20.623" v="1767" actId="164"/>
          <ac:grpSpMkLst>
            <pc:docMk/>
            <pc:sldMk cId="2549523527" sldId="1275"/>
            <ac:grpSpMk id="404" creationId="{F51830A0-6C05-41AD-A33A-E2DC0B39BDA9}"/>
          </ac:grpSpMkLst>
        </pc:grpChg>
        <pc:grpChg chg="add mod topLvl">
          <ac:chgData name="Reut Farkash" userId="6887dcea-80f9-4bf0-944a-0adf3582bb08" providerId="ADAL" clId="{D96DAD37-A87C-4C63-887A-D057389A211F}" dt="2019-10-31T13:44:22.060" v="2112" actId="1076"/>
          <ac:grpSpMkLst>
            <pc:docMk/>
            <pc:sldMk cId="2549523527" sldId="1275"/>
            <ac:grpSpMk id="405" creationId="{37FDF47D-F161-41F8-B568-020FC65502EB}"/>
          </ac:grpSpMkLst>
        </pc:grpChg>
        <pc:grpChg chg="add del mod">
          <ac:chgData name="Reut Farkash" userId="6887dcea-80f9-4bf0-944a-0adf3582bb08" providerId="ADAL" clId="{D96DAD37-A87C-4C63-887A-D057389A211F}" dt="2019-10-31T12:47:47.455" v="1818" actId="478"/>
          <ac:grpSpMkLst>
            <pc:docMk/>
            <pc:sldMk cId="2549523527" sldId="1275"/>
            <ac:grpSpMk id="407" creationId="{B3AD07E6-3622-4D56-A295-3A49E9FB6C31}"/>
          </ac:grpSpMkLst>
        </pc:grpChg>
        <pc:grpChg chg="add mod">
          <ac:chgData name="Reut Farkash" userId="6887dcea-80f9-4bf0-944a-0adf3582bb08" providerId="ADAL" clId="{D96DAD37-A87C-4C63-887A-D057389A211F}" dt="2019-10-31T13:52:37.990" v="2308" actId="1076"/>
          <ac:grpSpMkLst>
            <pc:docMk/>
            <pc:sldMk cId="2549523527" sldId="1275"/>
            <ac:grpSpMk id="408" creationId="{11384903-09C8-48E2-9FD6-52082573DEAA}"/>
          </ac:grpSpMkLst>
        </pc:grpChg>
        <pc:graphicFrameChg chg="add del mod">
          <ac:chgData name="Reut Farkash" userId="6887dcea-80f9-4bf0-944a-0adf3582bb08" providerId="ADAL" clId="{D96DAD37-A87C-4C63-887A-D057389A211F}" dt="2019-10-31T12:35:16.803" v="1625" actId="478"/>
          <ac:graphicFrameMkLst>
            <pc:docMk/>
            <pc:sldMk cId="2549523527" sldId="1275"/>
            <ac:graphicFrameMk id="6" creationId="{4AF5B16B-6EAD-4100-8EEA-74DF0374B548}"/>
          </ac:graphicFrameMkLst>
        </pc:graphicFrameChg>
        <pc:graphicFrameChg chg="add del mod">
          <ac:chgData name="Reut Farkash" userId="6887dcea-80f9-4bf0-944a-0adf3582bb08" providerId="ADAL" clId="{D96DAD37-A87C-4C63-887A-D057389A211F}" dt="2019-10-31T12:48:14.450" v="1838" actId="478"/>
          <ac:graphicFrameMkLst>
            <pc:docMk/>
            <pc:sldMk cId="2549523527" sldId="1275"/>
            <ac:graphicFrameMk id="379" creationId="{3C9C24DC-E13B-4ABD-A440-3B79E7169F77}"/>
          </ac:graphicFrameMkLst>
        </pc:graphicFrame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4" creationId="{AD4B592E-04C8-4DAD-AAA0-2137DDA64D05}"/>
          </ac:cxnSpMkLst>
        </pc:cxnChg>
        <pc:cxnChg chg="add del mod">
          <ac:chgData name="Reut Farkash" userId="6887dcea-80f9-4bf0-944a-0adf3582bb08" providerId="ADAL" clId="{D96DAD37-A87C-4C63-887A-D057389A211F}" dt="2019-10-31T12:21:45.797" v="1204"/>
          <ac:cxnSpMkLst>
            <pc:docMk/>
            <pc:sldMk cId="2549523527" sldId="1275"/>
            <ac:cxnSpMk id="5" creationId="{CFAC420C-D9CE-4E6C-99EE-3849B394D009}"/>
          </ac:cxnSpMkLst>
        </pc:cxnChg>
        <pc:cxnChg chg="add del mod">
          <ac:chgData name="Reut Farkash" userId="6887dcea-80f9-4bf0-944a-0adf3582bb08" providerId="ADAL" clId="{D96DAD37-A87C-4C63-887A-D057389A211F}" dt="2019-10-31T12:35:21.104" v="1628" actId="478"/>
          <ac:cxnSpMkLst>
            <pc:docMk/>
            <pc:sldMk cId="2549523527" sldId="1275"/>
            <ac:cxnSpMk id="8" creationId="{7F0AE90E-41F4-4362-971F-407B3EDDE80A}"/>
          </ac:cxnSpMkLst>
        </pc:cxnChg>
        <pc:cxnChg chg="add del mod">
          <ac:chgData name="Reut Farkash" userId="6887dcea-80f9-4bf0-944a-0adf3582bb08" providerId="ADAL" clId="{D96DAD37-A87C-4C63-887A-D057389A211F}" dt="2019-10-31T12:21:45.797" v="1204"/>
          <ac:cxnSpMkLst>
            <pc:docMk/>
            <pc:sldMk cId="2549523527" sldId="1275"/>
            <ac:cxnSpMk id="10" creationId="{2C3E5FB1-537B-46A4-A87C-6B84872CE119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12" creationId="{07B5AEEC-D3B1-4835-9258-DBFD598A11B7}"/>
          </ac:cxnSpMkLst>
        </pc:cxnChg>
        <pc:cxnChg chg="add del mod">
          <ac:chgData name="Reut Farkash" userId="6887dcea-80f9-4bf0-944a-0adf3582bb08" providerId="ADAL" clId="{D96DAD37-A87C-4C63-887A-D057389A211F}" dt="2019-10-31T11:57:09.625" v="499"/>
          <ac:cxnSpMkLst>
            <pc:docMk/>
            <pc:sldMk cId="2549523527" sldId="1275"/>
            <ac:cxnSpMk id="16" creationId="{AE54EA36-D399-42CC-A586-9693A71262EA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18" creationId="{33C4683F-4089-4BE2-AD54-0F6AE8CC1C48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19" creationId="{8B6AF32A-F4C1-4332-ADB4-6B8862A1E207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20" creationId="{C88F00B8-8929-45B8-BF0C-DB99BCA3D300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21" creationId="{CC1210B4-CB28-4767-9BA5-73F0A07434FC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22" creationId="{D2502EC8-AE2C-49C3-8903-686D0DC18904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23" creationId="{BE4AFE11-7E4A-4517-8293-33ADB8D63D7A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40" creationId="{9CE72713-E1E3-44C8-8C28-0FC29E60AB2F}"/>
          </ac:cxnSpMkLst>
        </pc:cxnChg>
        <pc:cxnChg chg="add del">
          <ac:chgData name="Reut Farkash" userId="6887dcea-80f9-4bf0-944a-0adf3582bb08" providerId="ADAL" clId="{D96DAD37-A87C-4C63-887A-D057389A211F}" dt="2019-10-31T11:58:55.107" v="530"/>
          <ac:cxnSpMkLst>
            <pc:docMk/>
            <pc:sldMk cId="2549523527" sldId="1275"/>
            <ac:cxnSpMk id="43" creationId="{5E1B851B-EFBC-47CD-8CFA-4BFC89CB5F70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44" creationId="{9A11B5D6-2DEB-4E92-A539-87815396F277}"/>
          </ac:cxnSpMkLst>
        </pc:cxnChg>
        <pc:cxnChg chg="add mod">
          <ac:chgData name="Reut Farkash" userId="6887dcea-80f9-4bf0-944a-0adf3582bb08" providerId="ADAL" clId="{D96DAD37-A87C-4C63-887A-D057389A211F}" dt="2019-10-31T12:00:25.921" v="553" actId="164"/>
          <ac:cxnSpMkLst>
            <pc:docMk/>
            <pc:sldMk cId="2549523527" sldId="1275"/>
            <ac:cxnSpMk id="54" creationId="{39753E70-6CC1-48A0-A5F9-0831AA1B3A74}"/>
          </ac:cxnSpMkLst>
        </pc:cxnChg>
        <pc:cxnChg chg="add del mod">
          <ac:chgData name="Reut Farkash" userId="6887dcea-80f9-4bf0-944a-0adf3582bb08" providerId="ADAL" clId="{D96DAD37-A87C-4C63-887A-D057389A211F}" dt="2019-10-31T12:16:02.584" v="710" actId="478"/>
          <ac:cxnSpMkLst>
            <pc:docMk/>
            <pc:sldMk cId="2549523527" sldId="1275"/>
            <ac:cxnSpMk id="155" creationId="{C69165A3-B512-4268-87B5-2B673CFFCD25}"/>
          </ac:cxnSpMkLst>
        </pc:cxnChg>
        <pc:cxnChg chg="add mod">
          <ac:chgData name="Reut Farkash" userId="6887dcea-80f9-4bf0-944a-0adf3582bb08" providerId="ADAL" clId="{D96DAD37-A87C-4C63-887A-D057389A211F}" dt="2019-10-31T12:16:20.782" v="711" actId="164"/>
          <ac:cxnSpMkLst>
            <pc:docMk/>
            <pc:sldMk cId="2549523527" sldId="1275"/>
            <ac:cxnSpMk id="159" creationId="{9A092311-1B1F-4E37-A922-CBCB44826372}"/>
          </ac:cxnSpMkLst>
        </pc:cxnChg>
        <pc:cxnChg chg="add mod">
          <ac:chgData name="Reut Farkash" userId="6887dcea-80f9-4bf0-944a-0adf3582bb08" providerId="ADAL" clId="{D96DAD37-A87C-4C63-887A-D057389A211F}" dt="2019-10-31T12:16:20.782" v="711" actId="164"/>
          <ac:cxnSpMkLst>
            <pc:docMk/>
            <pc:sldMk cId="2549523527" sldId="1275"/>
            <ac:cxnSpMk id="161" creationId="{CDD7E76C-6FA1-480B-BD83-554980C6D947}"/>
          </ac:cxnSpMkLst>
        </pc:cxnChg>
        <pc:cxnChg chg="mod">
          <ac:chgData name="Reut Farkash" userId="6887dcea-80f9-4bf0-944a-0adf3582bb08" providerId="ADAL" clId="{D96DAD37-A87C-4C63-887A-D057389A211F}" dt="2019-10-31T12:24:35.691" v="1234" actId="14100"/>
          <ac:cxnSpMkLst>
            <pc:docMk/>
            <pc:sldMk cId="2549523527" sldId="1275"/>
            <ac:cxnSpMk id="174" creationId="{CFF393F0-EC6D-4DC3-A001-4ED1F11D5FCF}"/>
          </ac:cxnSpMkLst>
        </pc:cxnChg>
        <pc:cxnChg chg="add mod">
          <ac:chgData name="Reut Farkash" userId="6887dcea-80f9-4bf0-944a-0adf3582bb08" providerId="ADAL" clId="{D96DAD37-A87C-4C63-887A-D057389A211F}" dt="2019-10-31T12:21:33.860" v="1202" actId="164"/>
          <ac:cxnSpMkLst>
            <pc:docMk/>
            <pc:sldMk cId="2549523527" sldId="1275"/>
            <ac:cxnSpMk id="196" creationId="{DDA961FB-013F-466B-B70F-51A12AB8F581}"/>
          </ac:cxnSpMkLst>
        </pc:cxnChg>
        <pc:cxnChg chg="add mod">
          <ac:chgData name="Reut Farkash" userId="6887dcea-80f9-4bf0-944a-0adf3582bb08" providerId="ADAL" clId="{D96DAD37-A87C-4C63-887A-D057389A211F}" dt="2019-10-31T12:26:43.845" v="1285" actId="14100"/>
          <ac:cxnSpMkLst>
            <pc:docMk/>
            <pc:sldMk cId="2549523527" sldId="1275"/>
            <ac:cxnSpMk id="198" creationId="{B7337DEE-1B51-470A-9F5A-475171AF68C0}"/>
          </ac:cxnSpMkLst>
        </pc:cxnChg>
        <pc:cxnChg chg="add del mod">
          <ac:chgData name="Reut Farkash" userId="6887dcea-80f9-4bf0-944a-0adf3582bb08" providerId="ADAL" clId="{D96DAD37-A87C-4C63-887A-D057389A211F}" dt="2019-10-31T12:33:42.422" v="1596" actId="478"/>
          <ac:cxnSpMkLst>
            <pc:docMk/>
            <pc:sldMk cId="2549523527" sldId="1275"/>
            <ac:cxnSpMk id="233" creationId="{D17D6745-886A-463D-A953-530ACF6198BF}"/>
          </ac:cxnSpMkLst>
        </pc:cxnChg>
        <pc:cxnChg chg="add del mod">
          <ac:chgData name="Reut Farkash" userId="6887dcea-80f9-4bf0-944a-0adf3582bb08" providerId="ADAL" clId="{D96DAD37-A87C-4C63-887A-D057389A211F}" dt="2019-10-31T12:33:42.422" v="1596" actId="478"/>
          <ac:cxnSpMkLst>
            <pc:docMk/>
            <pc:sldMk cId="2549523527" sldId="1275"/>
            <ac:cxnSpMk id="235" creationId="{C5D40EBE-74E6-48CC-92B1-C7512E9B6B79}"/>
          </ac:cxnSpMkLst>
        </pc:cxnChg>
        <pc:cxnChg chg="add mod">
          <ac:chgData name="Reut Farkash" userId="6887dcea-80f9-4bf0-944a-0adf3582bb08" providerId="ADAL" clId="{D96DAD37-A87C-4C63-887A-D057389A211F}" dt="2019-10-31T12:34:09.759" v="1601" actId="14100"/>
          <ac:cxnSpMkLst>
            <pc:docMk/>
            <pc:sldMk cId="2549523527" sldId="1275"/>
            <ac:cxnSpMk id="251" creationId="{1E226B75-867F-494A-8333-24CCD0FEA2CE}"/>
          </ac:cxnSpMkLst>
        </pc:cxnChg>
        <pc:cxnChg chg="add mod">
          <ac:chgData name="Reut Farkash" userId="6887dcea-80f9-4bf0-944a-0adf3582bb08" providerId="ADAL" clId="{D96DAD37-A87C-4C63-887A-D057389A211F}" dt="2019-10-31T13:05:28.653" v="1938" actId="1076"/>
          <ac:cxnSpMkLst>
            <pc:docMk/>
            <pc:sldMk cId="2549523527" sldId="1275"/>
            <ac:cxnSpMk id="256" creationId="{E06C3B1A-1027-4F78-BABF-5A6163E05689}"/>
          </ac:cxnSpMkLst>
        </pc:cxnChg>
        <pc:cxnChg chg="add mod">
          <ac:chgData name="Reut Farkash" userId="6887dcea-80f9-4bf0-944a-0adf3582bb08" providerId="ADAL" clId="{D96DAD37-A87C-4C63-887A-D057389A211F}" dt="2019-10-31T13:05:17.025" v="1936" actId="1076"/>
          <ac:cxnSpMkLst>
            <pc:docMk/>
            <pc:sldMk cId="2549523527" sldId="1275"/>
            <ac:cxnSpMk id="259" creationId="{BAA1EF5D-A6DA-4FBE-B0EF-E7D19134348C}"/>
          </ac:cxnSpMkLst>
        </pc:cxnChg>
        <pc:cxnChg chg="add mod">
          <ac:chgData name="Reut Farkash" userId="6887dcea-80f9-4bf0-944a-0adf3582bb08" providerId="ADAL" clId="{D96DAD37-A87C-4C63-887A-D057389A211F}" dt="2019-10-31T13:05:54.845" v="1942" actId="1076"/>
          <ac:cxnSpMkLst>
            <pc:docMk/>
            <pc:sldMk cId="2549523527" sldId="1275"/>
            <ac:cxnSpMk id="261" creationId="{A94980CF-159F-451F-8220-DEF84C5C1562}"/>
          </ac:cxnSpMkLst>
        </pc:cxnChg>
        <pc:cxnChg chg="add mod">
          <ac:chgData name="Reut Farkash" userId="6887dcea-80f9-4bf0-944a-0adf3582bb08" providerId="ADAL" clId="{D96DAD37-A87C-4C63-887A-D057389A211F}" dt="2019-10-31T13:05:17.025" v="1936" actId="1076"/>
          <ac:cxnSpMkLst>
            <pc:docMk/>
            <pc:sldMk cId="2549523527" sldId="1275"/>
            <ac:cxnSpMk id="264" creationId="{27AFD34D-1EF8-4730-B497-AA5C1A7B14AA}"/>
          </ac:cxnSpMkLst>
        </pc:cxnChg>
        <pc:cxnChg chg="add mod">
          <ac:chgData name="Reut Farkash" userId="6887dcea-80f9-4bf0-944a-0adf3582bb08" providerId="ADAL" clId="{D96DAD37-A87C-4C63-887A-D057389A211F}" dt="2019-10-31T12:33:32.603" v="1594" actId="164"/>
          <ac:cxnSpMkLst>
            <pc:docMk/>
            <pc:sldMk cId="2549523527" sldId="1275"/>
            <ac:cxnSpMk id="269" creationId="{82FCA865-AC7E-4A6A-9163-A27DC106C10E}"/>
          </ac:cxnSpMkLst>
        </pc:cxnChg>
        <pc:cxnChg chg="add del mod">
          <ac:chgData name="Reut Farkash" userId="6887dcea-80f9-4bf0-944a-0adf3582bb08" providerId="ADAL" clId="{D96DAD37-A87C-4C63-887A-D057389A211F}" dt="2019-10-31T12:34:49.152" v="1617" actId="478"/>
          <ac:cxnSpMkLst>
            <pc:docMk/>
            <pc:sldMk cId="2549523527" sldId="1275"/>
            <ac:cxnSpMk id="312" creationId="{A15F771E-9701-4721-8530-74A9D79F3C5E}"/>
          </ac:cxnSpMkLst>
        </pc:cxnChg>
        <pc:cxnChg chg="add del mod">
          <ac:chgData name="Reut Farkash" userId="6887dcea-80f9-4bf0-944a-0adf3582bb08" providerId="ADAL" clId="{D96DAD37-A87C-4C63-887A-D057389A211F}" dt="2019-10-31T12:34:49.152" v="1617" actId="478"/>
          <ac:cxnSpMkLst>
            <pc:docMk/>
            <pc:sldMk cId="2549523527" sldId="1275"/>
            <ac:cxnSpMk id="313" creationId="{4D87A704-F10B-4479-AEAD-B08024D2EB5E}"/>
          </ac:cxnSpMkLst>
        </pc:cxnChg>
        <pc:cxnChg chg="add del mod">
          <ac:chgData name="Reut Farkash" userId="6887dcea-80f9-4bf0-944a-0adf3582bb08" providerId="ADAL" clId="{D96DAD37-A87C-4C63-887A-D057389A211F}" dt="2019-10-31T12:34:49.152" v="1617" actId="478"/>
          <ac:cxnSpMkLst>
            <pc:docMk/>
            <pc:sldMk cId="2549523527" sldId="1275"/>
            <ac:cxnSpMk id="315" creationId="{1F83DB7D-0440-47AA-AE86-55C2ADF434FE}"/>
          </ac:cxnSpMkLst>
        </pc:cxnChg>
        <pc:cxnChg chg="add del mod">
          <ac:chgData name="Reut Farkash" userId="6887dcea-80f9-4bf0-944a-0adf3582bb08" providerId="ADAL" clId="{D96DAD37-A87C-4C63-887A-D057389A211F}" dt="2019-10-31T12:34:49.152" v="1617" actId="478"/>
          <ac:cxnSpMkLst>
            <pc:docMk/>
            <pc:sldMk cId="2549523527" sldId="1275"/>
            <ac:cxnSpMk id="317" creationId="{A6D05600-2641-4E45-9E06-4FE45BC06AA1}"/>
          </ac:cxnSpMkLst>
        </pc:cxnChg>
        <pc:cxnChg chg="add del mod">
          <ac:chgData name="Reut Farkash" userId="6887dcea-80f9-4bf0-944a-0adf3582bb08" providerId="ADAL" clId="{D96DAD37-A87C-4C63-887A-D057389A211F}" dt="2019-10-31T12:34:49.152" v="1617" actId="478"/>
          <ac:cxnSpMkLst>
            <pc:docMk/>
            <pc:sldMk cId="2549523527" sldId="1275"/>
            <ac:cxnSpMk id="319" creationId="{E4114D1C-2AA1-419B-B95E-E7DEF279F825}"/>
          </ac:cxnSpMkLst>
        </pc:cxnChg>
        <pc:cxnChg chg="add del mod">
          <ac:chgData name="Reut Farkash" userId="6887dcea-80f9-4bf0-944a-0adf3582bb08" providerId="ADAL" clId="{D96DAD37-A87C-4C63-887A-D057389A211F}" dt="2019-10-31T12:34:49.152" v="1617" actId="478"/>
          <ac:cxnSpMkLst>
            <pc:docMk/>
            <pc:sldMk cId="2549523527" sldId="1275"/>
            <ac:cxnSpMk id="323" creationId="{792E25EB-EA51-442D-92AC-94038C9A994F}"/>
          </ac:cxnSpMkLst>
        </pc:cxnChg>
        <pc:cxnChg chg="del mod">
          <ac:chgData name="Reut Farkash" userId="6887dcea-80f9-4bf0-944a-0adf3582bb08" providerId="ADAL" clId="{D96DAD37-A87C-4C63-887A-D057389A211F}" dt="2019-10-31T12:44:27.443" v="1769" actId="478"/>
          <ac:cxnSpMkLst>
            <pc:docMk/>
            <pc:sldMk cId="2549523527" sldId="1275"/>
            <ac:cxnSpMk id="333" creationId="{0A3605F1-8CEF-485D-AA60-0C27B50F937B}"/>
          </ac:cxnSpMkLst>
        </pc:cxnChg>
        <pc:cxnChg chg="del">
          <ac:chgData name="Reut Farkash" userId="6887dcea-80f9-4bf0-944a-0adf3582bb08" providerId="ADAL" clId="{D96DAD37-A87C-4C63-887A-D057389A211F}" dt="2019-10-31T12:46:01.261" v="1805" actId="478"/>
          <ac:cxnSpMkLst>
            <pc:docMk/>
            <pc:sldMk cId="2549523527" sldId="1275"/>
            <ac:cxnSpMk id="338" creationId="{EB3863D1-6A17-4DEE-958B-CED0BEC8FAE8}"/>
          </ac:cxnSpMkLst>
        </pc:cxnChg>
        <pc:cxnChg chg="del">
          <ac:chgData name="Reut Farkash" userId="6887dcea-80f9-4bf0-944a-0adf3582bb08" providerId="ADAL" clId="{D96DAD37-A87C-4C63-887A-D057389A211F}" dt="2019-10-31T12:42:52.449" v="1750" actId="478"/>
          <ac:cxnSpMkLst>
            <pc:docMk/>
            <pc:sldMk cId="2549523527" sldId="1275"/>
            <ac:cxnSpMk id="340" creationId="{E50C88DC-C6E4-4CB2-B1AE-6A68E2D71035}"/>
          </ac:cxnSpMkLst>
        </pc:cxnChg>
        <pc:cxnChg chg="mod">
          <ac:chgData name="Reut Farkash" userId="6887dcea-80f9-4bf0-944a-0adf3582bb08" providerId="ADAL" clId="{D96DAD37-A87C-4C63-887A-D057389A211F}" dt="2019-10-31T12:42:39.393" v="1745" actId="208"/>
          <ac:cxnSpMkLst>
            <pc:docMk/>
            <pc:sldMk cId="2549523527" sldId="1275"/>
            <ac:cxnSpMk id="347" creationId="{2136902F-9D82-433A-B30F-98649EE73E38}"/>
          </ac:cxnSpMkLst>
        </pc:cxnChg>
        <pc:cxnChg chg="mod">
          <ac:chgData name="Reut Farkash" userId="6887dcea-80f9-4bf0-944a-0adf3582bb08" providerId="ADAL" clId="{D96DAD37-A87C-4C63-887A-D057389A211F}" dt="2019-10-31T12:42:18.648" v="1742" actId="14100"/>
          <ac:cxnSpMkLst>
            <pc:docMk/>
            <pc:sldMk cId="2549523527" sldId="1275"/>
            <ac:cxnSpMk id="349" creationId="{C38A0D90-763F-4BA0-9541-794307F2F3BA}"/>
          </ac:cxnSpMkLst>
        </pc:cxnChg>
        <pc:cxnChg chg="mod">
          <ac:chgData name="Reut Farkash" userId="6887dcea-80f9-4bf0-944a-0adf3582bb08" providerId="ADAL" clId="{D96DAD37-A87C-4C63-887A-D057389A211F}" dt="2019-10-31T12:41:45.544" v="1734" actId="14100"/>
          <ac:cxnSpMkLst>
            <pc:docMk/>
            <pc:sldMk cId="2549523527" sldId="1275"/>
            <ac:cxnSpMk id="368" creationId="{D3B10BBE-BB54-461C-B829-036375705441}"/>
          </ac:cxnSpMkLst>
        </pc:cxnChg>
        <pc:cxnChg chg="del">
          <ac:chgData name="Reut Farkash" userId="6887dcea-80f9-4bf0-944a-0adf3582bb08" providerId="ADAL" clId="{D96DAD37-A87C-4C63-887A-D057389A211F}" dt="2019-10-31T12:40:52.966" v="1723" actId="478"/>
          <ac:cxnSpMkLst>
            <pc:docMk/>
            <pc:sldMk cId="2549523527" sldId="1275"/>
            <ac:cxnSpMk id="369" creationId="{232742B6-0293-40F4-A13A-CE1C0010F7A1}"/>
          </ac:cxnSpMkLst>
        </pc:cxnChg>
        <pc:cxnChg chg="del">
          <ac:chgData name="Reut Farkash" userId="6887dcea-80f9-4bf0-944a-0adf3582bb08" providerId="ADAL" clId="{D96DAD37-A87C-4C63-887A-D057389A211F}" dt="2019-10-31T12:41:04.152" v="1728" actId="478"/>
          <ac:cxnSpMkLst>
            <pc:docMk/>
            <pc:sldMk cId="2549523527" sldId="1275"/>
            <ac:cxnSpMk id="370" creationId="{6FD8FAC1-4ED6-4228-A389-C895103AA359}"/>
          </ac:cxnSpMkLst>
        </pc:cxnChg>
        <pc:cxnChg chg="del">
          <ac:chgData name="Reut Farkash" userId="6887dcea-80f9-4bf0-944a-0adf3582bb08" providerId="ADAL" clId="{D96DAD37-A87C-4C63-887A-D057389A211F}" dt="2019-10-31T12:41:02.103" v="1727" actId="478"/>
          <ac:cxnSpMkLst>
            <pc:docMk/>
            <pc:sldMk cId="2549523527" sldId="1275"/>
            <ac:cxnSpMk id="371" creationId="{1817FBFB-9C90-4741-9CD6-ED23050D52A7}"/>
          </ac:cxnSpMkLst>
        </pc:cxnChg>
        <pc:cxnChg chg="del">
          <ac:chgData name="Reut Farkash" userId="6887dcea-80f9-4bf0-944a-0adf3582bb08" providerId="ADAL" clId="{D96DAD37-A87C-4C63-887A-D057389A211F}" dt="2019-10-31T12:40:59.887" v="1726" actId="478"/>
          <ac:cxnSpMkLst>
            <pc:docMk/>
            <pc:sldMk cId="2549523527" sldId="1275"/>
            <ac:cxnSpMk id="372" creationId="{29888EE1-AF90-49EB-B2F7-2EF8E521E580}"/>
          </ac:cxnSpMkLst>
        </pc:cxnChg>
        <pc:cxnChg chg="del">
          <ac:chgData name="Reut Farkash" userId="6887dcea-80f9-4bf0-944a-0adf3582bb08" providerId="ADAL" clId="{D96DAD37-A87C-4C63-887A-D057389A211F}" dt="2019-10-31T12:42:54.722" v="1751" actId="478"/>
          <ac:cxnSpMkLst>
            <pc:docMk/>
            <pc:sldMk cId="2549523527" sldId="1275"/>
            <ac:cxnSpMk id="373" creationId="{F5531A9D-07D7-40CD-AAD4-E0077AD404AC}"/>
          </ac:cxnSpMkLst>
        </pc:cxnChg>
        <pc:cxnChg chg="del">
          <ac:chgData name="Reut Farkash" userId="6887dcea-80f9-4bf0-944a-0adf3582bb08" providerId="ADAL" clId="{D96DAD37-A87C-4C63-887A-D057389A211F}" dt="2019-10-31T12:42:57.001" v="1752" actId="478"/>
          <ac:cxnSpMkLst>
            <pc:docMk/>
            <pc:sldMk cId="2549523527" sldId="1275"/>
            <ac:cxnSpMk id="374" creationId="{B69BB806-496F-447F-8299-DB8776154F87}"/>
          </ac:cxnSpMkLst>
        </pc:cxnChg>
        <pc:cxnChg chg="add del mod">
          <ac:chgData name="Reut Farkash" userId="6887dcea-80f9-4bf0-944a-0adf3582bb08" providerId="ADAL" clId="{D96DAD37-A87C-4C63-887A-D057389A211F}" dt="2019-10-31T12:48:14.450" v="1838" actId="478"/>
          <ac:cxnSpMkLst>
            <pc:docMk/>
            <pc:sldMk cId="2549523527" sldId="1275"/>
            <ac:cxnSpMk id="381" creationId="{5CE2A6EA-F018-4FA1-B9B7-8E59ECF8A951}"/>
          </ac:cxnSpMkLst>
        </pc:cxnChg>
        <pc:cxnChg chg="add mod">
          <ac:chgData name="Reut Farkash" userId="6887dcea-80f9-4bf0-944a-0adf3582bb08" providerId="ADAL" clId="{D96DAD37-A87C-4C63-887A-D057389A211F}" dt="2019-10-31T12:44:20.623" v="1767" actId="164"/>
          <ac:cxnSpMkLst>
            <pc:docMk/>
            <pc:sldMk cId="2549523527" sldId="1275"/>
            <ac:cxnSpMk id="389" creationId="{1F900331-A589-493D-9AF6-B5619FDA9F77}"/>
          </ac:cxnSpMkLst>
        </pc:cxnChg>
        <pc:cxnChg chg="mod">
          <ac:chgData name="Reut Farkash" userId="6887dcea-80f9-4bf0-944a-0adf3582bb08" providerId="ADAL" clId="{D96DAD37-A87C-4C63-887A-D057389A211F}" dt="2019-10-31T13:52:31.686" v="2307" actId="1076"/>
          <ac:cxnSpMkLst>
            <pc:docMk/>
            <pc:sldMk cId="2549523527" sldId="1275"/>
            <ac:cxnSpMk id="445" creationId="{C8D0270E-D5D4-4833-8923-AF4B25FBDDFE}"/>
          </ac:cxnSpMkLst>
        </pc:cxnChg>
      </pc:sldChg>
      <pc:sldChg chg="addSp delSp add ord modTransition">
        <pc:chgData name="Reut Farkash" userId="6887dcea-80f9-4bf0-944a-0adf3582bb08" providerId="ADAL" clId="{D96DAD37-A87C-4C63-887A-D057389A211F}" dt="2019-10-31T13:43:35.693" v="2110"/>
        <pc:sldMkLst>
          <pc:docMk/>
          <pc:sldMk cId="2941660580" sldId="1276"/>
        </pc:sldMkLst>
        <pc:spChg chg="del">
          <ac:chgData name="Reut Farkash" userId="6887dcea-80f9-4bf0-944a-0adf3582bb08" providerId="ADAL" clId="{D96DAD37-A87C-4C63-887A-D057389A211F}" dt="2019-10-31T12:21:26.886" v="1201" actId="478"/>
          <ac:spMkLst>
            <pc:docMk/>
            <pc:sldMk cId="2941660580" sldId="1276"/>
            <ac:spMk id="2" creationId="{C2A09AC8-E20E-41A3-8555-96B9FCC84438}"/>
          </ac:spMkLst>
        </pc:spChg>
        <pc:spChg chg="del">
          <ac:chgData name="Reut Farkash" userId="6887dcea-80f9-4bf0-944a-0adf3582bb08" providerId="ADAL" clId="{D96DAD37-A87C-4C63-887A-D057389A211F}" dt="2019-10-31T12:21:24.006" v="1199" actId="478"/>
          <ac:spMkLst>
            <pc:docMk/>
            <pc:sldMk cId="2941660580" sldId="1276"/>
            <ac:spMk id="3" creationId="{BC74611B-648B-4C71-B68C-1A83F3A42F4C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23" creationId="{EA54B9EE-EBB5-4180-8B72-6CA454683DD6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25" creationId="{2FCE443C-4CB5-41A7-B1CA-C87311C8CD6B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26" creationId="{225BC17C-F339-4D26-8D1F-3ABF9B19DCD5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27" creationId="{3C012A45-3C75-4101-9A03-4855CF82E1B3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28" creationId="{05F16547-A907-48AE-8942-7456BD5A8B5C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29" creationId="{D457C86B-2D5C-4653-89BC-0553D13464B9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30" creationId="{20C22AD6-C019-4BBD-B3AD-C5C6416143D9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31" creationId="{FD04A8AB-B5F5-402E-928F-E21CE9842EAA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32" creationId="{77608321-7624-46CA-8B96-34461FD4E2E9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33" creationId="{6387C841-E624-45FC-9B02-1123171449F8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34" creationId="{54F14BDD-4A04-46CA-91A7-0A95FFD3DB90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35" creationId="{2F324221-C1E8-4ABD-9DFF-E7CAE6C2B413}"/>
          </ac:spMkLst>
        </pc:spChg>
        <pc:spChg chg="add">
          <ac:chgData name="Reut Farkash" userId="6887dcea-80f9-4bf0-944a-0adf3582bb08" providerId="ADAL" clId="{D96DAD37-A87C-4C63-887A-D057389A211F}" dt="2019-10-31T12:21:24.408" v="1200"/>
          <ac:spMkLst>
            <pc:docMk/>
            <pc:sldMk cId="2941660580" sldId="1276"/>
            <ac:spMk id="36" creationId="{F9A6B18C-89B7-4186-93AD-B139B8FA9267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69" creationId="{E3A7D872-772C-4911-8E1B-D946D4A16CF5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88" creationId="{87ECAA92-2A10-4C2A-A898-7EC1C1296E75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89" creationId="{BB58AC19-6CBD-4EDA-B26A-E08686E95CFD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0" creationId="{C5553D90-73B0-4DCA-B594-439E23CBCD9B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1" creationId="{71FC7558-896F-47C9-B0CF-604E9D1B062C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2" creationId="{9ED0793C-BC39-44CC-B0B2-1BBF83A3C51D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3" creationId="{8C1C6D71-CB3C-40EC-B44C-67B4BAB6F498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4" creationId="{23F3C9AE-1A10-4FA7-BB8E-920172984A27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5" creationId="{6CE47C34-859D-4C3C-AD28-CEBE45E26227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6" creationId="{299D406C-2220-4D35-908A-CC081E5A7DEB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7" creationId="{E817BB5C-B443-4020-9967-EE418D3169D2}"/>
          </ac:spMkLst>
        </pc:spChg>
        <pc:spChg chg="add">
          <ac:chgData name="Reut Farkash" userId="6887dcea-80f9-4bf0-944a-0adf3582bb08" providerId="ADAL" clId="{D96DAD37-A87C-4C63-887A-D057389A211F}" dt="2019-10-31T12:21:47.107" v="1205"/>
          <ac:spMkLst>
            <pc:docMk/>
            <pc:sldMk cId="2941660580" sldId="1276"/>
            <ac:spMk id="98" creationId="{3B29CC4C-D963-4A2F-A8A4-1965B814F424}"/>
          </ac:spMkLst>
        </pc:spChg>
        <pc:grpChg chg="add">
          <ac:chgData name="Reut Farkash" userId="6887dcea-80f9-4bf0-944a-0adf3582bb08" providerId="ADAL" clId="{D96DAD37-A87C-4C63-887A-D057389A211F}" dt="2019-10-31T12:21:24.408" v="1200"/>
          <ac:grpSpMkLst>
            <pc:docMk/>
            <pc:sldMk cId="2941660580" sldId="1276"/>
            <ac:grpSpMk id="4" creationId="{488F9B20-E437-49DC-A3E4-21BA6BD64A9A}"/>
          </ac:grpSpMkLst>
        </pc:grpChg>
        <pc:grpChg chg="add">
          <ac:chgData name="Reut Farkash" userId="6887dcea-80f9-4bf0-944a-0adf3582bb08" providerId="ADAL" clId="{D96DAD37-A87C-4C63-887A-D057389A211F}" dt="2019-10-31T12:21:47.107" v="1205"/>
          <ac:grpSpMkLst>
            <pc:docMk/>
            <pc:sldMk cId="2941660580" sldId="1276"/>
            <ac:grpSpMk id="39" creationId="{31835E88-04C7-4CA3-AC99-DC64DA6D7CE6}"/>
          </ac:grpSpMkLst>
        </pc:grpChg>
        <pc:grpChg chg="add">
          <ac:chgData name="Reut Farkash" userId="6887dcea-80f9-4bf0-944a-0adf3582bb08" providerId="ADAL" clId="{D96DAD37-A87C-4C63-887A-D057389A211F}" dt="2019-10-31T12:21:47.107" v="1205"/>
          <ac:grpSpMkLst>
            <pc:docMk/>
            <pc:sldMk cId="2941660580" sldId="1276"/>
            <ac:grpSpMk id="51" creationId="{C8D1C582-E64E-4173-91F1-096586C9271A}"/>
          </ac:grpSpMkLst>
        </pc:grpChg>
        <pc:grpChg chg="add">
          <ac:chgData name="Reut Farkash" userId="6887dcea-80f9-4bf0-944a-0adf3582bb08" providerId="ADAL" clId="{D96DAD37-A87C-4C63-887A-D057389A211F}" dt="2019-10-31T12:21:47.107" v="1205"/>
          <ac:grpSpMkLst>
            <pc:docMk/>
            <pc:sldMk cId="2941660580" sldId="1276"/>
            <ac:grpSpMk id="70" creationId="{3F5E14F3-AF98-4D65-BA87-9A7956E12540}"/>
          </ac:grpSpMkLst>
        </pc:grpChg>
        <pc:grpChg chg="add">
          <ac:chgData name="Reut Farkash" userId="6887dcea-80f9-4bf0-944a-0adf3582bb08" providerId="ADAL" clId="{D96DAD37-A87C-4C63-887A-D057389A211F}" dt="2019-10-31T12:22:15.536" v="1211"/>
          <ac:grpSpMkLst>
            <pc:docMk/>
            <pc:sldMk cId="2941660580" sldId="1276"/>
            <ac:grpSpMk id="99" creationId="{0E67FBAF-F104-4B5A-8A8C-FD4570CB5A5B}"/>
          </ac:grpSpMkLst>
        </pc:grpChg>
        <pc:cxnChg chg="add">
          <ac:chgData name="Reut Farkash" userId="6887dcea-80f9-4bf0-944a-0adf3582bb08" providerId="ADAL" clId="{D96DAD37-A87C-4C63-887A-D057389A211F}" dt="2019-10-31T12:21:24.408" v="1200"/>
          <ac:cxnSpMkLst>
            <pc:docMk/>
            <pc:sldMk cId="2941660580" sldId="1276"/>
            <ac:cxnSpMk id="22" creationId="{B75B6D78-0AE4-4EB7-90C2-09EFBEE08A59}"/>
          </ac:cxnSpMkLst>
        </pc:cxnChg>
        <pc:cxnChg chg="add">
          <ac:chgData name="Reut Farkash" userId="6887dcea-80f9-4bf0-944a-0adf3582bb08" providerId="ADAL" clId="{D96DAD37-A87C-4C63-887A-D057389A211F}" dt="2019-10-31T12:21:24.408" v="1200"/>
          <ac:cxnSpMkLst>
            <pc:docMk/>
            <pc:sldMk cId="2941660580" sldId="1276"/>
            <ac:cxnSpMk id="24" creationId="{7A05FFD6-324C-47A5-A559-B4A39D71F57B}"/>
          </ac:cxnSpMkLst>
        </pc:cxnChg>
        <pc:cxnChg chg="add">
          <ac:chgData name="Reut Farkash" userId="6887dcea-80f9-4bf0-944a-0adf3582bb08" providerId="ADAL" clId="{D96DAD37-A87C-4C63-887A-D057389A211F}" dt="2019-10-31T12:21:47.107" v="1205"/>
          <ac:cxnSpMkLst>
            <pc:docMk/>
            <pc:sldMk cId="2941660580" sldId="1276"/>
            <ac:cxnSpMk id="37" creationId="{1D652073-48D8-4C6C-9906-125ECBB1E3A3}"/>
          </ac:cxnSpMkLst>
        </pc:cxnChg>
        <pc:cxnChg chg="add">
          <ac:chgData name="Reut Farkash" userId="6887dcea-80f9-4bf0-944a-0adf3582bb08" providerId="ADAL" clId="{D96DAD37-A87C-4C63-887A-D057389A211F}" dt="2019-10-31T12:21:47.107" v="1205"/>
          <ac:cxnSpMkLst>
            <pc:docMk/>
            <pc:sldMk cId="2941660580" sldId="1276"/>
            <ac:cxnSpMk id="38" creationId="{C758B962-992D-4322-8B53-BDD69047D88D}"/>
          </ac:cxnSpMkLst>
        </pc:cxnChg>
      </pc:sldChg>
      <pc:sldChg chg="addSp delSp add ord modTransition">
        <pc:chgData name="Reut Farkash" userId="6887dcea-80f9-4bf0-944a-0adf3582bb08" providerId="ADAL" clId="{D96DAD37-A87C-4C63-887A-D057389A211F}" dt="2019-10-31T13:43:35.693" v="2110"/>
        <pc:sldMkLst>
          <pc:docMk/>
          <pc:sldMk cId="1103083016" sldId="1277"/>
        </pc:sldMkLst>
        <pc:spChg chg="del">
          <ac:chgData name="Reut Farkash" userId="6887dcea-80f9-4bf0-944a-0adf3582bb08" providerId="ADAL" clId="{D96DAD37-A87C-4C63-887A-D057389A211F}" dt="2019-10-31T12:33:25.804" v="1592" actId="478"/>
          <ac:spMkLst>
            <pc:docMk/>
            <pc:sldMk cId="1103083016" sldId="1277"/>
            <ac:spMk id="3" creationId="{44508DF4-78AF-4BBB-A462-0285BB83A92F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38" creationId="{6A1827E7-1C7E-4F20-AE69-9D6092D2937B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41" creationId="{D3EB30CB-A8EC-41C8-85F2-310D8C8E76C8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43" creationId="{85DE9F0F-67B6-4728-935C-B3EF9A1DA244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45" creationId="{C7964DB1-A95A-4C28-9853-1F0B4CC83FB3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47" creationId="{876CB33E-1753-4F5E-8457-76038E471C08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48" creationId="{0169FBAE-65CA-4001-819B-1C6B324A9E16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49" creationId="{235696B8-DA36-458D-8AB2-BDCDE67AB66F}"/>
          </ac:spMkLst>
        </pc:spChg>
        <pc:spChg chg="add">
          <ac:chgData name="Reut Farkash" userId="6887dcea-80f9-4bf0-944a-0adf3582bb08" providerId="ADAL" clId="{D96DAD37-A87C-4C63-887A-D057389A211F}" dt="2019-10-31T12:33:26.256" v="1593"/>
          <ac:spMkLst>
            <pc:docMk/>
            <pc:sldMk cId="1103083016" sldId="1277"/>
            <ac:spMk id="51" creationId="{7BE6986B-DEF5-4942-9643-6ED0A15DA26C}"/>
          </ac:spMkLst>
        </pc:spChg>
        <pc:grpChg chg="add">
          <ac:chgData name="Reut Farkash" userId="6887dcea-80f9-4bf0-944a-0adf3582bb08" providerId="ADAL" clId="{D96DAD37-A87C-4C63-887A-D057389A211F}" dt="2019-10-31T12:33:26.256" v="1593"/>
          <ac:grpSpMkLst>
            <pc:docMk/>
            <pc:sldMk cId="1103083016" sldId="1277"/>
            <ac:grpSpMk id="4" creationId="{DB6696CB-823D-4A77-96DC-0CA6471CB947}"/>
          </ac:grpSpMkLst>
        </pc:grpChg>
        <pc:cxnChg chg="add">
          <ac:chgData name="Reut Farkash" userId="6887dcea-80f9-4bf0-944a-0adf3582bb08" providerId="ADAL" clId="{D96DAD37-A87C-4C63-887A-D057389A211F}" dt="2019-10-31T12:33:26.256" v="1593"/>
          <ac:cxnSpMkLst>
            <pc:docMk/>
            <pc:sldMk cId="1103083016" sldId="1277"/>
            <ac:cxnSpMk id="39" creationId="{DACC764A-A145-4ABC-9AE6-116B59DE0130}"/>
          </ac:cxnSpMkLst>
        </pc:cxnChg>
        <pc:cxnChg chg="add">
          <ac:chgData name="Reut Farkash" userId="6887dcea-80f9-4bf0-944a-0adf3582bb08" providerId="ADAL" clId="{D96DAD37-A87C-4C63-887A-D057389A211F}" dt="2019-10-31T12:33:26.256" v="1593"/>
          <ac:cxnSpMkLst>
            <pc:docMk/>
            <pc:sldMk cId="1103083016" sldId="1277"/>
            <ac:cxnSpMk id="40" creationId="{96E8B8EA-BB45-412D-B47E-24F129CE9425}"/>
          </ac:cxnSpMkLst>
        </pc:cxnChg>
        <pc:cxnChg chg="add">
          <ac:chgData name="Reut Farkash" userId="6887dcea-80f9-4bf0-944a-0adf3582bb08" providerId="ADAL" clId="{D96DAD37-A87C-4C63-887A-D057389A211F}" dt="2019-10-31T12:33:26.256" v="1593"/>
          <ac:cxnSpMkLst>
            <pc:docMk/>
            <pc:sldMk cId="1103083016" sldId="1277"/>
            <ac:cxnSpMk id="42" creationId="{A497CF2B-C35A-4125-8908-4DD095E81355}"/>
          </ac:cxnSpMkLst>
        </pc:cxnChg>
        <pc:cxnChg chg="add">
          <ac:chgData name="Reut Farkash" userId="6887dcea-80f9-4bf0-944a-0adf3582bb08" providerId="ADAL" clId="{D96DAD37-A87C-4C63-887A-D057389A211F}" dt="2019-10-31T12:33:26.256" v="1593"/>
          <ac:cxnSpMkLst>
            <pc:docMk/>
            <pc:sldMk cId="1103083016" sldId="1277"/>
            <ac:cxnSpMk id="44" creationId="{9E97714B-4616-43BB-A7CA-E5062D47CB7D}"/>
          </ac:cxnSpMkLst>
        </pc:cxnChg>
        <pc:cxnChg chg="add">
          <ac:chgData name="Reut Farkash" userId="6887dcea-80f9-4bf0-944a-0adf3582bb08" providerId="ADAL" clId="{D96DAD37-A87C-4C63-887A-D057389A211F}" dt="2019-10-31T12:33:26.256" v="1593"/>
          <ac:cxnSpMkLst>
            <pc:docMk/>
            <pc:sldMk cId="1103083016" sldId="1277"/>
            <ac:cxnSpMk id="46" creationId="{A01941AA-E658-4093-9FE7-F0CA89898705}"/>
          </ac:cxnSpMkLst>
        </pc:cxnChg>
        <pc:cxnChg chg="add">
          <ac:chgData name="Reut Farkash" userId="6887dcea-80f9-4bf0-944a-0adf3582bb08" providerId="ADAL" clId="{D96DAD37-A87C-4C63-887A-D057389A211F}" dt="2019-10-31T12:33:26.256" v="1593"/>
          <ac:cxnSpMkLst>
            <pc:docMk/>
            <pc:sldMk cId="1103083016" sldId="1277"/>
            <ac:cxnSpMk id="50" creationId="{F59D92D7-996E-40F4-8BE0-D8949C9D4037}"/>
          </ac:cxnSpMkLst>
        </pc:cxnChg>
      </pc:sldChg>
      <pc:sldChg chg="addSp delSp modSp add del">
        <pc:chgData name="Reut Farkash" userId="6887dcea-80f9-4bf0-944a-0adf3582bb08" providerId="ADAL" clId="{D96DAD37-A87C-4C63-887A-D057389A211F}" dt="2019-10-31T13:17:50.534" v="1979" actId="2696"/>
        <pc:sldMkLst>
          <pc:docMk/>
          <pc:sldMk cId="1059830012" sldId="1278"/>
        </pc:sldMkLst>
        <pc:spChg chg="del">
          <ac:chgData name="Reut Farkash" userId="6887dcea-80f9-4bf0-944a-0adf3582bb08" providerId="ADAL" clId="{D96DAD37-A87C-4C63-887A-D057389A211F}" dt="2019-10-31T12:48:22.767" v="1841" actId="478"/>
          <ac:spMkLst>
            <pc:docMk/>
            <pc:sldMk cId="1059830012" sldId="1278"/>
            <ac:spMk id="3" creationId="{3A572B15-460F-45A7-9B21-8C684BDAB502}"/>
          </ac:spMkLst>
        </pc:spChg>
        <pc:spChg chg="mod">
          <ac:chgData name="Reut Farkash" userId="6887dcea-80f9-4bf0-944a-0adf3582bb08" providerId="ADAL" clId="{D96DAD37-A87C-4C63-887A-D057389A211F}" dt="2019-10-31T12:48:44.752" v="1847" actId="6549"/>
          <ac:spMkLst>
            <pc:docMk/>
            <pc:sldMk cId="1059830012" sldId="1278"/>
            <ac:spMk id="6" creationId="{B77E5DFB-97C5-4AD5-9DD1-87FE749B56DD}"/>
          </ac:spMkLst>
        </pc:spChg>
        <pc:spChg chg="add del mod">
          <ac:chgData name="Reut Farkash" userId="6887dcea-80f9-4bf0-944a-0adf3582bb08" providerId="ADAL" clId="{D96DAD37-A87C-4C63-887A-D057389A211F}" dt="2019-10-31T13:07:17.857" v="1969" actId="478"/>
          <ac:spMkLst>
            <pc:docMk/>
            <pc:sldMk cId="1059830012" sldId="1278"/>
            <ac:spMk id="56" creationId="{5B5BD999-D54C-44C4-BA81-7A15F3BC44EA}"/>
          </ac:spMkLst>
        </pc:spChg>
        <pc:spChg chg="add del mod">
          <ac:chgData name="Reut Farkash" userId="6887dcea-80f9-4bf0-944a-0adf3582bb08" providerId="ADAL" clId="{D96DAD37-A87C-4C63-887A-D057389A211F}" dt="2019-10-31T13:07:17.857" v="1969" actId="478"/>
          <ac:spMkLst>
            <pc:docMk/>
            <pc:sldMk cId="1059830012" sldId="1278"/>
            <ac:spMk id="58" creationId="{E6FF88CE-6B1E-40AF-AC80-9E0CE4EBB01C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60" creationId="{3CD54C4C-6D97-4465-8664-5FB739C587A8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61" creationId="{71E59008-A395-4F8D-8740-A878E411EA6C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63" creationId="{56E06DF0-5578-4BEA-B603-8CFCF3053F75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64" creationId="{2F477870-320F-4A61-96AF-AD2BCCED350A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66" creationId="{D44D7FC5-CBE9-4358-B448-31F7A3E6397F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67" creationId="{7B6EE4BC-B176-43EF-8EE8-C08BB84B1872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69" creationId="{F400A2F5-0EBB-4851-8AB4-EAC9100D9071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70" creationId="{88C66DE6-35CD-4081-91E6-DB69885E43AD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71" creationId="{E9EAE61A-55B9-4905-BDD4-30A0F69614AB}"/>
          </ac:spMkLst>
        </pc:spChg>
        <pc:spChg chg="mod topLvl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73" creationId="{D19F4035-8B24-49FD-BC01-C9A7D6DD617C}"/>
          </ac:spMkLst>
        </pc:spChg>
        <pc:spChg chg="mod">
          <ac:chgData name="Reut Farkash" userId="6887dcea-80f9-4bf0-944a-0adf3582bb08" providerId="ADAL" clId="{D96DAD37-A87C-4C63-887A-D057389A211F}" dt="2019-10-31T13:07:08.951" v="1968" actId="113"/>
          <ac:spMkLst>
            <pc:docMk/>
            <pc:sldMk cId="1059830012" sldId="1278"/>
            <ac:spMk id="76" creationId="{81B6CEBE-56E4-4017-A249-3A66806FE8D8}"/>
          </ac:spMkLst>
        </pc:spChg>
        <pc:spChg chg="mod">
          <ac:chgData name="Reut Farkash" userId="6887dcea-80f9-4bf0-944a-0adf3582bb08" providerId="ADAL" clId="{D96DAD37-A87C-4C63-887A-D057389A211F}" dt="2019-10-31T13:00:48.970" v="1907" actId="1076"/>
          <ac:spMkLst>
            <pc:docMk/>
            <pc:sldMk cId="1059830012" sldId="1278"/>
            <ac:spMk id="78" creationId="{FA904594-D3C0-4075-B327-9497D9CD18D2}"/>
          </ac:spMkLst>
        </pc:spChg>
        <pc:spChg chg="mod">
          <ac:chgData name="Reut Farkash" userId="6887dcea-80f9-4bf0-944a-0adf3582bb08" providerId="ADAL" clId="{D96DAD37-A87C-4C63-887A-D057389A211F}" dt="2019-10-31T13:00:54.222" v="1908" actId="1076"/>
          <ac:spMkLst>
            <pc:docMk/>
            <pc:sldMk cId="1059830012" sldId="1278"/>
            <ac:spMk id="79" creationId="{EA3DD90E-0D58-48D1-9CD2-8438A6D7A660}"/>
          </ac:spMkLst>
        </pc:spChg>
        <pc:spChg chg="mod">
          <ac:chgData name="Reut Farkash" userId="6887dcea-80f9-4bf0-944a-0adf3582bb08" providerId="ADAL" clId="{D96DAD37-A87C-4C63-887A-D057389A211F}" dt="2019-10-31T13:00:58.566" v="1909" actId="1076"/>
          <ac:spMkLst>
            <pc:docMk/>
            <pc:sldMk cId="1059830012" sldId="1278"/>
            <ac:spMk id="80" creationId="{F2145279-8232-4F62-80E0-29E5A1DE595C}"/>
          </ac:spMkLst>
        </pc:spChg>
        <pc:spChg chg="mod">
          <ac:chgData name="Reut Farkash" userId="6887dcea-80f9-4bf0-944a-0adf3582bb08" providerId="ADAL" clId="{D96DAD37-A87C-4C63-887A-D057389A211F}" dt="2019-10-31T13:00:48.970" v="1907" actId="1076"/>
          <ac:spMkLst>
            <pc:docMk/>
            <pc:sldMk cId="1059830012" sldId="1278"/>
            <ac:spMk id="82" creationId="{7D71DBF3-1CFA-4B7E-994D-E1B090726A1A}"/>
          </ac:spMkLst>
        </pc:spChg>
        <pc:spChg chg="mod">
          <ac:chgData name="Reut Farkash" userId="6887dcea-80f9-4bf0-944a-0adf3582bb08" providerId="ADAL" clId="{D96DAD37-A87C-4C63-887A-D057389A211F}" dt="2019-10-31T13:01:54.807" v="1919" actId="1076"/>
          <ac:spMkLst>
            <pc:docMk/>
            <pc:sldMk cId="1059830012" sldId="1278"/>
            <ac:spMk id="85" creationId="{3485285A-38BA-4113-BBAB-06EFCE66FF25}"/>
          </ac:spMkLst>
        </pc:spChg>
        <pc:spChg chg="mod">
          <ac:chgData name="Reut Farkash" userId="6887dcea-80f9-4bf0-944a-0adf3582bb08" providerId="ADAL" clId="{D96DAD37-A87C-4C63-887A-D057389A211F}" dt="2019-10-31T12:53:30.216" v="1895" actId="207"/>
          <ac:spMkLst>
            <pc:docMk/>
            <pc:sldMk cId="1059830012" sldId="1278"/>
            <ac:spMk id="88" creationId="{245EA4FB-E767-4606-B656-C26030C4C580}"/>
          </ac:spMkLst>
        </pc:spChg>
        <pc:spChg chg="mod">
          <ac:chgData name="Reut Farkash" userId="6887dcea-80f9-4bf0-944a-0adf3582bb08" providerId="ADAL" clId="{D96DAD37-A87C-4C63-887A-D057389A211F}" dt="2019-10-31T12:50:01.126" v="1860" actId="20577"/>
          <ac:spMkLst>
            <pc:docMk/>
            <pc:sldMk cId="1059830012" sldId="1278"/>
            <ac:spMk id="89" creationId="{06BD7EEB-8478-4CEF-B0E7-EF5A47894D59}"/>
          </ac:spMkLst>
        </pc:spChg>
        <pc:spChg chg="mod">
          <ac:chgData name="Reut Farkash" userId="6887dcea-80f9-4bf0-944a-0adf3582bb08" providerId="ADAL" clId="{D96DAD37-A87C-4C63-887A-D057389A211F}" dt="2019-10-31T13:00:48.970" v="1907" actId="1076"/>
          <ac:spMkLst>
            <pc:docMk/>
            <pc:sldMk cId="1059830012" sldId="1278"/>
            <ac:spMk id="91" creationId="{E88DE606-C524-451F-964D-9F437968898E}"/>
          </ac:spMkLst>
        </pc:spChg>
        <pc:spChg chg="mod">
          <ac:chgData name="Reut Farkash" userId="6887dcea-80f9-4bf0-944a-0adf3582bb08" providerId="ADAL" clId="{D96DAD37-A87C-4C63-887A-D057389A211F}" dt="2019-10-31T13:00:48.970" v="1907" actId="1076"/>
          <ac:spMkLst>
            <pc:docMk/>
            <pc:sldMk cId="1059830012" sldId="1278"/>
            <ac:spMk id="92" creationId="{A09DEB8E-141B-4C1F-903C-1BB209030C73}"/>
          </ac:spMkLst>
        </pc:spChg>
        <pc:spChg chg="add mod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98" creationId="{3F6B98BF-CA70-41EB-8722-F3D2A9DE16AA}"/>
          </ac:spMkLst>
        </pc:spChg>
        <pc:spChg chg="add mod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99" creationId="{96619115-33D7-4079-979D-F290C7246E97}"/>
          </ac:spMkLst>
        </pc:spChg>
        <pc:spChg chg="add del mod">
          <ac:chgData name="Reut Farkash" userId="6887dcea-80f9-4bf0-944a-0adf3582bb08" providerId="ADAL" clId="{D96DAD37-A87C-4C63-887A-D057389A211F}" dt="2019-10-31T13:07:44.287" v="1971" actId="478"/>
          <ac:spMkLst>
            <pc:docMk/>
            <pc:sldMk cId="1059830012" sldId="1278"/>
            <ac:spMk id="100" creationId="{159EF190-94B3-446D-AF3C-57224F105309}"/>
          </ac:spMkLst>
        </pc:spChg>
        <pc:spChg chg="add mod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101" creationId="{67A3DE55-B66A-41A2-9BC3-EC14E998EFED}"/>
          </ac:spMkLst>
        </pc:spChg>
        <pc:spChg chg="add mod">
          <ac:chgData name="Reut Farkash" userId="6887dcea-80f9-4bf0-944a-0adf3582bb08" providerId="ADAL" clId="{D96DAD37-A87C-4C63-887A-D057389A211F}" dt="2019-10-31T13:07:54.189" v="1972" actId="164"/>
          <ac:spMkLst>
            <pc:docMk/>
            <pc:sldMk cId="1059830012" sldId="1278"/>
            <ac:spMk id="108" creationId="{7A85C662-24F1-4CA2-B611-3D6658DA0528}"/>
          </ac:spMkLst>
        </pc:spChg>
        <pc:grpChg chg="add del">
          <ac:chgData name="Reut Farkash" userId="6887dcea-80f9-4bf0-944a-0adf3582bb08" providerId="ADAL" clId="{D96DAD37-A87C-4C63-887A-D057389A211F}" dt="2019-10-31T12:48:56.561" v="1848" actId="478"/>
          <ac:grpSpMkLst>
            <pc:docMk/>
            <pc:sldMk cId="1059830012" sldId="1278"/>
            <ac:grpSpMk id="4" creationId="{4C45E2F7-53D6-4501-B8A1-99C8741BA76E}"/>
          </ac:grpSpMkLst>
        </pc:grpChg>
        <pc:grpChg chg="add del mod">
          <ac:chgData name="Reut Farkash" userId="6887dcea-80f9-4bf0-944a-0adf3582bb08" providerId="ADAL" clId="{D96DAD37-A87C-4C63-887A-D057389A211F}" dt="2019-10-31T12:59:45.419" v="1898" actId="165"/>
          <ac:grpSpMkLst>
            <pc:docMk/>
            <pc:sldMk cId="1059830012" sldId="1278"/>
            <ac:grpSpMk id="59" creationId="{10ABC79E-B01F-4DA0-92EF-BB06A9672956}"/>
          </ac:grpSpMkLst>
        </pc:grpChg>
        <pc:grpChg chg="del mod topLvl">
          <ac:chgData name="Reut Farkash" userId="6887dcea-80f9-4bf0-944a-0adf3582bb08" providerId="ADAL" clId="{D96DAD37-A87C-4C63-887A-D057389A211F}" dt="2019-10-31T12:59:59.241" v="1901" actId="165"/>
          <ac:grpSpMkLst>
            <pc:docMk/>
            <pc:sldMk cId="1059830012" sldId="1278"/>
            <ac:grpSpMk id="65" creationId="{91790C9F-9F8B-418C-97FA-2DD7F47E1DD3}"/>
          </ac:grpSpMkLst>
        </pc:grpChg>
        <pc:grpChg chg="del mod topLvl">
          <ac:chgData name="Reut Farkash" userId="6887dcea-80f9-4bf0-944a-0adf3582bb08" providerId="ADAL" clId="{D96DAD37-A87C-4C63-887A-D057389A211F}" dt="2019-10-31T13:00:02.650" v="1902" actId="165"/>
          <ac:grpSpMkLst>
            <pc:docMk/>
            <pc:sldMk cId="1059830012" sldId="1278"/>
            <ac:grpSpMk id="68" creationId="{43FC6BC9-F19C-413E-93C7-11A3C8DF3468}"/>
          </ac:grpSpMkLst>
        </pc:grpChg>
        <pc:grpChg chg="mod topLvl">
          <ac:chgData name="Reut Farkash" userId="6887dcea-80f9-4bf0-944a-0adf3582bb08" providerId="ADAL" clId="{D96DAD37-A87C-4C63-887A-D057389A211F}" dt="2019-10-31T13:07:54.189" v="1972" actId="164"/>
          <ac:grpSpMkLst>
            <pc:docMk/>
            <pc:sldMk cId="1059830012" sldId="1278"/>
            <ac:grpSpMk id="72" creationId="{6EBF12D1-742B-4AAC-8BAB-05D3A40A700C}"/>
          </ac:grpSpMkLst>
        </pc:grpChg>
        <pc:grpChg chg="add del mod">
          <ac:chgData name="Reut Farkash" userId="6887dcea-80f9-4bf0-944a-0adf3582bb08" providerId="ADAL" clId="{D96DAD37-A87C-4C63-887A-D057389A211F}" dt="2019-10-31T13:07:55.430" v="1973"/>
          <ac:grpSpMkLst>
            <pc:docMk/>
            <pc:sldMk cId="1059830012" sldId="1278"/>
            <ac:grpSpMk id="110" creationId="{89B775DA-E82D-4BC6-9BD1-A0B223954B1A}"/>
          </ac:grpSpMkLst>
        </pc:grpChg>
        <pc:graphicFrameChg chg="add del mod">
          <ac:chgData name="Reut Farkash" userId="6887dcea-80f9-4bf0-944a-0adf3582bb08" providerId="ADAL" clId="{D96DAD37-A87C-4C63-887A-D057389A211F}" dt="2019-10-31T13:07:17.857" v="1969" actId="478"/>
          <ac:graphicFrameMkLst>
            <pc:docMk/>
            <pc:sldMk cId="1059830012" sldId="1278"/>
            <ac:graphicFrameMk id="55" creationId="{A1D8323D-592A-4CFA-B06D-EE36F89EF9EE}"/>
          </ac:graphicFrameMkLst>
        </pc:graphicFrameChg>
        <pc:cxnChg chg="mod">
          <ac:chgData name="Reut Farkash" userId="6887dcea-80f9-4bf0-944a-0adf3582bb08" providerId="ADAL" clId="{D96DAD37-A87C-4C63-887A-D057389A211F}" dt="2019-10-31T12:48:56.561" v="1848" actId="478"/>
          <ac:cxnSpMkLst>
            <pc:docMk/>
            <pc:sldMk cId="1059830012" sldId="1278"/>
            <ac:cxnSpMk id="9" creationId="{D49DB370-5C90-4588-B833-ED8A255AB70D}"/>
          </ac:cxnSpMkLst>
        </pc:cxnChg>
        <pc:cxnChg chg="add del mod">
          <ac:chgData name="Reut Farkash" userId="6887dcea-80f9-4bf0-944a-0adf3582bb08" providerId="ADAL" clId="{D96DAD37-A87C-4C63-887A-D057389A211F}" dt="2019-10-31T13:07:17.857" v="1969" actId="478"/>
          <ac:cxnSpMkLst>
            <pc:docMk/>
            <pc:sldMk cId="1059830012" sldId="1278"/>
            <ac:cxnSpMk id="57" creationId="{E3B965A8-20A1-413B-9D56-72BC78A2C59F}"/>
          </ac:cxnSpMkLst>
        </pc:cxnChg>
        <pc:cxnChg chg="mod topLvl">
          <ac:chgData name="Reut Farkash" userId="6887dcea-80f9-4bf0-944a-0adf3582bb08" providerId="ADAL" clId="{D96DAD37-A87C-4C63-887A-D057389A211F}" dt="2019-10-31T13:07:54.189" v="1972" actId="164"/>
          <ac:cxnSpMkLst>
            <pc:docMk/>
            <pc:sldMk cId="1059830012" sldId="1278"/>
            <ac:cxnSpMk id="62" creationId="{7CA075F1-F7CE-4304-9E98-29A6C4B20538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75" creationId="{FC7DEB6F-1056-4E7A-ACA6-FD546522A41E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77" creationId="{C7B62A8C-5B38-4C3F-926A-13D8EE567291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81" creationId="{125DE22A-2913-40C8-B8C5-1554DA940F6E}"/>
          </ac:cxnSpMkLst>
        </pc:cxnChg>
        <pc:cxnChg chg="mod">
          <ac:chgData name="Reut Farkash" userId="6887dcea-80f9-4bf0-944a-0adf3582bb08" providerId="ADAL" clId="{D96DAD37-A87C-4C63-887A-D057389A211F}" dt="2019-10-31T13:02:14.153" v="1921" actId="14100"/>
          <ac:cxnSpMkLst>
            <pc:docMk/>
            <pc:sldMk cId="1059830012" sldId="1278"/>
            <ac:cxnSpMk id="84" creationId="{2599AEDE-8C3C-4157-84F7-E7A254394444}"/>
          </ac:cxnSpMkLst>
        </pc:cxnChg>
        <pc:cxnChg chg="mod">
          <ac:chgData name="Reut Farkash" userId="6887dcea-80f9-4bf0-944a-0adf3582bb08" providerId="ADAL" clId="{D96DAD37-A87C-4C63-887A-D057389A211F}" dt="2019-10-31T13:01:50.512" v="1918" actId="14100"/>
          <ac:cxnSpMkLst>
            <pc:docMk/>
            <pc:sldMk cId="1059830012" sldId="1278"/>
            <ac:cxnSpMk id="86" creationId="{1B4AA139-64BE-492B-9237-F9D587D22CF8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93" creationId="{12521FD5-3395-457B-A1B0-315E229B90A9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94" creationId="{B8698891-3ABD-42BA-AB26-5C90B75481CD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95" creationId="{D2C7AB22-100E-4127-9179-37F9892E89E4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96" creationId="{56F56FD1-00F5-46AB-97D4-93F58DCF709E}"/>
          </ac:cxnSpMkLst>
        </pc:cxnChg>
        <pc:cxnChg chg="mod">
          <ac:chgData name="Reut Farkash" userId="6887dcea-80f9-4bf0-944a-0adf3582bb08" providerId="ADAL" clId="{D96DAD37-A87C-4C63-887A-D057389A211F}" dt="2019-10-31T13:00:48.970" v="1907" actId="1076"/>
          <ac:cxnSpMkLst>
            <pc:docMk/>
            <pc:sldMk cId="1059830012" sldId="1278"/>
            <ac:cxnSpMk id="97" creationId="{FE927EC8-BF7D-441F-9ECC-22365CBC93BE}"/>
          </ac:cxnSpMkLst>
        </pc:cxnChg>
        <pc:cxnChg chg="add mod">
          <ac:chgData name="Reut Farkash" userId="6887dcea-80f9-4bf0-944a-0adf3582bb08" providerId="ADAL" clId="{D96DAD37-A87C-4C63-887A-D057389A211F}" dt="2019-10-31T13:07:54.189" v="1972" actId="164"/>
          <ac:cxnSpMkLst>
            <pc:docMk/>
            <pc:sldMk cId="1059830012" sldId="1278"/>
            <ac:cxnSpMk id="106" creationId="{71985153-FBC1-4D5E-9768-A2AC9D45C07F}"/>
          </ac:cxnSpMkLst>
        </pc:cxnChg>
      </pc:sldChg>
      <pc:sldChg chg="addSp modSp add">
        <pc:chgData name="Reut Farkash" userId="6887dcea-80f9-4bf0-944a-0adf3582bb08" providerId="ADAL" clId="{D96DAD37-A87C-4C63-887A-D057389A211F}" dt="2019-11-03T08:46:33.335" v="2898" actId="207"/>
        <pc:sldMkLst>
          <pc:docMk/>
          <pc:sldMk cId="3089051224" sldId="1278"/>
        </pc:sldMkLst>
        <pc:spChg chg="add mod">
          <ac:chgData name="Reut Farkash" userId="6887dcea-80f9-4bf0-944a-0adf3582bb08" providerId="ADAL" clId="{D96DAD37-A87C-4C63-887A-D057389A211F}" dt="2019-11-03T08:44:02.363" v="2865" actId="571"/>
          <ac:spMkLst>
            <pc:docMk/>
            <pc:sldMk cId="3089051224" sldId="1278"/>
            <ac:spMk id="133" creationId="{FB46F9F7-B8FC-4847-B185-C93521278663}"/>
          </ac:spMkLst>
        </pc:spChg>
        <pc:spChg chg="add mod">
          <ac:chgData name="Reut Farkash" userId="6887dcea-80f9-4bf0-944a-0adf3582bb08" providerId="ADAL" clId="{D96DAD37-A87C-4C63-887A-D057389A211F}" dt="2019-11-03T08:44:02.363" v="2865" actId="571"/>
          <ac:spMkLst>
            <pc:docMk/>
            <pc:sldMk cId="3089051224" sldId="1278"/>
            <ac:spMk id="134" creationId="{B20DC4F3-E980-455D-8D54-E07CEE70C801}"/>
          </ac:spMkLst>
        </pc:spChg>
        <pc:spChg chg="mod">
          <ac:chgData name="Reut Farkash" userId="6887dcea-80f9-4bf0-944a-0adf3582bb08" providerId="ADAL" clId="{D96DAD37-A87C-4C63-887A-D057389A211F}" dt="2019-11-03T08:43:53.295" v="2863" actId="207"/>
          <ac:spMkLst>
            <pc:docMk/>
            <pc:sldMk cId="3089051224" sldId="1278"/>
            <ac:spMk id="199" creationId="{F0C80443-0259-4533-99CF-312441C22D71}"/>
          </ac:spMkLst>
        </pc:spChg>
        <pc:spChg chg="mod">
          <ac:chgData name="Reut Farkash" userId="6887dcea-80f9-4bf0-944a-0adf3582bb08" providerId="ADAL" clId="{D96DAD37-A87C-4C63-887A-D057389A211F}" dt="2019-11-03T08:44:22.083" v="2868" actId="207"/>
          <ac:spMkLst>
            <pc:docMk/>
            <pc:sldMk cId="3089051224" sldId="1278"/>
            <ac:spMk id="200" creationId="{1440A443-8089-4D46-9977-C4B13F059CAB}"/>
          </ac:spMkLst>
        </pc:spChg>
        <pc:spChg chg="mod">
          <ac:chgData name="Reut Farkash" userId="6887dcea-80f9-4bf0-944a-0adf3582bb08" providerId="ADAL" clId="{D96DAD37-A87C-4C63-887A-D057389A211F}" dt="2019-11-03T08:44:25.219" v="2869" actId="207"/>
          <ac:spMkLst>
            <pc:docMk/>
            <pc:sldMk cId="3089051224" sldId="1278"/>
            <ac:spMk id="202" creationId="{1E9F5935-F659-49BE-8937-E300CB79789C}"/>
          </ac:spMkLst>
        </pc:spChg>
        <pc:spChg chg="mod">
          <ac:chgData name="Reut Farkash" userId="6887dcea-80f9-4bf0-944a-0adf3582bb08" providerId="ADAL" clId="{D96DAD37-A87C-4C63-887A-D057389A211F}" dt="2019-11-03T08:44:28.466" v="2870" actId="207"/>
          <ac:spMkLst>
            <pc:docMk/>
            <pc:sldMk cId="3089051224" sldId="1278"/>
            <ac:spMk id="203" creationId="{FDD36F7B-3B3A-474B-87C6-DBA8EDE8362C}"/>
          </ac:spMkLst>
        </pc:spChg>
        <pc:spChg chg="mod">
          <ac:chgData name="Reut Farkash" userId="6887dcea-80f9-4bf0-944a-0adf3582bb08" providerId="ADAL" clId="{D96DAD37-A87C-4C63-887A-D057389A211F}" dt="2019-11-03T08:44:34.427" v="2872" actId="207"/>
          <ac:spMkLst>
            <pc:docMk/>
            <pc:sldMk cId="3089051224" sldId="1278"/>
            <ac:spMk id="205" creationId="{6AC82C1D-C9E2-46CB-A2CF-574EC13E31C2}"/>
          </ac:spMkLst>
        </pc:spChg>
        <pc:spChg chg="mod">
          <ac:chgData name="Reut Farkash" userId="6887dcea-80f9-4bf0-944a-0adf3582bb08" providerId="ADAL" clId="{D96DAD37-A87C-4C63-887A-D057389A211F}" dt="2019-11-03T08:44:31.843" v="2871" actId="207"/>
          <ac:spMkLst>
            <pc:docMk/>
            <pc:sldMk cId="3089051224" sldId="1278"/>
            <ac:spMk id="206" creationId="{EE9B62B4-900B-4746-87D2-2AA4864C0C3D}"/>
          </ac:spMkLst>
        </pc:spChg>
        <pc:spChg chg="mod">
          <ac:chgData name="Reut Farkash" userId="6887dcea-80f9-4bf0-944a-0adf3582bb08" providerId="ADAL" clId="{D96DAD37-A87C-4C63-887A-D057389A211F}" dt="2019-11-03T08:44:37.348" v="2873" actId="207"/>
          <ac:spMkLst>
            <pc:docMk/>
            <pc:sldMk cId="3089051224" sldId="1278"/>
            <ac:spMk id="207" creationId="{F244E0BA-5D38-404A-92E6-70A3DCB96ABA}"/>
          </ac:spMkLst>
        </pc:spChg>
        <pc:spChg chg="mod">
          <ac:chgData name="Reut Farkash" userId="6887dcea-80f9-4bf0-944a-0adf3582bb08" providerId="ADAL" clId="{D96DAD37-A87C-4C63-887A-D057389A211F}" dt="2019-11-03T08:44:40.539" v="2874" actId="207"/>
          <ac:spMkLst>
            <pc:docMk/>
            <pc:sldMk cId="3089051224" sldId="1278"/>
            <ac:spMk id="208" creationId="{9F9FB89F-4936-4317-9A95-7DA3CB317B45}"/>
          </ac:spMkLst>
        </pc:spChg>
        <pc:spChg chg="mod">
          <ac:chgData name="Reut Farkash" userId="6887dcea-80f9-4bf0-944a-0adf3582bb08" providerId="ADAL" clId="{D96DAD37-A87C-4C63-887A-D057389A211F}" dt="2019-11-03T08:45:49.675" v="2890" actId="207"/>
          <ac:spMkLst>
            <pc:docMk/>
            <pc:sldMk cId="3089051224" sldId="1278"/>
            <ac:spMk id="209" creationId="{E7E1085D-D000-4A37-BA6A-6A5352627715}"/>
          </ac:spMkLst>
        </pc:spChg>
        <pc:spChg chg="mod">
          <ac:chgData name="Reut Farkash" userId="6887dcea-80f9-4bf0-944a-0adf3582bb08" providerId="ADAL" clId="{D96DAD37-A87C-4C63-887A-D057389A211F}" dt="2019-11-03T08:44:44.075" v="2875" actId="207"/>
          <ac:spMkLst>
            <pc:docMk/>
            <pc:sldMk cId="3089051224" sldId="1278"/>
            <ac:spMk id="211" creationId="{2E2CF2D3-F215-4AAB-8F5B-14EDBC5F964D}"/>
          </ac:spMkLst>
        </pc:spChg>
        <pc:spChg chg="mod">
          <ac:chgData name="Reut Farkash" userId="6887dcea-80f9-4bf0-944a-0adf3582bb08" providerId="ADAL" clId="{D96DAD37-A87C-4C63-887A-D057389A211F}" dt="2019-11-03T08:44:49.579" v="2878" actId="207"/>
          <ac:spMkLst>
            <pc:docMk/>
            <pc:sldMk cId="3089051224" sldId="1278"/>
            <ac:spMk id="212" creationId="{C908A4CD-BBE0-48D5-9960-7481B12A4317}"/>
          </ac:spMkLst>
        </pc:spChg>
        <pc:spChg chg="mod">
          <ac:chgData name="Reut Farkash" userId="6887dcea-80f9-4bf0-944a-0adf3582bb08" providerId="ADAL" clId="{D96DAD37-A87C-4C63-887A-D057389A211F}" dt="2019-11-03T08:44:54.556" v="2879" actId="207"/>
          <ac:spMkLst>
            <pc:docMk/>
            <pc:sldMk cId="3089051224" sldId="1278"/>
            <ac:spMk id="213" creationId="{35A03354-CF6B-43A1-8F94-43A934B2DFA2}"/>
          </ac:spMkLst>
        </pc:spChg>
        <pc:spChg chg="mod">
          <ac:chgData name="Reut Farkash" userId="6887dcea-80f9-4bf0-944a-0adf3582bb08" providerId="ADAL" clId="{D96DAD37-A87C-4C63-887A-D057389A211F}" dt="2019-11-03T08:45:20.732" v="2884" actId="207"/>
          <ac:spMkLst>
            <pc:docMk/>
            <pc:sldMk cId="3089051224" sldId="1278"/>
            <ac:spMk id="360" creationId="{D765A4E7-1C64-4C9C-8C5B-1193B8130418}"/>
          </ac:spMkLst>
        </pc:spChg>
        <pc:spChg chg="mod">
          <ac:chgData name="Reut Farkash" userId="6887dcea-80f9-4bf0-944a-0adf3582bb08" providerId="ADAL" clId="{D96DAD37-A87C-4C63-887A-D057389A211F}" dt="2019-11-03T08:45:24.292" v="2885" actId="207"/>
          <ac:spMkLst>
            <pc:docMk/>
            <pc:sldMk cId="3089051224" sldId="1278"/>
            <ac:spMk id="361" creationId="{A3EF4774-3F19-42BB-ABBB-2542102CFD79}"/>
          </ac:spMkLst>
        </pc:spChg>
        <pc:spChg chg="mod">
          <ac:chgData name="Reut Farkash" userId="6887dcea-80f9-4bf0-944a-0adf3582bb08" providerId="ADAL" clId="{D96DAD37-A87C-4C63-887A-D057389A211F}" dt="2019-11-03T08:45:27.203" v="2886" actId="207"/>
          <ac:spMkLst>
            <pc:docMk/>
            <pc:sldMk cId="3089051224" sldId="1278"/>
            <ac:spMk id="383" creationId="{1EB12943-6C53-43E3-9AD4-D0B067EFA3B3}"/>
          </ac:spMkLst>
        </pc:spChg>
        <pc:spChg chg="mod">
          <ac:chgData name="Reut Farkash" userId="6887dcea-80f9-4bf0-944a-0adf3582bb08" providerId="ADAL" clId="{D96DAD37-A87C-4C63-887A-D057389A211F}" dt="2019-11-03T08:45:11.747" v="2883" actId="207"/>
          <ac:spMkLst>
            <pc:docMk/>
            <pc:sldMk cId="3089051224" sldId="1278"/>
            <ac:spMk id="399" creationId="{7D4A996E-1BA9-4B6C-B718-63FDD4022B0E}"/>
          </ac:spMkLst>
        </pc:spChg>
        <pc:spChg chg="mod">
          <ac:chgData name="Reut Farkash" userId="6887dcea-80f9-4bf0-944a-0adf3582bb08" providerId="ADAL" clId="{D96DAD37-A87C-4C63-887A-D057389A211F}" dt="2019-11-03T08:45:09.299" v="2882" actId="207"/>
          <ac:spMkLst>
            <pc:docMk/>
            <pc:sldMk cId="3089051224" sldId="1278"/>
            <ac:spMk id="400" creationId="{5F61417B-5893-49DD-8CAA-B1E01D9885AB}"/>
          </ac:spMkLst>
        </pc:spChg>
        <pc:spChg chg="mod">
          <ac:chgData name="Reut Farkash" userId="6887dcea-80f9-4bf0-944a-0adf3582bb08" providerId="ADAL" clId="{D96DAD37-A87C-4C63-887A-D057389A211F}" dt="2019-11-03T08:46:10.006" v="2893" actId="207"/>
          <ac:spMkLst>
            <pc:docMk/>
            <pc:sldMk cId="3089051224" sldId="1278"/>
            <ac:spMk id="409" creationId="{5BD7C3D9-C63B-4DA4-B787-4D49B102B36F}"/>
          </ac:spMkLst>
        </pc:spChg>
        <pc:spChg chg="mod">
          <ac:chgData name="Reut Farkash" userId="6887dcea-80f9-4bf0-944a-0adf3582bb08" providerId="ADAL" clId="{D96DAD37-A87C-4C63-887A-D057389A211F}" dt="2019-11-03T08:46:13.493" v="2894" actId="207"/>
          <ac:spMkLst>
            <pc:docMk/>
            <pc:sldMk cId="3089051224" sldId="1278"/>
            <ac:spMk id="410" creationId="{0BC331D9-75EF-4F96-8946-D27C3D41F469}"/>
          </ac:spMkLst>
        </pc:spChg>
        <pc:spChg chg="mod">
          <ac:chgData name="Reut Farkash" userId="6887dcea-80f9-4bf0-944a-0adf3582bb08" providerId="ADAL" clId="{D96DAD37-A87C-4C63-887A-D057389A211F}" dt="2019-11-03T08:45:39.212" v="2889" actId="207"/>
          <ac:spMkLst>
            <pc:docMk/>
            <pc:sldMk cId="3089051224" sldId="1278"/>
            <ac:spMk id="413" creationId="{8319D72C-9518-428D-B911-FF9B9F48F37A}"/>
          </ac:spMkLst>
        </pc:spChg>
        <pc:spChg chg="mod">
          <ac:chgData name="Reut Farkash" userId="6887dcea-80f9-4bf0-944a-0adf3582bb08" providerId="ADAL" clId="{D96DAD37-A87C-4C63-887A-D057389A211F}" dt="2019-11-03T08:46:18.853" v="2896" actId="207"/>
          <ac:spMkLst>
            <pc:docMk/>
            <pc:sldMk cId="3089051224" sldId="1278"/>
            <ac:spMk id="416" creationId="{BD029D36-602F-41AE-96AC-B202BC148628}"/>
          </ac:spMkLst>
        </pc:spChg>
        <pc:spChg chg="mod">
          <ac:chgData name="Reut Farkash" userId="6887dcea-80f9-4bf0-944a-0adf3582bb08" providerId="ADAL" clId="{D96DAD37-A87C-4C63-887A-D057389A211F}" dt="2019-11-03T08:46:16.501" v="2895" actId="207"/>
          <ac:spMkLst>
            <pc:docMk/>
            <pc:sldMk cId="3089051224" sldId="1278"/>
            <ac:spMk id="417" creationId="{0F1DF3A8-3E58-464C-9038-A29CD976718B}"/>
          </ac:spMkLst>
        </pc:spChg>
        <pc:spChg chg="mod">
          <ac:chgData name="Reut Farkash" userId="6887dcea-80f9-4bf0-944a-0adf3582bb08" providerId="ADAL" clId="{D96DAD37-A87C-4C63-887A-D057389A211F}" dt="2019-11-03T08:46:28.071" v="2897" actId="207"/>
          <ac:spMkLst>
            <pc:docMk/>
            <pc:sldMk cId="3089051224" sldId="1278"/>
            <ac:spMk id="418" creationId="{4AAE7AD3-0C99-4595-8284-5D204E215780}"/>
          </ac:spMkLst>
        </pc:spChg>
        <pc:spChg chg="mod">
          <ac:chgData name="Reut Farkash" userId="6887dcea-80f9-4bf0-944a-0adf3582bb08" providerId="ADAL" clId="{D96DAD37-A87C-4C63-887A-D057389A211F}" dt="2019-11-03T08:46:04.486" v="2892" actId="207"/>
          <ac:spMkLst>
            <pc:docMk/>
            <pc:sldMk cId="3089051224" sldId="1278"/>
            <ac:spMk id="419" creationId="{05172D2A-2BD4-4950-AB3B-8366E16B1D55}"/>
          </ac:spMkLst>
        </pc:spChg>
        <pc:spChg chg="mod">
          <ac:chgData name="Reut Farkash" userId="6887dcea-80f9-4bf0-944a-0adf3582bb08" providerId="ADAL" clId="{D96DAD37-A87C-4C63-887A-D057389A211F}" dt="2019-11-03T08:46:33.335" v="2898" actId="207"/>
          <ac:spMkLst>
            <pc:docMk/>
            <pc:sldMk cId="3089051224" sldId="1278"/>
            <ac:spMk id="422" creationId="{E4405DD6-FAB6-4359-A753-D64CD250A9FD}"/>
          </ac:spMkLst>
        </pc:spChg>
        <pc:spChg chg="mod">
          <ac:chgData name="Reut Farkash" userId="6887dcea-80f9-4bf0-944a-0adf3582bb08" providerId="ADAL" clId="{D96DAD37-A87C-4C63-887A-D057389A211F}" dt="2019-11-03T08:45:35.693" v="2888" actId="207"/>
          <ac:spMkLst>
            <pc:docMk/>
            <pc:sldMk cId="3089051224" sldId="1278"/>
            <ac:spMk id="423" creationId="{1E04061D-4CFE-4CFF-9306-C78BBB938B6A}"/>
          </ac:spMkLst>
        </pc:spChg>
        <pc:grpChg chg="mod">
          <ac:chgData name="Reut Farkash" userId="6887dcea-80f9-4bf0-944a-0adf3582bb08" providerId="ADAL" clId="{D96DAD37-A87C-4C63-887A-D057389A211F}" dt="2019-11-03T08:44:02.363" v="2865" actId="571"/>
          <ac:grpSpMkLst>
            <pc:docMk/>
            <pc:sldMk cId="3089051224" sldId="1278"/>
            <ac:grpSpMk id="214" creationId="{576510A6-1177-4FD3-9E27-FFDF9D1C4960}"/>
          </ac:grpSpMkLst>
        </pc:grpChg>
        <pc:grpChg chg="mod">
          <ac:chgData name="Reut Farkash" userId="6887dcea-80f9-4bf0-944a-0adf3582bb08" providerId="ADAL" clId="{D96DAD37-A87C-4C63-887A-D057389A211F}" dt="2019-11-03T08:44:02.363" v="2865" actId="571"/>
          <ac:grpSpMkLst>
            <pc:docMk/>
            <pc:sldMk cId="3089051224" sldId="1278"/>
            <ac:grpSpMk id="276" creationId="{9289EDED-FC02-4602-BCAF-C5A669167053}"/>
          </ac:grpSpMkLst>
        </pc:grpChg>
        <pc:grpChg chg="mod">
          <ac:chgData name="Reut Farkash" userId="6887dcea-80f9-4bf0-944a-0adf3582bb08" providerId="ADAL" clId="{D96DAD37-A87C-4C63-887A-D057389A211F}" dt="2019-11-03T08:44:02.363" v="2865" actId="571"/>
          <ac:grpSpMkLst>
            <pc:docMk/>
            <pc:sldMk cId="3089051224" sldId="1278"/>
            <ac:grpSpMk id="327" creationId="{9B796293-0051-4E11-9A0B-E4E0502E4D40}"/>
          </ac:grpSpMkLst>
        </pc:grpChg>
        <pc:cxnChg chg="mod">
          <ac:chgData name="Reut Farkash" userId="6887dcea-80f9-4bf0-944a-0adf3582bb08" providerId="ADAL" clId="{D96DAD37-A87C-4C63-887A-D057389A211F}" dt="2019-11-03T08:42:54.918" v="2862" actId="208"/>
          <ac:cxnSpMkLst>
            <pc:docMk/>
            <pc:sldMk cId="3089051224" sldId="1278"/>
            <ac:cxnSpMk id="196" creationId="{DDA961FB-013F-466B-B70F-51A12AB8F581}"/>
          </ac:cxnSpMkLst>
        </pc:cxnChg>
        <pc:cxnChg chg="mod">
          <ac:chgData name="Reut Farkash" userId="6887dcea-80f9-4bf0-944a-0adf3582bb08" providerId="ADAL" clId="{D96DAD37-A87C-4C63-887A-D057389A211F}" dt="2019-11-03T08:44:59.713" v="2880" actId="208"/>
          <ac:cxnSpMkLst>
            <pc:docMk/>
            <pc:sldMk cId="3089051224" sldId="1278"/>
            <ac:cxnSpMk id="198" creationId="{B7337DEE-1B51-470A-9F5A-475171AF68C0}"/>
          </ac:cxnSpMkLst>
        </pc:cxnChg>
        <pc:cxnChg chg="mod">
          <ac:chgData name="Reut Farkash" userId="6887dcea-80f9-4bf0-944a-0adf3582bb08" providerId="ADAL" clId="{D96DAD37-A87C-4C63-887A-D057389A211F}" dt="2019-11-03T08:45:05.474" v="2881" actId="208"/>
          <ac:cxnSpMkLst>
            <pc:docMk/>
            <pc:sldMk cId="3089051224" sldId="1278"/>
            <ac:cxnSpMk id="349" creationId="{C38A0D90-763F-4BA0-9541-794307F2F3BA}"/>
          </ac:cxnSpMkLst>
        </pc:cxnChg>
        <pc:cxnChg chg="mod">
          <ac:chgData name="Reut Farkash" userId="6887dcea-80f9-4bf0-944a-0adf3582bb08" providerId="ADAL" clId="{D96DAD37-A87C-4C63-887A-D057389A211F}" dt="2019-11-03T08:45:58.260" v="2891" actId="208"/>
          <ac:cxnSpMkLst>
            <pc:docMk/>
            <pc:sldMk cId="3089051224" sldId="1278"/>
            <ac:cxnSpMk id="424" creationId="{5D89E51B-08F6-42E0-8F84-91523E8AD751}"/>
          </ac:cxnSpMkLst>
        </pc:cxnChg>
        <pc:cxnChg chg="mod">
          <ac:chgData name="Reut Farkash" userId="6887dcea-80f9-4bf0-944a-0adf3582bb08" providerId="ADAL" clId="{D96DAD37-A87C-4C63-887A-D057389A211F}" dt="2019-11-03T08:45:32.763" v="2887" actId="208"/>
          <ac:cxnSpMkLst>
            <pc:docMk/>
            <pc:sldMk cId="3089051224" sldId="1278"/>
            <ac:cxnSpMk id="438" creationId="{43469C4A-4BD6-4A6B-A30C-767FE2EC071E}"/>
          </ac:cxnSpMkLst>
        </pc:cxnChg>
      </pc:sldChg>
      <pc:sldChg chg="addSp delSp modSp add">
        <pc:chgData name="Reut Farkash" userId="6887dcea-80f9-4bf0-944a-0adf3582bb08" providerId="ADAL" clId="{D96DAD37-A87C-4C63-887A-D057389A211F}" dt="2019-11-03T08:50:11.961" v="2933" actId="108"/>
        <pc:sldMkLst>
          <pc:docMk/>
          <pc:sldMk cId="688302735" sldId="1279"/>
        </pc:sldMkLst>
        <pc:spChg chg="mod">
          <ac:chgData name="Reut Farkash" userId="6887dcea-80f9-4bf0-944a-0adf3582bb08" providerId="ADAL" clId="{D96DAD37-A87C-4C63-887A-D057389A211F}" dt="2019-11-03T08:48:46.328" v="2903"/>
          <ac:spMkLst>
            <pc:docMk/>
            <pc:sldMk cId="688302735" sldId="1279"/>
            <ac:spMk id="2" creationId="{9BF286EB-476D-46DB-8908-A1B1BC99BBC1}"/>
          </ac:spMkLst>
        </pc:spChg>
        <pc:spChg chg="del">
          <ac:chgData name="Reut Farkash" userId="6887dcea-80f9-4bf0-944a-0adf3582bb08" providerId="ADAL" clId="{D96DAD37-A87C-4C63-887A-D057389A211F}" dt="2019-11-03T08:48:36.601" v="2902"/>
          <ac:spMkLst>
            <pc:docMk/>
            <pc:sldMk cId="688302735" sldId="1279"/>
            <ac:spMk id="3" creationId="{2E304A7E-9C76-4818-AD51-96BB62A799C5}"/>
          </ac:spMkLst>
        </pc:spChg>
        <pc:spChg chg="add mod">
          <ac:chgData name="Reut Farkash" userId="6887dcea-80f9-4bf0-944a-0adf3582bb08" providerId="ADAL" clId="{D96DAD37-A87C-4C63-887A-D057389A211F}" dt="2019-11-03T08:50:11.961" v="2933" actId="108"/>
          <ac:spMkLst>
            <pc:docMk/>
            <pc:sldMk cId="688302735" sldId="1279"/>
            <ac:spMk id="4" creationId="{35B77596-45F2-4830-84E5-EB2D4274B85C}"/>
          </ac:spMkLst>
        </pc:spChg>
        <pc:spChg chg="add del mod">
          <ac:chgData name="Reut Farkash" userId="6887dcea-80f9-4bf0-944a-0adf3582bb08" providerId="ADAL" clId="{D96DAD37-A87C-4C63-887A-D057389A211F}" dt="2019-11-03T08:48:57.609" v="2907"/>
          <ac:spMkLst>
            <pc:docMk/>
            <pc:sldMk cId="688302735" sldId="1279"/>
            <ac:spMk id="5" creationId="{B9FF9CEA-C24C-474D-900C-11537A7884A6}"/>
          </ac:spMkLst>
        </pc:spChg>
        <pc:spChg chg="add del mod">
          <ac:chgData name="Reut Farkash" userId="6887dcea-80f9-4bf0-944a-0adf3582bb08" providerId="ADAL" clId="{D96DAD37-A87C-4C63-887A-D057389A211F}" dt="2019-11-03T08:49:04.313" v="2913" actId="1076"/>
          <ac:spMkLst>
            <pc:docMk/>
            <pc:sldMk cId="688302735" sldId="1279"/>
            <ac:spMk id="6" creationId="{C3D9282E-E3F7-4CAC-8E00-CEE6109CC299}"/>
          </ac:spMkLst>
        </pc:spChg>
      </pc:sldChg>
      <pc:sldMasterChg chg="del delSldLayout">
        <pc:chgData name="Reut Farkash" userId="6887dcea-80f9-4bf0-944a-0adf3582bb08" providerId="ADAL" clId="{D96DAD37-A87C-4C63-887A-D057389A211F}" dt="2019-10-31T10:31:02.894" v="15" actId="2696"/>
        <pc:sldMasterMkLst>
          <pc:docMk/>
          <pc:sldMasterMk cId="2460954070" sldId="2147483660"/>
        </pc:sldMasterMkLst>
        <pc:sldLayoutChg chg="del">
          <pc:chgData name="Reut Farkash" userId="6887dcea-80f9-4bf0-944a-0adf3582bb08" providerId="ADAL" clId="{D96DAD37-A87C-4C63-887A-D057389A211F}" dt="2019-10-31T10:31:02.877" v="4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Reut Farkash" userId="6887dcea-80f9-4bf0-944a-0adf3582bb08" providerId="ADAL" clId="{D96DAD37-A87C-4C63-887A-D057389A211F}" dt="2019-10-31T10:31:02.878" v="5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Reut Farkash" userId="6887dcea-80f9-4bf0-944a-0adf3582bb08" providerId="ADAL" clId="{D96DAD37-A87C-4C63-887A-D057389A211F}" dt="2019-10-31T10:31:02.880" v="6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Reut Farkash" userId="6887dcea-80f9-4bf0-944a-0adf3582bb08" providerId="ADAL" clId="{D96DAD37-A87C-4C63-887A-D057389A211F}" dt="2019-10-31T10:31:02.881" v="7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Reut Farkash" userId="6887dcea-80f9-4bf0-944a-0adf3582bb08" providerId="ADAL" clId="{D96DAD37-A87C-4C63-887A-D057389A211F}" dt="2019-10-31T10:31:02.883" v="8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Reut Farkash" userId="6887dcea-80f9-4bf0-944a-0adf3582bb08" providerId="ADAL" clId="{D96DAD37-A87C-4C63-887A-D057389A211F}" dt="2019-10-31T10:31:02.884" v="9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Reut Farkash" userId="6887dcea-80f9-4bf0-944a-0adf3582bb08" providerId="ADAL" clId="{D96DAD37-A87C-4C63-887A-D057389A211F}" dt="2019-10-31T10:31:02.885" v="10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Reut Farkash" userId="6887dcea-80f9-4bf0-944a-0adf3582bb08" providerId="ADAL" clId="{D96DAD37-A87C-4C63-887A-D057389A211F}" dt="2019-10-31T10:31:02.887" v="11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Reut Farkash" userId="6887dcea-80f9-4bf0-944a-0adf3582bb08" providerId="ADAL" clId="{D96DAD37-A87C-4C63-887A-D057389A211F}" dt="2019-10-31T10:31:02.888" v="12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Reut Farkash" userId="6887dcea-80f9-4bf0-944a-0adf3582bb08" providerId="ADAL" clId="{D96DAD37-A87C-4C63-887A-D057389A211F}" dt="2019-10-31T10:31:02.890" v="13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Reut Farkash" userId="6887dcea-80f9-4bf0-944a-0adf3582bb08" providerId="ADAL" clId="{D96DAD37-A87C-4C63-887A-D057389A211F}" dt="2019-10-31T10:31:02.892" v="14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Reut Farkash" userId="6887dcea-80f9-4bf0-944a-0adf3582bb08" providerId="ADAL" clId="{CF7534F6-1B41-4DDB-B91A-004EF47EFF37}"/>
    <pc:docChg chg="undo redo custSel addSld delSld modSld sldOrd modNotesMaster">
      <pc:chgData name="Reut Farkash" userId="6887dcea-80f9-4bf0-944a-0adf3582bb08" providerId="ADAL" clId="{CF7534F6-1B41-4DDB-B91A-004EF47EFF37}" dt="2019-11-04T12:16:22.826" v="6140" actId="20577"/>
      <pc:docMkLst>
        <pc:docMk/>
      </pc:docMkLst>
      <pc:sldChg chg="modNotesTx">
        <pc:chgData name="Reut Farkash" userId="6887dcea-80f9-4bf0-944a-0adf3582bb08" providerId="ADAL" clId="{CF7534F6-1B41-4DDB-B91A-004EF47EFF37}" dt="2019-11-04T10:43:44.740" v="5904" actId="20577"/>
        <pc:sldMkLst>
          <pc:docMk/>
          <pc:sldMk cId="1462108546" sldId="264"/>
        </pc:sldMkLst>
      </pc:sldChg>
      <pc:sldChg chg="del">
        <pc:chgData name="Reut Farkash" userId="6887dcea-80f9-4bf0-944a-0adf3582bb08" providerId="ADAL" clId="{CF7534F6-1B41-4DDB-B91A-004EF47EFF37}" dt="2019-11-04T10:32:20.003" v="5889" actId="2696"/>
        <pc:sldMkLst>
          <pc:docMk/>
          <pc:sldMk cId="2404927708" sldId="336"/>
        </pc:sldMkLst>
      </pc:sldChg>
      <pc:sldChg chg="addSp delSp modSp modNotesTx">
        <pc:chgData name="Reut Farkash" userId="6887dcea-80f9-4bf0-944a-0adf3582bb08" providerId="ADAL" clId="{CF7534F6-1B41-4DDB-B91A-004EF47EFF37}" dt="2019-11-04T10:03:01.415" v="5362" actId="20577"/>
        <pc:sldMkLst>
          <pc:docMk/>
          <pc:sldMk cId="3323298288" sldId="340"/>
        </pc:sldMkLst>
        <pc:spChg chg="add mod">
          <ac:chgData name="Reut Farkash" userId="6887dcea-80f9-4bf0-944a-0adf3582bb08" providerId="ADAL" clId="{CF7534F6-1B41-4DDB-B91A-004EF47EFF37}" dt="2019-11-03T11:59:03.993" v="1703" actId="20577"/>
          <ac:spMkLst>
            <pc:docMk/>
            <pc:sldMk cId="3323298288" sldId="340"/>
            <ac:spMk id="16" creationId="{F2426EB9-5BB0-48D0-907C-1D2257C67A55}"/>
          </ac:spMkLst>
        </pc:spChg>
        <pc:spChg chg="add del mod">
          <ac:chgData name="Reut Farkash" userId="6887dcea-80f9-4bf0-944a-0adf3582bb08" providerId="ADAL" clId="{CF7534F6-1B41-4DDB-B91A-004EF47EFF37}" dt="2019-11-04T10:00:55.619" v="5217" actId="478"/>
          <ac:spMkLst>
            <pc:docMk/>
            <pc:sldMk cId="3323298288" sldId="340"/>
            <ac:spMk id="17" creationId="{E5C9C04C-E162-4E3F-80D2-506349DAC109}"/>
          </ac:spMkLst>
        </pc:spChg>
        <pc:spChg chg="mod">
          <ac:chgData name="Reut Farkash" userId="6887dcea-80f9-4bf0-944a-0adf3582bb08" providerId="ADAL" clId="{CF7534F6-1B41-4DDB-B91A-004EF47EFF37}" dt="2019-11-03T11:59:26.314" v="1704" actId="1076"/>
          <ac:spMkLst>
            <pc:docMk/>
            <pc:sldMk cId="3323298288" sldId="340"/>
            <ac:spMk id="18" creationId="{A537D269-4682-4B83-9996-A7F070B19842}"/>
          </ac:spMkLst>
        </pc:spChg>
        <pc:spChg chg="mod">
          <ac:chgData name="Reut Farkash" userId="6887dcea-80f9-4bf0-944a-0adf3582bb08" providerId="ADAL" clId="{CF7534F6-1B41-4DDB-B91A-004EF47EFF37}" dt="2019-11-03T11:59:26.314" v="1704" actId="1076"/>
          <ac:spMkLst>
            <pc:docMk/>
            <pc:sldMk cId="3323298288" sldId="340"/>
            <ac:spMk id="20" creationId="{F9C73058-E397-4004-A215-509BC7AE89D6}"/>
          </ac:spMkLst>
        </pc:spChg>
        <pc:spChg chg="mod">
          <ac:chgData name="Reut Farkash" userId="6887dcea-80f9-4bf0-944a-0adf3582bb08" providerId="ADAL" clId="{CF7534F6-1B41-4DDB-B91A-004EF47EFF37}" dt="2019-11-03T11:59:26.314" v="1704" actId="1076"/>
          <ac:spMkLst>
            <pc:docMk/>
            <pc:sldMk cId="3323298288" sldId="340"/>
            <ac:spMk id="51" creationId="{00000000-0000-0000-0000-000000000000}"/>
          </ac:spMkLst>
        </pc:spChg>
        <pc:spChg chg="mod">
          <ac:chgData name="Reut Farkash" userId="6887dcea-80f9-4bf0-944a-0adf3582bb08" providerId="ADAL" clId="{CF7534F6-1B41-4DDB-B91A-004EF47EFF37}" dt="2019-11-03T11:59:26.314" v="1704" actId="1076"/>
          <ac:spMkLst>
            <pc:docMk/>
            <pc:sldMk cId="3323298288" sldId="340"/>
            <ac:spMk id="53" creationId="{5B231A2E-BD80-4A67-9EED-0CF661C532F3}"/>
          </ac:spMkLst>
        </pc:spChg>
        <pc:spChg chg="mod">
          <ac:chgData name="Reut Farkash" userId="6887dcea-80f9-4bf0-944a-0adf3582bb08" providerId="ADAL" clId="{CF7534F6-1B41-4DDB-B91A-004EF47EFF37}" dt="2019-11-03T11:59:26.314" v="1704" actId="1076"/>
          <ac:spMkLst>
            <pc:docMk/>
            <pc:sldMk cId="3323298288" sldId="340"/>
            <ac:spMk id="61" creationId="{00000000-0000-0000-0000-000000000000}"/>
          </ac:spMkLst>
        </pc:spChg>
        <pc:spChg chg="mod">
          <ac:chgData name="Reut Farkash" userId="6887dcea-80f9-4bf0-944a-0adf3582bb08" providerId="ADAL" clId="{CF7534F6-1B41-4DDB-B91A-004EF47EFF37}" dt="2019-11-03T11:59:26.314" v="1704" actId="1076"/>
          <ac:spMkLst>
            <pc:docMk/>
            <pc:sldMk cId="3323298288" sldId="340"/>
            <ac:spMk id="62" creationId="{ADC2ADE4-F626-410D-BB0E-3EABA1396BF4}"/>
          </ac:spMkLst>
        </pc:spChg>
        <pc:spChg chg="mod">
          <ac:chgData name="Reut Farkash" userId="6887dcea-80f9-4bf0-944a-0adf3582bb08" providerId="ADAL" clId="{CF7534F6-1B41-4DDB-B91A-004EF47EFF37}" dt="2019-11-03T11:59:26.314" v="1704" actId="1076"/>
          <ac:spMkLst>
            <pc:docMk/>
            <pc:sldMk cId="3323298288" sldId="340"/>
            <ac:spMk id="67" creationId="{00000000-0000-0000-0000-000000000000}"/>
          </ac:spMkLst>
        </pc:spChg>
        <pc:cxnChg chg="mod">
          <ac:chgData name="Reut Farkash" userId="6887dcea-80f9-4bf0-944a-0adf3582bb08" providerId="ADAL" clId="{CF7534F6-1B41-4DDB-B91A-004EF47EFF37}" dt="2019-11-03T11:59:26.314" v="1704" actId="1076"/>
          <ac:cxnSpMkLst>
            <pc:docMk/>
            <pc:sldMk cId="3323298288" sldId="340"/>
            <ac:cxnSpMk id="9" creationId="{D5C830F3-0ED9-4A39-BA56-9E0B78D0B86B}"/>
          </ac:cxnSpMkLst>
        </pc:cxnChg>
        <pc:cxnChg chg="mod">
          <ac:chgData name="Reut Farkash" userId="6887dcea-80f9-4bf0-944a-0adf3582bb08" providerId="ADAL" clId="{CF7534F6-1B41-4DDB-B91A-004EF47EFF37}" dt="2019-11-03T11:59:26.314" v="1704" actId="1076"/>
          <ac:cxnSpMkLst>
            <pc:docMk/>
            <pc:sldMk cId="3323298288" sldId="340"/>
            <ac:cxnSpMk id="12" creationId="{4921AD93-AB00-427A-9E45-B2D03DA0F0D1}"/>
          </ac:cxnSpMkLst>
        </pc:cxnChg>
      </pc:sldChg>
      <pc:sldChg chg="addSp delSp modSp modNotesTx">
        <pc:chgData name="Reut Farkash" userId="6887dcea-80f9-4bf0-944a-0adf3582bb08" providerId="ADAL" clId="{CF7534F6-1B41-4DDB-B91A-004EF47EFF37}" dt="2019-11-04T09:49:36.823" v="4499" actId="20577"/>
        <pc:sldMkLst>
          <pc:docMk/>
          <pc:sldMk cId="756865625" sldId="372"/>
        </pc:sldMkLst>
        <pc:spChg chg="add del mod">
          <ac:chgData name="Reut Farkash" userId="6887dcea-80f9-4bf0-944a-0adf3582bb08" providerId="ADAL" clId="{CF7534F6-1B41-4DDB-B91A-004EF47EFF37}" dt="2019-11-04T09:25:36.104" v="3944"/>
          <ac:spMkLst>
            <pc:docMk/>
            <pc:sldMk cId="756865625" sldId="372"/>
            <ac:spMk id="3" creationId="{3257CBCB-AA14-4778-B87D-B24B7756B9B5}"/>
          </ac:spMkLst>
        </pc:spChg>
        <pc:spChg chg="add del mod">
          <ac:chgData name="Reut Farkash" userId="6887dcea-80f9-4bf0-944a-0adf3582bb08" providerId="ADAL" clId="{CF7534F6-1B41-4DDB-B91A-004EF47EFF37}" dt="2019-11-04T09:43:54.932" v="4084" actId="27636"/>
          <ac:spMkLst>
            <pc:docMk/>
            <pc:sldMk cId="756865625" sldId="372"/>
            <ac:spMk id="6" creationId="{00000000-0000-0000-0000-000000000000}"/>
          </ac:spMkLst>
        </pc:spChg>
      </pc:sldChg>
      <pc:sldChg chg="modSp modNotesTx">
        <pc:chgData name="Reut Farkash" userId="6887dcea-80f9-4bf0-944a-0adf3582bb08" providerId="ADAL" clId="{CF7534F6-1B41-4DDB-B91A-004EF47EFF37}" dt="2019-11-04T09:58:41.374" v="5113" actId="20577"/>
        <pc:sldMkLst>
          <pc:docMk/>
          <pc:sldMk cId="2587573938" sldId="373"/>
        </pc:sldMkLst>
        <pc:spChg chg="mod">
          <ac:chgData name="Reut Farkash" userId="6887dcea-80f9-4bf0-944a-0adf3582bb08" providerId="ADAL" clId="{CF7534F6-1B41-4DDB-B91A-004EF47EFF37}" dt="2019-11-03T11:41:30.322" v="565" actId="1076"/>
          <ac:spMkLst>
            <pc:docMk/>
            <pc:sldMk cId="2587573938" sldId="373"/>
            <ac:spMk id="5" creationId="{4C57DA61-60FA-4351-96EC-450F021B3AA4}"/>
          </ac:spMkLst>
        </pc:spChg>
        <pc:spChg chg="mod">
          <ac:chgData name="Reut Farkash" userId="6887dcea-80f9-4bf0-944a-0adf3582bb08" providerId="ADAL" clId="{CF7534F6-1B41-4DDB-B91A-004EF47EFF37}" dt="2019-11-03T12:46:25.182" v="3152" actId="1076"/>
          <ac:spMkLst>
            <pc:docMk/>
            <pc:sldMk cId="2587573938" sldId="373"/>
            <ac:spMk id="14" creationId="{00000000-0000-0000-0000-000000000000}"/>
          </ac:spMkLst>
        </pc:spChg>
        <pc:spChg chg="mod">
          <ac:chgData name="Reut Farkash" userId="6887dcea-80f9-4bf0-944a-0adf3582bb08" providerId="ADAL" clId="{CF7534F6-1B41-4DDB-B91A-004EF47EFF37}" dt="2019-11-03T12:47:03.399" v="3153" actId="1076"/>
          <ac:spMkLst>
            <pc:docMk/>
            <pc:sldMk cId="2587573938" sldId="373"/>
            <ac:spMk id="18" creationId="{00000000-0000-0000-0000-000000000000}"/>
          </ac:spMkLst>
        </pc:spChg>
        <pc:spChg chg="mod">
          <ac:chgData name="Reut Farkash" userId="6887dcea-80f9-4bf0-944a-0adf3582bb08" providerId="ADAL" clId="{CF7534F6-1B41-4DDB-B91A-004EF47EFF37}" dt="2019-11-03T12:47:18.863" v="3155" actId="1076"/>
          <ac:spMkLst>
            <pc:docMk/>
            <pc:sldMk cId="2587573938" sldId="373"/>
            <ac:spMk id="22" creationId="{00000000-0000-0000-0000-000000000000}"/>
          </ac:spMkLst>
        </pc:spChg>
      </pc:sldChg>
      <pc:sldChg chg="del">
        <pc:chgData name="Reut Farkash" userId="6887dcea-80f9-4bf0-944a-0adf3582bb08" providerId="ADAL" clId="{CF7534F6-1B41-4DDB-B91A-004EF47EFF37}" dt="2019-11-04T10:32:20.069" v="5896" actId="2696"/>
        <pc:sldMkLst>
          <pc:docMk/>
          <pc:sldMk cId="1523666149" sldId="377"/>
        </pc:sldMkLst>
      </pc:sldChg>
      <pc:sldChg chg="del">
        <pc:chgData name="Reut Farkash" userId="6887dcea-80f9-4bf0-944a-0adf3582bb08" providerId="ADAL" clId="{CF7534F6-1B41-4DDB-B91A-004EF47EFF37}" dt="2019-11-04T10:32:20.060" v="5895" actId="2696"/>
        <pc:sldMkLst>
          <pc:docMk/>
          <pc:sldMk cId="1853013304" sldId="378"/>
        </pc:sldMkLst>
      </pc:sldChg>
      <pc:sldChg chg="del modTransition">
        <pc:chgData name="Reut Farkash" userId="6887dcea-80f9-4bf0-944a-0adf3582bb08" providerId="ADAL" clId="{CF7534F6-1B41-4DDB-B91A-004EF47EFF37}" dt="2019-11-04T10:32:20.027" v="5892" actId="2696"/>
        <pc:sldMkLst>
          <pc:docMk/>
          <pc:sldMk cId="3250722642" sldId="384"/>
        </pc:sldMkLst>
      </pc:sldChg>
      <pc:sldChg chg="modSp add del modTransition modNotesTx">
        <pc:chgData name="Reut Farkash" userId="6887dcea-80f9-4bf0-944a-0adf3582bb08" providerId="ADAL" clId="{CF7534F6-1B41-4DDB-B91A-004EF47EFF37}" dt="2019-11-04T10:32:20.052" v="5894" actId="2696"/>
        <pc:sldMkLst>
          <pc:docMk/>
          <pc:sldMk cId="1160307968" sldId="390"/>
        </pc:sldMkLst>
        <pc:spChg chg="mod">
          <ac:chgData name="Reut Farkash" userId="6887dcea-80f9-4bf0-944a-0adf3582bb08" providerId="ADAL" clId="{CF7534F6-1B41-4DDB-B91A-004EF47EFF37}" dt="2019-11-03T12:11:28.361" v="2561" actId="20577"/>
          <ac:spMkLst>
            <pc:docMk/>
            <pc:sldMk cId="1160307968" sldId="390"/>
            <ac:spMk id="22" creationId="{00000000-0000-0000-0000-000000000000}"/>
          </ac:spMkLst>
        </pc:spChg>
      </pc:sldChg>
      <pc:sldChg chg="del">
        <pc:chgData name="Reut Farkash" userId="6887dcea-80f9-4bf0-944a-0adf3582bb08" providerId="ADAL" clId="{CF7534F6-1B41-4DDB-B91A-004EF47EFF37}" dt="2019-11-04T10:32:20.010" v="5890" actId="2696"/>
        <pc:sldMkLst>
          <pc:docMk/>
          <pc:sldMk cId="1978635653" sldId="391"/>
        </pc:sldMkLst>
      </pc:sldChg>
      <pc:sldChg chg="addSp delSp modSp ord modAnim modNotesTx">
        <pc:chgData name="Reut Farkash" userId="6887dcea-80f9-4bf0-944a-0adf3582bb08" providerId="ADAL" clId="{CF7534F6-1B41-4DDB-B91A-004EF47EFF37}" dt="2019-11-04T10:30:59.963" v="5888"/>
        <pc:sldMkLst>
          <pc:docMk/>
          <pc:sldMk cId="698374395" sldId="392"/>
        </pc:sldMkLst>
        <pc:spChg chg="add mod">
          <ac:chgData name="Reut Farkash" userId="6887dcea-80f9-4bf0-944a-0adf3582bb08" providerId="ADAL" clId="{CF7534F6-1B41-4DDB-B91A-004EF47EFF37}" dt="2019-11-04T08:32:27.432" v="3720" actId="3062"/>
          <ac:spMkLst>
            <pc:docMk/>
            <pc:sldMk cId="698374395" sldId="392"/>
            <ac:spMk id="8" creationId="{83E4E562-7BDF-4E55-99A1-956AC61DCA57}"/>
          </ac:spMkLst>
        </pc:spChg>
        <pc:spChg chg="mod">
          <ac:chgData name="Reut Farkash" userId="6887dcea-80f9-4bf0-944a-0adf3582bb08" providerId="ADAL" clId="{CF7534F6-1B41-4DDB-B91A-004EF47EFF37}" dt="2019-11-04T08:27:43.274" v="3691" actId="1076"/>
          <ac:spMkLst>
            <pc:docMk/>
            <pc:sldMk cId="698374395" sldId="392"/>
            <ac:spMk id="15" creationId="{00000000-0000-0000-0000-000000000000}"/>
          </ac:spMkLst>
        </pc:spChg>
        <pc:spChg chg="mod">
          <ac:chgData name="Reut Farkash" userId="6887dcea-80f9-4bf0-944a-0adf3582bb08" providerId="ADAL" clId="{CF7534F6-1B41-4DDB-B91A-004EF47EFF37}" dt="2019-11-04T08:27:34.185" v="3688" actId="1076"/>
          <ac:spMkLst>
            <pc:docMk/>
            <pc:sldMk cId="698374395" sldId="392"/>
            <ac:spMk id="17" creationId="{00000000-0000-0000-0000-000000000000}"/>
          </ac:spMkLst>
        </pc:spChg>
        <pc:spChg chg="mod">
          <ac:chgData name="Reut Farkash" userId="6887dcea-80f9-4bf0-944a-0adf3582bb08" providerId="ADAL" clId="{CF7534F6-1B41-4DDB-B91A-004EF47EFF37}" dt="2019-11-04T08:26:43.360" v="3678" actId="1076"/>
          <ac:spMkLst>
            <pc:docMk/>
            <pc:sldMk cId="698374395" sldId="392"/>
            <ac:spMk id="19" creationId="{00000000-0000-0000-0000-000000000000}"/>
          </ac:spMkLst>
        </pc:spChg>
        <pc:spChg chg="del topLvl">
          <ac:chgData name="Reut Farkash" userId="6887dcea-80f9-4bf0-944a-0adf3582bb08" providerId="ADAL" clId="{CF7534F6-1B41-4DDB-B91A-004EF47EFF37}" dt="2019-11-04T07:50:17.341" v="3362" actId="478"/>
          <ac:spMkLst>
            <pc:docMk/>
            <pc:sldMk cId="698374395" sldId="392"/>
            <ac:spMk id="20" creationId="{1877541A-86F2-4679-941C-74102C77F677}"/>
          </ac:spMkLst>
        </pc:spChg>
        <pc:spChg chg="del">
          <ac:chgData name="Reut Farkash" userId="6887dcea-80f9-4bf0-944a-0adf3582bb08" providerId="ADAL" clId="{CF7534F6-1B41-4DDB-B91A-004EF47EFF37}" dt="2019-11-04T07:51:01.276" v="3389" actId="478"/>
          <ac:spMkLst>
            <pc:docMk/>
            <pc:sldMk cId="698374395" sldId="392"/>
            <ac:spMk id="25" creationId="{E9C16C42-3F68-4CAB-8DCE-48481069DDF5}"/>
          </ac:spMkLst>
        </pc:spChg>
        <pc:spChg chg="del">
          <ac:chgData name="Reut Farkash" userId="6887dcea-80f9-4bf0-944a-0adf3582bb08" providerId="ADAL" clId="{CF7534F6-1B41-4DDB-B91A-004EF47EFF37}" dt="2019-11-04T07:50:59.549" v="3388" actId="478"/>
          <ac:spMkLst>
            <pc:docMk/>
            <pc:sldMk cId="698374395" sldId="392"/>
            <ac:spMk id="26" creationId="{D8A9645A-E244-49B7-8D4B-11971D5F3071}"/>
          </ac:spMkLst>
        </pc:spChg>
        <pc:spChg chg="del mod">
          <ac:chgData name="Reut Farkash" userId="6887dcea-80f9-4bf0-944a-0adf3582bb08" providerId="ADAL" clId="{CF7534F6-1B41-4DDB-B91A-004EF47EFF37}" dt="2019-11-04T07:51:10.013" v="3394" actId="478"/>
          <ac:spMkLst>
            <pc:docMk/>
            <pc:sldMk cId="698374395" sldId="392"/>
            <ac:spMk id="28" creationId="{B1B3CAEA-C01B-41B7-A5A1-F5760BAFD246}"/>
          </ac:spMkLst>
        </pc:spChg>
        <pc:spChg chg="del">
          <ac:chgData name="Reut Farkash" userId="6887dcea-80f9-4bf0-944a-0adf3582bb08" providerId="ADAL" clId="{CF7534F6-1B41-4DDB-B91A-004EF47EFF37}" dt="2019-11-04T07:51:07.157" v="3392" actId="478"/>
          <ac:spMkLst>
            <pc:docMk/>
            <pc:sldMk cId="698374395" sldId="392"/>
            <ac:spMk id="29" creationId="{4A5A87F7-6EC0-4200-A8A0-FF2D40119C0A}"/>
          </ac:spMkLst>
        </pc:spChg>
        <pc:spChg chg="del">
          <ac:chgData name="Reut Farkash" userId="6887dcea-80f9-4bf0-944a-0adf3582bb08" providerId="ADAL" clId="{CF7534F6-1B41-4DDB-B91A-004EF47EFF37}" dt="2019-11-04T07:50:52.165" v="3385" actId="478"/>
          <ac:spMkLst>
            <pc:docMk/>
            <pc:sldMk cId="698374395" sldId="392"/>
            <ac:spMk id="31" creationId="{B03C5C3D-731C-492D-A1F7-82BC0AE55CF3}"/>
          </ac:spMkLst>
        </pc:spChg>
        <pc:spChg chg="del">
          <ac:chgData name="Reut Farkash" userId="6887dcea-80f9-4bf0-944a-0adf3582bb08" providerId="ADAL" clId="{CF7534F6-1B41-4DDB-B91A-004EF47EFF37}" dt="2019-11-04T07:50:47.709" v="3383" actId="478"/>
          <ac:spMkLst>
            <pc:docMk/>
            <pc:sldMk cId="698374395" sldId="392"/>
            <ac:spMk id="32" creationId="{7A478F95-ED85-4360-899A-312806C297BD}"/>
          </ac:spMkLst>
        </pc:spChg>
        <pc:spChg chg="del">
          <ac:chgData name="Reut Farkash" userId="6887dcea-80f9-4bf0-944a-0adf3582bb08" providerId="ADAL" clId="{CF7534F6-1B41-4DDB-B91A-004EF47EFF37}" dt="2019-11-04T07:51:03.429" v="3390" actId="478"/>
          <ac:spMkLst>
            <pc:docMk/>
            <pc:sldMk cId="698374395" sldId="392"/>
            <ac:spMk id="34" creationId="{59A1A120-21FA-4E1C-BC10-568265A5AA13}"/>
          </ac:spMkLst>
        </pc:spChg>
        <pc:spChg chg="del">
          <ac:chgData name="Reut Farkash" userId="6887dcea-80f9-4bf0-944a-0adf3582bb08" providerId="ADAL" clId="{CF7534F6-1B41-4DDB-B91A-004EF47EFF37}" dt="2019-11-04T07:51:05.334" v="3391" actId="478"/>
          <ac:spMkLst>
            <pc:docMk/>
            <pc:sldMk cId="698374395" sldId="392"/>
            <ac:spMk id="35" creationId="{FDEE0990-6951-4074-80A0-9F79CD3A684E}"/>
          </ac:spMkLst>
        </pc:spChg>
        <pc:spChg chg="del">
          <ac:chgData name="Reut Farkash" userId="6887dcea-80f9-4bf0-944a-0adf3582bb08" providerId="ADAL" clId="{CF7534F6-1B41-4DDB-B91A-004EF47EFF37}" dt="2019-11-04T07:51:12.013" v="3395" actId="478"/>
          <ac:spMkLst>
            <pc:docMk/>
            <pc:sldMk cId="698374395" sldId="392"/>
            <ac:spMk id="36" creationId="{9E2EB9B2-0026-4422-9BFF-FE73194A602F}"/>
          </ac:spMkLst>
        </pc:spChg>
        <pc:spChg chg="mod">
          <ac:chgData name="Reut Farkash" userId="6887dcea-80f9-4bf0-944a-0adf3582bb08" providerId="ADAL" clId="{CF7534F6-1B41-4DDB-B91A-004EF47EFF37}" dt="2019-11-04T07:54:28.658" v="3453" actId="404"/>
          <ac:spMkLst>
            <pc:docMk/>
            <pc:sldMk cId="698374395" sldId="392"/>
            <ac:spMk id="38" creationId="{447DD520-7D41-4B3E-9192-FA775A22F7A5}"/>
          </ac:spMkLst>
        </pc:spChg>
        <pc:spChg chg="mod">
          <ac:chgData name="Reut Farkash" userId="6887dcea-80f9-4bf0-944a-0adf3582bb08" providerId="ADAL" clId="{CF7534F6-1B41-4DDB-B91A-004EF47EFF37}" dt="2019-11-04T07:54:23.770" v="3451" actId="404"/>
          <ac:spMkLst>
            <pc:docMk/>
            <pc:sldMk cId="698374395" sldId="392"/>
            <ac:spMk id="41" creationId="{88D43250-3317-402B-86C9-786BD03243EC}"/>
          </ac:spMkLst>
        </pc:spChg>
        <pc:spChg chg="del">
          <ac:chgData name="Reut Farkash" userId="6887dcea-80f9-4bf0-944a-0adf3582bb08" providerId="ADAL" clId="{CF7534F6-1B41-4DDB-B91A-004EF47EFF37}" dt="2019-11-04T07:53:35.688" v="3435" actId="478"/>
          <ac:spMkLst>
            <pc:docMk/>
            <pc:sldMk cId="698374395" sldId="392"/>
            <ac:spMk id="42" creationId="{59AB8879-7F2B-4079-AA18-C4A0E22E5F42}"/>
          </ac:spMkLst>
        </pc:spChg>
        <pc:spChg chg="del">
          <ac:chgData name="Reut Farkash" userId="6887dcea-80f9-4bf0-944a-0adf3582bb08" providerId="ADAL" clId="{CF7534F6-1B41-4DDB-B91A-004EF47EFF37}" dt="2019-11-04T07:50:29.756" v="3380" actId="478"/>
          <ac:spMkLst>
            <pc:docMk/>
            <pc:sldMk cId="698374395" sldId="392"/>
            <ac:spMk id="43" creationId="{68194BE3-B988-4BA8-9C2D-2DBC635CDEFC}"/>
          </ac:spMkLst>
        </pc:spChg>
        <pc:spChg chg="mod">
          <ac:chgData name="Reut Farkash" userId="6887dcea-80f9-4bf0-944a-0adf3582bb08" providerId="ADAL" clId="{CF7534F6-1B41-4DDB-B91A-004EF47EFF37}" dt="2019-11-04T07:54:45.490" v="3457" actId="14100"/>
          <ac:spMkLst>
            <pc:docMk/>
            <pc:sldMk cId="698374395" sldId="392"/>
            <ac:spMk id="45" creationId="{76C5181E-E877-4C74-9D68-B06F4070A626}"/>
          </ac:spMkLst>
        </pc:spChg>
        <pc:spChg chg="del">
          <ac:chgData name="Reut Farkash" userId="6887dcea-80f9-4bf0-944a-0adf3582bb08" providerId="ADAL" clId="{CF7534F6-1B41-4DDB-B91A-004EF47EFF37}" dt="2019-11-04T07:50:12.227" v="3359" actId="478"/>
          <ac:spMkLst>
            <pc:docMk/>
            <pc:sldMk cId="698374395" sldId="392"/>
            <ac:spMk id="48" creationId="{AEFCCA95-AEF7-4F12-A5F2-271E1AD97BC6}"/>
          </ac:spMkLst>
        </pc:spChg>
        <pc:spChg chg="del">
          <ac:chgData name="Reut Farkash" userId="6887dcea-80f9-4bf0-944a-0adf3582bb08" providerId="ADAL" clId="{CF7534F6-1B41-4DDB-B91A-004EF47EFF37}" dt="2019-11-04T07:50:54.205" v="3386" actId="478"/>
          <ac:spMkLst>
            <pc:docMk/>
            <pc:sldMk cId="698374395" sldId="392"/>
            <ac:spMk id="51" creationId="{7FDE037C-D9BF-4562-8225-6E0EC95ECFC1}"/>
          </ac:spMkLst>
        </pc:spChg>
        <pc:spChg chg="del">
          <ac:chgData name="Reut Farkash" userId="6887dcea-80f9-4bf0-944a-0adf3582bb08" providerId="ADAL" clId="{CF7534F6-1B41-4DDB-B91A-004EF47EFF37}" dt="2019-11-04T07:50:56.981" v="3387" actId="478"/>
          <ac:spMkLst>
            <pc:docMk/>
            <pc:sldMk cId="698374395" sldId="392"/>
            <ac:spMk id="52" creationId="{352373A6-B3AA-4C8A-9E10-A8062525AC85}"/>
          </ac:spMkLst>
        </pc:spChg>
        <pc:spChg chg="mod">
          <ac:chgData name="Reut Farkash" userId="6887dcea-80f9-4bf0-944a-0adf3582bb08" providerId="ADAL" clId="{CF7534F6-1B41-4DDB-B91A-004EF47EFF37}" dt="2019-11-04T07:54:40.635" v="3455" actId="14100"/>
          <ac:spMkLst>
            <pc:docMk/>
            <pc:sldMk cId="698374395" sldId="392"/>
            <ac:spMk id="54" creationId="{5C2C1E8D-BB12-4A22-9C00-FB800713A070}"/>
          </ac:spMkLst>
        </pc:spChg>
        <pc:spChg chg="mod">
          <ac:chgData name="Reut Farkash" userId="6887dcea-80f9-4bf0-944a-0adf3582bb08" providerId="ADAL" clId="{CF7534F6-1B41-4DDB-B91A-004EF47EFF37}" dt="2019-11-04T07:54:43.218" v="3456" actId="14100"/>
          <ac:spMkLst>
            <pc:docMk/>
            <pc:sldMk cId="698374395" sldId="392"/>
            <ac:spMk id="55" creationId="{6B2F3BE5-CEA4-4B78-A3C6-38438ABEE102}"/>
          </ac:spMkLst>
        </pc:spChg>
        <pc:spChg chg="add mod">
          <ac:chgData name="Reut Farkash" userId="6887dcea-80f9-4bf0-944a-0adf3582bb08" providerId="ADAL" clId="{CF7534F6-1B41-4DDB-B91A-004EF47EFF37}" dt="2019-11-04T07:55:24.389" v="3475" actId="1037"/>
          <ac:spMkLst>
            <pc:docMk/>
            <pc:sldMk cId="698374395" sldId="392"/>
            <ac:spMk id="62" creationId="{4096C642-8B70-4CBC-9903-16008D2C9560}"/>
          </ac:spMkLst>
        </pc:spChg>
        <pc:spChg chg="mod">
          <ac:chgData name="Reut Farkash" userId="6887dcea-80f9-4bf0-944a-0adf3582bb08" providerId="ADAL" clId="{CF7534F6-1B41-4DDB-B91A-004EF47EFF37}" dt="2019-11-04T07:55:19.501" v="3471" actId="1037"/>
          <ac:spMkLst>
            <pc:docMk/>
            <pc:sldMk cId="698374395" sldId="392"/>
            <ac:spMk id="65" creationId="{DE4A68E6-D666-46D5-B783-6FCD37365786}"/>
          </ac:spMkLst>
        </pc:spChg>
        <pc:spChg chg="mod">
          <ac:chgData name="Reut Farkash" userId="6887dcea-80f9-4bf0-944a-0adf3582bb08" providerId="ADAL" clId="{CF7534F6-1B41-4DDB-B91A-004EF47EFF37}" dt="2019-11-04T07:55:10.678" v="3464" actId="1035"/>
          <ac:spMkLst>
            <pc:docMk/>
            <pc:sldMk cId="698374395" sldId="392"/>
            <ac:spMk id="68" creationId="{A181BC80-7791-42D4-958E-92D7C6348204}"/>
          </ac:spMkLst>
        </pc:spChg>
        <pc:spChg chg="mod">
          <ac:chgData name="Reut Farkash" userId="6887dcea-80f9-4bf0-944a-0adf3582bb08" providerId="ADAL" clId="{CF7534F6-1B41-4DDB-B91A-004EF47EFF37}" dt="2019-11-04T07:55:14.967" v="3467" actId="1037"/>
          <ac:spMkLst>
            <pc:docMk/>
            <pc:sldMk cId="698374395" sldId="392"/>
            <ac:spMk id="71" creationId="{CABDB6DB-853D-4379-8E3B-8B3D463224B6}"/>
          </ac:spMkLst>
        </pc:spChg>
        <pc:spChg chg="add mod">
          <ac:chgData name="Reut Farkash" userId="6887dcea-80f9-4bf0-944a-0adf3582bb08" providerId="ADAL" clId="{CF7534F6-1B41-4DDB-B91A-004EF47EFF37}" dt="2019-11-04T08:32:32.282" v="3721" actId="13822"/>
          <ac:spMkLst>
            <pc:docMk/>
            <pc:sldMk cId="698374395" sldId="392"/>
            <ac:spMk id="243" creationId="{75FB34CC-DA7C-4BBB-8900-B7ECEBC2B902}"/>
          </ac:spMkLst>
        </pc:spChg>
        <pc:spChg chg="add mod">
          <ac:chgData name="Reut Farkash" userId="6887dcea-80f9-4bf0-944a-0adf3582bb08" providerId="ADAL" clId="{CF7534F6-1B41-4DDB-B91A-004EF47EFF37}" dt="2019-11-04T08:32:38.268" v="3722" actId="13822"/>
          <ac:spMkLst>
            <pc:docMk/>
            <pc:sldMk cId="698374395" sldId="392"/>
            <ac:spMk id="340" creationId="{F3C8D3A2-4B47-457B-8568-EB1E275A55B1}"/>
          </ac:spMkLst>
        </pc:spChg>
        <pc:spChg chg="add mod">
          <ac:chgData name="Reut Farkash" userId="6887dcea-80f9-4bf0-944a-0adf3582bb08" providerId="ADAL" clId="{CF7534F6-1B41-4DDB-B91A-004EF47EFF37}" dt="2019-11-04T08:32:38.268" v="3722" actId="13822"/>
          <ac:spMkLst>
            <pc:docMk/>
            <pc:sldMk cId="698374395" sldId="392"/>
            <ac:spMk id="341" creationId="{E035936C-9CF7-4C30-A7E8-CAE067A56EEB}"/>
          </ac:spMkLst>
        </pc:spChg>
        <pc:spChg chg="add mod">
          <ac:chgData name="Reut Farkash" userId="6887dcea-80f9-4bf0-944a-0adf3582bb08" providerId="ADAL" clId="{CF7534F6-1B41-4DDB-B91A-004EF47EFF37}" dt="2019-11-04T10:30:09.136" v="5882" actId="1076"/>
          <ac:spMkLst>
            <pc:docMk/>
            <pc:sldMk cId="698374395" sldId="392"/>
            <ac:spMk id="342" creationId="{9B84638C-FD00-4BD8-822D-A488E9A20B53}"/>
          </ac:spMkLst>
        </pc:spChg>
        <pc:spChg chg="add mod">
          <ac:chgData name="Reut Farkash" userId="6887dcea-80f9-4bf0-944a-0adf3582bb08" providerId="ADAL" clId="{CF7534F6-1B41-4DDB-B91A-004EF47EFF37}" dt="2019-11-04T10:30:01.968" v="5881" actId="1076"/>
          <ac:spMkLst>
            <pc:docMk/>
            <pc:sldMk cId="698374395" sldId="392"/>
            <ac:spMk id="343" creationId="{D1888CBD-522A-4957-AC09-19B0A282DC28}"/>
          </ac:spMkLst>
        </pc:spChg>
        <pc:grpChg chg="add mod">
          <ac:chgData name="Reut Farkash" userId="6887dcea-80f9-4bf0-944a-0adf3582bb08" providerId="ADAL" clId="{CF7534F6-1B41-4DDB-B91A-004EF47EFF37}" dt="2019-11-04T07:53:50.064" v="3436" actId="164"/>
          <ac:grpSpMkLst>
            <pc:docMk/>
            <pc:sldMk cId="698374395" sldId="392"/>
            <ac:grpSpMk id="3" creationId="{A0954DC2-4C19-4F09-899E-11E53EDC02DE}"/>
          </ac:grpSpMkLst>
        </pc:grpChg>
        <pc:grpChg chg="add del mod">
          <ac:chgData name="Reut Farkash" userId="6887dcea-80f9-4bf0-944a-0adf3582bb08" providerId="ADAL" clId="{CF7534F6-1B41-4DDB-B91A-004EF47EFF37}" dt="2019-11-04T07:56:42.242" v="3486"/>
          <ac:grpSpMkLst>
            <pc:docMk/>
            <pc:sldMk cId="698374395" sldId="392"/>
            <ac:grpSpMk id="5" creationId="{AFE36C9D-C3AB-428E-81DE-374F2FA2F13C}"/>
          </ac:grpSpMkLst>
        </pc:grpChg>
        <pc:grpChg chg="add mod">
          <ac:chgData name="Reut Farkash" userId="6887dcea-80f9-4bf0-944a-0adf3582bb08" providerId="ADAL" clId="{CF7534F6-1B41-4DDB-B91A-004EF47EFF37}" dt="2019-11-04T08:27:15.378" v="3684" actId="14100"/>
          <ac:grpSpMkLst>
            <pc:docMk/>
            <pc:sldMk cId="698374395" sldId="392"/>
            <ac:grpSpMk id="7" creationId="{C2E3853A-9DFD-4CAA-A95B-7A5425D7B84F}"/>
          </ac:grpSpMkLst>
        </pc:grpChg>
        <pc:grpChg chg="add del mod">
          <ac:chgData name="Reut Farkash" userId="6887dcea-80f9-4bf0-944a-0adf3582bb08" providerId="ADAL" clId="{CF7534F6-1B41-4DDB-B91A-004EF47EFF37}" dt="2019-11-04T07:50:17.341" v="3362" actId="478"/>
          <ac:grpSpMkLst>
            <pc:docMk/>
            <pc:sldMk cId="698374395" sldId="392"/>
            <ac:grpSpMk id="13" creationId="{89657409-D957-45F4-A5F4-B510DE7CC0CD}"/>
          </ac:grpSpMkLst>
        </pc:grpChg>
        <pc:grpChg chg="mod topLvl">
          <ac:chgData name="Reut Farkash" userId="6887dcea-80f9-4bf0-944a-0adf3582bb08" providerId="ADAL" clId="{CF7534F6-1B41-4DDB-B91A-004EF47EFF37}" dt="2019-11-04T07:53:50.064" v="3436" actId="164"/>
          <ac:grpSpMkLst>
            <pc:docMk/>
            <pc:sldMk cId="698374395" sldId="392"/>
            <ac:grpSpMk id="14" creationId="{02C2CA09-2B2E-4180-B052-DA7D94A2A8FE}"/>
          </ac:grpSpMkLst>
        </pc:grpChg>
        <pc:grpChg chg="del">
          <ac:chgData name="Reut Farkash" userId="6887dcea-80f9-4bf0-944a-0adf3582bb08" providerId="ADAL" clId="{CF7534F6-1B41-4DDB-B91A-004EF47EFF37}" dt="2019-11-04T07:51:12.013" v="3395" actId="478"/>
          <ac:grpSpMkLst>
            <pc:docMk/>
            <pc:sldMk cId="698374395" sldId="392"/>
            <ac:grpSpMk id="30" creationId="{77ECCD96-4461-4529-B326-592F91B4A9D5}"/>
          </ac:grpSpMkLst>
        </pc:grpChg>
        <pc:grpChg chg="add mod">
          <ac:chgData name="Reut Farkash" userId="6887dcea-80f9-4bf0-944a-0adf3582bb08" providerId="ADAL" clId="{CF7534F6-1B41-4DDB-B91A-004EF47EFF37}" dt="2019-11-04T07:53:50.064" v="3436" actId="164"/>
          <ac:grpSpMkLst>
            <pc:docMk/>
            <pc:sldMk cId="698374395" sldId="392"/>
            <ac:grpSpMk id="63" creationId="{822D91CA-E6D1-469A-86C7-4C1ABA261B76}"/>
          </ac:grpSpMkLst>
        </pc:grpChg>
        <pc:grpChg chg="add mod">
          <ac:chgData name="Reut Farkash" userId="6887dcea-80f9-4bf0-944a-0adf3582bb08" providerId="ADAL" clId="{CF7534F6-1B41-4DDB-B91A-004EF47EFF37}" dt="2019-11-04T07:53:50.064" v="3436" actId="164"/>
          <ac:grpSpMkLst>
            <pc:docMk/>
            <pc:sldMk cId="698374395" sldId="392"/>
            <ac:grpSpMk id="66" creationId="{7F1FF1C4-68F6-4D1E-A89F-1E57B63F624C}"/>
          </ac:grpSpMkLst>
        </pc:grpChg>
        <pc:grpChg chg="add mod">
          <ac:chgData name="Reut Farkash" userId="6887dcea-80f9-4bf0-944a-0adf3582bb08" providerId="ADAL" clId="{CF7534F6-1B41-4DDB-B91A-004EF47EFF37}" dt="2019-11-04T07:53:50.064" v="3436" actId="164"/>
          <ac:grpSpMkLst>
            <pc:docMk/>
            <pc:sldMk cId="698374395" sldId="392"/>
            <ac:grpSpMk id="69" creationId="{D669160F-7F3F-423B-93E2-A976A7394E65}"/>
          </ac:grpSpMkLst>
        </pc:grpChg>
        <pc:grpChg chg="add del mod">
          <ac:chgData name="Reut Farkash" userId="6887dcea-80f9-4bf0-944a-0adf3582bb08" providerId="ADAL" clId="{CF7534F6-1B41-4DDB-B91A-004EF47EFF37}" dt="2019-11-04T07:55:34.579" v="3476" actId="478"/>
          <ac:grpSpMkLst>
            <pc:docMk/>
            <pc:sldMk cId="698374395" sldId="392"/>
            <ac:grpSpMk id="72" creationId="{7D8A295A-E9F7-485F-ABB1-500CDE01DEA3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73" creationId="{A0CF4F5B-8B21-460F-970B-628A2A4168B8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74" creationId="{A3D908F7-29EB-41FA-A79F-0B73EF4AC211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75" creationId="{C8A14304-E9FE-4326-AC06-23CFA6C46878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76" creationId="{BD910961-D448-4DBC-A67D-C7585273BD0D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77" creationId="{F4EA600C-C073-463F-AC36-A7388D713EF9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86" creationId="{A68E64B4-224D-47EB-AC40-C08AADB68288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89" creationId="{EA86CF75-49CA-4266-8690-7FAD67DFE860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90" creationId="{292AE6C7-317B-4433-8C3B-F1C624084AA1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92" creationId="{BAE3EF28-CB6E-4579-A7C3-407A800159A7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97" creationId="{3CEAA22F-0888-4249-8B58-D9199F9BF86A}"/>
          </ac:grpSpMkLst>
        </pc:grpChg>
        <pc:grpChg chg="mod">
          <ac:chgData name="Reut Farkash" userId="6887dcea-80f9-4bf0-944a-0adf3582bb08" providerId="ADAL" clId="{CF7534F6-1B41-4DDB-B91A-004EF47EFF37}" dt="2019-11-04T07:53:52.049" v="3437"/>
          <ac:grpSpMkLst>
            <pc:docMk/>
            <pc:sldMk cId="698374395" sldId="392"/>
            <ac:grpSpMk id="99" creationId="{B67826A3-79F3-41BF-934E-82C96CBC2BD8}"/>
          </ac:grpSpMkLst>
        </pc:grpChg>
        <pc:grpChg chg="add del mod">
          <ac:chgData name="Reut Farkash" userId="6887dcea-80f9-4bf0-944a-0adf3582bb08" providerId="ADAL" clId="{CF7534F6-1B41-4DDB-B91A-004EF47EFF37}" dt="2019-11-04T07:56:42.242" v="3486"/>
          <ac:grpSpMkLst>
            <pc:docMk/>
            <pc:sldMk cId="698374395" sldId="392"/>
            <ac:grpSpMk id="107" creationId="{DFEF0931-B684-4F3B-B58B-FF42FDFDD466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08" creationId="{91F3F721-9C03-4CA4-A24F-EB8E68702E42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09" creationId="{660B9B4F-8EE0-48A3-B2D3-E0344C61B34B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10" creationId="{15F66FCD-DBD6-48CD-BDDD-18EEC492B14C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11" creationId="{A0BB1AE9-1932-4612-A771-6EFD08FCF37B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12" creationId="{105DD3F5-EDDD-4821-9C80-3A1E98FAE87E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21" creationId="{21660786-FCEF-4A15-8BF7-74EF2B7D180D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24" creationId="{515E8CFE-73E9-412C-87B8-451899329A56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25" creationId="{82212064-58A7-4074-9658-15D50E8EA77C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27" creationId="{68CA0B42-C867-4EE8-98E1-881A7B91AD19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32" creationId="{3084961A-F7BF-4CC4-9CC6-34052BACF147}"/>
          </ac:grpSpMkLst>
        </pc:grpChg>
        <pc:grpChg chg="mod">
          <ac:chgData name="Reut Farkash" userId="6887dcea-80f9-4bf0-944a-0adf3582bb08" providerId="ADAL" clId="{CF7534F6-1B41-4DDB-B91A-004EF47EFF37}" dt="2019-11-04T07:55:38.483" v="3477"/>
          <ac:grpSpMkLst>
            <pc:docMk/>
            <pc:sldMk cId="698374395" sldId="392"/>
            <ac:grpSpMk id="134" creationId="{D5C1E107-6492-4318-803C-8AC20E91CD31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143" creationId="{1168F135-A200-4667-B32F-84FCE11AA4C8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178" creationId="{4FFB0613-21D1-4AAC-88F6-52574585DC01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10" creationId="{1E3E69E1-DE9E-4FAC-BE2A-AF0F8E878E0A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32" creationId="{8554B1B3-1A2A-4F8A-9912-0A0CC38546A4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35" creationId="{CBFEDA7C-DBDE-4255-92A3-AB4B2A3C1853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38" creationId="{FA19FFB9-0395-478B-A384-2EC85CF93894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44" creationId="{6CD256EE-5AC0-4F6F-9C7F-C92E85122703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66" creationId="{3B27603E-45BA-4387-A8F3-F9914BB91ADF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69" creationId="{F8501275-7182-4936-AF83-5C5C99CD5CEA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72" creationId="{CABBBD06-7548-45A4-B1B2-7B88D9156966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75" creationId="{CB368B4F-2793-47CA-AF6F-E529B39CB97F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280" creationId="{CA6B8834-036E-4DCB-B2C9-1A338EF3823F}"/>
          </ac:grpSpMkLst>
        </pc:grpChg>
        <pc:grpChg chg="add mod">
          <ac:chgData name="Reut Farkash" userId="6887dcea-80f9-4bf0-944a-0adf3582bb08" providerId="ADAL" clId="{CF7534F6-1B41-4DDB-B91A-004EF47EFF37}" dt="2019-11-04T08:28:01.993" v="3694" actId="1076"/>
          <ac:grpSpMkLst>
            <pc:docMk/>
            <pc:sldMk cId="698374395" sldId="392"/>
            <ac:grpSpMk id="309" creationId="{F80E3935-426B-41DE-9564-9EFC0E1C042B}"/>
          </ac:grpSpMkLst>
        </pc:grpChg>
        <pc:graphicFrameChg chg="mod">
          <ac:chgData name="Reut Farkash" userId="6887dcea-80f9-4bf0-944a-0adf3582bb08" providerId="ADAL" clId="{CF7534F6-1B41-4DDB-B91A-004EF47EFF37}" dt="2019-11-04T08:27:26.025" v="3687" actId="1076"/>
          <ac:graphicFrameMkLst>
            <pc:docMk/>
            <pc:sldMk cId="698374395" sldId="392"/>
            <ac:graphicFrameMk id="11" creationId="{DB9E87D5-00E6-4EF6-84E8-1F01A55B44EB}"/>
          </ac:graphicFrameMkLst>
        </pc:graphicFrameChg>
        <pc:graphicFrameChg chg="mod">
          <ac:chgData name="Reut Farkash" userId="6887dcea-80f9-4bf0-944a-0adf3582bb08" providerId="ADAL" clId="{CF7534F6-1B41-4DDB-B91A-004EF47EFF37}" dt="2019-11-04T08:26:49.065" v="3679" actId="1076"/>
          <ac:graphicFrameMkLst>
            <pc:docMk/>
            <pc:sldMk cId="698374395" sldId="392"/>
            <ac:graphicFrameMk id="18" creationId="{DB9E87D5-00E6-4EF6-84E8-1F01A55B44EB}"/>
          </ac:graphicFrameMkLst>
        </pc:graphicFrameChg>
        <pc:cxnChg chg="mod">
          <ac:chgData name="Reut Farkash" userId="6887dcea-80f9-4bf0-944a-0adf3582bb08" providerId="ADAL" clId="{CF7534F6-1B41-4DDB-B91A-004EF47EFF37}" dt="2019-11-04T08:27:10.742" v="3682" actId="164"/>
          <ac:cxnSpMkLst>
            <pc:docMk/>
            <pc:sldMk cId="698374395" sldId="392"/>
            <ac:cxnSpMk id="4" creationId="{00000000-0000-0000-0000-000000000000}"/>
          </ac:cxnSpMkLst>
        </pc:cxnChg>
        <pc:cxnChg chg="mod">
          <ac:chgData name="Reut Farkash" userId="6887dcea-80f9-4bf0-944a-0adf3582bb08" providerId="ADAL" clId="{CF7534F6-1B41-4DDB-B91A-004EF47EFF37}" dt="2019-11-04T08:27:10.742" v="3682" actId="164"/>
          <ac:cxnSpMkLst>
            <pc:docMk/>
            <pc:sldMk cId="698374395" sldId="392"/>
            <ac:cxnSpMk id="6" creationId="{00000000-0000-0000-0000-000000000000}"/>
          </ac:cxnSpMkLst>
        </pc:cxnChg>
        <pc:cxnChg chg="mod">
          <ac:chgData name="Reut Farkash" userId="6887dcea-80f9-4bf0-944a-0adf3582bb08" providerId="ADAL" clId="{CF7534F6-1B41-4DDB-B91A-004EF47EFF37}" dt="2019-11-04T08:27:10.742" v="3682" actId="164"/>
          <ac:cxnSpMkLst>
            <pc:docMk/>
            <pc:sldMk cId="698374395" sldId="392"/>
            <ac:cxnSpMk id="12" creationId="{00000000-0000-0000-0000-000000000000}"/>
          </ac:cxnSpMkLst>
        </pc:cxnChg>
        <pc:cxnChg chg="mod">
          <ac:chgData name="Reut Farkash" userId="6887dcea-80f9-4bf0-944a-0adf3582bb08" providerId="ADAL" clId="{CF7534F6-1B41-4DDB-B91A-004EF47EFF37}" dt="2019-11-04T08:27:10.742" v="3682" actId="164"/>
          <ac:cxnSpMkLst>
            <pc:docMk/>
            <pc:sldMk cId="698374395" sldId="392"/>
            <ac:cxnSpMk id="16" creationId="{00000000-0000-0000-0000-000000000000}"/>
          </ac:cxnSpMkLst>
        </pc:cxnChg>
        <pc:cxnChg chg="del">
          <ac:chgData name="Reut Farkash" userId="6887dcea-80f9-4bf0-944a-0adf3582bb08" providerId="ADAL" clId="{CF7534F6-1B41-4DDB-B91A-004EF47EFF37}" dt="2019-11-04T07:50:15.628" v="3361" actId="478"/>
          <ac:cxnSpMkLst>
            <pc:docMk/>
            <pc:sldMk cId="698374395" sldId="392"/>
            <ac:cxnSpMk id="21" creationId="{CC4E28FA-53AE-421F-931A-FBEE1DA2B14C}"/>
          </ac:cxnSpMkLst>
        </pc:cxnChg>
        <pc:cxnChg chg="del">
          <ac:chgData name="Reut Farkash" userId="6887dcea-80f9-4bf0-944a-0adf3582bb08" providerId="ADAL" clId="{CF7534F6-1B41-4DDB-B91A-004EF47EFF37}" dt="2019-11-04T07:50:49.277" v="3384" actId="478"/>
          <ac:cxnSpMkLst>
            <pc:docMk/>
            <pc:sldMk cId="698374395" sldId="392"/>
            <ac:cxnSpMk id="23" creationId="{484389B8-8A63-4618-A6F5-4560BFA914F2}"/>
          </ac:cxnSpMkLst>
        </pc:cxnChg>
        <pc:cxnChg chg="del">
          <ac:chgData name="Reut Farkash" userId="6887dcea-80f9-4bf0-944a-0adf3582bb08" providerId="ADAL" clId="{CF7534F6-1B41-4DDB-B91A-004EF47EFF37}" dt="2019-11-04T07:50:14.012" v="3360" actId="478"/>
          <ac:cxnSpMkLst>
            <pc:docMk/>
            <pc:sldMk cId="698374395" sldId="392"/>
            <ac:cxnSpMk id="47" creationId="{C48EA887-1291-482C-8EBA-0874CA9BBF9D}"/>
          </ac:cxnSpMkLst>
        </pc:cxnChg>
        <pc:cxnChg chg="del">
          <ac:chgData name="Reut Farkash" userId="6887dcea-80f9-4bf0-944a-0adf3582bb08" providerId="ADAL" clId="{CF7534F6-1B41-4DDB-B91A-004EF47EFF37}" dt="2019-11-04T07:50:10.204" v="3358" actId="478"/>
          <ac:cxnSpMkLst>
            <pc:docMk/>
            <pc:sldMk cId="698374395" sldId="392"/>
            <ac:cxnSpMk id="49" creationId="{41506E9D-A9D7-4CBF-8DBA-2C9C060E6248}"/>
          </ac:cxnSpMkLst>
        </pc:cxnChg>
        <pc:cxnChg chg="add mod">
          <ac:chgData name="Reut Farkash" userId="6887dcea-80f9-4bf0-944a-0adf3582bb08" providerId="ADAL" clId="{CF7534F6-1B41-4DDB-B91A-004EF47EFF37}" dt="2019-11-04T07:52:46.380" v="3426" actId="164"/>
          <ac:cxnSpMkLst>
            <pc:docMk/>
            <pc:sldMk cId="698374395" sldId="392"/>
            <ac:cxnSpMk id="61" creationId="{27808296-0372-4AB7-B67E-6A4259F260E4}"/>
          </ac:cxnSpMkLst>
        </pc:cxnChg>
        <pc:cxnChg chg="add del mod">
          <ac:chgData name="Reut Farkash" userId="6887dcea-80f9-4bf0-944a-0adf3582bb08" providerId="ADAL" clId="{CF7534F6-1B41-4DDB-B91A-004EF47EFF37}" dt="2019-11-04T07:56:42.242" v="3486"/>
          <ac:cxnSpMkLst>
            <pc:docMk/>
            <pc:sldMk cId="698374395" sldId="392"/>
            <ac:cxnSpMk id="142" creationId="{463BBE70-E3F6-4476-A031-BD12A595EA7A}"/>
          </ac:cxnSpMkLst>
        </pc:cxnChg>
        <pc:cxnChg chg="add mod">
          <ac:chgData name="Reut Farkash" userId="6887dcea-80f9-4bf0-944a-0adf3582bb08" providerId="ADAL" clId="{CF7534F6-1B41-4DDB-B91A-004EF47EFF37}" dt="2019-11-04T08:28:01.993" v="3694" actId="1076"/>
          <ac:cxnSpMkLst>
            <pc:docMk/>
            <pc:sldMk cId="698374395" sldId="392"/>
            <ac:cxnSpMk id="241" creationId="{99B638D8-FA08-49A4-8CF8-38E3FFF36E29}"/>
          </ac:cxnSpMkLst>
        </pc:cxnChg>
        <pc:cxnChg chg="add mod">
          <ac:chgData name="Reut Farkash" userId="6887dcea-80f9-4bf0-944a-0adf3582bb08" providerId="ADAL" clId="{CF7534F6-1B41-4DDB-B91A-004EF47EFF37}" dt="2019-11-04T08:28:01.993" v="3694" actId="1076"/>
          <ac:cxnSpMkLst>
            <pc:docMk/>
            <pc:sldMk cId="698374395" sldId="392"/>
            <ac:cxnSpMk id="242" creationId="{72EA1F36-10F4-4C96-8ACE-541B934F3413}"/>
          </ac:cxnSpMkLst>
        </pc:cxnChg>
        <pc:cxnChg chg="add mod">
          <ac:chgData name="Reut Farkash" userId="6887dcea-80f9-4bf0-944a-0adf3582bb08" providerId="ADAL" clId="{CF7534F6-1B41-4DDB-B91A-004EF47EFF37}" dt="2019-11-04T08:28:01.993" v="3694" actId="1076"/>
          <ac:cxnSpMkLst>
            <pc:docMk/>
            <pc:sldMk cId="698374395" sldId="392"/>
            <ac:cxnSpMk id="278" creationId="{EDD6A102-AEF2-4337-B4DF-EF976F206C69}"/>
          </ac:cxnSpMkLst>
        </pc:cxnChg>
        <pc:cxnChg chg="add mod">
          <ac:chgData name="Reut Farkash" userId="6887dcea-80f9-4bf0-944a-0adf3582bb08" providerId="ADAL" clId="{CF7534F6-1B41-4DDB-B91A-004EF47EFF37}" dt="2019-11-04T08:28:01.993" v="3694" actId="1076"/>
          <ac:cxnSpMkLst>
            <pc:docMk/>
            <pc:sldMk cId="698374395" sldId="392"/>
            <ac:cxnSpMk id="279" creationId="{261438B9-E43E-4C06-B9E6-583AE740D101}"/>
          </ac:cxnSpMkLst>
        </pc:cxnChg>
        <pc:cxnChg chg="add mod">
          <ac:chgData name="Reut Farkash" userId="6887dcea-80f9-4bf0-944a-0adf3582bb08" providerId="ADAL" clId="{CF7534F6-1B41-4DDB-B91A-004EF47EFF37}" dt="2019-11-04T08:28:01.993" v="3694" actId="1076"/>
          <ac:cxnSpMkLst>
            <pc:docMk/>
            <pc:sldMk cId="698374395" sldId="392"/>
            <ac:cxnSpMk id="338" creationId="{DFF1CA08-2327-4C2C-BB7D-D39308EBA816}"/>
          </ac:cxnSpMkLst>
        </pc:cxnChg>
        <pc:cxnChg chg="add mod">
          <ac:chgData name="Reut Farkash" userId="6887dcea-80f9-4bf0-944a-0adf3582bb08" providerId="ADAL" clId="{CF7534F6-1B41-4DDB-B91A-004EF47EFF37}" dt="2019-11-04T08:28:01.993" v="3694" actId="1076"/>
          <ac:cxnSpMkLst>
            <pc:docMk/>
            <pc:sldMk cId="698374395" sldId="392"/>
            <ac:cxnSpMk id="339" creationId="{D83F7422-63F7-4543-A013-7F24DD292130}"/>
          </ac:cxnSpMkLst>
        </pc:cxnChg>
      </pc:sldChg>
      <pc:sldChg chg="modSp modNotesTx">
        <pc:chgData name="Reut Farkash" userId="6887dcea-80f9-4bf0-944a-0adf3582bb08" providerId="ADAL" clId="{CF7534F6-1B41-4DDB-B91A-004EF47EFF37}" dt="2019-11-03T12:07:44.035" v="2328" actId="20577"/>
        <pc:sldMkLst>
          <pc:docMk/>
          <pc:sldMk cId="3532232519" sldId="1159"/>
        </pc:sldMkLst>
        <pc:spChg chg="mod">
          <ac:chgData name="Reut Farkash" userId="6887dcea-80f9-4bf0-944a-0adf3582bb08" providerId="ADAL" clId="{CF7534F6-1B41-4DDB-B91A-004EF47EFF37}" dt="2019-11-03T12:06:46.563" v="2258" actId="33524"/>
          <ac:spMkLst>
            <pc:docMk/>
            <pc:sldMk cId="3532232519" sldId="1159"/>
            <ac:spMk id="5" creationId="{D7BB396C-D012-4EA0-9147-E59F2214F183}"/>
          </ac:spMkLst>
        </pc:spChg>
        <pc:spChg chg="mod">
          <ac:chgData name="Reut Farkash" userId="6887dcea-80f9-4bf0-944a-0adf3582bb08" providerId="ADAL" clId="{CF7534F6-1B41-4DDB-B91A-004EF47EFF37}" dt="2019-11-03T12:07:07.427" v="2259" actId="14100"/>
          <ac:spMkLst>
            <pc:docMk/>
            <pc:sldMk cId="3532232519" sldId="1159"/>
            <ac:spMk id="24" creationId="{F619EE3C-6DD4-4B4F-92A7-97E4EA3F3DC2}"/>
          </ac:spMkLst>
        </pc:spChg>
      </pc:sldChg>
      <pc:sldChg chg="modNotesTx">
        <pc:chgData name="Reut Farkash" userId="6887dcea-80f9-4bf0-944a-0adf3582bb08" providerId="ADAL" clId="{CF7534F6-1B41-4DDB-B91A-004EF47EFF37}" dt="2019-11-04T10:07:16.084" v="5506" actId="6549"/>
        <pc:sldMkLst>
          <pc:docMk/>
          <pc:sldMk cId="3590579467" sldId="1264"/>
        </pc:sldMkLst>
      </pc:sldChg>
      <pc:sldChg chg="addSp modSp modNotesTx">
        <pc:chgData name="Reut Farkash" userId="6887dcea-80f9-4bf0-944a-0adf3582bb08" providerId="ADAL" clId="{CF7534F6-1B41-4DDB-B91A-004EF47EFF37}" dt="2019-11-04T12:16:22.826" v="6140" actId="20577"/>
        <pc:sldMkLst>
          <pc:docMk/>
          <pc:sldMk cId="3699919751" sldId="1267"/>
        </pc:sldMkLst>
        <pc:spChg chg="mod">
          <ac:chgData name="Reut Farkash" userId="6887dcea-80f9-4bf0-944a-0adf3582bb08" providerId="ADAL" clId="{CF7534F6-1B41-4DDB-B91A-004EF47EFF37}" dt="2019-11-04T09:41:37.581" v="3998" actId="20577"/>
          <ac:spMkLst>
            <pc:docMk/>
            <pc:sldMk cId="3699919751" sldId="1267"/>
            <ac:spMk id="3" creationId="{F6C27DA0-609A-45FE-B020-FA986E476189}"/>
          </ac:spMkLst>
        </pc:spChg>
        <pc:spChg chg="add mod">
          <ac:chgData name="Reut Farkash" userId="6887dcea-80f9-4bf0-944a-0adf3582bb08" providerId="ADAL" clId="{CF7534F6-1B41-4DDB-B91A-004EF47EFF37}" dt="2019-11-04T09:41:54.444" v="4004" actId="1076"/>
          <ac:spMkLst>
            <pc:docMk/>
            <pc:sldMk cId="3699919751" sldId="1267"/>
            <ac:spMk id="9" creationId="{8838019E-FE7B-4CCE-817A-3ECFF1BD06CD}"/>
          </ac:spMkLst>
        </pc:spChg>
        <pc:spChg chg="add mod">
          <ac:chgData name="Reut Farkash" userId="6887dcea-80f9-4bf0-944a-0adf3582bb08" providerId="ADAL" clId="{CF7534F6-1B41-4DDB-B91A-004EF47EFF37}" dt="2019-11-04T09:42:09.245" v="4006" actId="1076"/>
          <ac:spMkLst>
            <pc:docMk/>
            <pc:sldMk cId="3699919751" sldId="1267"/>
            <ac:spMk id="10" creationId="{D1A761C0-3D9A-43C5-B3B4-457E0F945BB6}"/>
          </ac:spMkLst>
        </pc:spChg>
      </pc:sldChg>
      <pc:sldChg chg="modSp modNotesTx">
        <pc:chgData name="Reut Farkash" userId="6887dcea-80f9-4bf0-944a-0adf3582bb08" providerId="ADAL" clId="{CF7534F6-1B41-4DDB-B91A-004EF47EFF37}" dt="2019-11-03T12:55:15.188" v="3156" actId="33524"/>
        <pc:sldMkLst>
          <pc:docMk/>
          <pc:sldMk cId="1630775594" sldId="1271"/>
        </pc:sldMkLst>
        <pc:spChg chg="mod">
          <ac:chgData name="Reut Farkash" userId="6887dcea-80f9-4bf0-944a-0adf3582bb08" providerId="ADAL" clId="{CF7534F6-1B41-4DDB-B91A-004EF47EFF37}" dt="2019-11-03T12:55:15.188" v="3156" actId="33524"/>
          <ac:spMkLst>
            <pc:docMk/>
            <pc:sldMk cId="1630775594" sldId="1271"/>
            <ac:spMk id="5" creationId="{D7BB396C-D012-4EA0-9147-E59F2214F183}"/>
          </ac:spMkLst>
        </pc:spChg>
      </pc:sldChg>
      <pc:sldChg chg="addSp delSp modSp modNotesTx">
        <pc:chgData name="Reut Farkash" userId="6887dcea-80f9-4bf0-944a-0adf3582bb08" providerId="ADAL" clId="{CF7534F6-1B41-4DDB-B91A-004EF47EFF37}" dt="2019-11-04T09:40:59.796" v="3984"/>
        <pc:sldMkLst>
          <pc:docMk/>
          <pc:sldMk cId="2398677412" sldId="1274"/>
        </pc:sldMkLst>
        <pc:spChg chg="mod">
          <ac:chgData name="Reut Farkash" userId="6887dcea-80f9-4bf0-944a-0adf3582bb08" providerId="ADAL" clId="{CF7534F6-1B41-4DDB-B91A-004EF47EFF37}" dt="2019-11-03T13:50:02.764" v="3157" actId="20577"/>
          <ac:spMkLst>
            <pc:docMk/>
            <pc:sldMk cId="2398677412" sldId="1274"/>
            <ac:spMk id="3" creationId="{F6C27DA0-609A-45FE-B020-FA986E476189}"/>
          </ac:spMkLst>
        </pc:spChg>
        <pc:spChg chg="add del mod">
          <ac:chgData name="Reut Farkash" userId="6887dcea-80f9-4bf0-944a-0adf3582bb08" providerId="ADAL" clId="{CF7534F6-1B41-4DDB-B91A-004EF47EFF37}" dt="2019-11-04T09:40:59.796" v="3984"/>
          <ac:spMkLst>
            <pc:docMk/>
            <pc:sldMk cId="2398677412" sldId="1274"/>
            <ac:spMk id="6" creationId="{111DB0C1-BD59-4787-9C93-DD222780562F}"/>
          </ac:spMkLst>
        </pc:spChg>
      </pc:sldChg>
      <pc:sldChg chg="del">
        <pc:chgData name="Reut Farkash" userId="6887dcea-80f9-4bf0-944a-0adf3582bb08" providerId="ADAL" clId="{CF7534F6-1B41-4DDB-B91A-004EF47EFF37}" dt="2019-11-04T10:32:27.929" v="5899" actId="2696"/>
        <pc:sldMkLst>
          <pc:docMk/>
          <pc:sldMk cId="2549523527" sldId="1275"/>
        </pc:sldMkLst>
      </pc:sldChg>
      <pc:sldChg chg="del">
        <pc:chgData name="Reut Farkash" userId="6887dcea-80f9-4bf0-944a-0adf3582bb08" providerId="ADAL" clId="{CF7534F6-1B41-4DDB-B91A-004EF47EFF37}" dt="2019-11-04T10:32:25.713" v="5897" actId="2696"/>
        <pc:sldMkLst>
          <pc:docMk/>
          <pc:sldMk cId="2941660580" sldId="1276"/>
        </pc:sldMkLst>
      </pc:sldChg>
      <pc:sldChg chg="del">
        <pc:chgData name="Reut Farkash" userId="6887dcea-80f9-4bf0-944a-0adf3582bb08" providerId="ADAL" clId="{CF7534F6-1B41-4DDB-B91A-004EF47EFF37}" dt="2019-11-04T10:32:26.800" v="5898" actId="2696"/>
        <pc:sldMkLst>
          <pc:docMk/>
          <pc:sldMk cId="1103083016" sldId="1277"/>
        </pc:sldMkLst>
      </pc:sldChg>
      <pc:sldChg chg="addSp delSp modSp del ord modTransition modAnim modNotesTx">
        <pc:chgData name="Reut Farkash" userId="6887dcea-80f9-4bf0-944a-0adf3582bb08" providerId="ADAL" clId="{CF7534F6-1B41-4DDB-B91A-004EF47EFF37}" dt="2019-11-04T10:32:20.023" v="5891" actId="2696"/>
        <pc:sldMkLst>
          <pc:docMk/>
          <pc:sldMk cId="3089051224" sldId="1278"/>
        </pc:sldMkLst>
        <pc:spChg chg="add mod">
          <ac:chgData name="Reut Farkash" userId="6887dcea-80f9-4bf0-944a-0adf3582bb08" providerId="ADAL" clId="{CF7534F6-1B41-4DDB-B91A-004EF47EFF37}" dt="2019-11-03T14:08:50.040" v="3296" actId="108"/>
          <ac:spMkLst>
            <pc:docMk/>
            <pc:sldMk cId="3089051224" sldId="1278"/>
            <ac:spMk id="145" creationId="{F75D0C5D-FCB5-49E8-BF20-F749111E6482}"/>
          </ac:spMkLst>
        </pc:spChg>
        <pc:spChg chg="add mod">
          <ac:chgData name="Reut Farkash" userId="6887dcea-80f9-4bf0-944a-0adf3582bb08" providerId="ADAL" clId="{CF7534F6-1B41-4DDB-B91A-004EF47EFF37}" dt="2019-11-03T14:08:37.955" v="3295" actId="207"/>
          <ac:spMkLst>
            <pc:docMk/>
            <pc:sldMk cId="3089051224" sldId="1278"/>
            <ac:spMk id="148" creationId="{F34CB8E8-8936-4813-9B24-8AF2555B1B6D}"/>
          </ac:spMkLst>
        </pc:spChg>
        <pc:spChg chg="add mod">
          <ac:chgData name="Reut Farkash" userId="6887dcea-80f9-4bf0-944a-0adf3582bb08" providerId="ADAL" clId="{CF7534F6-1B41-4DDB-B91A-004EF47EFF37}" dt="2019-11-03T14:12:17.999" v="3301"/>
          <ac:spMkLst>
            <pc:docMk/>
            <pc:sldMk cId="3089051224" sldId="1278"/>
            <ac:spMk id="155" creationId="{1F4B1483-F755-4602-A2F1-01A59948C07F}"/>
          </ac:spMkLst>
        </pc:spChg>
        <pc:spChg chg="add mod">
          <ac:chgData name="Reut Farkash" userId="6887dcea-80f9-4bf0-944a-0adf3582bb08" providerId="ADAL" clId="{CF7534F6-1B41-4DDB-B91A-004EF47EFF37}" dt="2019-11-03T14:12:35.563" v="3305" actId="1076"/>
          <ac:spMkLst>
            <pc:docMk/>
            <pc:sldMk cId="3089051224" sldId="1278"/>
            <ac:spMk id="159" creationId="{50ABA71C-9B6F-4E66-9743-CBB0B657658A}"/>
          </ac:spMkLst>
        </pc:spChg>
        <pc:spChg chg="mod">
          <ac:chgData name="Reut Farkash" userId="6887dcea-80f9-4bf0-944a-0adf3582bb08" providerId="ADAL" clId="{CF7534F6-1B41-4DDB-B91A-004EF47EFF37}" dt="2019-11-03T14:37:35.492" v="3315" actId="1036"/>
          <ac:spMkLst>
            <pc:docMk/>
            <pc:sldMk cId="3089051224" sldId="1278"/>
            <ac:spMk id="202" creationId="{1E9F5935-F659-49BE-8937-E300CB79789C}"/>
          </ac:spMkLst>
        </pc:spChg>
        <pc:spChg chg="mod">
          <ac:chgData name="Reut Farkash" userId="6887dcea-80f9-4bf0-944a-0adf3582bb08" providerId="ADAL" clId="{CF7534F6-1B41-4DDB-B91A-004EF47EFF37}" dt="2019-11-03T13:53:04.476" v="3169" actId="1076"/>
          <ac:spMkLst>
            <pc:docMk/>
            <pc:sldMk cId="3089051224" sldId="1278"/>
            <ac:spMk id="209" creationId="{E7E1085D-D000-4A37-BA6A-6A5352627715}"/>
          </ac:spMkLst>
        </pc:spChg>
        <pc:spChg chg="mod">
          <ac:chgData name="Reut Farkash" userId="6887dcea-80f9-4bf0-944a-0adf3582bb08" providerId="ADAL" clId="{CF7534F6-1B41-4DDB-B91A-004EF47EFF37}" dt="2019-11-03T14:37:50.838" v="3316" actId="1035"/>
          <ac:spMkLst>
            <pc:docMk/>
            <pc:sldMk cId="3089051224" sldId="1278"/>
            <ac:spMk id="211" creationId="{2E2CF2D3-F215-4AAB-8F5B-14EDBC5F964D}"/>
          </ac:spMkLst>
        </pc:spChg>
        <pc:spChg chg="mod">
          <ac:chgData name="Reut Farkash" userId="6887dcea-80f9-4bf0-944a-0adf3582bb08" providerId="ADAL" clId="{CF7534F6-1B41-4DDB-B91A-004EF47EFF37}" dt="2019-11-03T13:54:46.454" v="3179" actId="1076"/>
          <ac:spMkLst>
            <pc:docMk/>
            <pc:sldMk cId="3089051224" sldId="1278"/>
            <ac:spMk id="213" creationId="{35A03354-CF6B-43A1-8F94-43A934B2DFA2}"/>
          </ac:spMkLst>
        </pc:spChg>
        <pc:spChg chg="del">
          <ac:chgData name="Reut Farkash" userId="6887dcea-80f9-4bf0-944a-0adf3582bb08" providerId="ADAL" clId="{CF7534F6-1B41-4DDB-B91A-004EF47EFF37}" dt="2019-11-03T13:57:44.961" v="3212" actId="478"/>
          <ac:spMkLst>
            <pc:docMk/>
            <pc:sldMk cId="3089051224" sldId="1278"/>
            <ac:spMk id="258" creationId="{21BAD5AA-457B-42E5-88B5-6AF1D2666CFE}"/>
          </ac:spMkLst>
        </pc:spChg>
        <pc:spChg chg="mod">
          <ac:chgData name="Reut Farkash" userId="6887dcea-80f9-4bf0-944a-0adf3582bb08" providerId="ADAL" clId="{CF7534F6-1B41-4DDB-B91A-004EF47EFF37}" dt="2019-11-03T14:40:45.606" v="3345" actId="108"/>
          <ac:spMkLst>
            <pc:docMk/>
            <pc:sldMk cId="3089051224" sldId="1278"/>
            <ac:spMk id="260" creationId="{CA0A256C-825E-421B-8461-4D6F4113571D}"/>
          </ac:spMkLst>
        </pc:spChg>
        <pc:spChg chg="mod">
          <ac:chgData name="Reut Farkash" userId="6887dcea-80f9-4bf0-944a-0adf3582bb08" providerId="ADAL" clId="{CF7534F6-1B41-4DDB-B91A-004EF47EFF37}" dt="2019-11-03T14:40:52.568" v="3346" actId="108"/>
          <ac:spMkLst>
            <pc:docMk/>
            <pc:sldMk cId="3089051224" sldId="1278"/>
            <ac:spMk id="262" creationId="{593C0D37-8F7B-4593-84D2-3FF62301CC26}"/>
          </ac:spMkLst>
        </pc:spChg>
        <pc:spChg chg="del">
          <ac:chgData name="Reut Farkash" userId="6887dcea-80f9-4bf0-944a-0adf3582bb08" providerId="ADAL" clId="{CF7534F6-1B41-4DDB-B91A-004EF47EFF37}" dt="2019-11-03T13:56:33.288" v="3197" actId="478"/>
          <ac:spMkLst>
            <pc:docMk/>
            <pc:sldMk cId="3089051224" sldId="1278"/>
            <ac:spMk id="265" creationId="{7C842D14-97ED-424B-A493-88BEB9713BC4}"/>
          </ac:spMkLst>
        </pc:spChg>
        <pc:spChg chg="mod">
          <ac:chgData name="Reut Farkash" userId="6887dcea-80f9-4bf0-944a-0adf3582bb08" providerId="ADAL" clId="{CF7534F6-1B41-4DDB-B91A-004EF47EFF37}" dt="2019-11-03T14:41:26.771" v="3355" actId="108"/>
          <ac:spMkLst>
            <pc:docMk/>
            <pc:sldMk cId="3089051224" sldId="1278"/>
            <ac:spMk id="326" creationId="{BAB0C06A-42C6-4B85-831C-4613C40C2D05}"/>
          </ac:spMkLst>
        </pc:spChg>
        <pc:spChg chg="mod">
          <ac:chgData name="Reut Farkash" userId="6887dcea-80f9-4bf0-944a-0adf3582bb08" providerId="ADAL" clId="{CF7534F6-1B41-4DDB-B91A-004EF47EFF37}" dt="2019-11-03T14:41:24.306" v="3354" actId="108"/>
          <ac:spMkLst>
            <pc:docMk/>
            <pc:sldMk cId="3089051224" sldId="1278"/>
            <ac:spMk id="330" creationId="{241D18B1-2FC4-407D-9D10-9068A29D48C5}"/>
          </ac:spMkLst>
        </pc:spChg>
        <pc:spChg chg="mod">
          <ac:chgData name="Reut Farkash" userId="6887dcea-80f9-4bf0-944a-0adf3582bb08" providerId="ADAL" clId="{CF7534F6-1B41-4DDB-B91A-004EF47EFF37}" dt="2019-11-03T14:41:01.075" v="3348" actId="20577"/>
          <ac:spMkLst>
            <pc:docMk/>
            <pc:sldMk cId="3089051224" sldId="1278"/>
            <ac:spMk id="335" creationId="{8B643FBA-4F4F-4167-8553-E7D1DFCF8AC4}"/>
          </ac:spMkLst>
        </pc:spChg>
        <pc:spChg chg="del">
          <ac:chgData name="Reut Farkash" userId="6887dcea-80f9-4bf0-944a-0adf3582bb08" providerId="ADAL" clId="{CF7534F6-1B41-4DDB-B91A-004EF47EFF37}" dt="2019-11-03T14:41:05.198" v="3350" actId="478"/>
          <ac:spMkLst>
            <pc:docMk/>
            <pc:sldMk cId="3089051224" sldId="1278"/>
            <ac:spMk id="337" creationId="{4E6FB6BA-17D3-4696-828B-581E076D55F9}"/>
          </ac:spMkLst>
        </pc:spChg>
        <pc:spChg chg="mod">
          <ac:chgData name="Reut Farkash" userId="6887dcea-80f9-4bf0-944a-0adf3582bb08" providerId="ADAL" clId="{CF7534F6-1B41-4DDB-B91A-004EF47EFF37}" dt="2019-11-03T14:38:11.881" v="3318" actId="1036"/>
          <ac:spMkLst>
            <pc:docMk/>
            <pc:sldMk cId="3089051224" sldId="1278"/>
            <ac:spMk id="360" creationId="{D765A4E7-1C64-4C9C-8C5B-1193B8130418}"/>
          </ac:spMkLst>
        </pc:spChg>
        <pc:spChg chg="mod">
          <ac:chgData name="Reut Farkash" userId="6887dcea-80f9-4bf0-944a-0adf3582bb08" providerId="ADAL" clId="{CF7534F6-1B41-4DDB-B91A-004EF47EFF37}" dt="2019-11-03T14:38:18.566" v="3319" actId="1036"/>
          <ac:spMkLst>
            <pc:docMk/>
            <pc:sldMk cId="3089051224" sldId="1278"/>
            <ac:spMk id="361" creationId="{A3EF4774-3F19-42BB-ABBB-2542102CFD79}"/>
          </ac:spMkLst>
        </pc:spChg>
        <pc:spChg chg="mod">
          <ac:chgData name="Reut Farkash" userId="6887dcea-80f9-4bf0-944a-0adf3582bb08" providerId="ADAL" clId="{CF7534F6-1B41-4DDB-B91A-004EF47EFF37}" dt="2019-11-03T14:38:28.486" v="3321" actId="1036"/>
          <ac:spMkLst>
            <pc:docMk/>
            <pc:sldMk cId="3089051224" sldId="1278"/>
            <ac:spMk id="383" creationId="{1EB12943-6C53-43E3-9AD4-D0B067EFA3B3}"/>
          </ac:spMkLst>
        </pc:spChg>
        <pc:spChg chg="mod">
          <ac:chgData name="Reut Farkash" userId="6887dcea-80f9-4bf0-944a-0adf3582bb08" providerId="ADAL" clId="{CF7534F6-1B41-4DDB-B91A-004EF47EFF37}" dt="2019-11-03T14:38:38.935" v="3325" actId="1036"/>
          <ac:spMkLst>
            <pc:docMk/>
            <pc:sldMk cId="3089051224" sldId="1278"/>
            <ac:spMk id="384" creationId="{C4877F50-AAC5-445B-B0A7-E7A4ADE9AC9B}"/>
          </ac:spMkLst>
        </pc:spChg>
        <pc:spChg chg="mod">
          <ac:chgData name="Reut Farkash" userId="6887dcea-80f9-4bf0-944a-0adf3582bb08" providerId="ADAL" clId="{CF7534F6-1B41-4DDB-B91A-004EF47EFF37}" dt="2019-11-03T14:38:34.493" v="3323" actId="1036"/>
          <ac:spMkLst>
            <pc:docMk/>
            <pc:sldMk cId="3089051224" sldId="1278"/>
            <ac:spMk id="385" creationId="{3DB8C21B-312F-4DC8-93AD-A25E648A8354}"/>
          </ac:spMkLst>
        </pc:spChg>
        <pc:spChg chg="mod">
          <ac:chgData name="Reut Farkash" userId="6887dcea-80f9-4bf0-944a-0adf3582bb08" providerId="ADAL" clId="{CF7534F6-1B41-4DDB-B91A-004EF47EFF37}" dt="2019-11-03T14:38:43.965" v="3327" actId="1036"/>
          <ac:spMkLst>
            <pc:docMk/>
            <pc:sldMk cId="3089051224" sldId="1278"/>
            <ac:spMk id="390" creationId="{271AC2A5-694F-4AC6-8D92-6CDA61D217DF}"/>
          </ac:spMkLst>
        </pc:spChg>
        <pc:spChg chg="mod">
          <ac:chgData name="Reut Farkash" userId="6887dcea-80f9-4bf0-944a-0adf3582bb08" providerId="ADAL" clId="{CF7534F6-1B41-4DDB-B91A-004EF47EFF37}" dt="2019-11-03T14:39:11.559" v="3337" actId="1036"/>
          <ac:spMkLst>
            <pc:docMk/>
            <pc:sldMk cId="3089051224" sldId="1278"/>
            <ac:spMk id="391" creationId="{CF6B00AF-3900-4B83-B9FE-198336C3FE44}"/>
          </ac:spMkLst>
        </pc:spChg>
        <pc:spChg chg="mod">
          <ac:chgData name="Reut Farkash" userId="6887dcea-80f9-4bf0-944a-0adf3582bb08" providerId="ADAL" clId="{CF7534F6-1B41-4DDB-B91A-004EF47EFF37}" dt="2019-11-03T14:39:17.862" v="3339" actId="1037"/>
          <ac:spMkLst>
            <pc:docMk/>
            <pc:sldMk cId="3089051224" sldId="1278"/>
            <ac:spMk id="392" creationId="{082A7115-F1D8-4C36-9438-BE1003D5870A}"/>
          </ac:spMkLst>
        </pc:spChg>
        <pc:spChg chg="mod">
          <ac:chgData name="Reut Farkash" userId="6887dcea-80f9-4bf0-944a-0adf3582bb08" providerId="ADAL" clId="{CF7534F6-1B41-4DDB-B91A-004EF47EFF37}" dt="2019-11-03T14:38:47.838" v="3329" actId="1036"/>
          <ac:spMkLst>
            <pc:docMk/>
            <pc:sldMk cId="3089051224" sldId="1278"/>
            <ac:spMk id="393" creationId="{CC430FD7-7EC6-4397-9EBB-157C64790904}"/>
          </ac:spMkLst>
        </pc:spChg>
        <pc:spChg chg="mod">
          <ac:chgData name="Reut Farkash" userId="6887dcea-80f9-4bf0-944a-0adf3582bb08" providerId="ADAL" clId="{CF7534F6-1B41-4DDB-B91A-004EF47EFF37}" dt="2019-11-03T14:38:04.871" v="3317" actId="1035"/>
          <ac:spMkLst>
            <pc:docMk/>
            <pc:sldMk cId="3089051224" sldId="1278"/>
            <ac:spMk id="399" creationId="{7D4A996E-1BA9-4B6C-B718-63FDD4022B0E}"/>
          </ac:spMkLst>
        </pc:spChg>
        <pc:spChg chg="mod">
          <ac:chgData name="Reut Farkash" userId="6887dcea-80f9-4bf0-944a-0adf3582bb08" providerId="ADAL" clId="{CF7534F6-1B41-4DDB-B91A-004EF47EFF37}" dt="2019-11-03T14:07:02.109" v="3291" actId="207"/>
          <ac:spMkLst>
            <pc:docMk/>
            <pc:sldMk cId="3089051224" sldId="1278"/>
            <ac:spMk id="412" creationId="{C1985982-5A1B-4CBE-8730-26DA553FAC1F}"/>
          </ac:spMkLst>
        </pc:spChg>
        <pc:spChg chg="mod">
          <ac:chgData name="Reut Farkash" userId="6887dcea-80f9-4bf0-944a-0adf3582bb08" providerId="ADAL" clId="{CF7534F6-1B41-4DDB-B91A-004EF47EFF37}" dt="2019-11-03T14:40:19.272" v="3344" actId="1036"/>
          <ac:spMkLst>
            <pc:docMk/>
            <pc:sldMk cId="3089051224" sldId="1278"/>
            <ac:spMk id="413" creationId="{8319D72C-9518-428D-B911-FF9B9F48F37A}"/>
          </ac:spMkLst>
        </pc:spChg>
        <pc:spChg chg="mod">
          <ac:chgData name="Reut Farkash" userId="6887dcea-80f9-4bf0-944a-0adf3582bb08" providerId="ADAL" clId="{CF7534F6-1B41-4DDB-B91A-004EF47EFF37}" dt="2019-11-03T14:41:20.561" v="3353" actId="108"/>
          <ac:spMkLst>
            <pc:docMk/>
            <pc:sldMk cId="3089051224" sldId="1278"/>
            <ac:spMk id="415" creationId="{AC7AFF11-B463-4C73-9311-3F082FD35AB8}"/>
          </ac:spMkLst>
        </pc:spChg>
        <pc:spChg chg="mod">
          <ac:chgData name="Reut Farkash" userId="6887dcea-80f9-4bf0-944a-0adf3582bb08" providerId="ADAL" clId="{CF7534F6-1B41-4DDB-B91A-004EF47EFF37}" dt="2019-11-03T13:54:18.116" v="3175" actId="1076"/>
          <ac:spMkLst>
            <pc:docMk/>
            <pc:sldMk cId="3089051224" sldId="1278"/>
            <ac:spMk id="416" creationId="{BD029D36-602F-41AE-96AC-B202BC148628}"/>
          </ac:spMkLst>
        </pc:spChg>
        <pc:spChg chg="mod">
          <ac:chgData name="Reut Farkash" userId="6887dcea-80f9-4bf0-944a-0adf3582bb08" providerId="ADAL" clId="{CF7534F6-1B41-4DDB-B91A-004EF47EFF37}" dt="2019-11-03T14:09:29.963" v="3297" actId="1036"/>
          <ac:spMkLst>
            <pc:docMk/>
            <pc:sldMk cId="3089051224" sldId="1278"/>
            <ac:spMk id="417" creationId="{0F1DF3A8-3E58-464C-9038-A29CD976718B}"/>
          </ac:spMkLst>
        </pc:spChg>
        <pc:spChg chg="mod">
          <ac:chgData name="Reut Farkash" userId="6887dcea-80f9-4bf0-944a-0adf3582bb08" providerId="ADAL" clId="{CF7534F6-1B41-4DDB-B91A-004EF47EFF37}" dt="2019-11-03T14:39:47.225" v="3341" actId="1035"/>
          <ac:spMkLst>
            <pc:docMk/>
            <pc:sldMk cId="3089051224" sldId="1278"/>
            <ac:spMk id="419" creationId="{05172D2A-2BD4-4950-AB3B-8366E16B1D55}"/>
          </ac:spMkLst>
        </pc:spChg>
        <pc:spChg chg="mod">
          <ac:chgData name="Reut Farkash" userId="6887dcea-80f9-4bf0-944a-0adf3582bb08" providerId="ADAL" clId="{CF7534F6-1B41-4DDB-B91A-004EF47EFF37}" dt="2019-11-03T14:39:42.218" v="3340" actId="1035"/>
          <ac:spMkLst>
            <pc:docMk/>
            <pc:sldMk cId="3089051224" sldId="1278"/>
            <ac:spMk id="420" creationId="{5A4F4C27-744B-4FA2-AABF-30D1601A3A42}"/>
          </ac:spMkLst>
        </pc:spChg>
        <pc:spChg chg="mod">
          <ac:chgData name="Reut Farkash" userId="6887dcea-80f9-4bf0-944a-0adf3582bb08" providerId="ADAL" clId="{CF7534F6-1B41-4DDB-B91A-004EF47EFF37}" dt="2019-11-03T14:07:07.262" v="3292" actId="207"/>
          <ac:spMkLst>
            <pc:docMk/>
            <pc:sldMk cId="3089051224" sldId="1278"/>
            <ac:spMk id="421" creationId="{B4AA776D-D74A-493F-ACFB-36B170C58EB6}"/>
          </ac:spMkLst>
        </pc:spChg>
        <pc:spChg chg="mod">
          <ac:chgData name="Reut Farkash" userId="6887dcea-80f9-4bf0-944a-0adf3582bb08" providerId="ADAL" clId="{CF7534F6-1B41-4DDB-B91A-004EF47EFF37}" dt="2019-11-03T13:54:37.438" v="3178" actId="1076"/>
          <ac:spMkLst>
            <pc:docMk/>
            <pc:sldMk cId="3089051224" sldId="1278"/>
            <ac:spMk id="422" creationId="{E4405DD6-FAB6-4359-A753-D64CD250A9FD}"/>
          </ac:spMkLst>
        </pc:spChg>
        <pc:spChg chg="mod">
          <ac:chgData name="Reut Farkash" userId="6887dcea-80f9-4bf0-944a-0adf3582bb08" providerId="ADAL" clId="{CF7534F6-1B41-4DDB-B91A-004EF47EFF37}" dt="2019-11-03T14:41:11.768" v="3351" actId="108"/>
          <ac:spMkLst>
            <pc:docMk/>
            <pc:sldMk cId="3089051224" sldId="1278"/>
            <ac:spMk id="428" creationId="{96D0098C-96D5-413F-9C07-7D5746E99374}"/>
          </ac:spMkLst>
        </pc:spChg>
        <pc:spChg chg="del">
          <ac:chgData name="Reut Farkash" userId="6887dcea-80f9-4bf0-944a-0adf3582bb08" providerId="ADAL" clId="{CF7534F6-1B41-4DDB-B91A-004EF47EFF37}" dt="2019-11-03T14:12:40.612" v="3307" actId="478"/>
          <ac:spMkLst>
            <pc:docMk/>
            <pc:sldMk cId="3089051224" sldId="1278"/>
            <ac:spMk id="430" creationId="{47885356-4A57-452C-95F2-8B315386259C}"/>
          </ac:spMkLst>
        </pc:spChg>
        <pc:spChg chg="mod">
          <ac:chgData name="Reut Farkash" userId="6887dcea-80f9-4bf0-944a-0adf3582bb08" providerId="ADAL" clId="{CF7534F6-1B41-4DDB-B91A-004EF47EFF37}" dt="2019-11-03T14:39:57.241" v="3343" actId="1035"/>
          <ac:spMkLst>
            <pc:docMk/>
            <pc:sldMk cId="3089051224" sldId="1278"/>
            <ac:spMk id="440" creationId="{6FF2B45F-17E1-4497-A34E-EE5453A3E72A}"/>
          </ac:spMkLst>
        </pc:spChg>
        <pc:spChg chg="mod">
          <ac:chgData name="Reut Farkash" userId="6887dcea-80f9-4bf0-944a-0adf3582bb08" providerId="ADAL" clId="{CF7534F6-1B41-4DDB-B91A-004EF47EFF37}" dt="2019-11-03T14:39:51.048" v="3342" actId="1035"/>
          <ac:spMkLst>
            <pc:docMk/>
            <pc:sldMk cId="3089051224" sldId="1278"/>
            <ac:spMk id="441" creationId="{299FF1AE-445B-4B1B-9813-760453FFD2DD}"/>
          </ac:spMkLst>
        </pc:spChg>
        <pc:grpChg chg="add mod">
          <ac:chgData name="Reut Farkash" userId="6887dcea-80f9-4bf0-944a-0adf3582bb08" providerId="ADAL" clId="{CF7534F6-1B41-4DDB-B91A-004EF47EFF37}" dt="2019-11-03T14:03:24.117" v="3246" actId="164"/>
          <ac:grpSpMkLst>
            <pc:docMk/>
            <pc:sldMk cId="3089051224" sldId="1278"/>
            <ac:grpSpMk id="12" creationId="{795625B9-56E1-4E06-9FDD-C0F90DC62FD7}"/>
          </ac:grpSpMkLst>
        </pc:grpChg>
        <pc:grpChg chg="add mod">
          <ac:chgData name="Reut Farkash" userId="6887dcea-80f9-4bf0-944a-0adf3582bb08" providerId="ADAL" clId="{CF7534F6-1B41-4DDB-B91A-004EF47EFF37}" dt="2019-11-03T14:03:10.192" v="3243" actId="1076"/>
          <ac:grpSpMkLst>
            <pc:docMk/>
            <pc:sldMk cId="3089051224" sldId="1278"/>
            <ac:grpSpMk id="13" creationId="{363F7167-A707-4CB5-8355-7DA2EA0FEC60}"/>
          </ac:grpSpMkLst>
        </pc:grpChg>
        <pc:grpChg chg="add mod">
          <ac:chgData name="Reut Farkash" userId="6887dcea-80f9-4bf0-944a-0adf3582bb08" providerId="ADAL" clId="{CF7534F6-1B41-4DDB-B91A-004EF47EFF37}" dt="2019-11-03T14:03:27.345" v="3247" actId="1076"/>
          <ac:grpSpMkLst>
            <pc:docMk/>
            <pc:sldMk cId="3089051224" sldId="1278"/>
            <ac:grpSpMk id="14" creationId="{CC3FC767-6162-4768-8963-864E369D464C}"/>
          </ac:grpSpMkLst>
        </pc:grpChg>
        <pc:grpChg chg="add del mod">
          <ac:chgData name="Reut Farkash" userId="6887dcea-80f9-4bf0-944a-0adf3582bb08" providerId="ADAL" clId="{CF7534F6-1B41-4DDB-B91A-004EF47EFF37}" dt="2019-11-03T13:58:05.169" v="3218" actId="1076"/>
          <ac:grpSpMkLst>
            <pc:docMk/>
            <pc:sldMk cId="3089051224" sldId="1278"/>
            <ac:grpSpMk id="327" creationId="{9B796293-0051-4E11-9A0B-E4E0502E4D40}"/>
          </ac:grpSpMkLst>
        </pc:grpChg>
        <pc:grpChg chg="mod">
          <ac:chgData name="Reut Farkash" userId="6887dcea-80f9-4bf0-944a-0adf3582bb08" providerId="ADAL" clId="{CF7534F6-1B41-4DDB-B91A-004EF47EFF37}" dt="2019-11-03T14:00:42.304" v="3229" actId="164"/>
          <ac:grpSpMkLst>
            <pc:docMk/>
            <pc:sldMk cId="3089051224" sldId="1278"/>
            <ac:grpSpMk id="405" creationId="{37FDF47D-F161-41F8-B568-020FC65502EB}"/>
          </ac:grpSpMkLst>
        </pc:grpChg>
        <pc:grpChg chg="mod ord">
          <ac:chgData name="Reut Farkash" userId="6887dcea-80f9-4bf0-944a-0adf3582bb08" providerId="ADAL" clId="{CF7534F6-1B41-4DDB-B91A-004EF47EFF37}" dt="2019-11-03T14:01:25.930" v="3237" actId="164"/>
          <ac:grpSpMkLst>
            <pc:docMk/>
            <pc:sldMk cId="3089051224" sldId="1278"/>
            <ac:grpSpMk id="408" creationId="{11384903-09C8-48E2-9FD6-52082573DEAA}"/>
          </ac:grpSpMkLst>
        </pc:grpChg>
        <pc:picChg chg="add mod">
          <ac:chgData name="Reut Farkash" userId="6887dcea-80f9-4bf0-944a-0adf3582bb08" providerId="ADAL" clId="{CF7534F6-1B41-4DDB-B91A-004EF47EFF37}" dt="2019-11-03T14:02:45.824" v="3242" actId="1076"/>
          <ac:picMkLst>
            <pc:docMk/>
            <pc:sldMk cId="3089051224" sldId="1278"/>
            <ac:picMk id="157" creationId="{B4F0B8D3-7B81-44AF-A990-AEBF7CD5809C}"/>
          </ac:picMkLst>
        </pc:picChg>
        <pc:cxnChg chg="mod">
          <ac:chgData name="Reut Farkash" userId="6887dcea-80f9-4bf0-944a-0adf3582bb08" providerId="ADAL" clId="{CF7534F6-1B41-4DDB-B91A-004EF47EFF37}" dt="2019-11-03T11:29:45.406" v="4" actId="14100"/>
          <ac:cxnSpMkLst>
            <pc:docMk/>
            <pc:sldMk cId="3089051224" sldId="1278"/>
            <ac:cxnSpMk id="2" creationId="{0F2DF871-4DD9-4D65-8636-84C2B0C1BF73}"/>
          </ac:cxnSpMkLst>
        </pc:cxnChg>
        <pc:cxnChg chg="add del mod">
          <ac:chgData name="Reut Farkash" userId="6887dcea-80f9-4bf0-944a-0adf3582bb08" providerId="ADAL" clId="{CF7534F6-1B41-4DDB-B91A-004EF47EFF37}" dt="2019-11-03T13:55:44.647" v="3187" actId="478"/>
          <ac:cxnSpMkLst>
            <pc:docMk/>
            <pc:sldMk cId="3089051224" sldId="1278"/>
            <ac:cxnSpMk id="4" creationId="{425A8D42-12C5-41EC-86BD-3FF65BC23F62}"/>
          </ac:cxnSpMkLst>
        </pc:cxnChg>
        <pc:cxnChg chg="add mod">
          <ac:chgData name="Reut Farkash" userId="6887dcea-80f9-4bf0-944a-0adf3582bb08" providerId="ADAL" clId="{CF7534F6-1B41-4DDB-B91A-004EF47EFF37}" dt="2019-11-03T13:58:48.411" v="3221" actId="1076"/>
          <ac:cxnSpMkLst>
            <pc:docMk/>
            <pc:sldMk cId="3089051224" sldId="1278"/>
            <ac:cxnSpMk id="6" creationId="{1EF8576B-3D82-4F3C-8520-4E7A6ACF9E45}"/>
          </ac:cxnSpMkLst>
        </pc:cxnChg>
        <pc:cxnChg chg="add mod">
          <ac:chgData name="Reut Farkash" userId="6887dcea-80f9-4bf0-944a-0adf3582bb08" providerId="ADAL" clId="{CF7534F6-1B41-4DDB-B91A-004EF47EFF37}" dt="2019-11-03T11:29:56.293" v="6" actId="1076"/>
          <ac:cxnSpMkLst>
            <pc:docMk/>
            <pc:sldMk cId="3089051224" sldId="1278"/>
            <ac:cxnSpMk id="136" creationId="{D8EC4763-B2B7-4935-B9F6-B8D57DC9D7B9}"/>
          </ac:cxnSpMkLst>
        </pc:cxnChg>
        <pc:cxnChg chg="add mod">
          <ac:chgData name="Reut Farkash" userId="6887dcea-80f9-4bf0-944a-0adf3582bb08" providerId="ADAL" clId="{CF7534F6-1B41-4DDB-B91A-004EF47EFF37}" dt="2019-11-03T11:30:04.140" v="8" actId="1076"/>
          <ac:cxnSpMkLst>
            <pc:docMk/>
            <pc:sldMk cId="3089051224" sldId="1278"/>
            <ac:cxnSpMk id="137" creationId="{A5D73B97-F933-4FFB-9C17-6E7D094AC741}"/>
          </ac:cxnSpMkLst>
        </pc:cxnChg>
        <pc:cxnChg chg="add mod">
          <ac:chgData name="Reut Farkash" userId="6887dcea-80f9-4bf0-944a-0adf3582bb08" providerId="ADAL" clId="{CF7534F6-1B41-4DDB-B91A-004EF47EFF37}" dt="2019-11-03T14:00:42.304" v="3229" actId="164"/>
          <ac:cxnSpMkLst>
            <pc:docMk/>
            <pc:sldMk cId="3089051224" sldId="1278"/>
            <ac:cxnSpMk id="138" creationId="{C6F2E03B-868E-4074-B4FC-7FC50D316910}"/>
          </ac:cxnSpMkLst>
        </pc:cxnChg>
        <pc:cxnChg chg="add mod">
          <ac:chgData name="Reut Farkash" userId="6887dcea-80f9-4bf0-944a-0adf3582bb08" providerId="ADAL" clId="{CF7534F6-1B41-4DDB-B91A-004EF47EFF37}" dt="2019-11-03T14:00:42.304" v="3229" actId="164"/>
          <ac:cxnSpMkLst>
            <pc:docMk/>
            <pc:sldMk cId="3089051224" sldId="1278"/>
            <ac:cxnSpMk id="139" creationId="{2C7F9F79-2C5D-49C9-B3A4-77D478321B22}"/>
          </ac:cxnSpMkLst>
        </pc:cxnChg>
        <pc:cxnChg chg="add mod ord">
          <ac:chgData name="Reut Farkash" userId="6887dcea-80f9-4bf0-944a-0adf3582bb08" providerId="ADAL" clId="{CF7534F6-1B41-4DDB-B91A-004EF47EFF37}" dt="2019-11-03T14:01:25.930" v="3237" actId="164"/>
          <ac:cxnSpMkLst>
            <pc:docMk/>
            <pc:sldMk cId="3089051224" sldId="1278"/>
            <ac:cxnSpMk id="140" creationId="{73D28AEA-3508-4E71-BD2B-16C6A35C4461}"/>
          </ac:cxnSpMkLst>
        </pc:cxnChg>
        <pc:cxnChg chg="add mod ord">
          <ac:chgData name="Reut Farkash" userId="6887dcea-80f9-4bf0-944a-0adf3582bb08" providerId="ADAL" clId="{CF7534F6-1B41-4DDB-B91A-004EF47EFF37}" dt="2019-11-03T14:01:25.930" v="3237" actId="164"/>
          <ac:cxnSpMkLst>
            <pc:docMk/>
            <pc:sldMk cId="3089051224" sldId="1278"/>
            <ac:cxnSpMk id="141" creationId="{344E3D67-0D47-4C7A-BB62-7CCAFBE13BDE}"/>
          </ac:cxnSpMkLst>
        </pc:cxnChg>
        <pc:cxnChg chg="add mod">
          <ac:chgData name="Reut Farkash" userId="6887dcea-80f9-4bf0-944a-0adf3582bb08" providerId="ADAL" clId="{CF7534F6-1B41-4DDB-B91A-004EF47EFF37}" dt="2019-11-03T13:59:03.876" v="3223" actId="14100"/>
          <ac:cxnSpMkLst>
            <pc:docMk/>
            <pc:sldMk cId="3089051224" sldId="1278"/>
            <ac:cxnSpMk id="149" creationId="{E5CE7372-6E2A-4E22-8983-D2F34705BC21}"/>
          </ac:cxnSpMkLst>
        </pc:cxnChg>
        <pc:cxnChg chg="add mod">
          <ac:chgData name="Reut Farkash" userId="6887dcea-80f9-4bf0-944a-0adf3582bb08" providerId="ADAL" clId="{CF7534F6-1B41-4DDB-B91A-004EF47EFF37}" dt="2019-11-03T13:57:59.730" v="3216" actId="1076"/>
          <ac:cxnSpMkLst>
            <pc:docMk/>
            <pc:sldMk cId="3089051224" sldId="1278"/>
            <ac:cxnSpMk id="151" creationId="{EF93B0A3-3E03-4330-A089-9FAD5C4BA117}"/>
          </ac:cxnSpMkLst>
        </pc:cxnChg>
        <pc:cxnChg chg="add mod">
          <ac:chgData name="Reut Farkash" userId="6887dcea-80f9-4bf0-944a-0adf3582bb08" providerId="ADAL" clId="{CF7534F6-1B41-4DDB-B91A-004EF47EFF37}" dt="2019-11-03T14:03:24.117" v="3246" actId="164"/>
          <ac:cxnSpMkLst>
            <pc:docMk/>
            <pc:sldMk cId="3089051224" sldId="1278"/>
            <ac:cxnSpMk id="156" creationId="{75A57EC5-8218-4670-B2C4-69A6D6EEB2F4}"/>
          </ac:cxnSpMkLst>
        </pc:cxnChg>
        <pc:cxnChg chg="add mod">
          <ac:chgData name="Reut Farkash" userId="6887dcea-80f9-4bf0-944a-0adf3582bb08" providerId="ADAL" clId="{CF7534F6-1B41-4DDB-B91A-004EF47EFF37}" dt="2019-11-03T14:12:35.563" v="3305" actId="1076"/>
          <ac:cxnSpMkLst>
            <pc:docMk/>
            <pc:sldMk cId="3089051224" sldId="1278"/>
            <ac:cxnSpMk id="160" creationId="{C720B590-5DFB-4423-BE7F-6CCD583FB11E}"/>
          </ac:cxnSpMkLst>
        </pc:cxnChg>
        <pc:cxnChg chg="mod">
          <ac:chgData name="Reut Farkash" userId="6887dcea-80f9-4bf0-944a-0adf3582bb08" providerId="ADAL" clId="{CF7534F6-1B41-4DDB-B91A-004EF47EFF37}" dt="2019-11-03T13:56:35.353" v="3199" actId="478"/>
          <ac:cxnSpMkLst>
            <pc:docMk/>
            <pc:sldMk cId="3089051224" sldId="1278"/>
            <ac:cxnSpMk id="251" creationId="{1E226B75-867F-494A-8333-24CCD0FEA2CE}"/>
          </ac:cxnSpMkLst>
        </pc:cxnChg>
        <pc:cxnChg chg="del">
          <ac:chgData name="Reut Farkash" userId="6887dcea-80f9-4bf0-944a-0adf3582bb08" providerId="ADAL" clId="{CF7534F6-1B41-4DDB-B91A-004EF47EFF37}" dt="2019-11-03T13:57:48.649" v="3213" actId="478"/>
          <ac:cxnSpMkLst>
            <pc:docMk/>
            <pc:sldMk cId="3089051224" sldId="1278"/>
            <ac:cxnSpMk id="256" creationId="{E06C3B1A-1027-4F78-BABF-5A6163E05689}"/>
          </ac:cxnSpMkLst>
        </pc:cxnChg>
        <pc:cxnChg chg="mod">
          <ac:chgData name="Reut Farkash" userId="6887dcea-80f9-4bf0-944a-0adf3582bb08" providerId="ADAL" clId="{CF7534F6-1B41-4DDB-B91A-004EF47EFF37}" dt="2019-11-03T13:58:08.322" v="3219" actId="1076"/>
          <ac:cxnSpMkLst>
            <pc:docMk/>
            <pc:sldMk cId="3089051224" sldId="1278"/>
            <ac:cxnSpMk id="259" creationId="{BAA1EF5D-A6DA-4FBE-B0EF-E7D19134348C}"/>
          </ac:cxnSpMkLst>
        </pc:cxnChg>
        <pc:cxnChg chg="del">
          <ac:chgData name="Reut Farkash" userId="6887dcea-80f9-4bf0-944a-0adf3582bb08" providerId="ADAL" clId="{CF7534F6-1B41-4DDB-B91A-004EF47EFF37}" dt="2019-11-03T13:57:51.083" v="3214" actId="478"/>
          <ac:cxnSpMkLst>
            <pc:docMk/>
            <pc:sldMk cId="3089051224" sldId="1278"/>
            <ac:cxnSpMk id="261" creationId="{A94980CF-159F-451F-8220-DEF84C5C1562}"/>
          </ac:cxnSpMkLst>
        </pc:cxnChg>
        <pc:cxnChg chg="del">
          <ac:chgData name="Reut Farkash" userId="6887dcea-80f9-4bf0-944a-0adf3582bb08" providerId="ADAL" clId="{CF7534F6-1B41-4DDB-B91A-004EF47EFF37}" dt="2019-11-03T13:56:37.288" v="3200" actId="478"/>
          <ac:cxnSpMkLst>
            <pc:docMk/>
            <pc:sldMk cId="3089051224" sldId="1278"/>
            <ac:cxnSpMk id="264" creationId="{27AFD34D-1EF8-4730-B497-AA5C1A7B14AA}"/>
          </ac:cxnSpMkLst>
        </pc:cxnChg>
        <pc:cxnChg chg="mod">
          <ac:chgData name="Reut Farkash" userId="6887dcea-80f9-4bf0-944a-0adf3582bb08" providerId="ADAL" clId="{CF7534F6-1B41-4DDB-B91A-004EF47EFF37}" dt="2019-11-03T14:04:10.961" v="3251" actId="1035"/>
          <ac:cxnSpMkLst>
            <pc:docMk/>
            <pc:sldMk cId="3089051224" sldId="1278"/>
            <ac:cxnSpMk id="269" creationId="{82FCA865-AC7E-4A6A-9163-A27DC106C10E}"/>
          </ac:cxnSpMkLst>
        </pc:cxnChg>
        <pc:cxnChg chg="del">
          <ac:chgData name="Reut Farkash" userId="6887dcea-80f9-4bf0-944a-0adf3582bb08" providerId="ADAL" clId="{CF7534F6-1B41-4DDB-B91A-004EF47EFF37}" dt="2019-11-03T14:41:03.678" v="3349" actId="478"/>
          <ac:cxnSpMkLst>
            <pc:docMk/>
            <pc:sldMk cId="3089051224" sldId="1278"/>
            <ac:cxnSpMk id="336" creationId="{E08E7A64-4A14-4D51-9A35-A0B9592B80F3}"/>
          </ac:cxnSpMkLst>
        </pc:cxnChg>
        <pc:cxnChg chg="mod">
          <ac:chgData name="Reut Farkash" userId="6887dcea-80f9-4bf0-944a-0adf3582bb08" providerId="ADAL" clId="{CF7534F6-1B41-4DDB-B91A-004EF47EFF37}" dt="2019-11-03T11:33:33.418" v="28" actId="208"/>
          <ac:cxnSpMkLst>
            <pc:docMk/>
            <pc:sldMk cId="3089051224" sldId="1278"/>
            <ac:cxnSpMk id="344" creationId="{DE437A92-60FC-4610-8C66-314F9A608CC7}"/>
          </ac:cxnSpMkLst>
        </pc:cxnChg>
        <pc:cxnChg chg="mod">
          <ac:chgData name="Reut Farkash" userId="6887dcea-80f9-4bf0-944a-0adf3582bb08" providerId="ADAL" clId="{CF7534F6-1B41-4DDB-B91A-004EF47EFF37}" dt="2019-11-03T14:05:40.379" v="3268" actId="208"/>
          <ac:cxnSpMkLst>
            <pc:docMk/>
            <pc:sldMk cId="3089051224" sldId="1278"/>
            <ac:cxnSpMk id="347" creationId="{2136902F-9D82-433A-B30F-98649EE73E38}"/>
          </ac:cxnSpMkLst>
        </pc:cxnChg>
        <pc:cxnChg chg="mod">
          <ac:chgData name="Reut Farkash" userId="6887dcea-80f9-4bf0-944a-0adf3582bb08" providerId="ADAL" clId="{CF7534F6-1B41-4DDB-B91A-004EF47EFF37}" dt="2019-11-03T11:33:33.649" v="29" actId="208"/>
          <ac:cxnSpMkLst>
            <pc:docMk/>
            <pc:sldMk cId="3089051224" sldId="1278"/>
            <ac:cxnSpMk id="368" creationId="{D3B10BBE-BB54-461C-B829-036375705441}"/>
          </ac:cxnSpMkLst>
        </pc:cxnChg>
        <pc:cxnChg chg="mod">
          <ac:chgData name="Reut Farkash" userId="6887dcea-80f9-4bf0-944a-0adf3582bb08" providerId="ADAL" clId="{CF7534F6-1B41-4DDB-B91A-004EF47EFF37}" dt="2019-11-03T11:33:33.234" v="27" actId="208"/>
          <ac:cxnSpMkLst>
            <pc:docMk/>
            <pc:sldMk cId="3089051224" sldId="1278"/>
            <ac:cxnSpMk id="375" creationId="{E65FE85C-1E80-4758-9AEF-F36A8016DC70}"/>
          </ac:cxnSpMkLst>
        </pc:cxnChg>
        <pc:cxnChg chg="mod">
          <ac:chgData name="Reut Farkash" userId="6887dcea-80f9-4bf0-944a-0adf3582bb08" providerId="ADAL" clId="{CF7534F6-1B41-4DDB-B91A-004EF47EFF37}" dt="2019-11-03T11:33:33.234" v="27" actId="208"/>
          <ac:cxnSpMkLst>
            <pc:docMk/>
            <pc:sldMk cId="3089051224" sldId="1278"/>
            <ac:cxnSpMk id="376" creationId="{28377102-5768-4492-AD97-3A9850EC42A0}"/>
          </ac:cxnSpMkLst>
        </pc:cxnChg>
        <pc:cxnChg chg="mod">
          <ac:chgData name="Reut Farkash" userId="6887dcea-80f9-4bf0-944a-0adf3582bb08" providerId="ADAL" clId="{CF7534F6-1B41-4DDB-B91A-004EF47EFF37}" dt="2019-11-03T11:33:33.418" v="28" actId="208"/>
          <ac:cxnSpMkLst>
            <pc:docMk/>
            <pc:sldMk cId="3089051224" sldId="1278"/>
            <ac:cxnSpMk id="377" creationId="{79AA6F92-6A92-41CE-B7E6-36C3B6C4E8B2}"/>
          </ac:cxnSpMkLst>
        </pc:cxnChg>
        <pc:cxnChg chg="mod">
          <ac:chgData name="Reut Farkash" userId="6887dcea-80f9-4bf0-944a-0adf3582bb08" providerId="ADAL" clId="{CF7534F6-1B41-4DDB-B91A-004EF47EFF37}" dt="2019-11-03T11:33:33.418" v="28" actId="208"/>
          <ac:cxnSpMkLst>
            <pc:docMk/>
            <pc:sldMk cId="3089051224" sldId="1278"/>
            <ac:cxnSpMk id="378" creationId="{656C8696-93FA-4932-ADB6-DF8620B778E5}"/>
          </ac:cxnSpMkLst>
        </pc:cxnChg>
        <pc:cxnChg chg="mod">
          <ac:chgData name="Reut Farkash" userId="6887dcea-80f9-4bf0-944a-0adf3582bb08" providerId="ADAL" clId="{CF7534F6-1B41-4DDB-B91A-004EF47EFF37}" dt="2019-11-03T14:04:50.906" v="3263" actId="1035"/>
          <ac:cxnSpMkLst>
            <pc:docMk/>
            <pc:sldMk cId="3089051224" sldId="1278"/>
            <ac:cxnSpMk id="411" creationId="{9143808D-5F7A-4D85-AA9C-482BA7081E0C}"/>
          </ac:cxnSpMkLst>
        </pc:cxnChg>
        <pc:cxnChg chg="del">
          <ac:chgData name="Reut Farkash" userId="6887dcea-80f9-4bf0-944a-0adf3582bb08" providerId="ADAL" clId="{CF7534F6-1B41-4DDB-B91A-004EF47EFF37}" dt="2019-11-03T14:12:39.116" v="3306" actId="478"/>
          <ac:cxnSpMkLst>
            <pc:docMk/>
            <pc:sldMk cId="3089051224" sldId="1278"/>
            <ac:cxnSpMk id="429" creationId="{B16030A5-558E-44C1-8F00-827568C6DDB2}"/>
          </ac:cxnSpMkLst>
        </pc:cxnChg>
        <pc:cxnChg chg="mod">
          <ac:chgData name="Reut Farkash" userId="6887dcea-80f9-4bf0-944a-0adf3582bb08" providerId="ADAL" clId="{CF7534F6-1B41-4DDB-B91A-004EF47EFF37}" dt="2019-11-03T11:33:33.026" v="26" actId="208"/>
          <ac:cxnSpMkLst>
            <pc:docMk/>
            <pc:sldMk cId="3089051224" sldId="1278"/>
            <ac:cxnSpMk id="433" creationId="{F8FFD10D-D145-42AC-A9F4-869245C4564A}"/>
          </ac:cxnSpMkLst>
        </pc:cxnChg>
        <pc:cxnChg chg="mod">
          <ac:chgData name="Reut Farkash" userId="6887dcea-80f9-4bf0-944a-0adf3582bb08" providerId="ADAL" clId="{CF7534F6-1B41-4DDB-B91A-004EF47EFF37}" dt="2019-11-03T14:06:48.652" v="3287" actId="208"/>
          <ac:cxnSpMkLst>
            <pc:docMk/>
            <pc:sldMk cId="3089051224" sldId="1278"/>
            <ac:cxnSpMk id="436" creationId="{6F59610B-4AF0-4359-8226-454E37CE0B24}"/>
          </ac:cxnSpMkLst>
        </pc:cxnChg>
        <pc:cxnChg chg="mod">
          <ac:chgData name="Reut Farkash" userId="6887dcea-80f9-4bf0-944a-0adf3582bb08" providerId="ADAL" clId="{CF7534F6-1B41-4DDB-B91A-004EF47EFF37}" dt="2019-11-03T14:04:54.687" v="3267" actId="1036"/>
          <ac:cxnSpMkLst>
            <pc:docMk/>
            <pc:sldMk cId="3089051224" sldId="1278"/>
            <ac:cxnSpMk id="445" creationId="{C8D0270E-D5D4-4833-8923-AF4B25FBDDFE}"/>
          </ac:cxnSpMkLst>
        </pc:cxnChg>
        <pc:cxnChg chg="mod">
          <ac:chgData name="Reut Farkash" userId="6887dcea-80f9-4bf0-944a-0adf3582bb08" providerId="ADAL" clId="{CF7534F6-1B41-4DDB-B91A-004EF47EFF37}" dt="2019-11-03T11:33:33.026" v="26" actId="208"/>
          <ac:cxnSpMkLst>
            <pc:docMk/>
            <pc:sldMk cId="3089051224" sldId="1278"/>
            <ac:cxnSpMk id="446" creationId="{A4F83DB5-2E9D-40AC-8F94-03E8EA064A6F}"/>
          </ac:cxnSpMkLst>
        </pc:cxnChg>
        <pc:cxnChg chg="mod">
          <ac:chgData name="Reut Farkash" userId="6887dcea-80f9-4bf0-944a-0adf3582bb08" providerId="ADAL" clId="{CF7534F6-1B41-4DDB-B91A-004EF47EFF37}" dt="2019-11-03T11:33:33.026" v="26" actId="208"/>
          <ac:cxnSpMkLst>
            <pc:docMk/>
            <pc:sldMk cId="3089051224" sldId="1278"/>
            <ac:cxnSpMk id="447" creationId="{B24B394C-B3BA-4680-8BF2-298FCCE77639}"/>
          </ac:cxnSpMkLst>
        </pc:cxnChg>
        <pc:cxnChg chg="mod">
          <ac:chgData name="Reut Farkash" userId="6887dcea-80f9-4bf0-944a-0adf3582bb08" providerId="ADAL" clId="{CF7534F6-1B41-4DDB-B91A-004EF47EFF37}" dt="2019-11-03T11:33:33.026" v="26" actId="208"/>
          <ac:cxnSpMkLst>
            <pc:docMk/>
            <pc:sldMk cId="3089051224" sldId="1278"/>
            <ac:cxnSpMk id="448" creationId="{B1DDE02C-7F4F-485B-A8E5-9439D56811DB}"/>
          </ac:cxnSpMkLst>
        </pc:cxnChg>
        <pc:cxnChg chg="mod">
          <ac:chgData name="Reut Farkash" userId="6887dcea-80f9-4bf0-944a-0adf3582bb08" providerId="ADAL" clId="{CF7534F6-1B41-4DDB-B91A-004EF47EFF37}" dt="2019-11-03T11:33:33.026" v="26" actId="208"/>
          <ac:cxnSpMkLst>
            <pc:docMk/>
            <pc:sldMk cId="3089051224" sldId="1278"/>
            <ac:cxnSpMk id="449" creationId="{23379792-6457-478B-8B37-D751FD760662}"/>
          </ac:cxnSpMkLst>
        </pc:cxnChg>
      </pc:sldChg>
      <pc:sldChg chg="modSp del">
        <pc:chgData name="Reut Farkash" userId="6887dcea-80f9-4bf0-944a-0adf3582bb08" providerId="ADAL" clId="{CF7534F6-1B41-4DDB-B91A-004EF47EFF37}" dt="2019-11-04T09:42:19.124" v="4007" actId="2696"/>
        <pc:sldMkLst>
          <pc:docMk/>
          <pc:sldMk cId="688302735" sldId="1279"/>
        </pc:sldMkLst>
        <pc:spChg chg="mod">
          <ac:chgData name="Reut Farkash" userId="6887dcea-80f9-4bf0-944a-0adf3582bb08" providerId="ADAL" clId="{CF7534F6-1B41-4DDB-B91A-004EF47EFF37}" dt="2019-11-03T13:50:49.244" v="3162" actId="20577"/>
          <ac:spMkLst>
            <pc:docMk/>
            <pc:sldMk cId="688302735" sldId="1279"/>
            <ac:spMk id="4" creationId="{35B77596-45F2-4830-84E5-EB2D4274B85C}"/>
          </ac:spMkLst>
        </pc:spChg>
      </pc:sldChg>
      <pc:sldChg chg="addSp delSp modSp add del modTransition modAnim">
        <pc:chgData name="Reut Farkash" userId="6887dcea-80f9-4bf0-944a-0adf3582bb08" providerId="ADAL" clId="{CF7534F6-1B41-4DDB-B91A-004EF47EFF37}" dt="2019-11-04T10:32:20.044" v="5893" actId="2696"/>
        <pc:sldMkLst>
          <pc:docMk/>
          <pc:sldMk cId="3044350009" sldId="1280"/>
        </pc:sldMkLst>
        <pc:spChg chg="del">
          <ac:chgData name="Reut Farkash" userId="6887dcea-80f9-4bf0-944a-0adf3582bb08" providerId="ADAL" clId="{CF7534F6-1B41-4DDB-B91A-004EF47EFF37}" dt="2019-11-04T07:56:53.588" v="3489" actId="478"/>
          <ac:spMkLst>
            <pc:docMk/>
            <pc:sldMk cId="3044350009" sldId="1280"/>
            <ac:spMk id="2" creationId="{868A4838-7CAB-4D17-8ED0-BD5E74DCA739}"/>
          </ac:spMkLst>
        </pc:spChg>
        <pc:spChg chg="del">
          <ac:chgData name="Reut Farkash" userId="6887dcea-80f9-4bf0-944a-0adf3582bb08" providerId="ADAL" clId="{CF7534F6-1B41-4DDB-B91A-004EF47EFF37}" dt="2019-11-04T07:56:45.547" v="3487" actId="478"/>
          <ac:spMkLst>
            <pc:docMk/>
            <pc:sldMk cId="3044350009" sldId="1280"/>
            <ac:spMk id="3" creationId="{F6BACBDB-35EE-4C88-B6FA-274ABCE788AB}"/>
          </ac:spMkLst>
        </pc:spChg>
        <pc:spChg chg="mod">
          <ac:chgData name="Reut Farkash" userId="6887dcea-80f9-4bf0-944a-0adf3582bb08" providerId="ADAL" clId="{CF7534F6-1B41-4DDB-B91A-004EF47EFF37}" dt="2019-11-04T07:58:33.555" v="3508" actId="1035"/>
          <ac:spMkLst>
            <pc:docMk/>
            <pc:sldMk cId="3044350009" sldId="1280"/>
            <ac:spMk id="86" creationId="{23699190-79EA-4CEF-9B1A-7B43312D1FBF}"/>
          </ac:spMkLst>
        </pc:spChg>
        <pc:spChg chg="del">
          <ac:chgData name="Reut Farkash" userId="6887dcea-80f9-4bf0-944a-0adf3582bb08" providerId="ADAL" clId="{CF7534F6-1B41-4DDB-B91A-004EF47EFF37}" dt="2019-11-04T07:58:43.487" v="3509" actId="478"/>
          <ac:spMkLst>
            <pc:docMk/>
            <pc:sldMk cId="3044350009" sldId="1280"/>
            <ac:spMk id="88" creationId="{6778599E-242E-4C5F-B55D-A177F5246628}"/>
          </ac:spMkLst>
        </pc:spChg>
        <pc:spChg chg="mod">
          <ac:chgData name="Reut Farkash" userId="6887dcea-80f9-4bf0-944a-0adf3582bb08" providerId="ADAL" clId="{CF7534F6-1B41-4DDB-B91A-004EF47EFF37}" dt="2019-11-04T07:58:09.382" v="3506" actId="20577"/>
          <ac:spMkLst>
            <pc:docMk/>
            <pc:sldMk cId="3044350009" sldId="1280"/>
            <ac:spMk id="98" creationId="{3D474597-7512-49F0-BEFB-3A201F772382}"/>
          </ac:spMkLst>
        </pc:spChg>
        <pc:spChg chg="add del mod">
          <ac:chgData name="Reut Farkash" userId="6887dcea-80f9-4bf0-944a-0adf3582bb08" providerId="ADAL" clId="{CF7534F6-1B41-4DDB-B91A-004EF47EFF37}" dt="2019-11-04T08:00:48.362" v="3529" actId="478"/>
          <ac:spMkLst>
            <pc:docMk/>
            <pc:sldMk cId="3044350009" sldId="1280"/>
            <ac:spMk id="151" creationId="{53E8A547-C720-4D9C-A091-2F616250031C}"/>
          </ac:spMkLst>
        </pc:spChg>
        <pc:spChg chg="add mod">
          <ac:chgData name="Reut Farkash" userId="6887dcea-80f9-4bf0-944a-0adf3582bb08" providerId="ADAL" clId="{CF7534F6-1B41-4DDB-B91A-004EF47EFF37}" dt="2019-11-04T08:26:23.778" v="3676" actId="1076"/>
          <ac:spMkLst>
            <pc:docMk/>
            <pc:sldMk cId="3044350009" sldId="1280"/>
            <ac:spMk id="152" creationId="{73171870-65BD-4DE4-8574-6516D234174B}"/>
          </ac:spMkLst>
        </pc:spChg>
        <pc:spChg chg="del">
          <ac:chgData name="Reut Farkash" userId="6887dcea-80f9-4bf0-944a-0adf3582bb08" providerId="ADAL" clId="{CF7534F6-1B41-4DDB-B91A-004EF47EFF37}" dt="2019-11-04T08:02:24.997" v="3543" actId="478"/>
          <ac:spMkLst>
            <pc:docMk/>
            <pc:sldMk cId="3044350009" sldId="1280"/>
            <ac:spMk id="165" creationId="{6A85B23E-F4FB-40C9-B050-58E918023A1D}"/>
          </ac:spMkLst>
        </pc:spChg>
        <pc:spChg chg="del">
          <ac:chgData name="Reut Farkash" userId="6887dcea-80f9-4bf0-944a-0adf3582bb08" providerId="ADAL" clId="{CF7534F6-1B41-4DDB-B91A-004EF47EFF37}" dt="2019-11-04T08:02:24.997" v="3543" actId="478"/>
          <ac:spMkLst>
            <pc:docMk/>
            <pc:sldMk cId="3044350009" sldId="1280"/>
            <ac:spMk id="167" creationId="{DAFCD46A-6FAF-497E-87D3-FBD55262D60F}"/>
          </ac:spMkLst>
        </pc:spChg>
        <pc:spChg chg="mod">
          <ac:chgData name="Reut Farkash" userId="6887dcea-80f9-4bf0-944a-0adf3582bb08" providerId="ADAL" clId="{CF7534F6-1B41-4DDB-B91A-004EF47EFF37}" dt="2019-11-04T08:02:13.843" v="3542" actId="20577"/>
          <ac:spMkLst>
            <pc:docMk/>
            <pc:sldMk cId="3044350009" sldId="1280"/>
            <ac:spMk id="173" creationId="{3D6F0E8F-7846-4AB3-A8B8-44978A59D63F}"/>
          </ac:spMkLst>
        </pc:spChg>
        <pc:spChg chg="add mod">
          <ac:chgData name="Reut Farkash" userId="6887dcea-80f9-4bf0-944a-0adf3582bb08" providerId="ADAL" clId="{CF7534F6-1B41-4DDB-B91A-004EF47EFF37}" dt="2019-11-04T08:26:05.892" v="3675" actId="1076"/>
          <ac:spMkLst>
            <pc:docMk/>
            <pc:sldMk cId="3044350009" sldId="1280"/>
            <ac:spMk id="222" creationId="{0A57E2F9-75B7-4292-9E89-CEFB115B365C}"/>
          </ac:spMkLst>
        </pc:spChg>
        <pc:spChg chg="add mod">
          <ac:chgData name="Reut Farkash" userId="6887dcea-80f9-4bf0-944a-0adf3582bb08" providerId="ADAL" clId="{CF7534F6-1B41-4DDB-B91A-004EF47EFF37}" dt="2019-11-04T08:04:46.950" v="3555" actId="1076"/>
          <ac:spMkLst>
            <pc:docMk/>
            <pc:sldMk cId="3044350009" sldId="1280"/>
            <ac:spMk id="223" creationId="{79E3AD01-8562-4368-840D-C0B355F737BA}"/>
          </ac:spMkLst>
        </pc:spChg>
        <pc:grpChg chg="add mod">
          <ac:chgData name="Reut Farkash" userId="6887dcea-80f9-4bf0-944a-0adf3582bb08" providerId="ADAL" clId="{CF7534F6-1B41-4DDB-B91A-004EF47EFF37}" dt="2019-11-04T08:25:51.730" v="3673" actId="1076"/>
          <ac:grpSpMkLst>
            <pc:docMk/>
            <pc:sldMk cId="3044350009" sldId="1280"/>
            <ac:grpSpMk id="4" creationId="{423DC50B-E598-4829-803A-D5B9C87420BE}"/>
          </ac:grpSpMkLst>
        </pc:grpChg>
        <pc:grpChg chg="add del mod ord topLvl">
          <ac:chgData name="Reut Farkash" userId="6887dcea-80f9-4bf0-944a-0adf3582bb08" providerId="ADAL" clId="{CF7534F6-1B41-4DDB-B91A-004EF47EFF37}" dt="2019-11-04T08:07:14.846" v="3571" actId="165"/>
          <ac:grpSpMkLst>
            <pc:docMk/>
            <pc:sldMk cId="3044350009" sldId="1280"/>
            <ac:grpSpMk id="39" creationId="{927BA00B-A104-4DD8-B548-BE7285B1BA78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40" creationId="{47A1895B-6ADC-4CED-A916-45FB4A6537EC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41" creationId="{8CA57E5F-4739-44D8-A5DD-78E00A2C0626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42" creationId="{FDF9D783-A72B-4E7F-90CB-27CE04807DD9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43" creationId="{E12103C5-F207-430D-B399-47FF177BE92C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44" creationId="{8E0840B7-BC59-4B2B-83D9-B130D34171E4}"/>
          </ac:grpSpMkLst>
        </pc:grpChg>
        <pc:grpChg chg="add mod">
          <ac:chgData name="Reut Farkash" userId="6887dcea-80f9-4bf0-944a-0adf3582bb08" providerId="ADAL" clId="{CF7534F6-1B41-4DDB-B91A-004EF47EFF37}" dt="2019-11-04T08:25:10.881" v="3660" actId="1076"/>
          <ac:grpSpMkLst>
            <pc:docMk/>
            <pc:sldMk cId="3044350009" sldId="1280"/>
            <ac:grpSpMk id="79" creationId="{1BFA2596-A1B0-43D7-9535-32ABEF1488AE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80" creationId="{8B6CB819-C3CE-4554-B4ED-30245347D7F3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81" creationId="{DEEC8E7A-17D3-4BA3-82A2-042504626EC6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82" creationId="{9E8272D4-96CC-4111-9861-7B6E6BD031F4}"/>
          </ac:grpSpMkLst>
        </pc:grpChg>
        <pc:grpChg chg="del mod">
          <ac:chgData name="Reut Farkash" userId="6887dcea-80f9-4bf0-944a-0adf3582bb08" providerId="ADAL" clId="{CF7534F6-1B41-4DDB-B91A-004EF47EFF37}" dt="2019-11-04T07:58:43.487" v="3509" actId="478"/>
          <ac:grpSpMkLst>
            <pc:docMk/>
            <pc:sldMk cId="3044350009" sldId="1280"/>
            <ac:grpSpMk id="83" creationId="{F10684E3-2C3A-4B05-AFC8-F1CF3E77DEE9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84" creationId="{D7EBAA75-71E6-489A-8957-139101344CD3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93" creationId="{EEF261A4-0891-4C3D-BE29-A2DF3B1D3F5B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96" creationId="{BABD8C74-35D9-4684-9390-62CA9E8A570E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97" creationId="{74F9E834-8BB5-4BC1-A779-8CA2210581F0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99" creationId="{FE8506DF-0C20-44D6-B91F-9B257471D710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104" creationId="{AC384EB0-4B04-43BD-B47B-090EC50D91F3}"/>
          </ac:grpSpMkLst>
        </pc:grpChg>
        <pc:grpChg chg="mod">
          <ac:chgData name="Reut Farkash" userId="6887dcea-80f9-4bf0-944a-0adf3582bb08" providerId="ADAL" clId="{CF7534F6-1B41-4DDB-B91A-004EF47EFF37}" dt="2019-11-04T07:58:00.975" v="3501"/>
          <ac:grpSpMkLst>
            <pc:docMk/>
            <pc:sldMk cId="3044350009" sldId="1280"/>
            <ac:grpSpMk id="106" creationId="{393D802E-FD95-4CBE-B0FF-55B6428B8524}"/>
          </ac:grpSpMkLst>
        </pc:grpChg>
        <pc:grpChg chg="add del mod">
          <ac:chgData name="Reut Farkash" userId="6887dcea-80f9-4bf0-944a-0adf3582bb08" providerId="ADAL" clId="{CF7534F6-1B41-4DDB-B91A-004EF47EFF37}" dt="2019-11-04T08:17:58.984" v="3622" actId="165"/>
          <ac:grpSpMkLst>
            <pc:docMk/>
            <pc:sldMk cId="3044350009" sldId="1280"/>
            <ac:grpSpMk id="115" creationId="{F2341ED1-9356-4498-A23D-EE66F6495DB3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116" creationId="{8AADDB83-D454-4D96-9847-AE71367FA2E8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117" creationId="{48D89CF8-CB3C-430C-9745-F290CCA72C8E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118" creationId="{ED675191-67C4-4F7D-8565-7F87272BC2BE}"/>
          </ac:grpSpMkLst>
        </pc:grpChg>
        <pc:grpChg chg="mod topLvl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120" creationId="{B8D55E87-7345-49D4-85D2-D8B133C9F63D}"/>
          </ac:grpSpMkLst>
        </pc:grpChg>
        <pc:grpChg chg="mod">
          <ac:chgData name="Reut Farkash" userId="6887dcea-80f9-4bf0-944a-0adf3582bb08" providerId="ADAL" clId="{CF7534F6-1B41-4DDB-B91A-004EF47EFF37}" dt="2019-11-04T07:59:07.431" v="3512"/>
          <ac:grpSpMkLst>
            <pc:docMk/>
            <pc:sldMk cId="3044350009" sldId="1280"/>
            <ac:grpSpMk id="127" creationId="{D63ACF50-9B4B-4CDD-A9D4-9E7C4449E5EE}"/>
          </ac:grpSpMkLst>
        </pc:grpChg>
        <pc:grpChg chg="mod">
          <ac:chgData name="Reut Farkash" userId="6887dcea-80f9-4bf0-944a-0adf3582bb08" providerId="ADAL" clId="{CF7534F6-1B41-4DDB-B91A-004EF47EFF37}" dt="2019-11-04T07:59:07.431" v="3512"/>
          <ac:grpSpMkLst>
            <pc:docMk/>
            <pc:sldMk cId="3044350009" sldId="1280"/>
            <ac:grpSpMk id="130" creationId="{914B55CA-7F14-4887-B457-8FF251F128EB}"/>
          </ac:grpSpMkLst>
        </pc:grpChg>
        <pc:grpChg chg="mod">
          <ac:chgData name="Reut Farkash" userId="6887dcea-80f9-4bf0-944a-0adf3582bb08" providerId="ADAL" clId="{CF7534F6-1B41-4DDB-B91A-004EF47EFF37}" dt="2019-11-04T07:59:07.431" v="3512"/>
          <ac:grpSpMkLst>
            <pc:docMk/>
            <pc:sldMk cId="3044350009" sldId="1280"/>
            <ac:grpSpMk id="131" creationId="{5ED0A76E-259A-4A2A-BCE2-7047C5AA1607}"/>
          </ac:grpSpMkLst>
        </pc:grpChg>
        <pc:grpChg chg="mod">
          <ac:chgData name="Reut Farkash" userId="6887dcea-80f9-4bf0-944a-0adf3582bb08" providerId="ADAL" clId="{CF7534F6-1B41-4DDB-B91A-004EF47EFF37}" dt="2019-11-04T07:59:07.431" v="3512"/>
          <ac:grpSpMkLst>
            <pc:docMk/>
            <pc:sldMk cId="3044350009" sldId="1280"/>
            <ac:grpSpMk id="133" creationId="{B751893D-A0F6-4603-A020-3AB9FF4DF1F1}"/>
          </ac:grpSpMkLst>
        </pc:grpChg>
        <pc:grpChg chg="mod">
          <ac:chgData name="Reut Farkash" userId="6887dcea-80f9-4bf0-944a-0adf3582bb08" providerId="ADAL" clId="{CF7534F6-1B41-4DDB-B91A-004EF47EFF37}" dt="2019-11-04T07:59:07.431" v="3512"/>
          <ac:grpSpMkLst>
            <pc:docMk/>
            <pc:sldMk cId="3044350009" sldId="1280"/>
            <ac:grpSpMk id="138" creationId="{34FEA349-05F8-44AB-BA12-5222193657D7}"/>
          </ac:grpSpMkLst>
        </pc:grpChg>
        <pc:grpChg chg="mod">
          <ac:chgData name="Reut Farkash" userId="6887dcea-80f9-4bf0-944a-0adf3582bb08" providerId="ADAL" clId="{CF7534F6-1B41-4DDB-B91A-004EF47EFF37}" dt="2019-11-04T07:59:07.431" v="3512"/>
          <ac:grpSpMkLst>
            <pc:docMk/>
            <pc:sldMk cId="3044350009" sldId="1280"/>
            <ac:grpSpMk id="140" creationId="{21E601BE-D1F9-4EA1-9EB5-13154FD40B80}"/>
          </ac:grpSpMkLst>
        </pc:grpChg>
        <pc:grpChg chg="add del mod">
          <ac:chgData name="Reut Farkash" userId="6887dcea-80f9-4bf0-944a-0adf3582bb08" providerId="ADAL" clId="{CF7534F6-1B41-4DDB-B91A-004EF47EFF37}" dt="2019-11-04T08:05:39.628" v="3558" actId="165"/>
          <ac:grpSpMkLst>
            <pc:docMk/>
            <pc:sldMk cId="3044350009" sldId="1280"/>
            <ac:grpSpMk id="153" creationId="{74F263F0-5AB4-4115-81A5-3DE27008ACBB}"/>
          </ac:grpSpMkLst>
        </pc:grpChg>
        <pc:grpChg chg="add mod">
          <ac:chgData name="Reut Farkash" userId="6887dcea-80f9-4bf0-944a-0adf3582bb08" providerId="ADAL" clId="{CF7534F6-1B41-4DDB-B91A-004EF47EFF37}" dt="2019-11-04T08:25:14.993" v="3661" actId="1076"/>
          <ac:grpSpMkLst>
            <pc:docMk/>
            <pc:sldMk cId="3044350009" sldId="1280"/>
            <ac:grpSpMk id="154" creationId="{18AD531F-D159-4BFC-ACF4-E0FE39E5CDD4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55" creationId="{9720FE44-BBC6-479B-9D0F-1CFD47DEDCBB}"/>
          </ac:grpSpMkLst>
        </pc:grpChg>
        <pc:grpChg chg="del mod">
          <ac:chgData name="Reut Farkash" userId="6887dcea-80f9-4bf0-944a-0adf3582bb08" providerId="ADAL" clId="{CF7534F6-1B41-4DDB-B91A-004EF47EFF37}" dt="2019-11-04T08:02:24.997" v="3543" actId="478"/>
          <ac:grpSpMkLst>
            <pc:docMk/>
            <pc:sldMk cId="3044350009" sldId="1280"/>
            <ac:grpSpMk id="156" creationId="{9E5C7225-2850-49B2-A550-FB7CB7153ABD}"/>
          </ac:grpSpMkLst>
        </pc:grpChg>
        <pc:grpChg chg="del mod">
          <ac:chgData name="Reut Farkash" userId="6887dcea-80f9-4bf0-944a-0adf3582bb08" providerId="ADAL" clId="{CF7534F6-1B41-4DDB-B91A-004EF47EFF37}" dt="2019-11-04T08:02:24.997" v="3543" actId="478"/>
          <ac:grpSpMkLst>
            <pc:docMk/>
            <pc:sldMk cId="3044350009" sldId="1280"/>
            <ac:grpSpMk id="157" creationId="{1D487E91-D138-4317-9A6E-C252B1D91C62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58" creationId="{0A413EAA-4BB5-45AF-9DDD-A476D8BAFDAF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59" creationId="{5A4AB7D5-44CE-4240-B6D1-FD1E3D10575A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68" creationId="{5B93B04C-D4D9-4430-86CF-703AECAEA9C2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71" creationId="{EB3DB50E-34A8-49C7-9C4B-54214E7D6244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72" creationId="{7B5D186A-1FF2-46FB-A7CB-7D8663F2BF0A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74" creationId="{97C929F7-B429-4724-9513-7E3DEA684C0A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79" creationId="{DF8EA59B-C83F-4B38-B26F-77784A691A15}"/>
          </ac:grpSpMkLst>
        </pc:grpChg>
        <pc:grpChg chg="mod">
          <ac:chgData name="Reut Farkash" userId="6887dcea-80f9-4bf0-944a-0adf3582bb08" providerId="ADAL" clId="{CF7534F6-1B41-4DDB-B91A-004EF47EFF37}" dt="2019-11-04T08:02:01.675" v="3539"/>
          <ac:grpSpMkLst>
            <pc:docMk/>
            <pc:sldMk cId="3044350009" sldId="1280"/>
            <ac:grpSpMk id="181" creationId="{4F2D5884-EB69-4E15-9867-6F75EBB6E738}"/>
          </ac:grpSpMkLst>
        </pc:grpChg>
        <pc:grpChg chg="add mod">
          <ac:chgData name="Reut Farkash" userId="6887dcea-80f9-4bf0-944a-0adf3582bb08" providerId="ADAL" clId="{CF7534F6-1B41-4DDB-B91A-004EF47EFF37}" dt="2019-11-04T08:26:23.778" v="3676" actId="1076"/>
          <ac:grpSpMkLst>
            <pc:docMk/>
            <pc:sldMk cId="3044350009" sldId="1280"/>
            <ac:grpSpMk id="189" creationId="{FF30A0EA-75C2-4B41-B559-04FF93175444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190" creationId="{40B49050-2665-42BD-8EEF-5585F4EB6D7F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191" creationId="{B56C5791-03E4-4258-9780-FD543B24AC9E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192" creationId="{33D33B63-99BF-4270-861F-9D25E0810387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197" creationId="{09398FCE-3DBA-47AE-AB08-D5B1BF79F29A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200" creationId="{1BF23FE6-D1BD-47E3-A4A5-9DF559312DE3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201" creationId="{A5C2AF5E-6091-49C8-9918-67CE02161FF8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203" creationId="{F7B5121B-F5F8-4672-8AE1-643C022DAF67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208" creationId="{2EBB8EDC-BE4D-40BF-A5E8-FD50B1EF0021}"/>
          </ac:grpSpMkLst>
        </pc:grpChg>
        <pc:grpChg chg="mod">
          <ac:chgData name="Reut Farkash" userId="6887dcea-80f9-4bf0-944a-0adf3582bb08" providerId="ADAL" clId="{CF7534F6-1B41-4DDB-B91A-004EF47EFF37}" dt="2019-11-04T08:02:30.059" v="3544"/>
          <ac:grpSpMkLst>
            <pc:docMk/>
            <pc:sldMk cId="3044350009" sldId="1280"/>
            <ac:grpSpMk id="210" creationId="{EA2B3CAF-2FCC-4E60-8D9A-4F43BDC8603A}"/>
          </ac:grpSpMkLst>
        </pc:grpChg>
        <pc:cxnChg chg="add mod ord topLvl">
          <ac:chgData name="Reut Farkash" userId="6887dcea-80f9-4bf0-944a-0adf3582bb08" providerId="ADAL" clId="{CF7534F6-1B41-4DDB-B91A-004EF47EFF37}" dt="2019-11-04T08:26:23.778" v="3676" actId="1076"/>
          <ac:cxnSpMkLst>
            <pc:docMk/>
            <pc:sldMk cId="3044350009" sldId="1280"/>
            <ac:cxnSpMk id="74" creationId="{D64760E4-9D14-461E-999C-36653968D519}"/>
          </ac:cxnSpMkLst>
        </pc:cxnChg>
        <pc:cxnChg chg="add mod ord topLvl">
          <ac:chgData name="Reut Farkash" userId="6887dcea-80f9-4bf0-944a-0adf3582bb08" providerId="ADAL" clId="{CF7534F6-1B41-4DDB-B91A-004EF47EFF37}" dt="2019-11-04T08:26:23.778" v="3676" actId="1076"/>
          <ac:cxnSpMkLst>
            <pc:docMk/>
            <pc:sldMk cId="3044350009" sldId="1280"/>
            <ac:cxnSpMk id="75" creationId="{6376EC2F-7B01-453E-AE4C-31512C85B60D}"/>
          </ac:cxnSpMkLst>
        </pc:cxnChg>
        <pc:cxnChg chg="mod">
          <ac:chgData name="Reut Farkash" userId="6887dcea-80f9-4bf0-944a-0adf3582bb08" providerId="ADAL" clId="{CF7534F6-1B41-4DDB-B91A-004EF47EFF37}" dt="2019-11-04T07:58:33.555" v="3508" actId="1035"/>
          <ac:cxnSpMkLst>
            <pc:docMk/>
            <pc:sldMk cId="3044350009" sldId="1280"/>
            <ac:cxnSpMk id="85" creationId="{97061BB2-900E-4849-AA29-E89E485291CA}"/>
          </ac:cxnSpMkLst>
        </pc:cxnChg>
        <pc:cxnChg chg="del">
          <ac:chgData name="Reut Farkash" userId="6887dcea-80f9-4bf0-944a-0adf3582bb08" providerId="ADAL" clId="{CF7534F6-1B41-4DDB-B91A-004EF47EFF37}" dt="2019-11-04T08:00:11.312" v="3526" actId="478"/>
          <ac:cxnSpMkLst>
            <pc:docMk/>
            <pc:sldMk cId="3044350009" sldId="1280"/>
            <ac:cxnSpMk id="87" creationId="{8834B684-E4E2-48D8-A295-312F5444125D}"/>
          </ac:cxnSpMkLst>
        </pc:cxnChg>
        <pc:cxnChg chg="add del">
          <ac:chgData name="Reut Farkash" userId="6887dcea-80f9-4bf0-944a-0adf3582bb08" providerId="ADAL" clId="{CF7534F6-1B41-4DDB-B91A-004EF47EFF37}" dt="2019-11-04T07:58:56.582" v="3511"/>
          <ac:cxnSpMkLst>
            <pc:docMk/>
            <pc:sldMk cId="3044350009" sldId="1280"/>
            <ac:cxnSpMk id="114" creationId="{E9193743-ED59-4A4C-B1DA-4DB4F1823969}"/>
          </ac:cxnSpMkLst>
        </pc:cxnChg>
        <pc:cxnChg chg="del">
          <ac:chgData name="Reut Farkash" userId="6887dcea-80f9-4bf0-944a-0adf3582bb08" providerId="ADAL" clId="{CF7534F6-1B41-4DDB-B91A-004EF47EFF37}" dt="2019-11-04T08:00:15.248" v="3527" actId="478"/>
          <ac:cxnSpMkLst>
            <pc:docMk/>
            <pc:sldMk cId="3044350009" sldId="1280"/>
            <ac:cxnSpMk id="119" creationId="{F2BA77E7-CA3D-4E3A-9143-4E8FADEFE620}"/>
          </ac:cxnSpMkLst>
        </pc:cxnChg>
        <pc:cxnChg chg="add del mod">
          <ac:chgData name="Reut Farkash" userId="6887dcea-80f9-4bf0-944a-0adf3582bb08" providerId="ADAL" clId="{CF7534F6-1B41-4DDB-B91A-004EF47EFF37}" dt="2019-11-04T07:59:59.071" v="3524" actId="478"/>
          <ac:cxnSpMkLst>
            <pc:docMk/>
            <pc:sldMk cId="3044350009" sldId="1280"/>
            <ac:cxnSpMk id="148" creationId="{4654A958-7997-4E54-849F-EE90F8E2BA97}"/>
          </ac:cxnSpMkLst>
        </pc:cxnChg>
        <pc:cxnChg chg="add mod">
          <ac:chgData name="Reut Farkash" userId="6887dcea-80f9-4bf0-944a-0adf3582bb08" providerId="ADAL" clId="{CF7534F6-1B41-4DDB-B91A-004EF47EFF37}" dt="2019-11-04T08:26:23.778" v="3676" actId="1076"/>
          <ac:cxnSpMkLst>
            <pc:docMk/>
            <pc:sldMk cId="3044350009" sldId="1280"/>
            <ac:cxnSpMk id="149" creationId="{99B08812-81CC-4745-9FB9-C2A68ACDE347}"/>
          </ac:cxnSpMkLst>
        </pc:cxnChg>
        <pc:cxnChg chg="add mod">
          <ac:chgData name="Reut Farkash" userId="6887dcea-80f9-4bf0-944a-0adf3582bb08" providerId="ADAL" clId="{CF7534F6-1B41-4DDB-B91A-004EF47EFF37}" dt="2019-11-04T08:26:23.778" v="3676" actId="1076"/>
          <ac:cxnSpMkLst>
            <pc:docMk/>
            <pc:sldMk cId="3044350009" sldId="1280"/>
            <ac:cxnSpMk id="150" creationId="{3244A4D1-0760-4FB8-A6AD-2EFEFC9AE47A}"/>
          </ac:cxnSpMkLst>
        </pc:cxnChg>
        <pc:cxnChg chg="del">
          <ac:chgData name="Reut Farkash" userId="6887dcea-80f9-4bf0-944a-0adf3582bb08" providerId="ADAL" clId="{CF7534F6-1B41-4DDB-B91A-004EF47EFF37}" dt="2019-11-04T08:02:24.997" v="3543" actId="478"/>
          <ac:cxnSpMkLst>
            <pc:docMk/>
            <pc:sldMk cId="3044350009" sldId="1280"/>
            <ac:cxnSpMk id="164" creationId="{DA48432A-2C23-4DF1-A545-D3B13BA27EEB}"/>
          </ac:cxnSpMkLst>
        </pc:cxnChg>
        <pc:cxnChg chg="del">
          <ac:chgData name="Reut Farkash" userId="6887dcea-80f9-4bf0-944a-0adf3582bb08" providerId="ADAL" clId="{CF7534F6-1B41-4DDB-B91A-004EF47EFF37}" dt="2019-11-04T08:02:24.997" v="3543" actId="478"/>
          <ac:cxnSpMkLst>
            <pc:docMk/>
            <pc:sldMk cId="3044350009" sldId="1280"/>
            <ac:cxnSpMk id="166" creationId="{CEF372CC-3119-4FA3-95FF-1C4DBED21BF8}"/>
          </ac:cxnSpMkLst>
        </pc:cxnChg>
        <pc:cxnChg chg="add mod">
          <ac:chgData name="Reut Farkash" userId="6887dcea-80f9-4bf0-944a-0adf3582bb08" providerId="ADAL" clId="{CF7534F6-1B41-4DDB-B91A-004EF47EFF37}" dt="2019-11-04T08:26:23.778" v="3676" actId="1076"/>
          <ac:cxnSpMkLst>
            <pc:docMk/>
            <pc:sldMk cId="3044350009" sldId="1280"/>
            <ac:cxnSpMk id="218" creationId="{44A772DD-3DE5-4890-89F7-F3A417059814}"/>
          </ac:cxnSpMkLst>
        </pc:cxnChg>
        <pc:cxnChg chg="add mod">
          <ac:chgData name="Reut Farkash" userId="6887dcea-80f9-4bf0-944a-0adf3582bb08" providerId="ADAL" clId="{CF7534F6-1B41-4DDB-B91A-004EF47EFF37}" dt="2019-11-04T08:26:23.778" v="3676" actId="1076"/>
          <ac:cxnSpMkLst>
            <pc:docMk/>
            <pc:sldMk cId="3044350009" sldId="1280"/>
            <ac:cxnSpMk id="219" creationId="{15E7B42D-05E1-434F-B6D1-E430521A37EE}"/>
          </ac:cxnSpMkLst>
        </pc:cxnChg>
        <pc:cxnChg chg="add del mod">
          <ac:chgData name="Reut Farkash" userId="6887dcea-80f9-4bf0-944a-0adf3582bb08" providerId="ADAL" clId="{CF7534F6-1B41-4DDB-B91A-004EF47EFF37}" dt="2019-11-04T08:04:15.094" v="3549" actId="478"/>
          <ac:cxnSpMkLst>
            <pc:docMk/>
            <pc:sldMk cId="3044350009" sldId="1280"/>
            <ac:cxnSpMk id="221" creationId="{405E1577-6C25-497D-AA61-09A6EDA4D65F}"/>
          </ac:cxnSpMkLst>
        </pc:cxnChg>
      </pc:sldChg>
      <pc:sldChg chg="addSp delSp modSp add ord modTransition modAnim modNotesTx">
        <pc:chgData name="Reut Farkash" userId="6887dcea-80f9-4bf0-944a-0adf3582bb08" providerId="ADAL" clId="{CF7534F6-1B41-4DDB-B91A-004EF47EFF37}" dt="2019-11-04T09:59:07.130" v="5117" actId="20577"/>
        <pc:sldMkLst>
          <pc:docMk/>
          <pc:sldMk cId="978601240" sldId="1281"/>
        </pc:sldMkLst>
        <pc:spChg chg="mod topLvl">
          <ac:chgData name="Reut Farkash" userId="6887dcea-80f9-4bf0-944a-0adf3582bb08" providerId="ADAL" clId="{CF7534F6-1B41-4DDB-B91A-004EF47EFF37}" dt="2019-11-04T08:41:31.328" v="3790" actId="165"/>
          <ac:spMkLst>
            <pc:docMk/>
            <pc:sldMk cId="978601240" sldId="1281"/>
            <ac:spMk id="155" creationId="{1F4B1483-F755-4602-A2F1-01A59948C07F}"/>
          </ac:spMkLst>
        </pc:spChg>
        <pc:spChg chg="mod topLvl">
          <ac:chgData name="Reut Farkash" userId="6887dcea-80f9-4bf0-944a-0adf3582bb08" providerId="ADAL" clId="{CF7534F6-1B41-4DDB-B91A-004EF47EFF37}" dt="2019-11-04T08:40:48.162" v="3786" actId="1076"/>
          <ac:spMkLst>
            <pc:docMk/>
            <pc:sldMk cId="978601240" sldId="1281"/>
            <ac:spMk id="197" creationId="{B5106121-340C-436F-B1C3-E86826D5B6B0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199" creationId="{F0C80443-0259-4533-99CF-312441C22D71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0" creationId="{1440A443-8089-4D46-9977-C4B13F059CAB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2" creationId="{1E9F5935-F659-49BE-8937-E300CB79789C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3" creationId="{FDD36F7B-3B3A-474B-87C6-DBA8EDE8362C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5" creationId="{6AC82C1D-C9E2-46CB-A2CF-574EC13E31C2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6" creationId="{EE9B62B4-900B-4746-87D2-2AA4864C0C3D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7" creationId="{F244E0BA-5D38-404A-92E6-70A3DCB96ABA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8" creationId="{9F9FB89F-4936-4317-9A95-7DA3CB317B45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09" creationId="{E7E1085D-D000-4A37-BA6A-6A5352627715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11" creationId="{2E2CF2D3-F215-4AAB-8F5B-14EDBC5F964D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12" creationId="{C908A4CD-BBE0-48D5-9960-7481B12A4317}"/>
          </ac:spMkLst>
        </pc:spChg>
        <pc:spChg chg="mod topLvl">
          <ac:chgData name="Reut Farkash" userId="6887dcea-80f9-4bf0-944a-0adf3582bb08" providerId="ADAL" clId="{CF7534F6-1B41-4DDB-B91A-004EF47EFF37}" dt="2019-11-04T08:36:07.931" v="3736" actId="165"/>
          <ac:spMkLst>
            <pc:docMk/>
            <pc:sldMk cId="978601240" sldId="1281"/>
            <ac:spMk id="213" creationId="{35A03354-CF6B-43A1-8F94-43A934B2DFA2}"/>
          </ac:spMkLst>
        </pc:spChg>
        <pc:spChg chg="mod topLvl">
          <ac:chgData name="Reut Farkash" userId="6887dcea-80f9-4bf0-944a-0adf3582bb08" providerId="ADAL" clId="{CF7534F6-1B41-4DDB-B91A-004EF47EFF37}" dt="2019-11-04T08:36:01.561" v="3735" actId="165"/>
          <ac:spMkLst>
            <pc:docMk/>
            <pc:sldMk cId="978601240" sldId="1281"/>
            <ac:spMk id="249" creationId="{0DEA7468-8405-41EB-A96F-2A5788EA7C94}"/>
          </ac:spMkLst>
        </pc:spChg>
        <pc:spChg chg="mod topLvl">
          <ac:chgData name="Reut Farkash" userId="6887dcea-80f9-4bf0-944a-0adf3582bb08" providerId="ADAL" clId="{CF7534F6-1B41-4DDB-B91A-004EF47EFF37}" dt="2019-11-04T08:36:01.561" v="3735" actId="165"/>
          <ac:spMkLst>
            <pc:docMk/>
            <pc:sldMk cId="978601240" sldId="1281"/>
            <ac:spMk id="260" creationId="{CA0A256C-825E-421B-8461-4D6F4113571D}"/>
          </ac:spMkLst>
        </pc:spChg>
        <pc:spChg chg="mod topLvl">
          <ac:chgData name="Reut Farkash" userId="6887dcea-80f9-4bf0-944a-0adf3582bb08" providerId="ADAL" clId="{CF7534F6-1B41-4DDB-B91A-004EF47EFF37}" dt="2019-11-04T08:36:01.561" v="3735" actId="165"/>
          <ac:spMkLst>
            <pc:docMk/>
            <pc:sldMk cId="978601240" sldId="1281"/>
            <ac:spMk id="262" creationId="{593C0D37-8F7B-4593-84D2-3FF62301CC26}"/>
          </ac:spMkLst>
        </pc:spChg>
        <pc:spChg chg="mod topLvl">
          <ac:chgData name="Reut Farkash" userId="6887dcea-80f9-4bf0-944a-0adf3582bb08" providerId="ADAL" clId="{CF7534F6-1B41-4DDB-B91A-004EF47EFF37}" dt="2019-11-04T08:36:01.561" v="3735" actId="165"/>
          <ac:spMkLst>
            <pc:docMk/>
            <pc:sldMk cId="978601240" sldId="1281"/>
            <ac:spMk id="267" creationId="{C4D0B24F-89F5-4A14-AC23-1B39DD3EEFF8}"/>
          </ac:spMkLst>
        </pc:spChg>
        <pc:spChg chg="mod topLvl">
          <ac:chgData name="Reut Farkash" userId="6887dcea-80f9-4bf0-944a-0adf3582bb08" providerId="ADAL" clId="{CF7534F6-1B41-4DDB-B91A-004EF47EFF37}" dt="2019-11-04T08:36:01.561" v="3735" actId="165"/>
          <ac:spMkLst>
            <pc:docMk/>
            <pc:sldMk cId="978601240" sldId="1281"/>
            <ac:spMk id="268" creationId="{EDDAC9D1-3134-4CA5-9731-9493B1AA1BDC}"/>
          </ac:spMkLst>
        </pc:spChg>
        <pc:spChg chg="mod topLvl">
          <ac:chgData name="Reut Farkash" userId="6887dcea-80f9-4bf0-944a-0adf3582bb08" providerId="ADAL" clId="{CF7534F6-1B41-4DDB-B91A-004EF47EFF37}" dt="2019-11-04T08:36:01.561" v="3735" actId="165"/>
          <ac:spMkLst>
            <pc:docMk/>
            <pc:sldMk cId="978601240" sldId="1281"/>
            <ac:spMk id="275" creationId="{73FA8712-E77D-452C-A964-902AE35AACF6}"/>
          </ac:spMkLst>
        </pc:spChg>
        <pc:spChg chg="mod topLvl">
          <ac:chgData name="Reut Farkash" userId="6887dcea-80f9-4bf0-944a-0adf3582bb08" providerId="ADAL" clId="{CF7534F6-1B41-4DDB-B91A-004EF47EFF37}" dt="2019-11-04T08:35:24.818" v="3731" actId="165"/>
          <ac:spMkLst>
            <pc:docMk/>
            <pc:sldMk cId="978601240" sldId="1281"/>
            <ac:spMk id="326" creationId="{BAB0C06A-42C6-4B85-831C-4613C40C2D05}"/>
          </ac:spMkLst>
        </pc:spChg>
        <pc:spChg chg="mod topLvl">
          <ac:chgData name="Reut Farkash" userId="6887dcea-80f9-4bf0-944a-0adf3582bb08" providerId="ADAL" clId="{CF7534F6-1B41-4DDB-B91A-004EF47EFF37}" dt="2019-11-04T08:43:03.851" v="3796" actId="165"/>
          <ac:spMkLst>
            <pc:docMk/>
            <pc:sldMk cId="978601240" sldId="1281"/>
            <ac:spMk id="330" creationId="{241D18B1-2FC4-407D-9D10-9068A29D48C5}"/>
          </ac:spMkLst>
        </pc:spChg>
        <pc:spChg chg="mod topLvl">
          <ac:chgData name="Reut Farkash" userId="6887dcea-80f9-4bf0-944a-0adf3582bb08" providerId="ADAL" clId="{CF7534F6-1B41-4DDB-B91A-004EF47EFF37}" dt="2019-11-04T08:44:29.324" v="3803" actId="165"/>
          <ac:spMkLst>
            <pc:docMk/>
            <pc:sldMk cId="978601240" sldId="1281"/>
            <ac:spMk id="335" creationId="{8B643FBA-4F4F-4167-8553-E7D1DFCF8AC4}"/>
          </ac:spMkLst>
        </pc:spChg>
        <pc:spChg chg="mod topLvl">
          <ac:chgData name="Reut Farkash" userId="6887dcea-80f9-4bf0-944a-0adf3582bb08" providerId="ADAL" clId="{CF7534F6-1B41-4DDB-B91A-004EF47EFF37}" dt="2019-11-04T08:44:29.324" v="3803" actId="165"/>
          <ac:spMkLst>
            <pc:docMk/>
            <pc:sldMk cId="978601240" sldId="1281"/>
            <ac:spMk id="342" creationId="{D006AB07-469D-4C33-AB5E-6943A025F333}"/>
          </ac:spMkLst>
        </pc:spChg>
        <pc:spChg chg="mod topLvl">
          <ac:chgData name="Reut Farkash" userId="6887dcea-80f9-4bf0-944a-0adf3582bb08" providerId="ADAL" clId="{CF7534F6-1B41-4DDB-B91A-004EF47EFF37}" dt="2019-11-04T08:44:29.324" v="3803" actId="165"/>
          <ac:spMkLst>
            <pc:docMk/>
            <pc:sldMk cId="978601240" sldId="1281"/>
            <ac:spMk id="343" creationId="{14372DF7-E2D2-4109-BCC3-EB14447F134B}"/>
          </ac:spMkLst>
        </pc:spChg>
        <pc:spChg chg="mod topLvl">
          <ac:chgData name="Reut Farkash" userId="6887dcea-80f9-4bf0-944a-0adf3582bb08" providerId="ADAL" clId="{CF7534F6-1B41-4DDB-B91A-004EF47EFF37}" dt="2019-11-04T08:52:29.504" v="3848" actId="164"/>
          <ac:spMkLst>
            <pc:docMk/>
            <pc:sldMk cId="978601240" sldId="1281"/>
            <ac:spMk id="345" creationId="{33808C30-B3C7-40F7-AB90-6C72808F1BA8}"/>
          </ac:spMkLst>
        </pc:spChg>
        <pc:spChg chg="mod topLvl">
          <ac:chgData name="Reut Farkash" userId="6887dcea-80f9-4bf0-944a-0adf3582bb08" providerId="ADAL" clId="{CF7534F6-1B41-4DDB-B91A-004EF47EFF37}" dt="2019-11-04T08:44:51.767" v="3804" actId="165"/>
          <ac:spMkLst>
            <pc:docMk/>
            <pc:sldMk cId="978601240" sldId="1281"/>
            <ac:spMk id="348" creationId="{15FA48B4-4EF3-4247-A9B7-1F251560FD4D}"/>
          </ac:spMkLst>
        </pc:spChg>
        <pc:spChg chg="del mod topLvl">
          <ac:chgData name="Reut Farkash" userId="6887dcea-80f9-4bf0-944a-0adf3582bb08" providerId="ADAL" clId="{CF7534F6-1B41-4DDB-B91A-004EF47EFF37}" dt="2019-11-04T08:49:29.357" v="3840" actId="478"/>
          <ac:spMkLst>
            <pc:docMk/>
            <pc:sldMk cId="978601240" sldId="1281"/>
            <ac:spMk id="356" creationId="{88878B7C-E600-4D60-BED1-A9C4CEB56512}"/>
          </ac:spMkLst>
        </pc:spChg>
        <pc:spChg chg="mod topLvl">
          <ac:chgData name="Reut Farkash" userId="6887dcea-80f9-4bf0-944a-0adf3582bb08" providerId="ADAL" clId="{CF7534F6-1B41-4DDB-B91A-004EF47EFF37}" dt="2019-11-04T08:44:51.767" v="3804" actId="165"/>
          <ac:spMkLst>
            <pc:docMk/>
            <pc:sldMk cId="978601240" sldId="1281"/>
            <ac:spMk id="360" creationId="{D765A4E7-1C64-4C9C-8C5B-1193B8130418}"/>
          </ac:spMkLst>
        </pc:spChg>
        <pc:spChg chg="mod topLvl">
          <ac:chgData name="Reut Farkash" userId="6887dcea-80f9-4bf0-944a-0adf3582bb08" providerId="ADAL" clId="{CF7534F6-1B41-4DDB-B91A-004EF47EFF37}" dt="2019-11-04T08:44:51.767" v="3804" actId="165"/>
          <ac:spMkLst>
            <pc:docMk/>
            <pc:sldMk cId="978601240" sldId="1281"/>
            <ac:spMk id="361" creationId="{A3EF4774-3F19-42BB-ABBB-2542102CFD79}"/>
          </ac:spMkLst>
        </pc:spChg>
        <pc:spChg chg="mod topLvl">
          <ac:chgData name="Reut Farkash" userId="6887dcea-80f9-4bf0-944a-0adf3582bb08" providerId="ADAL" clId="{CF7534F6-1B41-4DDB-B91A-004EF47EFF37}" dt="2019-11-04T08:42:11.233" v="3792" actId="165"/>
          <ac:spMkLst>
            <pc:docMk/>
            <pc:sldMk cId="978601240" sldId="1281"/>
            <ac:spMk id="383" creationId="{1EB12943-6C53-43E3-9AD4-D0B067EFA3B3}"/>
          </ac:spMkLst>
        </pc:spChg>
        <pc:spChg chg="mod topLvl">
          <ac:chgData name="Reut Farkash" userId="6887dcea-80f9-4bf0-944a-0adf3582bb08" providerId="ADAL" clId="{CF7534F6-1B41-4DDB-B91A-004EF47EFF37}" dt="2019-11-04T08:42:11.233" v="3792" actId="165"/>
          <ac:spMkLst>
            <pc:docMk/>
            <pc:sldMk cId="978601240" sldId="1281"/>
            <ac:spMk id="384" creationId="{C4877F50-AAC5-445B-B0A7-E7A4ADE9AC9B}"/>
          </ac:spMkLst>
        </pc:spChg>
        <pc:spChg chg="mod topLvl">
          <ac:chgData name="Reut Farkash" userId="6887dcea-80f9-4bf0-944a-0adf3582bb08" providerId="ADAL" clId="{CF7534F6-1B41-4DDB-B91A-004EF47EFF37}" dt="2019-11-04T08:42:20.418" v="3793" actId="165"/>
          <ac:spMkLst>
            <pc:docMk/>
            <pc:sldMk cId="978601240" sldId="1281"/>
            <ac:spMk id="385" creationId="{3DB8C21B-312F-4DC8-93AD-A25E648A8354}"/>
          </ac:spMkLst>
        </pc:spChg>
        <pc:spChg chg="mod topLvl">
          <ac:chgData name="Reut Farkash" userId="6887dcea-80f9-4bf0-944a-0adf3582bb08" providerId="ADAL" clId="{CF7534F6-1B41-4DDB-B91A-004EF47EFF37}" dt="2019-11-04T08:42:20.418" v="3793" actId="165"/>
          <ac:spMkLst>
            <pc:docMk/>
            <pc:sldMk cId="978601240" sldId="1281"/>
            <ac:spMk id="390" creationId="{271AC2A5-694F-4AC6-8D92-6CDA61D217DF}"/>
          </ac:spMkLst>
        </pc:spChg>
        <pc:spChg chg="mod topLvl">
          <ac:chgData name="Reut Farkash" userId="6887dcea-80f9-4bf0-944a-0adf3582bb08" providerId="ADAL" clId="{CF7534F6-1B41-4DDB-B91A-004EF47EFF37}" dt="2019-11-04T08:42:11.233" v="3792" actId="165"/>
          <ac:spMkLst>
            <pc:docMk/>
            <pc:sldMk cId="978601240" sldId="1281"/>
            <ac:spMk id="391" creationId="{CF6B00AF-3900-4B83-B9FE-198336C3FE44}"/>
          </ac:spMkLst>
        </pc:spChg>
        <pc:spChg chg="mod topLvl">
          <ac:chgData name="Reut Farkash" userId="6887dcea-80f9-4bf0-944a-0adf3582bb08" providerId="ADAL" clId="{CF7534F6-1B41-4DDB-B91A-004EF47EFF37}" dt="2019-11-04T08:42:11.233" v="3792" actId="165"/>
          <ac:spMkLst>
            <pc:docMk/>
            <pc:sldMk cId="978601240" sldId="1281"/>
            <ac:spMk id="392" creationId="{082A7115-F1D8-4C36-9438-BE1003D5870A}"/>
          </ac:spMkLst>
        </pc:spChg>
        <pc:spChg chg="mod topLvl">
          <ac:chgData name="Reut Farkash" userId="6887dcea-80f9-4bf0-944a-0adf3582bb08" providerId="ADAL" clId="{CF7534F6-1B41-4DDB-B91A-004EF47EFF37}" dt="2019-11-04T08:42:20.418" v="3793" actId="165"/>
          <ac:spMkLst>
            <pc:docMk/>
            <pc:sldMk cId="978601240" sldId="1281"/>
            <ac:spMk id="393" creationId="{CC430FD7-7EC6-4397-9EBB-157C64790904}"/>
          </ac:spMkLst>
        </pc:spChg>
        <pc:spChg chg="mod topLvl">
          <ac:chgData name="Reut Farkash" userId="6887dcea-80f9-4bf0-944a-0adf3582bb08" providerId="ADAL" clId="{CF7534F6-1B41-4DDB-B91A-004EF47EFF37}" dt="2019-11-04T08:42:11.233" v="3792" actId="165"/>
          <ac:spMkLst>
            <pc:docMk/>
            <pc:sldMk cId="978601240" sldId="1281"/>
            <ac:spMk id="399" creationId="{7D4A996E-1BA9-4B6C-B718-63FDD4022B0E}"/>
          </ac:spMkLst>
        </pc:spChg>
        <pc:spChg chg="mod topLvl">
          <ac:chgData name="Reut Farkash" userId="6887dcea-80f9-4bf0-944a-0adf3582bb08" providerId="ADAL" clId="{CF7534F6-1B41-4DDB-B91A-004EF47EFF37}" dt="2019-11-04T08:42:11.233" v="3792" actId="165"/>
          <ac:spMkLst>
            <pc:docMk/>
            <pc:sldMk cId="978601240" sldId="1281"/>
            <ac:spMk id="400" creationId="{5F61417B-5893-49DD-8CAA-B1E01D9885AB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09" creationId="{5BD7C3D9-C63B-4DA4-B787-4D49B102B36F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0" creationId="{0BC331D9-75EF-4F96-8946-D27C3D41F469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2" creationId="{C1985982-5A1B-4CBE-8730-26DA553FAC1F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3" creationId="{8319D72C-9518-428D-B911-FF9B9F48F37A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5" creationId="{AC7AFF11-B463-4C73-9311-3F082FD35AB8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6" creationId="{BD029D36-602F-41AE-96AC-B202BC148628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7" creationId="{0F1DF3A8-3E58-464C-9038-A29CD976718B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8" creationId="{4AAE7AD3-0C99-4595-8284-5D204E215780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19" creationId="{05172D2A-2BD4-4950-AB3B-8366E16B1D55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20" creationId="{5A4F4C27-744B-4FA2-AABF-30D1601A3A42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21" creationId="{B4AA776D-D74A-493F-ACFB-36B170C58EB6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22" creationId="{E4405DD6-FAB6-4359-A753-D64CD250A9FD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23" creationId="{1E04061D-4CFE-4CFF-9306-C78BBB938B6A}"/>
          </ac:spMkLst>
        </pc:spChg>
        <pc:spChg chg="mod topLvl">
          <ac:chgData name="Reut Farkash" userId="6887dcea-80f9-4bf0-944a-0adf3582bb08" providerId="ADAL" clId="{CF7534F6-1B41-4DDB-B91A-004EF47EFF37}" dt="2019-11-04T09:10:30.291" v="3881" actId="165"/>
          <ac:spMkLst>
            <pc:docMk/>
            <pc:sldMk cId="978601240" sldId="1281"/>
            <ac:spMk id="425" creationId="{446001C9-1D35-4059-9A6E-F4ED23B86472}"/>
          </ac:spMkLst>
        </pc:spChg>
        <pc:spChg chg="mod topLvl">
          <ac:chgData name="Reut Farkash" userId="6887dcea-80f9-4bf0-944a-0adf3582bb08" providerId="ADAL" clId="{CF7534F6-1B41-4DDB-B91A-004EF47EFF37}" dt="2019-11-04T09:14:19.349" v="3899" actId="165"/>
          <ac:spMkLst>
            <pc:docMk/>
            <pc:sldMk cId="978601240" sldId="1281"/>
            <ac:spMk id="428" creationId="{96D0098C-96D5-413F-9C07-7D5746E99374}"/>
          </ac:spMkLst>
        </pc:spChg>
        <pc:spChg chg="mod topLvl">
          <ac:chgData name="Reut Farkash" userId="6887dcea-80f9-4bf0-944a-0adf3582bb08" providerId="ADAL" clId="{CF7534F6-1B41-4DDB-B91A-004EF47EFF37}" dt="2019-11-04T09:14:19.349" v="3899" actId="165"/>
          <ac:spMkLst>
            <pc:docMk/>
            <pc:sldMk cId="978601240" sldId="1281"/>
            <ac:spMk id="431" creationId="{8593040B-D505-4A73-A0B6-7C661BA73E9A}"/>
          </ac:spMkLst>
        </pc:spChg>
        <pc:spChg chg="mod topLvl">
          <ac:chgData name="Reut Farkash" userId="6887dcea-80f9-4bf0-944a-0adf3582bb08" providerId="ADAL" clId="{CF7534F6-1B41-4DDB-B91A-004EF47EFF37}" dt="2019-11-04T09:14:19.349" v="3899" actId="165"/>
          <ac:spMkLst>
            <pc:docMk/>
            <pc:sldMk cId="978601240" sldId="1281"/>
            <ac:spMk id="432" creationId="{58A00FD2-7BD1-42F1-8F0F-365BF9FE6800}"/>
          </ac:spMkLst>
        </pc:spChg>
        <pc:spChg chg="mod topLvl">
          <ac:chgData name="Reut Farkash" userId="6887dcea-80f9-4bf0-944a-0adf3582bb08" providerId="ADAL" clId="{CF7534F6-1B41-4DDB-B91A-004EF47EFF37}" dt="2019-11-04T09:18:07.040" v="3926" actId="1076"/>
          <ac:spMkLst>
            <pc:docMk/>
            <pc:sldMk cId="978601240" sldId="1281"/>
            <ac:spMk id="434" creationId="{46691935-CC81-4901-AE2A-CCD5C923812A}"/>
          </ac:spMkLst>
        </pc:spChg>
        <pc:spChg chg="mod topLvl">
          <ac:chgData name="Reut Farkash" userId="6887dcea-80f9-4bf0-944a-0adf3582bb08" providerId="ADAL" clId="{CF7534F6-1B41-4DDB-B91A-004EF47EFF37}" dt="2019-11-04T09:14:27.153" v="3900" actId="165"/>
          <ac:spMkLst>
            <pc:docMk/>
            <pc:sldMk cId="978601240" sldId="1281"/>
            <ac:spMk id="437" creationId="{69CDC14C-E3CF-4127-9D26-4FC80D00CCD1}"/>
          </ac:spMkLst>
        </pc:spChg>
        <pc:spChg chg="mod topLvl">
          <ac:chgData name="Reut Farkash" userId="6887dcea-80f9-4bf0-944a-0adf3582bb08" providerId="ADAL" clId="{CF7534F6-1B41-4DDB-B91A-004EF47EFF37}" dt="2019-11-04T09:14:27.153" v="3900" actId="165"/>
          <ac:spMkLst>
            <pc:docMk/>
            <pc:sldMk cId="978601240" sldId="1281"/>
            <ac:spMk id="439" creationId="{08F2568F-F3C3-47AE-A8AA-81A2073BD2E7}"/>
          </ac:spMkLst>
        </pc:spChg>
        <pc:spChg chg="mod topLvl">
          <ac:chgData name="Reut Farkash" userId="6887dcea-80f9-4bf0-944a-0adf3582bb08" providerId="ADAL" clId="{CF7534F6-1B41-4DDB-B91A-004EF47EFF37}" dt="2019-11-04T09:14:27.153" v="3900" actId="165"/>
          <ac:spMkLst>
            <pc:docMk/>
            <pc:sldMk cId="978601240" sldId="1281"/>
            <ac:spMk id="440" creationId="{6FF2B45F-17E1-4497-A34E-EE5453A3E72A}"/>
          </ac:spMkLst>
        </pc:spChg>
        <pc:spChg chg="mod topLvl">
          <ac:chgData name="Reut Farkash" userId="6887dcea-80f9-4bf0-944a-0adf3582bb08" providerId="ADAL" clId="{CF7534F6-1B41-4DDB-B91A-004EF47EFF37}" dt="2019-11-04T09:14:27.153" v="3900" actId="165"/>
          <ac:spMkLst>
            <pc:docMk/>
            <pc:sldMk cId="978601240" sldId="1281"/>
            <ac:spMk id="441" creationId="{299FF1AE-445B-4B1B-9813-760453FFD2DD}"/>
          </ac:spMkLst>
        </pc:spChg>
        <pc:spChg chg="mod">
          <ac:chgData name="Reut Farkash" userId="6887dcea-80f9-4bf0-944a-0adf3582bb08" providerId="ADAL" clId="{CF7534F6-1B41-4DDB-B91A-004EF47EFF37}" dt="2019-11-04T08:41:06.362" v="3788" actId="1076"/>
          <ac:spMkLst>
            <pc:docMk/>
            <pc:sldMk cId="978601240" sldId="1281"/>
            <ac:spMk id="450" creationId="{8B0A7D11-0279-440B-8CA4-6F0BEA88A8D3}"/>
          </ac:spMkLst>
        </pc:spChg>
        <pc:grpChg chg="del mod topLvl">
          <ac:chgData name="Reut Farkash" userId="6887dcea-80f9-4bf0-944a-0adf3582bb08" providerId="ADAL" clId="{CF7534F6-1B41-4DDB-B91A-004EF47EFF37}" dt="2019-11-04T08:42:02.561" v="3791" actId="165"/>
          <ac:grpSpMkLst>
            <pc:docMk/>
            <pc:sldMk cId="978601240" sldId="1281"/>
            <ac:grpSpMk id="12" creationId="{795625B9-56E1-4E06-9FDD-C0F90DC62FD7}"/>
          </ac:grpSpMkLst>
        </pc:grpChg>
        <pc:grpChg chg="del">
          <ac:chgData name="Reut Farkash" userId="6887dcea-80f9-4bf0-944a-0adf3582bb08" providerId="ADAL" clId="{CF7534F6-1B41-4DDB-B91A-004EF47EFF37}" dt="2019-11-04T09:10:26.500" v="3880" actId="165"/>
          <ac:grpSpMkLst>
            <pc:docMk/>
            <pc:sldMk cId="978601240" sldId="1281"/>
            <ac:grpSpMk id="13" creationId="{363F7167-A707-4CB5-8355-7DA2EA0FEC60}"/>
          </ac:grpSpMkLst>
        </pc:grpChg>
        <pc:grpChg chg="del">
          <ac:chgData name="Reut Farkash" userId="6887dcea-80f9-4bf0-944a-0adf3582bb08" providerId="ADAL" clId="{CF7534F6-1B41-4DDB-B91A-004EF47EFF37}" dt="2019-11-04T08:41:31.328" v="3790" actId="165"/>
          <ac:grpSpMkLst>
            <pc:docMk/>
            <pc:sldMk cId="978601240" sldId="1281"/>
            <ac:grpSpMk id="14" creationId="{CC3FC767-6162-4768-8963-864E369D464C}"/>
          </ac:grpSpMkLst>
        </pc:grpChg>
        <pc:grpChg chg="add mod">
          <ac:chgData name="Reut Farkash" userId="6887dcea-80f9-4bf0-944a-0adf3582bb08" providerId="ADAL" clId="{CF7534F6-1B41-4DDB-B91A-004EF47EFF37}" dt="2019-11-04T08:51:46.860" v="3845" actId="164"/>
          <ac:grpSpMkLst>
            <pc:docMk/>
            <pc:sldMk cId="978601240" sldId="1281"/>
            <ac:grpSpMk id="18" creationId="{94F54CDD-642B-4A52-B0F0-99FEE67F6A87}"/>
          </ac:grpSpMkLst>
        </pc:grpChg>
        <pc:grpChg chg="add mod">
          <ac:chgData name="Reut Farkash" userId="6887dcea-80f9-4bf0-944a-0adf3582bb08" providerId="ADAL" clId="{CF7534F6-1B41-4DDB-B91A-004EF47EFF37}" dt="2019-11-04T08:52:29.504" v="3848" actId="164"/>
          <ac:grpSpMkLst>
            <pc:docMk/>
            <pc:sldMk cId="978601240" sldId="1281"/>
            <ac:grpSpMk id="19" creationId="{28A5A1D0-DAD7-4F84-953A-5C190F046132}"/>
          </ac:grpSpMkLst>
        </pc:grpChg>
        <pc:grpChg chg="add mod">
          <ac:chgData name="Reut Farkash" userId="6887dcea-80f9-4bf0-944a-0adf3582bb08" providerId="ADAL" clId="{CF7534F6-1B41-4DDB-B91A-004EF47EFF37}" dt="2019-11-04T08:52:29.504" v="3848" actId="164"/>
          <ac:grpSpMkLst>
            <pc:docMk/>
            <pc:sldMk cId="978601240" sldId="1281"/>
            <ac:grpSpMk id="20" creationId="{3F4A81EB-6470-43F3-B799-FF46AF143D1C}"/>
          </ac:grpSpMkLst>
        </pc:grpChg>
        <pc:grpChg chg="mod topLvl">
          <ac:chgData name="Reut Farkash" userId="6887dcea-80f9-4bf0-944a-0adf3582bb08" providerId="ADAL" clId="{CF7534F6-1B41-4DDB-B91A-004EF47EFF37}" dt="2019-11-04T08:36:07.931" v="3736" actId="165"/>
          <ac:grpSpMkLst>
            <pc:docMk/>
            <pc:sldMk cId="978601240" sldId="1281"/>
            <ac:grpSpMk id="167" creationId="{A31D6C92-8052-4832-A136-7FC0B933BA78}"/>
          </ac:grpSpMkLst>
        </pc:grpChg>
        <pc:grpChg chg="del mod topLvl">
          <ac:chgData name="Reut Farkash" userId="6887dcea-80f9-4bf0-944a-0adf3582bb08" providerId="ADAL" clId="{CF7534F6-1B41-4DDB-B91A-004EF47EFF37}" dt="2019-11-04T08:36:07.931" v="3736" actId="165"/>
          <ac:grpSpMkLst>
            <pc:docMk/>
            <pc:sldMk cId="978601240" sldId="1281"/>
            <ac:grpSpMk id="214" creationId="{576510A6-1177-4FD3-9E27-FFDF9D1C4960}"/>
          </ac:grpSpMkLst>
        </pc:grpChg>
        <pc:grpChg chg="del mod topLvl">
          <ac:chgData name="Reut Farkash" userId="6887dcea-80f9-4bf0-944a-0adf3582bb08" providerId="ADAL" clId="{CF7534F6-1B41-4DDB-B91A-004EF47EFF37}" dt="2019-11-04T08:36:01.561" v="3735" actId="165"/>
          <ac:grpSpMkLst>
            <pc:docMk/>
            <pc:sldMk cId="978601240" sldId="1281"/>
            <ac:grpSpMk id="276" creationId="{9289EDED-FC02-4602-BCAF-C5A669167053}"/>
          </ac:grpSpMkLst>
        </pc:grpChg>
        <pc:grpChg chg="del">
          <ac:chgData name="Reut Farkash" userId="6887dcea-80f9-4bf0-944a-0adf3582bb08" providerId="ADAL" clId="{CF7534F6-1B41-4DDB-B91A-004EF47EFF37}" dt="2019-11-04T08:35:24.818" v="3731" actId="165"/>
          <ac:grpSpMkLst>
            <pc:docMk/>
            <pc:sldMk cId="978601240" sldId="1281"/>
            <ac:grpSpMk id="327" creationId="{9B796293-0051-4E11-9A0B-E4E0502E4D40}"/>
          </ac:grpSpMkLst>
        </pc:grpChg>
        <pc:grpChg chg="del mod topLvl">
          <ac:chgData name="Reut Farkash" userId="6887dcea-80f9-4bf0-944a-0adf3582bb08" providerId="ADAL" clId="{CF7534F6-1B41-4DDB-B91A-004EF47EFF37}" dt="2019-11-04T08:43:03.851" v="3796" actId="165"/>
          <ac:grpSpMkLst>
            <pc:docMk/>
            <pc:sldMk cId="978601240" sldId="1281"/>
            <ac:grpSpMk id="328" creationId="{E2667502-38E3-4ECC-A335-4E5E811CBB31}"/>
          </ac:grpSpMkLst>
        </pc:grpChg>
        <pc:grpChg chg="del mod topLvl">
          <ac:chgData name="Reut Farkash" userId="6887dcea-80f9-4bf0-944a-0adf3582bb08" providerId="ADAL" clId="{CF7534F6-1B41-4DDB-B91A-004EF47EFF37}" dt="2019-11-04T08:44:29.324" v="3803" actId="165"/>
          <ac:grpSpMkLst>
            <pc:docMk/>
            <pc:sldMk cId="978601240" sldId="1281"/>
            <ac:grpSpMk id="329" creationId="{388E5689-06C9-4F5C-92DF-9905AF92EFB3}"/>
          </ac:grpSpMkLst>
        </pc:grpChg>
        <pc:grpChg chg="del mod topLvl">
          <ac:chgData name="Reut Farkash" userId="6887dcea-80f9-4bf0-944a-0adf3582bb08" providerId="ADAL" clId="{CF7534F6-1B41-4DDB-B91A-004EF47EFF37}" dt="2019-11-04T08:44:51.767" v="3804" actId="165"/>
          <ac:grpSpMkLst>
            <pc:docMk/>
            <pc:sldMk cId="978601240" sldId="1281"/>
            <ac:grpSpMk id="331" creationId="{F855432F-A2E7-41A3-9931-46978465DD42}"/>
          </ac:grpSpMkLst>
        </pc:grpChg>
        <pc:grpChg chg="mod topLvl">
          <ac:chgData name="Reut Farkash" userId="6887dcea-80f9-4bf0-944a-0adf3582bb08" providerId="ADAL" clId="{CF7534F6-1B41-4DDB-B91A-004EF47EFF37}" dt="2019-11-04T08:51:41.512" v="3844" actId="164"/>
          <ac:grpSpMkLst>
            <pc:docMk/>
            <pc:sldMk cId="978601240" sldId="1281"/>
            <ac:grpSpMk id="346" creationId="{00EAA436-3E3A-48C7-9C21-DA442CDB5509}"/>
          </ac:grpSpMkLst>
        </pc:grpChg>
        <pc:grpChg chg="del mod topLvl">
          <ac:chgData name="Reut Farkash" userId="6887dcea-80f9-4bf0-944a-0adf3582bb08" providerId="ADAL" clId="{CF7534F6-1B41-4DDB-B91A-004EF47EFF37}" dt="2019-11-04T08:42:20.418" v="3793" actId="165"/>
          <ac:grpSpMkLst>
            <pc:docMk/>
            <pc:sldMk cId="978601240" sldId="1281"/>
            <ac:grpSpMk id="404" creationId="{F51830A0-6C05-41AD-A33A-E2DC0B39BDA9}"/>
          </ac:grpSpMkLst>
        </pc:grpChg>
        <pc:grpChg chg="del mod topLvl">
          <ac:chgData name="Reut Farkash" userId="6887dcea-80f9-4bf0-944a-0adf3582bb08" providerId="ADAL" clId="{CF7534F6-1B41-4DDB-B91A-004EF47EFF37}" dt="2019-11-04T08:42:11.233" v="3792" actId="165"/>
          <ac:grpSpMkLst>
            <pc:docMk/>
            <pc:sldMk cId="978601240" sldId="1281"/>
            <ac:grpSpMk id="405" creationId="{37FDF47D-F161-41F8-B568-020FC65502EB}"/>
          </ac:grpSpMkLst>
        </pc:grpChg>
        <pc:grpChg chg="del mod topLvl">
          <ac:chgData name="Reut Farkash" userId="6887dcea-80f9-4bf0-944a-0adf3582bb08" providerId="ADAL" clId="{CF7534F6-1B41-4DDB-B91A-004EF47EFF37}" dt="2019-11-04T09:10:30.291" v="3881" actId="165"/>
          <ac:grpSpMkLst>
            <pc:docMk/>
            <pc:sldMk cId="978601240" sldId="1281"/>
            <ac:grpSpMk id="408" creationId="{11384903-09C8-48E2-9FD6-52082573DEAA}"/>
          </ac:grpSpMkLst>
        </pc:grpChg>
        <pc:grpChg chg="del mod topLvl">
          <ac:chgData name="Reut Farkash" userId="6887dcea-80f9-4bf0-944a-0adf3582bb08" providerId="ADAL" clId="{CF7534F6-1B41-4DDB-B91A-004EF47EFF37}" dt="2019-11-04T09:14:19.349" v="3899" actId="165"/>
          <ac:grpSpMkLst>
            <pc:docMk/>
            <pc:sldMk cId="978601240" sldId="1281"/>
            <ac:grpSpMk id="414" creationId="{80390C35-3BB9-4163-ADE5-A18B52ECE1E7}"/>
          </ac:grpSpMkLst>
        </pc:grpChg>
        <pc:grpChg chg="del mod topLvl">
          <ac:chgData name="Reut Farkash" userId="6887dcea-80f9-4bf0-944a-0adf3582bb08" providerId="ADAL" clId="{CF7534F6-1B41-4DDB-B91A-004EF47EFF37}" dt="2019-11-04T09:14:27.153" v="3900" actId="165"/>
          <ac:grpSpMkLst>
            <pc:docMk/>
            <pc:sldMk cId="978601240" sldId="1281"/>
            <ac:grpSpMk id="426" creationId="{8D3D83CE-314F-4611-B232-AC1C76380FB4}"/>
          </ac:grpSpMkLst>
        </pc:grpChg>
        <pc:grpChg chg="mod topLvl">
          <ac:chgData name="Reut Farkash" userId="6887dcea-80f9-4bf0-944a-0adf3582bb08" providerId="ADAL" clId="{CF7534F6-1B41-4DDB-B91A-004EF47EFF37}" dt="2019-11-04T09:14:27.153" v="3900" actId="165"/>
          <ac:grpSpMkLst>
            <pc:docMk/>
            <pc:sldMk cId="978601240" sldId="1281"/>
            <ac:grpSpMk id="435" creationId="{594EE04E-C79B-46B6-9E41-3243E28EE471}"/>
          </ac:grpSpMkLst>
        </pc:grpChg>
        <pc:cxnChg chg="mod topLvl">
          <ac:chgData name="Reut Farkash" userId="6887dcea-80f9-4bf0-944a-0adf3582bb08" providerId="ADAL" clId="{CF7534F6-1B41-4DDB-B91A-004EF47EFF37}" dt="2019-11-04T08:42:02.561" v="3791" actId="165"/>
          <ac:cxnSpMkLst>
            <pc:docMk/>
            <pc:sldMk cId="978601240" sldId="1281"/>
            <ac:cxnSpMk id="138" creationId="{C6F2E03B-868E-4074-B4FC-7FC50D316910}"/>
          </ac:cxnSpMkLst>
        </pc:cxnChg>
        <pc:cxnChg chg="mod topLvl">
          <ac:chgData name="Reut Farkash" userId="6887dcea-80f9-4bf0-944a-0adf3582bb08" providerId="ADAL" clId="{CF7534F6-1B41-4DDB-B91A-004EF47EFF37}" dt="2019-11-04T08:46:47.129" v="3822" actId="1076"/>
          <ac:cxnSpMkLst>
            <pc:docMk/>
            <pc:sldMk cId="978601240" sldId="1281"/>
            <ac:cxnSpMk id="139" creationId="{2C7F9F79-2C5D-49C9-B3A4-77D478321B22}"/>
          </ac:cxnSpMkLst>
        </pc:cxnChg>
        <pc:cxnChg chg="mod topLvl">
          <ac:chgData name="Reut Farkash" userId="6887dcea-80f9-4bf0-944a-0adf3582bb08" providerId="ADAL" clId="{CF7534F6-1B41-4DDB-B91A-004EF47EFF37}" dt="2019-11-04T09:10:26.500" v="3880" actId="165"/>
          <ac:cxnSpMkLst>
            <pc:docMk/>
            <pc:sldMk cId="978601240" sldId="1281"/>
            <ac:cxnSpMk id="140" creationId="{73D28AEA-3508-4E71-BD2B-16C6A35C4461}"/>
          </ac:cxnSpMkLst>
        </pc:cxnChg>
        <pc:cxnChg chg="mod topLvl">
          <ac:chgData name="Reut Farkash" userId="6887dcea-80f9-4bf0-944a-0adf3582bb08" providerId="ADAL" clId="{CF7534F6-1B41-4DDB-B91A-004EF47EFF37}" dt="2019-11-04T09:17:37.214" v="3920" actId="1076"/>
          <ac:cxnSpMkLst>
            <pc:docMk/>
            <pc:sldMk cId="978601240" sldId="1281"/>
            <ac:cxnSpMk id="141" creationId="{344E3D67-0D47-4C7A-BB62-7CCAFBE13BDE}"/>
          </ac:cxnSpMkLst>
        </pc:cxnChg>
        <pc:cxnChg chg="add mod">
          <ac:chgData name="Reut Farkash" userId="6887dcea-80f9-4bf0-944a-0adf3582bb08" providerId="ADAL" clId="{CF7534F6-1B41-4DDB-B91A-004EF47EFF37}" dt="2019-11-04T08:37:41.287" v="3760" actId="14100"/>
          <ac:cxnSpMkLst>
            <pc:docMk/>
            <pc:sldMk cId="978601240" sldId="1281"/>
            <ac:cxnSpMk id="144" creationId="{3D9620E9-EA80-402B-B48E-98D36ECD6DC0}"/>
          </ac:cxnSpMkLst>
        </pc:cxnChg>
        <pc:cxnChg chg="add mod">
          <ac:chgData name="Reut Farkash" userId="6887dcea-80f9-4bf0-944a-0adf3582bb08" providerId="ADAL" clId="{CF7534F6-1B41-4DDB-B91A-004EF47EFF37}" dt="2019-11-04T08:46:49.687" v="3823" actId="1076"/>
          <ac:cxnSpMkLst>
            <pc:docMk/>
            <pc:sldMk cId="978601240" sldId="1281"/>
            <ac:cxnSpMk id="150" creationId="{444D91B0-3F73-4E4F-9736-A05C492A9A00}"/>
          </ac:cxnSpMkLst>
        </pc:cxnChg>
        <pc:cxnChg chg="mod topLvl">
          <ac:chgData name="Reut Farkash" userId="6887dcea-80f9-4bf0-944a-0adf3582bb08" providerId="ADAL" clId="{CF7534F6-1B41-4DDB-B91A-004EF47EFF37}" dt="2019-11-04T08:41:31.328" v="3790" actId="165"/>
          <ac:cxnSpMkLst>
            <pc:docMk/>
            <pc:sldMk cId="978601240" sldId="1281"/>
            <ac:cxnSpMk id="156" creationId="{75A57EC5-8218-4670-B2C4-69A6D6EEB2F4}"/>
          </ac:cxnSpMkLst>
        </pc:cxnChg>
        <pc:cxnChg chg="add mod">
          <ac:chgData name="Reut Farkash" userId="6887dcea-80f9-4bf0-944a-0adf3582bb08" providerId="ADAL" clId="{CF7534F6-1B41-4DDB-B91A-004EF47EFF37}" dt="2019-11-04T09:15:51.931" v="3913" actId="14100"/>
          <ac:cxnSpMkLst>
            <pc:docMk/>
            <pc:sldMk cId="978601240" sldId="1281"/>
            <ac:cxnSpMk id="161" creationId="{D4B95BD5-2701-45ED-AFEB-DD0418CB5CC1}"/>
          </ac:cxnSpMkLst>
        </pc:cxnChg>
        <pc:cxnChg chg="mod topLvl">
          <ac:chgData name="Reut Farkash" userId="6887dcea-80f9-4bf0-944a-0adf3582bb08" providerId="ADAL" clId="{CF7534F6-1B41-4DDB-B91A-004EF47EFF37}" dt="2019-11-04T08:37:34.543" v="3758" actId="14100"/>
          <ac:cxnSpMkLst>
            <pc:docMk/>
            <pc:sldMk cId="978601240" sldId="1281"/>
            <ac:cxnSpMk id="196" creationId="{DDA961FB-013F-466B-B70F-51A12AB8F581}"/>
          </ac:cxnSpMkLst>
        </pc:cxnChg>
        <pc:cxnChg chg="mod topLvl">
          <ac:chgData name="Reut Farkash" userId="6887dcea-80f9-4bf0-944a-0adf3582bb08" providerId="ADAL" clId="{CF7534F6-1B41-4DDB-B91A-004EF47EFF37}" dt="2019-11-04T08:36:07.931" v="3736" actId="165"/>
          <ac:cxnSpMkLst>
            <pc:docMk/>
            <pc:sldMk cId="978601240" sldId="1281"/>
            <ac:cxnSpMk id="198" creationId="{B7337DEE-1B51-470A-9F5A-475171AF68C0}"/>
          </ac:cxnSpMkLst>
        </pc:cxnChg>
        <pc:cxnChg chg="mod topLvl">
          <ac:chgData name="Reut Farkash" userId="6887dcea-80f9-4bf0-944a-0adf3582bb08" providerId="ADAL" clId="{CF7534F6-1B41-4DDB-B91A-004EF47EFF37}" dt="2019-11-04T08:36:01.561" v="3735" actId="165"/>
          <ac:cxnSpMkLst>
            <pc:docMk/>
            <pc:sldMk cId="978601240" sldId="1281"/>
            <ac:cxnSpMk id="251" creationId="{1E226B75-867F-494A-8333-24CCD0FEA2CE}"/>
          </ac:cxnSpMkLst>
        </pc:cxnChg>
        <pc:cxnChg chg="mod topLvl">
          <ac:chgData name="Reut Farkash" userId="6887dcea-80f9-4bf0-944a-0adf3582bb08" providerId="ADAL" clId="{CF7534F6-1B41-4DDB-B91A-004EF47EFF37}" dt="2019-11-04T08:36:01.561" v="3735" actId="165"/>
          <ac:cxnSpMkLst>
            <pc:docMk/>
            <pc:sldMk cId="978601240" sldId="1281"/>
            <ac:cxnSpMk id="259" creationId="{BAA1EF5D-A6DA-4FBE-B0EF-E7D19134348C}"/>
          </ac:cxnSpMkLst>
        </pc:cxnChg>
        <pc:cxnChg chg="mod topLvl">
          <ac:chgData name="Reut Farkash" userId="6887dcea-80f9-4bf0-944a-0adf3582bb08" providerId="ADAL" clId="{CF7534F6-1B41-4DDB-B91A-004EF47EFF37}" dt="2019-11-04T08:36:01.561" v="3735" actId="165"/>
          <ac:cxnSpMkLst>
            <pc:docMk/>
            <pc:sldMk cId="978601240" sldId="1281"/>
            <ac:cxnSpMk id="269" creationId="{82FCA865-AC7E-4A6A-9163-A27DC106C10E}"/>
          </ac:cxnSpMkLst>
        </pc:cxnChg>
        <pc:cxnChg chg="mod topLvl">
          <ac:chgData name="Reut Farkash" userId="6887dcea-80f9-4bf0-944a-0adf3582bb08" providerId="ADAL" clId="{CF7534F6-1B41-4DDB-B91A-004EF47EFF37}" dt="2019-11-04T08:47:05.901" v="3826" actId="14100"/>
          <ac:cxnSpMkLst>
            <pc:docMk/>
            <pc:sldMk cId="978601240" sldId="1281"/>
            <ac:cxnSpMk id="334" creationId="{386DCCA0-3193-4CBA-B749-442FDF28D53E}"/>
          </ac:cxnSpMkLst>
        </pc:cxnChg>
        <pc:cxnChg chg="mod topLvl">
          <ac:chgData name="Reut Farkash" userId="6887dcea-80f9-4bf0-944a-0adf3582bb08" providerId="ADAL" clId="{CF7534F6-1B41-4DDB-B91A-004EF47EFF37}" dt="2019-11-04T08:51:41.512" v="3844" actId="164"/>
          <ac:cxnSpMkLst>
            <pc:docMk/>
            <pc:sldMk cId="978601240" sldId="1281"/>
            <ac:cxnSpMk id="344" creationId="{DE437A92-60FC-4610-8C66-314F9A608CC7}"/>
          </ac:cxnSpMkLst>
        </pc:cxnChg>
        <pc:cxnChg chg="mod topLvl">
          <ac:chgData name="Reut Farkash" userId="6887dcea-80f9-4bf0-944a-0adf3582bb08" providerId="ADAL" clId="{CF7534F6-1B41-4DDB-B91A-004EF47EFF37}" dt="2019-11-04T08:45:57.846" v="3815" actId="14100"/>
          <ac:cxnSpMkLst>
            <pc:docMk/>
            <pc:sldMk cId="978601240" sldId="1281"/>
            <ac:cxnSpMk id="347" creationId="{2136902F-9D82-433A-B30F-98649EE73E38}"/>
          </ac:cxnSpMkLst>
        </pc:cxnChg>
        <pc:cxnChg chg="mod topLvl">
          <ac:chgData name="Reut Farkash" userId="6887dcea-80f9-4bf0-944a-0adf3582bb08" providerId="ADAL" clId="{CF7534F6-1B41-4DDB-B91A-004EF47EFF37}" dt="2019-11-04T08:44:51.767" v="3804" actId="165"/>
          <ac:cxnSpMkLst>
            <pc:docMk/>
            <pc:sldMk cId="978601240" sldId="1281"/>
            <ac:cxnSpMk id="349" creationId="{C38A0D90-763F-4BA0-9541-794307F2F3BA}"/>
          </ac:cxnSpMkLst>
        </pc:cxnChg>
        <pc:cxnChg chg="mod topLvl">
          <ac:chgData name="Reut Farkash" userId="6887dcea-80f9-4bf0-944a-0adf3582bb08" providerId="ADAL" clId="{CF7534F6-1B41-4DDB-B91A-004EF47EFF37}" dt="2019-11-04T08:51:46.860" v="3845" actId="164"/>
          <ac:cxnSpMkLst>
            <pc:docMk/>
            <pc:sldMk cId="978601240" sldId="1281"/>
            <ac:cxnSpMk id="389" creationId="{1F900331-A589-493D-9AF6-B5619FDA9F77}"/>
          </ac:cxnSpMkLst>
        </pc:cxnChg>
        <pc:cxnChg chg="mod topLvl">
          <ac:chgData name="Reut Farkash" userId="6887dcea-80f9-4bf0-944a-0adf3582bb08" providerId="ADAL" clId="{CF7534F6-1B41-4DDB-B91A-004EF47EFF37}" dt="2019-11-04T09:10:30.291" v="3881" actId="165"/>
          <ac:cxnSpMkLst>
            <pc:docMk/>
            <pc:sldMk cId="978601240" sldId="1281"/>
            <ac:cxnSpMk id="411" creationId="{9143808D-5F7A-4D85-AA9C-482BA7081E0C}"/>
          </ac:cxnSpMkLst>
        </pc:cxnChg>
        <pc:cxnChg chg="mod topLvl">
          <ac:chgData name="Reut Farkash" userId="6887dcea-80f9-4bf0-944a-0adf3582bb08" providerId="ADAL" clId="{CF7534F6-1B41-4DDB-B91A-004EF47EFF37}" dt="2019-11-04T09:15:09.223" v="3903" actId="14100"/>
          <ac:cxnSpMkLst>
            <pc:docMk/>
            <pc:sldMk cId="978601240" sldId="1281"/>
            <ac:cxnSpMk id="424" creationId="{5D89E51B-08F6-42E0-8F84-91523E8AD751}"/>
          </ac:cxnSpMkLst>
        </pc:cxnChg>
        <pc:cxnChg chg="mod topLvl">
          <ac:chgData name="Reut Farkash" userId="6887dcea-80f9-4bf0-944a-0adf3582bb08" providerId="ADAL" clId="{CF7534F6-1B41-4DDB-B91A-004EF47EFF37}" dt="2019-11-04T09:18:07.040" v="3926" actId="1076"/>
          <ac:cxnSpMkLst>
            <pc:docMk/>
            <pc:sldMk cId="978601240" sldId="1281"/>
            <ac:cxnSpMk id="427" creationId="{28FEEB2D-0D97-4D6E-A03C-950B30C2B755}"/>
          </ac:cxnSpMkLst>
        </pc:cxnChg>
        <pc:cxnChg chg="mod topLvl">
          <ac:chgData name="Reut Farkash" userId="6887dcea-80f9-4bf0-944a-0adf3582bb08" providerId="ADAL" clId="{CF7534F6-1B41-4DDB-B91A-004EF47EFF37}" dt="2019-11-04T09:14:19.349" v="3899" actId="165"/>
          <ac:cxnSpMkLst>
            <pc:docMk/>
            <pc:sldMk cId="978601240" sldId="1281"/>
            <ac:cxnSpMk id="433" creationId="{F8FFD10D-D145-42AC-A9F4-869245C4564A}"/>
          </ac:cxnSpMkLst>
        </pc:cxnChg>
        <pc:cxnChg chg="mod topLvl">
          <ac:chgData name="Reut Farkash" userId="6887dcea-80f9-4bf0-944a-0adf3582bb08" providerId="ADAL" clId="{CF7534F6-1B41-4DDB-B91A-004EF47EFF37}" dt="2019-11-04T09:14:27.153" v="3900" actId="165"/>
          <ac:cxnSpMkLst>
            <pc:docMk/>
            <pc:sldMk cId="978601240" sldId="1281"/>
            <ac:cxnSpMk id="436" creationId="{6F59610B-4AF0-4359-8226-454E37CE0B24}"/>
          </ac:cxnSpMkLst>
        </pc:cxnChg>
        <pc:cxnChg chg="mod topLvl">
          <ac:chgData name="Reut Farkash" userId="6887dcea-80f9-4bf0-944a-0adf3582bb08" providerId="ADAL" clId="{CF7534F6-1B41-4DDB-B91A-004EF47EFF37}" dt="2019-11-04T09:14:27.153" v="3900" actId="165"/>
          <ac:cxnSpMkLst>
            <pc:docMk/>
            <pc:sldMk cId="978601240" sldId="1281"/>
            <ac:cxnSpMk id="438" creationId="{43469C4A-4BD6-4A6B-A30C-767FE2EC071E}"/>
          </ac:cxnSpMkLst>
        </pc:cxnChg>
        <pc:cxnChg chg="mod">
          <ac:chgData name="Reut Farkash" userId="6887dcea-80f9-4bf0-944a-0adf3582bb08" providerId="ADAL" clId="{CF7534F6-1B41-4DDB-B91A-004EF47EFF37}" dt="2019-11-04T09:13:26.378" v="3894" actId="1076"/>
          <ac:cxnSpMkLst>
            <pc:docMk/>
            <pc:sldMk cId="978601240" sldId="1281"/>
            <ac:cxnSpMk id="445" creationId="{C8D0270E-D5D4-4833-8923-AF4B25FBDDFE}"/>
          </ac:cxnSpMkLst>
        </pc:cxnChg>
        <pc:cxnChg chg="mod">
          <ac:chgData name="Reut Farkash" userId="6887dcea-80f9-4bf0-944a-0adf3582bb08" providerId="ADAL" clId="{CF7534F6-1B41-4DDB-B91A-004EF47EFF37}" dt="2019-11-04T09:09:26.550" v="3877" actId="1076"/>
          <ac:cxnSpMkLst>
            <pc:docMk/>
            <pc:sldMk cId="978601240" sldId="1281"/>
            <ac:cxnSpMk id="446" creationId="{A4F83DB5-2E9D-40AC-8F94-03E8EA064A6F}"/>
          </ac:cxnSpMkLst>
        </pc:cxnChg>
        <pc:cxnChg chg="mod">
          <ac:chgData name="Reut Farkash" userId="6887dcea-80f9-4bf0-944a-0adf3582bb08" providerId="ADAL" clId="{CF7534F6-1B41-4DDB-B91A-004EF47EFF37}" dt="2019-11-04T09:09:26.550" v="3877" actId="1076"/>
          <ac:cxnSpMkLst>
            <pc:docMk/>
            <pc:sldMk cId="978601240" sldId="1281"/>
            <ac:cxnSpMk id="447" creationId="{B24B394C-B3BA-4680-8BF2-298FCCE77639}"/>
          </ac:cxnSpMkLst>
        </pc:cxnChg>
        <pc:cxnChg chg="mod">
          <ac:chgData name="Reut Farkash" userId="6887dcea-80f9-4bf0-944a-0adf3582bb08" providerId="ADAL" clId="{CF7534F6-1B41-4DDB-B91A-004EF47EFF37}" dt="2019-11-04T09:09:26.550" v="3877" actId="1076"/>
          <ac:cxnSpMkLst>
            <pc:docMk/>
            <pc:sldMk cId="978601240" sldId="1281"/>
            <ac:cxnSpMk id="448" creationId="{B1DDE02C-7F4F-485B-A8E5-9439D56811DB}"/>
          </ac:cxnSpMkLst>
        </pc:cxnChg>
        <pc:cxnChg chg="mod">
          <ac:chgData name="Reut Farkash" userId="6887dcea-80f9-4bf0-944a-0adf3582bb08" providerId="ADAL" clId="{CF7534F6-1B41-4DDB-B91A-004EF47EFF37}" dt="2019-11-04T09:09:26.550" v="3877" actId="1076"/>
          <ac:cxnSpMkLst>
            <pc:docMk/>
            <pc:sldMk cId="978601240" sldId="1281"/>
            <ac:cxnSpMk id="449" creationId="{23379792-6457-478B-8B37-D751FD760662}"/>
          </ac:cxnSpMkLst>
        </pc:cxnChg>
      </pc:sldChg>
      <pc:sldChg chg="delSp add">
        <pc:chgData name="Reut Farkash" userId="6887dcea-80f9-4bf0-944a-0adf3582bb08" providerId="ADAL" clId="{CF7534F6-1B41-4DDB-B91A-004EF47EFF37}" dt="2019-11-04T10:12:22.565" v="5705"/>
        <pc:sldMkLst>
          <pc:docMk/>
          <pc:sldMk cId="158793707" sldId="1282"/>
        </pc:sldMkLst>
        <pc:spChg chg="del">
          <ac:chgData name="Reut Farkash" userId="6887dcea-80f9-4bf0-944a-0adf3582bb08" providerId="ADAL" clId="{CF7534F6-1B41-4DDB-B91A-004EF47EFF37}" dt="2019-11-04T10:12:22.565" v="5705"/>
          <ac:spMkLst>
            <pc:docMk/>
            <pc:sldMk cId="158793707" sldId="1282"/>
            <ac:spMk id="2" creationId="{EAEEE4E2-CD79-4881-9A25-6BFD195295C2}"/>
          </ac:spMkLst>
        </pc:spChg>
        <pc:spChg chg="del">
          <ac:chgData name="Reut Farkash" userId="6887dcea-80f9-4bf0-944a-0adf3582bb08" providerId="ADAL" clId="{CF7534F6-1B41-4DDB-B91A-004EF47EFF37}" dt="2019-11-04T10:12:22.565" v="5705"/>
          <ac:spMkLst>
            <pc:docMk/>
            <pc:sldMk cId="158793707" sldId="1282"/>
            <ac:spMk id="3" creationId="{9D3B8AA5-E0B8-4912-8CB4-1820483F7687}"/>
          </ac:spMkLst>
        </pc:spChg>
      </pc:sldChg>
      <pc:sldChg chg="add del">
        <pc:chgData name="Reut Farkash" userId="6887dcea-80f9-4bf0-944a-0adf3582bb08" providerId="ADAL" clId="{CF7534F6-1B41-4DDB-B91A-004EF47EFF37}" dt="2019-11-04T09:08:33.223" v="3874" actId="2696"/>
        <pc:sldMkLst>
          <pc:docMk/>
          <pc:sldMk cId="3650527985" sldId="1282"/>
        </pc:sldMkLst>
      </pc:sldChg>
      <pc:sldChg chg="add del">
        <pc:chgData name="Reut Farkash" userId="6887dcea-80f9-4bf0-944a-0adf3582bb08" providerId="ADAL" clId="{CF7534F6-1B41-4DDB-B91A-004EF47EFF37}" dt="2019-11-04T09:23:57.902" v="3939" actId="2696"/>
        <pc:sldMkLst>
          <pc:docMk/>
          <pc:sldMk cId="2627832836" sldId="1283"/>
        </pc:sldMkLst>
      </pc:sldChg>
    </pc:docChg>
  </pc:docChgLst>
  <pc:docChgLst>
    <pc:chgData name="Reut Farkash" userId="S::reutf@earlysign.com::6887dcea-80f9-4bf0-944a-0adf3582bb08" providerId="AD" clId="Web-{AD8F8C4F-32C7-3E56-0391-FF0765D3A576}"/>
    <pc:docChg chg="modSld">
      <pc:chgData name="Reut Farkash" userId="S::reutf@earlysign.com::6887dcea-80f9-4bf0-944a-0adf3582bb08" providerId="AD" clId="Web-{AD8F8C4F-32C7-3E56-0391-FF0765D3A576}" dt="2019-11-03T11:27:36.321" v="608"/>
      <pc:docMkLst>
        <pc:docMk/>
      </pc:docMkLst>
      <pc:sldChg chg="modSp">
        <pc:chgData name="Reut Farkash" userId="S::reutf@earlysign.com::6887dcea-80f9-4bf0-944a-0adf3582bb08" providerId="AD" clId="Web-{AD8F8C4F-32C7-3E56-0391-FF0765D3A576}" dt="2019-11-03T09:38:24.723" v="467" actId="20577"/>
        <pc:sldMkLst>
          <pc:docMk/>
          <pc:sldMk cId="756865625" sldId="372"/>
        </pc:sldMkLst>
        <pc:spChg chg="mod">
          <ac:chgData name="Reut Farkash" userId="S::reutf@earlysign.com::6887dcea-80f9-4bf0-944a-0adf3582bb08" providerId="AD" clId="Web-{AD8F8C4F-32C7-3E56-0391-FF0765D3A576}" dt="2019-11-03T09:38:24.723" v="467" actId="20577"/>
          <ac:spMkLst>
            <pc:docMk/>
            <pc:sldMk cId="756865625" sldId="372"/>
            <ac:spMk id="6" creationId="{00000000-0000-0000-0000-000000000000}"/>
          </ac:spMkLst>
        </pc:spChg>
      </pc:sldChg>
      <pc:sldChg chg="addSp modSp">
        <pc:chgData name="Reut Farkash" userId="S::reutf@earlysign.com::6887dcea-80f9-4bf0-944a-0adf3582bb08" providerId="AD" clId="Web-{AD8F8C4F-32C7-3E56-0391-FF0765D3A576}" dt="2019-11-03T09:56:35.730" v="568" actId="1076"/>
        <pc:sldMkLst>
          <pc:docMk/>
          <pc:sldMk cId="2587573938" sldId="373"/>
        </pc:sldMkLst>
        <pc:picChg chg="add mod">
          <ac:chgData name="Reut Farkash" userId="S::reutf@earlysign.com::6887dcea-80f9-4bf0-944a-0adf3582bb08" providerId="AD" clId="Web-{AD8F8C4F-32C7-3E56-0391-FF0765D3A576}" dt="2019-11-03T09:56:35.730" v="568" actId="1076"/>
          <ac:picMkLst>
            <pc:docMk/>
            <pc:sldMk cId="2587573938" sldId="373"/>
            <ac:picMk id="8" creationId="{ECCDC3F5-C689-4956-B2D3-C8184DE88021}"/>
          </ac:picMkLst>
        </pc:picChg>
      </pc:sldChg>
      <pc:sldChg chg="mod modShow">
        <pc:chgData name="Reut Farkash" userId="S::reutf@earlysign.com::6887dcea-80f9-4bf0-944a-0adf3582bb08" providerId="AD" clId="Web-{AD8F8C4F-32C7-3E56-0391-FF0765D3A576}" dt="2019-11-03T09:42:04.524" v="469"/>
        <pc:sldMkLst>
          <pc:docMk/>
          <pc:sldMk cId="1523666149" sldId="377"/>
        </pc:sldMkLst>
      </pc:sldChg>
      <pc:sldChg chg="mod modShow">
        <pc:chgData name="Reut Farkash" userId="S::reutf@earlysign.com::6887dcea-80f9-4bf0-944a-0adf3582bb08" providerId="AD" clId="Web-{AD8F8C4F-32C7-3E56-0391-FF0765D3A576}" dt="2019-11-03T09:42:04.836" v="470"/>
        <pc:sldMkLst>
          <pc:docMk/>
          <pc:sldMk cId="1853013304" sldId="378"/>
        </pc:sldMkLst>
      </pc:sldChg>
      <pc:sldChg chg="modNotes">
        <pc:chgData name="Reut Farkash" userId="S::reutf@earlysign.com::6887dcea-80f9-4bf0-944a-0adf3582bb08" providerId="AD" clId="Web-{AD8F8C4F-32C7-3E56-0391-FF0765D3A576}" dt="2019-11-03T10:26:31.843" v="607"/>
        <pc:sldMkLst>
          <pc:docMk/>
          <pc:sldMk cId="3590579467" sldId="1264"/>
        </pc:sldMkLst>
      </pc:sldChg>
      <pc:sldChg chg="addSp delSp modNotes">
        <pc:chgData name="Reut Farkash" userId="S::reutf@earlysign.com::6887dcea-80f9-4bf0-944a-0adf3582bb08" providerId="AD" clId="Web-{AD8F8C4F-32C7-3E56-0391-FF0765D3A576}" dt="2019-11-03T09:54:52.681" v="565"/>
        <pc:sldMkLst>
          <pc:docMk/>
          <pc:sldMk cId="3699919751" sldId="1267"/>
        </pc:sldMkLst>
        <pc:spChg chg="add del">
          <ac:chgData name="Reut Farkash" userId="S::reutf@earlysign.com::6887dcea-80f9-4bf0-944a-0adf3582bb08" providerId="AD" clId="Web-{AD8F8C4F-32C7-3E56-0391-FF0765D3A576}" dt="2019-11-03T09:23:15.742" v="143"/>
          <ac:spMkLst>
            <pc:docMk/>
            <pc:sldMk cId="3699919751" sldId="1267"/>
            <ac:spMk id="58" creationId="{254B44E2-9687-4328-A3BC-7FEAF401961C}"/>
          </ac:spMkLst>
        </pc:spChg>
        <pc:spChg chg="add del">
          <ac:chgData name="Reut Farkash" userId="S::reutf@earlysign.com::6887dcea-80f9-4bf0-944a-0adf3582bb08" providerId="AD" clId="Web-{AD8F8C4F-32C7-3E56-0391-FF0765D3A576}" dt="2019-11-03T09:23:15.758" v="144"/>
          <ac:spMkLst>
            <pc:docMk/>
            <pc:sldMk cId="3699919751" sldId="1267"/>
            <ac:spMk id="60" creationId="{5E11BCD1-0EB8-49A1-B0C0-7A3E2D3C2DEE}"/>
          </ac:spMkLst>
        </pc:spChg>
        <pc:picChg chg="add del">
          <ac:chgData name="Reut Farkash" userId="S::reutf@earlysign.com::6887dcea-80f9-4bf0-944a-0adf3582bb08" providerId="AD" clId="Web-{AD8F8C4F-32C7-3E56-0391-FF0765D3A576}" dt="2019-11-03T09:23:15.695" v="142"/>
          <ac:picMkLst>
            <pc:docMk/>
            <pc:sldMk cId="3699919751" sldId="1267"/>
            <ac:picMk id="5" creationId="{3F2BD7B4-0A82-464D-980C-143D643A4CD9}"/>
          </ac:picMkLst>
        </pc:picChg>
      </pc:sldChg>
      <pc:sldChg chg="modSp modNotes">
        <pc:chgData name="Reut Farkash" userId="S::reutf@earlysign.com::6887dcea-80f9-4bf0-944a-0adf3582bb08" providerId="AD" clId="Web-{AD8F8C4F-32C7-3E56-0391-FF0765D3A576}" dt="2019-11-03T09:53:03.632" v="563"/>
        <pc:sldMkLst>
          <pc:docMk/>
          <pc:sldMk cId="2398677412" sldId="1274"/>
        </pc:sldMkLst>
        <pc:spChg chg="mod">
          <ac:chgData name="Reut Farkash" userId="S::reutf@earlysign.com::6887dcea-80f9-4bf0-944a-0adf3582bb08" providerId="AD" clId="Web-{AD8F8C4F-32C7-3E56-0391-FF0765D3A576}" dt="2019-11-03T09:21:00.677" v="134" actId="14100"/>
          <ac:spMkLst>
            <pc:docMk/>
            <pc:sldMk cId="2398677412" sldId="1274"/>
            <ac:spMk id="3" creationId="{F6C27DA0-609A-45FE-B020-FA986E476189}"/>
          </ac:spMkLst>
        </pc:spChg>
      </pc:sldChg>
      <pc:sldChg chg="addSp">
        <pc:chgData name="Reut Farkash" userId="S::reutf@earlysign.com::6887dcea-80f9-4bf0-944a-0adf3582bb08" providerId="AD" clId="Web-{AD8F8C4F-32C7-3E56-0391-FF0765D3A576}" dt="2019-11-03T11:27:36.321" v="608"/>
        <pc:sldMkLst>
          <pc:docMk/>
          <pc:sldMk cId="3089051224" sldId="1278"/>
        </pc:sldMkLst>
        <pc:cxnChg chg="add">
          <ac:chgData name="Reut Farkash" userId="S::reutf@earlysign.com::6887dcea-80f9-4bf0-944a-0adf3582bb08" providerId="AD" clId="Web-{AD8F8C4F-32C7-3E56-0391-FF0765D3A576}" dt="2019-11-03T11:27:36.321" v="608"/>
          <ac:cxnSpMkLst>
            <pc:docMk/>
            <pc:sldMk cId="3089051224" sldId="1278"/>
            <ac:cxnSpMk id="2" creationId="{0F2DF871-4DD9-4D65-8636-84C2B0C1BF73}"/>
          </ac:cxnSpMkLst>
        </pc:cxnChg>
      </pc:sldChg>
      <pc:sldChg chg="addSp delSp modSp modNotes">
        <pc:chgData name="Reut Farkash" userId="S::reutf@earlysign.com::6887dcea-80f9-4bf0-944a-0adf3582bb08" providerId="AD" clId="Web-{AD8F8C4F-32C7-3E56-0391-FF0765D3A576}" dt="2019-11-03T09:35:15.906" v="464"/>
        <pc:sldMkLst>
          <pc:docMk/>
          <pc:sldMk cId="688302735" sldId="1279"/>
        </pc:sldMkLst>
        <pc:spChg chg="mod">
          <ac:chgData name="Reut Farkash" userId="S::reutf@earlysign.com::6887dcea-80f9-4bf0-944a-0adf3582bb08" providerId="AD" clId="Web-{AD8F8C4F-32C7-3E56-0391-FF0765D3A576}" dt="2019-11-03T09:23:14.852" v="141" actId="14100"/>
          <ac:spMkLst>
            <pc:docMk/>
            <pc:sldMk cId="688302735" sldId="1279"/>
            <ac:spMk id="4" creationId="{35B77596-45F2-4830-84E5-EB2D4274B85C}"/>
          </ac:spMkLst>
        </pc:spChg>
        <pc:spChg chg="add del">
          <ac:chgData name="Reut Farkash" userId="S::reutf@earlysign.com::6887dcea-80f9-4bf0-944a-0adf3582bb08" providerId="AD" clId="Web-{AD8F8C4F-32C7-3E56-0391-FF0765D3A576}" dt="2019-11-03T09:23:10.961" v="140"/>
          <ac:spMkLst>
            <pc:docMk/>
            <pc:sldMk cId="688302735" sldId="1279"/>
            <ac:spMk id="7" creationId="{E93D4763-1F27-493C-ADBE-436A5E1BE51E}"/>
          </ac:spMkLst>
        </pc:spChg>
        <pc:spChg chg="add del">
          <ac:chgData name="Reut Farkash" userId="S::reutf@earlysign.com::6887dcea-80f9-4bf0-944a-0adf3582bb08" providerId="AD" clId="Web-{AD8F8C4F-32C7-3E56-0391-FF0765D3A576}" dt="2019-11-03T09:23:10.961" v="140"/>
          <ac:spMkLst>
            <pc:docMk/>
            <pc:sldMk cId="688302735" sldId="1279"/>
            <ac:spMk id="8" creationId="{F098C24A-E6D7-45BD-AAC0-503A0E0F284D}"/>
          </ac:spMkLst>
        </pc:spChg>
        <pc:picChg chg="add del">
          <ac:chgData name="Reut Farkash" userId="S::reutf@earlysign.com::6887dcea-80f9-4bf0-944a-0adf3582bb08" providerId="AD" clId="Web-{AD8F8C4F-32C7-3E56-0391-FF0765D3A576}" dt="2019-11-03T09:23:10.961" v="140"/>
          <ac:picMkLst>
            <pc:docMk/>
            <pc:sldMk cId="688302735" sldId="1279"/>
            <ac:picMk id="5" creationId="{7F2A8EDA-65F6-409A-9C8A-FAB041CAA2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3887265"/>
          </a:xfrm>
          <a:prstGeom prst="rect">
            <a:avLst/>
          </a:prstGeom>
        </p:spPr>
        <p:txBody>
          <a:bodyPr vert="horz" lIns="190451" tIns="95226" rIns="190451" bIns="95226" rtlCol="0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3887265"/>
          </a:xfrm>
          <a:prstGeom prst="rect">
            <a:avLst/>
          </a:prstGeom>
        </p:spPr>
        <p:txBody>
          <a:bodyPr vert="horz" lIns="190451" tIns="95226" rIns="190451" bIns="95226" rtlCol="0"/>
          <a:lstStyle>
            <a:lvl1pPr algn="r">
              <a:defRPr sz="2500"/>
            </a:lvl1pPr>
          </a:lstStyle>
          <a:p>
            <a:fld id="{3F60DFBF-6F4E-42F0-B2B8-B433FA54958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842163" y="9685338"/>
            <a:ext cx="46482001" cy="26147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0451" tIns="95226" rIns="190451" bIns="952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37285420"/>
            <a:ext cx="5438140" cy="30506254"/>
          </a:xfrm>
          <a:prstGeom prst="rect">
            <a:avLst/>
          </a:prstGeom>
        </p:spPr>
        <p:txBody>
          <a:bodyPr vert="horz" lIns="190451" tIns="95226" rIns="190451" bIns="952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588949"/>
            <a:ext cx="2945659" cy="3887256"/>
          </a:xfrm>
          <a:prstGeom prst="rect">
            <a:avLst/>
          </a:prstGeom>
        </p:spPr>
        <p:txBody>
          <a:bodyPr vert="horz" lIns="190451" tIns="95226" rIns="190451" bIns="95226" rtlCol="0" anchor="b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73588949"/>
            <a:ext cx="2945659" cy="3887256"/>
          </a:xfrm>
          <a:prstGeom prst="rect">
            <a:avLst/>
          </a:prstGeom>
        </p:spPr>
        <p:txBody>
          <a:bodyPr vert="horz" lIns="190451" tIns="95226" rIns="190451" bIns="95226" rtlCol="0" anchor="b"/>
          <a:lstStyle>
            <a:lvl1pPr algn="r">
              <a:defRPr sz="2500"/>
            </a:lvl1pPr>
          </a:lstStyle>
          <a:p>
            <a:fld id="{34F3C04D-72BF-43F6-8818-B6882A27A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9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2256"/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defTabSz="1904512" rtl="1">
              <a:defRPr/>
            </a:pPr>
            <a:fld id="{23A1286C-1FC7-864C-8059-1EF71C2695B0}" type="slidenum">
              <a:rPr lang="en-US">
                <a:solidFill>
                  <a:prstClr val="black"/>
                </a:solidFill>
                <a:latin typeface="Calibri" panose="020F0502020204030204"/>
              </a:rPr>
              <a:pPr algn="l" defTabSz="1904512" rtl="1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5738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that the </a:t>
            </a:r>
            <a:r>
              <a:rPr lang="en-US" dirty="0" err="1"/>
              <a:t>algomarker</a:t>
            </a:r>
            <a:r>
              <a:rPr lang="en-US" dirty="0"/>
              <a:t> preforms slightly better on the hypertensive population, this makes sense as that model can make more use of the diabetic related signals to discriminate between 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904512"/>
            <a:r>
              <a:rPr lang="en-US" dirty="0"/>
              <a:t>These is an example of one of the more interesting analysis that we run.</a:t>
            </a:r>
          </a:p>
          <a:p>
            <a:pPr defTabSz="1904512"/>
            <a:r>
              <a:rPr lang="en-US" dirty="0"/>
              <a:t>To check how important it is to have a recent eGFR value for the model performance. Because the timing of the eGFR result is bound to be correlated to other covariates that may influence the model performance, we ran a more intricate analysis – filtering out relevant populations and deleting their history to see how well the model would preform on them.</a:t>
            </a:r>
          </a:p>
          <a:p>
            <a:pPr defTabSz="1904512"/>
            <a:r>
              <a:rPr lang="en-US" dirty="0"/>
              <a:t>This history filtering capability is implemented in our infrastructure, making this sort of analysis simpler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9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the blood to produce urine</a:t>
            </a:r>
          </a:p>
          <a:p>
            <a:r>
              <a:rPr lang="en-US" dirty="0"/>
              <a:t>make hormones/enzymes that help with: </a:t>
            </a:r>
            <a:endParaRPr lang="en-US" dirty="0">
              <a:cs typeface="Calibri"/>
            </a:endParaRPr>
          </a:p>
          <a:p>
            <a:r>
              <a:rPr lang="en-US" dirty="0"/>
              <a:t>Blood production and such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 background on kidney damage: AKI is rapid loss of kidney function usually caused by dehydration / trauma.</a:t>
            </a:r>
          </a:p>
          <a:p>
            <a:r>
              <a:rPr lang="en-US" dirty="0">
                <a:cs typeface="Calibri"/>
              </a:rPr>
              <a:t>usually reversable.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CKD is permanent kidney damage,</a:t>
            </a:r>
          </a:p>
          <a:p>
            <a:r>
              <a:rPr lang="en-US" dirty="0">
                <a:cs typeface="Calibri"/>
              </a:rPr>
              <a:t>defined as 2 successive measurements indicating kidney damage at least 3 months apart.</a:t>
            </a:r>
          </a:p>
          <a:p>
            <a:r>
              <a:rPr lang="en-US" dirty="0">
                <a:cs typeface="Calibri"/>
              </a:rPr>
              <a:t>The relevant measurements are estimated glomerular filtration rate and urine protein</a:t>
            </a:r>
          </a:p>
          <a:p>
            <a:r>
              <a:rPr lang="en-US" dirty="0">
                <a:cs typeface="Calibri"/>
              </a:rPr>
              <a:t>This categorization is a bit more fine grained than what you were working on in the workshop yesterday</a:t>
            </a:r>
            <a:endParaRPr lang="he-IL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Stats:</a:t>
            </a:r>
          </a:p>
          <a:p>
            <a:r>
              <a:rPr lang="en-US" dirty="0">
                <a:cs typeface="Calibri"/>
              </a:rPr>
              <a:t>44 million adults have CKD in the US</a:t>
            </a:r>
          </a:p>
          <a:p>
            <a:r>
              <a:rPr lang="en-US" dirty="0">
                <a:cs typeface="Calibri"/>
              </a:rPr>
              <a:t>Associated with 2.2 million deaths (mainly cardiovascular)</a:t>
            </a:r>
          </a:p>
          <a:p>
            <a:r>
              <a:rPr lang="en-US" dirty="0">
                <a:cs typeface="Calibri"/>
              </a:rPr>
              <a:t>Nearly a million deaths from end stage renal disease</a:t>
            </a:r>
          </a:p>
          <a:p>
            <a:r>
              <a:rPr lang="en-US" dirty="0">
                <a:cs typeface="Calibri"/>
              </a:rPr>
              <a:t>0.5 a million patients on dialysis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BAC32-196B-4091-9160-6B6346D0DE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Identify patients that are at a high risk of progressing to CKD stage 2-4 within 3 years out of the currently healthy patients with a history of hypertension or diabetes.</a:t>
            </a:r>
          </a:p>
          <a:p>
            <a:endParaRPr lang="en-US" dirty="0"/>
          </a:p>
          <a:p>
            <a:r>
              <a:rPr lang="en-US" dirty="0"/>
              <a:t>To make the most out of the available data we ran 2, 3 year experiments matching the training population by years – which is a standard capability of out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87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statistics to give you an overall impression of what the cohort looks like..</a:t>
            </a:r>
          </a:p>
          <a:p>
            <a:r>
              <a:rPr lang="en-US" sz="2500" dirty="0"/>
              <a:t>The UK THIN data was used to train this mode.</a:t>
            </a:r>
          </a:p>
          <a:p>
            <a:r>
              <a:rPr lang="en-US" sz="2500" dirty="0"/>
              <a:t>After censoring out the irrelevant patients we are left with the experiment cohort at the bottom.</a:t>
            </a:r>
          </a:p>
          <a:p>
            <a:r>
              <a:rPr lang="en-US" dirty="0"/>
              <a:t>There is of course an intersection of patients with HT and DM </a:t>
            </a:r>
          </a:p>
          <a:p>
            <a:r>
              <a:rPr lang="en-US" dirty="0"/>
              <a:t>While HT is a lot more prevalent than DM, the incidence rate of CKD among diabetic patients is higher.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5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cohort simulates the way the product will be used, with the aim being to avoid bias as much as possible.</a:t>
            </a:r>
          </a:p>
          <a:p>
            <a:r>
              <a:rPr lang="en-US" dirty="0"/>
              <a:t>We define an experiment start date and filter the patients according to the parameters we set:</a:t>
            </a:r>
          </a:p>
          <a:p>
            <a:r>
              <a:rPr lang="en-US" dirty="0"/>
              <a:t>Ages 40 – 80</a:t>
            </a:r>
          </a:p>
          <a:p>
            <a:r>
              <a:rPr lang="en-US" dirty="0"/>
              <a:t>With a background of HT or DM – here we use the infrastructure’s capability to calculate registries on demand, giving us a pretty good assessment of which patients are inflicted with the background conditions at any time, even though the base read codes available may not be complete.</a:t>
            </a:r>
          </a:p>
          <a:p>
            <a:r>
              <a:rPr lang="en-US" dirty="0"/>
              <a:t>We filter out patients that are already at an advance stage of </a:t>
            </a:r>
            <a:r>
              <a:rPr lang="en-US" dirty="0" err="1"/>
              <a:t>ckd</a:t>
            </a:r>
            <a:r>
              <a:rPr lang="en-US" dirty="0"/>
              <a:t>, again, this calculation is integrated into the code so it can be of use in future projects.</a:t>
            </a:r>
          </a:p>
          <a:p>
            <a:r>
              <a:rPr lang="en-US" dirty="0"/>
              <a:t>We filter out patient for which we do not have enough data to decide their CKD state</a:t>
            </a:r>
          </a:p>
          <a:p>
            <a:endParaRPr lang="en-US" dirty="0"/>
          </a:p>
          <a:p>
            <a:r>
              <a:rPr lang="en-US" dirty="0"/>
              <a:t>At the end of the experiment we also filter out patients for whom the state is unknown.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more involved parts of the experiment setup is deciding on reasonable guideline for determining the patient’s CKD state. Some of the considerations are:</a:t>
            </a:r>
          </a:p>
          <a:p>
            <a:r>
              <a:rPr lang="en-US" dirty="0"/>
              <a:t>Not peeking ahead into the future to make any decision.</a:t>
            </a:r>
          </a:p>
          <a:p>
            <a:r>
              <a:rPr lang="en-US" dirty="0"/>
              <a:t>Censoring out the least amount of patients – to conserve as much useful data as we can but also to limit biases that this type of censoring could introduce to the data.</a:t>
            </a:r>
          </a:p>
          <a:p>
            <a:r>
              <a:rPr lang="en-US" dirty="0"/>
              <a:t>Here you can see some examples of what the data looks 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/>
              </a:rPr>
              <a:t>We used the </a:t>
            </a:r>
            <a:r>
              <a:rPr lang="en-US" dirty="0" err="1">
                <a:cs typeface="Calibri" panose="020F0502020204030204"/>
              </a:rPr>
              <a:t>XGBoost</a:t>
            </a:r>
            <a:r>
              <a:rPr lang="en-US" dirty="0">
                <a:cs typeface="Calibri" panose="020F0502020204030204"/>
              </a:rPr>
              <a:t> algorithm to train the model.</a:t>
            </a:r>
          </a:p>
          <a:p>
            <a:r>
              <a:rPr lang="en-US" dirty="0">
                <a:cs typeface="Calibri" panose="020F0502020204030204"/>
              </a:rPr>
              <a:t>The signals the final model uses can be seen here.</a:t>
            </a:r>
          </a:p>
          <a:p>
            <a:r>
              <a:rPr lang="en-US" dirty="0">
                <a:cs typeface="Calibri" panose="020F0502020204030204"/>
              </a:rPr>
              <a:t>The most important one’s are in red.</a:t>
            </a:r>
          </a:p>
          <a:p>
            <a:r>
              <a:rPr lang="en-US" dirty="0">
                <a:cs typeface="Calibri" panose="020F0502020204030204"/>
              </a:rPr>
              <a:t>We can tell which are the most important signals using feature importance code.</a:t>
            </a:r>
          </a:p>
          <a:p>
            <a:r>
              <a:rPr lang="en-US" dirty="0">
                <a:cs typeface="Calibri" panose="020F0502020204030204"/>
              </a:rPr>
              <a:t>As you can see – the features that were determined to be contributing the most make a lot of sense as they are the base signals that determine a patient’s CKD state as well as indications to whether they are diabetic and as we saw in the previous slide – the incidence of CKD among the diabetic population is very high.</a:t>
            </a:r>
            <a:endParaRPr lang="x-none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BA848-8A05-42D6-9821-9D20808592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can see the final results of our hypertension CKD </a:t>
            </a:r>
            <a:r>
              <a:rPr lang="en-US" dirty="0" err="1"/>
              <a:t>algomarker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3C04D-72BF-43F6-8818-B6882A27AB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890212" y="6370397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0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98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1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4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3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91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161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7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3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7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2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3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4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 dirty="0">
                <a:solidFill>
                  <a:srgbClr val="808080"/>
                </a:solidFill>
              </a:rPr>
              <a:t>Property of Medial EarlySign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 dirty="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 dirty="0">
                <a:solidFill>
                  <a:prstClr val="black"/>
                </a:solidFill>
                <a:ea typeface="Calibri" panose="020F0502020204030204" pitchFamily="34" charset="0"/>
              </a:rPr>
              <a:t>MKG-14-01-20-B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6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3411" y="3364660"/>
            <a:ext cx="5122989" cy="96270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CKD – Chronic Kidney Disease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Algomarker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3411" y="4512494"/>
            <a:ext cx="3059297" cy="962702"/>
          </a:xfrm>
        </p:spPr>
        <p:txBody>
          <a:bodyPr/>
          <a:lstStyle/>
          <a:p>
            <a:r>
              <a:rPr lang="en-US" dirty="0"/>
              <a:t>Medial </a:t>
            </a:r>
            <a:r>
              <a:rPr lang="en-US" dirty="0" err="1"/>
              <a:t>EarlySign</a:t>
            </a:r>
            <a:endParaRPr lang="en-US" sz="2133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96FDB9-7DE5-4D98-8C6C-37ABD50F90F8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0EF75-A3F5-4622-8C11-AE6E850068C7}"/>
              </a:ext>
            </a:extLst>
          </p:cNvPr>
          <p:cNvSpPr/>
          <p:nvPr/>
        </p:nvSpPr>
        <p:spPr>
          <a:xfrm>
            <a:off x="5974813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/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E360D-A9FD-4611-BD7F-3415292EBAF9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F7BA5-5C4E-40EE-B55B-17FC709E944E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75E69-1278-475D-AD8D-5B35592A576A}"/>
              </a:ext>
            </a:extLst>
          </p:cNvPr>
          <p:cNvSpPr/>
          <p:nvPr/>
        </p:nvSpPr>
        <p:spPr>
          <a:xfrm>
            <a:off x="7791493" y="503450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F6FF66-133C-49D7-BCFB-F975716FB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80922"/>
            <a:ext cx="1026550" cy="7065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03859C-95C9-4F07-81A6-3507123E0D88}"/>
              </a:ext>
            </a:extLst>
          </p:cNvPr>
          <p:cNvSpPr txBox="1"/>
          <p:nvPr/>
        </p:nvSpPr>
        <p:spPr>
          <a:xfrm>
            <a:off x="5215257" y="4831275"/>
            <a:ext cx="1647434" cy="256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DM to CKD</a:t>
            </a:r>
            <a:endParaRPr lang="en-US" sz="1200" b="1" i="1" dirty="0">
              <a:solidFill>
                <a:schemeClr val="tx2"/>
              </a:solidFill>
              <a:latin typeface="Calibri" panose="020F0502020204030204" pitchFamily="34" charset="0"/>
              <a:ea typeface="ＭＳ 明朝" panose="02020609040205080304" pitchFamily="49" charset="-128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5D8463-6B0A-40E3-B321-AB2751669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743" y="4068727"/>
            <a:ext cx="900906" cy="7187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C3E5D5-4888-46ED-98DC-5E5199A84A8A}"/>
              </a:ext>
            </a:extLst>
          </p:cNvPr>
          <p:cNvSpPr txBox="1"/>
          <p:nvPr/>
        </p:nvSpPr>
        <p:spPr>
          <a:xfrm>
            <a:off x="6437478" y="4830702"/>
            <a:ext cx="2147436" cy="25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HTN to CKD</a:t>
            </a:r>
            <a:endParaRPr lang="en-US" sz="1200" b="1" i="1" dirty="0">
              <a:solidFill>
                <a:schemeClr val="tx2"/>
              </a:solidFill>
              <a:latin typeface="Calibri" panose="020F0502020204030204" pitchFamily="34" charset="0"/>
              <a:ea typeface="ＭＳ 明朝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0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55" y="3394837"/>
            <a:ext cx="868044" cy="1945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06AE9-5E0F-486E-A898-E7B61620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34" y="857"/>
            <a:ext cx="10982871" cy="666786"/>
          </a:xfrm>
        </p:spPr>
        <p:txBody>
          <a:bodyPr/>
          <a:lstStyle/>
          <a:p>
            <a:r>
              <a:rPr lang="en-US"/>
              <a:t>Diabetic progression to CKD stages 2-4 within 3 years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BB396C-D012-4EA0-9147-E59F2214F183}"/>
              </a:ext>
            </a:extLst>
          </p:cNvPr>
          <p:cNvSpPr txBox="1">
            <a:spLocks/>
          </p:cNvSpPr>
          <p:nvPr/>
        </p:nvSpPr>
        <p:spPr>
          <a:xfrm>
            <a:off x="518361" y="992733"/>
            <a:ext cx="9809459" cy="3071268"/>
          </a:xfrm>
          <a:prstGeom prst="rect">
            <a:avLst/>
          </a:prstGeom>
        </p:spPr>
        <p:txBody>
          <a:bodyPr vert="horz" lIns="60904" tIns="30452" rIns="60904" bIns="30452" numCol="1" rtlCol="0">
            <a:noAutofit/>
          </a:bodyPr>
          <a:lstStyle>
            <a:lvl1pPr marL="4104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48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48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832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696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975">
              <a:buClr>
                <a:srgbClr val="27A9E1"/>
              </a:buClr>
              <a:buNone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rgbClr val="27A9E1"/>
                </a:solidFill>
                <a:latin typeface="Calibri"/>
              </a:rPr>
              <a:t>Model validation results</a:t>
            </a:r>
          </a:p>
          <a:p>
            <a:pPr marL="0" indent="0" defTabSz="608975">
              <a:buClr>
                <a:srgbClr val="27A9E1"/>
              </a:buClr>
              <a:buNone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399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Cohort</a:t>
            </a:r>
            <a:r>
              <a:rPr lang="en-US" sz="2399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: </a:t>
            </a:r>
            <a:r>
              <a:rPr lang="en-US" sz="2399" dirty="0">
                <a:solidFill>
                  <a:srgbClr val="000000">
                    <a:lumMod val="65000"/>
                    <a:lumOff val="35000"/>
                  </a:srgbClr>
                </a:solidFill>
              </a:rPr>
              <a:t>40–80-year-old diabetic patients with normal kidney function</a:t>
            </a:r>
            <a:endParaRPr lang="en-US" sz="2399" dirty="0">
              <a:solidFill>
                <a:srgbClr val="000000">
                  <a:lumMod val="65000"/>
                  <a:lumOff val="35000"/>
                </a:srgbClr>
              </a:solidFill>
              <a:latin typeface="Calibri"/>
            </a:endParaRP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2399" dirty="0">
              <a:solidFill>
                <a:srgbClr val="000000">
                  <a:lumMod val="65000"/>
                  <a:lumOff val="35000"/>
                </a:srgbClr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05162" y="5329463"/>
            <a:ext cx="9188716" cy="10620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09158"/>
            <a:r>
              <a:rPr lang="en-US" sz="1851" b="1">
                <a:solidFill>
                  <a:prstClr val="black"/>
                </a:solidFill>
                <a:latin typeface="Calibri"/>
              </a:rPr>
              <a:t>By flagging </a:t>
            </a:r>
            <a:r>
              <a:rPr lang="en-US" sz="1851" b="1">
                <a:solidFill>
                  <a:prstClr val="black"/>
                </a:solidFill>
              </a:rPr>
              <a:t>the top 3% of a diabetic </a:t>
            </a:r>
            <a:r>
              <a:rPr lang="en-US" sz="1851" b="1">
                <a:solidFill>
                  <a:prstClr val="black"/>
                </a:solidFill>
                <a:latin typeface="Calibri"/>
              </a:rPr>
              <a:t>population at risk, our Diabetic CKD AlgoMarker™ captures </a:t>
            </a:r>
            <a:r>
              <a:rPr lang="en-US" sz="1851" b="1">
                <a:solidFill>
                  <a:prstClr val="black"/>
                </a:solidFill>
              </a:rPr>
              <a:t>25.5% </a:t>
            </a:r>
            <a:r>
              <a:rPr lang="en-US" sz="1851" b="1">
                <a:solidFill>
                  <a:prstClr val="black"/>
                </a:solidFill>
                <a:latin typeface="Calibri"/>
              </a:rPr>
              <a:t>of </a:t>
            </a:r>
            <a:r>
              <a:rPr lang="en-US" sz="1851" b="1">
                <a:solidFill>
                  <a:prstClr val="black"/>
                </a:solidFill>
              </a:rPr>
              <a:t>diabetic </a:t>
            </a:r>
            <a:r>
              <a:rPr lang="en-US" sz="1851" b="1">
                <a:solidFill>
                  <a:prstClr val="black"/>
                </a:solidFill>
                <a:latin typeface="Calibri"/>
              </a:rPr>
              <a:t>patients likely to progress to CKD within 3 years </a:t>
            </a:r>
            <a:br>
              <a:rPr lang="en-US" sz="1851" b="1">
                <a:latin typeface="Calibri"/>
              </a:rPr>
            </a:br>
            <a:br>
              <a:rPr lang="en-US" sz="1200" b="1">
                <a:latin typeface="Calibri"/>
              </a:rPr>
            </a:br>
            <a:r>
              <a:rPr lang="en-US" sz="1400">
                <a:solidFill>
                  <a:prstClr val="black"/>
                </a:solidFill>
                <a:cs typeface="Calibri"/>
              </a:rPr>
              <a:t>First retrospective validation study performed on a UK population</a:t>
            </a:r>
            <a:endParaRPr lang="en-US" sz="1851">
              <a:solidFill>
                <a:prstClr val="black"/>
              </a:solidFill>
              <a:highlight>
                <a:srgbClr val="FFFF00"/>
              </a:highlight>
              <a:latin typeface="Calibri"/>
              <a:cs typeface="Calibri"/>
            </a:endParaRP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A7E2580-8FED-495C-8764-89A876BB06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85121" y="3394837"/>
          <a:ext cx="6496686" cy="1584000"/>
        </p:xfrm>
        <a:graphic>
          <a:graphicData uri="http://schemas.openxmlformats.org/drawingml/2006/table">
            <a:tbl>
              <a:tblPr/>
              <a:tblGrid>
                <a:gridCol w="2157903">
                  <a:extLst>
                    <a:ext uri="{9D8B030D-6E8A-4147-A177-3AD203B41FA5}">
                      <a16:colId xmlns:a16="http://schemas.microsoft.com/office/drawing/2014/main" val="3087819409"/>
                    </a:ext>
                  </a:extLst>
                </a:gridCol>
                <a:gridCol w="1002648">
                  <a:extLst>
                    <a:ext uri="{9D8B030D-6E8A-4147-A177-3AD203B41FA5}">
                      <a16:colId xmlns:a16="http://schemas.microsoft.com/office/drawing/2014/main" val="659303677"/>
                    </a:ext>
                  </a:extLst>
                </a:gridCol>
                <a:gridCol w="1112045">
                  <a:extLst>
                    <a:ext uri="{9D8B030D-6E8A-4147-A177-3AD203B41FA5}">
                      <a16:colId xmlns:a16="http://schemas.microsoft.com/office/drawing/2014/main" val="3484108102"/>
                    </a:ext>
                  </a:extLst>
                </a:gridCol>
                <a:gridCol w="1112045">
                  <a:extLst>
                    <a:ext uri="{9D8B030D-6E8A-4147-A177-3AD203B41FA5}">
                      <a16:colId xmlns:a16="http://schemas.microsoft.com/office/drawing/2014/main" val="2744242380"/>
                    </a:ext>
                  </a:extLst>
                </a:gridCol>
                <a:gridCol w="1112045">
                  <a:extLst>
                    <a:ext uri="{9D8B030D-6E8A-4147-A177-3AD203B41FA5}">
                      <a16:colId xmlns:a16="http://schemas.microsoft.com/office/drawing/2014/main" val="337850599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Positivity Rate (%)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295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 (%)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5257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PPV (%)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478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0.813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5042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619EE3C-6DD4-4B4F-92A7-97E4EA3F3DC2}"/>
              </a:ext>
            </a:extLst>
          </p:cNvPr>
          <p:cNvSpPr txBox="1">
            <a:spLocks/>
          </p:cNvSpPr>
          <p:nvPr/>
        </p:nvSpPr>
        <p:spPr>
          <a:xfrm>
            <a:off x="518361" y="1932882"/>
            <a:ext cx="10675516" cy="1398359"/>
          </a:xfrm>
          <a:prstGeom prst="rect">
            <a:avLst/>
          </a:prstGeom>
        </p:spPr>
        <p:txBody>
          <a:bodyPr vert="horz" lIns="60904" tIns="30452" rIns="60904" bIns="30452" numCol="2" spcCol="360000" rtlCol="0">
            <a:noAutofit/>
          </a:bodyPr>
          <a:lstStyle>
            <a:lvl1pPr marL="4104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48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48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832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696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Glucose: 2x &gt;125 mg/dl, or 1x </a:t>
            </a:r>
            <a:r>
              <a:rPr lang="en-US" sz="1800"/>
              <a:t>≥</a:t>
            </a: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 200 mg/dl</a:t>
            </a: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HbA1C: 1x </a:t>
            </a:r>
            <a:r>
              <a:rPr lang="en-US" sz="1800"/>
              <a:t>≥</a:t>
            </a: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</a:rPr>
              <a:t> 6.5%</a:t>
            </a: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</a:rPr>
              <a:t>Diabetes diagnostic codes</a:t>
            </a: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</a:rPr>
              <a:t>Diabetes drugs prescribed</a:t>
            </a: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180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</a:rPr>
              <a:t>eGFR ≥ 60 mL/min/1.73m2</a:t>
            </a: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rgbClr val="000000">
                    <a:lumMod val="65000"/>
                    <a:lumOff val="35000"/>
                  </a:srgbClr>
                </a:solidFill>
              </a:rPr>
              <a:t>Microalbumin &lt; 30 mg/g</a:t>
            </a:r>
            <a:br>
              <a:rPr lang="en-US" sz="2399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</a:br>
            <a:r>
              <a:rPr lang="en-US" sz="2399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 </a:t>
            </a:r>
          </a:p>
          <a:p>
            <a:pPr marL="0" indent="0" defTabSz="608975">
              <a:buClr>
                <a:srgbClr val="27A9E1"/>
              </a:buClr>
              <a:buNone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399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	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32" y="1136873"/>
            <a:ext cx="1665000" cy="1113751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9DCFF9B-837A-41D5-B6D3-50B2A069B913}"/>
              </a:ext>
            </a:extLst>
          </p:cNvPr>
          <p:cNvSpPr/>
          <p:nvPr/>
        </p:nvSpPr>
        <p:spPr>
          <a:xfrm>
            <a:off x="4946361" y="1984108"/>
            <a:ext cx="308008" cy="12242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10A1E2-172F-4835-A051-8441BC42DFE0}"/>
              </a:ext>
            </a:extLst>
          </p:cNvPr>
          <p:cNvSpPr/>
          <p:nvPr/>
        </p:nvSpPr>
        <p:spPr>
          <a:xfrm>
            <a:off x="5171050" y="2293506"/>
            <a:ext cx="9376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t>At least </a:t>
            </a:r>
            <a:br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r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t>one of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3077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61" y="33607"/>
            <a:ext cx="10150644" cy="707886"/>
          </a:xfrm>
        </p:spPr>
        <p:txBody>
          <a:bodyPr/>
          <a:lstStyle/>
          <a:p>
            <a:r>
              <a:rPr lang="en-US" sz="4000" dirty="0"/>
              <a:t>History analysis – Time since last eGFR</a:t>
            </a:r>
            <a:endParaRPr lang="he-IL" dirty="0"/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78022" y="893020"/>
            <a:ext cx="8844302" cy="749161"/>
          </a:xfrm>
        </p:spPr>
        <p:txBody>
          <a:bodyPr>
            <a:normAutofit/>
          </a:bodyPr>
          <a:lstStyle/>
          <a:p>
            <a:r>
              <a:rPr lang="en-US" sz="1467" dirty="0"/>
              <a:t>Analysis of time gap between prediction date and last eGFR value.</a:t>
            </a:r>
          </a:p>
          <a:p>
            <a:r>
              <a:rPr lang="en-US" sz="1467" dirty="0"/>
              <a:t>Filtering history before prediction date ensuring patients still has eGFR values</a:t>
            </a:r>
            <a:endParaRPr lang="en-US" sz="1867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9E87D5-00E6-4EF6-84E8-1F01A55B4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47059"/>
              </p:ext>
            </p:extLst>
          </p:nvPr>
        </p:nvGraphicFramePr>
        <p:xfrm>
          <a:off x="615385" y="2633514"/>
          <a:ext cx="4280536" cy="15544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50136">
                  <a:extLst>
                    <a:ext uri="{9D8B030D-6E8A-4147-A177-3AD203B41FA5}">
                      <a16:colId xmlns:a16="http://schemas.microsoft.com/office/drawing/2014/main" val="3108368928"/>
                    </a:ext>
                  </a:extLst>
                </a:gridCol>
                <a:gridCol w="642545">
                  <a:extLst>
                    <a:ext uri="{9D8B030D-6E8A-4147-A177-3AD203B41FA5}">
                      <a16:colId xmlns:a16="http://schemas.microsoft.com/office/drawing/2014/main" val="3613384304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6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458"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Sens@FPR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5%  </a:t>
                      </a:r>
                      <a:r>
                        <a:rPr lang="en-US" sz="1200" b="1" u="sng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 population</a:t>
                      </a:r>
                      <a:endParaRPr lang="en-US" sz="1200" b="1" u="sng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 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time 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filter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en-US" sz="1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filter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Gap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649569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algn="l" defTabSz="609585" rtl="0" eaLnBrk="1" fontAlgn="b" latinLnBrk="0" hangingPunct="1"/>
                      <a:r>
                        <a:rPr lang="en-US" sz="1200" u="none" strike="noStrike" kern="1200" dirty="0">
                          <a:effectLst/>
                        </a:rPr>
                        <a:t>&lt;=0.5 year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[42.0-45.0]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[44.3-46.8]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503107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algn="l" defTabSz="609585" rtl="0" eaLnBrk="1" fontAlgn="b" latinLnBrk="0" hangingPunct="1"/>
                      <a:r>
                        <a:rPr lang="en-US" sz="1200" u="none" strike="noStrike" kern="1200" dirty="0">
                          <a:effectLst/>
                        </a:rPr>
                        <a:t>&lt;=1 year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[38.8-41.9]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[43.5-46.9]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531953"/>
                  </a:ext>
                </a:extLst>
              </a:tr>
              <a:tr h="231458">
                <a:tc>
                  <a:txBody>
                    <a:bodyPr/>
                    <a:lstStyle/>
                    <a:p>
                      <a:pPr marL="0" marR="0" indent="0" algn="l" defTabSz="60958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>
                          <a:effectLst/>
                        </a:rPr>
                        <a:t>&lt;=2 years</a:t>
                      </a:r>
                      <a:endParaRPr 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[35.7-39.5]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[42.8-45.8]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2316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2E3853A-9DFD-4CAA-A95B-7A5425D7B84F}"/>
              </a:ext>
            </a:extLst>
          </p:cNvPr>
          <p:cNvGrpSpPr/>
          <p:nvPr/>
        </p:nvGrpSpPr>
        <p:grpSpPr>
          <a:xfrm>
            <a:off x="323851" y="1468454"/>
            <a:ext cx="4400549" cy="832054"/>
            <a:chOff x="1363436" y="1465632"/>
            <a:chExt cx="6515100" cy="832054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363436" y="2147191"/>
              <a:ext cx="6515100" cy="163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403793" y="1996696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8"/>
            <p:cNvSpPr txBox="1"/>
            <p:nvPr/>
          </p:nvSpPr>
          <p:spPr>
            <a:xfrm>
              <a:off x="4692366" y="1465632"/>
              <a:ext cx="1422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tx2">
                      <a:lumMod val="75000"/>
                    </a:schemeClr>
                  </a:solidFill>
                </a:rPr>
                <a:t>Prediction date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825365" y="1996696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830853" y="2155355"/>
              <a:ext cx="1578428" cy="0"/>
            </a:xfrm>
            <a:prstGeom prst="line">
              <a:avLst/>
            </a:prstGeom>
            <a:ln w="38100"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8"/>
          <p:cNvSpPr txBox="1"/>
          <p:nvPr/>
        </p:nvSpPr>
        <p:spPr>
          <a:xfrm>
            <a:off x="2239452" y="2211292"/>
            <a:ext cx="63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Filter</a:t>
            </a: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427126" y="4335526"/>
            <a:ext cx="4520272" cy="353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dirty="0"/>
              <a:t>It seems important to have eGFR data in the last year.</a:t>
            </a:r>
            <a:endParaRPr lang="en-US" sz="1867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168F135-A200-4667-B32F-84FCE11AA4C8}"/>
              </a:ext>
            </a:extLst>
          </p:cNvPr>
          <p:cNvGrpSpPr/>
          <p:nvPr/>
        </p:nvGrpSpPr>
        <p:grpSpPr>
          <a:xfrm>
            <a:off x="5019961" y="2006979"/>
            <a:ext cx="3263177" cy="1045425"/>
            <a:chOff x="6392931" y="4707964"/>
            <a:chExt cx="4480773" cy="1570819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76679FE-C1A0-4728-A732-E9863D731DB9}"/>
                </a:ext>
              </a:extLst>
            </p:cNvPr>
            <p:cNvGrpSpPr/>
            <p:nvPr/>
          </p:nvGrpSpPr>
          <p:grpSpPr>
            <a:xfrm>
              <a:off x="6392931" y="4707964"/>
              <a:ext cx="4480773" cy="1570819"/>
              <a:chOff x="1262203" y="3920379"/>
              <a:chExt cx="4480773" cy="157081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2EE8B639-B31B-44E6-BAD0-55BF06D57471}"/>
                  </a:ext>
                </a:extLst>
              </p:cNvPr>
              <p:cNvGrpSpPr/>
              <p:nvPr/>
            </p:nvGrpSpPr>
            <p:grpSpPr>
              <a:xfrm>
                <a:off x="1262203" y="3920379"/>
                <a:ext cx="4480773" cy="1570819"/>
                <a:chOff x="5403918" y="3629470"/>
                <a:chExt cx="4480773" cy="1570819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A982051-CA4E-4C1E-845A-0F1E244C7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2976" y="4443644"/>
                  <a:ext cx="0" cy="402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56A2FA28-4EB0-4B17-B4E2-F50E9545F5C5}"/>
                    </a:ext>
                  </a:extLst>
                </p:cNvPr>
                <p:cNvGrpSpPr/>
                <p:nvPr/>
              </p:nvGrpSpPr>
              <p:grpSpPr>
                <a:xfrm>
                  <a:off x="5403918" y="3629470"/>
                  <a:ext cx="4480773" cy="1570819"/>
                  <a:chOff x="5262928" y="778714"/>
                  <a:chExt cx="4480773" cy="1570819"/>
                </a:xfrm>
              </p:grpSpPr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783055E9-F692-408B-9C8B-A8B2E2969FE9}"/>
                      </a:ext>
                    </a:extLst>
                  </p:cNvPr>
                  <p:cNvGrpSpPr/>
                  <p:nvPr/>
                </p:nvGrpSpPr>
                <p:grpSpPr>
                  <a:xfrm>
                    <a:off x="5408126" y="1218296"/>
                    <a:ext cx="4335575" cy="1131237"/>
                    <a:chOff x="5769479" y="2090531"/>
                    <a:chExt cx="4335575" cy="1131237"/>
                  </a:xfrm>
                </p:grpSpPr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64023CFD-080C-4CEB-92FF-E0DB29122B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69479" y="2090531"/>
                      <a:ext cx="4335575" cy="730337"/>
                      <a:chOff x="4615236" y="2489495"/>
                      <a:chExt cx="4335575" cy="730337"/>
                    </a:xfrm>
                  </p:grpSpPr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1C232553-D86B-4AB4-A78D-2B3615A534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5236" y="2822867"/>
                        <a:ext cx="4335575" cy="396965"/>
                        <a:chOff x="4600101" y="2184228"/>
                        <a:chExt cx="4335575" cy="396965"/>
                      </a:xfrm>
                    </p:grpSpPr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BCBF4BAF-CB75-42B2-A276-86871834559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46159" y="2184228"/>
                          <a:ext cx="4189517" cy="46559"/>
                          <a:chOff x="6276876" y="3221193"/>
                          <a:chExt cx="5427122" cy="108513"/>
                        </a:xfrm>
                      </p:grpSpPr>
                      <p:cxnSp>
                        <p:nvCxnSpPr>
                          <p:cNvPr id="173" name="Straight Arrow Connector 172">
                            <a:extLst>
                              <a:ext uri="{FF2B5EF4-FFF2-40B4-BE49-F238E27FC236}">
                                <a16:creationId xmlns:a16="http://schemas.microsoft.com/office/drawing/2014/main" id="{33892E29-BAFE-497D-B7B1-C884ABF6CCE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276876" y="3221193"/>
                            <a:ext cx="5427122" cy="70153"/>
                          </a:xfrm>
                          <a:prstGeom prst="straightConnector1">
                            <a:avLst/>
                          </a:prstGeom>
                          <a:ln w="28575">
                            <a:prstDash val="sysDot"/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4" name="Straight Connector 173">
                            <a:extLst>
                              <a:ext uri="{FF2B5EF4-FFF2-40B4-BE49-F238E27FC236}">
                                <a16:creationId xmlns:a16="http://schemas.microsoft.com/office/drawing/2014/main" id="{D8C91045-094C-42B2-8318-DFEE28BD410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19706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5" name="Straight Connector 174">
                            <a:extLst>
                              <a:ext uri="{FF2B5EF4-FFF2-40B4-BE49-F238E27FC236}">
                                <a16:creationId xmlns:a16="http://schemas.microsoft.com/office/drawing/2014/main" id="{AF67C79A-6953-4E44-8D3D-FCDBEDC3616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25717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6" name="Straight Connector 175">
                            <a:extLst>
                              <a:ext uri="{FF2B5EF4-FFF2-40B4-BE49-F238E27FC236}">
                                <a16:creationId xmlns:a16="http://schemas.microsoft.com/office/drawing/2014/main" id="{A7D8447D-7814-4C79-BE13-FA9915C2195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116348" y="3224748"/>
                            <a:ext cx="0" cy="10495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7" name="Straight Connector 176">
                            <a:extLst>
                              <a:ext uri="{FF2B5EF4-FFF2-40B4-BE49-F238E27FC236}">
                                <a16:creationId xmlns:a16="http://schemas.microsoft.com/office/drawing/2014/main" id="{609EA2DC-54C6-4147-9C7E-C20B7DD9166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057313" y="3235810"/>
                            <a:ext cx="0" cy="9389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71" name="TextBox 170">
                          <a:extLst>
                            <a:ext uri="{FF2B5EF4-FFF2-40B4-BE49-F238E27FC236}">
                              <a16:creationId xmlns:a16="http://schemas.microsoft.com/office/drawing/2014/main" id="{621CB4A3-17EA-4C9B-AC27-0C45579D5F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00101" y="2280597"/>
                          <a:ext cx="511148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2006</a:t>
                          </a:r>
                        </a:p>
                      </p:txBody>
                    </p:sp>
                    <p:sp>
                      <p:nvSpPr>
                        <p:cNvPr id="172" name="TextBox 171">
                          <a:extLst>
                            <a:ext uri="{FF2B5EF4-FFF2-40B4-BE49-F238E27FC236}">
                              <a16:creationId xmlns:a16="http://schemas.microsoft.com/office/drawing/2014/main" id="{A9F1D3AD-E1B3-45A7-927B-1BC2FAC5BAE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90412" y="2280595"/>
                          <a:ext cx="511147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2008</a:t>
                          </a:r>
                        </a:p>
                      </p:txBody>
                    </p:sp>
                  </p:grpSp>
                  <p:sp>
                    <p:nvSpPr>
                      <p:cNvPr id="169" name="Rectangle 168">
                        <a:extLst>
                          <a:ext uri="{FF2B5EF4-FFF2-40B4-BE49-F238E27FC236}">
                            <a16:creationId xmlns:a16="http://schemas.microsoft.com/office/drawing/2014/main" id="{F7714CF6-0953-4ED0-A218-D6512D7F0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9643" y="2489495"/>
                        <a:ext cx="177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:endParaRPr lang="en-US" sz="1400" b="0" cap="none" spc="0" dirty="0">
                          <a:ln w="0"/>
                          <a:solidFill>
                            <a:srgbClr val="C9E9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33BDCA73-50F2-459D-9168-796F7FE968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878404" y="2744597"/>
                      <a:ext cx="5488" cy="300990"/>
                    </a:xfrm>
                    <a:prstGeom prst="line">
                      <a:avLst/>
                    </a:prstGeom>
                    <a:ln>
                      <a:head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976BDFC8-D2C3-41A7-A22A-1C0CFF7FDA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9397" y="3021713"/>
                      <a:ext cx="105633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700" b="1" dirty="0">
                          <a:ln/>
                          <a:solidFill>
                            <a:schemeClr val="accent4"/>
                          </a:solidFill>
                        </a:rPr>
                        <a:t>Experiment start</a:t>
                      </a:r>
                    </a:p>
                  </p:txBody>
                </p:sp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07A4CD55-296A-4E4C-B581-9F4300E136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65950" y="2448345"/>
                      <a:ext cx="2714" cy="493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9D4BC757-8817-4338-B81C-255E9E923A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3885" y="2488853"/>
                      <a:ext cx="511146" cy="3005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solidFill>
                            <a:schemeClr val="accent4"/>
                          </a:solidFill>
                        </a:rPr>
                        <a:t>2010</a:t>
                      </a:r>
                    </a:p>
                  </p:txBody>
                </p:sp>
              </p:grp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9F6B8D02-518B-4281-B0A3-3A3E3A743B4A}"/>
                      </a:ext>
                    </a:extLst>
                  </p:cNvPr>
                  <p:cNvSpPr/>
                  <p:nvPr/>
                </p:nvSpPr>
                <p:spPr>
                  <a:xfrm>
                    <a:off x="5262928" y="778714"/>
                    <a:ext cx="1162848" cy="20005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700" b="1" dirty="0" err="1">
                        <a:ln/>
                        <a:solidFill>
                          <a:schemeClr val="accent4"/>
                        </a:solidFill>
                      </a:rPr>
                      <a:t>pid</a:t>
                    </a:r>
                    <a:r>
                      <a:rPr lang="en-US" sz="700" b="1" dirty="0">
                        <a:ln/>
                        <a:solidFill>
                          <a:schemeClr val="accent4"/>
                        </a:solidFill>
                      </a:rPr>
                      <a:t>: 5000339</a:t>
                    </a:r>
                  </a:p>
                </p:txBody>
              </p:sp>
            </p:grpSp>
          </p:grp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19EB08D-1099-42C4-8033-03B6640AA1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7462" y="4145657"/>
                <a:ext cx="13142" cy="588896"/>
              </a:xfrm>
              <a:prstGeom prst="straightConnector1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AF4538-9BCA-4D35-A2B8-4F287626A04E}"/>
                </a:ext>
              </a:extLst>
            </p:cNvPr>
            <p:cNvGrpSpPr/>
            <p:nvPr/>
          </p:nvGrpSpPr>
          <p:grpSpPr>
            <a:xfrm>
              <a:off x="9148886" y="5013059"/>
              <a:ext cx="545420" cy="489610"/>
              <a:chOff x="9148886" y="5013059"/>
              <a:chExt cx="545420" cy="489610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B4F9181-232D-4ED6-A381-C5EB51EA9FFD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A706939E-7BB3-43D2-8B4C-80F3E218EF29}"/>
                  </a:ext>
                </a:extLst>
              </p:cNvPr>
              <p:cNvSpPr/>
              <p:nvPr/>
            </p:nvSpPr>
            <p:spPr>
              <a:xfrm>
                <a:off x="9148886" y="5013059"/>
                <a:ext cx="545420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  <a:endParaRPr lang="en-US" sz="8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DD0D3B9-081E-459E-9552-B65FBA40F934}"/>
                </a:ext>
              </a:extLst>
            </p:cNvPr>
            <p:cNvGrpSpPr/>
            <p:nvPr/>
          </p:nvGrpSpPr>
          <p:grpSpPr>
            <a:xfrm>
              <a:off x="8756634" y="5013059"/>
              <a:ext cx="545420" cy="489610"/>
              <a:chOff x="9148886" y="5013059"/>
              <a:chExt cx="545420" cy="48961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5AC264E-6D55-493D-ADCB-EA18C2E14B21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8D9A0B2-3F84-49ED-812C-21E22B51FD77}"/>
                  </a:ext>
                </a:extLst>
              </p:cNvPr>
              <p:cNvSpPr/>
              <p:nvPr/>
            </p:nvSpPr>
            <p:spPr>
              <a:xfrm>
                <a:off x="9148886" y="5013059"/>
                <a:ext cx="545420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  <a:endParaRPr lang="en-US" sz="8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F2215F7-2CE0-4EF7-B433-73B1A6C49262}"/>
                </a:ext>
              </a:extLst>
            </p:cNvPr>
            <p:cNvGrpSpPr/>
            <p:nvPr/>
          </p:nvGrpSpPr>
          <p:grpSpPr>
            <a:xfrm>
              <a:off x="7948073" y="5013059"/>
              <a:ext cx="479995" cy="489610"/>
              <a:chOff x="9160405" y="5013059"/>
              <a:chExt cx="479995" cy="489610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B5B08F3-E07E-4104-A2D3-89AE70755F0B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B7E87DB0-5385-406C-A6CA-64623872E88E}"/>
                  </a:ext>
                </a:extLst>
              </p:cNvPr>
              <p:cNvSpPr/>
              <p:nvPr/>
            </p:nvSpPr>
            <p:spPr>
              <a:xfrm>
                <a:off x="9160405" y="5013059"/>
                <a:ext cx="479995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BDB09432-F3C5-417A-9AED-543CD214E752}"/>
                </a:ext>
              </a:extLst>
            </p:cNvPr>
            <p:cNvGrpSpPr/>
            <p:nvPr/>
          </p:nvGrpSpPr>
          <p:grpSpPr>
            <a:xfrm>
              <a:off x="7031727" y="5025664"/>
              <a:ext cx="512575" cy="477005"/>
              <a:chOff x="9148886" y="5025664"/>
              <a:chExt cx="512575" cy="47700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23478E2-EEA1-429C-89E8-1624DB94D604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C736ACC-FB7D-492D-97D5-6CD62EBEA850}"/>
                  </a:ext>
                </a:extLst>
              </p:cNvPr>
              <p:cNvSpPr/>
              <p:nvPr/>
            </p:nvSpPr>
            <p:spPr>
              <a:xfrm>
                <a:off x="9148886" y="5025664"/>
                <a:ext cx="512575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FFB0613-21D1-4AAC-88F6-52574585DC01}"/>
              </a:ext>
            </a:extLst>
          </p:cNvPr>
          <p:cNvGrpSpPr/>
          <p:nvPr/>
        </p:nvGrpSpPr>
        <p:grpSpPr>
          <a:xfrm>
            <a:off x="5021075" y="3040251"/>
            <a:ext cx="3263177" cy="1045425"/>
            <a:chOff x="6392931" y="4707964"/>
            <a:chExt cx="4480773" cy="1570819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42EBB97B-84A6-448B-B985-B20B75541758}"/>
                </a:ext>
              </a:extLst>
            </p:cNvPr>
            <p:cNvGrpSpPr/>
            <p:nvPr/>
          </p:nvGrpSpPr>
          <p:grpSpPr>
            <a:xfrm>
              <a:off x="6392931" y="4707964"/>
              <a:ext cx="4480773" cy="1570819"/>
              <a:chOff x="1262203" y="3920379"/>
              <a:chExt cx="4480773" cy="1570819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EE6ACD87-9C9B-4180-9B51-6FF94D60C8CB}"/>
                  </a:ext>
                </a:extLst>
              </p:cNvPr>
              <p:cNvGrpSpPr/>
              <p:nvPr/>
            </p:nvGrpSpPr>
            <p:grpSpPr>
              <a:xfrm>
                <a:off x="1262203" y="3920379"/>
                <a:ext cx="4480773" cy="1570819"/>
                <a:chOff x="5403918" y="3629470"/>
                <a:chExt cx="4480773" cy="1570819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6583FA0-F720-4D01-A361-50CD16FA3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2976" y="4443644"/>
                  <a:ext cx="0" cy="402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E1574BE-F150-4D25-8B64-829CCD25647E}"/>
                    </a:ext>
                  </a:extLst>
                </p:cNvPr>
                <p:cNvGrpSpPr/>
                <p:nvPr/>
              </p:nvGrpSpPr>
              <p:grpSpPr>
                <a:xfrm>
                  <a:off x="5403918" y="3629470"/>
                  <a:ext cx="4480773" cy="1570819"/>
                  <a:chOff x="5262928" y="778714"/>
                  <a:chExt cx="4480773" cy="1570819"/>
                </a:xfrm>
              </p:grpSpPr>
              <p:grpSp>
                <p:nvGrpSpPr>
                  <p:cNvPr id="193" name="Group 192">
                    <a:extLst>
                      <a:ext uri="{FF2B5EF4-FFF2-40B4-BE49-F238E27FC236}">
                        <a16:creationId xmlns:a16="http://schemas.microsoft.com/office/drawing/2014/main" id="{2D3B5C34-D1DB-4C4B-962B-327085DBD6B2}"/>
                      </a:ext>
                    </a:extLst>
                  </p:cNvPr>
                  <p:cNvGrpSpPr/>
                  <p:nvPr/>
                </p:nvGrpSpPr>
                <p:grpSpPr>
                  <a:xfrm>
                    <a:off x="5408126" y="1218296"/>
                    <a:ext cx="4335575" cy="1131237"/>
                    <a:chOff x="5769479" y="2090531"/>
                    <a:chExt cx="4335575" cy="1131237"/>
                  </a:xfrm>
                </p:grpSpPr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7FA6A6DD-1CB5-41FB-9A06-095345FDDA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69479" y="2090531"/>
                      <a:ext cx="4335575" cy="730337"/>
                      <a:chOff x="4615236" y="2489495"/>
                      <a:chExt cx="4335575" cy="730337"/>
                    </a:xfrm>
                  </p:grpSpPr>
                  <p:grpSp>
                    <p:nvGrpSpPr>
                      <p:cNvPr id="200" name="Group 199">
                        <a:extLst>
                          <a:ext uri="{FF2B5EF4-FFF2-40B4-BE49-F238E27FC236}">
                            <a16:creationId xmlns:a16="http://schemas.microsoft.com/office/drawing/2014/main" id="{C7650CB3-2FDA-4918-9A7F-D41A3FB68C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5236" y="2822867"/>
                        <a:ext cx="4335575" cy="396965"/>
                        <a:chOff x="4600101" y="2184228"/>
                        <a:chExt cx="4335575" cy="396965"/>
                      </a:xfrm>
                    </p:grpSpPr>
                    <p:grpSp>
                      <p:nvGrpSpPr>
                        <p:cNvPr id="202" name="Group 201">
                          <a:extLst>
                            <a:ext uri="{FF2B5EF4-FFF2-40B4-BE49-F238E27FC236}">
                              <a16:creationId xmlns:a16="http://schemas.microsoft.com/office/drawing/2014/main" id="{855790D2-34B6-4AB8-87A3-1F3792854D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46159" y="2184228"/>
                          <a:ext cx="4189517" cy="46559"/>
                          <a:chOff x="6276876" y="3221193"/>
                          <a:chExt cx="5427122" cy="108513"/>
                        </a:xfrm>
                      </p:grpSpPr>
                      <p:cxnSp>
                        <p:nvCxnSpPr>
                          <p:cNvPr id="205" name="Straight Arrow Connector 204">
                            <a:extLst>
                              <a:ext uri="{FF2B5EF4-FFF2-40B4-BE49-F238E27FC236}">
                                <a16:creationId xmlns:a16="http://schemas.microsoft.com/office/drawing/2014/main" id="{248F13AB-C6F2-486D-B4D1-ABF118492C7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276876" y="3221193"/>
                            <a:ext cx="5427122" cy="70153"/>
                          </a:xfrm>
                          <a:prstGeom prst="straightConnector1">
                            <a:avLst/>
                          </a:prstGeom>
                          <a:ln w="28575">
                            <a:prstDash val="sysDot"/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6" name="Straight Connector 205">
                            <a:extLst>
                              <a:ext uri="{FF2B5EF4-FFF2-40B4-BE49-F238E27FC236}">
                                <a16:creationId xmlns:a16="http://schemas.microsoft.com/office/drawing/2014/main" id="{AE2D2E36-C1B2-49FB-BE94-FC494B9C5DC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19706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7" name="Straight Connector 206">
                            <a:extLst>
                              <a:ext uri="{FF2B5EF4-FFF2-40B4-BE49-F238E27FC236}">
                                <a16:creationId xmlns:a16="http://schemas.microsoft.com/office/drawing/2014/main" id="{DDA8A1A4-29D4-4AEA-B0E8-579D1B3EE4F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25717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8" name="Straight Connector 207">
                            <a:extLst>
                              <a:ext uri="{FF2B5EF4-FFF2-40B4-BE49-F238E27FC236}">
                                <a16:creationId xmlns:a16="http://schemas.microsoft.com/office/drawing/2014/main" id="{BAF156D7-76B2-400F-AC83-19192F0233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116348" y="3224748"/>
                            <a:ext cx="0" cy="10495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9" name="Straight Connector 208">
                            <a:extLst>
                              <a:ext uri="{FF2B5EF4-FFF2-40B4-BE49-F238E27FC236}">
                                <a16:creationId xmlns:a16="http://schemas.microsoft.com/office/drawing/2014/main" id="{E8B16678-E53D-4AFB-85BE-951895C511E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057313" y="3235810"/>
                            <a:ext cx="0" cy="9389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3" name="TextBox 202">
                          <a:extLst>
                            <a:ext uri="{FF2B5EF4-FFF2-40B4-BE49-F238E27FC236}">
                              <a16:creationId xmlns:a16="http://schemas.microsoft.com/office/drawing/2014/main" id="{A2CCEF79-94FF-4E7F-9614-31C2AADC21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00101" y="2280597"/>
                          <a:ext cx="511148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2006</a:t>
                          </a:r>
                        </a:p>
                      </p:txBody>
                    </p:sp>
                    <p:sp>
                      <p:nvSpPr>
                        <p:cNvPr id="204" name="TextBox 203">
                          <a:extLst>
                            <a:ext uri="{FF2B5EF4-FFF2-40B4-BE49-F238E27FC236}">
                              <a16:creationId xmlns:a16="http://schemas.microsoft.com/office/drawing/2014/main" id="{AE34F9D5-8671-4E0A-9D46-4BC59B5BF5D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90412" y="2280595"/>
                          <a:ext cx="511147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2008</a:t>
                          </a:r>
                        </a:p>
                      </p:txBody>
                    </p:sp>
                  </p:grp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1CE49255-B192-4116-AEA8-EF1B287DB3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9643" y="2489495"/>
                        <a:ext cx="177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:endParaRPr lang="en-US" sz="1400" b="0" cap="none" spc="0" dirty="0">
                          <a:ln w="0"/>
                          <a:solidFill>
                            <a:srgbClr val="C9E9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196" name="Straight Connector 195">
                      <a:extLst>
                        <a:ext uri="{FF2B5EF4-FFF2-40B4-BE49-F238E27FC236}">
                          <a16:creationId xmlns:a16="http://schemas.microsoft.com/office/drawing/2014/main" id="{C8F47954-B608-4934-B3B1-CD5CC0E70F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878404" y="2744597"/>
                      <a:ext cx="5488" cy="300990"/>
                    </a:xfrm>
                    <a:prstGeom prst="line">
                      <a:avLst/>
                    </a:prstGeom>
                    <a:ln>
                      <a:head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50D4B547-E96B-464A-8C89-85FBC1E3A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9397" y="3021713"/>
                      <a:ext cx="105633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700" b="1" dirty="0">
                          <a:ln/>
                          <a:solidFill>
                            <a:schemeClr val="accent4"/>
                          </a:solidFill>
                        </a:rPr>
                        <a:t>Experiment start</a:t>
                      </a:r>
                    </a:p>
                  </p:txBody>
                </p: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087DC0AA-6F7F-49F7-97EA-32AF9A3CD7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65950" y="2448345"/>
                      <a:ext cx="2714" cy="493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8B591656-34D5-453A-B4B3-B9C04CFB97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3885" y="2488853"/>
                      <a:ext cx="511146" cy="3005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solidFill>
                            <a:schemeClr val="accent4"/>
                          </a:solidFill>
                        </a:rPr>
                        <a:t>2010</a:t>
                      </a:r>
                    </a:p>
                  </p:txBody>
                </p:sp>
              </p:grp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53DCF999-38C4-462A-BA83-1ABABADEA674}"/>
                      </a:ext>
                    </a:extLst>
                  </p:cNvPr>
                  <p:cNvSpPr/>
                  <p:nvPr/>
                </p:nvSpPr>
                <p:spPr>
                  <a:xfrm>
                    <a:off x="5262928" y="778714"/>
                    <a:ext cx="1162848" cy="300596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700" b="1" dirty="0" err="1">
                        <a:ln/>
                        <a:solidFill>
                          <a:schemeClr val="accent4"/>
                        </a:solidFill>
                      </a:rPr>
                      <a:t>pid</a:t>
                    </a:r>
                    <a:r>
                      <a:rPr lang="en-US" sz="700" b="1" dirty="0">
                        <a:ln/>
                        <a:solidFill>
                          <a:schemeClr val="accent4"/>
                        </a:solidFill>
                      </a:rPr>
                      <a:t>: 5000350</a:t>
                    </a:r>
                  </a:p>
                </p:txBody>
              </p:sp>
            </p:grpSp>
          </p:grp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70CE72FC-7B4C-4E62-B0D4-C40E373D84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7462" y="4145657"/>
                <a:ext cx="13142" cy="588896"/>
              </a:xfrm>
              <a:prstGeom prst="straightConnector1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AF68F97-D275-406F-A4C5-DE836F749309}"/>
                </a:ext>
              </a:extLst>
            </p:cNvPr>
            <p:cNvGrpSpPr/>
            <p:nvPr/>
          </p:nvGrpSpPr>
          <p:grpSpPr>
            <a:xfrm>
              <a:off x="9148886" y="5013059"/>
              <a:ext cx="545420" cy="489610"/>
              <a:chOff x="9148886" y="5013059"/>
              <a:chExt cx="545420" cy="489610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261030F0-1D78-407F-B51B-5561C7229CEC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CAE3A3-CAF2-4470-9872-76AABFAC8648}"/>
                  </a:ext>
                </a:extLst>
              </p:cNvPr>
              <p:cNvSpPr/>
              <p:nvPr/>
            </p:nvSpPr>
            <p:spPr>
              <a:xfrm>
                <a:off x="9148886" y="5013059"/>
                <a:ext cx="545420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  <a:endParaRPr lang="en-US" sz="8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B7C4883-C49B-4997-832E-58BB732407D0}"/>
                </a:ext>
              </a:extLst>
            </p:cNvPr>
            <p:cNvGrpSpPr/>
            <p:nvPr/>
          </p:nvGrpSpPr>
          <p:grpSpPr>
            <a:xfrm>
              <a:off x="8756634" y="5013059"/>
              <a:ext cx="545420" cy="489610"/>
              <a:chOff x="9148886" y="5013059"/>
              <a:chExt cx="545420" cy="489610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3EDC623-F97D-4A5D-B780-E6339B9302EA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E2267397-D251-4074-8BA9-B4FFA87C9D0B}"/>
                  </a:ext>
                </a:extLst>
              </p:cNvPr>
              <p:cNvSpPr/>
              <p:nvPr/>
            </p:nvSpPr>
            <p:spPr>
              <a:xfrm>
                <a:off x="9148886" y="5013059"/>
                <a:ext cx="545420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  <a:endParaRPr lang="en-US" sz="8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4EA4333-34D5-4930-B644-C12994F17BF1}"/>
                </a:ext>
              </a:extLst>
            </p:cNvPr>
            <p:cNvGrpSpPr/>
            <p:nvPr/>
          </p:nvGrpSpPr>
          <p:grpSpPr>
            <a:xfrm>
              <a:off x="8931999" y="5014542"/>
              <a:ext cx="512575" cy="477005"/>
              <a:chOff x="11049158" y="5014542"/>
              <a:chExt cx="512575" cy="477005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96D6B61E-6100-4115-8075-54ECD4570E96}"/>
                  </a:ext>
                </a:extLst>
              </p:cNvPr>
              <p:cNvCxnSpPr/>
              <p:nvPr/>
            </p:nvCxnSpPr>
            <p:spPr>
              <a:xfrm>
                <a:off x="11305820" y="5190557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E7853AA6-1E07-44F5-907E-980D238C5E7B}"/>
                  </a:ext>
                </a:extLst>
              </p:cNvPr>
              <p:cNvSpPr/>
              <p:nvPr/>
            </p:nvSpPr>
            <p:spPr>
              <a:xfrm>
                <a:off x="11049158" y="5014542"/>
                <a:ext cx="512575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E3E69E1-DE9E-4FAC-BE2A-AF0F8E878E0A}"/>
              </a:ext>
            </a:extLst>
          </p:cNvPr>
          <p:cNvGrpSpPr/>
          <p:nvPr/>
        </p:nvGrpSpPr>
        <p:grpSpPr>
          <a:xfrm>
            <a:off x="8822717" y="3040251"/>
            <a:ext cx="3263177" cy="1045425"/>
            <a:chOff x="1262203" y="3920379"/>
            <a:chExt cx="4480773" cy="1570819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CCED0067-ECB6-482D-A3BF-E487E8E3407B}"/>
                </a:ext>
              </a:extLst>
            </p:cNvPr>
            <p:cNvGrpSpPr/>
            <p:nvPr/>
          </p:nvGrpSpPr>
          <p:grpSpPr>
            <a:xfrm>
              <a:off x="1262203" y="3920379"/>
              <a:ext cx="4480773" cy="1570819"/>
              <a:chOff x="5403918" y="3629470"/>
              <a:chExt cx="4480773" cy="1570819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2930463-8B2E-4A59-B5E0-9FFD13A1D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976" y="4443644"/>
                <a:ext cx="0" cy="402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3DD86A3-61ED-4766-A3BC-4718AF42867A}"/>
                  </a:ext>
                </a:extLst>
              </p:cNvPr>
              <p:cNvGrpSpPr/>
              <p:nvPr/>
            </p:nvGrpSpPr>
            <p:grpSpPr>
              <a:xfrm>
                <a:off x="5403918" y="3629470"/>
                <a:ext cx="4480773" cy="1570819"/>
                <a:chOff x="5262928" y="778714"/>
                <a:chExt cx="4480773" cy="1570819"/>
              </a:xfrm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29EF6037-5844-4FD8-859C-656064CD8362}"/>
                    </a:ext>
                  </a:extLst>
                </p:cNvPr>
                <p:cNvGrpSpPr/>
                <p:nvPr/>
              </p:nvGrpSpPr>
              <p:grpSpPr>
                <a:xfrm>
                  <a:off x="5408126" y="1218296"/>
                  <a:ext cx="4335575" cy="1131237"/>
                  <a:chOff x="5769479" y="2090531"/>
                  <a:chExt cx="4335575" cy="1131237"/>
                </a:xfrm>
              </p:grpSpPr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37B69B59-D0CC-403B-9BFA-589E5E8341C7}"/>
                      </a:ext>
                    </a:extLst>
                  </p:cNvPr>
                  <p:cNvGrpSpPr/>
                  <p:nvPr/>
                </p:nvGrpSpPr>
                <p:grpSpPr>
                  <a:xfrm>
                    <a:off x="5769479" y="2090531"/>
                    <a:ext cx="4335575" cy="730337"/>
                    <a:chOff x="4615236" y="2489495"/>
                    <a:chExt cx="4335575" cy="730337"/>
                  </a:xfrm>
                </p:grpSpPr>
                <p:grpSp>
                  <p:nvGrpSpPr>
                    <p:cNvPr id="222" name="Group 221">
                      <a:extLst>
                        <a:ext uri="{FF2B5EF4-FFF2-40B4-BE49-F238E27FC236}">
                          <a16:creationId xmlns:a16="http://schemas.microsoft.com/office/drawing/2014/main" id="{FC388DD9-7569-4548-A009-EFB48032C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5236" y="2822867"/>
                      <a:ext cx="4335575" cy="396965"/>
                      <a:chOff x="4600101" y="2184228"/>
                      <a:chExt cx="4335575" cy="396965"/>
                    </a:xfrm>
                  </p:grpSpPr>
                  <p:grpSp>
                    <p:nvGrpSpPr>
                      <p:cNvPr id="224" name="Group 223">
                        <a:extLst>
                          <a:ext uri="{FF2B5EF4-FFF2-40B4-BE49-F238E27FC236}">
                            <a16:creationId xmlns:a16="http://schemas.microsoft.com/office/drawing/2014/main" id="{C0CEC095-DF05-49F9-A72E-9CE19702CF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6159" y="2184228"/>
                        <a:ext cx="4189517" cy="46559"/>
                        <a:chOff x="6276876" y="3221193"/>
                        <a:chExt cx="5427122" cy="108513"/>
                      </a:xfrm>
                    </p:grpSpPr>
                    <p:cxnSp>
                      <p:nvCxnSpPr>
                        <p:cNvPr id="227" name="Straight Arrow Connector 226">
                          <a:extLst>
                            <a:ext uri="{FF2B5EF4-FFF2-40B4-BE49-F238E27FC236}">
                              <a16:creationId xmlns:a16="http://schemas.microsoft.com/office/drawing/2014/main" id="{FC3E50F6-6D45-4552-A52C-FFB02C38567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276876" y="3221193"/>
                          <a:ext cx="5427122" cy="70153"/>
                        </a:xfrm>
                        <a:prstGeom prst="straightConnector1">
                          <a:avLst/>
                        </a:prstGeom>
                        <a:ln w="28575">
                          <a:prstDash val="sysDot"/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8" name="Straight Connector 227">
                          <a:extLst>
                            <a:ext uri="{FF2B5EF4-FFF2-40B4-BE49-F238E27FC236}">
                              <a16:creationId xmlns:a16="http://schemas.microsoft.com/office/drawing/2014/main" id="{A6DC1CD5-3864-459D-81EF-EA372A88446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19706" y="3221734"/>
                          <a:ext cx="0" cy="100306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9" name="Straight Connector 228">
                          <a:extLst>
                            <a:ext uri="{FF2B5EF4-FFF2-40B4-BE49-F238E27FC236}">
                              <a16:creationId xmlns:a16="http://schemas.microsoft.com/office/drawing/2014/main" id="{D6B04E72-D35C-4B6B-9B4D-77A21D32178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225717" y="3221734"/>
                          <a:ext cx="0" cy="100306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0" name="Straight Connector 229">
                          <a:extLst>
                            <a:ext uri="{FF2B5EF4-FFF2-40B4-BE49-F238E27FC236}">
                              <a16:creationId xmlns:a16="http://schemas.microsoft.com/office/drawing/2014/main" id="{465CF925-D78F-45F7-88E3-A81178E36C9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116348" y="3224748"/>
                          <a:ext cx="0" cy="10495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1" name="Straight Connector 230">
                          <a:extLst>
                            <a:ext uri="{FF2B5EF4-FFF2-40B4-BE49-F238E27FC236}">
                              <a16:creationId xmlns:a16="http://schemas.microsoft.com/office/drawing/2014/main" id="{93A7B982-3C2F-46D1-B85F-9138B4F9660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057313" y="3235810"/>
                          <a:ext cx="0" cy="93896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5" name="TextBox 224">
                        <a:extLst>
                          <a:ext uri="{FF2B5EF4-FFF2-40B4-BE49-F238E27FC236}">
                            <a16:creationId xmlns:a16="http://schemas.microsoft.com/office/drawing/2014/main" id="{6238354F-CC0D-48D1-9B84-D158B20D53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00101" y="2280597"/>
                        <a:ext cx="511148" cy="3005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700" dirty="0">
                            <a:solidFill>
                              <a:schemeClr val="accent4"/>
                            </a:solidFill>
                          </a:rPr>
                          <a:t>2006</a:t>
                        </a:r>
                      </a:p>
                    </p:txBody>
                  </p:sp>
                  <p:sp>
                    <p:nvSpPr>
                      <p:cNvPr id="226" name="TextBox 225">
                        <a:extLst>
                          <a:ext uri="{FF2B5EF4-FFF2-40B4-BE49-F238E27FC236}">
                            <a16:creationId xmlns:a16="http://schemas.microsoft.com/office/drawing/2014/main" id="{BCC17931-A1B2-407C-ADA8-BCB9830A78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0412" y="2280595"/>
                        <a:ext cx="511147" cy="3005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700" dirty="0">
                            <a:solidFill>
                              <a:schemeClr val="accent4"/>
                            </a:solidFill>
                          </a:rPr>
                          <a:t>2008</a:t>
                        </a:r>
                      </a:p>
                    </p:txBody>
                  </p:sp>
                </p:grpSp>
                <p:sp>
                  <p:nvSpPr>
                    <p:cNvPr id="223" name="Rectangle 222">
                      <a:extLst>
                        <a:ext uri="{FF2B5EF4-FFF2-40B4-BE49-F238E27FC236}">
                          <a16:creationId xmlns:a16="http://schemas.microsoft.com/office/drawing/2014/main" id="{69117644-9B50-4E41-9EC8-70C54F571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9643" y="2489495"/>
                      <a:ext cx="177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endParaRPr lang="en-US" sz="1400" b="0" cap="none" spc="0" dirty="0">
                        <a:ln w="0"/>
                        <a:solidFill>
                          <a:srgbClr val="C9E9DA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3494D812-674B-4632-98DC-E935098DBDBD}"/>
                      </a:ext>
                    </a:extLst>
                  </p:cNvPr>
                  <p:cNvCxnSpPr/>
                  <p:nvPr/>
                </p:nvCxnSpPr>
                <p:spPr>
                  <a:xfrm>
                    <a:off x="8878404" y="2744597"/>
                    <a:ext cx="5488" cy="300990"/>
                  </a:xfrm>
                  <a:prstGeom prst="line">
                    <a:avLst/>
                  </a:prstGeom>
                  <a:ln>
                    <a:head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3231A89-55A6-465E-B65A-FAE1F62D719A}"/>
                      </a:ext>
                    </a:extLst>
                  </p:cNvPr>
                  <p:cNvSpPr/>
                  <p:nvPr/>
                </p:nvSpPr>
                <p:spPr>
                  <a:xfrm>
                    <a:off x="8349397" y="3021713"/>
                    <a:ext cx="1056332" cy="20005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700" b="1" dirty="0">
                        <a:ln/>
                        <a:solidFill>
                          <a:schemeClr val="accent4"/>
                        </a:solidFill>
                      </a:rPr>
                      <a:t>Experiment start</a:t>
                    </a:r>
                  </a:p>
                </p:txBody>
              </p: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D298D9A5-5524-4B82-ABA3-E61ADED79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65950" y="2448345"/>
                    <a:ext cx="2714" cy="4934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1D1D98C8-3160-4864-9CDA-E4E908B34465}"/>
                      </a:ext>
                    </a:extLst>
                  </p:cNvPr>
                  <p:cNvSpPr txBox="1"/>
                  <p:nvPr/>
                </p:nvSpPr>
                <p:spPr>
                  <a:xfrm>
                    <a:off x="8663885" y="2488853"/>
                    <a:ext cx="511146" cy="300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4"/>
                        </a:solidFill>
                      </a:rPr>
                      <a:t>2010</a:t>
                    </a:r>
                  </a:p>
                </p:txBody>
              </p:sp>
            </p:grp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D1163BBB-2E93-40B0-8B54-E09BAB596385}"/>
                    </a:ext>
                  </a:extLst>
                </p:cNvPr>
                <p:cNvSpPr/>
                <p:nvPr/>
              </p:nvSpPr>
              <p:spPr>
                <a:xfrm>
                  <a:off x="5262928" y="778714"/>
                  <a:ext cx="1162848" cy="3005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700" b="1" dirty="0" err="1">
                      <a:ln/>
                      <a:solidFill>
                        <a:schemeClr val="accent4"/>
                      </a:solidFill>
                    </a:rPr>
                    <a:t>pid</a:t>
                  </a:r>
                  <a:r>
                    <a:rPr lang="en-US" sz="700" b="1" dirty="0">
                      <a:ln/>
                      <a:solidFill>
                        <a:schemeClr val="accent4"/>
                      </a:solidFill>
                    </a:rPr>
                    <a:t>: 5000350</a:t>
                  </a:r>
                </a:p>
              </p:txBody>
            </p:sp>
          </p:grpSp>
        </p:grp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AE778194-9254-44F7-A07F-580CEF12C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7462" y="4145657"/>
              <a:ext cx="13142" cy="588896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54B1B3-1A2A-4F8A-9912-0A0CC38546A4}"/>
              </a:ext>
            </a:extLst>
          </p:cNvPr>
          <p:cNvGrpSpPr/>
          <p:nvPr/>
        </p:nvGrpSpPr>
        <p:grpSpPr>
          <a:xfrm>
            <a:off x="10829774" y="3229692"/>
            <a:ext cx="397209" cy="325849"/>
            <a:chOff x="9148886" y="5013059"/>
            <a:chExt cx="545420" cy="489610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3E79E97-B4EB-4BC5-8CFA-27A096B1DF82}"/>
                </a:ext>
              </a:extLst>
            </p:cNvPr>
            <p:cNvCxnSpPr/>
            <p:nvPr/>
          </p:nvCxnSpPr>
          <p:spPr>
            <a:xfrm>
              <a:off x="9405548" y="5201679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D124C06-EAB3-47F0-952A-DCB5265E7563}"/>
                </a:ext>
              </a:extLst>
            </p:cNvPr>
            <p:cNvSpPr/>
            <p:nvPr/>
          </p:nvSpPr>
          <p:spPr>
            <a:xfrm>
              <a:off x="9148886" y="5013059"/>
              <a:ext cx="545420" cy="277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eGFR</a:t>
              </a:r>
              <a:endParaRPr lang="en-US" sz="800" b="0" cap="none" spc="0" dirty="0">
                <a:ln w="0"/>
                <a:solidFill>
                  <a:srgbClr val="F9BB8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BFEDA7C-DBDE-4255-92A3-AB4B2A3C1853}"/>
              </a:ext>
            </a:extLst>
          </p:cNvPr>
          <p:cNvGrpSpPr/>
          <p:nvPr/>
        </p:nvGrpSpPr>
        <p:grpSpPr>
          <a:xfrm>
            <a:off x="10544112" y="3229692"/>
            <a:ext cx="397209" cy="325849"/>
            <a:chOff x="9148886" y="5013059"/>
            <a:chExt cx="545420" cy="489610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818E704-C833-4566-8485-138AD78E61E1}"/>
                </a:ext>
              </a:extLst>
            </p:cNvPr>
            <p:cNvCxnSpPr/>
            <p:nvPr/>
          </p:nvCxnSpPr>
          <p:spPr>
            <a:xfrm>
              <a:off x="9405548" y="5201679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746D6C0-DE2F-4EB4-B4F1-F5AE7883264E}"/>
                </a:ext>
              </a:extLst>
            </p:cNvPr>
            <p:cNvSpPr/>
            <p:nvPr/>
          </p:nvSpPr>
          <p:spPr>
            <a:xfrm>
              <a:off x="9148886" y="5013059"/>
              <a:ext cx="545420" cy="277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eGFR</a:t>
              </a:r>
              <a:endParaRPr lang="en-US" sz="800" b="0" cap="none" spc="0" dirty="0">
                <a:ln w="0"/>
                <a:solidFill>
                  <a:srgbClr val="F9BB8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A19FFB9-0395-478B-A384-2EC85CF93894}"/>
              </a:ext>
            </a:extLst>
          </p:cNvPr>
          <p:cNvGrpSpPr/>
          <p:nvPr/>
        </p:nvGrpSpPr>
        <p:grpSpPr>
          <a:xfrm>
            <a:off x="10671824" y="3230679"/>
            <a:ext cx="373289" cy="317460"/>
            <a:chOff x="11049158" y="5014542"/>
            <a:chExt cx="512575" cy="477005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2E089F3-D676-491F-B483-62E1158B2336}"/>
                </a:ext>
              </a:extLst>
            </p:cNvPr>
            <p:cNvCxnSpPr/>
            <p:nvPr/>
          </p:nvCxnSpPr>
          <p:spPr>
            <a:xfrm>
              <a:off x="11305820" y="5190557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A5062E6-501D-4D0C-A16B-0BA98B0052F6}"/>
                </a:ext>
              </a:extLst>
            </p:cNvPr>
            <p:cNvSpPr/>
            <p:nvPr/>
          </p:nvSpPr>
          <p:spPr>
            <a:xfrm>
              <a:off x="11049158" y="5014542"/>
              <a:ext cx="512575" cy="277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eGFR</a:t>
              </a:r>
            </a:p>
          </p:txBody>
        </p:sp>
      </p:grp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99B638D8-FA08-49A4-8CF8-38E3FFF36E29}"/>
              </a:ext>
            </a:extLst>
          </p:cNvPr>
          <p:cNvCxnSpPr>
            <a:cxnSpLocks/>
          </p:cNvCxnSpPr>
          <p:nvPr/>
        </p:nvCxnSpPr>
        <p:spPr>
          <a:xfrm flipV="1">
            <a:off x="10583670" y="3176893"/>
            <a:ext cx="9571" cy="39192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2EA1F36-10F4-4C96-8ACE-541B934F3413}"/>
              </a:ext>
            </a:extLst>
          </p:cNvPr>
          <p:cNvCxnSpPr>
            <a:cxnSpLocks/>
          </p:cNvCxnSpPr>
          <p:nvPr/>
        </p:nvCxnSpPr>
        <p:spPr>
          <a:xfrm flipH="1" flipV="1">
            <a:off x="10638876" y="3170279"/>
            <a:ext cx="479752" cy="3546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3" name="Multiplication Sign 242">
            <a:extLst>
              <a:ext uri="{FF2B5EF4-FFF2-40B4-BE49-F238E27FC236}">
                <a16:creationId xmlns:a16="http://schemas.microsoft.com/office/drawing/2014/main" id="{75FB34CC-DA7C-4BBB-8900-B7ECEBC2B902}"/>
              </a:ext>
            </a:extLst>
          </p:cNvPr>
          <p:cNvSpPr/>
          <p:nvPr/>
        </p:nvSpPr>
        <p:spPr>
          <a:xfrm>
            <a:off x="9916857" y="3126670"/>
            <a:ext cx="1176808" cy="832089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CD256EE-5AC0-4F6F-9C7F-C92E85122703}"/>
              </a:ext>
            </a:extLst>
          </p:cNvPr>
          <p:cNvGrpSpPr/>
          <p:nvPr/>
        </p:nvGrpSpPr>
        <p:grpSpPr>
          <a:xfrm>
            <a:off x="8822717" y="2005836"/>
            <a:ext cx="3263177" cy="1045425"/>
            <a:chOff x="1262203" y="3920379"/>
            <a:chExt cx="4480773" cy="1570819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4BF54DC-5B05-4245-B68F-0C51936449BE}"/>
                </a:ext>
              </a:extLst>
            </p:cNvPr>
            <p:cNvGrpSpPr/>
            <p:nvPr/>
          </p:nvGrpSpPr>
          <p:grpSpPr>
            <a:xfrm>
              <a:off x="1262203" y="3920379"/>
              <a:ext cx="4480773" cy="1570819"/>
              <a:chOff x="5403918" y="3629470"/>
              <a:chExt cx="4480773" cy="157081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0D23088-2866-4EA8-AF33-4CA280AAD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2976" y="4443644"/>
                <a:ext cx="0" cy="402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46EA07F0-CE65-4138-BE64-47EBAA777F01}"/>
                  </a:ext>
                </a:extLst>
              </p:cNvPr>
              <p:cNvGrpSpPr/>
              <p:nvPr/>
            </p:nvGrpSpPr>
            <p:grpSpPr>
              <a:xfrm>
                <a:off x="5403918" y="3629470"/>
                <a:ext cx="4480773" cy="1570819"/>
                <a:chOff x="5262928" y="778714"/>
                <a:chExt cx="4480773" cy="1570819"/>
              </a:xfrm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69135B25-9CC7-4A07-A6BC-A2D1466AF5B8}"/>
                    </a:ext>
                  </a:extLst>
                </p:cNvPr>
                <p:cNvGrpSpPr/>
                <p:nvPr/>
              </p:nvGrpSpPr>
              <p:grpSpPr>
                <a:xfrm>
                  <a:off x="5408126" y="1218296"/>
                  <a:ext cx="4335575" cy="1131237"/>
                  <a:chOff x="5769479" y="2090531"/>
                  <a:chExt cx="4335575" cy="1131237"/>
                </a:xfrm>
              </p:grpSpPr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33882879-4BF5-4F6F-AEF3-99D946B5003D}"/>
                      </a:ext>
                    </a:extLst>
                  </p:cNvPr>
                  <p:cNvGrpSpPr/>
                  <p:nvPr/>
                </p:nvGrpSpPr>
                <p:grpSpPr>
                  <a:xfrm>
                    <a:off x="5769479" y="2090531"/>
                    <a:ext cx="4335575" cy="730337"/>
                    <a:chOff x="4615236" y="2489495"/>
                    <a:chExt cx="4335575" cy="730337"/>
                  </a:xfrm>
                </p:grpSpPr>
                <p:grpSp>
                  <p:nvGrpSpPr>
                    <p:cNvPr id="256" name="Group 255">
                      <a:extLst>
                        <a:ext uri="{FF2B5EF4-FFF2-40B4-BE49-F238E27FC236}">
                          <a16:creationId xmlns:a16="http://schemas.microsoft.com/office/drawing/2014/main" id="{E3AA5084-30BD-440A-96B8-AD078C7F1E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5236" y="2822867"/>
                      <a:ext cx="4335575" cy="396965"/>
                      <a:chOff x="4600101" y="2184228"/>
                      <a:chExt cx="4335575" cy="396965"/>
                    </a:xfrm>
                  </p:grpSpPr>
                  <p:grpSp>
                    <p:nvGrpSpPr>
                      <p:cNvPr id="258" name="Group 257">
                        <a:extLst>
                          <a:ext uri="{FF2B5EF4-FFF2-40B4-BE49-F238E27FC236}">
                            <a16:creationId xmlns:a16="http://schemas.microsoft.com/office/drawing/2014/main" id="{35DEA688-77E7-4115-80AA-A389DF4D68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6159" y="2184228"/>
                        <a:ext cx="4189517" cy="46559"/>
                        <a:chOff x="6276876" y="3221193"/>
                        <a:chExt cx="5427122" cy="108513"/>
                      </a:xfrm>
                    </p:grpSpPr>
                    <p:cxnSp>
                      <p:nvCxnSpPr>
                        <p:cNvPr id="261" name="Straight Arrow Connector 260">
                          <a:extLst>
                            <a:ext uri="{FF2B5EF4-FFF2-40B4-BE49-F238E27FC236}">
                              <a16:creationId xmlns:a16="http://schemas.microsoft.com/office/drawing/2014/main" id="{A335E229-866D-4895-A4A8-08D04FA914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276876" y="3221193"/>
                          <a:ext cx="5427122" cy="70153"/>
                        </a:xfrm>
                        <a:prstGeom prst="straightConnector1">
                          <a:avLst/>
                        </a:prstGeom>
                        <a:ln w="28575">
                          <a:prstDash val="sysDot"/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2" name="Straight Connector 261">
                          <a:extLst>
                            <a:ext uri="{FF2B5EF4-FFF2-40B4-BE49-F238E27FC236}">
                              <a16:creationId xmlns:a16="http://schemas.microsoft.com/office/drawing/2014/main" id="{5DFA19C3-8C3B-4271-B487-168ED481691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6319706" y="3221734"/>
                          <a:ext cx="0" cy="100306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3" name="Straight Connector 262">
                          <a:extLst>
                            <a:ext uri="{FF2B5EF4-FFF2-40B4-BE49-F238E27FC236}">
                              <a16:creationId xmlns:a16="http://schemas.microsoft.com/office/drawing/2014/main" id="{FFB707FE-1C7C-45B2-A407-1262E690A60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225717" y="3221734"/>
                          <a:ext cx="0" cy="100306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4" name="Straight Connector 263">
                          <a:extLst>
                            <a:ext uri="{FF2B5EF4-FFF2-40B4-BE49-F238E27FC236}">
                              <a16:creationId xmlns:a16="http://schemas.microsoft.com/office/drawing/2014/main" id="{37D74713-972F-4DD2-B0F2-5784A1D5D53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116348" y="3224748"/>
                          <a:ext cx="0" cy="10495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5" name="Straight Connector 264">
                          <a:extLst>
                            <a:ext uri="{FF2B5EF4-FFF2-40B4-BE49-F238E27FC236}">
                              <a16:creationId xmlns:a16="http://schemas.microsoft.com/office/drawing/2014/main" id="{6E55B483-69E2-4CB9-AE98-295F6BF680C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057313" y="3235810"/>
                          <a:ext cx="0" cy="93896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59" name="TextBox 258">
                        <a:extLst>
                          <a:ext uri="{FF2B5EF4-FFF2-40B4-BE49-F238E27FC236}">
                            <a16:creationId xmlns:a16="http://schemas.microsoft.com/office/drawing/2014/main" id="{BA198DC6-9B2F-48D9-8152-937E0277D5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00101" y="2280597"/>
                        <a:ext cx="511148" cy="3005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700" dirty="0">
                            <a:solidFill>
                              <a:schemeClr val="accent4"/>
                            </a:solidFill>
                          </a:rPr>
                          <a:t>2006</a:t>
                        </a:r>
                      </a:p>
                    </p:txBody>
                  </p:sp>
                  <p:sp>
                    <p:nvSpPr>
                      <p:cNvPr id="260" name="TextBox 259">
                        <a:extLst>
                          <a:ext uri="{FF2B5EF4-FFF2-40B4-BE49-F238E27FC236}">
                            <a16:creationId xmlns:a16="http://schemas.microsoft.com/office/drawing/2014/main" id="{0557B6A8-17D7-4694-8E96-B567914FBC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90412" y="2280595"/>
                        <a:ext cx="511147" cy="30059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700" dirty="0">
                            <a:solidFill>
                              <a:schemeClr val="accent4"/>
                            </a:solidFill>
                          </a:rPr>
                          <a:t>2008</a:t>
                        </a:r>
                      </a:p>
                    </p:txBody>
                  </p:sp>
                </p:grp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4366EE55-7EFC-465C-9C99-31BAD9F8A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19643" y="2489495"/>
                      <a:ext cx="177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endParaRPr lang="en-US" sz="1400" b="0" cap="none" spc="0" dirty="0">
                        <a:ln w="0"/>
                        <a:solidFill>
                          <a:srgbClr val="C9E9DA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p:grp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B69C6806-DD3B-44E9-A6F9-FC61D8A3B693}"/>
                      </a:ext>
                    </a:extLst>
                  </p:cNvPr>
                  <p:cNvCxnSpPr/>
                  <p:nvPr/>
                </p:nvCxnSpPr>
                <p:spPr>
                  <a:xfrm>
                    <a:off x="8878404" y="2744597"/>
                    <a:ext cx="5488" cy="300990"/>
                  </a:xfrm>
                  <a:prstGeom prst="line">
                    <a:avLst/>
                  </a:prstGeom>
                  <a:ln>
                    <a:head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6370975C-6BB8-409C-A72E-F6DE1134B746}"/>
                      </a:ext>
                    </a:extLst>
                  </p:cNvPr>
                  <p:cNvSpPr/>
                  <p:nvPr/>
                </p:nvSpPr>
                <p:spPr>
                  <a:xfrm>
                    <a:off x="8349397" y="3021713"/>
                    <a:ext cx="1056332" cy="20005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700" b="1" dirty="0">
                        <a:ln/>
                        <a:solidFill>
                          <a:schemeClr val="accent4"/>
                        </a:solidFill>
                      </a:rPr>
                      <a:t>Experiment start</a:t>
                    </a:r>
                  </a:p>
                </p:txBody>
              </p: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5E38B0C0-70D1-4E16-A478-34770CB98F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65950" y="2448345"/>
                    <a:ext cx="2714" cy="4934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AC16EB2-7945-404D-AD75-8851F6896D02}"/>
                      </a:ext>
                    </a:extLst>
                  </p:cNvPr>
                  <p:cNvSpPr txBox="1"/>
                  <p:nvPr/>
                </p:nvSpPr>
                <p:spPr>
                  <a:xfrm>
                    <a:off x="8663885" y="2488853"/>
                    <a:ext cx="511146" cy="300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4"/>
                        </a:solidFill>
                      </a:rPr>
                      <a:t>2010</a:t>
                    </a:r>
                  </a:p>
                </p:txBody>
              </p:sp>
            </p:grp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5B5C1969-6F0A-4452-BB50-EB1F63820EF0}"/>
                    </a:ext>
                  </a:extLst>
                </p:cNvPr>
                <p:cNvSpPr/>
                <p:nvPr/>
              </p:nvSpPr>
              <p:spPr>
                <a:xfrm>
                  <a:off x="5262928" y="778714"/>
                  <a:ext cx="1162848" cy="200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sz="700" b="1" dirty="0" err="1">
                      <a:ln/>
                      <a:solidFill>
                        <a:schemeClr val="accent4"/>
                      </a:solidFill>
                    </a:rPr>
                    <a:t>pid</a:t>
                  </a:r>
                  <a:r>
                    <a:rPr lang="en-US" sz="700" b="1" dirty="0">
                      <a:ln/>
                      <a:solidFill>
                        <a:schemeClr val="accent4"/>
                      </a:solidFill>
                    </a:rPr>
                    <a:t>: 5000339</a:t>
                  </a:r>
                </a:p>
              </p:txBody>
            </p:sp>
          </p:grpSp>
        </p:grp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4F5F6EE-A36E-4D4C-8481-9479F6F8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7462" y="4145657"/>
              <a:ext cx="13142" cy="588896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B27603E-45BA-4387-A8F3-F9914BB91ADF}"/>
              </a:ext>
            </a:extLst>
          </p:cNvPr>
          <p:cNvGrpSpPr/>
          <p:nvPr/>
        </p:nvGrpSpPr>
        <p:grpSpPr>
          <a:xfrm>
            <a:off x="10829774" y="2202810"/>
            <a:ext cx="397209" cy="325849"/>
            <a:chOff x="9148886" y="5013059"/>
            <a:chExt cx="545420" cy="489610"/>
          </a:xfrm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9F3E65B6-6B37-422D-886E-ECEEA3D437B0}"/>
                </a:ext>
              </a:extLst>
            </p:cNvPr>
            <p:cNvCxnSpPr/>
            <p:nvPr/>
          </p:nvCxnSpPr>
          <p:spPr>
            <a:xfrm>
              <a:off x="9405548" y="5201679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B9D7D12-DA1B-4FA6-8E1E-509E41C71B70}"/>
                </a:ext>
              </a:extLst>
            </p:cNvPr>
            <p:cNvSpPr/>
            <p:nvPr/>
          </p:nvSpPr>
          <p:spPr>
            <a:xfrm>
              <a:off x="9148886" y="5013059"/>
              <a:ext cx="545420" cy="277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eGFR</a:t>
              </a:r>
              <a:endParaRPr lang="en-US" sz="800" b="0" cap="none" spc="0" dirty="0">
                <a:ln w="0"/>
                <a:solidFill>
                  <a:srgbClr val="F9BB8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8501275-7182-4936-AF83-5C5C99CD5CEA}"/>
              </a:ext>
            </a:extLst>
          </p:cNvPr>
          <p:cNvGrpSpPr/>
          <p:nvPr/>
        </p:nvGrpSpPr>
        <p:grpSpPr>
          <a:xfrm>
            <a:off x="10544112" y="2202810"/>
            <a:ext cx="397209" cy="325849"/>
            <a:chOff x="9148886" y="5013059"/>
            <a:chExt cx="545420" cy="489610"/>
          </a:xfrm>
        </p:grpSpPr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805795-BE30-41C6-86A7-57841FFCEAB2}"/>
                </a:ext>
              </a:extLst>
            </p:cNvPr>
            <p:cNvCxnSpPr/>
            <p:nvPr/>
          </p:nvCxnSpPr>
          <p:spPr>
            <a:xfrm>
              <a:off x="9405548" y="5201679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0C36DDE-DD94-41FE-A3C9-CCFBBEEC4C2A}"/>
                </a:ext>
              </a:extLst>
            </p:cNvPr>
            <p:cNvSpPr/>
            <p:nvPr/>
          </p:nvSpPr>
          <p:spPr>
            <a:xfrm>
              <a:off x="9148886" y="5013059"/>
              <a:ext cx="545420" cy="277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eGFR</a:t>
              </a:r>
              <a:endParaRPr lang="en-US" sz="800" b="0" cap="none" spc="0" dirty="0">
                <a:ln w="0"/>
                <a:solidFill>
                  <a:srgbClr val="F9BB8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ABBBD06-7548-45A4-B1B2-7B88D9156966}"/>
              </a:ext>
            </a:extLst>
          </p:cNvPr>
          <p:cNvGrpSpPr/>
          <p:nvPr/>
        </p:nvGrpSpPr>
        <p:grpSpPr>
          <a:xfrm>
            <a:off x="9955268" y="2202810"/>
            <a:ext cx="349562" cy="325849"/>
            <a:chOff x="9160405" y="5013059"/>
            <a:chExt cx="479995" cy="489610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8AAD1A1-800B-4BED-97E8-CCB8DC9ABC6D}"/>
                </a:ext>
              </a:extLst>
            </p:cNvPr>
            <p:cNvCxnSpPr/>
            <p:nvPr/>
          </p:nvCxnSpPr>
          <p:spPr>
            <a:xfrm>
              <a:off x="9405548" y="5201679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8467DC7-C690-49ED-8EC2-E0A482413FB3}"/>
                </a:ext>
              </a:extLst>
            </p:cNvPr>
            <p:cNvSpPr/>
            <p:nvPr/>
          </p:nvSpPr>
          <p:spPr>
            <a:xfrm>
              <a:off x="9160405" y="5013059"/>
              <a:ext cx="479995" cy="277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eGFR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B368B4F-2793-47CA-AF6F-E529B39CB97F}"/>
              </a:ext>
            </a:extLst>
          </p:cNvPr>
          <p:cNvGrpSpPr/>
          <p:nvPr/>
        </p:nvGrpSpPr>
        <p:grpSpPr>
          <a:xfrm>
            <a:off x="9287928" y="2211199"/>
            <a:ext cx="373289" cy="317460"/>
            <a:chOff x="9148886" y="5025664"/>
            <a:chExt cx="512575" cy="477005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1E02FC5-6059-460D-AD08-7F80ED044C4D}"/>
                </a:ext>
              </a:extLst>
            </p:cNvPr>
            <p:cNvCxnSpPr/>
            <p:nvPr/>
          </p:nvCxnSpPr>
          <p:spPr>
            <a:xfrm>
              <a:off x="9405548" y="5201679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15EBD02A-6749-4D34-865F-876B4FF5ABCF}"/>
                </a:ext>
              </a:extLst>
            </p:cNvPr>
            <p:cNvSpPr/>
            <p:nvPr/>
          </p:nvSpPr>
          <p:spPr>
            <a:xfrm>
              <a:off x="9148886" y="5025664"/>
              <a:ext cx="512575" cy="2774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rgbClr val="F9BB88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eGFR</a:t>
              </a:r>
            </a:p>
          </p:txBody>
        </p:sp>
      </p:grp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DD6A102-AEF2-4337-B4DF-EF976F206C69}"/>
              </a:ext>
            </a:extLst>
          </p:cNvPr>
          <p:cNvCxnSpPr>
            <a:cxnSpLocks/>
          </p:cNvCxnSpPr>
          <p:nvPr/>
        </p:nvCxnSpPr>
        <p:spPr>
          <a:xfrm flipV="1">
            <a:off x="10602292" y="2145170"/>
            <a:ext cx="9571" cy="39192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261438B9-E43E-4C06-B9E6-583AE740D101}"/>
              </a:ext>
            </a:extLst>
          </p:cNvPr>
          <p:cNvCxnSpPr>
            <a:cxnSpLocks/>
          </p:cNvCxnSpPr>
          <p:nvPr/>
        </p:nvCxnSpPr>
        <p:spPr>
          <a:xfrm flipH="1" flipV="1">
            <a:off x="10668571" y="2113834"/>
            <a:ext cx="479752" cy="3546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A6B8834-036E-4DCB-B2C9-1A338EF3823F}"/>
              </a:ext>
            </a:extLst>
          </p:cNvPr>
          <p:cNvGrpSpPr/>
          <p:nvPr/>
        </p:nvGrpSpPr>
        <p:grpSpPr>
          <a:xfrm>
            <a:off x="5019961" y="4137531"/>
            <a:ext cx="3263177" cy="1045425"/>
            <a:chOff x="6392931" y="4707964"/>
            <a:chExt cx="4480773" cy="1570819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DFD498D-9572-4513-809C-1108266471CB}"/>
                </a:ext>
              </a:extLst>
            </p:cNvPr>
            <p:cNvGrpSpPr/>
            <p:nvPr/>
          </p:nvGrpSpPr>
          <p:grpSpPr>
            <a:xfrm>
              <a:off x="6392931" y="4707964"/>
              <a:ext cx="4480773" cy="1570819"/>
              <a:chOff x="1262203" y="3920379"/>
              <a:chExt cx="4480773" cy="1570819"/>
            </a:xfrm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D7DE1C33-6367-428A-B91A-520E47C0EA21}"/>
                  </a:ext>
                </a:extLst>
              </p:cNvPr>
              <p:cNvGrpSpPr/>
              <p:nvPr/>
            </p:nvGrpSpPr>
            <p:grpSpPr>
              <a:xfrm>
                <a:off x="1262203" y="3920379"/>
                <a:ext cx="4480773" cy="1570819"/>
                <a:chOff x="5403918" y="3629470"/>
                <a:chExt cx="4480773" cy="1570819"/>
              </a:xfrm>
            </p:grpSpPr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1D3AF987-12A7-454F-980D-4FE13BCF1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2976" y="4443644"/>
                  <a:ext cx="0" cy="402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4839F935-DD24-49A6-B3AE-638A8750E51E}"/>
                    </a:ext>
                  </a:extLst>
                </p:cNvPr>
                <p:cNvGrpSpPr/>
                <p:nvPr/>
              </p:nvGrpSpPr>
              <p:grpSpPr>
                <a:xfrm>
                  <a:off x="5403918" y="3629470"/>
                  <a:ext cx="4480773" cy="1570819"/>
                  <a:chOff x="5262928" y="778714"/>
                  <a:chExt cx="4480773" cy="1570819"/>
                </a:xfrm>
              </p:grpSpPr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C83AC953-8827-45D1-898D-967CBBCC82BC}"/>
                      </a:ext>
                    </a:extLst>
                  </p:cNvPr>
                  <p:cNvGrpSpPr/>
                  <p:nvPr/>
                </p:nvGrpSpPr>
                <p:grpSpPr>
                  <a:xfrm>
                    <a:off x="5408126" y="1218296"/>
                    <a:ext cx="4335575" cy="1131237"/>
                    <a:chOff x="5769479" y="2090531"/>
                    <a:chExt cx="4335575" cy="1131237"/>
                  </a:xfrm>
                </p:grpSpPr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B4292C2B-8044-4714-A802-993DD6DC25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69479" y="2090531"/>
                      <a:ext cx="4335575" cy="730337"/>
                      <a:chOff x="4615236" y="2489495"/>
                      <a:chExt cx="4335575" cy="730337"/>
                    </a:xfrm>
                  </p:grpSpPr>
                  <p:grpSp>
                    <p:nvGrpSpPr>
                      <p:cNvPr id="299" name="Group 298">
                        <a:extLst>
                          <a:ext uri="{FF2B5EF4-FFF2-40B4-BE49-F238E27FC236}">
                            <a16:creationId xmlns:a16="http://schemas.microsoft.com/office/drawing/2014/main" id="{91193EC7-1312-49AE-9E0A-6CE27D51ED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5236" y="2822867"/>
                        <a:ext cx="4335575" cy="396965"/>
                        <a:chOff x="4600101" y="2184228"/>
                        <a:chExt cx="4335575" cy="396965"/>
                      </a:xfrm>
                    </p:grpSpPr>
                    <p:grpSp>
                      <p:nvGrpSpPr>
                        <p:cNvPr id="301" name="Group 300">
                          <a:extLst>
                            <a:ext uri="{FF2B5EF4-FFF2-40B4-BE49-F238E27FC236}">
                              <a16:creationId xmlns:a16="http://schemas.microsoft.com/office/drawing/2014/main" id="{3E5B9AAE-4C25-4A59-AAC1-85BC1EA63E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46159" y="2184228"/>
                          <a:ext cx="4189517" cy="46559"/>
                          <a:chOff x="6276876" y="3221193"/>
                          <a:chExt cx="5427122" cy="108513"/>
                        </a:xfrm>
                      </p:grpSpPr>
                      <p:cxnSp>
                        <p:nvCxnSpPr>
                          <p:cNvPr id="304" name="Straight Arrow Connector 303">
                            <a:extLst>
                              <a:ext uri="{FF2B5EF4-FFF2-40B4-BE49-F238E27FC236}">
                                <a16:creationId xmlns:a16="http://schemas.microsoft.com/office/drawing/2014/main" id="{288D683B-5D92-4652-8CE6-378F27E626D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276876" y="3221193"/>
                            <a:ext cx="5427122" cy="70153"/>
                          </a:xfrm>
                          <a:prstGeom prst="straightConnector1">
                            <a:avLst/>
                          </a:prstGeom>
                          <a:ln w="28575">
                            <a:prstDash val="sysDot"/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5" name="Straight Connector 304">
                            <a:extLst>
                              <a:ext uri="{FF2B5EF4-FFF2-40B4-BE49-F238E27FC236}">
                                <a16:creationId xmlns:a16="http://schemas.microsoft.com/office/drawing/2014/main" id="{6239C333-23BD-47E2-A6D1-8F070A6EA9D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19706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6" name="Straight Connector 305">
                            <a:extLst>
                              <a:ext uri="{FF2B5EF4-FFF2-40B4-BE49-F238E27FC236}">
                                <a16:creationId xmlns:a16="http://schemas.microsoft.com/office/drawing/2014/main" id="{F88D7399-D416-4D27-B2B7-7110A0949A4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25717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7" name="Straight Connector 306">
                            <a:extLst>
                              <a:ext uri="{FF2B5EF4-FFF2-40B4-BE49-F238E27FC236}">
                                <a16:creationId xmlns:a16="http://schemas.microsoft.com/office/drawing/2014/main" id="{18E13035-ABE7-411A-874A-240D6916C36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116348" y="3224748"/>
                            <a:ext cx="0" cy="10495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8" name="Straight Connector 307">
                            <a:extLst>
                              <a:ext uri="{FF2B5EF4-FFF2-40B4-BE49-F238E27FC236}">
                                <a16:creationId xmlns:a16="http://schemas.microsoft.com/office/drawing/2014/main" id="{43C1DE0B-C6CE-45C0-89BE-93918C7FA6C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057313" y="3235810"/>
                            <a:ext cx="0" cy="9389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02" name="TextBox 301">
                          <a:extLst>
                            <a:ext uri="{FF2B5EF4-FFF2-40B4-BE49-F238E27FC236}">
                              <a16:creationId xmlns:a16="http://schemas.microsoft.com/office/drawing/2014/main" id="{636C42C4-8FD4-4376-9D9B-23BE4BCD5C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00101" y="2280597"/>
                          <a:ext cx="511148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2006</a:t>
                          </a:r>
                        </a:p>
                      </p:txBody>
                    </p:sp>
                    <p:sp>
                      <p:nvSpPr>
                        <p:cNvPr id="303" name="TextBox 302">
                          <a:extLst>
                            <a:ext uri="{FF2B5EF4-FFF2-40B4-BE49-F238E27FC236}">
                              <a16:creationId xmlns:a16="http://schemas.microsoft.com/office/drawing/2014/main" id="{7E5CAA72-3BB3-45B7-81E6-5B131A2894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90412" y="2280595"/>
                          <a:ext cx="511147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2008</a:t>
                          </a:r>
                        </a:p>
                      </p:txBody>
                    </p:sp>
                  </p:grp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81AC7E20-2622-460D-B628-3DF7A4E96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9643" y="2489495"/>
                        <a:ext cx="177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:endParaRPr lang="en-US" sz="1400" b="0" cap="none" spc="0" dirty="0">
                          <a:ln w="0"/>
                          <a:solidFill>
                            <a:srgbClr val="C9E9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295" name="Straight Connector 294">
                      <a:extLst>
                        <a:ext uri="{FF2B5EF4-FFF2-40B4-BE49-F238E27FC236}">
                          <a16:creationId xmlns:a16="http://schemas.microsoft.com/office/drawing/2014/main" id="{55AC16B2-1C3D-4AA9-9068-CD2A1E85A8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878404" y="2744597"/>
                      <a:ext cx="5488" cy="300990"/>
                    </a:xfrm>
                    <a:prstGeom prst="line">
                      <a:avLst/>
                    </a:prstGeom>
                    <a:ln>
                      <a:head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6" name="Rectangle 295">
                      <a:extLst>
                        <a:ext uri="{FF2B5EF4-FFF2-40B4-BE49-F238E27FC236}">
                          <a16:creationId xmlns:a16="http://schemas.microsoft.com/office/drawing/2014/main" id="{EE0E21BC-2B7A-4C9A-9DDF-35309413F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9397" y="3021713"/>
                      <a:ext cx="105633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700" b="1" dirty="0">
                          <a:ln/>
                          <a:solidFill>
                            <a:schemeClr val="accent4"/>
                          </a:solidFill>
                        </a:rPr>
                        <a:t>Experiment start</a:t>
                      </a:r>
                    </a:p>
                  </p:txBody>
                </p:sp>
                <p:cxnSp>
                  <p:nvCxnSpPr>
                    <p:cNvPr id="297" name="Straight Connector 296">
                      <a:extLst>
                        <a:ext uri="{FF2B5EF4-FFF2-40B4-BE49-F238E27FC236}">
                          <a16:creationId xmlns:a16="http://schemas.microsoft.com/office/drawing/2014/main" id="{08A2463E-FA27-44E3-8B8B-A71DF29BBB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65950" y="2448345"/>
                      <a:ext cx="2714" cy="493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8C256DA4-4634-4FB4-BEC0-DBFCF797ED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3885" y="2488853"/>
                      <a:ext cx="511146" cy="3005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solidFill>
                            <a:schemeClr val="accent4"/>
                          </a:solidFill>
                        </a:rPr>
                        <a:t>2010</a:t>
                      </a:r>
                    </a:p>
                  </p:txBody>
                </p:sp>
              </p:grp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7107B86B-576E-4AB0-B4AA-F1008D9C84C4}"/>
                      </a:ext>
                    </a:extLst>
                  </p:cNvPr>
                  <p:cNvSpPr/>
                  <p:nvPr/>
                </p:nvSpPr>
                <p:spPr>
                  <a:xfrm>
                    <a:off x="5262928" y="778714"/>
                    <a:ext cx="1162848" cy="300596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700" b="1" dirty="0" err="1">
                        <a:ln/>
                        <a:solidFill>
                          <a:schemeClr val="accent4"/>
                        </a:solidFill>
                      </a:rPr>
                      <a:t>pid</a:t>
                    </a:r>
                    <a:r>
                      <a:rPr lang="en-US" sz="700" b="1" dirty="0">
                        <a:ln/>
                        <a:solidFill>
                          <a:schemeClr val="accent4"/>
                        </a:solidFill>
                      </a:rPr>
                      <a:t>: 5001239</a:t>
                    </a:r>
                  </a:p>
                </p:txBody>
              </p:sp>
            </p:grpSp>
          </p:grp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E302B8EE-F37D-4309-8546-496B59B429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7462" y="4145657"/>
                <a:ext cx="13142" cy="588896"/>
              </a:xfrm>
              <a:prstGeom prst="straightConnector1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B86DAF1-3F36-45F0-BDD2-5EE35ED29D00}"/>
                </a:ext>
              </a:extLst>
            </p:cNvPr>
            <p:cNvGrpSpPr/>
            <p:nvPr/>
          </p:nvGrpSpPr>
          <p:grpSpPr>
            <a:xfrm>
              <a:off x="7948073" y="5013059"/>
              <a:ext cx="479995" cy="489610"/>
              <a:chOff x="9160405" y="5013059"/>
              <a:chExt cx="479995" cy="489610"/>
            </a:xfrm>
          </p:grpSpPr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64370FF4-41CA-471E-9865-E67249428CA1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9C791962-494C-47FD-9FDC-1ABF5B5F4B36}"/>
                  </a:ext>
                </a:extLst>
              </p:cNvPr>
              <p:cNvSpPr/>
              <p:nvPr/>
            </p:nvSpPr>
            <p:spPr>
              <a:xfrm>
                <a:off x="9160405" y="5013059"/>
                <a:ext cx="479995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23EED5A6-B88F-45CD-8482-B607DAF23EC5}"/>
                </a:ext>
              </a:extLst>
            </p:cNvPr>
            <p:cNvGrpSpPr/>
            <p:nvPr/>
          </p:nvGrpSpPr>
          <p:grpSpPr>
            <a:xfrm>
              <a:off x="7031727" y="5025664"/>
              <a:ext cx="512575" cy="477005"/>
              <a:chOff x="9148886" y="5025664"/>
              <a:chExt cx="512575" cy="477005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999903B6-C2F7-422C-88F3-70888072726B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1710BEE-9F14-4EDB-A22F-573EE2AE8809}"/>
                  </a:ext>
                </a:extLst>
              </p:cNvPr>
              <p:cNvSpPr/>
              <p:nvPr/>
            </p:nvSpPr>
            <p:spPr>
              <a:xfrm>
                <a:off x="9148886" y="5025664"/>
                <a:ext cx="512575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</a:p>
            </p:txBody>
          </p:sp>
        </p:grp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80E3935-426B-41DE-9564-9EFC0E1C042B}"/>
              </a:ext>
            </a:extLst>
          </p:cNvPr>
          <p:cNvGrpSpPr/>
          <p:nvPr/>
        </p:nvGrpSpPr>
        <p:grpSpPr>
          <a:xfrm>
            <a:off x="8822717" y="4137531"/>
            <a:ext cx="3263177" cy="1045425"/>
            <a:chOff x="6392931" y="4707964"/>
            <a:chExt cx="4480773" cy="1570819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53E8B03F-5978-4E8C-BBEA-8224CF59287E}"/>
                </a:ext>
              </a:extLst>
            </p:cNvPr>
            <p:cNvGrpSpPr/>
            <p:nvPr/>
          </p:nvGrpSpPr>
          <p:grpSpPr>
            <a:xfrm>
              <a:off x="6392931" y="4707964"/>
              <a:ext cx="4480773" cy="1570819"/>
              <a:chOff x="1262203" y="3920379"/>
              <a:chExt cx="4480773" cy="1570819"/>
            </a:xfrm>
          </p:grpSpPr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01C84907-2E5C-4D60-B1EA-366AF3E4C51A}"/>
                  </a:ext>
                </a:extLst>
              </p:cNvPr>
              <p:cNvGrpSpPr/>
              <p:nvPr/>
            </p:nvGrpSpPr>
            <p:grpSpPr>
              <a:xfrm>
                <a:off x="1262203" y="3920379"/>
                <a:ext cx="4480773" cy="1570819"/>
                <a:chOff x="5403918" y="3629470"/>
                <a:chExt cx="4480773" cy="1570819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1ACDB5CF-3F59-426F-88B8-FB7AA20A1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2976" y="4443644"/>
                  <a:ext cx="0" cy="4028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2FBC2362-B786-4BCF-B43E-A133BDB10DEC}"/>
                    </a:ext>
                  </a:extLst>
                </p:cNvPr>
                <p:cNvGrpSpPr/>
                <p:nvPr/>
              </p:nvGrpSpPr>
              <p:grpSpPr>
                <a:xfrm>
                  <a:off x="5403918" y="3629470"/>
                  <a:ext cx="4480773" cy="1570819"/>
                  <a:chOff x="5262928" y="778714"/>
                  <a:chExt cx="4480773" cy="1570819"/>
                </a:xfrm>
              </p:grpSpPr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03547EAE-1A60-4E3D-9751-DC98303A2FC8}"/>
                      </a:ext>
                    </a:extLst>
                  </p:cNvPr>
                  <p:cNvGrpSpPr/>
                  <p:nvPr/>
                </p:nvGrpSpPr>
                <p:grpSpPr>
                  <a:xfrm>
                    <a:off x="5408126" y="1218296"/>
                    <a:ext cx="4335575" cy="1131237"/>
                    <a:chOff x="5769479" y="2090531"/>
                    <a:chExt cx="4335575" cy="1131237"/>
                  </a:xfrm>
                </p:grpSpPr>
                <p:grpSp>
                  <p:nvGrpSpPr>
                    <p:cNvPr id="323" name="Group 322">
                      <a:extLst>
                        <a:ext uri="{FF2B5EF4-FFF2-40B4-BE49-F238E27FC236}">
                          <a16:creationId xmlns:a16="http://schemas.microsoft.com/office/drawing/2014/main" id="{BDDA9D87-5E60-4117-9475-FEE24366D6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69479" y="2090531"/>
                      <a:ext cx="4335575" cy="730337"/>
                      <a:chOff x="4615236" y="2489495"/>
                      <a:chExt cx="4335575" cy="730337"/>
                    </a:xfrm>
                  </p:grpSpPr>
                  <p:grpSp>
                    <p:nvGrpSpPr>
                      <p:cNvPr id="328" name="Group 327">
                        <a:extLst>
                          <a:ext uri="{FF2B5EF4-FFF2-40B4-BE49-F238E27FC236}">
                            <a16:creationId xmlns:a16="http://schemas.microsoft.com/office/drawing/2014/main" id="{3BBDF314-BB2E-432F-B764-D5B1D156BD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5236" y="2822867"/>
                        <a:ext cx="4335575" cy="396965"/>
                        <a:chOff x="4600101" y="2184228"/>
                        <a:chExt cx="4335575" cy="396965"/>
                      </a:xfrm>
                    </p:grpSpPr>
                    <p:grpSp>
                      <p:nvGrpSpPr>
                        <p:cNvPr id="330" name="Group 329">
                          <a:extLst>
                            <a:ext uri="{FF2B5EF4-FFF2-40B4-BE49-F238E27FC236}">
                              <a16:creationId xmlns:a16="http://schemas.microsoft.com/office/drawing/2014/main" id="{E7DF307E-F767-4937-B06D-D51CF09371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46159" y="2184228"/>
                          <a:ext cx="4189517" cy="46559"/>
                          <a:chOff x="6276876" y="3221193"/>
                          <a:chExt cx="5427122" cy="108513"/>
                        </a:xfrm>
                      </p:grpSpPr>
                      <p:cxnSp>
                        <p:nvCxnSpPr>
                          <p:cNvPr id="333" name="Straight Arrow Connector 332">
                            <a:extLst>
                              <a:ext uri="{FF2B5EF4-FFF2-40B4-BE49-F238E27FC236}">
                                <a16:creationId xmlns:a16="http://schemas.microsoft.com/office/drawing/2014/main" id="{988F7A09-0B1D-44DE-A8D2-503A4E61585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276876" y="3221193"/>
                            <a:ext cx="5427122" cy="70153"/>
                          </a:xfrm>
                          <a:prstGeom prst="straightConnector1">
                            <a:avLst/>
                          </a:prstGeom>
                          <a:ln w="28575">
                            <a:prstDash val="sysDot"/>
                            <a:tailEnd type="triangle"/>
                          </a:ln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4" name="Straight Connector 333">
                            <a:extLst>
                              <a:ext uri="{FF2B5EF4-FFF2-40B4-BE49-F238E27FC236}">
                                <a16:creationId xmlns:a16="http://schemas.microsoft.com/office/drawing/2014/main" id="{14B01CB0-8E72-4900-A265-D44CC077546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319706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5" name="Straight Connector 334">
                            <a:extLst>
                              <a:ext uri="{FF2B5EF4-FFF2-40B4-BE49-F238E27FC236}">
                                <a16:creationId xmlns:a16="http://schemas.microsoft.com/office/drawing/2014/main" id="{0F4FC4F2-615C-4D96-AA92-E87354CBA3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225717" y="3221734"/>
                            <a:ext cx="0" cy="1003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6" name="Straight Connector 335">
                            <a:extLst>
                              <a:ext uri="{FF2B5EF4-FFF2-40B4-BE49-F238E27FC236}">
                                <a16:creationId xmlns:a16="http://schemas.microsoft.com/office/drawing/2014/main" id="{D2B4105F-CC27-4EA5-AD32-DE3E0F7A143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116348" y="3224748"/>
                            <a:ext cx="0" cy="104958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7" name="Straight Connector 336">
                            <a:extLst>
                              <a:ext uri="{FF2B5EF4-FFF2-40B4-BE49-F238E27FC236}">
                                <a16:creationId xmlns:a16="http://schemas.microsoft.com/office/drawing/2014/main" id="{3A8FA3DB-D46E-40E2-B04E-1E632B0292D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057313" y="3235810"/>
                            <a:ext cx="0" cy="93896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31" name="TextBox 330">
                          <a:extLst>
                            <a:ext uri="{FF2B5EF4-FFF2-40B4-BE49-F238E27FC236}">
                              <a16:creationId xmlns:a16="http://schemas.microsoft.com/office/drawing/2014/main" id="{C7C8D55D-AEA2-4D89-854F-12C663FD45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00101" y="2280597"/>
                          <a:ext cx="511148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2006</a:t>
                          </a:r>
                        </a:p>
                      </p:txBody>
                    </p:sp>
                    <p:sp>
                      <p:nvSpPr>
                        <p:cNvPr id="332" name="TextBox 331">
                          <a:extLst>
                            <a:ext uri="{FF2B5EF4-FFF2-40B4-BE49-F238E27FC236}">
                              <a16:creationId xmlns:a16="http://schemas.microsoft.com/office/drawing/2014/main" id="{E5A08C7D-1D11-435F-A992-FE165665C8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90412" y="2280595"/>
                          <a:ext cx="511147" cy="30059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700" dirty="0">
                              <a:solidFill>
                                <a:schemeClr val="accent4"/>
                              </a:solidFill>
                            </a:rPr>
                            <a:t>2008</a:t>
                          </a:r>
                        </a:p>
                      </p:txBody>
                    </p:sp>
                  </p:grpSp>
                  <p:sp>
                    <p:nvSpPr>
                      <p:cNvPr id="329" name="Rectangle 328">
                        <a:extLst>
                          <a:ext uri="{FF2B5EF4-FFF2-40B4-BE49-F238E27FC236}">
                            <a16:creationId xmlns:a16="http://schemas.microsoft.com/office/drawing/2014/main" id="{DF074A44-6E3C-492F-A976-73C594BA9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9643" y="2489495"/>
                        <a:ext cx="177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91440" tIns="45720" rIns="91440" bIns="45720">
                        <a:spAutoFit/>
                      </a:bodyPr>
                      <a:lstStyle/>
                      <a:p>
                        <a:pPr algn="ctr"/>
                        <a:endParaRPr lang="en-US" sz="1400" b="0" cap="none" spc="0" dirty="0">
                          <a:ln w="0"/>
                          <a:solidFill>
                            <a:srgbClr val="C9E9DA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endParaRPr>
                      </a:p>
                    </p:txBody>
                  </p:sp>
                </p:grpSp>
                <p:cxnSp>
                  <p:nvCxnSpPr>
                    <p:cNvPr id="324" name="Straight Connector 323">
                      <a:extLst>
                        <a:ext uri="{FF2B5EF4-FFF2-40B4-BE49-F238E27FC236}">
                          <a16:creationId xmlns:a16="http://schemas.microsoft.com/office/drawing/2014/main" id="{47DD6C56-FDDD-4BFC-8606-BEDEFE75B87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878404" y="2744597"/>
                      <a:ext cx="5488" cy="300990"/>
                    </a:xfrm>
                    <a:prstGeom prst="line">
                      <a:avLst/>
                    </a:prstGeom>
                    <a:ln>
                      <a:headEnd type="triangle"/>
                    </a:ln>
                  </p:spPr>
                  <p:style>
                    <a:lnRef idx="1">
                      <a:schemeClr val="accent4"/>
                    </a:lnRef>
                    <a:fillRef idx="0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5" name="Rectangle 324">
                      <a:extLst>
                        <a:ext uri="{FF2B5EF4-FFF2-40B4-BE49-F238E27FC236}">
                          <a16:creationId xmlns:a16="http://schemas.microsoft.com/office/drawing/2014/main" id="{57CA8104-8FEB-4502-816B-2B447F6D4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9397" y="3021713"/>
                      <a:ext cx="1056332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91440" tIns="45720" rIns="91440" bIns="45720">
                      <a:spAutoFit/>
                    </a:bodyPr>
                    <a:lstStyle/>
                    <a:p>
                      <a:pPr algn="ctr"/>
                      <a:r>
                        <a:rPr lang="en-US" sz="700" b="1" dirty="0">
                          <a:ln/>
                          <a:solidFill>
                            <a:schemeClr val="accent4"/>
                          </a:solidFill>
                        </a:rPr>
                        <a:t>Experiment start</a:t>
                      </a:r>
                    </a:p>
                  </p:txBody>
                </p:sp>
                <p:cxnSp>
                  <p:nvCxnSpPr>
                    <p:cNvPr id="326" name="Straight Connector 325">
                      <a:extLst>
                        <a:ext uri="{FF2B5EF4-FFF2-40B4-BE49-F238E27FC236}">
                          <a16:creationId xmlns:a16="http://schemas.microsoft.com/office/drawing/2014/main" id="{F23017F2-A9D0-4D1A-A00C-9609DC66F2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865950" y="2448345"/>
                      <a:ext cx="2714" cy="493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7" name="TextBox 326">
                      <a:extLst>
                        <a:ext uri="{FF2B5EF4-FFF2-40B4-BE49-F238E27FC236}">
                          <a16:creationId xmlns:a16="http://schemas.microsoft.com/office/drawing/2014/main" id="{4AB334DB-E835-4FB5-8100-6F11738293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63885" y="2488853"/>
                      <a:ext cx="511146" cy="3005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dirty="0">
                          <a:solidFill>
                            <a:schemeClr val="accent4"/>
                          </a:solidFill>
                        </a:rPr>
                        <a:t>2010</a:t>
                      </a:r>
                    </a:p>
                  </p:txBody>
                </p:sp>
              </p:grpSp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D77B9E6B-3EEE-4F7A-9C1C-6116C9986A5E}"/>
                      </a:ext>
                    </a:extLst>
                  </p:cNvPr>
                  <p:cNvSpPr/>
                  <p:nvPr/>
                </p:nvSpPr>
                <p:spPr>
                  <a:xfrm>
                    <a:off x="5262928" y="778714"/>
                    <a:ext cx="1162848" cy="300596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700" b="1" dirty="0" err="1">
                        <a:ln/>
                        <a:solidFill>
                          <a:schemeClr val="accent4"/>
                        </a:solidFill>
                      </a:rPr>
                      <a:t>pid</a:t>
                    </a:r>
                    <a:r>
                      <a:rPr lang="en-US" sz="700" b="1" dirty="0">
                        <a:ln/>
                        <a:solidFill>
                          <a:schemeClr val="accent4"/>
                        </a:solidFill>
                      </a:rPr>
                      <a:t>: 5001239</a:t>
                    </a:r>
                  </a:p>
                </p:txBody>
              </p:sp>
            </p:grpSp>
          </p:grpSp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F417147D-E3C4-43C9-9443-AA9995FC99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7462" y="4145657"/>
                <a:ext cx="13142" cy="588896"/>
              </a:xfrm>
              <a:prstGeom prst="straightConnector1">
                <a:avLst/>
              </a:prstGeom>
              <a:ln w="9525" cap="flat" cmpd="sng" algn="ctr">
                <a:solidFill>
                  <a:schemeClr val="accent4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D3A5B4DC-53FB-4642-BAAF-E2FA3E0242C4}"/>
                </a:ext>
              </a:extLst>
            </p:cNvPr>
            <p:cNvGrpSpPr/>
            <p:nvPr/>
          </p:nvGrpSpPr>
          <p:grpSpPr>
            <a:xfrm>
              <a:off x="7948073" y="5013059"/>
              <a:ext cx="479995" cy="489610"/>
              <a:chOff x="9160405" y="5013059"/>
              <a:chExt cx="479995" cy="489610"/>
            </a:xfrm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5711BDD-EFC8-4FC1-8B45-528D5BDB0C6A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BA5F5C36-8C99-43A9-8940-6218752339C7}"/>
                  </a:ext>
                </a:extLst>
              </p:cNvPr>
              <p:cNvSpPr/>
              <p:nvPr/>
            </p:nvSpPr>
            <p:spPr>
              <a:xfrm>
                <a:off x="9160405" y="5013059"/>
                <a:ext cx="479995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0D75C240-3525-442E-917B-3941250374CF}"/>
                </a:ext>
              </a:extLst>
            </p:cNvPr>
            <p:cNvGrpSpPr/>
            <p:nvPr/>
          </p:nvGrpSpPr>
          <p:grpSpPr>
            <a:xfrm>
              <a:off x="7031727" y="5025664"/>
              <a:ext cx="512575" cy="477005"/>
              <a:chOff x="9148886" y="5025664"/>
              <a:chExt cx="512575" cy="477005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EA659BA0-5DDA-45DA-9861-311A27D0DB49}"/>
                  </a:ext>
                </a:extLst>
              </p:cNvPr>
              <p:cNvCxnSpPr/>
              <p:nvPr/>
            </p:nvCxnSpPr>
            <p:spPr>
              <a:xfrm>
                <a:off x="9405548" y="5201679"/>
                <a:ext cx="5488" cy="30099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942D4585-5208-4C82-93F9-6889697C4C52}"/>
                  </a:ext>
                </a:extLst>
              </p:cNvPr>
              <p:cNvSpPr/>
              <p:nvPr/>
            </p:nvSpPr>
            <p:spPr>
              <a:xfrm>
                <a:off x="9148886" y="5025664"/>
                <a:ext cx="512575" cy="27747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600" b="0" cap="none" spc="0" dirty="0">
                    <a:ln w="0"/>
                    <a:solidFill>
                      <a:srgbClr val="F9BB88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eGFR</a:t>
                </a:r>
              </a:p>
            </p:txBody>
          </p:sp>
        </p:grpSp>
      </p:grp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DFF1CA08-2327-4C2C-BB7D-D39308EBA816}"/>
              </a:ext>
            </a:extLst>
          </p:cNvPr>
          <p:cNvCxnSpPr>
            <a:cxnSpLocks/>
          </p:cNvCxnSpPr>
          <p:nvPr/>
        </p:nvCxnSpPr>
        <p:spPr>
          <a:xfrm flipV="1">
            <a:off x="10591146" y="4310249"/>
            <a:ext cx="9571" cy="39192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83F7422-63F7-4543-A013-7F24DD292130}"/>
              </a:ext>
            </a:extLst>
          </p:cNvPr>
          <p:cNvCxnSpPr>
            <a:cxnSpLocks/>
          </p:cNvCxnSpPr>
          <p:nvPr/>
        </p:nvCxnSpPr>
        <p:spPr>
          <a:xfrm flipH="1" flipV="1">
            <a:off x="10657425" y="4278913"/>
            <a:ext cx="479752" cy="3546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0" name="Arrow: Left 339">
            <a:extLst>
              <a:ext uri="{FF2B5EF4-FFF2-40B4-BE49-F238E27FC236}">
                <a16:creationId xmlns:a16="http://schemas.microsoft.com/office/drawing/2014/main" id="{F3C8D3A2-4B47-457B-8568-EB1E275A55B1}"/>
              </a:ext>
            </a:extLst>
          </p:cNvPr>
          <p:cNvSpPr/>
          <p:nvPr/>
        </p:nvSpPr>
        <p:spPr>
          <a:xfrm>
            <a:off x="8373075" y="3436116"/>
            <a:ext cx="560169" cy="26540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Multiplication Sign 340">
            <a:extLst>
              <a:ext uri="{FF2B5EF4-FFF2-40B4-BE49-F238E27FC236}">
                <a16:creationId xmlns:a16="http://schemas.microsoft.com/office/drawing/2014/main" id="{E035936C-9CF7-4C30-A7E8-CAE067A56EEB}"/>
              </a:ext>
            </a:extLst>
          </p:cNvPr>
          <p:cNvSpPr/>
          <p:nvPr/>
        </p:nvSpPr>
        <p:spPr>
          <a:xfrm>
            <a:off x="6136651" y="3134763"/>
            <a:ext cx="1176808" cy="832089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E562-7BDF-4E55-99A1-956AC61DCA57}"/>
              </a:ext>
            </a:extLst>
          </p:cNvPr>
          <p:cNvSpPr txBox="1"/>
          <p:nvPr/>
        </p:nvSpPr>
        <p:spPr>
          <a:xfrm>
            <a:off x="9511996" y="3174745"/>
            <a:ext cx="695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eGFR</a:t>
            </a:r>
          </a:p>
        </p:txBody>
      </p:sp>
      <p:sp>
        <p:nvSpPr>
          <p:cNvPr id="342" name="TextBox 18">
            <a:extLst>
              <a:ext uri="{FF2B5EF4-FFF2-40B4-BE49-F238E27FC236}">
                <a16:creationId xmlns:a16="http://schemas.microsoft.com/office/drawing/2014/main" id="{9B84638C-FD00-4BD8-822D-A488E9A20B53}"/>
              </a:ext>
            </a:extLst>
          </p:cNvPr>
          <p:cNvSpPr txBox="1"/>
          <p:nvPr/>
        </p:nvSpPr>
        <p:spPr>
          <a:xfrm>
            <a:off x="5443390" y="1576332"/>
            <a:ext cx="1332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Before filter</a:t>
            </a:r>
          </a:p>
        </p:txBody>
      </p:sp>
      <p:sp>
        <p:nvSpPr>
          <p:cNvPr id="343" name="TextBox 18">
            <a:extLst>
              <a:ext uri="{FF2B5EF4-FFF2-40B4-BE49-F238E27FC236}">
                <a16:creationId xmlns:a16="http://schemas.microsoft.com/office/drawing/2014/main" id="{D1888CBD-522A-4957-AC09-19B0A282DC28}"/>
              </a:ext>
            </a:extLst>
          </p:cNvPr>
          <p:cNvSpPr txBox="1"/>
          <p:nvPr/>
        </p:nvSpPr>
        <p:spPr>
          <a:xfrm>
            <a:off x="9379215" y="1576175"/>
            <a:ext cx="96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After filter</a:t>
            </a:r>
          </a:p>
        </p:txBody>
      </p:sp>
    </p:spTree>
    <p:extLst>
      <p:ext uri="{BB962C8B-B14F-4D97-AF65-F5344CB8AC3E}">
        <p14:creationId xmlns:p14="http://schemas.microsoft.com/office/powerpoint/2010/main" val="69837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  <p:bldP spid="243" grpId="1" animBg="1"/>
      <p:bldP spid="340" grpId="0" animBg="1"/>
      <p:bldP spid="340" grpId="1" animBg="1"/>
      <p:bldP spid="341" grpId="0" animBg="1"/>
      <p:bldP spid="341" grpId="1" animBg="1"/>
      <p:bldP spid="8" grpId="0"/>
      <p:bldP spid="8" grpId="1"/>
      <p:bldP spid="342" grpId="0"/>
      <p:bldP spid="3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9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B1F81F-E564-4C62-9B95-B6D5CBB3B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85" y="1154218"/>
            <a:ext cx="3203155" cy="2081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4CFF0D-C6F8-42F4-8F07-DF46345C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Background – Kidney Physiology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7DA0-609A-45FE-B020-FA986E47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35887"/>
            <a:ext cx="8462861" cy="5901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Kidney Function</a:t>
            </a:r>
            <a:endParaRPr lang="en-US" dirty="0"/>
          </a:p>
          <a:p>
            <a:pPr marL="273050" indent="-273050"/>
            <a:r>
              <a:rPr lang="en-US" sz="2600" dirty="0"/>
              <a:t>Filter the blood to produce urine which contains </a:t>
            </a:r>
            <a:br>
              <a:rPr lang="en-US" sz="2600" dirty="0"/>
            </a:br>
            <a:r>
              <a:rPr lang="en-US" sz="2600" dirty="0"/>
              <a:t>water and waste products.</a:t>
            </a:r>
            <a:endParaRPr lang="en-US" sz="2600" dirty="0">
              <a:cs typeface="Calibri"/>
            </a:endParaRPr>
          </a:p>
          <a:p>
            <a:pPr marL="273050" indent="-273050"/>
            <a:r>
              <a:rPr lang="en-US" sz="2600" dirty="0"/>
              <a:t>The kidneys also make hormones/enzymes that help with:</a:t>
            </a:r>
            <a:endParaRPr lang="en-US" sz="2600" dirty="0">
              <a:cs typeface="Calibri"/>
            </a:endParaRPr>
          </a:p>
          <a:p>
            <a:pPr marL="608965" lvl="1" indent="0">
              <a:buNone/>
            </a:pPr>
            <a:r>
              <a:rPr lang="en-US" sz="2600" dirty="0"/>
              <a:t>– Blood production</a:t>
            </a:r>
            <a:endParaRPr lang="en-US" sz="2600" dirty="0">
              <a:cs typeface="Calibri"/>
            </a:endParaRPr>
          </a:p>
          <a:p>
            <a:pPr marL="608965" lvl="1" indent="0">
              <a:buNone/>
            </a:pPr>
            <a:r>
              <a:rPr lang="en-US" sz="2600" dirty="0"/>
              <a:t>– Blood pressure regulation and hydration</a:t>
            </a:r>
            <a:endParaRPr lang="en-US" sz="2600" dirty="0">
              <a:cs typeface="Calibri"/>
            </a:endParaRPr>
          </a:p>
          <a:p>
            <a:pPr marL="608965" lvl="1" indent="0">
              <a:buNone/>
            </a:pPr>
            <a:r>
              <a:rPr lang="en-US" sz="2600" dirty="0"/>
              <a:t>– Bone and mineral balance </a:t>
            </a:r>
            <a:endParaRPr lang="en-US" sz="260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273050" indent="-27305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FF0D-C6F8-42F4-8F07-DF46345C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Clinical Background – Kidney Injury/Damage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7DA0-609A-45FE-B020-FA986E47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6" y="906010"/>
            <a:ext cx="7991163" cy="5765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Acute Kidney Injury (AKI): </a:t>
            </a:r>
            <a:r>
              <a:rPr lang="en-US" sz="2400" dirty="0"/>
              <a:t>rapid loss of kidney function – usually reversible</a:t>
            </a:r>
          </a:p>
          <a:p>
            <a:pPr marL="0" indent="0">
              <a:buNone/>
            </a:pPr>
            <a:r>
              <a:rPr lang="en-US" sz="2400" b="1" dirty="0"/>
              <a:t>Chronic Kidney Disease (CKD): </a:t>
            </a:r>
            <a:r>
              <a:rPr lang="en-US" sz="2400" dirty="0"/>
              <a:t>permanent kidney damage</a:t>
            </a:r>
          </a:p>
          <a:p>
            <a:r>
              <a:rPr lang="en-US" sz="2400" b="1" i="1" dirty="0">
                <a:cs typeface="Calibri"/>
              </a:rPr>
              <a:t>defined as 2 successive measurements indicating kidney damage at least 3 months apart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/>
              <a:t>(vs AKI)</a:t>
            </a:r>
          </a:p>
          <a:p>
            <a:r>
              <a:rPr lang="en-US" sz="2400" dirty="0"/>
              <a:t>Measured by: </a:t>
            </a:r>
          </a:p>
          <a:p>
            <a:pPr lvl="1"/>
            <a:r>
              <a:rPr lang="en-US" sz="2400" dirty="0"/>
              <a:t>eGFR (% of kidney function remaining)</a:t>
            </a:r>
          </a:p>
          <a:p>
            <a:pPr lvl="1"/>
            <a:r>
              <a:rPr lang="en-US" sz="2400" dirty="0"/>
              <a:t>urine albumin (protein) (measure of kidney damage)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D7B4-0A82-464D-980C-143D643A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88" y="2292205"/>
            <a:ext cx="4493312" cy="353468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54B44E2-9687-4328-A3BC-7FEAF401961C}"/>
              </a:ext>
            </a:extLst>
          </p:cNvPr>
          <p:cNvSpPr txBox="1"/>
          <p:nvPr/>
        </p:nvSpPr>
        <p:spPr>
          <a:xfrm>
            <a:off x="9945344" y="933629"/>
            <a:ext cx="1966069" cy="106182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900" dirty="0"/>
              <a:t>Urine </a:t>
            </a:r>
            <a:r>
              <a:rPr lang="en-US" sz="900" dirty="0" err="1"/>
              <a:t>MicroAlbumin</a:t>
            </a:r>
            <a:endParaRPr lang="en-US" sz="900" dirty="0"/>
          </a:p>
          <a:p>
            <a:pPr algn="l" rtl="0"/>
            <a:r>
              <a:rPr lang="en-US" sz="900" dirty="0"/>
              <a:t>Urine Albumin Over Creatinine</a:t>
            </a:r>
          </a:p>
          <a:p>
            <a:pPr algn="l" rtl="0"/>
            <a:r>
              <a:rPr lang="en-US" sz="900" dirty="0"/>
              <a:t>Urine Albumin</a:t>
            </a:r>
          </a:p>
          <a:p>
            <a:pPr algn="l" rtl="0"/>
            <a:r>
              <a:rPr lang="en-US" sz="900" dirty="0"/>
              <a:t>Urine dipstick for protein</a:t>
            </a:r>
          </a:p>
          <a:p>
            <a:pPr algn="l" rtl="0"/>
            <a:r>
              <a:rPr lang="en-US" sz="900" dirty="0"/>
              <a:t>Urine Total Protein</a:t>
            </a:r>
          </a:p>
          <a:p>
            <a:pPr algn="l" rtl="0"/>
            <a:r>
              <a:rPr lang="en-US" sz="900" dirty="0"/>
              <a:t>Urinalysis Protein</a:t>
            </a:r>
          </a:p>
          <a:p>
            <a:pPr algn="l" rtl="0"/>
            <a:r>
              <a:rPr lang="en-US" sz="900" dirty="0"/>
              <a:t>Urine Protein Creatinine</a:t>
            </a:r>
            <a:endParaRPr lang="he-IL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B44D84-6C14-4AE8-A8B6-D635CF454596}"/>
              </a:ext>
            </a:extLst>
          </p:cNvPr>
          <p:cNvSpPr txBox="1"/>
          <p:nvPr/>
        </p:nvSpPr>
        <p:spPr>
          <a:xfrm>
            <a:off x="7535251" y="5936453"/>
            <a:ext cx="144534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sz="900" dirty="0"/>
              <a:t>eGFR: Creatinine, Age, Gender</a:t>
            </a:r>
            <a:endParaRPr lang="he-IL" sz="900" dirty="0"/>
          </a:p>
        </p:txBody>
      </p:sp>
      <p:sp>
        <p:nvSpPr>
          <p:cNvPr id="60" name="Down Arrow 9">
            <a:extLst>
              <a:ext uri="{FF2B5EF4-FFF2-40B4-BE49-F238E27FC236}">
                <a16:creationId xmlns:a16="http://schemas.microsoft.com/office/drawing/2014/main" id="{5E11BCD1-0EB8-49A1-B0C0-7A3E2D3C2DEE}"/>
              </a:ext>
            </a:extLst>
          </p:cNvPr>
          <p:cNvSpPr/>
          <p:nvPr/>
        </p:nvSpPr>
        <p:spPr>
          <a:xfrm>
            <a:off x="10886433" y="2026086"/>
            <a:ext cx="145090" cy="24078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Down Arrow 9">
            <a:extLst>
              <a:ext uri="{FF2B5EF4-FFF2-40B4-BE49-F238E27FC236}">
                <a16:creationId xmlns:a16="http://schemas.microsoft.com/office/drawing/2014/main" id="{D66B7904-D6AC-4B10-ACD1-8CF144296ECC}"/>
              </a:ext>
            </a:extLst>
          </p:cNvPr>
          <p:cNvSpPr/>
          <p:nvPr/>
        </p:nvSpPr>
        <p:spPr>
          <a:xfrm rot="10800000">
            <a:off x="8081554" y="5645083"/>
            <a:ext cx="145090" cy="240781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838019E-FE7B-4CCE-817A-3ECFF1BD06CD}"/>
              </a:ext>
            </a:extLst>
          </p:cNvPr>
          <p:cNvSpPr txBox="1">
            <a:spLocks/>
          </p:cNvSpPr>
          <p:nvPr/>
        </p:nvSpPr>
        <p:spPr>
          <a:xfrm>
            <a:off x="234936" y="4887305"/>
            <a:ext cx="10796587" cy="13665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en-US" sz="1800" dirty="0"/>
              <a:t>US: 44 million adults have CKD (2014) = 14.8%*; 11.8% (2006)</a:t>
            </a:r>
          </a:p>
          <a:p>
            <a:pPr marL="0" indent="-29517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Associated with 2.2 million deaths (mainly CV disease)(2013)</a:t>
            </a:r>
          </a:p>
          <a:p>
            <a:pPr marL="0" indent="-29517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960K deaths from ESRD</a:t>
            </a:r>
          </a:p>
          <a:p>
            <a:pPr marL="0" indent="-29517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Nearly half a million US patients are on dialysis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761C0-3D9A-43C5-B3B4-457E0F945BB6}"/>
              </a:ext>
            </a:extLst>
          </p:cNvPr>
          <p:cNvSpPr txBox="1"/>
          <p:nvPr/>
        </p:nvSpPr>
        <p:spPr>
          <a:xfrm>
            <a:off x="2453878" y="6231151"/>
            <a:ext cx="4891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dirty="0"/>
              <a:t>*National Institute of Diabetes and Digestive and Kidney Diseases (NIDDK) 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9991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CKD Algomarker</a:t>
            </a:r>
            <a:endParaRPr lang="he-IL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160907" y="1023813"/>
            <a:ext cx="9192414" cy="48721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/>
              <a:t>Goal</a:t>
            </a:r>
            <a:r>
              <a:rPr lang="en-US" sz="1800" dirty="0"/>
              <a:t>: Identify patients (ages 40-80) from the high-risk population that are at risk for CKD stage shift from stage 0 to stage 2-4 within 3 years.</a:t>
            </a:r>
          </a:p>
          <a:p>
            <a:pPr marL="0" indent="0">
              <a:buNone/>
            </a:pPr>
            <a:r>
              <a:rPr lang="en-US" sz="1800" dirty="0"/>
              <a:t>High-risk patient: a history of hypertension / diabetes or are prediabetic.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Action</a:t>
            </a:r>
            <a:r>
              <a:rPr lang="en-US" sz="1800" dirty="0"/>
              <a:t>: personalized disease management including follow-ups intervals and drugs control.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Details</a:t>
            </a:r>
            <a:r>
              <a:rPr lang="en-US" sz="1800" dirty="0"/>
              <a:t>:</a:t>
            </a:r>
            <a:r>
              <a:rPr lang="he-IL" sz="1800" dirty="0"/>
              <a:t> </a:t>
            </a:r>
            <a:r>
              <a:rPr lang="en-US" sz="1800" dirty="0"/>
              <a:t>Cohort was divided into 3 groups : CV – 70% , Validation – 20% , Validation 10%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Train population for each model was matched by years.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2 experiments (1/1/2010 -1/1/2013) , (1/1/2013-1/1/2016)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Patient can be control in one experiment then case in another.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dirty="0"/>
              <a:t>Results were compared to alternative models : Age , eGFR (last Value) , Simple Logistic  model.</a:t>
            </a:r>
          </a:p>
          <a:p>
            <a:pPr marL="0" lvl="1" indent="0">
              <a:lnSpc>
                <a:spcPct val="150000"/>
              </a:lnSpc>
              <a:buNone/>
            </a:pPr>
            <a:endParaRPr lang="en-US" sz="1800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sz="1800" b="1" dirty="0"/>
              <a:t>Product</a:t>
            </a:r>
            <a:r>
              <a:rPr lang="en-US" sz="1800" dirty="0"/>
              <a:t>: The same model, applied to hypertensive patients in one case and to diabetic patients in another.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endParaRPr lang="en-US" sz="1800" dirty="0"/>
          </a:p>
          <a:p>
            <a:pPr marL="1482725" lvl="2" indent="-263525"/>
            <a:endParaRPr lang="he-IL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445CDB-B242-49AB-919E-6CC2205A251D}"/>
              </a:ext>
            </a:extLst>
          </p:cNvPr>
          <p:cNvSpPr txBox="1">
            <a:spLocks/>
          </p:cNvSpPr>
          <p:nvPr/>
        </p:nvSpPr>
        <p:spPr>
          <a:xfrm>
            <a:off x="420764" y="3304328"/>
            <a:ext cx="9618585" cy="2486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6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Statistics and incidence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marL="457200" lvl="1" indent="0" algn="l" rtl="0">
              <a:buNone/>
            </a:pPr>
            <a:endParaRPr lang="en-US" dirty="0"/>
          </a:p>
          <a:p>
            <a:pPr lvl="1" algn="l" rtl="0"/>
            <a:endParaRPr lang="en-US" dirty="0"/>
          </a:p>
          <a:p>
            <a:pPr marL="457200" lvl="1" indent="0" algn="l" rtl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8560" y="9882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457200" lvl="1" indent="0">
              <a:buFont typeface="Arial"/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3782" y="852363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C73058-E397-4004-A215-509BC7AE89D6}"/>
              </a:ext>
            </a:extLst>
          </p:cNvPr>
          <p:cNvSpPr/>
          <p:nvPr/>
        </p:nvSpPr>
        <p:spPr>
          <a:xfrm>
            <a:off x="303782" y="1511611"/>
            <a:ext cx="5769929" cy="4562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 ages (40-80) 		3,001,716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D269-4682-4B83-9996-A7F070B19842}"/>
              </a:ext>
            </a:extLst>
          </p:cNvPr>
          <p:cNvSpPr/>
          <p:nvPr/>
        </p:nvSpPr>
        <p:spPr>
          <a:xfrm>
            <a:off x="303781" y="2444146"/>
            <a:ext cx="5769934" cy="20766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unknown state before 	 	      52,210 </a:t>
            </a:r>
          </a:p>
          <a:p>
            <a:r>
              <a:rPr lang="en-US" dirty="0"/>
              <a:t>no state data before  		 1,117,148 </a:t>
            </a:r>
          </a:p>
          <a:p>
            <a:r>
              <a:rPr lang="en-US" dirty="0"/>
              <a:t>unknown state after 		      49,122 </a:t>
            </a:r>
          </a:p>
          <a:p>
            <a:r>
              <a:rPr lang="en-US" dirty="0"/>
              <a:t>no state data after 	 		    538,957 </a:t>
            </a:r>
          </a:p>
          <a:p>
            <a:r>
              <a:rPr lang="en-US" dirty="0"/>
              <a:t>no creatinine in the last 3 years. 	    210,862 </a:t>
            </a:r>
          </a:p>
          <a:p>
            <a:r>
              <a:rPr lang="en-US" dirty="0"/>
              <a:t>state (1-4) before 	 		    102,146 </a:t>
            </a:r>
          </a:p>
          <a:p>
            <a:r>
              <a:rPr lang="en-US" dirty="0"/>
              <a:t>Not in risk groups (HT, DM, </a:t>
            </a:r>
            <a:r>
              <a:rPr lang="en-US" dirty="0" err="1"/>
              <a:t>preDM</a:t>
            </a:r>
            <a:r>
              <a:rPr lang="en-US" dirty="0"/>
              <a:t>) 	    251,992 </a:t>
            </a:r>
          </a:p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C830F3-0ED9-4A39-BA56-9E0B78D0B86B}"/>
              </a:ext>
            </a:extLst>
          </p:cNvPr>
          <p:cNvCxnSpPr/>
          <p:nvPr/>
        </p:nvCxnSpPr>
        <p:spPr>
          <a:xfrm>
            <a:off x="2809021" y="1992651"/>
            <a:ext cx="0" cy="45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21AD93-AB00-427A-9E45-B2D03DA0F0D1}"/>
              </a:ext>
            </a:extLst>
          </p:cNvPr>
          <p:cNvCxnSpPr>
            <a:cxnSpLocks/>
          </p:cNvCxnSpPr>
          <p:nvPr/>
        </p:nvCxnSpPr>
        <p:spPr>
          <a:xfrm>
            <a:off x="2809021" y="4520775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B231A2E-BD80-4A67-9EED-0CF661C532F3}"/>
              </a:ext>
            </a:extLst>
          </p:cNvPr>
          <p:cNvSpPr txBox="1">
            <a:spLocks/>
          </p:cNvSpPr>
          <p:nvPr/>
        </p:nvSpPr>
        <p:spPr>
          <a:xfrm>
            <a:off x="240052" y="819411"/>
            <a:ext cx="3412959" cy="3682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Experiment (1/1/2010 – 1/1/2013):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C2ADE4-F626-410D-BB0E-3EABA1396BF4}"/>
              </a:ext>
            </a:extLst>
          </p:cNvPr>
          <p:cNvSpPr/>
          <p:nvPr/>
        </p:nvSpPr>
        <p:spPr>
          <a:xfrm>
            <a:off x="303783" y="4916062"/>
            <a:ext cx="5769934" cy="12809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patients in all groups (HT, DM, </a:t>
            </a:r>
            <a:r>
              <a:rPr lang="en-US" dirty="0" err="1"/>
              <a:t>preDM</a:t>
            </a:r>
            <a:r>
              <a:rPr lang="en-US" dirty="0"/>
              <a:t>) 	    679,279	</a:t>
            </a:r>
          </a:p>
          <a:p>
            <a:r>
              <a:rPr lang="en-US" dirty="0"/>
              <a:t>patients with HT 			    591,864 (87%) </a:t>
            </a:r>
          </a:p>
          <a:p>
            <a:r>
              <a:rPr lang="en-US" dirty="0"/>
              <a:t>patients with </a:t>
            </a:r>
            <a:r>
              <a:rPr lang="en-US" dirty="0" err="1"/>
              <a:t>preDM</a:t>
            </a:r>
            <a:r>
              <a:rPr lang="en-US" dirty="0"/>
              <a:t> 		    252,678 (37%) </a:t>
            </a:r>
          </a:p>
          <a:p>
            <a:r>
              <a:rPr lang="en-US" dirty="0"/>
              <a:t>patients with DM	 		    115,386 (17%)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0052" y="2033732"/>
            <a:ext cx="9568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Censor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3781" y="4546730"/>
            <a:ext cx="9568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Cohort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3780" y="1141440"/>
            <a:ext cx="9568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Start</a:t>
            </a:r>
            <a:endParaRPr lang="he-IL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3A281-E9FB-46FF-B114-00E3346BE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34607"/>
              </p:ext>
            </p:extLst>
          </p:nvPr>
        </p:nvGraphicFramePr>
        <p:xfrm>
          <a:off x="6588352" y="2850595"/>
          <a:ext cx="5381625" cy="15497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9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2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65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Group 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patients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CKD (2-4)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Incidence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/>
                        <a:t>All groups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1,368,277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7,824</a:t>
                      </a:r>
                      <a:endParaRPr lang="he-IL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/>
                        <a:t>Hypertension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1,178,557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7,257</a:t>
                      </a:r>
                      <a:endParaRPr lang="he-IL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/>
                        <a:t>Prediabetes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533,290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09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2,066</a:t>
                      </a:r>
                      <a:endParaRPr lang="he-IL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0.39%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/>
                        <a:t>Diabetes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237,777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09585" rtl="0" eaLnBrk="1" fontAlgn="ctr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3,460</a:t>
                      </a:r>
                      <a:endParaRPr lang="he-IL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1.46%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426EB9-5BB0-48D0-907C-1D2257C67A55}"/>
              </a:ext>
            </a:extLst>
          </p:cNvPr>
          <p:cNvSpPr txBox="1">
            <a:spLocks/>
          </p:cNvSpPr>
          <p:nvPr/>
        </p:nvSpPr>
        <p:spPr>
          <a:xfrm>
            <a:off x="6588352" y="2482302"/>
            <a:ext cx="3412959" cy="36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Both experiments: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38560" y="9882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457200" lvl="1" indent="0">
              <a:buFont typeface="Arial"/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</p:spPr>
        <p:txBody>
          <a:bodyPr/>
          <a:lstStyle/>
          <a:p>
            <a:pPr algn="l" rtl="0"/>
            <a:r>
              <a:rPr lang="en-US" dirty="0"/>
              <a:t>Cohort  </a:t>
            </a:r>
            <a:r>
              <a:rPr lang="en-US"/>
              <a:t>- shift from stage 0 </a:t>
            </a:r>
            <a:r>
              <a:rPr lang="en-US" dirty="0"/>
              <a:t>to 2-4 in 3 years</a:t>
            </a:r>
            <a:endParaRPr lang="he-IL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6160" y="835887"/>
            <a:ext cx="9329340" cy="488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cohort simulates the way the product will be used</a:t>
            </a:r>
            <a:endParaRPr lang="he-IL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437F7E-EC60-4DE3-BF8D-2C38D742B1FC}"/>
              </a:ext>
            </a:extLst>
          </p:cNvPr>
          <p:cNvGrpSpPr/>
          <p:nvPr/>
        </p:nvGrpSpPr>
        <p:grpSpPr>
          <a:xfrm>
            <a:off x="1742121" y="1493663"/>
            <a:ext cx="8374383" cy="3109501"/>
            <a:chOff x="223044" y="1821799"/>
            <a:chExt cx="11778456" cy="3940939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417116" y="2830522"/>
              <a:ext cx="6822134" cy="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40631" y="2680027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1"/>
            <p:cNvSpPr txBox="1"/>
            <p:nvPr/>
          </p:nvSpPr>
          <p:spPr>
            <a:xfrm>
              <a:off x="3477464" y="3073597"/>
              <a:ext cx="1337308" cy="35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/>
                <a:t>2010-01-01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093506" y="2680027"/>
              <a:ext cx="5488" cy="30099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1"/>
            <p:cNvSpPr txBox="1"/>
            <p:nvPr/>
          </p:nvSpPr>
          <p:spPr>
            <a:xfrm>
              <a:off x="7534503" y="3092647"/>
              <a:ext cx="1333272" cy="35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/>
                <a:t>2013-01-01</a:t>
              </a: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223044" y="3978763"/>
              <a:ext cx="5392790" cy="1783975"/>
            </a:xfrm>
            <a:prstGeom prst="wedgeRoundRectCallout">
              <a:avLst>
                <a:gd name="adj1" fmla="val 22096"/>
                <a:gd name="adj2" fmla="val -76080"/>
                <a:gd name="adj3" fmla="val 16667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At start experiment date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Age 40 – 80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High risk patients (HT, DM,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preDM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Patients with state 1-4 are censored.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Patients with unknown state are censored.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Patient with state 0 or AKI are included.</a:t>
              </a:r>
            </a:p>
          </p:txBody>
        </p:sp>
        <p:sp>
          <p:nvSpPr>
            <p:cNvPr id="15" name="Rounded Rectangular Callout 14"/>
            <p:cNvSpPr/>
            <p:nvPr/>
          </p:nvSpPr>
          <p:spPr>
            <a:xfrm>
              <a:off x="6608710" y="3978762"/>
              <a:ext cx="5392790" cy="1548175"/>
            </a:xfrm>
            <a:prstGeom prst="wedgeRoundRectCallout">
              <a:avLst>
                <a:gd name="adj1" fmla="val -21409"/>
                <a:gd name="adj2" fmla="val -83726"/>
                <a:gd name="adj3" fmla="val 16667"/>
              </a:avLst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/>
            </a:p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At end experiment date 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Patient with state 2-4 are treated as cases.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Patient with AKI or state 0-1 are treated as control.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Patients with unknown state are censored.</a:t>
              </a:r>
            </a:p>
            <a:p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431522" y="1821799"/>
              <a:ext cx="1418217" cy="81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Start experiment </a:t>
              </a:r>
            </a:p>
            <a:p>
              <a:pPr algn="ct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date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7437754" y="1860876"/>
              <a:ext cx="1418217" cy="81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End experiment </a:t>
              </a:r>
            </a:p>
            <a:p>
              <a:pPr algn="ctr"/>
              <a:r>
                <a:rPr lang="en-US" sz="1200" b="1" dirty="0">
                  <a:solidFill>
                    <a:schemeClr val="tx2">
                      <a:lumMod val="75000"/>
                    </a:schemeClr>
                  </a:solidFill>
                </a:rPr>
                <a:t>date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23950" y="5962650"/>
            <a:ext cx="1000125" cy="1231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" dirty="0"/>
              <a:t>אלדן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7DA61-60FA-4351-96EC-450F021B3AA4}"/>
              </a:ext>
            </a:extLst>
          </p:cNvPr>
          <p:cNvSpPr/>
          <p:nvPr/>
        </p:nvSpPr>
        <p:spPr>
          <a:xfrm>
            <a:off x="386160" y="4884340"/>
            <a:ext cx="89342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order to differentiate between CKD and AKI in our data we defined a chronic state as one that occurred on at least two successive occasions more than 90 days apart</a:t>
            </a:r>
          </a:p>
          <a:p>
            <a:endParaRPr lang="en-US" sz="2000" dirty="0"/>
          </a:p>
          <a:p>
            <a:r>
              <a:rPr lang="en-US" sz="2000" dirty="0"/>
              <a:t>We predict Chronic kidney disease and treat AKI as controls.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CDC3F5-C689-4956-B2D3-C8184DE8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03" y="1004318"/>
            <a:ext cx="2454158" cy="19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31D6C92-8052-4832-A136-7FC0B933BA78}"/>
              </a:ext>
            </a:extLst>
          </p:cNvPr>
          <p:cNvGrpSpPr/>
          <p:nvPr/>
        </p:nvGrpSpPr>
        <p:grpSpPr>
          <a:xfrm>
            <a:off x="1670629" y="1845747"/>
            <a:ext cx="7551834" cy="237805"/>
            <a:chOff x="354823" y="2176288"/>
            <a:chExt cx="7551834" cy="23780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8205D8F-FDDC-415E-B540-63C418F95F4D}"/>
                </a:ext>
              </a:extLst>
            </p:cNvPr>
            <p:cNvGrpSpPr/>
            <p:nvPr/>
          </p:nvGrpSpPr>
          <p:grpSpPr>
            <a:xfrm>
              <a:off x="354823" y="2176288"/>
              <a:ext cx="7551834" cy="54493"/>
              <a:chOff x="588316" y="3202701"/>
              <a:chExt cx="9782685" cy="127005"/>
            </a:xfrm>
          </p:grpSpPr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CFF393F0-EC6D-4DC3-A001-4ED1F11D5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316" y="3212669"/>
                <a:ext cx="9782685" cy="23141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6E19F19-88C0-4C85-90F3-3202A162C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54" y="3212670"/>
                <a:ext cx="0" cy="11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C0EB43D-96B9-4E42-800A-00C39884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308" y="3212670"/>
                <a:ext cx="0" cy="10937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6130DBE-082A-44AE-B5DA-FA49D1676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5996" y="3202701"/>
                <a:ext cx="0" cy="12700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62EFDAEE-333D-48A1-B572-8ECEB3974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229" y="3212670"/>
                <a:ext cx="0" cy="11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7FADCB1-D2C4-44AA-9B70-A38E2027C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0906" y="3212670"/>
                <a:ext cx="0" cy="11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7E3C8C0-AC4D-4607-9CA5-7AEC1E74C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5306" y="3212670"/>
                <a:ext cx="0" cy="1170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15A2FFA-A654-4550-94BA-72CAE94BD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9706" y="3221734"/>
                <a:ext cx="0" cy="1003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99253C0-F650-4210-88A4-633EB6FD6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5717" y="3221734"/>
                <a:ext cx="0" cy="1003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D386BE6-C448-465C-B146-73AF8053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348" y="3224748"/>
                <a:ext cx="0" cy="10495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975DABF-E128-4F01-BC8D-7270C309D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7313" y="3235810"/>
                <a:ext cx="0" cy="9389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CBE40AE-825C-401E-AAB3-F9918362C16E}"/>
                </a:ext>
              </a:extLst>
            </p:cNvPr>
            <p:cNvSpPr txBox="1"/>
            <p:nvPr/>
          </p:nvSpPr>
          <p:spPr>
            <a:xfrm>
              <a:off x="1066767" y="2214038"/>
              <a:ext cx="4362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4"/>
                  </a:solidFill>
                </a:rPr>
                <a:t>2010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E3C4791-8460-4109-8E0A-65B1C54A9DCD}"/>
                </a:ext>
              </a:extLst>
            </p:cNvPr>
            <p:cNvSpPr txBox="1"/>
            <p:nvPr/>
          </p:nvSpPr>
          <p:spPr>
            <a:xfrm>
              <a:off x="2517518" y="2196015"/>
              <a:ext cx="4362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4"/>
                  </a:solidFill>
                </a:rPr>
                <a:t>2012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3DEFB47-920F-4F2F-9B26-AEF2081F46A4}"/>
                </a:ext>
              </a:extLst>
            </p:cNvPr>
            <p:cNvSpPr txBox="1"/>
            <p:nvPr/>
          </p:nvSpPr>
          <p:spPr>
            <a:xfrm>
              <a:off x="3907829" y="2196014"/>
              <a:ext cx="4362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4"/>
                  </a:solidFill>
                </a:rPr>
                <a:t>2014</a:t>
              </a:r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DA961FB-013F-466B-B70F-51A12AB8F581}"/>
              </a:ext>
            </a:extLst>
          </p:cNvPr>
          <p:cNvCxnSpPr>
            <a:cxnSpLocks/>
          </p:cNvCxnSpPr>
          <p:nvPr/>
        </p:nvCxnSpPr>
        <p:spPr>
          <a:xfrm>
            <a:off x="1831689" y="1397591"/>
            <a:ext cx="2827919" cy="0"/>
          </a:xfrm>
          <a:prstGeom prst="line">
            <a:avLst/>
          </a:prstGeom>
          <a:ln>
            <a:solidFill>
              <a:srgbClr val="93D3B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5106121-340C-436F-B1C3-E86826D5B6B0}"/>
              </a:ext>
            </a:extLst>
          </p:cNvPr>
          <p:cNvSpPr/>
          <p:nvPr/>
        </p:nvSpPr>
        <p:spPr>
          <a:xfrm>
            <a:off x="6617092" y="1284560"/>
            <a:ext cx="5017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???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7337DEE-1B51-470A-9F5A-475171AF68C0}"/>
              </a:ext>
            </a:extLst>
          </p:cNvPr>
          <p:cNvCxnSpPr>
            <a:cxnSpLocks/>
          </p:cNvCxnSpPr>
          <p:nvPr/>
        </p:nvCxnSpPr>
        <p:spPr>
          <a:xfrm>
            <a:off x="7264323" y="1390323"/>
            <a:ext cx="1751978" cy="5182"/>
          </a:xfrm>
          <a:prstGeom prst="line">
            <a:avLst/>
          </a:prstGeom>
          <a:ln>
            <a:solidFill>
              <a:srgbClr val="93D3B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0C80443-0259-4533-99CF-312441C22D71}"/>
              </a:ext>
            </a:extLst>
          </p:cNvPr>
          <p:cNvSpPr/>
          <p:nvPr/>
        </p:nvSpPr>
        <p:spPr>
          <a:xfrm>
            <a:off x="1812575" y="1514886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440A443-8089-4D46-9977-C4B13F059CAB}"/>
              </a:ext>
            </a:extLst>
          </p:cNvPr>
          <p:cNvSpPr/>
          <p:nvPr/>
        </p:nvSpPr>
        <p:spPr>
          <a:xfrm>
            <a:off x="2399924" y="1514886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E9F5935-F659-49BE-8937-E300CB79789C}"/>
              </a:ext>
            </a:extLst>
          </p:cNvPr>
          <p:cNvSpPr/>
          <p:nvPr/>
        </p:nvSpPr>
        <p:spPr>
          <a:xfrm>
            <a:off x="3340628" y="1518577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DD36F7B-3B3A-474B-87C6-DBA8EDE8362C}"/>
              </a:ext>
            </a:extLst>
          </p:cNvPr>
          <p:cNvSpPr/>
          <p:nvPr/>
        </p:nvSpPr>
        <p:spPr>
          <a:xfrm>
            <a:off x="4229993" y="1517519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AC82C1D-C9E2-46CB-A2CF-574EC13E31C2}"/>
              </a:ext>
            </a:extLst>
          </p:cNvPr>
          <p:cNvSpPr/>
          <p:nvPr/>
        </p:nvSpPr>
        <p:spPr>
          <a:xfrm>
            <a:off x="5170959" y="1518917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E9B62B4-900B-4746-87D2-2AA4864C0C3D}"/>
              </a:ext>
            </a:extLst>
          </p:cNvPr>
          <p:cNvSpPr/>
          <p:nvPr/>
        </p:nvSpPr>
        <p:spPr>
          <a:xfrm>
            <a:off x="5271627" y="1518917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244E0BA-5D38-404A-92E6-70A3DCB96ABA}"/>
              </a:ext>
            </a:extLst>
          </p:cNvPr>
          <p:cNvSpPr/>
          <p:nvPr/>
        </p:nvSpPr>
        <p:spPr>
          <a:xfrm>
            <a:off x="6120314" y="1520315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F9FB89F-4936-4317-9A95-7DA3CB317B45}"/>
              </a:ext>
            </a:extLst>
          </p:cNvPr>
          <p:cNvSpPr/>
          <p:nvPr/>
        </p:nvSpPr>
        <p:spPr>
          <a:xfrm>
            <a:off x="6270137" y="151996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7E1085D-D000-4A37-BA6A-6A5352627715}"/>
              </a:ext>
            </a:extLst>
          </p:cNvPr>
          <p:cNvSpPr/>
          <p:nvPr/>
        </p:nvSpPr>
        <p:spPr>
          <a:xfrm>
            <a:off x="6600990" y="1513420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E2CF2D3-F215-4AAB-8F5B-14EDBC5F964D}"/>
              </a:ext>
            </a:extLst>
          </p:cNvPr>
          <p:cNvSpPr/>
          <p:nvPr/>
        </p:nvSpPr>
        <p:spPr>
          <a:xfrm>
            <a:off x="7192348" y="1513376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908A4CD-BBE0-48D5-9960-7481B12A4317}"/>
              </a:ext>
            </a:extLst>
          </p:cNvPr>
          <p:cNvSpPr/>
          <p:nvPr/>
        </p:nvSpPr>
        <p:spPr>
          <a:xfrm>
            <a:off x="7799512" y="152171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5A03354-CF6B-43A1-8F94-43A934B2DFA2}"/>
              </a:ext>
            </a:extLst>
          </p:cNvPr>
          <p:cNvSpPr/>
          <p:nvPr/>
        </p:nvSpPr>
        <p:spPr>
          <a:xfrm>
            <a:off x="8184251" y="151996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EA7468-8405-41EB-A96F-2A5788EA7C94}"/>
              </a:ext>
            </a:extLst>
          </p:cNvPr>
          <p:cNvSpPr/>
          <p:nvPr/>
        </p:nvSpPr>
        <p:spPr>
          <a:xfrm>
            <a:off x="7044834" y="968800"/>
            <a:ext cx="5017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AKI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1E226B75-867F-494A-8333-24CCD0FEA2CE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6689875" y="1219059"/>
            <a:ext cx="401413" cy="29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AA1EF5D-A6DA-4FBE-B0EF-E7D19134348C}"/>
              </a:ext>
            </a:extLst>
          </p:cNvPr>
          <p:cNvCxnSpPr>
            <a:cxnSpLocks/>
          </p:cNvCxnSpPr>
          <p:nvPr/>
        </p:nvCxnSpPr>
        <p:spPr>
          <a:xfrm flipV="1">
            <a:off x="4683269" y="1999256"/>
            <a:ext cx="0" cy="47019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A0A256C-825E-421B-8461-4D6F4113571D}"/>
              </a:ext>
            </a:extLst>
          </p:cNvPr>
          <p:cNvSpPr/>
          <p:nvPr/>
        </p:nvSpPr>
        <p:spPr>
          <a:xfrm>
            <a:off x="4051437" y="2442362"/>
            <a:ext cx="1143125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>
                <a:ln/>
                <a:solidFill>
                  <a:schemeClr val="accent4"/>
                </a:solidFill>
              </a:rPr>
              <a:t>State 0 - control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593C0D37-8F7B-4593-84D2-3FF62301CC26}"/>
              </a:ext>
            </a:extLst>
          </p:cNvPr>
          <p:cNvSpPr/>
          <p:nvPr/>
        </p:nvSpPr>
        <p:spPr>
          <a:xfrm>
            <a:off x="6130443" y="2448990"/>
            <a:ext cx="1458624" cy="5078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At this point we can’t tell if this is AKI or CKD – </a:t>
            </a:r>
            <a:r>
              <a:rPr lang="en-US" sz="900" b="1" dirty="0">
                <a:ln/>
                <a:solidFill>
                  <a:schemeClr val="accent4"/>
                </a:solidFill>
              </a:rPr>
              <a:t>censor from experiment II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4D0B24F-89F5-4A14-AC23-1B39DD3EEFF8}"/>
              </a:ext>
            </a:extLst>
          </p:cNvPr>
          <p:cNvSpPr/>
          <p:nvPr/>
        </p:nvSpPr>
        <p:spPr>
          <a:xfrm>
            <a:off x="669787" y="1543035"/>
            <a:ext cx="829409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Point stage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EDDAC9D1-3134-4CA5-9731-9493B1AA1BDC}"/>
              </a:ext>
            </a:extLst>
          </p:cNvPr>
          <p:cNvSpPr/>
          <p:nvPr/>
        </p:nvSpPr>
        <p:spPr>
          <a:xfrm>
            <a:off x="507781" y="1238470"/>
            <a:ext cx="116284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Cumulative state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82FCA865-AC7E-4A6A-9163-A27DC106C10E}"/>
              </a:ext>
            </a:extLst>
          </p:cNvPr>
          <p:cNvCxnSpPr>
            <a:cxnSpLocks/>
          </p:cNvCxnSpPr>
          <p:nvPr/>
        </p:nvCxnSpPr>
        <p:spPr>
          <a:xfrm flipH="1">
            <a:off x="9012378" y="1868604"/>
            <a:ext cx="2714" cy="49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3FA8712-E77D-452C-A964-902AE35AACF6}"/>
              </a:ext>
            </a:extLst>
          </p:cNvPr>
          <p:cNvSpPr txBox="1"/>
          <p:nvPr/>
        </p:nvSpPr>
        <p:spPr>
          <a:xfrm>
            <a:off x="6630434" y="1876194"/>
            <a:ext cx="43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2016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AB0C06A-42C6-4B85-831C-4613C40C2D05}"/>
              </a:ext>
            </a:extLst>
          </p:cNvPr>
          <p:cNvSpPr/>
          <p:nvPr/>
        </p:nvSpPr>
        <p:spPr>
          <a:xfrm>
            <a:off x="1477233" y="1046897"/>
            <a:ext cx="116284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 err="1">
                <a:ln/>
                <a:solidFill>
                  <a:schemeClr val="accent4"/>
                </a:solidFill>
              </a:rPr>
              <a:t>pid</a:t>
            </a:r>
            <a:r>
              <a:rPr lang="en-US" sz="900" b="1" dirty="0">
                <a:ln/>
                <a:solidFill>
                  <a:schemeClr val="accent4"/>
                </a:solidFill>
              </a:rPr>
              <a:t>: 5003851</a:t>
            </a:r>
          </a:p>
        </p:txBody>
      </p:sp>
      <p:sp>
        <p:nvSpPr>
          <p:cNvPr id="450" name="Title 1">
            <a:extLst>
              <a:ext uri="{FF2B5EF4-FFF2-40B4-BE49-F238E27FC236}">
                <a16:creationId xmlns:a16="http://schemas.microsoft.com/office/drawing/2014/main" id="{8B0A7D11-0279-440B-8CA4-6F0BEA88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</p:spPr>
        <p:txBody>
          <a:bodyPr/>
          <a:lstStyle/>
          <a:p>
            <a:pPr algn="l" rtl="0"/>
            <a:r>
              <a:rPr lang="en-US" dirty="0"/>
              <a:t>Patient</a:t>
            </a:r>
            <a:r>
              <a:rPr lang="he-IL" dirty="0"/>
              <a:t> </a:t>
            </a:r>
            <a:r>
              <a:rPr lang="en-US" dirty="0"/>
              <a:t>examples</a:t>
            </a:r>
            <a:endParaRPr lang="he-IL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2DF871-4DD9-4D65-8636-84C2B0C1BF73}"/>
              </a:ext>
            </a:extLst>
          </p:cNvPr>
          <p:cNvCxnSpPr>
            <a:cxnSpLocks/>
          </p:cNvCxnSpPr>
          <p:nvPr/>
        </p:nvCxnSpPr>
        <p:spPr>
          <a:xfrm flipV="1">
            <a:off x="2564552" y="1276577"/>
            <a:ext cx="13142" cy="5888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8EC4763-B2B7-4935-B9F6-B8D57DC9D7B9}"/>
              </a:ext>
            </a:extLst>
          </p:cNvPr>
          <p:cNvCxnSpPr>
            <a:cxnSpLocks/>
          </p:cNvCxnSpPr>
          <p:nvPr/>
        </p:nvCxnSpPr>
        <p:spPr>
          <a:xfrm flipV="1">
            <a:off x="4670137" y="1296193"/>
            <a:ext cx="13142" cy="5888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5D73B97-F933-4FFB-9C17-6E7D094AC741}"/>
              </a:ext>
            </a:extLst>
          </p:cNvPr>
          <p:cNvCxnSpPr>
            <a:cxnSpLocks/>
          </p:cNvCxnSpPr>
          <p:nvPr/>
        </p:nvCxnSpPr>
        <p:spPr>
          <a:xfrm flipV="1">
            <a:off x="6785427" y="1313368"/>
            <a:ext cx="13142" cy="5888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5BD7C3D9-C63B-4DA4-B787-4D49B102B36F}"/>
              </a:ext>
            </a:extLst>
          </p:cNvPr>
          <p:cNvSpPr/>
          <p:nvPr/>
        </p:nvSpPr>
        <p:spPr>
          <a:xfrm>
            <a:off x="5700991" y="5293540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BC331D9-75EF-4F96-8946-D27C3D41F469}"/>
              </a:ext>
            </a:extLst>
          </p:cNvPr>
          <p:cNvSpPr/>
          <p:nvPr/>
        </p:nvSpPr>
        <p:spPr>
          <a:xfrm>
            <a:off x="5788370" y="5294290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143808D-5F7A-4D85-AA9C-482BA7081E0C}"/>
              </a:ext>
            </a:extLst>
          </p:cNvPr>
          <p:cNvCxnSpPr>
            <a:cxnSpLocks/>
          </p:cNvCxnSpPr>
          <p:nvPr/>
        </p:nvCxnSpPr>
        <p:spPr>
          <a:xfrm>
            <a:off x="7997236" y="5695505"/>
            <a:ext cx="0" cy="4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1985982-5A1B-4CBE-8730-26DA553FAC1F}"/>
              </a:ext>
            </a:extLst>
          </p:cNvPr>
          <p:cNvSpPr/>
          <p:nvPr/>
        </p:nvSpPr>
        <p:spPr>
          <a:xfrm>
            <a:off x="6937735" y="5297869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8319D72C-9518-428D-B911-FF9B9F48F37A}"/>
              </a:ext>
            </a:extLst>
          </p:cNvPr>
          <p:cNvSpPr/>
          <p:nvPr/>
        </p:nvSpPr>
        <p:spPr>
          <a:xfrm>
            <a:off x="7458906" y="5297891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594EE04E-C79B-46B6-9E41-3243E28EE471}"/>
              </a:ext>
            </a:extLst>
          </p:cNvPr>
          <p:cNvGrpSpPr/>
          <p:nvPr/>
        </p:nvGrpSpPr>
        <p:grpSpPr>
          <a:xfrm>
            <a:off x="3784873" y="5647743"/>
            <a:ext cx="4335575" cy="296437"/>
            <a:chOff x="4191598" y="2158636"/>
            <a:chExt cx="4335575" cy="296437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112AE32-3856-4B40-BD2B-8D5F1E25B088}"/>
                </a:ext>
              </a:extLst>
            </p:cNvPr>
            <p:cNvGrpSpPr/>
            <p:nvPr/>
          </p:nvGrpSpPr>
          <p:grpSpPr>
            <a:xfrm>
              <a:off x="4337656" y="2158636"/>
              <a:ext cx="4189517" cy="46575"/>
              <a:chOff x="5747699" y="3161602"/>
              <a:chExt cx="5427122" cy="108552"/>
            </a:xfrm>
          </p:grpSpPr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C8D0270E-D5D4-4833-8923-AF4B25FBD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7699" y="3161602"/>
                <a:ext cx="5427122" cy="70154"/>
              </a:xfrm>
              <a:prstGeom prst="straightConnector1">
                <a:avLst/>
              </a:prstGeom>
              <a:ln w="28575"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4F83DB5-2E9D-40AC-8F94-03E8EA064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0529" y="3162145"/>
                <a:ext cx="0" cy="1003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24B394C-B3BA-4680-8BF2-298FCCE77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6541" y="3162150"/>
                <a:ext cx="0" cy="1003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B1DDE02C-7F4F-485B-A8E5-9439D5681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87170" y="3165192"/>
                <a:ext cx="0" cy="1049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23379792-6457-478B-8B37-D751FD760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8136" y="3176225"/>
                <a:ext cx="0" cy="938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278DFB7A-0257-4E17-8BBA-91FE1166FF17}"/>
                </a:ext>
              </a:extLst>
            </p:cNvPr>
            <p:cNvSpPr txBox="1"/>
            <p:nvPr/>
          </p:nvSpPr>
          <p:spPr>
            <a:xfrm>
              <a:off x="4191598" y="2255018"/>
              <a:ext cx="4362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4"/>
                  </a:solidFill>
                </a:rPr>
                <a:t>2012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8220F1B-20E1-45B3-A640-4A66DD4C9848}"/>
                </a:ext>
              </a:extLst>
            </p:cNvPr>
            <p:cNvSpPr txBox="1"/>
            <p:nvPr/>
          </p:nvSpPr>
          <p:spPr>
            <a:xfrm>
              <a:off x="5581909" y="2255017"/>
              <a:ext cx="4362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4"/>
                  </a:solidFill>
                </a:rPr>
                <a:t>2014</a:t>
              </a:r>
            </a:p>
          </p:txBody>
        </p:sp>
      </p:grp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6F59610B-4AF0-4359-8226-454E37CE0B24}"/>
              </a:ext>
            </a:extLst>
          </p:cNvPr>
          <p:cNvCxnSpPr>
            <a:cxnSpLocks/>
          </p:cNvCxnSpPr>
          <p:nvPr/>
        </p:nvCxnSpPr>
        <p:spPr>
          <a:xfrm>
            <a:off x="5165453" y="5186308"/>
            <a:ext cx="535538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9CDC14C-E3CF-4127-9D26-4FC80D00CCD1}"/>
              </a:ext>
            </a:extLst>
          </p:cNvPr>
          <p:cNvSpPr/>
          <p:nvPr/>
        </p:nvSpPr>
        <p:spPr>
          <a:xfrm>
            <a:off x="4752229" y="5037368"/>
            <a:ext cx="5017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???</a:t>
            </a: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3469C4A-4BD6-4A6B-A30C-767FE2EC071E}"/>
              </a:ext>
            </a:extLst>
          </p:cNvPr>
          <p:cNvCxnSpPr>
            <a:cxnSpLocks/>
          </p:cNvCxnSpPr>
          <p:nvPr/>
        </p:nvCxnSpPr>
        <p:spPr>
          <a:xfrm>
            <a:off x="4175266" y="5191257"/>
            <a:ext cx="679816" cy="3115"/>
          </a:xfrm>
          <a:prstGeom prst="line">
            <a:avLst/>
          </a:prstGeom>
          <a:ln>
            <a:solidFill>
              <a:srgbClr val="93D3B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8F2568F-F3C3-47AE-A8AA-81A2073BD2E7}"/>
              </a:ext>
            </a:extLst>
          </p:cNvPr>
          <p:cNvSpPr/>
          <p:nvPr/>
        </p:nvSpPr>
        <p:spPr>
          <a:xfrm>
            <a:off x="4397783" y="533996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400" b="0" cap="none" spc="0" dirty="0">
              <a:ln w="0"/>
              <a:solidFill>
                <a:srgbClr val="C9E9D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6FF2B45F-17E1-4497-A34E-EE5453A3E72A}"/>
              </a:ext>
            </a:extLst>
          </p:cNvPr>
          <p:cNvSpPr/>
          <p:nvPr/>
        </p:nvSpPr>
        <p:spPr>
          <a:xfrm>
            <a:off x="5417458" y="5293245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99FF1AE-445B-4B1B-9813-760453FFD2DD}"/>
              </a:ext>
            </a:extLst>
          </p:cNvPr>
          <p:cNvSpPr/>
          <p:nvPr/>
        </p:nvSpPr>
        <p:spPr>
          <a:xfrm>
            <a:off x="5116105" y="529178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8FEEB2D-0D97-4D6E-A03C-950B30C2B755}"/>
              </a:ext>
            </a:extLst>
          </p:cNvPr>
          <p:cNvCxnSpPr>
            <a:cxnSpLocks/>
            <a:stCxn id="428" idx="0"/>
            <a:endCxn id="434" idx="2"/>
          </p:cNvCxnSpPr>
          <p:nvPr/>
        </p:nvCxnSpPr>
        <p:spPr>
          <a:xfrm flipH="1" flipV="1">
            <a:off x="6889475" y="5912874"/>
            <a:ext cx="3482" cy="332693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8" name="Rectangle 427">
            <a:extLst>
              <a:ext uri="{FF2B5EF4-FFF2-40B4-BE49-F238E27FC236}">
                <a16:creationId xmlns:a16="http://schemas.microsoft.com/office/drawing/2014/main" id="{96D0098C-96D5-413F-9C07-7D5746E99374}"/>
              </a:ext>
            </a:extLst>
          </p:cNvPr>
          <p:cNvSpPr/>
          <p:nvPr/>
        </p:nvSpPr>
        <p:spPr>
          <a:xfrm>
            <a:off x="6364791" y="6245567"/>
            <a:ext cx="105633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>
                <a:ln/>
                <a:solidFill>
                  <a:schemeClr val="accent4"/>
                </a:solidFill>
              </a:rPr>
              <a:t>state 2 - case</a:t>
            </a: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8593040B-D505-4A73-A0B6-7C661BA73E9A}"/>
              </a:ext>
            </a:extLst>
          </p:cNvPr>
          <p:cNvSpPr/>
          <p:nvPr/>
        </p:nvSpPr>
        <p:spPr>
          <a:xfrm>
            <a:off x="3076293" y="5303412"/>
            <a:ext cx="829409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Point stage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58A00FD2-7BD1-42F1-8F0F-365BF9FE6800}"/>
              </a:ext>
            </a:extLst>
          </p:cNvPr>
          <p:cNvSpPr/>
          <p:nvPr/>
        </p:nvSpPr>
        <p:spPr>
          <a:xfrm>
            <a:off x="2956865" y="5100633"/>
            <a:ext cx="116284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Cumulative state</a:t>
            </a: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F8FFD10D-D145-42AC-A9F4-869245C4564A}"/>
              </a:ext>
            </a:extLst>
          </p:cNvPr>
          <p:cNvCxnSpPr>
            <a:cxnSpLocks/>
          </p:cNvCxnSpPr>
          <p:nvPr/>
        </p:nvCxnSpPr>
        <p:spPr>
          <a:xfrm flipH="1">
            <a:off x="6881344" y="5672199"/>
            <a:ext cx="2714" cy="49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4" name="TextBox 433">
            <a:extLst>
              <a:ext uri="{FF2B5EF4-FFF2-40B4-BE49-F238E27FC236}">
                <a16:creationId xmlns:a16="http://schemas.microsoft.com/office/drawing/2014/main" id="{46691935-CC81-4901-AE2A-CCD5C923812A}"/>
              </a:ext>
            </a:extLst>
          </p:cNvPr>
          <p:cNvSpPr txBox="1"/>
          <p:nvPr/>
        </p:nvSpPr>
        <p:spPr>
          <a:xfrm>
            <a:off x="6671362" y="5712819"/>
            <a:ext cx="43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2016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C7AFF11-B463-4C73-9311-3F082FD35AB8}"/>
              </a:ext>
            </a:extLst>
          </p:cNvPr>
          <p:cNvSpPr/>
          <p:nvPr/>
        </p:nvSpPr>
        <p:spPr>
          <a:xfrm>
            <a:off x="3783893" y="4825960"/>
            <a:ext cx="116284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 err="1">
                <a:ln/>
                <a:solidFill>
                  <a:schemeClr val="accent4"/>
                </a:solidFill>
              </a:rPr>
              <a:t>pid</a:t>
            </a:r>
            <a:r>
              <a:rPr lang="en-US" sz="900" b="1" dirty="0">
                <a:ln/>
                <a:solidFill>
                  <a:schemeClr val="accent4"/>
                </a:solidFill>
              </a:rPr>
              <a:t>: 5003917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BD029D36-602F-41AE-96AC-B202BC148628}"/>
              </a:ext>
            </a:extLst>
          </p:cNvPr>
          <p:cNvSpPr/>
          <p:nvPr/>
        </p:nvSpPr>
        <p:spPr>
          <a:xfrm>
            <a:off x="5925803" y="5294290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0F1DF3A8-3E58-464C-9038-A29CD976718B}"/>
              </a:ext>
            </a:extLst>
          </p:cNvPr>
          <p:cNvSpPr/>
          <p:nvPr/>
        </p:nvSpPr>
        <p:spPr>
          <a:xfrm>
            <a:off x="6007411" y="529481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4AAE7AD3-0C99-4595-8284-5D204E215780}"/>
              </a:ext>
            </a:extLst>
          </p:cNvPr>
          <p:cNvSpPr/>
          <p:nvPr/>
        </p:nvSpPr>
        <p:spPr>
          <a:xfrm>
            <a:off x="7678365" y="529691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5172D2A-2BD4-4950-AB3B-8366E16B1D55}"/>
              </a:ext>
            </a:extLst>
          </p:cNvPr>
          <p:cNvSpPr/>
          <p:nvPr/>
        </p:nvSpPr>
        <p:spPr>
          <a:xfrm>
            <a:off x="4897166" y="5293246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5A4F4C27-744B-4FA2-AABF-30D1601A3A42}"/>
              </a:ext>
            </a:extLst>
          </p:cNvPr>
          <p:cNvSpPr/>
          <p:nvPr/>
        </p:nvSpPr>
        <p:spPr>
          <a:xfrm>
            <a:off x="4792168" y="5289899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B4AA776D-D74A-493F-ACFB-36B170C58EB6}"/>
              </a:ext>
            </a:extLst>
          </p:cNvPr>
          <p:cNvSpPr/>
          <p:nvPr/>
        </p:nvSpPr>
        <p:spPr>
          <a:xfrm>
            <a:off x="7767250" y="5295932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4405DD6-FAB6-4359-A753-D64CD250A9FD}"/>
              </a:ext>
            </a:extLst>
          </p:cNvPr>
          <p:cNvSpPr/>
          <p:nvPr/>
        </p:nvSpPr>
        <p:spPr>
          <a:xfrm>
            <a:off x="7848780" y="5297827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1E04061D-4CFE-4CFF-9306-C78BBB938B6A}"/>
              </a:ext>
            </a:extLst>
          </p:cNvPr>
          <p:cNvSpPr/>
          <p:nvPr/>
        </p:nvSpPr>
        <p:spPr>
          <a:xfrm>
            <a:off x="4145501" y="5297607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5D89E51B-08F6-42E0-8F84-91523E8AD751}"/>
              </a:ext>
            </a:extLst>
          </p:cNvPr>
          <p:cNvCxnSpPr>
            <a:cxnSpLocks/>
          </p:cNvCxnSpPr>
          <p:nvPr/>
        </p:nvCxnSpPr>
        <p:spPr>
          <a:xfrm>
            <a:off x="6007829" y="5176179"/>
            <a:ext cx="888217" cy="166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46001C9-1D35-4059-9A6E-F4ED23B86472}"/>
              </a:ext>
            </a:extLst>
          </p:cNvPr>
          <p:cNvSpPr/>
          <p:nvPr/>
        </p:nvSpPr>
        <p:spPr>
          <a:xfrm>
            <a:off x="5626401" y="5037368"/>
            <a:ext cx="5017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???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3D28AEA-3508-4E71-BD2B-16C6A35C4461}"/>
              </a:ext>
            </a:extLst>
          </p:cNvPr>
          <p:cNvCxnSpPr>
            <a:cxnSpLocks/>
          </p:cNvCxnSpPr>
          <p:nvPr/>
        </p:nvCxnSpPr>
        <p:spPr>
          <a:xfrm flipV="1">
            <a:off x="4646466" y="5063700"/>
            <a:ext cx="13142" cy="5888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44E3D67-0D47-4C7A-BB62-7CCAFBE13BDE}"/>
              </a:ext>
            </a:extLst>
          </p:cNvPr>
          <p:cNvCxnSpPr>
            <a:cxnSpLocks/>
          </p:cNvCxnSpPr>
          <p:nvPr/>
        </p:nvCxnSpPr>
        <p:spPr>
          <a:xfrm flipV="1">
            <a:off x="6882904" y="5100633"/>
            <a:ext cx="13142" cy="5888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F8576B-3D82-4F3C-8520-4E7A6ACF9E45}"/>
              </a:ext>
            </a:extLst>
          </p:cNvPr>
          <p:cNvCxnSpPr>
            <a:cxnSpLocks/>
          </p:cNvCxnSpPr>
          <p:nvPr/>
        </p:nvCxnSpPr>
        <p:spPr>
          <a:xfrm>
            <a:off x="2555244" y="2084421"/>
            <a:ext cx="2051681" cy="400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75D0C5D-FCB5-49E8-BF20-F749111E6482}"/>
              </a:ext>
            </a:extLst>
          </p:cNvPr>
          <p:cNvSpPr/>
          <p:nvPr/>
        </p:nvSpPr>
        <p:spPr>
          <a:xfrm>
            <a:off x="3149424" y="2105827"/>
            <a:ext cx="104562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>
                <a:ln/>
                <a:solidFill>
                  <a:schemeClr val="accent4"/>
                </a:solidFill>
              </a:rPr>
              <a:t>Experiment I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34CB8E8-8936-4813-9B24-8AF2555B1B6D}"/>
              </a:ext>
            </a:extLst>
          </p:cNvPr>
          <p:cNvSpPr/>
          <p:nvPr/>
        </p:nvSpPr>
        <p:spPr>
          <a:xfrm>
            <a:off x="5222106" y="2081889"/>
            <a:ext cx="104562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900" b="1" dirty="0">
                <a:ln/>
                <a:solidFill>
                  <a:schemeClr val="accent4"/>
                </a:solidFill>
              </a:rPr>
              <a:t>Experiment II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5CE7372-6E2A-4E22-8983-D2F34705BC21}"/>
              </a:ext>
            </a:extLst>
          </p:cNvPr>
          <p:cNvCxnSpPr>
            <a:cxnSpLocks/>
          </p:cNvCxnSpPr>
          <p:nvPr/>
        </p:nvCxnSpPr>
        <p:spPr>
          <a:xfrm>
            <a:off x="4740317" y="2091670"/>
            <a:ext cx="1988120" cy="214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F93B0A3-3E03-4330-A089-9FAD5C4BA117}"/>
              </a:ext>
            </a:extLst>
          </p:cNvPr>
          <p:cNvCxnSpPr>
            <a:cxnSpLocks/>
          </p:cNvCxnSpPr>
          <p:nvPr/>
        </p:nvCxnSpPr>
        <p:spPr>
          <a:xfrm flipV="1">
            <a:off x="6804782" y="2034611"/>
            <a:ext cx="0" cy="47019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1EB12943-6C53-43E3-9AD4-D0B067EFA3B3}"/>
              </a:ext>
            </a:extLst>
          </p:cNvPr>
          <p:cNvSpPr/>
          <p:nvPr/>
        </p:nvSpPr>
        <p:spPr>
          <a:xfrm>
            <a:off x="6016689" y="3302058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C4877F50-AAC5-445B-B0A7-E7A4ADE9AC9B}"/>
              </a:ext>
            </a:extLst>
          </p:cNvPr>
          <p:cNvSpPr/>
          <p:nvPr/>
        </p:nvSpPr>
        <p:spPr>
          <a:xfrm>
            <a:off x="6127732" y="3303341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CF6B00AF-3900-4B83-B9FE-198336C3FE44}"/>
              </a:ext>
            </a:extLst>
          </p:cNvPr>
          <p:cNvSpPr/>
          <p:nvPr/>
        </p:nvSpPr>
        <p:spPr>
          <a:xfrm>
            <a:off x="7031803" y="3296972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082A7115-F1D8-4C36-9438-BE1003D5870A}"/>
              </a:ext>
            </a:extLst>
          </p:cNvPr>
          <p:cNvSpPr/>
          <p:nvPr/>
        </p:nvSpPr>
        <p:spPr>
          <a:xfrm>
            <a:off x="7126937" y="329733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136902F-9D82-433A-B30F-98649EE73E38}"/>
              </a:ext>
            </a:extLst>
          </p:cNvPr>
          <p:cNvCxnSpPr>
            <a:cxnSpLocks/>
          </p:cNvCxnSpPr>
          <p:nvPr/>
        </p:nvCxnSpPr>
        <p:spPr>
          <a:xfrm>
            <a:off x="6646258" y="3190333"/>
            <a:ext cx="208797" cy="64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15FA48B4-4EF3-4247-A9B7-1F251560FD4D}"/>
              </a:ext>
            </a:extLst>
          </p:cNvPr>
          <p:cNvSpPr/>
          <p:nvPr/>
        </p:nvSpPr>
        <p:spPr>
          <a:xfrm>
            <a:off x="6123591" y="3036445"/>
            <a:ext cx="5017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???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38A0D90-763F-4BA0-9541-794307F2F3BA}"/>
              </a:ext>
            </a:extLst>
          </p:cNvPr>
          <p:cNvCxnSpPr>
            <a:cxnSpLocks/>
          </p:cNvCxnSpPr>
          <p:nvPr/>
        </p:nvCxnSpPr>
        <p:spPr>
          <a:xfrm>
            <a:off x="4298736" y="3190334"/>
            <a:ext cx="1881678" cy="2820"/>
          </a:xfrm>
          <a:prstGeom prst="line">
            <a:avLst/>
          </a:prstGeom>
          <a:ln>
            <a:solidFill>
              <a:srgbClr val="93D3B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765A4E7-1C64-4C9C-8C5B-1193B8130418}"/>
              </a:ext>
            </a:extLst>
          </p:cNvPr>
          <p:cNvSpPr/>
          <p:nvPr/>
        </p:nvSpPr>
        <p:spPr>
          <a:xfrm>
            <a:off x="5267915" y="3296942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A3EF4774-3F19-42BB-ABBB-2542102CFD79}"/>
              </a:ext>
            </a:extLst>
          </p:cNvPr>
          <p:cNvSpPr/>
          <p:nvPr/>
        </p:nvSpPr>
        <p:spPr>
          <a:xfrm>
            <a:off x="5362232" y="3298566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86DCCA0-3193-4CBA-B749-442FDF28D53E}"/>
              </a:ext>
            </a:extLst>
          </p:cNvPr>
          <p:cNvCxnSpPr>
            <a:cxnSpLocks/>
            <a:stCxn id="335" idx="0"/>
            <a:endCxn id="345" idx="2"/>
          </p:cNvCxnSpPr>
          <p:nvPr/>
        </p:nvCxnSpPr>
        <p:spPr>
          <a:xfrm flipV="1">
            <a:off x="6859936" y="3920518"/>
            <a:ext cx="4435" cy="33280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B643FBA-4F4F-4167-8553-E7D1DFCF8AC4}"/>
              </a:ext>
            </a:extLst>
          </p:cNvPr>
          <p:cNvSpPr/>
          <p:nvPr/>
        </p:nvSpPr>
        <p:spPr>
          <a:xfrm>
            <a:off x="6331770" y="4253322"/>
            <a:ext cx="105633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>
                <a:ln/>
                <a:solidFill>
                  <a:schemeClr val="accent4"/>
                </a:solidFill>
              </a:rPr>
              <a:t>state 1 - control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006AB07-469D-4C33-AB5E-6943A025F333}"/>
              </a:ext>
            </a:extLst>
          </p:cNvPr>
          <p:cNvSpPr/>
          <p:nvPr/>
        </p:nvSpPr>
        <p:spPr>
          <a:xfrm>
            <a:off x="2852133" y="3304847"/>
            <a:ext cx="829409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Point stage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14372DF7-E2D2-4109-BCC3-EB14447F134B}"/>
              </a:ext>
            </a:extLst>
          </p:cNvPr>
          <p:cNvSpPr/>
          <p:nvPr/>
        </p:nvSpPr>
        <p:spPr>
          <a:xfrm>
            <a:off x="2675206" y="3049579"/>
            <a:ext cx="116284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Cumulative state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4A81EB-6470-43F3-B799-FF46AF143D1C}"/>
              </a:ext>
            </a:extLst>
          </p:cNvPr>
          <p:cNvGrpSpPr/>
          <p:nvPr/>
        </p:nvGrpSpPr>
        <p:grpSpPr>
          <a:xfrm>
            <a:off x="3751852" y="3655512"/>
            <a:ext cx="4335575" cy="296423"/>
            <a:chOff x="3751852" y="3655512"/>
            <a:chExt cx="4335575" cy="2964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8A5A1D0-DAD7-4F84-953A-5C190F046132}"/>
                </a:ext>
              </a:extLst>
            </p:cNvPr>
            <p:cNvGrpSpPr/>
            <p:nvPr/>
          </p:nvGrpSpPr>
          <p:grpSpPr>
            <a:xfrm>
              <a:off x="3751852" y="3655512"/>
              <a:ext cx="4335575" cy="296423"/>
              <a:chOff x="3751852" y="3655512"/>
              <a:chExt cx="4335575" cy="296423"/>
            </a:xfrm>
          </p:grpSpPr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F900331-A589-493D-9AF6-B5619FDA9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5712" y="3696732"/>
                <a:ext cx="0" cy="402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F54CDD-642B-4A52-B0F0-99FEE67F6A87}"/>
                  </a:ext>
                </a:extLst>
              </p:cNvPr>
              <p:cNvGrpSpPr/>
              <p:nvPr/>
            </p:nvGrpSpPr>
            <p:grpSpPr>
              <a:xfrm>
                <a:off x="3751852" y="3655512"/>
                <a:ext cx="4335575" cy="296423"/>
                <a:chOff x="3751852" y="3655512"/>
                <a:chExt cx="4335575" cy="296423"/>
              </a:xfrm>
            </p:grpSpPr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00EAA436-3E3A-48C7-9C21-DA442CDB5509}"/>
                    </a:ext>
                  </a:extLst>
                </p:cNvPr>
                <p:cNvGrpSpPr/>
                <p:nvPr/>
              </p:nvGrpSpPr>
              <p:grpSpPr>
                <a:xfrm>
                  <a:off x="3751852" y="3655512"/>
                  <a:ext cx="4335575" cy="296423"/>
                  <a:chOff x="4600101" y="2184228"/>
                  <a:chExt cx="4335575" cy="296423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1570C1D8-1E90-472D-9991-942D736CA513}"/>
                      </a:ext>
                    </a:extLst>
                  </p:cNvPr>
                  <p:cNvGrpSpPr/>
                  <p:nvPr/>
                </p:nvGrpSpPr>
                <p:grpSpPr>
                  <a:xfrm>
                    <a:off x="4746159" y="2184228"/>
                    <a:ext cx="4189517" cy="46559"/>
                    <a:chOff x="6276876" y="3221193"/>
                    <a:chExt cx="5427122" cy="108513"/>
                  </a:xfrm>
                </p:grpSpPr>
                <p:cxnSp>
                  <p:nvCxnSpPr>
                    <p:cNvPr id="368" name="Straight Arrow Connector 367">
                      <a:extLst>
                        <a:ext uri="{FF2B5EF4-FFF2-40B4-BE49-F238E27FC236}">
                          <a16:creationId xmlns:a16="http://schemas.microsoft.com/office/drawing/2014/main" id="{D3B10BBE-BB54-461C-B829-0363757054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76876" y="3221193"/>
                      <a:ext cx="5427122" cy="70153"/>
                    </a:xfrm>
                    <a:prstGeom prst="straightConnector1">
                      <a:avLst/>
                    </a:prstGeom>
                    <a:ln w="28575">
                      <a:prstDash val="sysDot"/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Straight Connector 374">
                      <a:extLst>
                        <a:ext uri="{FF2B5EF4-FFF2-40B4-BE49-F238E27FC236}">
                          <a16:creationId xmlns:a16="http://schemas.microsoft.com/office/drawing/2014/main" id="{E65FE85C-1E80-4758-9AEF-F36A8016DC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19706" y="3221734"/>
                      <a:ext cx="0" cy="10030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28377102-5768-4492-AD97-3A9850EC42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25717" y="3221734"/>
                      <a:ext cx="0" cy="10030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Connector 376">
                      <a:extLst>
                        <a:ext uri="{FF2B5EF4-FFF2-40B4-BE49-F238E27FC236}">
                          <a16:creationId xmlns:a16="http://schemas.microsoft.com/office/drawing/2014/main" id="{79AA6F92-6A92-41CE-B7E6-36C3B6C4E8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16348" y="3224748"/>
                      <a:ext cx="0" cy="10495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656C8696-93FA-4932-ADB6-DF8620B778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7313" y="3235810"/>
                      <a:ext cx="0" cy="9389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8A31E888-5084-4913-A182-6E2A91DEBEA7}"/>
                      </a:ext>
                    </a:extLst>
                  </p:cNvPr>
                  <p:cNvSpPr txBox="1"/>
                  <p:nvPr/>
                </p:nvSpPr>
                <p:spPr>
                  <a:xfrm>
                    <a:off x="4600101" y="2280596"/>
                    <a:ext cx="43622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4"/>
                        </a:solidFill>
                      </a:rPr>
                      <a:t>2012</a:t>
                    </a:r>
                  </a:p>
                </p:txBody>
              </p:sp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FF1185D5-0420-4056-A372-F030A6F59B87}"/>
                      </a:ext>
                    </a:extLst>
                  </p:cNvPr>
                  <p:cNvSpPr txBox="1"/>
                  <p:nvPr/>
                </p:nvSpPr>
                <p:spPr>
                  <a:xfrm>
                    <a:off x="5990412" y="2280595"/>
                    <a:ext cx="43622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4"/>
                        </a:solidFill>
                      </a:rPr>
                      <a:t>2014</a:t>
                    </a:r>
                  </a:p>
                </p:txBody>
              </p:sp>
            </p:grp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E437A92-60FC-4610-8C66-314F9A608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48323" y="3679954"/>
                  <a:ext cx="2714" cy="4934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33808C30-B3C7-40F7-AB90-6C72808F1BA8}"/>
                </a:ext>
              </a:extLst>
            </p:cNvPr>
            <p:cNvSpPr txBox="1"/>
            <p:nvPr/>
          </p:nvSpPr>
          <p:spPr>
            <a:xfrm>
              <a:off x="6646258" y="3720463"/>
              <a:ext cx="4362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4"/>
                  </a:solidFill>
                </a:rPr>
                <a:t>2016</a:t>
              </a:r>
            </a:p>
          </p:txBody>
        </p:sp>
      </p:grp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41D18B1-2FC4-407D-9D10-9068A29D48C5}"/>
              </a:ext>
            </a:extLst>
          </p:cNvPr>
          <p:cNvSpPr/>
          <p:nvPr/>
        </p:nvSpPr>
        <p:spPr>
          <a:xfrm>
            <a:off x="3606654" y="2882558"/>
            <a:ext cx="116284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 err="1">
                <a:ln/>
                <a:solidFill>
                  <a:schemeClr val="accent4"/>
                </a:solidFill>
              </a:rPr>
              <a:t>pid</a:t>
            </a:r>
            <a:r>
              <a:rPr lang="en-US" sz="900" b="1" dirty="0">
                <a:ln/>
                <a:solidFill>
                  <a:schemeClr val="accent4"/>
                </a:solidFill>
              </a:rPr>
              <a:t>: 5000339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3DB8C21B-312F-4DC8-93AD-A25E648A8354}"/>
              </a:ext>
            </a:extLst>
          </p:cNvPr>
          <p:cNvSpPr/>
          <p:nvPr/>
        </p:nvSpPr>
        <p:spPr>
          <a:xfrm>
            <a:off x="6588966" y="3303069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71AC2A5-694F-4AC6-8D92-6CDA61D217DF}"/>
              </a:ext>
            </a:extLst>
          </p:cNvPr>
          <p:cNvSpPr/>
          <p:nvPr/>
        </p:nvSpPr>
        <p:spPr>
          <a:xfrm>
            <a:off x="6937735" y="3303341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CC430FD7-7EC6-4397-9EBB-157C64790904}"/>
              </a:ext>
            </a:extLst>
          </p:cNvPr>
          <p:cNvSpPr/>
          <p:nvPr/>
        </p:nvSpPr>
        <p:spPr>
          <a:xfrm>
            <a:off x="7236841" y="3296846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7D4A996E-1BA9-4B6C-B718-63FDD4022B0E}"/>
              </a:ext>
            </a:extLst>
          </p:cNvPr>
          <p:cNvSpPr/>
          <p:nvPr/>
        </p:nvSpPr>
        <p:spPr>
          <a:xfrm>
            <a:off x="4781508" y="3298167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F61417B-5893-49DD-8CAA-B1E01D9885AB}"/>
              </a:ext>
            </a:extLst>
          </p:cNvPr>
          <p:cNvSpPr/>
          <p:nvPr/>
        </p:nvSpPr>
        <p:spPr>
          <a:xfrm>
            <a:off x="4237978" y="3298243"/>
            <a:ext cx="177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rgbClr val="93D3B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6F2E03B-868E-4074-B4FC-7FC50D316910}"/>
              </a:ext>
            </a:extLst>
          </p:cNvPr>
          <p:cNvCxnSpPr>
            <a:cxnSpLocks/>
          </p:cNvCxnSpPr>
          <p:nvPr/>
        </p:nvCxnSpPr>
        <p:spPr>
          <a:xfrm flipV="1">
            <a:off x="4623806" y="3059634"/>
            <a:ext cx="13142" cy="5888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C7F9F79-2C5D-49C9-B3A4-77D478321B22}"/>
              </a:ext>
            </a:extLst>
          </p:cNvPr>
          <p:cNvCxnSpPr>
            <a:cxnSpLocks/>
          </p:cNvCxnSpPr>
          <p:nvPr/>
        </p:nvCxnSpPr>
        <p:spPr>
          <a:xfrm flipV="1">
            <a:off x="6834479" y="3121629"/>
            <a:ext cx="13142" cy="588896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F4B1483-F755-4602-A2F1-01A59948C07F}"/>
              </a:ext>
            </a:extLst>
          </p:cNvPr>
          <p:cNvSpPr/>
          <p:nvPr/>
        </p:nvSpPr>
        <p:spPr>
          <a:xfrm>
            <a:off x="5240570" y="3968875"/>
            <a:ext cx="104562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>
                <a:ln/>
                <a:solidFill>
                  <a:schemeClr val="accent4"/>
                </a:solidFill>
              </a:rPr>
              <a:t>Experiment II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5A57EC5-8218-4670-B2C4-69A6D6EEB2F4}"/>
              </a:ext>
            </a:extLst>
          </p:cNvPr>
          <p:cNvCxnSpPr>
            <a:cxnSpLocks/>
          </p:cNvCxnSpPr>
          <p:nvPr/>
        </p:nvCxnSpPr>
        <p:spPr>
          <a:xfrm>
            <a:off x="4758781" y="3978656"/>
            <a:ext cx="1988120" cy="214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7" name="Picture 15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F0B8D3-7B81-44AF-A990-AEBF7CD5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86" y="1927469"/>
            <a:ext cx="2454158" cy="1935556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50ABA71C-9B6F-4E66-9743-CBB0B657658A}"/>
              </a:ext>
            </a:extLst>
          </p:cNvPr>
          <p:cNvSpPr/>
          <p:nvPr/>
        </p:nvSpPr>
        <p:spPr>
          <a:xfrm>
            <a:off x="5240570" y="5925678"/>
            <a:ext cx="1045628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dirty="0">
                <a:ln/>
                <a:solidFill>
                  <a:schemeClr val="accent4"/>
                </a:solidFill>
              </a:rPr>
              <a:t>Experiment II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720B590-5DFB-4423-BE7F-6CCD583FB11E}"/>
              </a:ext>
            </a:extLst>
          </p:cNvPr>
          <p:cNvCxnSpPr>
            <a:cxnSpLocks/>
          </p:cNvCxnSpPr>
          <p:nvPr/>
        </p:nvCxnSpPr>
        <p:spPr>
          <a:xfrm>
            <a:off x="4758781" y="5935459"/>
            <a:ext cx="1988120" cy="214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9620E9-EA80-402B-B48E-98D36ECD6DC0}"/>
              </a:ext>
            </a:extLst>
          </p:cNvPr>
          <p:cNvCxnSpPr>
            <a:cxnSpLocks/>
          </p:cNvCxnSpPr>
          <p:nvPr/>
        </p:nvCxnSpPr>
        <p:spPr>
          <a:xfrm>
            <a:off x="4683269" y="1397591"/>
            <a:ext cx="1962989" cy="0"/>
          </a:xfrm>
          <a:prstGeom prst="line">
            <a:avLst/>
          </a:prstGeom>
          <a:ln>
            <a:solidFill>
              <a:srgbClr val="93D3B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44D91B0-3F73-4E4F-9736-A05C492A9A00}"/>
              </a:ext>
            </a:extLst>
          </p:cNvPr>
          <p:cNvCxnSpPr>
            <a:cxnSpLocks/>
          </p:cNvCxnSpPr>
          <p:nvPr/>
        </p:nvCxnSpPr>
        <p:spPr>
          <a:xfrm>
            <a:off x="6863521" y="3190333"/>
            <a:ext cx="81484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4B95BD5-2701-45ED-AFEB-DD0418CB5CC1}"/>
              </a:ext>
            </a:extLst>
          </p:cNvPr>
          <p:cNvCxnSpPr>
            <a:cxnSpLocks/>
          </p:cNvCxnSpPr>
          <p:nvPr/>
        </p:nvCxnSpPr>
        <p:spPr>
          <a:xfrm>
            <a:off x="6896046" y="5195705"/>
            <a:ext cx="122440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5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0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5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0"/>
                            </p:stCondLst>
                            <p:childTnLst>
                              <p:par>
                                <p:cTn id="2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5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000"/>
                            </p:stCondLst>
                            <p:childTnLst>
                              <p:par>
                                <p:cTn id="4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500"/>
                            </p:stCondLst>
                            <p:childTnLst>
                              <p:par>
                                <p:cTn id="4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2000"/>
                            </p:stCondLst>
                            <p:childTnLst>
                              <p:par>
                                <p:cTn id="4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2500"/>
                            </p:stCondLst>
                            <p:childTnLst>
                              <p:par>
                                <p:cTn id="4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4000"/>
                            </p:stCondLst>
                            <p:childTnLst>
                              <p:par>
                                <p:cTn id="4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500"/>
                            </p:stCondLst>
                            <p:childTnLst>
                              <p:par>
                                <p:cTn id="4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000"/>
                            </p:stCondLst>
                            <p:childTnLst>
                              <p:par>
                                <p:cTn id="4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500"/>
                            </p:stCondLst>
                            <p:childTnLst>
                              <p:par>
                                <p:cTn id="4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7" grpId="1"/>
      <p:bldP spid="197" grpId="2"/>
      <p:bldP spid="199" grpId="0"/>
      <p:bldP spid="199" grpId="1"/>
      <p:bldP spid="199" grpId="2"/>
      <p:bldP spid="200" grpId="0"/>
      <p:bldP spid="200" grpId="1"/>
      <p:bldP spid="200" grpId="2"/>
      <p:bldP spid="202" grpId="0"/>
      <p:bldP spid="202" grpId="1"/>
      <p:bldP spid="202" grpId="2"/>
      <p:bldP spid="203" grpId="0"/>
      <p:bldP spid="203" grpId="1"/>
      <p:bldP spid="203" grpId="2"/>
      <p:bldP spid="205" grpId="0"/>
      <p:bldP spid="205" grpId="1"/>
      <p:bldP spid="205" grpId="2"/>
      <p:bldP spid="206" grpId="0"/>
      <p:bldP spid="206" grpId="1"/>
      <p:bldP spid="206" grpId="2"/>
      <p:bldP spid="207" grpId="0"/>
      <p:bldP spid="207" grpId="1"/>
      <p:bldP spid="207" grpId="2"/>
      <p:bldP spid="208" grpId="0"/>
      <p:bldP spid="208" grpId="1"/>
      <p:bldP spid="208" grpId="2"/>
      <p:bldP spid="209" grpId="0"/>
      <p:bldP spid="209" grpId="1"/>
      <p:bldP spid="209" grpId="2"/>
      <p:bldP spid="211" grpId="0"/>
      <p:bldP spid="211" grpId="1"/>
      <p:bldP spid="211" grpId="2"/>
      <p:bldP spid="212" grpId="0"/>
      <p:bldP spid="212" grpId="1"/>
      <p:bldP spid="212" grpId="2"/>
      <p:bldP spid="213" grpId="0"/>
      <p:bldP spid="213" grpId="1"/>
      <p:bldP spid="213" grpId="2"/>
      <p:bldP spid="249" grpId="0"/>
      <p:bldP spid="249" grpId="1"/>
      <p:bldP spid="249" grpId="2"/>
      <p:bldP spid="260" grpId="0"/>
      <p:bldP spid="260" grpId="1"/>
      <p:bldP spid="260" grpId="2"/>
      <p:bldP spid="262" grpId="0"/>
      <p:bldP spid="262" grpId="1"/>
      <p:bldP spid="262" grpId="2"/>
      <p:bldP spid="267" grpId="0"/>
      <p:bldP spid="267" grpId="1"/>
      <p:bldP spid="268" grpId="0"/>
      <p:bldP spid="268" grpId="1"/>
      <p:bldP spid="275" grpId="0"/>
      <p:bldP spid="275" grpId="1"/>
      <p:bldP spid="326" grpId="0"/>
      <p:bldP spid="326" grpId="1"/>
      <p:bldP spid="409" grpId="0"/>
      <p:bldP spid="409" grpId="1"/>
      <p:bldP spid="410" grpId="0"/>
      <p:bldP spid="410" grpId="1"/>
      <p:bldP spid="412" grpId="0"/>
      <p:bldP spid="412" grpId="1"/>
      <p:bldP spid="413" grpId="0"/>
      <p:bldP spid="413" grpId="1"/>
      <p:bldP spid="437" grpId="0"/>
      <p:bldP spid="437" grpId="1"/>
      <p:bldP spid="439" grpId="0"/>
      <p:bldP spid="440" grpId="0"/>
      <p:bldP spid="440" grpId="1"/>
      <p:bldP spid="441" grpId="0"/>
      <p:bldP spid="441" grpId="1"/>
      <p:bldP spid="428" grpId="0"/>
      <p:bldP spid="428" grpId="1"/>
      <p:bldP spid="431" grpId="0"/>
      <p:bldP spid="431" grpId="1"/>
      <p:bldP spid="432" grpId="0"/>
      <p:bldP spid="432" grpId="1"/>
      <p:bldP spid="434" grpId="0"/>
      <p:bldP spid="434" grpId="1"/>
      <p:bldP spid="415" grpId="0"/>
      <p:bldP spid="415" grpId="1"/>
      <p:bldP spid="415" grpId="2"/>
      <p:bldP spid="416" grpId="0"/>
      <p:bldP spid="416" grpId="1"/>
      <p:bldP spid="417" grpId="0"/>
      <p:bldP spid="417" grpId="1"/>
      <p:bldP spid="418" grpId="0"/>
      <p:bldP spid="418" grpId="1"/>
      <p:bldP spid="419" grpId="0"/>
      <p:bldP spid="419" grpId="1"/>
      <p:bldP spid="420" grpId="0"/>
      <p:bldP spid="420" grpId="1"/>
      <p:bldP spid="421" grpId="0"/>
      <p:bldP spid="421" grpId="1"/>
      <p:bldP spid="422" grpId="0"/>
      <p:bldP spid="422" grpId="1"/>
      <p:bldP spid="423" grpId="0"/>
      <p:bldP spid="423" grpId="1"/>
      <p:bldP spid="425" grpId="0"/>
      <p:bldP spid="425" grpId="1"/>
      <p:bldP spid="145" grpId="0"/>
      <p:bldP spid="145" grpId="1"/>
      <p:bldP spid="145" grpId="2"/>
      <p:bldP spid="148" grpId="0"/>
      <p:bldP spid="148" grpId="1"/>
      <p:bldP spid="148" grpId="2"/>
      <p:bldP spid="383" grpId="0"/>
      <p:bldP spid="383" grpId="1"/>
      <p:bldP spid="383" grpId="2"/>
      <p:bldP spid="384" grpId="0"/>
      <p:bldP spid="384" grpId="1"/>
      <p:bldP spid="384" grpId="2"/>
      <p:bldP spid="391" grpId="0"/>
      <p:bldP spid="391" grpId="1"/>
      <p:bldP spid="391" grpId="2"/>
      <p:bldP spid="392" grpId="0"/>
      <p:bldP spid="392" grpId="1"/>
      <p:bldP spid="392" grpId="2"/>
      <p:bldP spid="348" grpId="0"/>
      <p:bldP spid="348" grpId="1"/>
      <p:bldP spid="348" grpId="2"/>
      <p:bldP spid="360" grpId="0"/>
      <p:bldP spid="360" grpId="1"/>
      <p:bldP spid="360" grpId="2"/>
      <p:bldP spid="361" grpId="0"/>
      <p:bldP spid="361" grpId="1"/>
      <p:bldP spid="361" grpId="2"/>
      <p:bldP spid="335" grpId="0"/>
      <p:bldP spid="335" grpId="1"/>
      <p:bldP spid="335" grpId="2"/>
      <p:bldP spid="342" grpId="0"/>
      <p:bldP spid="342" grpId="1"/>
      <p:bldP spid="342" grpId="2"/>
      <p:bldP spid="343" grpId="0"/>
      <p:bldP spid="343" grpId="1"/>
      <p:bldP spid="343" grpId="2"/>
      <p:bldP spid="330" grpId="0"/>
      <p:bldP spid="330" grpId="1"/>
      <p:bldP spid="330" grpId="2"/>
      <p:bldP spid="385" grpId="0"/>
      <p:bldP spid="385" grpId="1"/>
      <p:bldP spid="385" grpId="2"/>
      <p:bldP spid="390" grpId="0"/>
      <p:bldP spid="390" grpId="1"/>
      <p:bldP spid="390" grpId="2"/>
      <p:bldP spid="393" grpId="0"/>
      <p:bldP spid="393" grpId="1"/>
      <p:bldP spid="393" grpId="2"/>
      <p:bldP spid="399" grpId="0"/>
      <p:bldP spid="399" grpId="1"/>
      <p:bldP spid="399" grpId="2"/>
      <p:bldP spid="400" grpId="0"/>
      <p:bldP spid="400" grpId="1"/>
      <p:bldP spid="400" grpId="2"/>
      <p:bldP spid="155" grpId="0"/>
      <p:bldP spid="155" grpId="1"/>
      <p:bldP spid="155" grpId="2"/>
      <p:bldP spid="159" grpId="0"/>
      <p:bldP spid="15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97C7E2-331B-4360-88C9-770F44BEECB8}"/>
              </a:ext>
            </a:extLst>
          </p:cNvPr>
          <p:cNvSpPr/>
          <p:nvPr/>
        </p:nvSpPr>
        <p:spPr>
          <a:xfrm>
            <a:off x="9078714" y="4080452"/>
            <a:ext cx="2612983" cy="62400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>
                <a:solidFill>
                  <a:schemeClr val="tx1"/>
                </a:solidFill>
              </a:rPr>
              <a:t>Most Contributing Features</a:t>
            </a:r>
            <a:endParaRPr lang="x-none" sz="1867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/>
              <a:t>Model Signals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0E84-2F5E-4ED7-8805-FD5F6C79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59" y="835887"/>
            <a:ext cx="11624867" cy="5800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/>
              <a:t>Demographic (+)</a:t>
            </a:r>
            <a:endParaRPr lang="en-US" sz="1800"/>
          </a:p>
          <a:p>
            <a:pPr lvl="1"/>
            <a:r>
              <a:rPr lang="en-US" sz="1800">
                <a:highlight>
                  <a:srgbClr val="CCFFCC"/>
                </a:highlight>
              </a:rPr>
              <a:t>Age, gender</a:t>
            </a:r>
            <a:r>
              <a:rPr lang="en-US" sz="1800"/>
              <a:t>, smoking history</a:t>
            </a:r>
          </a:p>
          <a:p>
            <a:pPr marL="0" indent="0">
              <a:buNone/>
            </a:pPr>
            <a:r>
              <a:rPr lang="en-US" sz="1800" u="sng"/>
              <a:t>Labs</a:t>
            </a:r>
            <a:r>
              <a:rPr lang="en-US" sz="1800"/>
              <a:t>: </a:t>
            </a:r>
          </a:p>
          <a:p>
            <a:pPr lvl="1"/>
            <a:r>
              <a:rPr lang="en-US" sz="1800">
                <a:highlight>
                  <a:srgbClr val="CCFFCC"/>
                </a:highlight>
              </a:rPr>
              <a:t>Creatinine, eGFR</a:t>
            </a:r>
            <a:r>
              <a:rPr lang="en-US" sz="1800"/>
              <a:t>, urine albumin, urine albumin over creatinine, urine creatinine, urea, urine total protein</a:t>
            </a:r>
          </a:p>
          <a:p>
            <a:pPr lvl="1"/>
            <a:r>
              <a:rPr lang="en-US" sz="1800"/>
              <a:t>Cholesterol, LDL, HDL, triglycerides</a:t>
            </a:r>
          </a:p>
          <a:p>
            <a:pPr lvl="1"/>
            <a:r>
              <a:rPr lang="en-US" sz="1800"/>
              <a:t>Hemoglobin, hematocrit, WBC , albumin</a:t>
            </a:r>
          </a:p>
          <a:p>
            <a:pPr lvl="1"/>
            <a:r>
              <a:rPr lang="en-US" sz="1800"/>
              <a:t>Glucose, HbA1C</a:t>
            </a:r>
          </a:p>
          <a:p>
            <a:pPr lvl="1"/>
            <a:r>
              <a:rPr lang="en-US" sz="1800"/>
              <a:t>Blood pressure</a:t>
            </a:r>
          </a:p>
          <a:p>
            <a:pPr marL="0" indent="0">
              <a:buNone/>
            </a:pPr>
            <a:r>
              <a:rPr lang="en-US" sz="1800" u="sng"/>
              <a:t>Comorbidities</a:t>
            </a:r>
            <a:r>
              <a:rPr lang="en-US" sz="1800"/>
              <a:t>: </a:t>
            </a:r>
          </a:p>
          <a:p>
            <a:pPr lvl="1"/>
            <a:r>
              <a:rPr lang="en-US" sz="1800"/>
              <a:t>Diabetes</a:t>
            </a:r>
          </a:p>
          <a:p>
            <a:pPr lvl="1"/>
            <a:r>
              <a:rPr lang="en-US" sz="1800"/>
              <a:t>Hypertension</a:t>
            </a:r>
          </a:p>
          <a:p>
            <a:pPr marL="0" indent="0">
              <a:buNone/>
            </a:pPr>
            <a:r>
              <a:rPr lang="en-US" sz="1800" u="sng"/>
              <a:t>Drugs: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Blood glucose lowering drugs </a:t>
            </a:r>
          </a:p>
          <a:p>
            <a:pPr lvl="1"/>
            <a:r>
              <a:rPr lang="en-US" sz="1800"/>
              <a:t>Diuretics</a:t>
            </a:r>
          </a:p>
          <a:p>
            <a:pPr lvl="1"/>
            <a:r>
              <a:rPr lang="en-US" sz="1800"/>
              <a:t>Antithrombotic agents</a:t>
            </a:r>
          </a:p>
          <a:p>
            <a:pPr lvl="1"/>
            <a:r>
              <a:rPr lang="en-US" sz="1800"/>
              <a:t>Lipid modifying agents</a:t>
            </a:r>
          </a:p>
          <a:p>
            <a:pPr lvl="1"/>
            <a:r>
              <a:rPr lang="en-US" sz="1800"/>
              <a:t>Agents acting on the renin-angiotensin system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03783" y="852363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9DB5C2-B576-441B-B682-ED3F71F8281E}"/>
              </a:ext>
            </a:extLst>
          </p:cNvPr>
          <p:cNvSpPr>
            <a:spLocks noGrp="1"/>
          </p:cNvSpPr>
          <p:nvPr/>
        </p:nvSpPr>
        <p:spPr>
          <a:xfrm>
            <a:off x="303783" y="852363"/>
            <a:ext cx="11707243" cy="564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85D3D0-7F82-44A5-8DBD-CC751663333B}"/>
              </a:ext>
            </a:extLst>
          </p:cNvPr>
          <p:cNvSpPr/>
          <p:nvPr/>
        </p:nvSpPr>
        <p:spPr>
          <a:xfrm>
            <a:off x="9078714" y="3260823"/>
            <a:ext cx="2612983" cy="624000"/>
          </a:xfrm>
          <a:prstGeom prst="roundRect">
            <a:avLst/>
          </a:prstGeom>
          <a:ln>
            <a:solidFill>
              <a:srgbClr val="4388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7">
                <a:solidFill>
                  <a:schemeClr val="tx1"/>
                </a:solidFill>
                <a:highlight>
                  <a:srgbClr val="CCFFCC"/>
                </a:highlight>
              </a:rPr>
              <a:t>Minimal data required for score calculation</a:t>
            </a:r>
            <a:endParaRPr lang="x-none" sz="1867">
              <a:solidFill>
                <a:schemeClr val="tx1"/>
              </a:solidFill>
              <a:highlight>
                <a:srgbClr val="CCFFCC"/>
              </a:highligh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DF6DB9-6EFA-48A9-BFEF-F2AF7C43C8BD}"/>
              </a:ext>
            </a:extLst>
          </p:cNvPr>
          <p:cNvSpPr/>
          <p:nvPr/>
        </p:nvSpPr>
        <p:spPr>
          <a:xfrm>
            <a:off x="2163687" y="2834498"/>
            <a:ext cx="858700" cy="384535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 sz="160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B64CA0-397D-4B30-9B5B-8815E54528DF}"/>
              </a:ext>
            </a:extLst>
          </p:cNvPr>
          <p:cNvSpPr/>
          <p:nvPr/>
        </p:nvSpPr>
        <p:spPr>
          <a:xfrm>
            <a:off x="1304986" y="1797731"/>
            <a:ext cx="5958988" cy="384535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 sz="160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86E06D-F613-477A-81E4-D6DD94C29E68}"/>
              </a:ext>
            </a:extLst>
          </p:cNvPr>
          <p:cNvSpPr/>
          <p:nvPr/>
        </p:nvSpPr>
        <p:spPr>
          <a:xfrm>
            <a:off x="1304987" y="4830363"/>
            <a:ext cx="2864883" cy="650915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 sz="160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F4665A-7111-44B4-A5AE-C046C696EC8C}"/>
              </a:ext>
            </a:extLst>
          </p:cNvPr>
          <p:cNvSpPr/>
          <p:nvPr/>
        </p:nvSpPr>
        <p:spPr>
          <a:xfrm>
            <a:off x="1304986" y="3815591"/>
            <a:ext cx="1010471" cy="384535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7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647" y="3394837"/>
            <a:ext cx="868044" cy="1945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06AE9-5E0F-486E-A898-E7B61620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34" y="41864"/>
            <a:ext cx="10982871" cy="584775"/>
          </a:xfrm>
        </p:spPr>
        <p:txBody>
          <a:bodyPr/>
          <a:lstStyle/>
          <a:p>
            <a:r>
              <a:rPr lang="en-US" sz="3200"/>
              <a:t>Hypertension progression to CKD stages 2-4 within 3 years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BB396C-D012-4EA0-9147-E59F2214F183}"/>
              </a:ext>
            </a:extLst>
          </p:cNvPr>
          <p:cNvSpPr txBox="1">
            <a:spLocks/>
          </p:cNvSpPr>
          <p:nvPr/>
        </p:nvSpPr>
        <p:spPr>
          <a:xfrm>
            <a:off x="518361" y="992733"/>
            <a:ext cx="9809459" cy="3071268"/>
          </a:xfrm>
          <a:prstGeom prst="rect">
            <a:avLst/>
          </a:prstGeom>
        </p:spPr>
        <p:txBody>
          <a:bodyPr vert="horz" lIns="60904" tIns="30452" rIns="60904" bIns="30452" numCol="1" rtlCol="0">
            <a:noAutofit/>
          </a:bodyPr>
          <a:lstStyle>
            <a:lvl1pPr marL="4104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48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48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832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696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8975">
              <a:buClr>
                <a:srgbClr val="27A9E1"/>
              </a:buClr>
              <a:buNone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rgbClr val="27A9E1"/>
                </a:solidFill>
                <a:latin typeface="Calibri"/>
              </a:rPr>
              <a:t>Model validation results</a:t>
            </a:r>
          </a:p>
          <a:p>
            <a:pPr marL="0" indent="0" defTabSz="608975">
              <a:buClr>
                <a:srgbClr val="27A9E1"/>
              </a:buClr>
              <a:buNone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399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Cohort</a:t>
            </a:r>
            <a:r>
              <a:rPr lang="en-US" sz="2399" dirty="0">
                <a:solidFill>
                  <a:srgbClr val="000000">
                    <a:lumMod val="65000"/>
                    <a:lumOff val="35000"/>
                  </a:srgbClr>
                </a:solidFill>
                <a:latin typeface="Calibri"/>
              </a:rPr>
              <a:t>: </a:t>
            </a:r>
            <a:r>
              <a:rPr lang="en-US" sz="2399" dirty="0">
                <a:solidFill>
                  <a:srgbClr val="000000">
                    <a:lumMod val="65000"/>
                    <a:lumOff val="35000"/>
                  </a:srgbClr>
                </a:solidFill>
              </a:rPr>
              <a:t>40–80-year-old hypertensive individuals with normal kidney function</a:t>
            </a:r>
            <a:endParaRPr lang="en-US" sz="2399" dirty="0">
              <a:solidFill>
                <a:srgbClr val="000000">
                  <a:lumMod val="65000"/>
                  <a:lumOff val="35000"/>
                </a:srgbClr>
              </a:solidFill>
              <a:latin typeface="Calibri"/>
            </a:endParaRPr>
          </a:p>
          <a:p>
            <a:pPr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2399" dirty="0">
              <a:solidFill>
                <a:srgbClr val="000000">
                  <a:lumMod val="65000"/>
                  <a:lumOff val="35000"/>
                </a:srgbClr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69778" y="5288125"/>
            <a:ext cx="9524100" cy="10620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09158"/>
            <a:r>
              <a:rPr lang="en-US" sz="1851" b="1">
                <a:latin typeface="Calibri"/>
              </a:rPr>
              <a:t>By flagging </a:t>
            </a:r>
            <a:r>
              <a:rPr lang="en-US" sz="1851" b="1"/>
              <a:t>the top 3% of a hypertensive </a:t>
            </a:r>
            <a:r>
              <a:rPr lang="en-US" sz="1851" b="1">
                <a:latin typeface="Calibri"/>
              </a:rPr>
              <a:t>population at risk, our Hypertension CKD </a:t>
            </a:r>
            <a:r>
              <a:rPr lang="en-US" sz="1851" b="1" err="1">
                <a:latin typeface="Calibri"/>
              </a:rPr>
              <a:t>AlgoMarker</a:t>
            </a:r>
            <a:r>
              <a:rPr lang="en-US" sz="1851" b="1">
                <a:latin typeface="Calibri"/>
              </a:rPr>
              <a:t>™ captured </a:t>
            </a:r>
            <a:r>
              <a:rPr lang="en-US" sz="1851" b="1"/>
              <a:t>34.2% </a:t>
            </a:r>
            <a:r>
              <a:rPr lang="en-US" sz="1851" b="1">
                <a:latin typeface="Calibri"/>
              </a:rPr>
              <a:t>of patients with hypertension likely to progress to CKD within 3 years </a:t>
            </a:r>
            <a:br>
              <a:rPr lang="en-US" sz="1851" b="1">
                <a:latin typeface="Calibri"/>
              </a:rPr>
            </a:br>
            <a:br>
              <a:rPr lang="en-US" sz="1200" b="1">
                <a:latin typeface="Calibri"/>
              </a:rPr>
            </a:br>
            <a:r>
              <a:rPr lang="en-US" sz="1400">
                <a:cs typeface="Calibri"/>
              </a:rPr>
              <a:t>First retrospective validation study performed on a UK population  </a:t>
            </a:r>
            <a:endParaRPr lang="en-US" sz="1851">
              <a:highlight>
                <a:srgbClr val="FFFF00"/>
              </a:highlight>
              <a:latin typeface="Calibri"/>
              <a:cs typeface="Calibri"/>
            </a:endParaRP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A7E2580-8FED-495C-8764-89A876BB06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85121" y="3400755"/>
          <a:ext cx="6496685" cy="1584000"/>
        </p:xfrm>
        <a:graphic>
          <a:graphicData uri="http://schemas.openxmlformats.org/drawingml/2006/table">
            <a:tbl>
              <a:tblPr/>
              <a:tblGrid>
                <a:gridCol w="2048505">
                  <a:extLst>
                    <a:ext uri="{9D8B030D-6E8A-4147-A177-3AD203B41FA5}">
                      <a16:colId xmlns:a16="http://schemas.microsoft.com/office/drawing/2014/main" val="3087819409"/>
                    </a:ext>
                  </a:extLst>
                </a:gridCol>
                <a:gridCol w="1112045">
                  <a:extLst>
                    <a:ext uri="{9D8B030D-6E8A-4147-A177-3AD203B41FA5}">
                      <a16:colId xmlns:a16="http://schemas.microsoft.com/office/drawing/2014/main" val="659303677"/>
                    </a:ext>
                  </a:extLst>
                </a:gridCol>
                <a:gridCol w="1112045">
                  <a:extLst>
                    <a:ext uri="{9D8B030D-6E8A-4147-A177-3AD203B41FA5}">
                      <a16:colId xmlns:a16="http://schemas.microsoft.com/office/drawing/2014/main" val="3484108102"/>
                    </a:ext>
                  </a:extLst>
                </a:gridCol>
                <a:gridCol w="1112045">
                  <a:extLst>
                    <a:ext uri="{9D8B030D-6E8A-4147-A177-3AD203B41FA5}">
                      <a16:colId xmlns:a16="http://schemas.microsoft.com/office/drawing/2014/main" val="2744242380"/>
                    </a:ext>
                  </a:extLst>
                </a:gridCol>
                <a:gridCol w="1112045">
                  <a:extLst>
                    <a:ext uri="{9D8B030D-6E8A-4147-A177-3AD203B41FA5}">
                      <a16:colId xmlns:a16="http://schemas.microsoft.com/office/drawing/2014/main" val="337850599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Positivity Rate (%)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6295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Sensitivity (%)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52574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PPV (%)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478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0.856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1" marR="6351" marT="6351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1" marR="6351" marT="635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7A9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5042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619EE3C-6DD4-4B4F-92A7-97E4EA3F3DC2}"/>
              </a:ext>
            </a:extLst>
          </p:cNvPr>
          <p:cNvSpPr txBox="1">
            <a:spLocks/>
          </p:cNvSpPr>
          <p:nvPr/>
        </p:nvSpPr>
        <p:spPr>
          <a:xfrm>
            <a:off x="518361" y="1902147"/>
            <a:ext cx="12407064" cy="1398359"/>
          </a:xfrm>
          <a:prstGeom prst="rect">
            <a:avLst/>
          </a:prstGeom>
        </p:spPr>
        <p:txBody>
          <a:bodyPr vert="horz" lIns="60904" tIns="30452" rIns="60904" bIns="30452" numCol="2" rtlCol="0" anchor="t">
            <a:noAutofit/>
          </a:bodyPr>
          <a:lstStyle>
            <a:lvl1pPr marL="4104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4800" indent="-4104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48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832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69600" indent="-3960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0200" indent="-410200"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Blood Pressure: 2x</a:t>
            </a:r>
            <a:b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[age &gt;60 and systolic &gt;150</a:t>
            </a:r>
            <a:r>
              <a:rPr lang="en-GB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mmHg]</a:t>
            </a: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or </a:t>
            </a:r>
            <a:b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[age &lt;60 and systolic &gt;140</a:t>
            </a:r>
            <a:r>
              <a:rPr lang="en-GB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mmHg</a:t>
            </a: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] or [diastolic &gt;90</a:t>
            </a:r>
            <a:r>
              <a:rPr lang="en-GB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mmHg</a:t>
            </a: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]</a:t>
            </a:r>
          </a:p>
          <a:p>
            <a:pPr marL="410200" indent="-410200"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Hypertension diagnostic codes or Drugs</a:t>
            </a:r>
            <a:endParaRPr lang="en-US" sz="1800" dirty="0">
              <a:solidFill>
                <a:srgbClr val="595959"/>
              </a:solidFill>
              <a:cs typeface="Calibri"/>
            </a:endParaRPr>
          </a:p>
          <a:p>
            <a:pPr marL="410200" indent="-410200"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endParaRPr lang="en-US" sz="1800" dirty="0">
              <a:solidFill>
                <a:srgbClr val="000000"/>
              </a:solidFill>
              <a:cs typeface="Calibri"/>
            </a:endParaRPr>
          </a:p>
          <a:p>
            <a:pPr marL="410200" indent="-410200"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eGFR ≥ 60 mL/min/1.73m2</a:t>
            </a:r>
          </a:p>
          <a:p>
            <a:pPr marL="410200" indent="-410200" defTabSz="608975">
              <a:buClr>
                <a:srgbClr val="27A9E1"/>
              </a:buClr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Microalbumin &lt; 30 mg/g</a:t>
            </a:r>
            <a:b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</a:b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 </a:t>
            </a:r>
          </a:p>
          <a:p>
            <a:pPr marL="0" indent="0" defTabSz="608975">
              <a:buClr>
                <a:srgbClr val="27A9E1"/>
              </a:buClr>
              <a:buNone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2351" dirty="0">
                <a:solidFill>
                  <a:srgbClr val="000000"/>
                </a:solidFill>
                <a:latin typeface="Calibri"/>
              </a:rPr>
              <a:t>	</a:t>
            </a:r>
            <a:endParaRPr lang="en-US" sz="235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733" y="1046873"/>
            <a:ext cx="1552500" cy="12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2519"/>
      </p:ext>
    </p:extLst>
  </p:cSld>
  <p:clrMapOvr>
    <a:masterClrMapping/>
  </p:clrMapOvr>
</p:sld>
</file>

<file path=ppt/theme/theme1.xml><?xml version="1.0" encoding="utf-8"?>
<a:theme xmlns:a="http://schemas.openxmlformats.org/drawingml/2006/main" name="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8" ma:contentTypeDescription="Create a new document." ma:contentTypeScope="" ma:versionID="1afcd1ccfa8e8ae6df4d71e492629205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09b2fe4ac5d5244333d5ce4613a74b69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64AA52-EB48-482A-9179-0760B1994C0B}"/>
</file>

<file path=customXml/itemProps2.xml><?xml version="1.0" encoding="utf-8"?>
<ds:datastoreItem xmlns:ds="http://schemas.openxmlformats.org/officeDocument/2006/customXml" ds:itemID="{A0684D71-CB5C-4B69-A818-6531CD3BAA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04D064-6AF7-45A9-A16E-CE130465DB7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75732a1a-ab78-4c69-9481-b06b03852f9d"/>
    <ds:schemaRef ds:uri="http://purl.org/dc/elements/1.1/"/>
    <ds:schemaRef ds:uri="http://purl.org/dc/dcmitype/"/>
    <ds:schemaRef ds:uri="b133f4b6-f204-47a2-bd3c-cffa105970bc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5666</TotalTime>
  <Words>1812</Words>
  <Application>Microsoft Office PowerPoint</Application>
  <PresentationFormat>Widescreen</PresentationFormat>
  <Paragraphs>447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medial</vt:lpstr>
      <vt:lpstr>CKD – Chronic Kidney Disease Algomarker</vt:lpstr>
      <vt:lpstr>Clinical Background – Kidney Physiology</vt:lpstr>
      <vt:lpstr>Clinical Background – Kidney Injury/Damage</vt:lpstr>
      <vt:lpstr>CKD Algomarker</vt:lpstr>
      <vt:lpstr>Population Statistics and incidence</vt:lpstr>
      <vt:lpstr>Cohort  - shift from stage 0 to 2-4 in 3 years</vt:lpstr>
      <vt:lpstr>Patient examples</vt:lpstr>
      <vt:lpstr>Model Signals</vt:lpstr>
      <vt:lpstr>Hypertension progression to CKD stages 2-4 within 3 years</vt:lpstr>
      <vt:lpstr>Diabetic progression to CKD stages 2-4 within 3 years</vt:lpstr>
      <vt:lpstr>History analysis – Time since last eGFR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Reut Farkash</dc:creator>
  <cp:lastModifiedBy>Reut Farkash</cp:lastModifiedBy>
  <cp:revision>147</cp:revision>
  <cp:lastPrinted>2019-11-04T10:41:56Z</cp:lastPrinted>
  <dcterms:created xsi:type="dcterms:W3CDTF">2019-10-31T10:27:51Z</dcterms:created>
  <dcterms:modified xsi:type="dcterms:W3CDTF">2019-11-04T16:17:02Z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</Properties>
</file>