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1" r:id="rId9"/>
    <p:sldId id="262" r:id="rId10"/>
    <p:sldId id="260" r:id="rId11"/>
    <p:sldId id="263" r:id="rId12"/>
    <p:sldId id="265" r:id="rId13"/>
    <p:sldId id="264" r:id="rId14"/>
    <p:sldId id="266" r:id="rId15"/>
    <p:sldId id="272" r:id="rId16"/>
    <p:sldId id="273" r:id="rId17"/>
    <p:sldId id="267" r:id="rId18"/>
    <p:sldId id="268" r:id="rId19"/>
    <p:sldId id="271" r:id="rId20"/>
    <p:sldId id="269" r:id="rId21"/>
    <p:sldId id="270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BC569-F0D5-40E6-BB59-EBD1967F7F45}" v="329" dt="2019-12-02T08:49:29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Lanyado" userId="8ff0d540-df09-4688-aef2-49d58a5b648d" providerId="ADAL" clId="{A9CBC569-F0D5-40E6-BB59-EBD1967F7F45}"/>
    <pc:docChg chg="undo custSel addSld modSld sldOrd">
      <pc:chgData name="Alon Lanyado" userId="8ff0d540-df09-4688-aef2-49d58a5b648d" providerId="ADAL" clId="{A9CBC569-F0D5-40E6-BB59-EBD1967F7F45}" dt="2019-12-02T08:49:29.607" v="3827"/>
      <pc:docMkLst>
        <pc:docMk/>
      </pc:docMkLst>
      <pc:sldChg chg="addSp modSp">
        <pc:chgData name="Alon Lanyado" userId="8ff0d540-df09-4688-aef2-49d58a5b648d" providerId="ADAL" clId="{A9CBC569-F0D5-40E6-BB59-EBD1967F7F45}" dt="2019-12-02T06:53:33.625" v="630" actId="20577"/>
        <pc:sldMkLst>
          <pc:docMk/>
          <pc:sldMk cId="661521567" sldId="263"/>
        </pc:sldMkLst>
        <pc:spChg chg="mod">
          <ac:chgData name="Alon Lanyado" userId="8ff0d540-df09-4688-aef2-49d58a5b648d" providerId="ADAL" clId="{A9CBC569-F0D5-40E6-BB59-EBD1967F7F45}" dt="2019-12-02T06:42:11.408" v="9" actId="20577"/>
          <ac:spMkLst>
            <pc:docMk/>
            <pc:sldMk cId="661521567" sldId="263"/>
            <ac:spMk id="2" creationId="{4DC5C115-2491-4352-8D34-89A42DC919E2}"/>
          </ac:spMkLst>
        </pc:spChg>
        <pc:spChg chg="mod">
          <ac:chgData name="Alon Lanyado" userId="8ff0d540-df09-4688-aef2-49d58a5b648d" providerId="ADAL" clId="{A9CBC569-F0D5-40E6-BB59-EBD1967F7F45}" dt="2019-12-02T06:53:33.625" v="630" actId="20577"/>
          <ac:spMkLst>
            <pc:docMk/>
            <pc:sldMk cId="661521567" sldId="263"/>
            <ac:spMk id="3" creationId="{F1243BDD-C7FE-43CC-AE0B-F51E145DA74D}"/>
          </ac:spMkLst>
        </pc:spChg>
        <pc:spChg chg="add mod">
          <ac:chgData name="Alon Lanyado" userId="8ff0d540-df09-4688-aef2-49d58a5b648d" providerId="ADAL" clId="{A9CBC569-F0D5-40E6-BB59-EBD1967F7F45}" dt="2019-12-02T06:43:14.821" v="93" actId="14100"/>
          <ac:spMkLst>
            <pc:docMk/>
            <pc:sldMk cId="661521567" sldId="263"/>
            <ac:spMk id="4" creationId="{E21A3F4B-4003-4E7C-8BED-A955877B941E}"/>
          </ac:spMkLst>
        </pc:spChg>
      </pc:sldChg>
      <pc:sldChg chg="addSp delSp modSp add">
        <pc:chgData name="Alon Lanyado" userId="8ff0d540-df09-4688-aef2-49d58a5b648d" providerId="ADAL" clId="{A9CBC569-F0D5-40E6-BB59-EBD1967F7F45}" dt="2019-12-02T07:05:38.579" v="1352" actId="20577"/>
        <pc:sldMkLst>
          <pc:docMk/>
          <pc:sldMk cId="670743050" sldId="264"/>
        </pc:sldMkLst>
        <pc:spChg chg="mod">
          <ac:chgData name="Alon Lanyado" userId="8ff0d540-df09-4688-aef2-49d58a5b648d" providerId="ADAL" clId="{A9CBC569-F0D5-40E6-BB59-EBD1967F7F45}" dt="2019-12-02T06:53:47.833" v="634" actId="20577"/>
          <ac:spMkLst>
            <pc:docMk/>
            <pc:sldMk cId="670743050" sldId="264"/>
            <ac:spMk id="2" creationId="{F8BC0C52-88D4-496D-87A7-564F9207349D}"/>
          </ac:spMkLst>
        </pc:spChg>
        <pc:spChg chg="del">
          <ac:chgData name="Alon Lanyado" userId="8ff0d540-df09-4688-aef2-49d58a5b648d" providerId="ADAL" clId="{A9CBC569-F0D5-40E6-BB59-EBD1967F7F45}" dt="2019-12-02T06:54:49.141" v="635"/>
          <ac:spMkLst>
            <pc:docMk/>
            <pc:sldMk cId="670743050" sldId="264"/>
            <ac:spMk id="3" creationId="{D42F10A0-EEC7-4C1D-9504-D6D2B4411FE9}"/>
          </ac:spMkLst>
        </pc:spChg>
        <pc:spChg chg="add mod">
          <ac:chgData name="Alon Lanyado" userId="8ff0d540-df09-4688-aef2-49d58a5b648d" providerId="ADAL" clId="{A9CBC569-F0D5-40E6-BB59-EBD1967F7F45}" dt="2019-12-02T07:05:38.579" v="1352" actId="20577"/>
          <ac:spMkLst>
            <pc:docMk/>
            <pc:sldMk cId="670743050" sldId="264"/>
            <ac:spMk id="4" creationId="{8DD67168-E19B-49A7-A00C-D19C2CA0F7FD}"/>
          </ac:spMkLst>
        </pc:spChg>
        <pc:picChg chg="add mod">
          <ac:chgData name="Alon Lanyado" userId="8ff0d540-df09-4688-aef2-49d58a5b648d" providerId="ADAL" clId="{A9CBC569-F0D5-40E6-BB59-EBD1967F7F45}" dt="2019-12-02T06:55:19.730" v="642" actId="1076"/>
          <ac:picMkLst>
            <pc:docMk/>
            <pc:sldMk cId="670743050" sldId="264"/>
            <ac:picMk id="6" creationId="{FB468236-578F-4794-AA7A-3F9D8B3BD091}"/>
          </ac:picMkLst>
        </pc:picChg>
        <pc:picChg chg="add del mod">
          <ac:chgData name="Alon Lanyado" userId="8ff0d540-df09-4688-aef2-49d58a5b648d" providerId="ADAL" clId="{A9CBC569-F0D5-40E6-BB59-EBD1967F7F45}" dt="2019-12-02T06:55:14.886" v="640"/>
          <ac:picMkLst>
            <pc:docMk/>
            <pc:sldMk cId="670743050" sldId="264"/>
            <ac:picMk id="1026" creationId="{88AC865C-6BBF-4948-9E71-7A2E0AAECE54}"/>
          </ac:picMkLst>
        </pc:picChg>
      </pc:sldChg>
      <pc:sldChg chg="modSp add ord">
        <pc:chgData name="Alon Lanyado" userId="8ff0d540-df09-4688-aef2-49d58a5b648d" providerId="ADAL" clId="{A9CBC569-F0D5-40E6-BB59-EBD1967F7F45}" dt="2019-12-02T07:00:48.340" v="1048" actId="20577"/>
        <pc:sldMkLst>
          <pc:docMk/>
          <pc:sldMk cId="3031347831" sldId="265"/>
        </pc:sldMkLst>
        <pc:spChg chg="mod">
          <ac:chgData name="Alon Lanyado" userId="8ff0d540-df09-4688-aef2-49d58a5b648d" providerId="ADAL" clId="{A9CBC569-F0D5-40E6-BB59-EBD1967F7F45}" dt="2019-12-02T06:59:51.642" v="974" actId="20577"/>
          <ac:spMkLst>
            <pc:docMk/>
            <pc:sldMk cId="3031347831" sldId="265"/>
            <ac:spMk id="2" creationId="{E8E55482-F544-420F-8F63-58566F73B92D}"/>
          </ac:spMkLst>
        </pc:spChg>
        <pc:spChg chg="mod">
          <ac:chgData name="Alon Lanyado" userId="8ff0d540-df09-4688-aef2-49d58a5b648d" providerId="ADAL" clId="{A9CBC569-F0D5-40E6-BB59-EBD1967F7F45}" dt="2019-12-02T07:00:48.340" v="1048" actId="20577"/>
          <ac:spMkLst>
            <pc:docMk/>
            <pc:sldMk cId="3031347831" sldId="265"/>
            <ac:spMk id="3" creationId="{403D51E2-6162-4ACD-81B5-72485686A3E1}"/>
          </ac:spMkLst>
        </pc:spChg>
      </pc:sldChg>
      <pc:sldChg chg="modSp add">
        <pc:chgData name="Alon Lanyado" userId="8ff0d540-df09-4688-aef2-49d58a5b648d" providerId="ADAL" clId="{A9CBC569-F0D5-40E6-BB59-EBD1967F7F45}" dt="2019-12-02T08:30:08.612" v="3684" actId="20577"/>
        <pc:sldMkLst>
          <pc:docMk/>
          <pc:sldMk cId="1582842809" sldId="266"/>
        </pc:sldMkLst>
        <pc:spChg chg="mod">
          <ac:chgData name="Alon Lanyado" userId="8ff0d540-df09-4688-aef2-49d58a5b648d" providerId="ADAL" clId="{A9CBC569-F0D5-40E6-BB59-EBD1967F7F45}" dt="2019-12-02T07:06:33.060" v="1382" actId="20577"/>
          <ac:spMkLst>
            <pc:docMk/>
            <pc:sldMk cId="1582842809" sldId="266"/>
            <ac:spMk id="2" creationId="{08FF6587-C9BD-4CCF-93F8-92399A955BEE}"/>
          </ac:spMkLst>
        </pc:spChg>
        <pc:spChg chg="mod">
          <ac:chgData name="Alon Lanyado" userId="8ff0d540-df09-4688-aef2-49d58a5b648d" providerId="ADAL" clId="{A9CBC569-F0D5-40E6-BB59-EBD1967F7F45}" dt="2019-12-02T08:30:08.612" v="3684" actId="20577"/>
          <ac:spMkLst>
            <pc:docMk/>
            <pc:sldMk cId="1582842809" sldId="266"/>
            <ac:spMk id="3" creationId="{C408B311-4752-4838-A8CB-7F7E5AA18062}"/>
          </ac:spMkLst>
        </pc:spChg>
      </pc:sldChg>
      <pc:sldChg chg="addSp modSp add">
        <pc:chgData name="Alon Lanyado" userId="8ff0d540-df09-4688-aef2-49d58a5b648d" providerId="ADAL" clId="{A9CBC569-F0D5-40E6-BB59-EBD1967F7F45}" dt="2019-12-02T07:38:32.640" v="2177" actId="20577"/>
        <pc:sldMkLst>
          <pc:docMk/>
          <pc:sldMk cId="2038640141" sldId="267"/>
        </pc:sldMkLst>
        <pc:spChg chg="mod">
          <ac:chgData name="Alon Lanyado" userId="8ff0d540-df09-4688-aef2-49d58a5b648d" providerId="ADAL" clId="{A9CBC569-F0D5-40E6-BB59-EBD1967F7F45}" dt="2019-12-02T07:36:23.276" v="2106" actId="20577"/>
          <ac:spMkLst>
            <pc:docMk/>
            <pc:sldMk cId="2038640141" sldId="267"/>
            <ac:spMk id="2" creationId="{03679397-32D3-445E-9455-BE0BBE47BA81}"/>
          </ac:spMkLst>
        </pc:spChg>
        <pc:spChg chg="mod">
          <ac:chgData name="Alon Lanyado" userId="8ff0d540-df09-4688-aef2-49d58a5b648d" providerId="ADAL" clId="{A9CBC569-F0D5-40E6-BB59-EBD1967F7F45}" dt="2019-12-02T07:38:32.640" v="2177" actId="20577"/>
          <ac:spMkLst>
            <pc:docMk/>
            <pc:sldMk cId="2038640141" sldId="267"/>
            <ac:spMk id="3" creationId="{9FD1BE3A-E2C0-4735-8DAA-849A5C04AC9B}"/>
          </ac:spMkLst>
        </pc:spChg>
        <pc:picChg chg="add mod">
          <ac:chgData name="Alon Lanyado" userId="8ff0d540-df09-4688-aef2-49d58a5b648d" providerId="ADAL" clId="{A9CBC569-F0D5-40E6-BB59-EBD1967F7F45}" dt="2019-12-02T07:36:25.468" v="2107" actId="1076"/>
          <ac:picMkLst>
            <pc:docMk/>
            <pc:sldMk cId="2038640141" sldId="267"/>
            <ac:picMk id="4" creationId="{D1DC7A45-3E37-4733-B3F1-D82D618D8AC7}"/>
          </ac:picMkLst>
        </pc:picChg>
      </pc:sldChg>
      <pc:sldChg chg="addSp delSp modSp add">
        <pc:chgData name="Alon Lanyado" userId="8ff0d540-df09-4688-aef2-49d58a5b648d" providerId="ADAL" clId="{A9CBC569-F0D5-40E6-BB59-EBD1967F7F45}" dt="2019-12-02T07:56:28.715" v="2966" actId="20577"/>
        <pc:sldMkLst>
          <pc:docMk/>
          <pc:sldMk cId="3015425724" sldId="268"/>
        </pc:sldMkLst>
        <pc:spChg chg="mod">
          <ac:chgData name="Alon Lanyado" userId="8ff0d540-df09-4688-aef2-49d58a5b648d" providerId="ADAL" clId="{A9CBC569-F0D5-40E6-BB59-EBD1967F7F45}" dt="2019-12-02T07:39:16.601" v="2201" actId="20577"/>
          <ac:spMkLst>
            <pc:docMk/>
            <pc:sldMk cId="3015425724" sldId="268"/>
            <ac:spMk id="2" creationId="{20D0C63A-0BF7-44FF-A600-DD014E846D6A}"/>
          </ac:spMkLst>
        </pc:spChg>
        <pc:spChg chg="mod">
          <ac:chgData name="Alon Lanyado" userId="8ff0d540-df09-4688-aef2-49d58a5b648d" providerId="ADAL" clId="{A9CBC569-F0D5-40E6-BB59-EBD1967F7F45}" dt="2019-12-02T07:56:28.715" v="2966" actId="20577"/>
          <ac:spMkLst>
            <pc:docMk/>
            <pc:sldMk cId="3015425724" sldId="268"/>
            <ac:spMk id="3" creationId="{FEC3D6BB-7DAF-407A-8B1F-5B54AAAB57D7}"/>
          </ac:spMkLst>
        </pc:spChg>
        <pc:spChg chg="add del mod">
          <ac:chgData name="Alon Lanyado" userId="8ff0d540-df09-4688-aef2-49d58a5b648d" providerId="ADAL" clId="{A9CBC569-F0D5-40E6-BB59-EBD1967F7F45}" dt="2019-12-02T07:42:10.253" v="2375"/>
          <ac:spMkLst>
            <pc:docMk/>
            <pc:sldMk cId="3015425724" sldId="268"/>
            <ac:spMk id="4" creationId="{9C8A4918-D38F-418D-902F-1E3C2017E23E}"/>
          </ac:spMkLst>
        </pc:spChg>
        <pc:spChg chg="add mod">
          <ac:chgData name="Alon Lanyado" userId="8ff0d540-df09-4688-aef2-49d58a5b648d" providerId="ADAL" clId="{A9CBC569-F0D5-40E6-BB59-EBD1967F7F45}" dt="2019-12-02T07:55:32.889" v="2854" actId="1076"/>
          <ac:spMkLst>
            <pc:docMk/>
            <pc:sldMk cId="3015425724" sldId="268"/>
            <ac:spMk id="6" creationId="{4F8B946D-9A86-4D4E-B661-45229C39339F}"/>
          </ac:spMkLst>
        </pc:spChg>
        <pc:picChg chg="add mod">
          <ac:chgData name="Alon Lanyado" userId="8ff0d540-df09-4688-aef2-49d58a5b648d" providerId="ADAL" clId="{A9CBC569-F0D5-40E6-BB59-EBD1967F7F45}" dt="2019-12-02T07:55:30.089" v="2853" actId="1076"/>
          <ac:picMkLst>
            <pc:docMk/>
            <pc:sldMk cId="3015425724" sldId="268"/>
            <ac:picMk id="5" creationId="{7ECC1F7F-D5DA-466E-9148-9A22AF75D45F}"/>
          </ac:picMkLst>
        </pc:picChg>
      </pc:sldChg>
      <pc:sldChg chg="addSp modSp add">
        <pc:chgData name="Alon Lanyado" userId="8ff0d540-df09-4688-aef2-49d58a5b648d" providerId="ADAL" clId="{A9CBC569-F0D5-40E6-BB59-EBD1967F7F45}" dt="2019-12-02T07:51:17.826" v="2795" actId="20577"/>
        <pc:sldMkLst>
          <pc:docMk/>
          <pc:sldMk cId="3910156151" sldId="269"/>
        </pc:sldMkLst>
        <pc:spChg chg="mod">
          <ac:chgData name="Alon Lanyado" userId="8ff0d540-df09-4688-aef2-49d58a5b648d" providerId="ADAL" clId="{A9CBC569-F0D5-40E6-BB59-EBD1967F7F45}" dt="2019-12-02T07:47:42.949" v="2588" actId="20577"/>
          <ac:spMkLst>
            <pc:docMk/>
            <pc:sldMk cId="3910156151" sldId="269"/>
            <ac:spMk id="2" creationId="{48932DCD-448B-457F-A2C9-85D04B9519F2}"/>
          </ac:spMkLst>
        </pc:spChg>
        <pc:spChg chg="mod">
          <ac:chgData name="Alon Lanyado" userId="8ff0d540-df09-4688-aef2-49d58a5b648d" providerId="ADAL" clId="{A9CBC569-F0D5-40E6-BB59-EBD1967F7F45}" dt="2019-12-02T07:49:17.871" v="2669" actId="14100"/>
          <ac:spMkLst>
            <pc:docMk/>
            <pc:sldMk cId="3910156151" sldId="269"/>
            <ac:spMk id="3" creationId="{B482D8AA-2CD1-42D4-BE6A-53399F3653EA}"/>
          </ac:spMkLst>
        </pc:spChg>
        <pc:spChg chg="add mod">
          <ac:chgData name="Alon Lanyado" userId="8ff0d540-df09-4688-aef2-49d58a5b648d" providerId="ADAL" clId="{A9CBC569-F0D5-40E6-BB59-EBD1967F7F45}" dt="2019-12-02T07:51:17.826" v="2795" actId="20577"/>
          <ac:spMkLst>
            <pc:docMk/>
            <pc:sldMk cId="3910156151" sldId="269"/>
            <ac:spMk id="6" creationId="{915EA04A-E82C-44D5-AB5F-F0C5BD853C0D}"/>
          </ac:spMkLst>
        </pc:spChg>
        <pc:picChg chg="add mod">
          <ac:chgData name="Alon Lanyado" userId="8ff0d540-df09-4688-aef2-49d58a5b648d" providerId="ADAL" clId="{A9CBC569-F0D5-40E6-BB59-EBD1967F7F45}" dt="2019-12-02T07:49:11.503" v="2665" actId="1076"/>
          <ac:picMkLst>
            <pc:docMk/>
            <pc:sldMk cId="3910156151" sldId="269"/>
            <ac:picMk id="4" creationId="{D1B4BCAC-80D3-4A08-A5A4-2906E073B6E7}"/>
          </ac:picMkLst>
        </pc:picChg>
        <pc:picChg chg="add mod">
          <ac:chgData name="Alon Lanyado" userId="8ff0d540-df09-4688-aef2-49d58a5b648d" providerId="ADAL" clId="{A9CBC569-F0D5-40E6-BB59-EBD1967F7F45}" dt="2019-12-02T07:50:36.793" v="2671" actId="1076"/>
          <ac:picMkLst>
            <pc:docMk/>
            <pc:sldMk cId="3910156151" sldId="269"/>
            <ac:picMk id="5" creationId="{3BB20601-EE26-4AF0-A0F0-DC57391D1C39}"/>
          </ac:picMkLst>
        </pc:picChg>
      </pc:sldChg>
      <pc:sldChg chg="addSp delSp modSp add">
        <pc:chgData name="Alon Lanyado" userId="8ff0d540-df09-4688-aef2-49d58a5b648d" providerId="ADAL" clId="{A9CBC569-F0D5-40E6-BB59-EBD1967F7F45}" dt="2019-12-02T07:53:33.909" v="2830" actId="20577"/>
        <pc:sldMkLst>
          <pc:docMk/>
          <pc:sldMk cId="1166751062" sldId="270"/>
        </pc:sldMkLst>
        <pc:spChg chg="mod">
          <ac:chgData name="Alon Lanyado" userId="8ff0d540-df09-4688-aef2-49d58a5b648d" providerId="ADAL" clId="{A9CBC569-F0D5-40E6-BB59-EBD1967F7F45}" dt="2019-12-02T07:53:33.909" v="2830" actId="20577"/>
          <ac:spMkLst>
            <pc:docMk/>
            <pc:sldMk cId="1166751062" sldId="270"/>
            <ac:spMk id="2" creationId="{159B2F31-7910-4207-B75F-DB4415E783ED}"/>
          </ac:spMkLst>
        </pc:spChg>
        <pc:spChg chg="del">
          <ac:chgData name="Alon Lanyado" userId="8ff0d540-df09-4688-aef2-49d58a5b648d" providerId="ADAL" clId="{A9CBC569-F0D5-40E6-BB59-EBD1967F7F45}" dt="2019-12-02T07:53:21.387" v="2797"/>
          <ac:spMkLst>
            <pc:docMk/>
            <pc:sldMk cId="1166751062" sldId="270"/>
            <ac:spMk id="3" creationId="{65EED835-BD48-4A5B-8EA0-2FE6FD61231C}"/>
          </ac:spMkLst>
        </pc:spChg>
        <pc:picChg chg="add mod">
          <ac:chgData name="Alon Lanyado" userId="8ff0d540-df09-4688-aef2-49d58a5b648d" providerId="ADAL" clId="{A9CBC569-F0D5-40E6-BB59-EBD1967F7F45}" dt="2019-12-02T07:53:21.387" v="2797"/>
          <ac:picMkLst>
            <pc:docMk/>
            <pc:sldMk cId="1166751062" sldId="270"/>
            <ac:picMk id="4" creationId="{50A132C8-DA95-4263-95EC-671890D9F22C}"/>
          </ac:picMkLst>
        </pc:picChg>
      </pc:sldChg>
      <pc:sldChg chg="modSp add">
        <pc:chgData name="Alon Lanyado" userId="8ff0d540-df09-4688-aef2-49d58a5b648d" providerId="ADAL" clId="{A9CBC569-F0D5-40E6-BB59-EBD1967F7F45}" dt="2019-12-02T07:58:18.157" v="3096" actId="20577"/>
        <pc:sldMkLst>
          <pc:docMk/>
          <pc:sldMk cId="913812083" sldId="271"/>
        </pc:sldMkLst>
        <pc:spChg chg="mod">
          <ac:chgData name="Alon Lanyado" userId="8ff0d540-df09-4688-aef2-49d58a5b648d" providerId="ADAL" clId="{A9CBC569-F0D5-40E6-BB59-EBD1967F7F45}" dt="2019-12-02T07:57:11.012" v="2979" actId="20577"/>
          <ac:spMkLst>
            <pc:docMk/>
            <pc:sldMk cId="913812083" sldId="271"/>
            <ac:spMk id="2" creationId="{1909BDF4-3223-4A47-BA9B-A0AD832A4CAC}"/>
          </ac:spMkLst>
        </pc:spChg>
        <pc:spChg chg="mod">
          <ac:chgData name="Alon Lanyado" userId="8ff0d540-df09-4688-aef2-49d58a5b648d" providerId="ADAL" clId="{A9CBC569-F0D5-40E6-BB59-EBD1967F7F45}" dt="2019-12-02T07:58:18.157" v="3096" actId="20577"/>
          <ac:spMkLst>
            <pc:docMk/>
            <pc:sldMk cId="913812083" sldId="271"/>
            <ac:spMk id="3" creationId="{A47036FD-0844-4ADB-A86E-1499A91CB8EB}"/>
          </ac:spMkLst>
        </pc:spChg>
      </pc:sldChg>
      <pc:sldChg chg="addSp delSp modSp add modTransition">
        <pc:chgData name="Alon Lanyado" userId="8ff0d540-df09-4688-aef2-49d58a5b648d" providerId="ADAL" clId="{A9CBC569-F0D5-40E6-BB59-EBD1967F7F45}" dt="2019-12-02T08:24:39.876" v="3428" actId="20577"/>
        <pc:sldMkLst>
          <pc:docMk/>
          <pc:sldMk cId="1153448394" sldId="272"/>
        </pc:sldMkLst>
        <pc:spChg chg="mod">
          <ac:chgData name="Alon Lanyado" userId="8ff0d540-df09-4688-aef2-49d58a5b648d" providerId="ADAL" clId="{A9CBC569-F0D5-40E6-BB59-EBD1967F7F45}" dt="2019-12-02T07:58:37.963" v="3099"/>
          <ac:spMkLst>
            <pc:docMk/>
            <pc:sldMk cId="1153448394" sldId="272"/>
            <ac:spMk id="2" creationId="{3A9BD564-84C3-45C3-876E-59334C6DD135}"/>
          </ac:spMkLst>
        </pc:spChg>
        <pc:spChg chg="del">
          <ac:chgData name="Alon Lanyado" userId="8ff0d540-df09-4688-aef2-49d58a5b648d" providerId="ADAL" clId="{A9CBC569-F0D5-40E6-BB59-EBD1967F7F45}" dt="2019-12-02T08:20:13.261" v="3100"/>
          <ac:spMkLst>
            <pc:docMk/>
            <pc:sldMk cId="1153448394" sldId="272"/>
            <ac:spMk id="3" creationId="{04B2A41B-0E37-4311-A389-BA5D8CE134D8}"/>
          </ac:spMkLst>
        </pc:spChg>
        <pc:spChg chg="add del mod">
          <ac:chgData name="Alon Lanyado" userId="8ff0d540-df09-4688-aef2-49d58a5b648d" providerId="ADAL" clId="{A9CBC569-F0D5-40E6-BB59-EBD1967F7F45}" dt="2019-12-02T08:24:39.876" v="3428" actId="20577"/>
          <ac:spMkLst>
            <pc:docMk/>
            <pc:sldMk cId="1153448394" sldId="272"/>
            <ac:spMk id="6" creationId="{A09A56D3-D695-4C07-A6BD-83739FD3F3EE}"/>
          </ac:spMkLst>
        </pc:spChg>
        <pc:picChg chg="add del mod">
          <ac:chgData name="Alon Lanyado" userId="8ff0d540-df09-4688-aef2-49d58a5b648d" providerId="ADAL" clId="{A9CBC569-F0D5-40E6-BB59-EBD1967F7F45}" dt="2019-12-02T08:20:25.860" v="3103" actId="478"/>
          <ac:picMkLst>
            <pc:docMk/>
            <pc:sldMk cId="1153448394" sldId="272"/>
            <ac:picMk id="4" creationId="{1B527725-297F-4E5A-864A-33A9682D6E81}"/>
          </ac:picMkLst>
        </pc:picChg>
        <pc:picChg chg="add mod">
          <ac:chgData name="Alon Lanyado" userId="8ff0d540-df09-4688-aef2-49d58a5b648d" providerId="ADAL" clId="{A9CBC569-F0D5-40E6-BB59-EBD1967F7F45}" dt="2019-12-02T08:21:45.151" v="3166" actId="1076"/>
          <ac:picMkLst>
            <pc:docMk/>
            <pc:sldMk cId="1153448394" sldId="272"/>
            <ac:picMk id="7" creationId="{06CB34ED-0FE6-4AE0-9DD9-227962B52905}"/>
          </ac:picMkLst>
        </pc:picChg>
      </pc:sldChg>
      <pc:sldChg chg="addSp delSp modSp add modTransition">
        <pc:chgData name="Alon Lanyado" userId="8ff0d540-df09-4688-aef2-49d58a5b648d" providerId="ADAL" clId="{A9CBC569-F0D5-40E6-BB59-EBD1967F7F45}" dt="2019-12-02T08:28:06.105" v="3634" actId="20577"/>
        <pc:sldMkLst>
          <pc:docMk/>
          <pc:sldMk cId="1447330932" sldId="273"/>
        </pc:sldMkLst>
        <pc:spChg chg="mod">
          <ac:chgData name="Alon Lanyado" userId="8ff0d540-df09-4688-aef2-49d58a5b648d" providerId="ADAL" clId="{A9CBC569-F0D5-40E6-BB59-EBD1967F7F45}" dt="2019-12-02T08:24:51.748" v="3433" actId="20577"/>
          <ac:spMkLst>
            <pc:docMk/>
            <pc:sldMk cId="1447330932" sldId="273"/>
            <ac:spMk id="2" creationId="{DE69F5B1-F85D-4493-BF5E-EBEF7BC87F24}"/>
          </ac:spMkLst>
        </pc:spChg>
        <pc:spChg chg="add del mod">
          <ac:chgData name="Alon Lanyado" userId="8ff0d540-df09-4688-aef2-49d58a5b648d" providerId="ADAL" clId="{A9CBC569-F0D5-40E6-BB59-EBD1967F7F45}" dt="2019-12-02T08:28:06.105" v="3634" actId="20577"/>
          <ac:spMkLst>
            <pc:docMk/>
            <pc:sldMk cId="1447330932" sldId="273"/>
            <ac:spMk id="3" creationId="{A5BEBB59-55AD-40C6-8B68-EC280FD7A3A8}"/>
          </ac:spMkLst>
        </pc:spChg>
        <pc:picChg chg="add del mod">
          <ac:chgData name="Alon Lanyado" userId="8ff0d540-df09-4688-aef2-49d58a5b648d" providerId="ADAL" clId="{A9CBC569-F0D5-40E6-BB59-EBD1967F7F45}" dt="2019-12-02T08:25:20.331" v="3436"/>
          <ac:picMkLst>
            <pc:docMk/>
            <pc:sldMk cId="1447330932" sldId="273"/>
            <ac:picMk id="4" creationId="{CF0FEC03-6348-48B5-B1FF-70E03CA7E70C}"/>
          </ac:picMkLst>
        </pc:picChg>
        <pc:picChg chg="add mod">
          <ac:chgData name="Alon Lanyado" userId="8ff0d540-df09-4688-aef2-49d58a5b648d" providerId="ADAL" clId="{A9CBC569-F0D5-40E6-BB59-EBD1967F7F45}" dt="2019-12-02T08:25:29.013" v="3439" actId="1076"/>
          <ac:picMkLst>
            <pc:docMk/>
            <pc:sldMk cId="1447330932" sldId="273"/>
            <ac:picMk id="5" creationId="{E2302A7C-76D9-4761-9203-5BE43E712EDB}"/>
          </ac:picMkLst>
        </pc:picChg>
      </pc:sldChg>
      <pc:sldChg chg="modSp add">
        <pc:chgData name="Alon Lanyado" userId="8ff0d540-df09-4688-aef2-49d58a5b648d" providerId="ADAL" clId="{A9CBC569-F0D5-40E6-BB59-EBD1967F7F45}" dt="2019-12-02T08:49:29.607" v="3827"/>
        <pc:sldMkLst>
          <pc:docMk/>
          <pc:sldMk cId="3617867090" sldId="274"/>
        </pc:sldMkLst>
        <pc:spChg chg="mod">
          <ac:chgData name="Alon Lanyado" userId="8ff0d540-df09-4688-aef2-49d58a5b648d" providerId="ADAL" clId="{A9CBC569-F0D5-40E6-BB59-EBD1967F7F45}" dt="2019-12-02T08:46:14.589" v="3764" actId="20577"/>
          <ac:spMkLst>
            <pc:docMk/>
            <pc:sldMk cId="3617867090" sldId="274"/>
            <ac:spMk id="2" creationId="{62307363-3B15-408C-A8B9-3587C390BF8B}"/>
          </ac:spMkLst>
        </pc:spChg>
        <pc:spChg chg="mod">
          <ac:chgData name="Alon Lanyado" userId="8ff0d540-df09-4688-aef2-49d58a5b648d" providerId="ADAL" clId="{A9CBC569-F0D5-40E6-BB59-EBD1967F7F45}" dt="2019-12-02T08:49:29.607" v="3827"/>
          <ac:spMkLst>
            <pc:docMk/>
            <pc:sldMk cId="3617867090" sldId="274"/>
            <ac:spMk id="3" creationId="{F83ED5B2-8F6C-4000-BB24-F1F870E60345}"/>
          </ac:spMkLst>
        </pc:spChg>
      </pc:sldChg>
    </pc:docChg>
  </pc:docChgLst>
  <pc:docChgLst>
    <pc:chgData name="Alon Lanyado" userId="8ff0d540-df09-4688-aef2-49d58a5b648d" providerId="ADAL" clId="{209BC6D6-B2A1-44F7-BC6D-9D2EC60656F9}"/>
    <pc:docChg chg="undo custSel mod addSld modSld sldOrd">
      <pc:chgData name="Alon Lanyado" userId="8ff0d540-df09-4688-aef2-49d58a5b648d" providerId="ADAL" clId="{209BC6D6-B2A1-44F7-BC6D-9D2EC60656F9}" dt="2019-09-23T14:44:59.522" v="4103" actId="20577"/>
      <pc:docMkLst>
        <pc:docMk/>
      </pc:docMkLst>
      <pc:sldChg chg="addSp delSp modSp mod setBg">
        <pc:chgData name="Alon Lanyado" userId="8ff0d540-df09-4688-aef2-49d58a5b648d" providerId="ADAL" clId="{209BC6D6-B2A1-44F7-BC6D-9D2EC60656F9}" dt="2019-09-22T07:38:28.683" v="92" actId="26606"/>
        <pc:sldMkLst>
          <pc:docMk/>
          <pc:sldMk cId="109857222" sldId="256"/>
        </pc:sldMkLst>
        <pc:spChg chg="mo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lon Lanyado" userId="8ff0d540-df09-4688-aef2-49d58a5b648d" providerId="ADAL" clId="{209BC6D6-B2A1-44F7-BC6D-9D2EC60656F9}" dt="2019-09-22T07:38:28.614" v="91" actId="26606"/>
          <ac:spMkLst>
            <pc:docMk/>
            <pc:sldMk cId="109857222" sldId="256"/>
            <ac:spMk id="8" creationId="{C8BABCA7-C1E0-41BA-A822-5F61251AA6A4}"/>
          </ac:spMkLst>
        </pc:spChg>
        <pc:spChg chg="ad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19" creationId="{3D6DABB5-1FC3-4E21-AC84-4685B03C9F93}"/>
          </ac:spMkLst>
        </pc:spChg>
        <pc:spChg chg="add">
          <ac:chgData name="Alon Lanyado" userId="8ff0d540-df09-4688-aef2-49d58a5b648d" providerId="ADAL" clId="{209BC6D6-B2A1-44F7-BC6D-9D2EC60656F9}" dt="2019-09-22T07:38:28.683" v="92" actId="26606"/>
          <ac:spMkLst>
            <pc:docMk/>
            <pc:sldMk cId="109857222" sldId="256"/>
            <ac:spMk id="20" creationId="{FC5790B5-250E-45E6-A05D-C3D1D459BC9D}"/>
          </ac:spMkLst>
        </pc:spChg>
        <pc:grpChg chg="add del">
          <ac:chgData name="Alon Lanyado" userId="8ff0d540-df09-4688-aef2-49d58a5b648d" providerId="ADAL" clId="{209BC6D6-B2A1-44F7-BC6D-9D2EC60656F9}" dt="2019-09-22T07:38:28.614" v="91" actId="26606"/>
          <ac:grpSpMkLst>
            <pc:docMk/>
            <pc:sldMk cId="109857222" sldId="256"/>
            <ac:grpSpMk id="10" creationId="{2E5D6EB5-6FDB-477A-98F5-7409CD53754D}"/>
          </ac:grpSpMkLst>
        </pc:grpChg>
        <pc:grpChg chg="add">
          <ac:chgData name="Alon Lanyado" userId="8ff0d540-df09-4688-aef2-49d58a5b648d" providerId="ADAL" clId="{209BC6D6-B2A1-44F7-BC6D-9D2EC60656F9}" dt="2019-09-22T07:38:28.683" v="92" actId="26606"/>
          <ac:grpSpMkLst>
            <pc:docMk/>
            <pc:sldMk cId="109857222" sldId="256"/>
            <ac:grpSpMk id="12" creationId="{68158C4B-1BFE-4F6D-B2C1-0066FA11935A}"/>
          </ac:grpSpMkLst>
        </pc:grpChg>
        <pc:cxnChg chg="add del">
          <ac:chgData name="Alon Lanyado" userId="8ff0d540-df09-4688-aef2-49d58a5b648d" providerId="ADAL" clId="{209BC6D6-B2A1-44F7-BC6D-9D2EC60656F9}" dt="2019-09-22T07:38:28.614" v="91" actId="26606"/>
          <ac:cxnSpMkLst>
            <pc:docMk/>
            <pc:sldMk cId="109857222" sldId="256"/>
            <ac:cxnSpMk id="16" creationId="{889FB2CC-C7A1-4A53-A088-636FB487FE67}"/>
          </ac:cxnSpMkLst>
        </pc:cxnChg>
        <pc:cxnChg chg="add">
          <ac:chgData name="Alon Lanyado" userId="8ff0d540-df09-4688-aef2-49d58a5b648d" providerId="ADAL" clId="{209BC6D6-B2A1-44F7-BC6D-9D2EC60656F9}" dt="2019-09-22T07:38:28.683" v="92" actId="26606"/>
          <ac:cxnSpMkLst>
            <pc:docMk/>
            <pc:sldMk cId="109857222" sldId="256"/>
            <ac:cxnSpMk id="18" creationId="{14319AF2-886A-4C5D-B34C-17FCB0267EEB}"/>
          </ac:cxnSpMkLst>
        </pc:cxnChg>
      </pc:sldChg>
      <pc:sldChg chg="addSp delSp modSp add mod setBg setClrOvrMap">
        <pc:chgData name="Alon Lanyado" userId="8ff0d540-df09-4688-aef2-49d58a5b648d" providerId="ADAL" clId="{209BC6D6-B2A1-44F7-BC6D-9D2EC60656F9}" dt="2019-09-23T09:36:36.704" v="2848" actId="20577"/>
        <pc:sldMkLst>
          <pc:docMk/>
          <pc:sldMk cId="2303797446" sldId="257"/>
        </pc:sldMkLst>
        <pc:spChg chg="mod">
          <ac:chgData name="Alon Lanyado" userId="8ff0d540-df09-4688-aef2-49d58a5b648d" providerId="ADAL" clId="{209BC6D6-B2A1-44F7-BC6D-9D2EC60656F9}" dt="2019-09-22T07:39:09.438" v="101" actId="20577"/>
          <ac:spMkLst>
            <pc:docMk/>
            <pc:sldMk cId="2303797446" sldId="257"/>
            <ac:spMk id="2" creationId="{19DC7E0A-89C7-4F34-8C12-3C0E06B6D2F7}"/>
          </ac:spMkLst>
        </pc:spChg>
        <pc:spChg chg="mod ord">
          <ac:chgData name="Alon Lanyado" userId="8ff0d540-df09-4688-aef2-49d58a5b648d" providerId="ADAL" clId="{209BC6D6-B2A1-44F7-BC6D-9D2EC60656F9}" dt="2019-09-23T09:36:36.704" v="2848" actId="20577"/>
          <ac:spMkLst>
            <pc:docMk/>
            <pc:sldMk cId="2303797446" sldId="257"/>
            <ac:spMk id="3" creationId="{1ABDCC10-A431-45F2-99BF-B06D2A171E9A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1" creationId="{0B78BE18-6882-4FAA-BC8C-CA216E963816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3" creationId="{1A34F12D-8C0F-46CA-9F4A-D56193C37E3A}"/>
          </ac:spMkLst>
        </pc:spChg>
        <pc:spChg chg="add del">
          <ac:chgData name="Alon Lanyado" userId="8ff0d540-df09-4688-aef2-49d58a5b648d" providerId="ADAL" clId="{209BC6D6-B2A1-44F7-BC6D-9D2EC60656F9}" dt="2019-09-22T07:38:56.300" v="94" actId="26606"/>
          <ac:spMkLst>
            <pc:docMk/>
            <pc:sldMk cId="2303797446" sldId="257"/>
            <ac:spMk id="75" creationId="{F3838012-22B6-4303-8F29-04E1419B3A57}"/>
          </ac:spMkLst>
        </pc:spChg>
        <pc:spChg chg="add">
          <ac:chgData name="Alon Lanyado" userId="8ff0d540-df09-4688-aef2-49d58a5b648d" providerId="ADAL" clId="{209BC6D6-B2A1-44F7-BC6D-9D2EC60656F9}" dt="2019-09-22T07:38:56.379" v="95" actId="26606"/>
          <ac:spMkLst>
            <pc:docMk/>
            <pc:sldMk cId="2303797446" sldId="257"/>
            <ac:spMk id="1028" creationId="{22AC0F86-9A78-4E84-A4B4-ADB8B2629A0C}"/>
          </ac:spMkLst>
        </pc:spChg>
        <pc:spChg chg="add">
          <ac:chgData name="Alon Lanyado" userId="8ff0d540-df09-4688-aef2-49d58a5b648d" providerId="ADAL" clId="{209BC6D6-B2A1-44F7-BC6D-9D2EC60656F9}" dt="2019-09-22T07:38:56.379" v="95" actId="26606"/>
          <ac:spMkLst>
            <pc:docMk/>
            <pc:sldMk cId="2303797446" sldId="257"/>
            <ac:spMk id="1032" creationId="{69A54E25-1C05-48E5-A5CC-3778C1D3632D}"/>
          </ac:spMkLst>
        </pc:spChg>
        <pc:grpChg chg="add del">
          <ac:chgData name="Alon Lanyado" userId="8ff0d540-df09-4688-aef2-49d58a5b648d" providerId="ADAL" clId="{209BC6D6-B2A1-44F7-BC6D-9D2EC60656F9}" dt="2019-09-22T07:38:56.300" v="94" actId="26606"/>
          <ac:grpSpMkLst>
            <pc:docMk/>
            <pc:sldMk cId="2303797446" sldId="257"/>
            <ac:grpSpMk id="79" creationId="{F03F5A17-2CE9-4ADD-9FAF-C1A0BB39CD0A}"/>
          </ac:grpSpMkLst>
        </pc:grpChg>
        <pc:grpChg chg="add">
          <ac:chgData name="Alon Lanyado" userId="8ff0d540-df09-4688-aef2-49d58a5b648d" providerId="ADAL" clId="{209BC6D6-B2A1-44F7-BC6D-9D2EC60656F9}" dt="2019-09-22T07:38:56.379" v="95" actId="26606"/>
          <ac:grpSpMkLst>
            <pc:docMk/>
            <pc:sldMk cId="2303797446" sldId="257"/>
            <ac:grpSpMk id="1029" creationId="{4AF78B9E-8BE2-4706-9377-A05FA25ABABF}"/>
          </ac:grpSpMkLst>
        </pc:grpChg>
        <pc:picChg chg="add mod ord">
          <ac:chgData name="Alon Lanyado" userId="8ff0d540-df09-4688-aef2-49d58a5b648d" providerId="ADAL" clId="{209BC6D6-B2A1-44F7-BC6D-9D2EC60656F9}" dt="2019-09-22T07:38:56.379" v="95" actId="26606"/>
          <ac:picMkLst>
            <pc:docMk/>
            <pc:sldMk cId="2303797446" sldId="257"/>
            <ac:picMk id="1026" creationId="{DC4B65AF-E3BF-4247-81A1-E22A997AB204}"/>
          </ac:picMkLst>
        </pc:picChg>
        <pc:cxnChg chg="add del">
          <ac:chgData name="Alon Lanyado" userId="8ff0d540-df09-4688-aef2-49d58a5b648d" providerId="ADAL" clId="{209BC6D6-B2A1-44F7-BC6D-9D2EC60656F9}" dt="2019-09-22T07:38:56.300" v="94" actId="26606"/>
          <ac:cxnSpMkLst>
            <pc:docMk/>
            <pc:sldMk cId="2303797446" sldId="257"/>
            <ac:cxnSpMk id="77" creationId="{AB061FF5-9F81-427C-8DA5-3989395517FB}"/>
          </ac:cxnSpMkLst>
        </pc:cxnChg>
        <pc:cxnChg chg="add">
          <ac:chgData name="Alon Lanyado" userId="8ff0d540-df09-4688-aef2-49d58a5b648d" providerId="ADAL" clId="{209BC6D6-B2A1-44F7-BC6D-9D2EC60656F9}" dt="2019-09-22T07:38:56.379" v="95" actId="26606"/>
          <ac:cxnSpMkLst>
            <pc:docMk/>
            <pc:sldMk cId="2303797446" sldId="257"/>
            <ac:cxnSpMk id="81" creationId="{0E5D0023-B23E-4823-8D72-B07FFF8CAE96}"/>
          </ac:cxnSpMkLst>
        </pc:cxnChg>
      </pc:sldChg>
      <pc:sldChg chg="modSp add">
        <pc:chgData name="Alon Lanyado" userId="8ff0d540-df09-4688-aef2-49d58a5b648d" providerId="ADAL" clId="{209BC6D6-B2A1-44F7-BC6D-9D2EC60656F9}" dt="2019-09-22T07:46:43.929" v="564" actId="20577"/>
        <pc:sldMkLst>
          <pc:docMk/>
          <pc:sldMk cId="2011266738" sldId="258"/>
        </pc:sldMkLst>
        <pc:spChg chg="mod">
          <ac:chgData name="Alon Lanyado" userId="8ff0d540-df09-4688-aef2-49d58a5b648d" providerId="ADAL" clId="{209BC6D6-B2A1-44F7-BC6D-9D2EC60656F9}" dt="2019-09-22T07:40:39.752" v="216" actId="20577"/>
          <ac:spMkLst>
            <pc:docMk/>
            <pc:sldMk cId="2011266738" sldId="258"/>
            <ac:spMk id="2" creationId="{6207A6C0-903C-4002-8B6A-17A8F3C3CC48}"/>
          </ac:spMkLst>
        </pc:spChg>
        <pc:spChg chg="mod">
          <ac:chgData name="Alon Lanyado" userId="8ff0d540-df09-4688-aef2-49d58a5b648d" providerId="ADAL" clId="{209BC6D6-B2A1-44F7-BC6D-9D2EC60656F9}" dt="2019-09-22T07:46:43.929" v="564" actId="20577"/>
          <ac:spMkLst>
            <pc:docMk/>
            <pc:sldMk cId="2011266738" sldId="258"/>
            <ac:spMk id="3" creationId="{E51A9D02-888F-4A6B-A67C-4577AC706723}"/>
          </ac:spMkLst>
        </pc:spChg>
      </pc:sldChg>
      <pc:sldChg chg="addSp delSp modSp add mod setBg modNotesTx">
        <pc:chgData name="Alon Lanyado" userId="8ff0d540-df09-4688-aef2-49d58a5b648d" providerId="ADAL" clId="{209BC6D6-B2A1-44F7-BC6D-9D2EC60656F9}" dt="2019-09-23T11:20:21.273" v="3939" actId="20577"/>
        <pc:sldMkLst>
          <pc:docMk/>
          <pc:sldMk cId="4209145803" sldId="259"/>
        </pc:sldMkLst>
        <pc:spChg chg="mod">
          <ac:chgData name="Alon Lanyado" userId="8ff0d540-df09-4688-aef2-49d58a5b648d" providerId="ADAL" clId="{209BC6D6-B2A1-44F7-BC6D-9D2EC60656F9}" dt="2019-09-23T08:31:18.993" v="909" actId="20577"/>
          <ac:spMkLst>
            <pc:docMk/>
            <pc:sldMk cId="4209145803" sldId="259"/>
            <ac:spMk id="2" creationId="{84F797E0-77AB-431A-9B85-FD7333A61FC1}"/>
          </ac:spMkLst>
        </pc:spChg>
        <pc:spChg chg="add del mo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3" creationId="{3A8CD782-0511-443F-A7BC-417889B7F9D2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6" creationId="{52BE4420-3B5F-4549-8B4A-77855B8215EC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7" creationId="{A75876F6-95D4-48CB-8E3E-4401A96E25A4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8" creationId="{D1B84719-90BB-4D0C-92D8-61DC5512B34B}"/>
          </ac:spMkLst>
        </pc:spChg>
        <pc:spChg chg="add">
          <ac:chgData name="Alon Lanyado" userId="8ff0d540-df09-4688-aef2-49d58a5b648d" providerId="ADAL" clId="{209BC6D6-B2A1-44F7-BC6D-9D2EC60656F9}" dt="2019-09-23T08:30:27.869" v="837" actId="26606"/>
          <ac:spMkLst>
            <pc:docMk/>
            <pc:sldMk cId="4209145803" sldId="259"/>
            <ac:spMk id="9" creationId="{7B407EC4-5D16-4845-9840-4E28622B6568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0" creationId="{52BE4420-3B5F-4549-8B4A-77855B8215EC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2" creationId="{A75876F6-95D4-48CB-8E3E-4401A96E25A4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4" creationId="{D1B84719-90BB-4D0C-92D8-61DC5512B34B}"/>
          </ac:spMkLst>
        </pc:spChg>
        <pc:spChg chg="add del">
          <ac:chgData name="Alon Lanyado" userId="8ff0d540-df09-4688-aef2-49d58a5b648d" providerId="ADAL" clId="{209BC6D6-B2A1-44F7-BC6D-9D2EC60656F9}" dt="2019-09-23T08:30:01.092" v="836" actId="26606"/>
          <ac:spMkLst>
            <pc:docMk/>
            <pc:sldMk cId="4209145803" sldId="259"/>
            <ac:spMk id="16" creationId="{7B407EC4-5D16-4845-9840-4E28622B6568}"/>
          </ac:spMkLst>
        </pc:spChg>
        <pc:graphicFrameChg chg="add del mod">
          <ac:chgData name="Alon Lanyado" userId="8ff0d540-df09-4688-aef2-49d58a5b648d" providerId="ADAL" clId="{209BC6D6-B2A1-44F7-BC6D-9D2EC60656F9}" dt="2019-09-23T08:30:01.092" v="836" actId="26606"/>
          <ac:graphicFrameMkLst>
            <pc:docMk/>
            <pc:sldMk cId="4209145803" sldId="259"/>
            <ac:graphicFrameMk id="5" creationId="{5E2FD276-96E4-41E9-BBA3-C8E6FEC32468}"/>
          </ac:graphicFrameMkLst>
        </pc:graphicFrameChg>
        <pc:graphicFrameChg chg="add mod">
          <ac:chgData name="Alon Lanyado" userId="8ff0d540-df09-4688-aef2-49d58a5b648d" providerId="ADAL" clId="{209BC6D6-B2A1-44F7-BC6D-9D2EC60656F9}" dt="2019-09-23T11:10:24.981" v="3490"/>
          <ac:graphicFrameMkLst>
            <pc:docMk/>
            <pc:sldMk cId="4209145803" sldId="259"/>
            <ac:graphicFrameMk id="11" creationId="{1806C65E-2E6D-42FA-B019-CBFE5F9503D7}"/>
          </ac:graphicFrameMkLst>
        </pc:graphicFrameChg>
      </pc:sldChg>
      <pc:sldChg chg="addSp delSp modSp add modNotesTx">
        <pc:chgData name="Alon Lanyado" userId="8ff0d540-df09-4688-aef2-49d58a5b648d" providerId="ADAL" clId="{209BC6D6-B2A1-44F7-BC6D-9D2EC60656F9}" dt="2019-09-23T14:26:41.454" v="4098" actId="1076"/>
        <pc:sldMkLst>
          <pc:docMk/>
          <pc:sldMk cId="3063976708" sldId="260"/>
        </pc:sldMkLst>
        <pc:spChg chg="mod">
          <ac:chgData name="Alon Lanyado" userId="8ff0d540-df09-4688-aef2-49d58a5b648d" providerId="ADAL" clId="{209BC6D6-B2A1-44F7-BC6D-9D2EC60656F9}" dt="2019-09-23T09:36:24.511" v="2840" actId="313"/>
          <ac:spMkLst>
            <pc:docMk/>
            <pc:sldMk cId="3063976708" sldId="260"/>
            <ac:spMk id="2" creationId="{A35B0474-37E5-473C-AC02-C7F66921363B}"/>
          </ac:spMkLst>
        </pc:spChg>
        <pc:spChg chg="mod">
          <ac:chgData name="Alon Lanyado" userId="8ff0d540-df09-4688-aef2-49d58a5b648d" providerId="ADAL" clId="{209BC6D6-B2A1-44F7-BC6D-9D2EC60656F9}" dt="2019-09-23T14:26:01.570" v="4086"/>
          <ac:spMkLst>
            <pc:docMk/>
            <pc:sldMk cId="3063976708" sldId="260"/>
            <ac:spMk id="3" creationId="{028106CA-BD1C-40FA-A1EF-6BE80DCE003A}"/>
          </ac:spMkLst>
        </pc:spChg>
        <pc:spChg chg="add mod">
          <ac:chgData name="Alon Lanyado" userId="8ff0d540-df09-4688-aef2-49d58a5b648d" providerId="ADAL" clId="{209BC6D6-B2A1-44F7-BC6D-9D2EC60656F9}" dt="2019-09-23T14:26:30.973" v="4093" actId="1076"/>
          <ac:spMkLst>
            <pc:docMk/>
            <pc:sldMk cId="3063976708" sldId="260"/>
            <ac:spMk id="4" creationId="{DC9504BD-D908-402E-9933-67DA4CD9F65A}"/>
          </ac:spMkLst>
        </pc:spChg>
        <pc:spChg chg="add mod">
          <ac:chgData name="Alon Lanyado" userId="8ff0d540-df09-4688-aef2-49d58a5b648d" providerId="ADAL" clId="{209BC6D6-B2A1-44F7-BC6D-9D2EC60656F9}" dt="2019-09-23T14:26:41.454" v="4098" actId="1076"/>
          <ac:spMkLst>
            <pc:docMk/>
            <pc:sldMk cId="3063976708" sldId="260"/>
            <ac:spMk id="5" creationId="{15DE65FB-B085-4E6B-BCC7-06A688A92103}"/>
          </ac:spMkLst>
        </pc:spChg>
        <pc:spChg chg="add del mod">
          <ac:chgData name="Alon Lanyado" userId="8ff0d540-df09-4688-aef2-49d58a5b648d" providerId="ADAL" clId="{209BC6D6-B2A1-44F7-BC6D-9D2EC60656F9}" dt="2019-09-23T11:03:45.977" v="3445" actId="478"/>
          <ac:spMkLst>
            <pc:docMk/>
            <pc:sldMk cId="3063976708" sldId="260"/>
            <ac:spMk id="6" creationId="{F7D95D46-40E2-43E1-9F5E-6D731B20140C}"/>
          </ac:spMkLst>
        </pc:spChg>
      </pc:sldChg>
      <pc:sldChg chg="addSp modSp add">
        <pc:chgData name="Alon Lanyado" userId="8ff0d540-df09-4688-aef2-49d58a5b648d" providerId="ADAL" clId="{209BC6D6-B2A1-44F7-BC6D-9D2EC60656F9}" dt="2019-09-23T14:18:04.114" v="4040" actId="20577"/>
        <pc:sldMkLst>
          <pc:docMk/>
          <pc:sldMk cId="2212449754" sldId="261"/>
        </pc:sldMkLst>
        <pc:spChg chg="mod">
          <ac:chgData name="Alon Lanyado" userId="8ff0d540-df09-4688-aef2-49d58a5b648d" providerId="ADAL" clId="{209BC6D6-B2A1-44F7-BC6D-9D2EC60656F9}" dt="2019-09-23T14:18:04.114" v="4040" actId="20577"/>
          <ac:spMkLst>
            <pc:docMk/>
            <pc:sldMk cId="2212449754" sldId="261"/>
            <ac:spMk id="2" creationId="{C5819264-7F7F-4F19-9DBB-B8123BF79A64}"/>
          </ac:spMkLst>
        </pc:spChg>
        <pc:spChg chg="mod">
          <ac:chgData name="Alon Lanyado" userId="8ff0d540-df09-4688-aef2-49d58a5b648d" providerId="ADAL" clId="{209BC6D6-B2A1-44F7-BC6D-9D2EC60656F9}" dt="2019-09-23T09:38:08.802" v="2957" actId="20577"/>
          <ac:spMkLst>
            <pc:docMk/>
            <pc:sldMk cId="2212449754" sldId="261"/>
            <ac:spMk id="3" creationId="{D57C4502-C8C4-4973-9937-C2CA4333308B}"/>
          </ac:spMkLst>
        </pc:spChg>
        <pc:spChg chg="add mod">
          <ac:chgData name="Alon Lanyado" userId="8ff0d540-df09-4688-aef2-49d58a5b648d" providerId="ADAL" clId="{209BC6D6-B2A1-44F7-BC6D-9D2EC60656F9}" dt="2019-09-23T08:58:57.096" v="1509" actId="5793"/>
          <ac:spMkLst>
            <pc:docMk/>
            <pc:sldMk cId="2212449754" sldId="261"/>
            <ac:spMk id="4" creationId="{2945DC37-5825-495C-B012-87A39198FA60}"/>
          </ac:spMkLst>
        </pc:spChg>
      </pc:sldChg>
      <pc:sldChg chg="addSp modSp add ord">
        <pc:chgData name="Alon Lanyado" userId="8ff0d540-df09-4688-aef2-49d58a5b648d" providerId="ADAL" clId="{209BC6D6-B2A1-44F7-BC6D-9D2EC60656F9}" dt="2019-09-23T09:34:41.686" v="2768" actId="20577"/>
        <pc:sldMkLst>
          <pc:docMk/>
          <pc:sldMk cId="2527676762" sldId="262"/>
        </pc:sldMkLst>
        <pc:spChg chg="mod">
          <ac:chgData name="Alon Lanyado" userId="8ff0d540-df09-4688-aef2-49d58a5b648d" providerId="ADAL" clId="{209BC6D6-B2A1-44F7-BC6D-9D2EC60656F9}" dt="2019-09-23T09:01:46.361" v="1572" actId="20577"/>
          <ac:spMkLst>
            <pc:docMk/>
            <pc:sldMk cId="2527676762" sldId="262"/>
            <ac:spMk id="2" creationId="{1DD5FDA9-C839-4774-AA79-F072A394D2A4}"/>
          </ac:spMkLst>
        </pc:spChg>
        <pc:spChg chg="mod">
          <ac:chgData name="Alon Lanyado" userId="8ff0d540-df09-4688-aef2-49d58a5b648d" providerId="ADAL" clId="{209BC6D6-B2A1-44F7-BC6D-9D2EC60656F9}" dt="2019-09-23T09:34:41.686" v="2768" actId="20577"/>
          <ac:spMkLst>
            <pc:docMk/>
            <pc:sldMk cId="2527676762" sldId="262"/>
            <ac:spMk id="3" creationId="{47B24163-1494-4062-B512-C37DF13D5D65}"/>
          </ac:spMkLst>
        </pc:spChg>
        <pc:spChg chg="add mod">
          <ac:chgData name="Alon Lanyado" userId="8ff0d540-df09-4688-aef2-49d58a5b648d" providerId="ADAL" clId="{209BC6D6-B2A1-44F7-BC6D-9D2EC60656F9}" dt="2019-09-23T09:32:39.849" v="2715" actId="1076"/>
          <ac:spMkLst>
            <pc:docMk/>
            <pc:sldMk cId="2527676762" sldId="262"/>
            <ac:spMk id="4" creationId="{66AA6F9B-61F6-4A43-95A1-B362A63DC009}"/>
          </ac:spMkLst>
        </pc:spChg>
        <pc:spChg chg="add mod">
          <ac:chgData name="Alon Lanyado" userId="8ff0d540-df09-4688-aef2-49d58a5b648d" providerId="ADAL" clId="{209BC6D6-B2A1-44F7-BC6D-9D2EC60656F9}" dt="2019-09-23T09:32:43.218" v="2716" actId="1076"/>
          <ac:spMkLst>
            <pc:docMk/>
            <pc:sldMk cId="2527676762" sldId="262"/>
            <ac:spMk id="5" creationId="{E0E95A15-21E3-46B2-B563-08D70723CAEE}"/>
          </ac:spMkLst>
        </pc:spChg>
      </pc:sldChg>
      <pc:sldChg chg="modSp add">
        <pc:chgData name="Alon Lanyado" userId="8ff0d540-df09-4688-aef2-49d58a5b648d" providerId="ADAL" clId="{209BC6D6-B2A1-44F7-BC6D-9D2EC60656F9}" dt="2019-09-23T14:44:59.522" v="4103" actId="20577"/>
        <pc:sldMkLst>
          <pc:docMk/>
          <pc:sldMk cId="661521567" sldId="263"/>
        </pc:sldMkLst>
        <pc:spChg chg="mod">
          <ac:chgData name="Alon Lanyado" userId="8ff0d540-df09-4688-aef2-49d58a5b648d" providerId="ADAL" clId="{209BC6D6-B2A1-44F7-BC6D-9D2EC60656F9}" dt="2019-09-23T14:44:59.522" v="4103" actId="20577"/>
          <ac:spMkLst>
            <pc:docMk/>
            <pc:sldMk cId="661521567" sldId="263"/>
            <ac:spMk id="2" creationId="{4DC5C115-2491-4352-8D34-89A42DC919E2}"/>
          </ac:spMkLst>
        </pc:spChg>
      </pc:sldChg>
    </pc:docChg>
  </pc:docChgLst>
  <pc:docChgLst>
    <pc:chgData name="Alon Lanyado" userId="8ff0d540-df09-4688-aef2-49d58a5b648d" providerId="ADAL" clId="{E1BAF138-4365-42A2-83B1-5A3800388EE3}"/>
    <pc:docChg chg="undo custSel modSld modNotesMaster">
      <pc:chgData name="Alon Lanyado" userId="8ff0d540-df09-4688-aef2-49d58a5b648d" providerId="ADAL" clId="{E1BAF138-4365-42A2-83B1-5A3800388EE3}" dt="2019-10-23T08:52:32.459" v="622" actId="20577"/>
      <pc:docMkLst>
        <pc:docMk/>
      </pc:docMkLst>
      <pc:sldChg chg="modSp">
        <pc:chgData name="Alon Lanyado" userId="8ff0d540-df09-4688-aef2-49d58a5b648d" providerId="ADAL" clId="{E1BAF138-4365-42A2-83B1-5A3800388EE3}" dt="2019-10-17T05:44:14.494" v="6"/>
        <pc:sldMkLst>
          <pc:docMk/>
          <pc:sldMk cId="109857222" sldId="256"/>
        </pc:sldMkLst>
        <pc:spChg chg="mod">
          <ac:chgData name="Alon Lanyado" userId="8ff0d540-df09-4688-aef2-49d58a5b648d" providerId="ADAL" clId="{E1BAF138-4365-42A2-83B1-5A3800388EE3}" dt="2019-10-17T05:44:14.494" v="6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Anim">
        <pc:chgData name="Alon Lanyado" userId="8ff0d540-df09-4688-aef2-49d58a5b648d" providerId="ADAL" clId="{E1BAF138-4365-42A2-83B1-5A3800388EE3}" dt="2019-10-17T05:46:19.349" v="28"/>
        <pc:sldMkLst>
          <pc:docMk/>
          <pc:sldMk cId="2303797446" sldId="257"/>
        </pc:sldMkLst>
        <pc:spChg chg="add mod">
          <ac:chgData name="Alon Lanyado" userId="8ff0d540-df09-4688-aef2-49d58a5b648d" providerId="ADAL" clId="{E1BAF138-4365-42A2-83B1-5A3800388EE3}" dt="2019-10-17T05:44:42.425" v="23" actId="20577"/>
          <ac:spMkLst>
            <pc:docMk/>
            <pc:sldMk cId="2303797446" sldId="257"/>
            <ac:spMk id="4" creationId="{B8E898F5-B86D-4B2B-B353-EC8D93E05271}"/>
          </ac:spMkLst>
        </pc:spChg>
        <pc:spChg chg="add mod">
          <ac:chgData name="Alon Lanyado" userId="8ff0d540-df09-4688-aef2-49d58a5b648d" providerId="ADAL" clId="{E1BAF138-4365-42A2-83B1-5A3800388EE3}" dt="2019-10-17T05:46:10.856" v="26" actId="208"/>
          <ac:spMkLst>
            <pc:docMk/>
            <pc:sldMk cId="2303797446" sldId="257"/>
            <ac:spMk id="5" creationId="{74BA89C5-FFF8-41E4-B3C8-0451F45475C4}"/>
          </ac:spMkLst>
        </pc:spChg>
      </pc:sldChg>
      <pc:sldChg chg="modSp">
        <pc:chgData name="Alon Lanyado" userId="8ff0d540-df09-4688-aef2-49d58a5b648d" providerId="ADAL" clId="{E1BAF138-4365-42A2-83B1-5A3800388EE3}" dt="2019-10-17T06:09:35.142" v="58" actId="20577"/>
        <pc:sldMkLst>
          <pc:docMk/>
          <pc:sldMk cId="2011266738" sldId="258"/>
        </pc:sldMkLst>
        <pc:spChg chg="mod">
          <ac:chgData name="Alon Lanyado" userId="8ff0d540-df09-4688-aef2-49d58a5b648d" providerId="ADAL" clId="{E1BAF138-4365-42A2-83B1-5A3800388EE3}" dt="2019-10-17T06:09:35.142" v="58" actId="20577"/>
          <ac:spMkLst>
            <pc:docMk/>
            <pc:sldMk cId="2011266738" sldId="258"/>
            <ac:spMk id="3" creationId="{E51A9D02-888F-4A6B-A67C-4577AC706723}"/>
          </ac:spMkLst>
        </pc:spChg>
      </pc:sldChg>
      <pc:sldChg chg="addSp modSp">
        <pc:chgData name="Alon Lanyado" userId="8ff0d540-df09-4688-aef2-49d58a5b648d" providerId="ADAL" clId="{E1BAF138-4365-42A2-83B1-5A3800388EE3}" dt="2019-10-17T06:39:51.817" v="620" actId="1076"/>
        <pc:sldMkLst>
          <pc:docMk/>
          <pc:sldMk cId="3063976708" sldId="260"/>
        </pc:sldMkLst>
        <pc:spChg chg="mod">
          <ac:chgData name="Alon Lanyado" userId="8ff0d540-df09-4688-aef2-49d58a5b648d" providerId="ADAL" clId="{E1BAF138-4365-42A2-83B1-5A3800388EE3}" dt="2019-10-17T06:10:10.198" v="64" actId="20577"/>
          <ac:spMkLst>
            <pc:docMk/>
            <pc:sldMk cId="3063976708" sldId="260"/>
            <ac:spMk id="2" creationId="{A35B0474-37E5-473C-AC02-C7F66921363B}"/>
          </ac:spMkLst>
        </pc:spChg>
        <pc:spChg chg="mod">
          <ac:chgData name="Alon Lanyado" userId="8ff0d540-df09-4688-aef2-49d58a5b648d" providerId="ADAL" clId="{E1BAF138-4365-42A2-83B1-5A3800388EE3}" dt="2019-10-17T06:33:48.600" v="601" actId="14100"/>
          <ac:spMkLst>
            <pc:docMk/>
            <pc:sldMk cId="3063976708" sldId="260"/>
            <ac:spMk id="4" creationId="{DC9504BD-D908-402E-9933-67DA4CD9F65A}"/>
          </ac:spMkLst>
        </pc:spChg>
        <pc:picChg chg="add mod modCrop">
          <ac:chgData name="Alon Lanyado" userId="8ff0d540-df09-4688-aef2-49d58a5b648d" providerId="ADAL" clId="{E1BAF138-4365-42A2-83B1-5A3800388EE3}" dt="2019-10-17T06:39:51.817" v="620" actId="1076"/>
          <ac:picMkLst>
            <pc:docMk/>
            <pc:sldMk cId="3063976708" sldId="260"/>
            <ac:picMk id="7" creationId="{B1525C32-9ED7-40DA-B2E5-740F9B22729D}"/>
          </ac:picMkLst>
        </pc:picChg>
      </pc:sldChg>
      <pc:sldChg chg="modSp modNotesTx">
        <pc:chgData name="Alon Lanyado" userId="8ff0d540-df09-4688-aef2-49d58a5b648d" providerId="ADAL" clId="{E1BAF138-4365-42A2-83B1-5A3800388EE3}" dt="2019-10-23T08:52:32.459" v="622" actId="20577"/>
        <pc:sldMkLst>
          <pc:docMk/>
          <pc:sldMk cId="2212449754" sldId="261"/>
        </pc:sldMkLst>
        <pc:spChg chg="mod">
          <ac:chgData name="Alon Lanyado" userId="8ff0d540-df09-4688-aef2-49d58a5b648d" providerId="ADAL" clId="{E1BAF138-4365-42A2-83B1-5A3800388EE3}" dt="2019-10-17T06:09:53.590" v="60" actId="20577"/>
          <ac:spMkLst>
            <pc:docMk/>
            <pc:sldMk cId="2212449754" sldId="261"/>
            <ac:spMk id="2" creationId="{C5819264-7F7F-4F19-9DBB-B8123BF79A64}"/>
          </ac:spMkLst>
        </pc:spChg>
        <pc:spChg chg="mod">
          <ac:chgData name="Alon Lanyado" userId="8ff0d540-df09-4688-aef2-49d58a5b648d" providerId="ADAL" clId="{E1BAF138-4365-42A2-83B1-5A3800388EE3}" dt="2019-10-17T06:18:54.731" v="437" actId="20577"/>
          <ac:spMkLst>
            <pc:docMk/>
            <pc:sldMk cId="2212449754" sldId="261"/>
            <ac:spMk id="3" creationId="{D57C4502-C8C4-4973-9937-C2CA4333308B}"/>
          </ac:spMkLst>
        </pc:spChg>
        <pc:spChg chg="mod">
          <ac:chgData name="Alon Lanyado" userId="8ff0d540-df09-4688-aef2-49d58a5b648d" providerId="ADAL" clId="{E1BAF138-4365-42A2-83B1-5A3800388EE3}" dt="2019-10-23T08:52:32.459" v="622" actId="20577"/>
          <ac:spMkLst>
            <pc:docMk/>
            <pc:sldMk cId="2212449754" sldId="261"/>
            <ac:spMk id="4" creationId="{2945DC37-5825-495C-B012-87A39198FA60}"/>
          </ac:spMkLst>
        </pc:spChg>
      </pc:sldChg>
      <pc:sldChg chg="modSp">
        <pc:chgData name="Alon Lanyado" userId="8ff0d540-df09-4688-aef2-49d58a5b648d" providerId="ADAL" clId="{E1BAF138-4365-42A2-83B1-5A3800388EE3}" dt="2019-10-17T06:32:18.623" v="582" actId="20577"/>
        <pc:sldMkLst>
          <pc:docMk/>
          <pc:sldMk cId="2527676762" sldId="262"/>
        </pc:sldMkLst>
        <pc:spChg chg="mod">
          <ac:chgData name="Alon Lanyado" userId="8ff0d540-df09-4688-aef2-49d58a5b648d" providerId="ADAL" clId="{E1BAF138-4365-42A2-83B1-5A3800388EE3}" dt="2019-10-17T06:19:30.203" v="490" actId="20577"/>
          <ac:spMkLst>
            <pc:docMk/>
            <pc:sldMk cId="2527676762" sldId="262"/>
            <ac:spMk id="2" creationId="{1DD5FDA9-C839-4774-AA79-F072A394D2A4}"/>
          </ac:spMkLst>
        </pc:spChg>
        <pc:spChg chg="mod">
          <ac:chgData name="Alon Lanyado" userId="8ff0d540-df09-4688-aef2-49d58a5b648d" providerId="ADAL" clId="{E1BAF138-4365-42A2-83B1-5A3800388EE3}" dt="2019-10-17T06:32:18.623" v="582" actId="20577"/>
          <ac:spMkLst>
            <pc:docMk/>
            <pc:sldMk cId="2527676762" sldId="262"/>
            <ac:spMk id="3" creationId="{47B24163-1494-4062-B512-C37DF13D5D6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D1DE7D-860C-4825-AA16-395BE5F1C43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5FBEA8C-AAA2-4ECD-B159-519B3261FE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Evaluation of predication models</a:t>
          </a:r>
        </a:p>
      </dgm:t>
    </dgm:pt>
    <dgm:pt modelId="{79AA9C78-B025-4855-9FE9-2C186D9A01D2}" type="parTrans" cxnId="{189B2139-CBAF-43DB-8698-3885AB0499E2}">
      <dgm:prSet/>
      <dgm:spPr/>
      <dgm:t>
        <a:bodyPr/>
        <a:lstStyle/>
        <a:p>
          <a:endParaRPr lang="en-US"/>
        </a:p>
      </dgm:t>
    </dgm:pt>
    <dgm:pt modelId="{9FC65560-52F8-481B-A005-112AA834068E}" type="sibTrans" cxnId="{189B2139-CBAF-43DB-8698-3885AB0499E2}">
      <dgm:prSet/>
      <dgm:spPr/>
      <dgm:t>
        <a:bodyPr/>
        <a:lstStyle/>
        <a:p>
          <a:endParaRPr lang="en-US"/>
        </a:p>
      </dgm:t>
    </dgm:pt>
    <dgm:pt modelId="{66FC40D3-565A-4C07-97F5-84327A423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Argumentation – Anomaly explanation in ICU</a:t>
          </a:r>
        </a:p>
      </dgm:t>
    </dgm:pt>
    <dgm:pt modelId="{6F8D1F94-8166-458C-AC16-BC26EDB5B4B6}" type="parTrans" cxnId="{97B93988-A801-4984-A995-014D7E50AE53}">
      <dgm:prSet/>
      <dgm:spPr/>
      <dgm:t>
        <a:bodyPr/>
        <a:lstStyle/>
        <a:p>
          <a:endParaRPr lang="en-US"/>
        </a:p>
      </dgm:t>
    </dgm:pt>
    <dgm:pt modelId="{5D9FA505-6E1E-4422-A638-4268FC3F6F6C}" type="sibTrans" cxnId="{97B93988-A801-4984-A995-014D7E50AE53}">
      <dgm:prSet/>
      <dgm:spPr/>
      <dgm:t>
        <a:bodyPr/>
        <a:lstStyle/>
        <a:p>
          <a:endParaRPr lang="en-US"/>
        </a:p>
      </dgm:t>
    </dgm:pt>
    <dgm:pt modelId="{78700B4D-DF56-4BF4-ACE7-6CEBC8A447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Workshop in </a:t>
          </a:r>
          <a:r>
            <a:rPr lang="en-US" dirty="0" err="1"/>
            <a:t>Explainability</a:t>
          </a:r>
          <a:endParaRPr lang="en-US" dirty="0"/>
        </a:p>
      </dgm:t>
    </dgm:pt>
    <dgm:pt modelId="{37E64423-3D7D-403E-9592-32B73238FB93}" type="parTrans" cxnId="{D3687AEE-1B22-42A5-80E2-703298ABEB5A}">
      <dgm:prSet/>
      <dgm:spPr/>
      <dgm:t>
        <a:bodyPr/>
        <a:lstStyle/>
        <a:p>
          <a:endParaRPr lang="en-US"/>
        </a:p>
      </dgm:t>
    </dgm:pt>
    <dgm:pt modelId="{585A540C-D1FD-4755-87FD-D66F6832408B}" type="sibTrans" cxnId="{D3687AEE-1B22-42A5-80E2-703298ABEB5A}">
      <dgm:prSet/>
      <dgm:spPr/>
      <dgm:t>
        <a:bodyPr/>
        <a:lstStyle/>
        <a:p>
          <a:endParaRPr lang="en-US"/>
        </a:p>
      </dgm:t>
    </dgm:pt>
    <dgm:pt modelId="{5E93DB2A-8FE3-4089-8BEF-5FECE09B13DC}" type="pres">
      <dgm:prSet presAssocID="{5CD1DE7D-860C-4825-AA16-395BE5F1C430}" presName="root" presStyleCnt="0">
        <dgm:presLayoutVars>
          <dgm:dir/>
          <dgm:resizeHandles val="exact"/>
        </dgm:presLayoutVars>
      </dgm:prSet>
      <dgm:spPr/>
    </dgm:pt>
    <dgm:pt modelId="{3F86A3C9-E784-4179-B1E5-026E874D6A15}" type="pres">
      <dgm:prSet presAssocID="{25FBEA8C-AAA2-4ECD-B159-519B3261FE22}" presName="compNode" presStyleCnt="0"/>
      <dgm:spPr/>
    </dgm:pt>
    <dgm:pt modelId="{A2217C2F-E3C0-466F-9CEE-831DAC699115}" type="pres">
      <dgm:prSet presAssocID="{25FBEA8C-AAA2-4ECD-B159-519B3261FE22}" presName="bgRect" presStyleLbl="bgShp" presStyleIdx="0" presStyleCnt="3"/>
      <dgm:spPr/>
    </dgm:pt>
    <dgm:pt modelId="{9E94DE20-CE56-4C1F-AFCA-17AE3D89AD5B}" type="pres">
      <dgm:prSet presAssocID="{25FBEA8C-AAA2-4ECD-B159-519B3261FE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C15E98B5-B141-47AF-9F29-C30FB97035FF}" type="pres">
      <dgm:prSet presAssocID="{25FBEA8C-AAA2-4ECD-B159-519B3261FE22}" presName="spaceRect" presStyleCnt="0"/>
      <dgm:spPr/>
    </dgm:pt>
    <dgm:pt modelId="{65AD054D-4421-45F2-B34E-8B4D4B3A8522}" type="pres">
      <dgm:prSet presAssocID="{25FBEA8C-AAA2-4ECD-B159-519B3261FE22}" presName="parTx" presStyleLbl="revTx" presStyleIdx="0" presStyleCnt="3">
        <dgm:presLayoutVars>
          <dgm:chMax val="0"/>
          <dgm:chPref val="0"/>
        </dgm:presLayoutVars>
      </dgm:prSet>
      <dgm:spPr/>
    </dgm:pt>
    <dgm:pt modelId="{015E6BA1-1232-4534-9177-91C9736EAF3F}" type="pres">
      <dgm:prSet presAssocID="{9FC65560-52F8-481B-A005-112AA834068E}" presName="sibTrans" presStyleCnt="0"/>
      <dgm:spPr/>
    </dgm:pt>
    <dgm:pt modelId="{BC4B8026-0744-41E8-ADE8-81CA5B3D5159}" type="pres">
      <dgm:prSet presAssocID="{66FC40D3-565A-4C07-97F5-84327A4237D2}" presName="compNode" presStyleCnt="0"/>
      <dgm:spPr/>
    </dgm:pt>
    <dgm:pt modelId="{52502CD9-BFA7-4F1C-BC16-5ADEDE3BA1CD}" type="pres">
      <dgm:prSet presAssocID="{66FC40D3-565A-4C07-97F5-84327A4237D2}" presName="bgRect" presStyleLbl="bgShp" presStyleIdx="1" presStyleCnt="3"/>
      <dgm:spPr/>
    </dgm:pt>
    <dgm:pt modelId="{C1B86D23-531E-4F74-9989-A1A4938D0CF7}" type="pres">
      <dgm:prSet presAssocID="{66FC40D3-565A-4C07-97F5-84327A4237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F0A0E6AC-1C8F-4A10-8EAC-74D561F63CBB}" type="pres">
      <dgm:prSet presAssocID="{66FC40D3-565A-4C07-97F5-84327A4237D2}" presName="spaceRect" presStyleCnt="0"/>
      <dgm:spPr/>
    </dgm:pt>
    <dgm:pt modelId="{37866A35-09A1-4224-8AA2-F4D641F6087E}" type="pres">
      <dgm:prSet presAssocID="{66FC40D3-565A-4C07-97F5-84327A4237D2}" presName="parTx" presStyleLbl="revTx" presStyleIdx="1" presStyleCnt="3">
        <dgm:presLayoutVars>
          <dgm:chMax val="0"/>
          <dgm:chPref val="0"/>
        </dgm:presLayoutVars>
      </dgm:prSet>
      <dgm:spPr/>
    </dgm:pt>
    <dgm:pt modelId="{BC2C88FD-A3E9-4E11-B41D-5C5947978CB3}" type="pres">
      <dgm:prSet presAssocID="{5D9FA505-6E1E-4422-A638-4268FC3F6F6C}" presName="sibTrans" presStyleCnt="0"/>
      <dgm:spPr/>
    </dgm:pt>
    <dgm:pt modelId="{BD183A20-297E-4490-A52C-306A3F9DCC44}" type="pres">
      <dgm:prSet presAssocID="{78700B4D-DF56-4BF4-ACE7-6CEBC8A447CA}" presName="compNode" presStyleCnt="0"/>
      <dgm:spPr/>
    </dgm:pt>
    <dgm:pt modelId="{8E966E27-AF11-4210-81A7-03C6EF393636}" type="pres">
      <dgm:prSet presAssocID="{78700B4D-DF56-4BF4-ACE7-6CEBC8A447CA}" presName="bgRect" presStyleLbl="bgShp" presStyleIdx="2" presStyleCnt="3"/>
      <dgm:spPr/>
    </dgm:pt>
    <dgm:pt modelId="{7ACB70D4-B925-485A-8690-86C60F8AF525}" type="pres">
      <dgm:prSet presAssocID="{78700B4D-DF56-4BF4-ACE7-6CEBC8A447C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F1FC53CB-400B-4691-BD50-2B5E55E94D99}" type="pres">
      <dgm:prSet presAssocID="{78700B4D-DF56-4BF4-ACE7-6CEBC8A447CA}" presName="spaceRect" presStyleCnt="0"/>
      <dgm:spPr/>
    </dgm:pt>
    <dgm:pt modelId="{BD8C4473-2553-4B14-91DD-0DF582D64EF5}" type="pres">
      <dgm:prSet presAssocID="{78700B4D-DF56-4BF4-ACE7-6CEBC8A447C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9B2139-CBAF-43DB-8698-3885AB0499E2}" srcId="{5CD1DE7D-860C-4825-AA16-395BE5F1C430}" destId="{25FBEA8C-AAA2-4ECD-B159-519B3261FE22}" srcOrd="0" destOrd="0" parTransId="{79AA9C78-B025-4855-9FE9-2C186D9A01D2}" sibTransId="{9FC65560-52F8-481B-A005-112AA834068E}"/>
    <dgm:cxn modelId="{0E191B7A-6F27-42C8-9F4F-D03B4FC3478D}" type="presOf" srcId="{25FBEA8C-AAA2-4ECD-B159-519B3261FE22}" destId="{65AD054D-4421-45F2-B34E-8B4D4B3A8522}" srcOrd="0" destOrd="0" presId="urn:microsoft.com/office/officeart/2018/2/layout/IconVerticalSolidList"/>
    <dgm:cxn modelId="{97B93988-A801-4984-A995-014D7E50AE53}" srcId="{5CD1DE7D-860C-4825-AA16-395BE5F1C430}" destId="{66FC40D3-565A-4C07-97F5-84327A4237D2}" srcOrd="1" destOrd="0" parTransId="{6F8D1F94-8166-458C-AC16-BC26EDB5B4B6}" sibTransId="{5D9FA505-6E1E-4422-A638-4268FC3F6F6C}"/>
    <dgm:cxn modelId="{2CBF7489-952F-42BF-93F0-4DA6A65B1B12}" type="presOf" srcId="{5CD1DE7D-860C-4825-AA16-395BE5F1C430}" destId="{5E93DB2A-8FE3-4089-8BEF-5FECE09B13DC}" srcOrd="0" destOrd="0" presId="urn:microsoft.com/office/officeart/2018/2/layout/IconVerticalSolidList"/>
    <dgm:cxn modelId="{A9AF87A4-06EB-4733-88A5-460AC5F7C16A}" type="presOf" srcId="{78700B4D-DF56-4BF4-ACE7-6CEBC8A447CA}" destId="{BD8C4473-2553-4B14-91DD-0DF582D64EF5}" srcOrd="0" destOrd="0" presId="urn:microsoft.com/office/officeart/2018/2/layout/IconVerticalSolidList"/>
    <dgm:cxn modelId="{8D3880D1-5134-46B1-87B4-2DFA7D4900A4}" type="presOf" srcId="{66FC40D3-565A-4C07-97F5-84327A4237D2}" destId="{37866A35-09A1-4224-8AA2-F4D641F6087E}" srcOrd="0" destOrd="0" presId="urn:microsoft.com/office/officeart/2018/2/layout/IconVerticalSolidList"/>
    <dgm:cxn modelId="{D3687AEE-1B22-42A5-80E2-703298ABEB5A}" srcId="{5CD1DE7D-860C-4825-AA16-395BE5F1C430}" destId="{78700B4D-DF56-4BF4-ACE7-6CEBC8A447CA}" srcOrd="2" destOrd="0" parTransId="{37E64423-3D7D-403E-9592-32B73238FB93}" sibTransId="{585A540C-D1FD-4755-87FD-D66F6832408B}"/>
    <dgm:cxn modelId="{540A6336-E6CC-43FC-9EFC-92E52F4090CD}" type="presParOf" srcId="{5E93DB2A-8FE3-4089-8BEF-5FECE09B13DC}" destId="{3F86A3C9-E784-4179-B1E5-026E874D6A15}" srcOrd="0" destOrd="0" presId="urn:microsoft.com/office/officeart/2018/2/layout/IconVerticalSolidList"/>
    <dgm:cxn modelId="{629D9098-D270-4FEF-84C0-2E0936F280C8}" type="presParOf" srcId="{3F86A3C9-E784-4179-B1E5-026E874D6A15}" destId="{A2217C2F-E3C0-466F-9CEE-831DAC699115}" srcOrd="0" destOrd="0" presId="urn:microsoft.com/office/officeart/2018/2/layout/IconVerticalSolidList"/>
    <dgm:cxn modelId="{851252C2-E10C-4E19-8EAD-717E2B3D85B1}" type="presParOf" srcId="{3F86A3C9-E784-4179-B1E5-026E874D6A15}" destId="{9E94DE20-CE56-4C1F-AFCA-17AE3D89AD5B}" srcOrd="1" destOrd="0" presId="urn:microsoft.com/office/officeart/2018/2/layout/IconVerticalSolidList"/>
    <dgm:cxn modelId="{6A1CD993-DE8E-479D-90D1-03E0518FC6D3}" type="presParOf" srcId="{3F86A3C9-E784-4179-B1E5-026E874D6A15}" destId="{C15E98B5-B141-47AF-9F29-C30FB97035FF}" srcOrd="2" destOrd="0" presId="urn:microsoft.com/office/officeart/2018/2/layout/IconVerticalSolidList"/>
    <dgm:cxn modelId="{22318D9D-3B06-4A86-93B3-CEC31A2205A7}" type="presParOf" srcId="{3F86A3C9-E784-4179-B1E5-026E874D6A15}" destId="{65AD054D-4421-45F2-B34E-8B4D4B3A8522}" srcOrd="3" destOrd="0" presId="urn:microsoft.com/office/officeart/2018/2/layout/IconVerticalSolidList"/>
    <dgm:cxn modelId="{89FB1BC8-B886-4061-B36B-9DD1308B7DC4}" type="presParOf" srcId="{5E93DB2A-8FE3-4089-8BEF-5FECE09B13DC}" destId="{015E6BA1-1232-4534-9177-91C9736EAF3F}" srcOrd="1" destOrd="0" presId="urn:microsoft.com/office/officeart/2018/2/layout/IconVerticalSolidList"/>
    <dgm:cxn modelId="{2519EBE6-E4E2-45B2-B435-EA82A38346FC}" type="presParOf" srcId="{5E93DB2A-8FE3-4089-8BEF-5FECE09B13DC}" destId="{BC4B8026-0744-41E8-ADE8-81CA5B3D5159}" srcOrd="2" destOrd="0" presId="urn:microsoft.com/office/officeart/2018/2/layout/IconVerticalSolidList"/>
    <dgm:cxn modelId="{7B6BCB06-A0C7-4826-BDC3-F057CC53869C}" type="presParOf" srcId="{BC4B8026-0744-41E8-ADE8-81CA5B3D5159}" destId="{52502CD9-BFA7-4F1C-BC16-5ADEDE3BA1CD}" srcOrd="0" destOrd="0" presId="urn:microsoft.com/office/officeart/2018/2/layout/IconVerticalSolidList"/>
    <dgm:cxn modelId="{A738E585-4B1D-4D74-BFA6-37AF0C63FC39}" type="presParOf" srcId="{BC4B8026-0744-41E8-ADE8-81CA5B3D5159}" destId="{C1B86D23-531E-4F74-9989-A1A4938D0CF7}" srcOrd="1" destOrd="0" presId="urn:microsoft.com/office/officeart/2018/2/layout/IconVerticalSolidList"/>
    <dgm:cxn modelId="{FD28CA92-D3CB-4779-BDCE-089E2768E292}" type="presParOf" srcId="{BC4B8026-0744-41E8-ADE8-81CA5B3D5159}" destId="{F0A0E6AC-1C8F-4A10-8EAC-74D561F63CBB}" srcOrd="2" destOrd="0" presId="urn:microsoft.com/office/officeart/2018/2/layout/IconVerticalSolidList"/>
    <dgm:cxn modelId="{380F2712-ABE9-42FC-AC66-EBAA80B552B2}" type="presParOf" srcId="{BC4B8026-0744-41E8-ADE8-81CA5B3D5159}" destId="{37866A35-09A1-4224-8AA2-F4D641F6087E}" srcOrd="3" destOrd="0" presId="urn:microsoft.com/office/officeart/2018/2/layout/IconVerticalSolidList"/>
    <dgm:cxn modelId="{622D1289-C2DD-42C7-AA3C-B95B1730A1B6}" type="presParOf" srcId="{5E93DB2A-8FE3-4089-8BEF-5FECE09B13DC}" destId="{BC2C88FD-A3E9-4E11-B41D-5C5947978CB3}" srcOrd="3" destOrd="0" presId="urn:microsoft.com/office/officeart/2018/2/layout/IconVerticalSolidList"/>
    <dgm:cxn modelId="{0D35A9BA-24CD-46FB-B487-77D921BB8A3A}" type="presParOf" srcId="{5E93DB2A-8FE3-4089-8BEF-5FECE09B13DC}" destId="{BD183A20-297E-4490-A52C-306A3F9DCC44}" srcOrd="4" destOrd="0" presId="urn:microsoft.com/office/officeart/2018/2/layout/IconVerticalSolidList"/>
    <dgm:cxn modelId="{3F7DE95E-D4B3-4678-B984-A5C17CC331D5}" type="presParOf" srcId="{BD183A20-297E-4490-A52C-306A3F9DCC44}" destId="{8E966E27-AF11-4210-81A7-03C6EF393636}" srcOrd="0" destOrd="0" presId="urn:microsoft.com/office/officeart/2018/2/layout/IconVerticalSolidList"/>
    <dgm:cxn modelId="{4FB41D39-5E58-4400-9897-C98274141CF4}" type="presParOf" srcId="{BD183A20-297E-4490-A52C-306A3F9DCC44}" destId="{7ACB70D4-B925-485A-8690-86C60F8AF525}" srcOrd="1" destOrd="0" presId="urn:microsoft.com/office/officeart/2018/2/layout/IconVerticalSolidList"/>
    <dgm:cxn modelId="{B7F392D7-B1EC-44A5-9E35-5F34D0CA0D85}" type="presParOf" srcId="{BD183A20-297E-4490-A52C-306A3F9DCC44}" destId="{F1FC53CB-400B-4691-BD50-2B5E55E94D99}" srcOrd="2" destOrd="0" presId="urn:microsoft.com/office/officeart/2018/2/layout/IconVerticalSolidList"/>
    <dgm:cxn modelId="{1DADE39A-0FDE-4004-A54B-61B25A3D7CB3}" type="presParOf" srcId="{BD183A20-297E-4490-A52C-306A3F9DCC44}" destId="{BD8C4473-2553-4B14-91DD-0DF582D64EF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17C2F-E3C0-466F-9CEE-831DAC699115}">
      <dsp:nvSpPr>
        <dsp:cNvPr id="0" name=""/>
        <dsp:cNvSpPr/>
      </dsp:nvSpPr>
      <dsp:spPr>
        <a:xfrm>
          <a:off x="0" y="640"/>
          <a:ext cx="5914209" cy="14992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4DE20-CE56-4C1F-AFCA-17AE3D89AD5B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D054D-4421-45F2-B34E-8B4D4B3A8522}">
      <dsp:nvSpPr>
        <dsp:cNvPr id="0" name=""/>
        <dsp:cNvSpPr/>
      </dsp:nvSpPr>
      <dsp:spPr>
        <a:xfrm>
          <a:off x="1731633" y="640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Evaluation of predication models</a:t>
          </a:r>
        </a:p>
      </dsp:txBody>
      <dsp:txXfrm>
        <a:off x="1731633" y="640"/>
        <a:ext cx="4182575" cy="1499250"/>
      </dsp:txXfrm>
    </dsp:sp>
    <dsp:sp modelId="{52502CD9-BFA7-4F1C-BC16-5ADEDE3BA1CD}">
      <dsp:nvSpPr>
        <dsp:cNvPr id="0" name=""/>
        <dsp:cNvSpPr/>
      </dsp:nvSpPr>
      <dsp:spPr>
        <a:xfrm>
          <a:off x="0" y="1874703"/>
          <a:ext cx="5914209" cy="14992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86D23-531E-4F74-9989-A1A4938D0CF7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866A35-09A1-4224-8AA2-F4D641F6087E}">
      <dsp:nvSpPr>
        <dsp:cNvPr id="0" name=""/>
        <dsp:cNvSpPr/>
      </dsp:nvSpPr>
      <dsp:spPr>
        <a:xfrm>
          <a:off x="1731633" y="1874703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Argumentation – Anomaly explanation in ICU</a:t>
          </a:r>
        </a:p>
      </dsp:txBody>
      <dsp:txXfrm>
        <a:off x="1731633" y="1874703"/>
        <a:ext cx="4182575" cy="1499250"/>
      </dsp:txXfrm>
    </dsp:sp>
    <dsp:sp modelId="{8E966E27-AF11-4210-81A7-03C6EF393636}">
      <dsp:nvSpPr>
        <dsp:cNvPr id="0" name=""/>
        <dsp:cNvSpPr/>
      </dsp:nvSpPr>
      <dsp:spPr>
        <a:xfrm>
          <a:off x="0" y="3748766"/>
          <a:ext cx="5914209" cy="14992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B70D4-B925-485A-8690-86C60F8AF525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C4473-2553-4B14-91DD-0DF582D64EF5}">
      <dsp:nvSpPr>
        <dsp:cNvPr id="0" name=""/>
        <dsp:cNvSpPr/>
      </dsp:nvSpPr>
      <dsp:spPr>
        <a:xfrm>
          <a:off x="1731633" y="3748766"/>
          <a:ext cx="4182575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Workshop in </a:t>
          </a:r>
          <a:r>
            <a:rPr lang="en-US" sz="2500" kern="1200" dirty="0" err="1"/>
            <a:t>Explainability</a:t>
          </a:r>
          <a:endParaRPr lang="en-US" sz="2500" kern="1200" dirty="0"/>
        </a:p>
      </dsp:txBody>
      <dsp:txXfrm>
        <a:off x="1731633" y="3748766"/>
        <a:ext cx="4182575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58994-9610-4BD6-9831-CA2DAC5D135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7E10C-B6F5-49A5-9CAE-071B4FDA3E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9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Evaluation of predication models – very basic, some performance measurements AUC, calibration graph</a:t>
            </a:r>
          </a:p>
          <a:p>
            <a:r>
              <a:rPr lang="en-US" dirty="0"/>
              <a:t>Argumentation – implemented in ICU, gives arguments to physician to explain phenomenal </a:t>
            </a:r>
          </a:p>
          <a:p>
            <a:r>
              <a:rPr lang="en-US" dirty="0"/>
              <a:t>Workshop – </a:t>
            </a:r>
            <a:r>
              <a:rPr lang="en-US" dirty="0" err="1"/>
              <a:t>lectulere</a:t>
            </a:r>
            <a:r>
              <a:rPr lang="en-US" dirty="0"/>
              <a:t> from Germany – digital wearable – unified holistic feature embedding space for different problems – why, more interesting for publishing. The others were less impressive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65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multiple system organ failure – The kidney and liver function decreased with some other measurements..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Important specially for junior doctors..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860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Someone have shown AUC of 0.999 – by quick calculation it’s 2 </a:t>
            </a:r>
            <a:r>
              <a:rPr lang="en-US" dirty="0" err="1"/>
              <a:t>falses</a:t>
            </a:r>
            <a:r>
              <a:rPr lang="en-US" dirty="0"/>
              <a:t> in the 100% sensitivity.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E10C-B6F5-49A5-9CAE-071B4FDA3E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0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32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55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686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92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933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44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258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953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93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46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55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69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4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442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16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confluence:8090/display/WIK/AIME+2019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toondealer.com/image/26475973/man-reading-long-paper-band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7">
            <a:extLst>
              <a:ext uri="{FF2B5EF4-FFF2-40B4-BE49-F238E27FC236}">
                <a16:creationId xmlns:a16="http://schemas.microsoft.com/office/drawing/2014/main" id="{3D6DABB5-1FC3-4E21-AC84-4685B03C9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2616" y="1411015"/>
            <a:ext cx="7808159" cy="4103960"/>
          </a:xfrm>
          <a:prstGeom prst="rect">
            <a:avLst/>
          </a:prstGeom>
          <a:blipFill dpi="0" rotWithShape="1">
            <a:blip r:embed="rId3">
              <a:alphaModFix amt="86000"/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tile tx="0" ty="0" sx="90000" sy="100000" flip="none" algn="ctr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C5790B5-250E-45E6-A05D-C3D1D459B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158C4B-1BFE-4F6D-B2C1-0066FA119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3" name="Rounded Rectangle 17">
              <a:extLst>
                <a:ext uri="{FF2B5EF4-FFF2-40B4-BE49-F238E27FC236}">
                  <a16:creationId xmlns:a16="http://schemas.microsoft.com/office/drawing/2014/main" id="{4A8E3562-03A2-4AF3-89BB-B227ED326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D9DF111-5BF8-4312-BECB-94BBCF29E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5" name="Rounded Rectangle 20">
              <a:extLst>
                <a:ext uri="{FF2B5EF4-FFF2-40B4-BE49-F238E27FC236}">
                  <a16:creationId xmlns:a16="http://schemas.microsoft.com/office/drawing/2014/main" id="{9EEB3A31-82B4-41D6-BEAB-3CC49BBCBE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15">
              <a:extLst>
                <a:ext uri="{FF2B5EF4-FFF2-40B4-BE49-F238E27FC236}">
                  <a16:creationId xmlns:a16="http://schemas.microsoft.com/office/drawing/2014/main" id="{28C66B30-E9F1-40DD-A809-6A1282E23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n-US" dirty="0"/>
              <a:t>AIME 2019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n-US" dirty="0"/>
              <a:t>Artificial Intelligence in Medicine</a:t>
            </a:r>
          </a:p>
          <a:p>
            <a:r>
              <a:rPr lang="en-US" dirty="0"/>
              <a:t>Poznan Conference review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319AF2-886A-4C5D-B34C-17FCB0267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0C52-88D4-496D-87A7-564F920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67168-E19B-49A7-A00C-D19C2CA0F7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5401" y="2556932"/>
                <a:ext cx="9277904" cy="331893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 – time series of dynamic events</a:t>
                </a:r>
              </a:p>
              <a:p>
                <a:r>
                  <a:rPr lang="en-US" dirty="0"/>
                  <a:t>X – Observed states</a:t>
                </a:r>
              </a:p>
              <a:p>
                <a:r>
                  <a:rPr lang="en-US" dirty="0"/>
                  <a:t>Y – hidden latent state</a:t>
                </a:r>
              </a:p>
              <a:p>
                <a:endParaRPr lang="en-US" dirty="0"/>
              </a:p>
              <a:p>
                <a:r>
                  <a:rPr lang="en-US" dirty="0"/>
                  <a:t>HMM parameters to optimize (all start random):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Hidden state transition probability matrix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- Emission probability “connection between hidden to observed”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Initial hidden state probability 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DD67168-E19B-49A7-A00C-D19C2CA0F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1" y="2556932"/>
                <a:ext cx="9277904" cy="3318936"/>
              </a:xfrm>
              <a:blipFill>
                <a:blip r:embed="rId2"/>
                <a:stretch>
                  <a:fillRect l="-986" t="-4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2" descr="Image result for HMM&quot;">
            <a:extLst>
              <a:ext uri="{FF2B5EF4-FFF2-40B4-BE49-F238E27FC236}">
                <a16:creationId xmlns:a16="http://schemas.microsoft.com/office/drawing/2014/main" id="{FB468236-578F-4794-AA7A-3F9D8B3BD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51" y="2556932"/>
            <a:ext cx="4352246" cy="159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0743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6587-C9BD-4CCF-93F8-92399A95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8B311-4752-4838-A8CB-7F7E5AA1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EM Algorithm – 2 iterative steps (Baum–Welch algorithm) for each data row:</a:t>
            </a:r>
          </a:p>
          <a:p>
            <a:pPr lvl="1"/>
            <a:r>
              <a:rPr lang="en-US" dirty="0"/>
              <a:t>E-step: with current HMM parameters, calculate probability of hidden states “expected values” for each time point</a:t>
            </a:r>
          </a:p>
          <a:p>
            <a:pPr lvl="1"/>
            <a:r>
              <a:rPr lang="en-US" dirty="0"/>
              <a:t>M-step: with current dynamic of hidden states, calculate probability tables again to optimize maximum likelihood</a:t>
            </a:r>
          </a:p>
          <a:p>
            <a:pPr lvl="1"/>
            <a:endParaRPr lang="en-US" dirty="0"/>
          </a:p>
          <a:p>
            <a:r>
              <a:rPr lang="en-US" dirty="0"/>
              <a:t>With model params estimate the probabilities of hidden states in each time</a:t>
            </a:r>
          </a:p>
          <a:p>
            <a:r>
              <a:rPr lang="en-US" dirty="0"/>
              <a:t>After we “know” the hidden states probabilities, update the HMM params to maximize the likelihood for the dynamics</a:t>
            </a:r>
          </a:p>
        </p:txBody>
      </p:sp>
    </p:spTree>
    <p:extLst>
      <p:ext uri="{BB962C8B-B14F-4D97-AF65-F5344CB8AC3E}">
        <p14:creationId xmlns:p14="http://schemas.microsoft.com/office/powerpoint/2010/main" val="1582842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BD564-84C3-45C3-876E-59334C6DD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Baum–Welch algorithm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9A56D3-D695-4C07-A6BD-83739FD3F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– transition matrix, B-emission matrix, Y-Observed, X-hidden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probability hidden state is </a:t>
            </a:r>
            <a:r>
              <a:rPr lang="en-US" dirty="0" err="1"/>
              <a:t>i</a:t>
            </a:r>
            <a:r>
              <a:rPr lang="en-US" dirty="0"/>
              <a:t> at time t, current HMM params - dynamic programing, use conditional prob on all possible values from previous step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CB34ED-0FE6-4AE0-9DD9-227962B5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23860"/>
            <a:ext cx="100584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448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9F5B1-F85D-4493-BF5E-EBEF7BC8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BB59-55AD-40C6-8B68-EC280FD7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Dynamic programing from the end till time t</a:t>
            </a:r>
          </a:p>
          <a:p>
            <a:endParaRPr lang="en-US" dirty="0"/>
          </a:p>
          <a:p>
            <a:r>
              <a:rPr lang="en-US" dirty="0"/>
              <a:t>After having all probs for hidden states in each time point – update HMM params using those probs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02A7C-76D9-4761-9203-5BE43E71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26" y="2465404"/>
            <a:ext cx="1093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30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9397-32D3-445E-9455-BE0BBE47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HMM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1BE3A-E2C0-4735-8DAA-849A5C04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409" y="2556932"/>
            <a:ext cx="2910188" cy="3318936"/>
          </a:xfrm>
        </p:spPr>
        <p:txBody>
          <a:bodyPr/>
          <a:lstStyle/>
          <a:p>
            <a:r>
              <a:rPr lang="en-US" dirty="0"/>
              <a:t>Policy – Domain expert rule. Defined here by “change”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C7A45-3E37-4733-B3F1-D82D618D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040" y="2452396"/>
            <a:ext cx="6564449" cy="31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4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C63A-0BF7-44FF-A600-DD014E84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on ICBT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3D6BB-7DAF-407A-8B1F-5B54AAAB5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1 latent binary variable: treatment is successful or not</a:t>
            </a:r>
          </a:p>
          <a:p>
            <a:r>
              <a:rPr lang="en-US" dirty="0"/>
              <a:t>Labeling rule: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Selected policy: calculate fractional change till current time point, threshold 0.5</a:t>
            </a:r>
          </a:p>
          <a:p>
            <a:r>
              <a:rPr lang="en-US" dirty="0"/>
              <a:t>If doesn’t hold – latent state “success” is set to 0 probability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C1F7F-D5DA-466E-9148-9A22AF75D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3" y="3078617"/>
            <a:ext cx="7829550" cy="10858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B946D-9A86-4D4E-B661-45229C39339F}"/>
                  </a:ext>
                </a:extLst>
              </p:cNvPr>
              <p:cNvSpPr txBox="1"/>
              <p:nvPr/>
            </p:nvSpPr>
            <p:spPr>
              <a:xfrm>
                <a:off x="3352793" y="4321109"/>
                <a:ext cx="539885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9 questions marked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- question </a:t>
                </a:r>
                <a:r>
                  <a:rPr lang="en-US" dirty="0" err="1"/>
                  <a:t>i</a:t>
                </a:r>
                <a:r>
                  <a:rPr lang="en-US" dirty="0"/>
                  <a:t> in week j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8B946D-9A86-4D4E-B661-45229C393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3" y="4321109"/>
                <a:ext cx="5398851" cy="391646"/>
              </a:xfrm>
              <a:prstGeom prst="rect">
                <a:avLst/>
              </a:prstGeom>
              <a:blipFill>
                <a:blip r:embed="rId3"/>
                <a:stretch>
                  <a:fillRect l="-1016"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425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BDF4-3223-4A47-BA9B-A0AD832A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036FD-0844-4ADB-A86E-1499A91CB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the policy very similar to the “real” outcome labeling – not sure it’s OK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812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2DCD-448B-457F-A2C9-85D04B95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2D8AA-2CD1-42D4-BE6A-53399F365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004" y="5282550"/>
            <a:ext cx="4692307" cy="954753"/>
          </a:xfrm>
        </p:spPr>
        <p:txBody>
          <a:bodyPr/>
          <a:lstStyle/>
          <a:p>
            <a:r>
              <a:rPr lang="en-US" sz="1800" dirty="0"/>
              <a:t>On average decrease of 50% (maybe that’s the threshold criteria)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B4BCAC-80D3-4A08-A5A4-2906E073B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285" y="2091675"/>
            <a:ext cx="4181475" cy="31908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B20601-EE26-4AF0-A0F0-DC57391D1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066" y="2576512"/>
            <a:ext cx="5229225" cy="2619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5EA04A-E82C-44D5-AB5F-F0C5BD853C0D}"/>
              </a:ext>
            </a:extLst>
          </p:cNvPr>
          <p:cNvSpPr txBox="1">
            <a:spLocks/>
          </p:cNvSpPr>
          <p:nvPr/>
        </p:nvSpPr>
        <p:spPr>
          <a:xfrm>
            <a:off x="5749617" y="5195887"/>
            <a:ext cx="4692307" cy="954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GHHM is much better on each time window. Threshold in accuracy should be selected better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15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2F31-7910-4207-B75F-DB4415E7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on graphs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A132C8-DA95-4263-95EC-671890D9F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9750" y="2587625"/>
            <a:ext cx="8572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51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7363-3B15-408C-A8B9-3587C390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ED5B2-8F6C-4000-BB24-F1F870E60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papers from AIME 2019 can be found here:</a:t>
            </a:r>
          </a:p>
          <a:p>
            <a:pPr lvl="1"/>
            <a:r>
              <a:rPr lang="en-US" dirty="0"/>
              <a:t>External: P:\Conferneces\AIME_2019</a:t>
            </a:r>
          </a:p>
          <a:p>
            <a:pPr lvl="1"/>
            <a:r>
              <a:rPr lang="en-US" dirty="0"/>
              <a:t>Internal: W:\Conferences\AIME_2019\pdfs</a:t>
            </a:r>
          </a:p>
          <a:p>
            <a:pPr lvl="1"/>
            <a:endParaRPr lang="en-US" dirty="0"/>
          </a:p>
          <a:p>
            <a:r>
              <a:rPr lang="en-US" dirty="0" err="1"/>
              <a:t>Wikipage</a:t>
            </a:r>
            <a:r>
              <a:rPr lang="en-US" dirty="0"/>
              <a:t> (Internal): </a:t>
            </a:r>
            <a:r>
              <a:rPr lang="en-US" dirty="0">
                <a:hlinkClick r:id="rId2"/>
              </a:rPr>
              <a:t>http://confluence:8090/display/WIK/AIME+2019</a:t>
            </a:r>
            <a:r>
              <a:rPr lang="en-US" dirty="0"/>
              <a:t> </a:t>
            </a:r>
          </a:p>
          <a:p>
            <a:pPr lvl="1" algn="r" rtl="1"/>
            <a:endParaRPr lang="en-US" dirty="0"/>
          </a:p>
          <a:p>
            <a:pPr lvl="1"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67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2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30" name="Rectangle 74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31" name="Picture 76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DC7E0A-89C7-4F34-8C12-3C0E06B6D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32" name="Rectangle 78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C4B65AF-E3BF-4247-81A1-E22A997AB2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r="4523" b="-2"/>
          <a:stretch/>
        </p:blipFill>
        <p:spPr bwMode="auto">
          <a:xfrm>
            <a:off x="1412683" y="1410208"/>
            <a:ext cx="5278777" cy="385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DCC10-A431-45F2-99BF-B06D2A171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Conference information</a:t>
            </a:r>
          </a:p>
          <a:p>
            <a:r>
              <a:rPr lang="en-US" dirty="0"/>
              <a:t>Tutorials</a:t>
            </a:r>
          </a:p>
          <a:p>
            <a:r>
              <a:rPr lang="en-US" dirty="0"/>
              <a:t>Keynotes</a:t>
            </a:r>
          </a:p>
          <a:p>
            <a:r>
              <a:rPr lang="en-US" dirty="0"/>
              <a:t>Brief papers overview</a:t>
            </a:r>
          </a:p>
          <a:p>
            <a:r>
              <a:rPr lang="en-US" dirty="0"/>
              <a:t>Selected paper review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898F5-B86D-4B2B-B353-EC8D93E05271}"/>
              </a:ext>
            </a:extLst>
          </p:cNvPr>
          <p:cNvSpPr/>
          <p:nvPr/>
        </p:nvSpPr>
        <p:spPr>
          <a:xfrm>
            <a:off x="1092643" y="5765800"/>
            <a:ext cx="5942687" cy="346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is </a:t>
            </a:r>
            <a:r>
              <a:rPr lang="en-US" dirty="0" err="1"/>
              <a:t>Ephy</a:t>
            </a:r>
            <a:r>
              <a:rPr lang="en-US" dirty="0"/>
              <a:t>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74BA89C5-FFF8-41E4-B3C8-0451F45475C4}"/>
              </a:ext>
            </a:extLst>
          </p:cNvPr>
          <p:cNvSpPr/>
          <p:nvPr/>
        </p:nvSpPr>
        <p:spPr>
          <a:xfrm>
            <a:off x="2982897" y="1677880"/>
            <a:ext cx="310719" cy="608119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9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7A6C0-903C-4002-8B6A-17A8F3C3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9D02-888F-4A6B-A67C-4577AC706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conference – 150 participants, 70 in tutorials</a:t>
            </a:r>
          </a:p>
          <a:p>
            <a:r>
              <a:rPr lang="en-US" dirty="0"/>
              <a:t>Once in every 2 years</a:t>
            </a:r>
          </a:p>
          <a:p>
            <a:r>
              <a:rPr lang="en-US" dirty="0"/>
              <a:t>~160 submitted papers ~40% accepted </a:t>
            </a:r>
          </a:p>
          <a:p>
            <a:r>
              <a:rPr lang="en-US" dirty="0"/>
              <a:t>Most papers from US, UK, Italy </a:t>
            </a:r>
          </a:p>
          <a:p>
            <a:r>
              <a:rPr lang="en-US" dirty="0"/>
              <a:t>More accepted papers from US than US participants</a:t>
            </a:r>
          </a:p>
          <a:p>
            <a:r>
              <a:rPr lang="en-US" dirty="0"/>
              <a:t>Both keynote presentations were done on Skype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6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F797E0-77AB-431A-9B85-FD7333A6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262626"/>
                </a:solidFill>
              </a:rPr>
              <a:t>Tutorials</a:t>
            </a:r>
          </a:p>
        </p:txBody>
      </p:sp>
      <p:sp useBgFill="1">
        <p:nvSpPr>
          <p:cNvPr id="9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806C65E-2E6D-42FA-B019-CBFE5F950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9756286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14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264-7F7F-4F19-9DBB-B8123BF7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Argumentation tutorial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C4502-C8C4-4973-9937-C2CA43333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The Process of reasoning systematically in support of an idea/action/theory by computer</a:t>
            </a:r>
          </a:p>
          <a:p>
            <a:r>
              <a:rPr lang="en-US" sz="2000" dirty="0"/>
              <a:t>Example: Adrenalin should increase heart rate</a:t>
            </a:r>
          </a:p>
          <a:p>
            <a:pPr lvl="1"/>
            <a:r>
              <a:rPr lang="en-US" sz="1700" dirty="0"/>
              <a:t>Patient received Adrenalin and HR wasn’t increased</a:t>
            </a:r>
          </a:p>
          <a:p>
            <a:endParaRPr lang="en-US" dirty="0"/>
          </a:p>
          <a:p>
            <a:r>
              <a:rPr lang="en-US" sz="2200" dirty="0"/>
              <a:t>Business cases: provide explanations to anomaly in ICU and improve physician care</a:t>
            </a:r>
          </a:p>
          <a:p>
            <a:pPr lvl="1"/>
            <a:r>
              <a:rPr lang="en-US" sz="1800" dirty="0"/>
              <a:t>Detection of the anomaly based on DB of facts and rules system – </a:t>
            </a:r>
            <a:r>
              <a:rPr lang="en-US" sz="1800" dirty="0" err="1"/>
              <a:t>pyknow</a:t>
            </a:r>
            <a:r>
              <a:rPr lang="en-US" sz="1800" dirty="0"/>
              <a:t> (python library)</a:t>
            </a:r>
          </a:p>
          <a:p>
            <a:pPr lvl="1"/>
            <a:r>
              <a:rPr lang="en-US" sz="1700" dirty="0"/>
              <a:t>Explain the anomaly - with ability for the doctor to add more arguments till all conflicts resolved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45DC37-5825-495C-B012-87A39198FA60}"/>
              </a:ext>
            </a:extLst>
          </p:cNvPr>
          <p:cNvSpPr/>
          <p:nvPr/>
        </p:nvSpPr>
        <p:spPr>
          <a:xfrm>
            <a:off x="6729274" y="3198181"/>
            <a:ext cx="3116062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</a:t>
            </a:r>
            <a:r>
              <a:rPr lang="en-US" sz="1600"/>
              <a:t>ultiple </a:t>
            </a:r>
            <a:r>
              <a:rPr lang="en-US" sz="1600" dirty="0"/>
              <a:t>system organ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Adrenalin just doesn’t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Doctor: the HR did increase…</a:t>
            </a:r>
          </a:p>
        </p:txBody>
      </p:sp>
    </p:spTree>
    <p:extLst>
      <p:ext uri="{BB962C8B-B14F-4D97-AF65-F5344CB8AC3E}">
        <p14:creationId xmlns:p14="http://schemas.microsoft.com/office/powerpoint/2010/main" val="2212449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5FDA9-C839-4774-AA79-F072A394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163-1494-4062-B512-C37DF13D5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Data Scientist &amp; Physician &amp; Gentleman (“Coby”) – Wrong conceptions:</a:t>
            </a:r>
          </a:p>
          <a:p>
            <a:pPr lvl="1"/>
            <a:r>
              <a:rPr lang="en-US" dirty="0"/>
              <a:t>AI to every aspect of healthcare / AI to replace the doctor</a:t>
            </a:r>
          </a:p>
          <a:p>
            <a:pPr lvl="2"/>
            <a:r>
              <a:rPr lang="en-US" dirty="0"/>
              <a:t>Physician does cognitive and creative thinking – physiology is more cognitive</a:t>
            </a:r>
          </a:p>
          <a:p>
            <a:pPr lvl="2"/>
            <a:r>
              <a:rPr lang="en-US" dirty="0"/>
              <a:t>Physician does science and fact thinking – </a:t>
            </a:r>
            <a:r>
              <a:rPr lang="en-US" b="1" dirty="0"/>
              <a:t>More suitable for ML</a:t>
            </a:r>
          </a:p>
          <a:p>
            <a:pPr lvl="2"/>
            <a:r>
              <a:rPr lang="en-US" dirty="0"/>
              <a:t>Problems with “small” cohorts</a:t>
            </a:r>
          </a:p>
          <a:p>
            <a:pPr lvl="2"/>
            <a:r>
              <a:rPr lang="en-US" dirty="0"/>
              <a:t>Empathy</a:t>
            </a:r>
          </a:p>
          <a:p>
            <a:pPr lvl="1"/>
            <a:r>
              <a:rPr lang="en-US" dirty="0"/>
              <a:t>Deep learning is the king – wrong in EHR data. More complicate AI has less acceptance</a:t>
            </a:r>
          </a:p>
          <a:p>
            <a:pPr lvl="1"/>
            <a:r>
              <a:rPr lang="en-US" dirty="0"/>
              <a:t>Doctors prefer PPV-Recall VS ROC</a:t>
            </a:r>
          </a:p>
          <a:p>
            <a:pPr lvl="1"/>
            <a:r>
              <a:rPr lang="en-US" dirty="0"/>
              <a:t>AI is Blackbox</a:t>
            </a:r>
          </a:p>
          <a:p>
            <a:pPr lvl="2"/>
            <a:r>
              <a:rPr lang="en-US" dirty="0"/>
              <a:t>Many complicated healthcare devices are practically “black boxes” and gets physician trust – need to be proven and accurate!</a:t>
            </a:r>
          </a:p>
          <a:p>
            <a:pPr lvl="2"/>
            <a:r>
              <a:rPr lang="en-US" dirty="0" err="1"/>
              <a:t>Explainability</a:t>
            </a:r>
            <a:endParaRPr lang="en-US" b="1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66AA6F9B-61F6-4A43-95A1-B362A63DC009}"/>
              </a:ext>
            </a:extLst>
          </p:cNvPr>
          <p:cNvSpPr/>
          <p:nvPr/>
        </p:nvSpPr>
        <p:spPr>
          <a:xfrm>
            <a:off x="7590408" y="3203729"/>
            <a:ext cx="62143" cy="45054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E95A15-21E3-46B2-B563-08D70723CAEE}"/>
              </a:ext>
            </a:extLst>
          </p:cNvPr>
          <p:cNvSpPr txBox="1"/>
          <p:nvPr/>
        </p:nvSpPr>
        <p:spPr>
          <a:xfrm>
            <a:off x="7652551" y="3290500"/>
            <a:ext cx="22941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Magnitude depends on the practice</a:t>
            </a:r>
          </a:p>
        </p:txBody>
      </p:sp>
    </p:spTree>
    <p:extLst>
      <p:ext uri="{BB962C8B-B14F-4D97-AF65-F5344CB8AC3E}">
        <p14:creationId xmlns:p14="http://schemas.microsoft.com/office/powerpoint/2010/main" val="252767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0474-37E5-473C-AC02-C7F669213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papers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06CA-BD1C-40FA-A1EF-6BE80DCE0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dirty="0"/>
              <a:t>Medication guideline safety</a:t>
            </a:r>
          </a:p>
          <a:p>
            <a:r>
              <a:rPr lang="en-US" sz="2000" dirty="0"/>
              <a:t>LSTM for EHR</a:t>
            </a:r>
          </a:p>
          <a:p>
            <a:r>
              <a:rPr lang="en-US" sz="2000" dirty="0"/>
              <a:t>EEG abnormality – neural net engineering</a:t>
            </a:r>
          </a:p>
          <a:p>
            <a:r>
              <a:rPr lang="en-US" sz="2000" dirty="0"/>
              <a:t>Mammogram classification in ordered loss – equivalent to simple weights</a:t>
            </a:r>
          </a:p>
          <a:p>
            <a:r>
              <a:rPr lang="en-US" sz="2000" dirty="0"/>
              <a:t>A Critical Look at Studies Applying Over-Sampling on the TPEHGDB Dataset</a:t>
            </a:r>
          </a:p>
          <a:p>
            <a:r>
              <a:rPr lang="en-US" sz="2000" dirty="0"/>
              <a:t>Effectiveness of sequences treatments using sequential patterns – subsequence events statistics on outcome</a:t>
            </a:r>
          </a:p>
          <a:p>
            <a:r>
              <a:rPr lang="en-US" sz="2000" dirty="0"/>
              <a:t>Explainers – LIME, use of python\R packages</a:t>
            </a:r>
          </a:p>
          <a:p>
            <a:r>
              <a:rPr lang="en-US" sz="2000" dirty="0"/>
              <a:t>Pathology Laboratory utilization – over\under lab results</a:t>
            </a:r>
          </a:p>
          <a:p>
            <a:r>
              <a:rPr lang="en-US" sz="2000" dirty="0"/>
              <a:t>Using Cluster Ensembles to Identify Psychiatric Patient Subgroups – several clustering +voting</a:t>
            </a:r>
          </a:p>
          <a:p>
            <a:r>
              <a:rPr lang="en-US" sz="2000" dirty="0"/>
              <a:t>Identification of Patient Prescribing Predicting Cancer Diagnosis Using Boosted Decision Trees</a:t>
            </a:r>
          </a:p>
          <a:p>
            <a:r>
              <a:rPr lang="en-US" sz="2000" dirty="0"/>
              <a:t>Adverse effect of drugs from social media – NLP</a:t>
            </a:r>
          </a:p>
          <a:p>
            <a:r>
              <a:rPr lang="en-US" sz="2000" dirty="0"/>
              <a:t>Interpretable Patient Subgrouping Using Trace-Based Clustering – similar patient’s conditions=&gt;clustering=&gt;outcome/treatment in clusters</a:t>
            </a:r>
          </a:p>
          <a:p>
            <a:r>
              <a:rPr lang="en-US" sz="2000" dirty="0"/>
              <a:t>Fully Interactive Lungs Auscultation with AI Enabled Digital Stethoscope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9504BD-D908-402E-9933-67DA4CD9F65A}"/>
              </a:ext>
            </a:extLst>
          </p:cNvPr>
          <p:cNvSpPr/>
          <p:nvPr/>
        </p:nvSpPr>
        <p:spPr>
          <a:xfrm>
            <a:off x="6096000" y="3542191"/>
            <a:ext cx="2160234" cy="221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Oversampling before split to train/test!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65FB-B085-4E6B-BCC7-06A688A92103}"/>
              </a:ext>
            </a:extLst>
          </p:cNvPr>
          <p:cNvSpPr/>
          <p:nvPr/>
        </p:nvSpPr>
        <p:spPr>
          <a:xfrm>
            <a:off x="6977849" y="4742161"/>
            <a:ext cx="1615736" cy="221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UK – lung cancer 0.73 AUC</a:t>
            </a:r>
          </a:p>
        </p:txBody>
      </p:sp>
      <p:pic>
        <p:nvPicPr>
          <p:cNvPr id="7" name="Picture 6" descr="A picture containing dryer&#10;&#10;Description automatically generated">
            <a:extLst>
              <a:ext uri="{FF2B5EF4-FFF2-40B4-BE49-F238E27FC236}">
                <a16:creationId xmlns:a16="http://schemas.microsoft.com/office/drawing/2014/main" id="{B1525C32-9ED7-40DA-B2E5-740F9B2272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8494" t="7518" r="10461" b="9418"/>
          <a:stretch/>
        </p:blipFill>
        <p:spPr>
          <a:xfrm>
            <a:off x="8751022" y="2731530"/>
            <a:ext cx="2443720" cy="224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115-2491-4352-8D34-89A42DC9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Gated Hidden Markov Models for Early Prediction of Outcome of ICBT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3BDD-C7FE-43CC-AE0B-F51E145DA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ICBT = Internet-based Cognitive Behavioral Therapy – for depression</a:t>
            </a:r>
          </a:p>
          <a:p>
            <a:r>
              <a:rPr lang="en-US" dirty="0"/>
              <a:t>Goal: identify individual the therapy doesn’t work. Trade of between predict time </a:t>
            </a:r>
            <a:r>
              <a:rPr lang="en-US" dirty="0">
                <a:sym typeface="Wingdings" panose="05000000000000000000" pitchFamily="2" charset="2"/>
              </a:rPr>
              <a:t> accuracy</a:t>
            </a:r>
          </a:p>
          <a:p>
            <a:r>
              <a:rPr lang="en-US" dirty="0">
                <a:sym typeface="Wingdings" panose="05000000000000000000" pitchFamily="2" charset="2"/>
              </a:rPr>
              <a:t>HMM – </a:t>
            </a:r>
            <a:r>
              <a:rPr lang="en-US" dirty="0"/>
              <a:t>interpretable </a:t>
            </a:r>
            <a:r>
              <a:rPr lang="en-US" dirty="0" err="1">
                <a:sym typeface="Wingdings" panose="05000000000000000000" pitchFamily="2" charset="2"/>
              </a:rPr>
              <a:t>probalistic</a:t>
            </a:r>
            <a:r>
              <a:rPr lang="en-US" dirty="0">
                <a:sym typeface="Wingdings" panose="05000000000000000000" pitchFamily="2" charset="2"/>
              </a:rPr>
              <a:t> model, can incorporate prior knowledge, maybe more suitable to catch stochastic dynamics in states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Idea: Incorporate domain knowledge as “gate” to zero impossible states</a:t>
            </a:r>
          </a:p>
          <a:p>
            <a:endParaRPr lang="en-US" dirty="0"/>
          </a:p>
        </p:txBody>
      </p:sp>
      <p:sp>
        <p:nvSpPr>
          <p:cNvPr id="4" name="Star: 5 Points 3">
            <a:extLst>
              <a:ext uri="{FF2B5EF4-FFF2-40B4-BE49-F238E27FC236}">
                <a16:creationId xmlns:a16="http://schemas.microsoft.com/office/drawing/2014/main" id="{E21A3F4B-4003-4E7C-8BED-A955877B941E}"/>
              </a:ext>
            </a:extLst>
          </p:cNvPr>
          <p:cNvSpPr/>
          <p:nvPr/>
        </p:nvSpPr>
        <p:spPr>
          <a:xfrm>
            <a:off x="594804" y="982132"/>
            <a:ext cx="1526959" cy="130386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Best Student paper</a:t>
            </a:r>
          </a:p>
        </p:txBody>
      </p:sp>
    </p:spTree>
    <p:extLst>
      <p:ext uri="{BB962C8B-B14F-4D97-AF65-F5344CB8AC3E}">
        <p14:creationId xmlns:p14="http://schemas.microsoft.com/office/powerpoint/2010/main" val="661521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5482-F544-420F-8F63-58566F73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ICBT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D51E2-6162-4ACD-81B5-72485686A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2076 individuals</a:t>
            </a:r>
          </a:p>
          <a:p>
            <a:r>
              <a:rPr lang="en-US" dirty="0"/>
              <a:t>Each tracked for 13 weeks each week</a:t>
            </a:r>
          </a:p>
          <a:p>
            <a:r>
              <a:rPr lang="en-US" dirty="0"/>
              <a:t>Each week 9 questions with values 0-6 for depression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478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algoTeam</DisplayName>
        <AccountId>7</AccountId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4C692F6-EC05-4DFF-9CB0-2057AD1737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0DE60B-8323-41E9-9CA2-918CD035ABF2}"/>
</file>

<file path=customXml/itemProps3.xml><?xml version="1.0" encoding="utf-8"?>
<ds:datastoreItem xmlns:ds="http://schemas.openxmlformats.org/officeDocument/2006/customXml" ds:itemID="{B2E5D984-3F31-4B6F-A4ED-F0E4F39CC630}">
  <ds:schemaRefs>
    <ds:schemaRef ds:uri="http://schemas.openxmlformats.org/package/2006/metadata/core-properties"/>
    <ds:schemaRef ds:uri="b133f4b6-f204-47a2-bd3c-cffa105970bc"/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www.w3.org/XML/1998/namespace"/>
    <ds:schemaRef ds:uri="75732a1a-ab78-4c69-9481-b06b03852f9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11814</TotalTime>
  <Words>1006</Words>
  <Application>Microsoft Office PowerPoint</Application>
  <PresentationFormat>Widescreen</PresentationFormat>
  <Paragraphs>136</Paragraphs>
  <Slides>19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Cambria Math</vt:lpstr>
      <vt:lpstr>Garamond</vt:lpstr>
      <vt:lpstr>Organic</vt:lpstr>
      <vt:lpstr>AIME 2019</vt:lpstr>
      <vt:lpstr>Agenda</vt:lpstr>
      <vt:lpstr>Conference information</vt:lpstr>
      <vt:lpstr>Tutorials</vt:lpstr>
      <vt:lpstr>Argumentation tutorial</vt:lpstr>
      <vt:lpstr>Keynotes</vt:lpstr>
      <vt:lpstr>Brief papers overview</vt:lpstr>
      <vt:lpstr>Gated Hidden Markov Models for Early Prediction of Outcome of ICBT</vt:lpstr>
      <vt:lpstr>ICBT Dataset</vt:lpstr>
      <vt:lpstr>HMM</vt:lpstr>
      <vt:lpstr>HMM - Solution</vt:lpstr>
      <vt:lpstr>Baum–Welch algorithm</vt:lpstr>
      <vt:lpstr>Cont</vt:lpstr>
      <vt:lpstr>Gated HMM</vt:lpstr>
      <vt:lpstr>Application on ICBT</vt:lpstr>
      <vt:lpstr>Discussion</vt:lpstr>
      <vt:lpstr>Results</vt:lpstr>
      <vt:lpstr>Results on graphs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AIME 2019</dc:title>
  <dc:creator>Alon Lanyado</dc:creator>
  <cp:lastModifiedBy>Alon Lanyado</cp:lastModifiedBy>
  <cp:revision>1</cp:revision>
  <cp:lastPrinted>2019-10-16T10:31:40Z</cp:lastPrinted>
  <dcterms:created xsi:type="dcterms:W3CDTF">2019-09-23T08:30:27Z</dcterms:created>
  <dcterms:modified xsi:type="dcterms:W3CDTF">2019-12-02T08:49:31Z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</Properties>
</file>