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577A6-E61B-4F1F-9BCD-16B4A77CD5B4}" vWet="4" dt="2022-01-10T10:40:49.614"/>
    <p1510:client id="{CB7A01BB-0446-4115-9503-658E6B2A8DB1}" v="688" dt="2022-01-10T10:43:48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Lanyado" userId="8ff0d540-df09-4688-aef2-49d58a5b648d" providerId="ADAL" clId="{CB7A01BB-0446-4115-9503-658E6B2A8DB1}"/>
    <pc:docChg chg="undo custSel addSld modSld">
      <pc:chgData name="Alon Lanyado" userId="8ff0d540-df09-4688-aef2-49d58a5b648d" providerId="ADAL" clId="{CB7A01BB-0446-4115-9503-658E6B2A8DB1}" dt="2022-01-10T10:43:48.166" v="1022" actId="20577"/>
      <pc:docMkLst>
        <pc:docMk/>
      </pc:docMkLst>
      <pc:sldChg chg="modSp mod">
        <pc:chgData name="Alon Lanyado" userId="8ff0d540-df09-4688-aef2-49d58a5b648d" providerId="ADAL" clId="{CB7A01BB-0446-4115-9503-658E6B2A8DB1}" dt="2022-01-10T10:41:53.278" v="1009" actId="20577"/>
        <pc:sldMkLst>
          <pc:docMk/>
          <pc:sldMk cId="796474612" sldId="257"/>
        </pc:sldMkLst>
        <pc:spChg chg="mod">
          <ac:chgData name="Alon Lanyado" userId="8ff0d540-df09-4688-aef2-49d58a5b648d" providerId="ADAL" clId="{CB7A01BB-0446-4115-9503-658E6B2A8DB1}" dt="2022-01-10T10:41:53.278" v="1009" actId="20577"/>
          <ac:spMkLst>
            <pc:docMk/>
            <pc:sldMk cId="796474612" sldId="257"/>
            <ac:spMk id="3" creationId="{C3390075-0692-4041-85DF-1BF4312ABBD3}"/>
          </ac:spMkLst>
        </pc:spChg>
      </pc:sldChg>
      <pc:sldChg chg="modSp new mod">
        <pc:chgData name="Alon Lanyado" userId="8ff0d540-df09-4688-aef2-49d58a5b648d" providerId="ADAL" clId="{CB7A01BB-0446-4115-9503-658E6B2A8DB1}" dt="2022-01-10T10:43:48.166" v="1022" actId="20577"/>
        <pc:sldMkLst>
          <pc:docMk/>
          <pc:sldMk cId="3094733371" sldId="258"/>
        </pc:sldMkLst>
        <pc:spChg chg="mod">
          <ac:chgData name="Alon Lanyado" userId="8ff0d540-df09-4688-aef2-49d58a5b648d" providerId="ADAL" clId="{CB7A01BB-0446-4115-9503-658E6B2A8DB1}" dt="2022-01-10T08:54:13.869" v="643" actId="20577"/>
          <ac:spMkLst>
            <pc:docMk/>
            <pc:sldMk cId="3094733371" sldId="258"/>
            <ac:spMk id="2" creationId="{BD432968-059A-4AF5-94CE-9F7CA3D02A4E}"/>
          </ac:spMkLst>
        </pc:spChg>
        <pc:spChg chg="mod">
          <ac:chgData name="Alon Lanyado" userId="8ff0d540-df09-4688-aef2-49d58a5b648d" providerId="ADAL" clId="{CB7A01BB-0446-4115-9503-658E6B2A8DB1}" dt="2022-01-10T10:43:48.166" v="1022" actId="20577"/>
          <ac:spMkLst>
            <pc:docMk/>
            <pc:sldMk cId="3094733371" sldId="258"/>
            <ac:spMk id="3" creationId="{B16826B0-01C2-4E76-A527-5217067AA4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6758-67F2-4F0A-9F30-9DEAABA8E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9E81B-3890-4D3D-9C96-9C78CE4DC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B01B-2C8B-4D49-8D28-991899A0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9439-7816-4BF8-BAEC-4635DC119C8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57C14-9AD2-4A23-8F64-DF01FCBF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7B4FB-EABF-4BAB-B91E-44F3AF03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CC74-7965-4117-BAFF-161E6D9F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6D28-37DE-4A7F-8BCE-825B5429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970BA-D3B5-450C-956B-4BF198624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40605-30AB-41EB-8E32-3A49A47C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9439-7816-4BF8-BAEC-4635DC119C8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6336A-7566-4B39-AB31-E7D98DA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454C8-39FA-4BB1-A424-7138BDC7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CC74-7965-4117-BAFF-161E6D9F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3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0B298-18AD-4C80-B3A1-E7BD5E3A3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183B0-8F9C-4F3E-8CF8-7FBCE6CFB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52373-84F8-4D0A-97BF-2194CCED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9439-7816-4BF8-BAEC-4635DC119C8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822F3-1112-48BF-8582-03E31CBE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B8504-BEA1-462C-ADE8-88812DFD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CC74-7965-4117-BAFF-161E6D9F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1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1B96-7A47-497A-87F6-08EBB4EE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F47B-2643-4E22-B002-B70C8B72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4808-DF5D-4906-A0E7-FE0051B0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9439-7816-4BF8-BAEC-4635DC119C8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ED602-CBCC-48D9-A9C0-B998195B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4E0C0-0510-494B-B7A5-732914FE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CC74-7965-4117-BAFF-161E6D9F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3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9E7A-EAC4-4BC8-AF0B-34DE49E5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9267A-6261-45A9-868B-68569ED3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D0C3A-32BF-413E-8023-57CF00AA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9439-7816-4BF8-BAEC-4635DC119C8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53667-1D89-42B6-A948-0AF190A7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6A853-D4F3-48EC-A420-A19F2C75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CC74-7965-4117-BAFF-161E6D9F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3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334F-1910-4BEA-99C1-ECE0A570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04D7D-E2A4-479A-B13C-5FDE7B9D7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F051C-A862-4173-91A9-1AA92294D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0380A-5217-411F-937D-7323547D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9439-7816-4BF8-BAEC-4635DC119C8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39100-8B65-4A2E-BDD8-92FC4456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4B88B-D74E-46C3-B16E-C4AC13A7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CC74-7965-4117-BAFF-161E6D9F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8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2100-7AE4-443A-B35A-F097F9C1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0F4AE-E636-41E9-A3B3-8CCDAE37F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5D8D0-3D93-4BA4-8047-23D521298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7C216-72AC-4D39-A4F0-6FC046A7B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CD135-33C6-4BAA-9C4B-DF41DDA46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7D0D9-A445-4C6B-886C-BA4B0CA4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9439-7816-4BF8-BAEC-4635DC119C8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571F1-4C6C-477F-94C4-E66BB12C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F593A-8261-4548-8211-DC1FA513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CC74-7965-4117-BAFF-161E6D9F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5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056B-A86D-4D6C-A41D-C8A0656A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1AE03-0589-47D9-A03C-03EAF3CF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9439-7816-4BF8-BAEC-4635DC119C8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9AB19-7E0A-4641-8D86-DDD90A53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40DED-9FB0-4A0B-AE32-71283F78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CC74-7965-4117-BAFF-161E6D9F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0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EB1D5-79FC-4DF0-B985-3713AD74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9439-7816-4BF8-BAEC-4635DC119C8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09857-FAAF-498B-AE9F-1F5C5D32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F02E1-9E21-4077-AE98-C9073A8B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CC74-7965-4117-BAFF-161E6D9F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8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0485-11AF-4F94-BF77-AFCB89D7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E02D1-C3CC-4C55-BA1C-EFA262E10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423B3-A50C-4961-97F1-DF2D4DB9D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0F717-0371-4998-90CB-DA43FF87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9439-7816-4BF8-BAEC-4635DC119C8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52226-0F08-423B-800D-A689E717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3448A-4827-4A37-A3AF-654D802A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CC74-7965-4117-BAFF-161E6D9F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3B25-F69A-4D75-95BC-1D4C5DBF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97EE8-2C2C-4638-9B4F-09AEBF191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6C9C2-1367-4BD1-9031-8848E81BF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5836A-9FA3-4652-9963-9D73E06D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9439-7816-4BF8-BAEC-4635DC119C8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3E550-6DC9-469A-A0AC-BEA71702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8D001-9EE0-4E9F-9E06-8ED9ABAB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7CC74-7965-4117-BAFF-161E6D9F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90A9E-4541-471D-A253-C8C5DC42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74BB8-8F01-4470-8506-F28BDDFF4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E92D4-168C-4705-B79B-CDBD5D920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69439-7816-4BF8-BAEC-4635DC119C80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47DE1-64DF-48F3-A2B2-2B386C4DB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CB6F8-B0CB-406E-BF42-422E16899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CC74-7965-4117-BAFF-161E6D9FD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3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39EE-B8FE-4BC8-86F9-6B167CFD2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Interview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F4D6B-BBDD-4A04-A553-6DCC4D3B7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2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6605-EB22-4F08-8563-BBD11925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390075-0692-4041-85DF-1BF4312ABB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We have data set 1: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/>
                  <a:t> X is a feature vector</a:t>
                </a:r>
              </a:p>
              <a:p>
                <a:r>
                  <a:rPr lang="en-US"/>
                  <a:t>A second data set: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>
                  <a:ea typeface="Cambria Math" panose="02040503050406030204" pitchFamily="18" charset="0"/>
                </a:endParaRPr>
              </a:p>
              <a:p>
                <a:r>
                  <a:rPr lang="en-US"/>
                  <a:t>A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/>
                  <a:t> A function that maps features X into a scalar “score” that ranks the records to minimize loss</a:t>
                </a:r>
                <a:endParaRPr lang="he-IL"/>
              </a:p>
              <a:p>
                <a:r>
                  <a:rPr lang="en-US"/>
                  <a:t>Reward/Loss function L that operates on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/>
                  <a:t> </a:t>
                </a:r>
                <a:r>
                  <a:rPr lang="en-US" err="1"/>
                  <a:t>i</a:t>
                </a:r>
                <a:r>
                  <a:rPr lang="en-US"/>
                  <a:t> is the index of a single record. For example, AUC, log loss, etc.</a:t>
                </a:r>
              </a:p>
              <a:p>
                <a:r>
                  <a:rPr lang="en-US"/>
                  <a:t>Age is one of the features 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b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𝐴𝑔𝑒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𝐴𝑔𝑒</m:t>
                        </m:r>
                      </m:e>
                    </m:d>
                  </m:oMath>
                </a14:m>
                <a:r>
                  <a:rPr lang="en-US"/>
                  <a:t> - are the pdf of age in each dataset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390075-0692-4041-85DF-1BF4312AB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0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47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2968-059A-4AF5-94CE-9F7CA3D0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826B0-01C2-4E76-A527-5217067AA4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The different between dataset is only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So: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𝐴𝑔𝑒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𝐴𝑔𝑒</m:t>
                        </m:r>
                      </m:e>
                    </m:d>
                  </m:oMath>
                </a14:m>
                <a:endParaRPr lang="en-US" b="0"/>
              </a:p>
              <a:p>
                <a:endParaRPr lang="en-US"/>
              </a:p>
              <a:p>
                <a:r>
                  <a:rPr lang="en-US"/>
                  <a:t>We want to estimate the loss function on dataset 2, when the labels are not given for this dataset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826B0-01C2-4E76-A527-5217067AA4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73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31E3404EF4534293ADBB1F9F9B9FD9" ma:contentTypeVersion="18" ma:contentTypeDescription="Create a new document." ma:contentTypeScope="" ma:versionID="1afcd1ccfa8e8ae6df4d71e492629205">
  <xsd:schema xmlns:xsd="http://www.w3.org/2001/XMLSchema" xmlns:xs="http://www.w3.org/2001/XMLSchema" xmlns:p="http://schemas.microsoft.com/office/2006/metadata/properties" xmlns:ns2="75732a1a-ab78-4c69-9481-b06b03852f9d" xmlns:ns3="b133f4b6-f204-47a2-bd3c-cffa105970bc" targetNamespace="http://schemas.microsoft.com/office/2006/metadata/properties" ma:root="true" ma:fieldsID="09b2fe4ac5d5244333d5ce4613a74b69" ns2:_="" ns3:_="">
    <xsd:import namespace="75732a1a-ab78-4c69-9481-b06b03852f9d"/>
    <xsd:import namespace="b133f4b6-f204-47a2-bd3c-cffa10597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732a1a-ab78-4c69-9481-b06b03852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1120e63-87db-46fd-88e4-34d6166552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3f4b6-f204-47a2-bd3c-cffa10597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96f369fc-18bf-4df0-8121-16676ad4663f}" ma:internalName="TaxCatchAll" ma:showField="CatchAllData" ma:web="b133f4b6-f204-47a2-bd3c-cffa105970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33f4b6-f204-47a2-bd3c-cffa105970bc" xsi:nil="true"/>
    <lcf76f155ced4ddcb4097134ff3c332f xmlns="75732a1a-ab78-4c69-9481-b06b03852f9d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42D176-3A10-4719-BF40-194E4F2E46B5}"/>
</file>

<file path=customXml/itemProps2.xml><?xml version="1.0" encoding="utf-8"?>
<ds:datastoreItem xmlns:ds="http://schemas.openxmlformats.org/officeDocument/2006/customXml" ds:itemID="{777CF6BE-DF9B-4DA2-B8C2-2C06991643A8}">
  <ds:schemaRefs>
    <ds:schemaRef ds:uri="75732a1a-ab78-4c69-9481-b06b03852f9d"/>
    <ds:schemaRef ds:uri="b133f4b6-f204-47a2-bd3c-cffa105970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906FEFD-8A79-4915-B9AB-95C89CD071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Interview Question</vt:lpstr>
      <vt:lpstr>Model validation</vt:lpstr>
      <vt:lpstr>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Question</dc:title>
  <dc:creator>Alon Lanyado</dc:creator>
  <cp:revision>1</cp:revision>
  <dcterms:created xsi:type="dcterms:W3CDTF">2022-01-10T07:29:39Z</dcterms:created>
  <dcterms:modified xsi:type="dcterms:W3CDTF">2022-01-10T10:43:49Z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0x0101002C31E3404EF4534293ADBB1F9F9B9FD9</vt:lpwstr>
  </property>
</Properties>
</file>