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7" r:id="rId5"/>
  </p:sldMasterIdLst>
  <p:notesMasterIdLst>
    <p:notesMasterId r:id="rId34"/>
  </p:notesMasterIdLst>
  <p:sldIdLst>
    <p:sldId id="256" r:id="rId6"/>
    <p:sldId id="10641" r:id="rId7"/>
    <p:sldId id="10643" r:id="rId8"/>
    <p:sldId id="10660" r:id="rId9"/>
    <p:sldId id="10642" r:id="rId10"/>
    <p:sldId id="10652" r:id="rId11"/>
    <p:sldId id="10653" r:id="rId12"/>
    <p:sldId id="10661" r:id="rId13"/>
    <p:sldId id="10662" r:id="rId14"/>
    <p:sldId id="10663" r:id="rId15"/>
    <p:sldId id="10664" r:id="rId16"/>
    <p:sldId id="10665" r:id="rId17"/>
    <p:sldId id="10666" r:id="rId18"/>
    <p:sldId id="10667" r:id="rId19"/>
    <p:sldId id="10668" r:id="rId20"/>
    <p:sldId id="10651" r:id="rId21"/>
    <p:sldId id="10644" r:id="rId22"/>
    <p:sldId id="10656" r:id="rId23"/>
    <p:sldId id="10654" r:id="rId24"/>
    <p:sldId id="10655" r:id="rId25"/>
    <p:sldId id="10657" r:id="rId26"/>
    <p:sldId id="10658" r:id="rId27"/>
    <p:sldId id="10648" r:id="rId28"/>
    <p:sldId id="10645" r:id="rId29"/>
    <p:sldId id="10647" r:id="rId30"/>
    <p:sldId id="10649" r:id="rId31"/>
    <p:sldId id="10650" r:id="rId32"/>
    <p:sldId id="10646" r:id="rId33"/>
  </p:sldIdLst>
  <p:sldSz cx="9144000" cy="5143500" type="screen16x9"/>
  <p:notesSz cx="6858000" cy="962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AB53B7-0A44-406B-BE92-56DF0398C941}">
          <p14:sldIdLst>
            <p14:sldId id="256"/>
            <p14:sldId id="10641"/>
            <p14:sldId id="10643"/>
            <p14:sldId id="10660"/>
            <p14:sldId id="10642"/>
            <p14:sldId id="10652"/>
            <p14:sldId id="10653"/>
            <p14:sldId id="10661"/>
            <p14:sldId id="10662"/>
            <p14:sldId id="10663"/>
            <p14:sldId id="10664"/>
            <p14:sldId id="10665"/>
            <p14:sldId id="10666"/>
            <p14:sldId id="10667"/>
            <p14:sldId id="10668"/>
            <p14:sldId id="10651"/>
            <p14:sldId id="10644"/>
            <p14:sldId id="10656"/>
            <p14:sldId id="10654"/>
            <p14:sldId id="10655"/>
            <p14:sldId id="10657"/>
            <p14:sldId id="10658"/>
            <p14:sldId id="10648"/>
            <p14:sldId id="10645"/>
            <p14:sldId id="10647"/>
            <p14:sldId id="10649"/>
            <p14:sldId id="10650"/>
            <p14:sldId id="1064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5F5202-15F9-22B4-94C9-011EF6DCC622}" name="Eran Hertzmann" initials="EH" userId="S::eranh@earlysign.com::d79d2193-e538-4083-b586-d945859d481a" providerId="AD"/>
  <p188:author id="{7941FC59-0C52-7561-98C6-D91A2AD0D912}" name="Tal Sagiv" initials="TS" userId="S::tal@earlysign.com::fa4882b6-22ae-4545-9533-2797b6d3ad11" providerId="AD"/>
  <p188:author id="{64F8EAAD-D9DA-4EE6-E4B9-FD77E0CE8707}" name="Eran Hertzmann" initials="EH" userId="S::EranH@earlysign.com::d79d2193-e538-4083-b586-d945859d481a" providerId="AD"/>
  <p188:author id="{7A2906CA-EAEE-DBE9-230D-C9DE7DB246FA}" name="Alon Lanyado" initials="AL" userId="S::alon@earlysign.com::8ff0d540-df09-4688-aef2-49d58a5b648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Yaron Kinar" initials="YK" lastIdx="8" clrIdx="6">
    <p:extLst>
      <p:ext uri="{19B8F6BF-5375-455C-9EA6-DF929625EA0E}">
        <p15:presenceInfo xmlns:p15="http://schemas.microsoft.com/office/powerpoint/2012/main" userId="S::yaron@earlysign.com::5aab97db-2b28-4b1e-ae6e-ac1b04411bcf" providerId="AD"/>
      </p:ext>
    </p:extLst>
  </p:cmAuthor>
  <p:cmAuthor id="1" name="Rachel Yesharim" initials="RY" lastIdx="6" clrIdx="0"/>
  <p:cmAuthor id="2" name="Eran Choman" initials="EC" lastIdx="4" clrIdx="1">
    <p:extLst>
      <p:ext uri="{19B8F6BF-5375-455C-9EA6-DF929625EA0E}">
        <p15:presenceInfo xmlns:p15="http://schemas.microsoft.com/office/powerpoint/2012/main" userId="S::eran@earlysign.com::e4708c9e-db5d-4b3d-babf-6cb2b4292c98" providerId="AD"/>
      </p:ext>
    </p:extLst>
  </p:cmAuthor>
  <p:cmAuthor id="3" name="Alon Lanyado" initials="AL" lastIdx="3" clrIdx="2">
    <p:extLst>
      <p:ext uri="{19B8F6BF-5375-455C-9EA6-DF929625EA0E}">
        <p15:presenceInfo xmlns:p15="http://schemas.microsoft.com/office/powerpoint/2012/main" userId="S::alon@earlysign.com::8ff0d540-df09-4688-aef2-49d58a5b648d" providerId="AD"/>
      </p:ext>
    </p:extLst>
  </p:cmAuthor>
  <p:cmAuthor id="4" name="Eli Cohen" initials="EC" lastIdx="3" clrIdx="3">
    <p:extLst>
      <p:ext uri="{19B8F6BF-5375-455C-9EA6-DF929625EA0E}">
        <p15:presenceInfo xmlns:p15="http://schemas.microsoft.com/office/powerpoint/2012/main" userId="S::eli@earlysign.com::599bf5dd-9bff-44e4-a81a-6d56ebd94de2" providerId="AD"/>
      </p:ext>
    </p:extLst>
  </p:cmAuthor>
  <p:cmAuthor id="5" name="Ori" initials="O" lastIdx="9" clrIdx="4">
    <p:extLst>
      <p:ext uri="{19B8F6BF-5375-455C-9EA6-DF929625EA0E}">
        <p15:presenceInfo xmlns:p15="http://schemas.microsoft.com/office/powerpoint/2012/main" userId="S::ori@earlysign.com::3d87ec65-d032-4163-87ac-ba6ee7c42c67" providerId="AD"/>
      </p:ext>
    </p:extLst>
  </p:cmAuthor>
  <p:cmAuthor id="6" name="Tal Sagiv" initials="TS" lastIdx="15" clrIdx="5">
    <p:extLst>
      <p:ext uri="{19B8F6BF-5375-455C-9EA6-DF929625EA0E}">
        <p15:presenceInfo xmlns:p15="http://schemas.microsoft.com/office/powerpoint/2012/main" userId="S::tal@earlysign.com::fa4882b6-22ae-4545-9533-2797b6d3ad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A9E1"/>
    <a:srgbClr val="FF7F0D"/>
    <a:srgbClr val="C9E9F7"/>
    <a:srgbClr val="FF6600"/>
    <a:srgbClr val="009A46"/>
    <a:srgbClr val="51A8DC"/>
    <a:srgbClr val="E40A18"/>
    <a:srgbClr val="FF0000"/>
    <a:srgbClr val="DDDDDD"/>
    <a:srgbClr val="A7A7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28875-E655-460F-BDCD-05A60C4B73E7}" v="5" dt="2023-02-06T09:29:17.094"/>
    <p1510:client id="{A8F70AC1-607D-4CAD-B191-2F3F4723845B}" v="1215" dt="2023-02-06T07:31:58.946"/>
  </p1510:revLst>
</p1510:revInfo>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n Lanyado" userId="8ff0d540-df09-4688-aef2-49d58a5b648d" providerId="ADAL" clId="{B004919B-EC3E-42F1-94C7-0A5CEA9B710B}"/>
    <pc:docChg chg="undo custSel modSld">
      <pc:chgData name="Alon Lanyado" userId="8ff0d540-df09-4688-aef2-49d58a5b648d" providerId="ADAL" clId="{B004919B-EC3E-42F1-94C7-0A5CEA9B710B}" dt="2022-02-28T13:41:11.918" v="64" actId="20577"/>
      <pc:docMkLst>
        <pc:docMk/>
      </pc:docMkLst>
      <pc:sldChg chg="modSp mod">
        <pc:chgData name="Alon Lanyado" userId="8ff0d540-df09-4688-aef2-49d58a5b648d" providerId="ADAL" clId="{B004919B-EC3E-42F1-94C7-0A5CEA9B710B}" dt="2022-02-28T13:41:11.918" v="64" actId="20577"/>
        <pc:sldMkLst>
          <pc:docMk/>
          <pc:sldMk cId="2549016854" sldId="10693"/>
        </pc:sldMkLst>
        <pc:spChg chg="mod">
          <ac:chgData name="Alon Lanyado" userId="8ff0d540-df09-4688-aef2-49d58a5b648d" providerId="ADAL" clId="{B004919B-EC3E-42F1-94C7-0A5CEA9B710B}" dt="2022-02-28T13:41:11.918" v="64" actId="20577"/>
          <ac:spMkLst>
            <pc:docMk/>
            <pc:sldMk cId="2549016854" sldId="10693"/>
            <ac:spMk id="6" creationId="{2A983648-B980-4AA2-97FA-A9B7A4996B3B}"/>
          </ac:spMkLst>
        </pc:spChg>
      </pc:sldChg>
    </pc:docChg>
  </pc:docChgLst>
  <pc:docChgLst>
    <pc:chgData name="Eran Choman" userId="e4708c9e-db5d-4b3d-babf-6cb2b4292c98" providerId="ADAL" clId="{1F186135-03E0-4DAF-B949-FAE84B56F82E}"/>
    <pc:docChg chg="custSel addSld modSld">
      <pc:chgData name="Eran Choman" userId="e4708c9e-db5d-4b3d-babf-6cb2b4292c98" providerId="ADAL" clId="{1F186135-03E0-4DAF-B949-FAE84B56F82E}" dt="2021-10-27T11:22:52.471" v="11" actId="207"/>
      <pc:docMkLst>
        <pc:docMk/>
      </pc:docMkLst>
      <pc:sldChg chg="addSp delSp modSp add mod">
        <pc:chgData name="Eran Choman" userId="e4708c9e-db5d-4b3d-babf-6cb2b4292c98" providerId="ADAL" clId="{1F186135-03E0-4DAF-B949-FAE84B56F82E}" dt="2021-10-27T11:22:52.471" v="11" actId="207"/>
        <pc:sldMkLst>
          <pc:docMk/>
          <pc:sldMk cId="499979881" sldId="10640"/>
        </pc:sldMkLst>
        <pc:spChg chg="add del mod">
          <ac:chgData name="Eran Choman" userId="e4708c9e-db5d-4b3d-babf-6cb2b4292c98" providerId="ADAL" clId="{1F186135-03E0-4DAF-B949-FAE84B56F82E}" dt="2021-10-27T11:21:55.806" v="2" actId="478"/>
          <ac:spMkLst>
            <pc:docMk/>
            <pc:sldMk cId="499979881" sldId="10640"/>
            <ac:spMk id="4" creationId="{2EDB5220-D5B3-42CE-91DA-CCB96E5D1A74}"/>
          </ac:spMkLst>
        </pc:spChg>
        <pc:graphicFrameChg chg="add mod">
          <ac:chgData name="Eran Choman" userId="e4708c9e-db5d-4b3d-babf-6cb2b4292c98" providerId="ADAL" clId="{1F186135-03E0-4DAF-B949-FAE84B56F82E}" dt="2021-10-27T11:22:52.471" v="11" actId="207"/>
          <ac:graphicFrameMkLst>
            <pc:docMk/>
            <pc:sldMk cId="499979881" sldId="10640"/>
            <ac:graphicFrameMk id="6" creationId="{E03BCC41-3C12-463D-A404-E5D04270A3CB}"/>
          </ac:graphicFrameMkLst>
        </pc:graphicFrameChg>
        <pc:picChg chg="del">
          <ac:chgData name="Eran Choman" userId="e4708c9e-db5d-4b3d-babf-6cb2b4292c98" providerId="ADAL" clId="{1F186135-03E0-4DAF-B949-FAE84B56F82E}" dt="2021-10-27T11:21:52.083" v="1" actId="478"/>
          <ac:picMkLst>
            <pc:docMk/>
            <pc:sldMk cId="499979881" sldId="10640"/>
            <ac:picMk id="5" creationId="{9F64A4E9-6D16-481E-BF0E-07D74EC931A1}"/>
          </ac:picMkLst>
        </pc:picChg>
      </pc:sldChg>
    </pc:docChg>
  </pc:docChgLst>
  <pc:docChgLst>
    <pc:chgData name="Alon Lanyado" userId="S::alon@earlysign.com::8ff0d540-df09-4688-aef2-49d58a5b648d" providerId="AD" clId="Web-{08D2A827-3A10-3B39-7D1E-707A20A33776}"/>
    <pc:docChg chg="addSld modSld">
      <pc:chgData name="Alon Lanyado" userId="S::alon@earlysign.com::8ff0d540-df09-4688-aef2-49d58a5b648d" providerId="AD" clId="Web-{08D2A827-3A10-3B39-7D1E-707A20A33776}" dt="2022-02-26T18:43:51.225" v="202"/>
      <pc:docMkLst>
        <pc:docMk/>
      </pc:docMkLst>
      <pc:sldChg chg="addSp modSp">
        <pc:chgData name="Alon Lanyado" userId="S::alon@earlysign.com::8ff0d540-df09-4688-aef2-49d58a5b648d" providerId="AD" clId="Web-{08D2A827-3A10-3B39-7D1E-707A20A33776}" dt="2022-02-26T18:37:29.934" v="91" actId="20577"/>
        <pc:sldMkLst>
          <pc:docMk/>
          <pc:sldMk cId="1025389497" sldId="10691"/>
        </pc:sldMkLst>
        <pc:spChg chg="add mod">
          <ac:chgData name="Alon Lanyado" userId="S::alon@earlysign.com::8ff0d540-df09-4688-aef2-49d58a5b648d" providerId="AD" clId="Web-{08D2A827-3A10-3B39-7D1E-707A20A33776}" dt="2022-02-26T18:37:29.934" v="91" actId="20577"/>
          <ac:spMkLst>
            <pc:docMk/>
            <pc:sldMk cId="1025389497" sldId="10691"/>
            <ac:spMk id="2" creationId="{4F7C1381-CC24-4651-86EA-833A5010B18F}"/>
          </ac:spMkLst>
        </pc:spChg>
      </pc:sldChg>
      <pc:sldChg chg="addSp delSp modSp new">
        <pc:chgData name="Alon Lanyado" userId="S::alon@earlysign.com::8ff0d540-df09-4688-aef2-49d58a5b648d" providerId="AD" clId="Web-{08D2A827-3A10-3B39-7D1E-707A20A33776}" dt="2022-02-26T18:43:51.225" v="202"/>
        <pc:sldMkLst>
          <pc:docMk/>
          <pc:sldMk cId="1652062365" sldId="10692"/>
        </pc:sldMkLst>
        <pc:spChg chg="mod">
          <ac:chgData name="Alon Lanyado" userId="S::alon@earlysign.com::8ff0d540-df09-4688-aef2-49d58a5b648d" providerId="AD" clId="Web-{08D2A827-3A10-3B39-7D1E-707A20A33776}" dt="2022-02-26T18:41:37.456" v="126" actId="20577"/>
          <ac:spMkLst>
            <pc:docMk/>
            <pc:sldMk cId="1652062365" sldId="10692"/>
            <ac:spMk id="2" creationId="{4A4A1626-511C-4FC2-B4A2-256BBAFB8882}"/>
          </ac:spMkLst>
        </pc:spChg>
        <pc:spChg chg="del">
          <ac:chgData name="Alon Lanyado" userId="S::alon@earlysign.com::8ff0d540-df09-4688-aef2-49d58a5b648d" providerId="AD" clId="Web-{08D2A827-3A10-3B39-7D1E-707A20A33776}" dt="2022-02-26T18:42:10.675" v="129"/>
          <ac:spMkLst>
            <pc:docMk/>
            <pc:sldMk cId="1652062365" sldId="10692"/>
            <ac:spMk id="3" creationId="{1C149578-2347-4B7F-9B58-E3268E16D835}"/>
          </ac:spMkLst>
        </pc:spChg>
        <pc:graphicFrameChg chg="add mod modGraphic">
          <ac:chgData name="Alon Lanyado" userId="S::alon@earlysign.com::8ff0d540-df09-4688-aef2-49d58a5b648d" providerId="AD" clId="Web-{08D2A827-3A10-3B39-7D1E-707A20A33776}" dt="2022-02-26T18:43:51.225" v="202"/>
          <ac:graphicFrameMkLst>
            <pc:docMk/>
            <pc:sldMk cId="1652062365" sldId="10692"/>
            <ac:graphicFrameMk id="5" creationId="{E2CC741D-0091-4470-A9CE-2543E1FC795C}"/>
          </ac:graphicFrameMkLst>
        </pc:graphicFrameChg>
      </pc:sldChg>
    </pc:docChg>
  </pc:docChgLst>
  <pc:docChgLst>
    <pc:chgData name="Alon Lanyado" userId="8ff0d540-df09-4688-aef2-49d58a5b648d" providerId="ADAL" clId="{11A5E3DF-CDC5-4DB1-9C7F-95549E82958E}"/>
    <pc:docChg chg="undo custSel addSld delSld modSld">
      <pc:chgData name="Alon Lanyado" userId="8ff0d540-df09-4688-aef2-49d58a5b648d" providerId="ADAL" clId="{11A5E3DF-CDC5-4DB1-9C7F-95549E82958E}" dt="2021-12-15T13:06:49.238" v="2688" actId="20577"/>
      <pc:docMkLst>
        <pc:docMk/>
      </pc:docMkLst>
      <pc:sldChg chg="modSp mod">
        <pc:chgData name="Alon Lanyado" userId="8ff0d540-df09-4688-aef2-49d58a5b648d" providerId="ADAL" clId="{11A5E3DF-CDC5-4DB1-9C7F-95549E82958E}" dt="2021-12-07T15:56:27.224" v="7" actId="20577"/>
        <pc:sldMkLst>
          <pc:docMk/>
          <pc:sldMk cId="278948144" sldId="256"/>
        </pc:sldMkLst>
        <pc:spChg chg="mod">
          <ac:chgData name="Alon Lanyado" userId="8ff0d540-df09-4688-aef2-49d58a5b648d" providerId="ADAL" clId="{11A5E3DF-CDC5-4DB1-9C7F-95549E82958E}" dt="2021-12-07T15:56:27.224" v="7" actId="20577"/>
          <ac:spMkLst>
            <pc:docMk/>
            <pc:sldMk cId="278948144" sldId="256"/>
            <ac:spMk id="3" creationId="{305DA919-A6A9-41FE-A0CD-6A76D8472BEF}"/>
          </ac:spMkLst>
        </pc:spChg>
      </pc:sldChg>
      <pc:sldChg chg="modSp mod">
        <pc:chgData name="Alon Lanyado" userId="8ff0d540-df09-4688-aef2-49d58a5b648d" providerId="ADAL" clId="{11A5E3DF-CDC5-4DB1-9C7F-95549E82958E}" dt="2021-12-15T13:05:35.224" v="2633" actId="20577"/>
        <pc:sldMkLst>
          <pc:docMk/>
          <pc:sldMk cId="3577472805" sldId="10641"/>
        </pc:sldMkLst>
        <pc:spChg chg="mod">
          <ac:chgData name="Alon Lanyado" userId="8ff0d540-df09-4688-aef2-49d58a5b648d" providerId="ADAL" clId="{11A5E3DF-CDC5-4DB1-9C7F-95549E82958E}" dt="2021-12-15T13:05:35.224" v="2633" actId="20577"/>
          <ac:spMkLst>
            <pc:docMk/>
            <pc:sldMk cId="3577472805" sldId="10641"/>
            <ac:spMk id="3" creationId="{B5C3548E-A482-411F-81F9-2D373ADC5481}"/>
          </ac:spMkLst>
        </pc:spChg>
      </pc:sldChg>
      <pc:sldChg chg="mod modShow">
        <pc:chgData name="Alon Lanyado" userId="8ff0d540-df09-4688-aef2-49d58a5b648d" providerId="ADAL" clId="{11A5E3DF-CDC5-4DB1-9C7F-95549E82958E}" dt="2021-12-07T15:57:18.656" v="43" actId="729"/>
        <pc:sldMkLst>
          <pc:docMk/>
          <pc:sldMk cId="2224773078" sldId="10644"/>
        </pc:sldMkLst>
      </pc:sldChg>
      <pc:sldChg chg="mod modShow">
        <pc:chgData name="Alon Lanyado" userId="8ff0d540-df09-4688-aef2-49d58a5b648d" providerId="ADAL" clId="{11A5E3DF-CDC5-4DB1-9C7F-95549E82958E}" dt="2021-12-07T15:57:24.848" v="44" actId="729"/>
        <pc:sldMkLst>
          <pc:docMk/>
          <pc:sldMk cId="1336075484" sldId="10645"/>
        </pc:sldMkLst>
      </pc:sldChg>
      <pc:sldChg chg="del">
        <pc:chgData name="Alon Lanyado" userId="8ff0d540-df09-4688-aef2-49d58a5b648d" providerId="ADAL" clId="{11A5E3DF-CDC5-4DB1-9C7F-95549E82958E}" dt="2021-12-07T15:57:40.515" v="45" actId="47"/>
        <pc:sldMkLst>
          <pc:docMk/>
          <pc:sldMk cId="1934017415" sldId="10647"/>
        </pc:sldMkLst>
      </pc:sldChg>
      <pc:sldChg chg="del">
        <pc:chgData name="Alon Lanyado" userId="8ff0d540-df09-4688-aef2-49d58a5b648d" providerId="ADAL" clId="{11A5E3DF-CDC5-4DB1-9C7F-95549E82958E}" dt="2021-12-07T15:57:40.515" v="45" actId="47"/>
        <pc:sldMkLst>
          <pc:docMk/>
          <pc:sldMk cId="2871921960" sldId="10648"/>
        </pc:sldMkLst>
      </pc:sldChg>
      <pc:sldChg chg="mod modShow">
        <pc:chgData name="Alon Lanyado" userId="8ff0d540-df09-4688-aef2-49d58a5b648d" providerId="ADAL" clId="{11A5E3DF-CDC5-4DB1-9C7F-95549E82958E}" dt="2021-12-07T15:58:23.806" v="47" actId="729"/>
        <pc:sldMkLst>
          <pc:docMk/>
          <pc:sldMk cId="2286767162" sldId="10649"/>
        </pc:sldMkLst>
      </pc:sldChg>
      <pc:sldChg chg="mod modShow">
        <pc:chgData name="Alon Lanyado" userId="8ff0d540-df09-4688-aef2-49d58a5b648d" providerId="ADAL" clId="{11A5E3DF-CDC5-4DB1-9C7F-95549E82958E}" dt="2021-12-07T15:57:24.848" v="44" actId="729"/>
        <pc:sldMkLst>
          <pc:docMk/>
          <pc:sldMk cId="4185006751" sldId="10655"/>
        </pc:sldMkLst>
      </pc:sldChg>
      <pc:sldChg chg="del">
        <pc:chgData name="Alon Lanyado" userId="8ff0d540-df09-4688-aef2-49d58a5b648d" providerId="ADAL" clId="{11A5E3DF-CDC5-4DB1-9C7F-95549E82958E}" dt="2021-12-07T15:57:40.515" v="45" actId="47"/>
        <pc:sldMkLst>
          <pc:docMk/>
          <pc:sldMk cId="3531572102" sldId="10658"/>
        </pc:sldMkLst>
      </pc:sldChg>
      <pc:sldChg chg="del">
        <pc:chgData name="Alon Lanyado" userId="8ff0d540-df09-4688-aef2-49d58a5b648d" providerId="ADAL" clId="{11A5E3DF-CDC5-4DB1-9C7F-95549E82958E}" dt="2021-12-07T15:57:40.515" v="45" actId="47"/>
        <pc:sldMkLst>
          <pc:docMk/>
          <pc:sldMk cId="2839676892" sldId="10659"/>
        </pc:sldMkLst>
      </pc:sldChg>
      <pc:sldChg chg="mod modShow">
        <pc:chgData name="Alon Lanyado" userId="8ff0d540-df09-4688-aef2-49d58a5b648d" providerId="ADAL" clId="{11A5E3DF-CDC5-4DB1-9C7F-95549E82958E}" dt="2021-12-07T15:58:23.806" v="47" actId="729"/>
        <pc:sldMkLst>
          <pc:docMk/>
          <pc:sldMk cId="3745195980" sldId="10665"/>
        </pc:sldMkLst>
      </pc:sldChg>
      <pc:sldChg chg="modSp mod">
        <pc:chgData name="Alon Lanyado" userId="8ff0d540-df09-4688-aef2-49d58a5b648d" providerId="ADAL" clId="{11A5E3DF-CDC5-4DB1-9C7F-95549E82958E}" dt="2021-12-15T13:06:49.238" v="2688" actId="20577"/>
        <pc:sldMkLst>
          <pc:docMk/>
          <pc:sldMk cId="956467251" sldId="10666"/>
        </pc:sldMkLst>
        <pc:spChg chg="mod">
          <ac:chgData name="Alon Lanyado" userId="8ff0d540-df09-4688-aef2-49d58a5b648d" providerId="ADAL" clId="{11A5E3DF-CDC5-4DB1-9C7F-95549E82958E}" dt="2021-12-15T13:06:49.238" v="2688" actId="20577"/>
          <ac:spMkLst>
            <pc:docMk/>
            <pc:sldMk cId="956467251" sldId="10666"/>
            <ac:spMk id="3" creationId="{7402EDC6-4C3B-47F7-B45E-24EAE4D77057}"/>
          </ac:spMkLst>
        </pc:spChg>
      </pc:sldChg>
      <pc:sldChg chg="mod modShow">
        <pc:chgData name="Alon Lanyado" userId="8ff0d540-df09-4688-aef2-49d58a5b648d" providerId="ADAL" clId="{11A5E3DF-CDC5-4DB1-9C7F-95549E82958E}" dt="2021-12-07T15:58:23.806" v="47" actId="729"/>
        <pc:sldMkLst>
          <pc:docMk/>
          <pc:sldMk cId="1785365323" sldId="10667"/>
        </pc:sldMkLst>
      </pc:sldChg>
      <pc:sldChg chg="del">
        <pc:chgData name="Alon Lanyado" userId="8ff0d540-df09-4688-aef2-49d58a5b648d" providerId="ADAL" clId="{11A5E3DF-CDC5-4DB1-9C7F-95549E82958E}" dt="2021-12-07T15:58:02.270" v="46" actId="47"/>
        <pc:sldMkLst>
          <pc:docMk/>
          <pc:sldMk cId="4037638703" sldId="10668"/>
        </pc:sldMkLst>
      </pc:sldChg>
      <pc:sldChg chg="mod modShow">
        <pc:chgData name="Alon Lanyado" userId="8ff0d540-df09-4688-aef2-49d58a5b648d" providerId="ADAL" clId="{11A5E3DF-CDC5-4DB1-9C7F-95549E82958E}" dt="2021-12-07T15:58:23.806" v="47" actId="729"/>
        <pc:sldMkLst>
          <pc:docMk/>
          <pc:sldMk cId="738732897" sldId="10670"/>
        </pc:sldMkLst>
      </pc:sldChg>
      <pc:sldChg chg="modSp new mod">
        <pc:chgData name="Alon Lanyado" userId="8ff0d540-df09-4688-aef2-49d58a5b648d" providerId="ADAL" clId="{11A5E3DF-CDC5-4DB1-9C7F-95549E82958E}" dt="2021-12-15T13:05:52.536" v="2642" actId="20577"/>
        <pc:sldMkLst>
          <pc:docMk/>
          <pc:sldMk cId="4105585260" sldId="10671"/>
        </pc:sldMkLst>
        <pc:spChg chg="mod">
          <ac:chgData name="Alon Lanyado" userId="8ff0d540-df09-4688-aef2-49d58a5b648d" providerId="ADAL" clId="{11A5E3DF-CDC5-4DB1-9C7F-95549E82958E}" dt="2021-12-15T13:05:52.536" v="2642" actId="20577"/>
          <ac:spMkLst>
            <pc:docMk/>
            <pc:sldMk cId="4105585260" sldId="10671"/>
            <ac:spMk id="2" creationId="{9D1AFDA0-1DAF-45D1-BA39-F87903C35558}"/>
          </ac:spMkLst>
        </pc:spChg>
        <pc:spChg chg="mod">
          <ac:chgData name="Alon Lanyado" userId="8ff0d540-df09-4688-aef2-49d58a5b648d" providerId="ADAL" clId="{11A5E3DF-CDC5-4DB1-9C7F-95549E82958E}" dt="2021-12-07T16:06:17.672" v="490" actId="20577"/>
          <ac:spMkLst>
            <pc:docMk/>
            <pc:sldMk cId="4105585260" sldId="10671"/>
            <ac:spMk id="3" creationId="{B1BB2410-8433-431D-AA54-6FACABD81D0C}"/>
          </ac:spMkLst>
        </pc:spChg>
      </pc:sldChg>
      <pc:sldChg chg="addSp delSp modSp new mod modNotesTx">
        <pc:chgData name="Alon Lanyado" userId="8ff0d540-df09-4688-aef2-49d58a5b648d" providerId="ADAL" clId="{11A5E3DF-CDC5-4DB1-9C7F-95549E82958E}" dt="2021-12-13T11:00:16.003" v="2198" actId="26606"/>
        <pc:sldMkLst>
          <pc:docMk/>
          <pc:sldMk cId="986986844" sldId="10672"/>
        </pc:sldMkLst>
        <pc:spChg chg="mod">
          <ac:chgData name="Alon Lanyado" userId="8ff0d540-df09-4688-aef2-49d58a5b648d" providerId="ADAL" clId="{11A5E3DF-CDC5-4DB1-9C7F-95549E82958E}" dt="2021-12-07T16:04:56.662" v="470" actId="26606"/>
          <ac:spMkLst>
            <pc:docMk/>
            <pc:sldMk cId="986986844" sldId="10672"/>
            <ac:spMk id="2" creationId="{217193C3-292E-4721-AB8A-8D84E4BF9AD0}"/>
          </ac:spMkLst>
        </pc:spChg>
        <pc:spChg chg="del">
          <ac:chgData name="Alon Lanyado" userId="8ff0d540-df09-4688-aef2-49d58a5b648d" providerId="ADAL" clId="{11A5E3DF-CDC5-4DB1-9C7F-95549E82958E}" dt="2021-12-07T16:04:51.830" v="469" actId="22"/>
          <ac:spMkLst>
            <pc:docMk/>
            <pc:sldMk cId="986986844" sldId="10672"/>
            <ac:spMk id="3" creationId="{2FE406B6-988F-4823-970E-622ADDF9E843}"/>
          </ac:spMkLst>
        </pc:spChg>
        <pc:spChg chg="add del mod">
          <ac:chgData name="Alon Lanyado" userId="8ff0d540-df09-4688-aef2-49d58a5b648d" providerId="ADAL" clId="{11A5E3DF-CDC5-4DB1-9C7F-95549E82958E}" dt="2021-12-13T11:00:16.003" v="2198" actId="26606"/>
          <ac:spMkLst>
            <pc:docMk/>
            <pc:sldMk cId="986986844" sldId="10672"/>
            <ac:spMk id="7" creationId="{7A39FB0E-CB28-4EEB-BB0E-5A9E8A52F37E}"/>
          </ac:spMkLst>
        </pc:spChg>
        <pc:picChg chg="add del mod ord">
          <ac:chgData name="Alon Lanyado" userId="8ff0d540-df09-4688-aef2-49d58a5b648d" providerId="ADAL" clId="{11A5E3DF-CDC5-4DB1-9C7F-95549E82958E}" dt="2021-12-13T11:00:03.423" v="2196" actId="478"/>
          <ac:picMkLst>
            <pc:docMk/>
            <pc:sldMk cId="986986844" sldId="10672"/>
            <ac:picMk id="5" creationId="{C9C2AF19-689A-4E35-9A30-12CDD4DCC995}"/>
          </ac:picMkLst>
        </pc:picChg>
        <pc:picChg chg="add mod">
          <ac:chgData name="Alon Lanyado" userId="8ff0d540-df09-4688-aef2-49d58a5b648d" providerId="ADAL" clId="{11A5E3DF-CDC5-4DB1-9C7F-95549E82958E}" dt="2021-12-13T11:00:16.003" v="2198" actId="26606"/>
          <ac:picMkLst>
            <pc:docMk/>
            <pc:sldMk cId="986986844" sldId="10672"/>
            <ac:picMk id="9" creationId="{680B61FF-23E0-402F-99AB-A0E5EACC6614}"/>
          </ac:picMkLst>
        </pc:picChg>
      </pc:sldChg>
      <pc:sldChg chg="addSp delSp modSp new mod">
        <pc:chgData name="Alon Lanyado" userId="8ff0d540-df09-4688-aef2-49d58a5b648d" providerId="ADAL" clId="{11A5E3DF-CDC5-4DB1-9C7F-95549E82958E}" dt="2021-12-13T08:43:24.150" v="2195"/>
        <pc:sldMkLst>
          <pc:docMk/>
          <pc:sldMk cId="1440426948" sldId="10673"/>
        </pc:sldMkLst>
        <pc:spChg chg="mod">
          <ac:chgData name="Alon Lanyado" userId="8ff0d540-df09-4688-aef2-49d58a5b648d" providerId="ADAL" clId="{11A5E3DF-CDC5-4DB1-9C7F-95549E82958E}" dt="2021-12-07T16:10:17.435" v="862" actId="20577"/>
          <ac:spMkLst>
            <pc:docMk/>
            <pc:sldMk cId="1440426948" sldId="10673"/>
            <ac:spMk id="2" creationId="{1CFF21F7-40DE-41FB-A504-50521278F4BB}"/>
          </ac:spMkLst>
        </pc:spChg>
        <pc:spChg chg="del">
          <ac:chgData name="Alon Lanyado" userId="8ff0d540-df09-4688-aef2-49d58a5b648d" providerId="ADAL" clId="{11A5E3DF-CDC5-4DB1-9C7F-95549E82958E}" dt="2021-12-07T16:10:47.596" v="863"/>
          <ac:spMkLst>
            <pc:docMk/>
            <pc:sldMk cId="1440426948" sldId="10673"/>
            <ac:spMk id="3" creationId="{1B05126C-14A8-48D9-9967-BB8AAD183472}"/>
          </ac:spMkLst>
        </pc:spChg>
        <pc:graphicFrameChg chg="add mod modGraphic">
          <ac:chgData name="Alon Lanyado" userId="8ff0d540-df09-4688-aef2-49d58a5b648d" providerId="ADAL" clId="{11A5E3DF-CDC5-4DB1-9C7F-95549E82958E}" dt="2021-12-13T08:43:24.150" v="2195"/>
          <ac:graphicFrameMkLst>
            <pc:docMk/>
            <pc:sldMk cId="1440426948" sldId="10673"/>
            <ac:graphicFrameMk id="4" creationId="{536611FF-BE2E-4D7F-AC7A-8893DD9301B5}"/>
          </ac:graphicFrameMkLst>
        </pc:graphicFrameChg>
      </pc:sldChg>
      <pc:sldChg chg="modSp new mod">
        <pc:chgData name="Alon Lanyado" userId="8ff0d540-df09-4688-aef2-49d58a5b648d" providerId="ADAL" clId="{11A5E3DF-CDC5-4DB1-9C7F-95549E82958E}" dt="2021-12-08T08:14:52.358" v="1459" actId="20577"/>
        <pc:sldMkLst>
          <pc:docMk/>
          <pc:sldMk cId="3345844839" sldId="10674"/>
        </pc:sldMkLst>
        <pc:spChg chg="mod">
          <ac:chgData name="Alon Lanyado" userId="8ff0d540-df09-4688-aef2-49d58a5b648d" providerId="ADAL" clId="{11A5E3DF-CDC5-4DB1-9C7F-95549E82958E}" dt="2021-12-07T16:07:13.821" v="553" actId="20577"/>
          <ac:spMkLst>
            <pc:docMk/>
            <pc:sldMk cId="3345844839" sldId="10674"/>
            <ac:spMk id="2" creationId="{4985E635-3F88-4056-951A-63522F7A2B5B}"/>
          </ac:spMkLst>
        </pc:spChg>
        <pc:spChg chg="mod">
          <ac:chgData name="Alon Lanyado" userId="8ff0d540-df09-4688-aef2-49d58a5b648d" providerId="ADAL" clId="{11A5E3DF-CDC5-4DB1-9C7F-95549E82958E}" dt="2021-12-08T08:14:52.358" v="1459" actId="20577"/>
          <ac:spMkLst>
            <pc:docMk/>
            <pc:sldMk cId="3345844839" sldId="10674"/>
            <ac:spMk id="3" creationId="{8B511D05-3692-42A2-9B48-57AA7C5EA152}"/>
          </ac:spMkLst>
        </pc:spChg>
      </pc:sldChg>
      <pc:sldChg chg="addSp delSp modSp new mod">
        <pc:chgData name="Alon Lanyado" userId="8ff0d540-df09-4688-aef2-49d58a5b648d" providerId="ADAL" clId="{11A5E3DF-CDC5-4DB1-9C7F-95549E82958E}" dt="2021-12-13T12:20:17.934" v="2282"/>
        <pc:sldMkLst>
          <pc:docMk/>
          <pc:sldMk cId="1689308144" sldId="10675"/>
        </pc:sldMkLst>
        <pc:spChg chg="mod">
          <ac:chgData name="Alon Lanyado" userId="8ff0d540-df09-4688-aef2-49d58a5b648d" providerId="ADAL" clId="{11A5E3DF-CDC5-4DB1-9C7F-95549E82958E}" dt="2021-12-13T12:19:55.643" v="2281" actId="20577"/>
          <ac:spMkLst>
            <pc:docMk/>
            <pc:sldMk cId="1689308144" sldId="10675"/>
            <ac:spMk id="2" creationId="{88F75603-1558-4B47-9826-1BB9ECBC42CB}"/>
          </ac:spMkLst>
        </pc:spChg>
        <pc:spChg chg="del">
          <ac:chgData name="Alon Lanyado" userId="8ff0d540-df09-4688-aef2-49d58a5b648d" providerId="ADAL" clId="{11A5E3DF-CDC5-4DB1-9C7F-95549E82958E}" dt="2021-12-07T16:28:30.117" v="915"/>
          <ac:spMkLst>
            <pc:docMk/>
            <pc:sldMk cId="1689308144" sldId="10675"/>
            <ac:spMk id="3" creationId="{AE8DC8AB-62EE-47D0-B7BF-E2C20D862E60}"/>
          </ac:spMkLst>
        </pc:spChg>
        <pc:spChg chg="add del mod">
          <ac:chgData name="Alon Lanyado" userId="8ff0d540-df09-4688-aef2-49d58a5b648d" providerId="ADAL" clId="{11A5E3DF-CDC5-4DB1-9C7F-95549E82958E}" dt="2021-12-08T08:14:58.430" v="1460" actId="478"/>
          <ac:spMkLst>
            <pc:docMk/>
            <pc:sldMk cId="1689308144" sldId="10675"/>
            <ac:spMk id="5" creationId="{0C262B45-27FE-49C1-B4D9-CDFE60351C85}"/>
          </ac:spMkLst>
        </pc:spChg>
        <pc:graphicFrameChg chg="add mod modGraphic">
          <ac:chgData name="Alon Lanyado" userId="8ff0d540-df09-4688-aef2-49d58a5b648d" providerId="ADAL" clId="{11A5E3DF-CDC5-4DB1-9C7F-95549E82958E}" dt="2021-12-13T12:20:17.934" v="2282"/>
          <ac:graphicFrameMkLst>
            <pc:docMk/>
            <pc:sldMk cId="1689308144" sldId="10675"/>
            <ac:graphicFrameMk id="4" creationId="{23386D98-55D4-4297-BF05-43B78C00DB94}"/>
          </ac:graphicFrameMkLst>
        </pc:graphicFrameChg>
      </pc:sldChg>
      <pc:sldChg chg="modSp add mod modShow">
        <pc:chgData name="Alon Lanyado" userId="8ff0d540-df09-4688-aef2-49d58a5b648d" providerId="ADAL" clId="{11A5E3DF-CDC5-4DB1-9C7F-95549E82958E}" dt="2021-12-13T12:06:08.616" v="2255"/>
        <pc:sldMkLst>
          <pc:docMk/>
          <pc:sldMk cId="3437590823" sldId="10676"/>
        </pc:sldMkLst>
        <pc:graphicFrameChg chg="mod modGraphic">
          <ac:chgData name="Alon Lanyado" userId="8ff0d540-df09-4688-aef2-49d58a5b648d" providerId="ADAL" clId="{11A5E3DF-CDC5-4DB1-9C7F-95549E82958E}" dt="2021-12-13T12:06:08.616" v="2255"/>
          <ac:graphicFrameMkLst>
            <pc:docMk/>
            <pc:sldMk cId="3437590823" sldId="10676"/>
            <ac:graphicFrameMk id="4" creationId="{983D2633-5920-44C6-90A6-F7E830E0A0E1}"/>
          </ac:graphicFrameMkLst>
        </pc:graphicFrameChg>
      </pc:sldChg>
      <pc:sldChg chg="modSp new mod">
        <pc:chgData name="Alon Lanyado" userId="8ff0d540-df09-4688-aef2-49d58a5b648d" providerId="ADAL" clId="{11A5E3DF-CDC5-4DB1-9C7F-95549E82958E}" dt="2021-12-15T10:35:45.282" v="2289" actId="20577"/>
        <pc:sldMkLst>
          <pc:docMk/>
          <pc:sldMk cId="2490774804" sldId="10677"/>
        </pc:sldMkLst>
        <pc:spChg chg="mod">
          <ac:chgData name="Alon Lanyado" userId="8ff0d540-df09-4688-aef2-49d58a5b648d" providerId="ADAL" clId="{11A5E3DF-CDC5-4DB1-9C7F-95549E82958E}" dt="2021-12-15T10:35:45.282" v="2289" actId="20577"/>
          <ac:spMkLst>
            <pc:docMk/>
            <pc:sldMk cId="2490774804" sldId="10677"/>
            <ac:spMk id="2" creationId="{F4EF7806-42F6-4F3C-BFFC-B6AC9592FC08}"/>
          </ac:spMkLst>
        </pc:spChg>
        <pc:spChg chg="mod">
          <ac:chgData name="Alon Lanyado" userId="8ff0d540-df09-4688-aef2-49d58a5b648d" providerId="ADAL" clId="{11A5E3DF-CDC5-4DB1-9C7F-95549E82958E}" dt="2021-12-12T19:20:08.747" v="2143" actId="20577"/>
          <ac:spMkLst>
            <pc:docMk/>
            <pc:sldMk cId="2490774804" sldId="10677"/>
            <ac:spMk id="3" creationId="{0DDBF06B-5219-4842-AB59-7EA4E693801C}"/>
          </ac:spMkLst>
        </pc:spChg>
      </pc:sldChg>
      <pc:sldChg chg="addSp delSp modSp new mod">
        <pc:chgData name="Alon Lanyado" userId="8ff0d540-df09-4688-aef2-49d58a5b648d" providerId="ADAL" clId="{11A5E3DF-CDC5-4DB1-9C7F-95549E82958E}" dt="2021-12-15T13:03:38.145" v="2618" actId="478"/>
        <pc:sldMkLst>
          <pc:docMk/>
          <pc:sldMk cId="3872745985" sldId="10678"/>
        </pc:sldMkLst>
        <pc:spChg chg="mod">
          <ac:chgData name="Alon Lanyado" userId="8ff0d540-df09-4688-aef2-49d58a5b648d" providerId="ADAL" clId="{11A5E3DF-CDC5-4DB1-9C7F-95549E82958E}" dt="2021-12-13T07:37:49.160" v="2175" actId="20577"/>
          <ac:spMkLst>
            <pc:docMk/>
            <pc:sldMk cId="3872745985" sldId="10678"/>
            <ac:spMk id="2" creationId="{C48E29C7-CC3C-45EF-B9B6-6D0EB87C458E}"/>
          </ac:spMkLst>
        </pc:spChg>
        <pc:spChg chg="del mod">
          <ac:chgData name="Alon Lanyado" userId="8ff0d540-df09-4688-aef2-49d58a5b648d" providerId="ADAL" clId="{11A5E3DF-CDC5-4DB1-9C7F-95549E82958E}" dt="2021-12-13T07:37:41.864" v="2152" actId="478"/>
          <ac:spMkLst>
            <pc:docMk/>
            <pc:sldMk cId="3872745985" sldId="10678"/>
            <ac:spMk id="3" creationId="{A3BCE01D-1062-4768-9AEC-8734B777C904}"/>
          </ac:spMkLst>
        </pc:spChg>
        <pc:spChg chg="add del mod">
          <ac:chgData name="Alon Lanyado" userId="8ff0d540-df09-4688-aef2-49d58a5b648d" providerId="ADAL" clId="{11A5E3DF-CDC5-4DB1-9C7F-95549E82958E}" dt="2021-12-15T13:03:38.145" v="2618" actId="478"/>
          <ac:spMkLst>
            <pc:docMk/>
            <pc:sldMk cId="3872745985" sldId="10678"/>
            <ac:spMk id="5" creationId="{13BC9ABD-98C7-4716-BCA5-E4FEFAC999F4}"/>
          </ac:spMkLst>
        </pc:spChg>
        <pc:graphicFrameChg chg="add mod modGraphic">
          <ac:chgData name="Alon Lanyado" userId="8ff0d540-df09-4688-aef2-49d58a5b648d" providerId="ADAL" clId="{11A5E3DF-CDC5-4DB1-9C7F-95549E82958E}" dt="2021-12-15T13:02:51.187" v="2613" actId="2164"/>
          <ac:graphicFrameMkLst>
            <pc:docMk/>
            <pc:sldMk cId="3872745985" sldId="10678"/>
            <ac:graphicFrameMk id="4" creationId="{D53446F8-E188-47E0-AB9C-DABFDCF17DDE}"/>
          </ac:graphicFrameMkLst>
        </pc:graphicFrameChg>
      </pc:sldChg>
      <pc:sldChg chg="modSp new mod">
        <pc:chgData name="Alon Lanyado" userId="8ff0d540-df09-4688-aef2-49d58a5b648d" providerId="ADAL" clId="{11A5E3DF-CDC5-4DB1-9C7F-95549E82958E}" dt="2021-12-13T07:38:23.677" v="2193" actId="20577"/>
        <pc:sldMkLst>
          <pc:docMk/>
          <pc:sldMk cId="1293865408" sldId="10679"/>
        </pc:sldMkLst>
        <pc:spChg chg="mod">
          <ac:chgData name="Alon Lanyado" userId="8ff0d540-df09-4688-aef2-49d58a5b648d" providerId="ADAL" clId="{11A5E3DF-CDC5-4DB1-9C7F-95549E82958E}" dt="2021-12-13T07:38:23.677" v="2193" actId="20577"/>
          <ac:spMkLst>
            <pc:docMk/>
            <pc:sldMk cId="1293865408" sldId="10679"/>
            <ac:spMk id="2" creationId="{A24A4BEA-FACB-4867-9DEB-610F20D5ADAC}"/>
          </ac:spMkLst>
        </pc:spChg>
      </pc:sldChg>
      <pc:sldChg chg="modSp new mod modShow">
        <pc:chgData name="Alon Lanyado" userId="8ff0d540-df09-4688-aef2-49d58a5b648d" providerId="ADAL" clId="{11A5E3DF-CDC5-4DB1-9C7F-95549E82958E}" dt="2021-12-15T10:34:44.730" v="2283" actId="729"/>
        <pc:sldMkLst>
          <pc:docMk/>
          <pc:sldMk cId="1254828004" sldId="10680"/>
        </pc:sldMkLst>
        <pc:spChg chg="mod">
          <ac:chgData name="Alon Lanyado" userId="8ff0d540-df09-4688-aef2-49d58a5b648d" providerId="ADAL" clId="{11A5E3DF-CDC5-4DB1-9C7F-95549E82958E}" dt="2021-12-13T11:24:15.469" v="2214" actId="20577"/>
          <ac:spMkLst>
            <pc:docMk/>
            <pc:sldMk cId="1254828004" sldId="10680"/>
            <ac:spMk id="2" creationId="{B69EA422-57C2-4A12-B03E-AA1C915BA4B4}"/>
          </ac:spMkLst>
        </pc:spChg>
      </pc:sldChg>
    </pc:docChg>
  </pc:docChgLst>
  <pc:docChgLst>
    <pc:chgData name="Alon Lanyado" userId="8ff0d540-df09-4688-aef2-49d58a5b648d" providerId="ADAL" clId="{0DB28875-E655-460F-BDCD-05A60C4B73E7}"/>
    <pc:docChg chg="modSld">
      <pc:chgData name="Alon Lanyado" userId="8ff0d540-df09-4688-aef2-49d58a5b648d" providerId="ADAL" clId="{0DB28875-E655-460F-BDCD-05A60C4B73E7}" dt="2023-02-06T09:29:17.094" v="4" actId="20577"/>
      <pc:docMkLst>
        <pc:docMk/>
      </pc:docMkLst>
      <pc:sldChg chg="modSp">
        <pc:chgData name="Alon Lanyado" userId="8ff0d540-df09-4688-aef2-49d58a5b648d" providerId="ADAL" clId="{0DB28875-E655-460F-BDCD-05A60C4B73E7}" dt="2023-02-06T09:29:17.094" v="4" actId="20577"/>
        <pc:sldMkLst>
          <pc:docMk/>
          <pc:sldMk cId="1469637688" sldId="10654"/>
        </pc:sldMkLst>
        <pc:graphicFrameChg chg="mod">
          <ac:chgData name="Alon Lanyado" userId="8ff0d540-df09-4688-aef2-49d58a5b648d" providerId="ADAL" clId="{0DB28875-E655-460F-BDCD-05A60C4B73E7}" dt="2023-02-06T09:29:17.094" v="4" actId="20577"/>
          <ac:graphicFrameMkLst>
            <pc:docMk/>
            <pc:sldMk cId="1469637688" sldId="10654"/>
            <ac:graphicFrameMk id="4" creationId="{C355EAAC-1AC8-0B86-E9F9-48E67A3AA7AD}"/>
          </ac:graphicFrameMkLst>
        </pc:graphicFrameChg>
      </pc:sldChg>
      <pc:sldChg chg="modSp mod">
        <pc:chgData name="Alon Lanyado" userId="8ff0d540-df09-4688-aef2-49d58a5b648d" providerId="ADAL" clId="{0DB28875-E655-460F-BDCD-05A60C4B73E7}" dt="2023-02-06T09:11:31.676" v="1" actId="20577"/>
        <pc:sldMkLst>
          <pc:docMk/>
          <pc:sldMk cId="89252258" sldId="10665"/>
        </pc:sldMkLst>
        <pc:spChg chg="mod">
          <ac:chgData name="Alon Lanyado" userId="8ff0d540-df09-4688-aef2-49d58a5b648d" providerId="ADAL" clId="{0DB28875-E655-460F-BDCD-05A60C4B73E7}" dt="2023-02-06T09:11:31.676" v="1" actId="20577"/>
          <ac:spMkLst>
            <pc:docMk/>
            <pc:sldMk cId="89252258" sldId="10665"/>
            <ac:spMk id="3" creationId="{545AC7DF-CFC8-5CD9-C8D9-50E0A8C79AB2}"/>
          </ac:spMkLst>
        </pc:spChg>
      </pc:sldChg>
    </pc:docChg>
  </pc:docChgLst>
  <pc:docChgLst>
    <pc:chgData name="Alon Lanyado" userId="S::alon@earlysign.com::8ff0d540-df09-4688-aef2-49d58a5b648d" providerId="AD" clId="Web-{D9C07149-FC9D-08E1-9914-694D6127A8C2}"/>
    <pc:docChg chg="delSld modSld">
      <pc:chgData name="Alon Lanyado" userId="S::alon@earlysign.com::8ff0d540-df09-4688-aef2-49d58a5b648d" providerId="AD" clId="Web-{D9C07149-FC9D-08E1-9914-694D6127A8C2}" dt="2021-08-29T06:21:36.166" v="213" actId="20577"/>
      <pc:docMkLst>
        <pc:docMk/>
      </pc:docMkLst>
      <pc:sldChg chg="modSp">
        <pc:chgData name="Alon Lanyado" userId="S::alon@earlysign.com::8ff0d540-df09-4688-aef2-49d58a5b648d" providerId="AD" clId="Web-{D9C07149-FC9D-08E1-9914-694D6127A8C2}" dt="2021-08-29T06:16:35.783" v="17" actId="20577"/>
        <pc:sldMkLst>
          <pc:docMk/>
          <pc:sldMk cId="278948144" sldId="256"/>
        </pc:sldMkLst>
        <pc:spChg chg="mod">
          <ac:chgData name="Alon Lanyado" userId="S::alon@earlysign.com::8ff0d540-df09-4688-aef2-49d58a5b648d" providerId="AD" clId="Web-{D9C07149-FC9D-08E1-9914-694D6127A8C2}" dt="2021-08-29T06:16:35.783" v="17" actId="20577"/>
          <ac:spMkLst>
            <pc:docMk/>
            <pc:sldMk cId="278948144" sldId="256"/>
            <ac:spMk id="2" creationId="{277A27C9-E368-4AA5-8B00-F8E321526040}"/>
          </ac:spMkLst>
        </pc:spChg>
      </pc:sldChg>
      <pc:sldChg chg="del">
        <pc:chgData name="Alon Lanyado" userId="S::alon@earlysign.com::8ff0d540-df09-4688-aef2-49d58a5b648d" providerId="AD" clId="Web-{D9C07149-FC9D-08E1-9914-694D6127A8C2}" dt="2021-08-29T06:16:28.127" v="8"/>
        <pc:sldMkLst>
          <pc:docMk/>
          <pc:sldMk cId="397042052" sldId="257"/>
        </pc:sldMkLst>
      </pc:sldChg>
      <pc:sldChg chg="del">
        <pc:chgData name="Alon Lanyado" userId="S::alon@earlysign.com::8ff0d540-df09-4688-aef2-49d58a5b648d" providerId="AD" clId="Web-{D9C07149-FC9D-08E1-9914-694D6127A8C2}" dt="2021-08-29T06:16:28.127" v="12"/>
        <pc:sldMkLst>
          <pc:docMk/>
          <pc:sldMk cId="3575612825" sldId="258"/>
        </pc:sldMkLst>
      </pc:sldChg>
      <pc:sldChg chg="del">
        <pc:chgData name="Alon Lanyado" userId="S::alon@earlysign.com::8ff0d540-df09-4688-aef2-49d58a5b648d" providerId="AD" clId="Web-{D9C07149-FC9D-08E1-9914-694D6127A8C2}" dt="2021-08-29T06:16:28.127" v="9"/>
        <pc:sldMkLst>
          <pc:docMk/>
          <pc:sldMk cId="2124551466" sldId="259"/>
        </pc:sldMkLst>
      </pc:sldChg>
      <pc:sldChg chg="del">
        <pc:chgData name="Alon Lanyado" userId="S::alon@earlysign.com::8ff0d540-df09-4688-aef2-49d58a5b648d" providerId="AD" clId="Web-{D9C07149-FC9D-08E1-9914-694D6127A8C2}" dt="2021-08-29T06:16:28.127" v="6"/>
        <pc:sldMkLst>
          <pc:docMk/>
          <pc:sldMk cId="964464929" sldId="260"/>
        </pc:sldMkLst>
      </pc:sldChg>
      <pc:sldChg chg="del">
        <pc:chgData name="Alon Lanyado" userId="S::alon@earlysign.com::8ff0d540-df09-4688-aef2-49d58a5b648d" providerId="AD" clId="Web-{D9C07149-FC9D-08E1-9914-694D6127A8C2}" dt="2021-08-29T06:16:28.127" v="4"/>
        <pc:sldMkLst>
          <pc:docMk/>
          <pc:sldMk cId="1483357208" sldId="261"/>
        </pc:sldMkLst>
      </pc:sldChg>
      <pc:sldChg chg="del">
        <pc:chgData name="Alon Lanyado" userId="S::alon@earlysign.com::8ff0d540-df09-4688-aef2-49d58a5b648d" providerId="AD" clId="Web-{D9C07149-FC9D-08E1-9914-694D6127A8C2}" dt="2021-08-29T06:16:28.127" v="11"/>
        <pc:sldMkLst>
          <pc:docMk/>
          <pc:sldMk cId="289740482" sldId="262"/>
        </pc:sldMkLst>
      </pc:sldChg>
      <pc:sldChg chg="del">
        <pc:chgData name="Alon Lanyado" userId="S::alon@earlysign.com::8ff0d540-df09-4688-aef2-49d58a5b648d" providerId="AD" clId="Web-{D9C07149-FC9D-08E1-9914-694D6127A8C2}" dt="2021-08-29T06:16:28.127" v="2"/>
        <pc:sldMkLst>
          <pc:docMk/>
          <pc:sldMk cId="644119373" sldId="263"/>
        </pc:sldMkLst>
      </pc:sldChg>
      <pc:sldChg chg="del">
        <pc:chgData name="Alon Lanyado" userId="S::alon@earlysign.com::8ff0d540-df09-4688-aef2-49d58a5b648d" providerId="AD" clId="Web-{D9C07149-FC9D-08E1-9914-694D6127A8C2}" dt="2021-08-29T06:16:28.127" v="10"/>
        <pc:sldMkLst>
          <pc:docMk/>
          <pc:sldMk cId="2596266880" sldId="264"/>
        </pc:sldMkLst>
      </pc:sldChg>
      <pc:sldChg chg="del">
        <pc:chgData name="Alon Lanyado" userId="S::alon@earlysign.com::8ff0d540-df09-4688-aef2-49d58a5b648d" providerId="AD" clId="Web-{D9C07149-FC9D-08E1-9914-694D6127A8C2}" dt="2021-08-29T06:16:28.127" v="7"/>
        <pc:sldMkLst>
          <pc:docMk/>
          <pc:sldMk cId="3320905691" sldId="265"/>
        </pc:sldMkLst>
      </pc:sldChg>
      <pc:sldChg chg="del">
        <pc:chgData name="Alon Lanyado" userId="S::alon@earlysign.com::8ff0d540-df09-4688-aef2-49d58a5b648d" providerId="AD" clId="Web-{D9C07149-FC9D-08E1-9914-694D6127A8C2}" dt="2021-08-29T06:16:28.127" v="5"/>
        <pc:sldMkLst>
          <pc:docMk/>
          <pc:sldMk cId="4200161178" sldId="266"/>
        </pc:sldMkLst>
      </pc:sldChg>
      <pc:sldChg chg="del">
        <pc:chgData name="Alon Lanyado" userId="S::alon@earlysign.com::8ff0d540-df09-4688-aef2-49d58a5b648d" providerId="AD" clId="Web-{D9C07149-FC9D-08E1-9914-694D6127A8C2}" dt="2021-08-29T06:16:28.127" v="3"/>
        <pc:sldMkLst>
          <pc:docMk/>
          <pc:sldMk cId="902384621" sldId="267"/>
        </pc:sldMkLst>
      </pc:sldChg>
      <pc:sldChg chg="del">
        <pc:chgData name="Alon Lanyado" userId="S::alon@earlysign.com::8ff0d540-df09-4688-aef2-49d58a5b648d" providerId="AD" clId="Web-{D9C07149-FC9D-08E1-9914-694D6127A8C2}" dt="2021-08-29T06:16:28.111" v="1"/>
        <pc:sldMkLst>
          <pc:docMk/>
          <pc:sldMk cId="2603650891" sldId="268"/>
        </pc:sldMkLst>
      </pc:sldChg>
      <pc:sldChg chg="del">
        <pc:chgData name="Alon Lanyado" userId="S::alon@earlysign.com::8ff0d540-df09-4688-aef2-49d58a5b648d" providerId="AD" clId="Web-{D9C07149-FC9D-08E1-9914-694D6127A8C2}" dt="2021-08-29T06:16:28.127" v="13"/>
        <pc:sldMkLst>
          <pc:docMk/>
          <pc:sldMk cId="736142171" sldId="269"/>
        </pc:sldMkLst>
      </pc:sldChg>
      <pc:sldChg chg="del">
        <pc:chgData name="Alon Lanyado" userId="S::alon@earlysign.com::8ff0d540-df09-4688-aef2-49d58a5b648d" providerId="AD" clId="Web-{D9C07149-FC9D-08E1-9914-694D6127A8C2}" dt="2021-08-29T06:16:28.111" v="0"/>
        <pc:sldMkLst>
          <pc:docMk/>
          <pc:sldMk cId="1884688976" sldId="271"/>
        </pc:sldMkLst>
      </pc:sldChg>
      <pc:sldChg chg="del">
        <pc:chgData name="Alon Lanyado" userId="S::alon@earlysign.com::8ff0d540-df09-4688-aef2-49d58a5b648d" providerId="AD" clId="Web-{D9C07149-FC9D-08E1-9914-694D6127A8C2}" dt="2021-08-29T06:16:28.127" v="14"/>
        <pc:sldMkLst>
          <pc:docMk/>
          <pc:sldMk cId="967574435" sldId="273"/>
        </pc:sldMkLst>
      </pc:sldChg>
      <pc:sldChg chg="del">
        <pc:chgData name="Alon Lanyado" userId="S::alon@earlysign.com::8ff0d540-df09-4688-aef2-49d58a5b648d" providerId="AD" clId="Web-{D9C07149-FC9D-08E1-9914-694D6127A8C2}" dt="2021-08-29T06:16:28.127" v="15"/>
        <pc:sldMkLst>
          <pc:docMk/>
          <pc:sldMk cId="145868376" sldId="10633"/>
        </pc:sldMkLst>
      </pc:sldChg>
      <pc:sldChg chg="modSp">
        <pc:chgData name="Alon Lanyado" userId="S::alon@earlysign.com::8ff0d540-df09-4688-aef2-49d58a5b648d" providerId="AD" clId="Web-{D9C07149-FC9D-08E1-9914-694D6127A8C2}" dt="2021-08-29T06:21:36.166" v="213" actId="20577"/>
        <pc:sldMkLst>
          <pc:docMk/>
          <pc:sldMk cId="1767816908" sldId="10635"/>
        </pc:sldMkLst>
        <pc:spChg chg="mod">
          <ac:chgData name="Alon Lanyado" userId="S::alon@earlysign.com::8ff0d540-df09-4688-aef2-49d58a5b648d" providerId="AD" clId="Web-{D9C07149-FC9D-08E1-9914-694D6127A8C2}" dt="2021-08-29T06:19:35.803" v="186" actId="20577"/>
          <ac:spMkLst>
            <pc:docMk/>
            <pc:sldMk cId="1767816908" sldId="10635"/>
            <ac:spMk id="2" creationId="{155CA0DA-9B12-4A3B-A368-040156336E1D}"/>
          </ac:spMkLst>
        </pc:spChg>
        <pc:spChg chg="mod">
          <ac:chgData name="Alon Lanyado" userId="S::alon@earlysign.com::8ff0d540-df09-4688-aef2-49d58a5b648d" providerId="AD" clId="Web-{D9C07149-FC9D-08E1-9914-694D6127A8C2}" dt="2021-08-29T06:21:36.166" v="213" actId="20577"/>
          <ac:spMkLst>
            <pc:docMk/>
            <pc:sldMk cId="1767816908" sldId="10635"/>
            <ac:spMk id="3" creationId="{326980AA-6FC7-43C2-9952-24555E622202}"/>
          </ac:spMkLst>
        </pc:spChg>
      </pc:sldChg>
    </pc:docChg>
  </pc:docChgLst>
  <pc:docChgLst>
    <pc:chgData name="Alon Lanyado" userId="8ff0d540-df09-4688-aef2-49d58a5b648d" providerId="ADAL" clId="{6C03C1F5-BC3B-4474-9F09-08808A72D9D2}"/>
    <pc:docChg chg="undo custSel addSld delSld modSld">
      <pc:chgData name="Alon Lanyado" userId="8ff0d540-df09-4688-aef2-49d58a5b648d" providerId="ADAL" clId="{6C03C1F5-BC3B-4474-9F09-08808A72D9D2}" dt="2021-10-27T11:59:30.304" v="744" actId="11529"/>
      <pc:docMkLst>
        <pc:docMk/>
      </pc:docMkLst>
      <pc:sldChg chg="modSp mod">
        <pc:chgData name="Alon Lanyado" userId="8ff0d540-df09-4688-aef2-49d58a5b648d" providerId="ADAL" clId="{6C03C1F5-BC3B-4474-9F09-08808A72D9D2}" dt="2021-10-27T07:40:08.167" v="28" actId="20577"/>
        <pc:sldMkLst>
          <pc:docMk/>
          <pc:sldMk cId="278948144" sldId="256"/>
        </pc:sldMkLst>
        <pc:spChg chg="mod">
          <ac:chgData name="Alon Lanyado" userId="8ff0d540-df09-4688-aef2-49d58a5b648d" providerId="ADAL" clId="{6C03C1F5-BC3B-4474-9F09-08808A72D9D2}" dt="2021-10-27T07:40:04.158" v="21" actId="20577"/>
          <ac:spMkLst>
            <pc:docMk/>
            <pc:sldMk cId="278948144" sldId="256"/>
            <ac:spMk id="2" creationId="{277A27C9-E368-4AA5-8B00-F8E321526040}"/>
          </ac:spMkLst>
        </pc:spChg>
        <pc:spChg chg="mod">
          <ac:chgData name="Alon Lanyado" userId="8ff0d540-df09-4688-aef2-49d58a5b648d" providerId="ADAL" clId="{6C03C1F5-BC3B-4474-9F09-08808A72D9D2}" dt="2021-10-27T07:40:08.167" v="28" actId="20577"/>
          <ac:spMkLst>
            <pc:docMk/>
            <pc:sldMk cId="278948144" sldId="256"/>
            <ac:spMk id="3" creationId="{305DA919-A6A9-41FE-A0CD-6A76D8472BEF}"/>
          </ac:spMkLst>
        </pc:spChg>
      </pc:sldChg>
      <pc:sldChg chg="modSp mod">
        <pc:chgData name="Alon Lanyado" userId="8ff0d540-df09-4688-aef2-49d58a5b648d" providerId="ADAL" clId="{6C03C1F5-BC3B-4474-9F09-08808A72D9D2}" dt="2021-10-27T11:13:10.880" v="268" actId="20577"/>
        <pc:sldMkLst>
          <pc:docMk/>
          <pc:sldMk cId="1767816908" sldId="10635"/>
        </pc:sldMkLst>
        <pc:spChg chg="mod">
          <ac:chgData name="Alon Lanyado" userId="8ff0d540-df09-4688-aef2-49d58a5b648d" providerId="ADAL" clId="{6C03C1F5-BC3B-4474-9F09-08808A72D9D2}" dt="2021-10-27T07:40:22.719" v="39" actId="20577"/>
          <ac:spMkLst>
            <pc:docMk/>
            <pc:sldMk cId="1767816908" sldId="10635"/>
            <ac:spMk id="2" creationId="{155CA0DA-9B12-4A3B-A368-040156336E1D}"/>
          </ac:spMkLst>
        </pc:spChg>
        <pc:spChg chg="mod">
          <ac:chgData name="Alon Lanyado" userId="8ff0d540-df09-4688-aef2-49d58a5b648d" providerId="ADAL" clId="{6C03C1F5-BC3B-4474-9F09-08808A72D9D2}" dt="2021-10-27T11:13:10.880" v="268" actId="20577"/>
          <ac:spMkLst>
            <pc:docMk/>
            <pc:sldMk cId="1767816908" sldId="10635"/>
            <ac:spMk id="3" creationId="{326980AA-6FC7-43C2-9952-24555E622202}"/>
          </ac:spMkLst>
        </pc:spChg>
      </pc:sldChg>
      <pc:sldChg chg="addSp delSp modSp new del mod">
        <pc:chgData name="Alon Lanyado" userId="8ff0d540-df09-4688-aef2-49d58a5b648d" providerId="ADAL" clId="{6C03C1F5-BC3B-4474-9F09-08808A72D9D2}" dt="2021-10-27T11:26:28.741" v="299" actId="47"/>
        <pc:sldMkLst>
          <pc:docMk/>
          <pc:sldMk cId="4224187384" sldId="10636"/>
        </pc:sldMkLst>
        <pc:spChg chg="mod">
          <ac:chgData name="Alon Lanyado" userId="8ff0d540-df09-4688-aef2-49d58a5b648d" providerId="ADAL" clId="{6C03C1F5-BC3B-4474-9F09-08808A72D9D2}" dt="2021-10-27T10:53:07.494" v="162" actId="20577"/>
          <ac:spMkLst>
            <pc:docMk/>
            <pc:sldMk cId="4224187384" sldId="10636"/>
            <ac:spMk id="2" creationId="{E6694582-8848-425D-90FB-0A35A7FC6C67}"/>
          </ac:spMkLst>
        </pc:spChg>
        <pc:spChg chg="del">
          <ac:chgData name="Alon Lanyado" userId="8ff0d540-df09-4688-aef2-49d58a5b648d" providerId="ADAL" clId="{6C03C1F5-BC3B-4474-9F09-08808A72D9D2}" dt="2021-10-27T10:52:59.533" v="151" actId="22"/>
          <ac:spMkLst>
            <pc:docMk/>
            <pc:sldMk cId="4224187384" sldId="10636"/>
            <ac:spMk id="3" creationId="{2F8325D4-7C12-4A2D-841B-B37D65E59AEC}"/>
          </ac:spMkLst>
        </pc:spChg>
        <pc:picChg chg="add mod ord">
          <ac:chgData name="Alon Lanyado" userId="8ff0d540-df09-4688-aef2-49d58a5b648d" providerId="ADAL" clId="{6C03C1F5-BC3B-4474-9F09-08808A72D9D2}" dt="2021-10-27T10:53:02.724" v="152" actId="26606"/>
          <ac:picMkLst>
            <pc:docMk/>
            <pc:sldMk cId="4224187384" sldId="10636"/>
            <ac:picMk id="5" creationId="{9F64A4E9-6D16-481E-BF0E-07D74EC931A1}"/>
          </ac:picMkLst>
        </pc:picChg>
      </pc:sldChg>
      <pc:sldChg chg="addSp delSp modSp new mod modClrScheme chgLayout">
        <pc:chgData name="Alon Lanyado" userId="8ff0d540-df09-4688-aef2-49d58a5b648d" providerId="ADAL" clId="{6C03C1F5-BC3B-4474-9F09-08808A72D9D2}" dt="2021-10-27T11:59:30.304" v="744" actId="11529"/>
        <pc:sldMkLst>
          <pc:docMk/>
          <pc:sldMk cId="3267425181" sldId="10637"/>
        </pc:sldMkLst>
        <pc:spChg chg="mod">
          <ac:chgData name="Alon Lanyado" userId="8ff0d540-df09-4688-aef2-49d58a5b648d" providerId="ADAL" clId="{6C03C1F5-BC3B-4474-9F09-08808A72D9D2}" dt="2021-10-27T11:53:20.005" v="456" actId="26606"/>
          <ac:spMkLst>
            <pc:docMk/>
            <pc:sldMk cId="3267425181" sldId="10637"/>
            <ac:spMk id="2" creationId="{002A1C14-0E58-400A-AF19-9E2014E47CE2}"/>
          </ac:spMkLst>
        </pc:spChg>
        <pc:spChg chg="del">
          <ac:chgData name="Alon Lanyado" userId="8ff0d540-df09-4688-aef2-49d58a5b648d" providerId="ADAL" clId="{6C03C1F5-BC3B-4474-9F09-08808A72D9D2}" dt="2021-10-27T11:35:56.260" v="300" actId="22"/>
          <ac:spMkLst>
            <pc:docMk/>
            <pc:sldMk cId="3267425181" sldId="10637"/>
            <ac:spMk id="3" creationId="{5F40AE3E-6E5B-45B6-B823-C8AD5F195897}"/>
          </ac:spMkLst>
        </pc:spChg>
        <pc:spChg chg="add del mod">
          <ac:chgData name="Alon Lanyado" userId="8ff0d540-df09-4688-aef2-49d58a5b648d" providerId="ADAL" clId="{6C03C1F5-BC3B-4474-9F09-08808A72D9D2}" dt="2021-10-27T11:37:58.452" v="304" actId="26606"/>
          <ac:spMkLst>
            <pc:docMk/>
            <pc:sldMk cId="3267425181" sldId="10637"/>
            <ac:spMk id="7" creationId="{719470C5-94F4-4DF0-A4C9-E92C2DE1977F}"/>
          </ac:spMkLst>
        </pc:spChg>
        <pc:spChg chg="add mod ord">
          <ac:chgData name="Alon Lanyado" userId="8ff0d540-df09-4688-aef2-49d58a5b648d" providerId="ADAL" clId="{6C03C1F5-BC3B-4474-9F09-08808A72D9D2}" dt="2021-10-27T11:57:09.893" v="706" actId="1076"/>
          <ac:spMkLst>
            <pc:docMk/>
            <pc:sldMk cId="3267425181" sldId="10637"/>
            <ac:spMk id="10" creationId="{9AE3122A-E245-4FE2-A8CB-268BF7743776}"/>
          </ac:spMkLst>
        </pc:spChg>
        <pc:spChg chg="add del mod">
          <ac:chgData name="Alon Lanyado" userId="8ff0d540-df09-4688-aef2-49d58a5b648d" providerId="ADAL" clId="{6C03C1F5-BC3B-4474-9F09-08808A72D9D2}" dt="2021-10-27T11:57:05.248" v="705" actId="478"/>
          <ac:spMkLst>
            <pc:docMk/>
            <pc:sldMk cId="3267425181" sldId="10637"/>
            <ac:spMk id="16" creationId="{EE0B1A49-2815-4043-8B2A-46155E2D5EAC}"/>
          </ac:spMkLst>
        </pc:spChg>
        <pc:spChg chg="add del mod">
          <ac:chgData name="Alon Lanyado" userId="8ff0d540-df09-4688-aef2-49d58a5b648d" providerId="ADAL" clId="{6C03C1F5-BC3B-4474-9F09-08808A72D9D2}" dt="2021-10-27T11:53:20" v="455" actId="26606"/>
          <ac:spMkLst>
            <pc:docMk/>
            <pc:sldMk cId="3267425181" sldId="10637"/>
            <ac:spMk id="17" creationId="{AE5A8811-EEF2-4029-9676-D0C7C62EBCBB}"/>
          </ac:spMkLst>
        </pc:spChg>
        <pc:spChg chg="add mod">
          <ac:chgData name="Alon Lanyado" userId="8ff0d540-df09-4688-aef2-49d58a5b648d" providerId="ADAL" clId="{6C03C1F5-BC3B-4474-9F09-08808A72D9D2}" dt="2021-10-27T11:57:17.919" v="707" actId="20577"/>
          <ac:spMkLst>
            <pc:docMk/>
            <pc:sldMk cId="3267425181" sldId="10637"/>
            <ac:spMk id="18" creationId="{5B2B5E94-EFF9-4FE5-B0BE-651D7BDB1A6A}"/>
          </ac:spMkLst>
        </pc:spChg>
        <pc:spChg chg="add del mod">
          <ac:chgData name="Alon Lanyado" userId="8ff0d540-df09-4688-aef2-49d58a5b648d" providerId="ADAL" clId="{6C03C1F5-BC3B-4474-9F09-08808A72D9D2}" dt="2021-10-27T11:53:20" v="455" actId="26606"/>
          <ac:spMkLst>
            <pc:docMk/>
            <pc:sldMk cId="3267425181" sldId="10637"/>
            <ac:spMk id="19" creationId="{410C63EF-BA04-4752-BD46-269206F64FB6}"/>
          </ac:spMkLst>
        </pc:spChg>
        <pc:spChg chg="add mod">
          <ac:chgData name="Alon Lanyado" userId="8ff0d540-df09-4688-aef2-49d58a5b648d" providerId="ADAL" clId="{6C03C1F5-BC3B-4474-9F09-08808A72D9D2}" dt="2021-10-27T11:59:26.588" v="743" actId="1076"/>
          <ac:spMkLst>
            <pc:docMk/>
            <pc:sldMk cId="3267425181" sldId="10637"/>
            <ac:spMk id="20" creationId="{83B0E1FB-1DD9-48EE-9746-7CC83FC333F1}"/>
          </ac:spMkLst>
        </pc:spChg>
        <pc:picChg chg="add del mod ord">
          <ac:chgData name="Alon Lanyado" userId="8ff0d540-df09-4688-aef2-49d58a5b648d" providerId="ADAL" clId="{6C03C1F5-BC3B-4474-9F09-08808A72D9D2}" dt="2021-10-27T11:37:55.853" v="302" actId="478"/>
          <ac:picMkLst>
            <pc:docMk/>
            <pc:sldMk cId="3267425181" sldId="10637"/>
            <ac:picMk id="5" creationId="{BF1DC7FA-D5E0-49B0-BC97-1599E1A2B153}"/>
          </ac:picMkLst>
        </pc:picChg>
        <pc:picChg chg="add del mod">
          <ac:chgData name="Alon Lanyado" userId="8ff0d540-df09-4688-aef2-49d58a5b648d" providerId="ADAL" clId="{6C03C1F5-BC3B-4474-9F09-08808A72D9D2}" dt="2021-10-27T11:49:15.329" v="448" actId="478"/>
          <ac:picMkLst>
            <pc:docMk/>
            <pc:sldMk cId="3267425181" sldId="10637"/>
            <ac:picMk id="9" creationId="{65C3DE0B-86B4-410E-B5BC-66C936BB35D4}"/>
          </ac:picMkLst>
        </pc:picChg>
        <pc:picChg chg="add mod">
          <ac:chgData name="Alon Lanyado" userId="8ff0d540-df09-4688-aef2-49d58a5b648d" providerId="ADAL" clId="{6C03C1F5-BC3B-4474-9F09-08808A72D9D2}" dt="2021-10-27T11:56:33.349" v="698" actId="1076"/>
          <ac:picMkLst>
            <pc:docMk/>
            <pc:sldMk cId="3267425181" sldId="10637"/>
            <ac:picMk id="12" creationId="{D7127B05-2DAF-4C34-BBC3-52FCEB2B126D}"/>
          </ac:picMkLst>
        </pc:picChg>
        <pc:cxnChg chg="add mod">
          <ac:chgData name="Alon Lanyado" userId="8ff0d540-df09-4688-aef2-49d58a5b648d" providerId="ADAL" clId="{6C03C1F5-BC3B-4474-9F09-08808A72D9D2}" dt="2021-10-27T11:56:15.480" v="687" actId="1076"/>
          <ac:cxnSpMkLst>
            <pc:docMk/>
            <pc:sldMk cId="3267425181" sldId="10637"/>
            <ac:cxnSpMk id="15" creationId="{DF499B4E-D7DE-490C-BA46-CC2F4A090DC8}"/>
          </ac:cxnSpMkLst>
        </pc:cxnChg>
        <pc:cxnChg chg="add">
          <ac:chgData name="Alon Lanyado" userId="8ff0d540-df09-4688-aef2-49d58a5b648d" providerId="ADAL" clId="{6C03C1F5-BC3B-4474-9F09-08808A72D9D2}" dt="2021-10-27T11:59:30.304" v="744" actId="11529"/>
          <ac:cxnSpMkLst>
            <pc:docMk/>
            <pc:sldMk cId="3267425181" sldId="10637"/>
            <ac:cxnSpMk id="22" creationId="{FE20740D-F7DB-4492-B6B9-2B4771D2764B}"/>
          </ac:cxnSpMkLst>
        </pc:cxnChg>
      </pc:sldChg>
      <pc:sldChg chg="addSp delSp modSp new mod">
        <pc:chgData name="Alon Lanyado" userId="8ff0d540-df09-4688-aef2-49d58a5b648d" providerId="ADAL" clId="{6C03C1F5-BC3B-4474-9F09-08808A72D9D2}" dt="2021-10-27T11:41:14.988" v="426" actId="1076"/>
        <pc:sldMkLst>
          <pc:docMk/>
          <pc:sldMk cId="2424897339" sldId="10638"/>
        </pc:sldMkLst>
        <pc:spChg chg="mod">
          <ac:chgData name="Alon Lanyado" userId="8ff0d540-df09-4688-aef2-49d58a5b648d" providerId="ADAL" clId="{6C03C1F5-BC3B-4474-9F09-08808A72D9D2}" dt="2021-10-27T11:03:07.024" v="222" actId="26606"/>
          <ac:spMkLst>
            <pc:docMk/>
            <pc:sldMk cId="2424897339" sldId="10638"/>
            <ac:spMk id="2" creationId="{B710B71E-7913-4834-80D0-645E7530C612}"/>
          </ac:spMkLst>
        </pc:spChg>
        <pc:spChg chg="del">
          <ac:chgData name="Alon Lanyado" userId="8ff0d540-df09-4688-aef2-49d58a5b648d" providerId="ADAL" clId="{6C03C1F5-BC3B-4474-9F09-08808A72D9D2}" dt="2021-10-27T11:03:03.334" v="221" actId="22"/>
          <ac:spMkLst>
            <pc:docMk/>
            <pc:sldMk cId="2424897339" sldId="10638"/>
            <ac:spMk id="3" creationId="{30ADEAA1-4013-4172-8CB9-505926FF7911}"/>
          </ac:spMkLst>
        </pc:spChg>
        <pc:spChg chg="add mod">
          <ac:chgData name="Alon Lanyado" userId="8ff0d540-df09-4688-aef2-49d58a5b648d" providerId="ADAL" clId="{6C03C1F5-BC3B-4474-9F09-08808A72D9D2}" dt="2021-10-27T11:41:14.988" v="426" actId="1076"/>
          <ac:spMkLst>
            <pc:docMk/>
            <pc:sldMk cId="2424897339" sldId="10638"/>
            <ac:spMk id="6" creationId="{54311A2E-3EB2-44E8-94ED-588BE35EC944}"/>
          </ac:spMkLst>
        </pc:spChg>
        <pc:picChg chg="add mod ord modCrop">
          <ac:chgData name="Alon Lanyado" userId="8ff0d540-df09-4688-aef2-49d58a5b648d" providerId="ADAL" clId="{6C03C1F5-BC3B-4474-9F09-08808A72D9D2}" dt="2021-10-27T11:41:08.496" v="425" actId="1035"/>
          <ac:picMkLst>
            <pc:docMk/>
            <pc:sldMk cId="2424897339" sldId="10638"/>
            <ac:picMk id="5" creationId="{00549034-B3BA-42E1-99B4-42382E1A811A}"/>
          </ac:picMkLst>
        </pc:picChg>
      </pc:sldChg>
      <pc:sldChg chg="addSp delSp modSp new mod">
        <pc:chgData name="Alon Lanyado" userId="8ff0d540-df09-4688-aef2-49d58a5b648d" providerId="ADAL" clId="{6C03C1F5-BC3B-4474-9F09-08808A72D9D2}" dt="2021-10-27T11:41:48.252" v="447" actId="1076"/>
        <pc:sldMkLst>
          <pc:docMk/>
          <pc:sldMk cId="1985352649" sldId="10639"/>
        </pc:sldMkLst>
        <pc:spChg chg="mod">
          <ac:chgData name="Alon Lanyado" userId="8ff0d540-df09-4688-aef2-49d58a5b648d" providerId="ADAL" clId="{6C03C1F5-BC3B-4474-9F09-08808A72D9D2}" dt="2021-10-27T11:03:49.232" v="257" actId="26606"/>
          <ac:spMkLst>
            <pc:docMk/>
            <pc:sldMk cId="1985352649" sldId="10639"/>
            <ac:spMk id="2" creationId="{B57537B0-19B5-4239-94B9-458818CF0FD3}"/>
          </ac:spMkLst>
        </pc:spChg>
        <pc:spChg chg="del">
          <ac:chgData name="Alon Lanyado" userId="8ff0d540-df09-4688-aef2-49d58a5b648d" providerId="ADAL" clId="{6C03C1F5-BC3B-4474-9F09-08808A72D9D2}" dt="2021-10-27T11:03:49.232" v="257" actId="26606"/>
          <ac:spMkLst>
            <pc:docMk/>
            <pc:sldMk cId="1985352649" sldId="10639"/>
            <ac:spMk id="3" creationId="{738357EC-E8FA-4398-9B84-91D32A3C3305}"/>
          </ac:spMkLst>
        </pc:spChg>
        <pc:spChg chg="add mod">
          <ac:chgData name="Alon Lanyado" userId="8ff0d540-df09-4688-aef2-49d58a5b648d" providerId="ADAL" clId="{6C03C1F5-BC3B-4474-9F09-08808A72D9D2}" dt="2021-10-27T11:41:48.252" v="447" actId="1076"/>
          <ac:spMkLst>
            <pc:docMk/>
            <pc:sldMk cId="1985352649" sldId="10639"/>
            <ac:spMk id="6" creationId="{625C1526-B1EA-4647-974C-2D6D1D63155E}"/>
          </ac:spMkLst>
        </pc:spChg>
        <pc:picChg chg="add mod">
          <ac:chgData name="Alon Lanyado" userId="8ff0d540-df09-4688-aef2-49d58a5b648d" providerId="ADAL" clId="{6C03C1F5-BC3B-4474-9F09-08808A72D9D2}" dt="2021-10-27T11:03:49.232" v="257" actId="26606"/>
          <ac:picMkLst>
            <pc:docMk/>
            <pc:sldMk cId="1985352649" sldId="10639"/>
            <ac:picMk id="5" creationId="{F1D4155C-D923-4B0A-9488-CA537D9FB8A7}"/>
          </ac:picMkLst>
        </pc:picChg>
      </pc:sldChg>
      <pc:sldChg chg="modSp">
        <pc:chgData name="Alon Lanyado" userId="8ff0d540-df09-4688-aef2-49d58a5b648d" providerId="ADAL" clId="{6C03C1F5-BC3B-4474-9F09-08808A72D9D2}" dt="2021-10-27T11:26:24.111" v="298" actId="20577"/>
        <pc:sldMkLst>
          <pc:docMk/>
          <pc:sldMk cId="499979881" sldId="10640"/>
        </pc:sldMkLst>
        <pc:graphicFrameChg chg="mod">
          <ac:chgData name="Alon Lanyado" userId="8ff0d540-df09-4688-aef2-49d58a5b648d" providerId="ADAL" clId="{6C03C1F5-BC3B-4474-9F09-08808A72D9D2}" dt="2021-10-27T11:26:24.111" v="298" actId="20577"/>
          <ac:graphicFrameMkLst>
            <pc:docMk/>
            <pc:sldMk cId="499979881" sldId="10640"/>
            <ac:graphicFrameMk id="6" creationId="{E03BCC41-3C12-463D-A404-E5D04270A3CB}"/>
          </ac:graphicFrameMkLst>
        </pc:graphicFrameChg>
      </pc:sldChg>
    </pc:docChg>
  </pc:docChgLst>
  <pc:docChgLst>
    <pc:chgData name="Tal Sagiv" userId="fa4882b6-22ae-4545-9533-2797b6d3ad11" providerId="ADAL" clId="{912DEA1B-E7C5-40E4-9890-09B74ECFD4E1}"/>
    <pc:docChg chg="undo custSel modSld">
      <pc:chgData name="Tal Sagiv" userId="fa4882b6-22ae-4545-9533-2797b6d3ad11" providerId="ADAL" clId="{912DEA1B-E7C5-40E4-9890-09B74ECFD4E1}" dt="2022-01-10T16:00:04.315" v="1380" actId="20577"/>
      <pc:docMkLst>
        <pc:docMk/>
      </pc:docMkLst>
      <pc:sldChg chg="modSp mod">
        <pc:chgData name="Tal Sagiv" userId="fa4882b6-22ae-4545-9533-2797b6d3ad11" providerId="ADAL" clId="{912DEA1B-E7C5-40E4-9890-09B74ECFD4E1}" dt="2022-01-10T15:30:01.560" v="367" actId="403"/>
        <pc:sldMkLst>
          <pc:docMk/>
          <pc:sldMk cId="3628225669" sldId="3545"/>
        </pc:sldMkLst>
        <pc:spChg chg="mod">
          <ac:chgData name="Tal Sagiv" userId="fa4882b6-22ae-4545-9533-2797b6d3ad11" providerId="ADAL" clId="{912DEA1B-E7C5-40E4-9890-09B74ECFD4E1}" dt="2022-01-10T15:30:01.560" v="367" actId="403"/>
          <ac:spMkLst>
            <pc:docMk/>
            <pc:sldMk cId="3628225669" sldId="3545"/>
            <ac:spMk id="2" creationId="{B0DC5629-EB85-4967-ACAE-E9B92CA0E26D}"/>
          </ac:spMkLst>
        </pc:spChg>
      </pc:sldChg>
      <pc:sldChg chg="modSp mod">
        <pc:chgData name="Tal Sagiv" userId="fa4882b6-22ae-4545-9533-2797b6d3ad11" providerId="ADAL" clId="{912DEA1B-E7C5-40E4-9890-09B74ECFD4E1}" dt="2022-01-10T15:30:33.568" v="372" actId="1035"/>
        <pc:sldMkLst>
          <pc:docMk/>
          <pc:sldMk cId="1008826236" sldId="3557"/>
        </pc:sldMkLst>
        <pc:spChg chg="mod">
          <ac:chgData name="Tal Sagiv" userId="fa4882b6-22ae-4545-9533-2797b6d3ad11" providerId="ADAL" clId="{912DEA1B-E7C5-40E4-9890-09B74ECFD4E1}" dt="2022-01-10T15:30:33.568" v="372" actId="1035"/>
          <ac:spMkLst>
            <pc:docMk/>
            <pc:sldMk cId="1008826236" sldId="3557"/>
            <ac:spMk id="2" creationId="{B0DC5629-EB85-4967-ACAE-E9B92CA0E26D}"/>
          </ac:spMkLst>
        </pc:spChg>
      </pc:sldChg>
      <pc:sldChg chg="modSp mod">
        <pc:chgData name="Tal Sagiv" userId="fa4882b6-22ae-4545-9533-2797b6d3ad11" providerId="ADAL" clId="{912DEA1B-E7C5-40E4-9890-09B74ECFD4E1}" dt="2022-01-10T15:26:23.151" v="241" actId="6549"/>
        <pc:sldMkLst>
          <pc:docMk/>
          <pc:sldMk cId="3577472805" sldId="10641"/>
        </pc:sldMkLst>
        <pc:spChg chg="mod">
          <ac:chgData name="Tal Sagiv" userId="fa4882b6-22ae-4545-9533-2797b6d3ad11" providerId="ADAL" clId="{912DEA1B-E7C5-40E4-9890-09B74ECFD4E1}" dt="2022-01-10T15:26:23.151" v="241" actId="6549"/>
          <ac:spMkLst>
            <pc:docMk/>
            <pc:sldMk cId="3577472805" sldId="10641"/>
            <ac:spMk id="3" creationId="{B5C3548E-A482-411F-81F9-2D373ADC5481}"/>
          </ac:spMkLst>
        </pc:spChg>
      </pc:sldChg>
      <pc:sldChg chg="modSp mod">
        <pc:chgData name="Tal Sagiv" userId="fa4882b6-22ae-4545-9533-2797b6d3ad11" providerId="ADAL" clId="{912DEA1B-E7C5-40E4-9890-09B74ECFD4E1}" dt="2022-01-10T16:00:04.315" v="1380" actId="20577"/>
        <pc:sldMkLst>
          <pc:docMk/>
          <pc:sldMk cId="956467251" sldId="10666"/>
        </pc:sldMkLst>
        <pc:spChg chg="mod">
          <ac:chgData name="Tal Sagiv" userId="fa4882b6-22ae-4545-9533-2797b6d3ad11" providerId="ADAL" clId="{912DEA1B-E7C5-40E4-9890-09B74ECFD4E1}" dt="2022-01-10T15:32:58.695" v="446" actId="20577"/>
          <ac:spMkLst>
            <pc:docMk/>
            <pc:sldMk cId="956467251" sldId="10666"/>
            <ac:spMk id="2" creationId="{137A3236-6F7F-4B2A-9EC4-0A46846FEFA7}"/>
          </ac:spMkLst>
        </pc:spChg>
        <pc:spChg chg="mod">
          <ac:chgData name="Tal Sagiv" userId="fa4882b6-22ae-4545-9533-2797b6d3ad11" providerId="ADAL" clId="{912DEA1B-E7C5-40E4-9890-09B74ECFD4E1}" dt="2022-01-10T16:00:04.315" v="1380" actId="20577"/>
          <ac:spMkLst>
            <pc:docMk/>
            <pc:sldMk cId="956467251" sldId="10666"/>
            <ac:spMk id="3" creationId="{7402EDC6-4C3B-47F7-B45E-24EAE4D77057}"/>
          </ac:spMkLst>
        </pc:spChg>
      </pc:sldChg>
      <pc:sldChg chg="modSp mod">
        <pc:chgData name="Tal Sagiv" userId="fa4882b6-22ae-4545-9533-2797b6d3ad11" providerId="ADAL" clId="{912DEA1B-E7C5-40E4-9890-09B74ECFD4E1}" dt="2022-01-10T15:29:51.627" v="364" actId="20577"/>
        <pc:sldMkLst>
          <pc:docMk/>
          <pc:sldMk cId="1440426948" sldId="10673"/>
        </pc:sldMkLst>
        <pc:spChg chg="mod">
          <ac:chgData name="Tal Sagiv" userId="fa4882b6-22ae-4545-9533-2797b6d3ad11" providerId="ADAL" clId="{912DEA1B-E7C5-40E4-9890-09B74ECFD4E1}" dt="2022-01-10T15:29:51.627" v="364" actId="20577"/>
          <ac:spMkLst>
            <pc:docMk/>
            <pc:sldMk cId="1440426948" sldId="10673"/>
            <ac:spMk id="2" creationId="{1CFF21F7-40DE-41FB-A504-50521278F4BB}"/>
          </ac:spMkLst>
        </pc:spChg>
        <pc:spChg chg="mod">
          <ac:chgData name="Tal Sagiv" userId="fa4882b6-22ae-4545-9533-2797b6d3ad11" providerId="ADAL" clId="{912DEA1B-E7C5-40E4-9890-09B74ECFD4E1}" dt="2022-01-10T15:29:39.039" v="362" actId="20577"/>
          <ac:spMkLst>
            <pc:docMk/>
            <pc:sldMk cId="1440426948" sldId="10673"/>
            <ac:spMk id="3" creationId="{F482F1E2-980B-4802-9064-4A95071CD824}"/>
          </ac:spMkLst>
        </pc:spChg>
        <pc:spChg chg="mod">
          <ac:chgData name="Tal Sagiv" userId="fa4882b6-22ae-4545-9533-2797b6d3ad11" providerId="ADAL" clId="{912DEA1B-E7C5-40E4-9890-09B74ECFD4E1}" dt="2022-01-10T15:29:11.557" v="331" actId="1035"/>
          <ac:spMkLst>
            <pc:docMk/>
            <pc:sldMk cId="1440426948" sldId="10673"/>
            <ac:spMk id="5" creationId="{466B38F6-8F22-453F-BABC-AA717F68D109}"/>
          </ac:spMkLst>
        </pc:spChg>
        <pc:graphicFrameChg chg="modGraphic">
          <ac:chgData name="Tal Sagiv" userId="fa4882b6-22ae-4545-9533-2797b6d3ad11" providerId="ADAL" clId="{912DEA1B-E7C5-40E4-9890-09B74ECFD4E1}" dt="2022-01-10T15:29:05.051" v="324" actId="14100"/>
          <ac:graphicFrameMkLst>
            <pc:docMk/>
            <pc:sldMk cId="1440426948" sldId="10673"/>
            <ac:graphicFrameMk id="4" creationId="{536611FF-BE2E-4D7F-AC7A-8893DD9301B5}"/>
          </ac:graphicFrameMkLst>
        </pc:graphicFrameChg>
      </pc:sldChg>
      <pc:sldChg chg="modSp mod">
        <pc:chgData name="Tal Sagiv" userId="fa4882b6-22ae-4545-9533-2797b6d3ad11" providerId="ADAL" clId="{912DEA1B-E7C5-40E4-9890-09B74ECFD4E1}" dt="2022-01-10T15:58:01.230" v="1375" actId="20577"/>
        <pc:sldMkLst>
          <pc:docMk/>
          <pc:sldMk cId="1914524595" sldId="10682"/>
        </pc:sldMkLst>
        <pc:spChg chg="mod">
          <ac:chgData name="Tal Sagiv" userId="fa4882b6-22ae-4545-9533-2797b6d3ad11" providerId="ADAL" clId="{912DEA1B-E7C5-40E4-9890-09B74ECFD4E1}" dt="2022-01-10T15:26:29.909" v="243" actId="20577"/>
          <ac:spMkLst>
            <pc:docMk/>
            <pc:sldMk cId="1914524595" sldId="10682"/>
            <ac:spMk id="2" creationId="{5790121F-E947-4CBB-9706-52A284C6AA7F}"/>
          </ac:spMkLst>
        </pc:spChg>
        <pc:spChg chg="mod">
          <ac:chgData name="Tal Sagiv" userId="fa4882b6-22ae-4545-9533-2797b6d3ad11" providerId="ADAL" clId="{912DEA1B-E7C5-40E4-9890-09B74ECFD4E1}" dt="2022-01-10T15:58:01.230" v="1375" actId="20577"/>
          <ac:spMkLst>
            <pc:docMk/>
            <pc:sldMk cId="1914524595" sldId="10682"/>
            <ac:spMk id="5" creationId="{E5BBD5F0-DF02-4E41-9BDB-54E52E084EEC}"/>
          </ac:spMkLst>
        </pc:spChg>
        <pc:spChg chg="mod">
          <ac:chgData name="Tal Sagiv" userId="fa4882b6-22ae-4545-9533-2797b6d3ad11" providerId="ADAL" clId="{912DEA1B-E7C5-40E4-9890-09B74ECFD4E1}" dt="2022-01-10T15:57:56.584" v="1371" actId="20577"/>
          <ac:spMkLst>
            <pc:docMk/>
            <pc:sldMk cId="1914524595" sldId="10682"/>
            <ac:spMk id="7" creationId="{F260C69F-7461-46DA-81C0-BECC259A074A}"/>
          </ac:spMkLst>
        </pc:spChg>
      </pc:sldChg>
      <pc:sldChg chg="modSp mod">
        <pc:chgData name="Tal Sagiv" userId="fa4882b6-22ae-4545-9533-2797b6d3ad11" providerId="ADAL" clId="{912DEA1B-E7C5-40E4-9890-09B74ECFD4E1}" dt="2022-01-10T15:27:55.339" v="296" actId="20577"/>
        <pc:sldMkLst>
          <pc:docMk/>
          <pc:sldMk cId="346541564" sldId="10683"/>
        </pc:sldMkLst>
        <pc:spChg chg="mod">
          <ac:chgData name="Tal Sagiv" userId="fa4882b6-22ae-4545-9533-2797b6d3ad11" providerId="ADAL" clId="{912DEA1B-E7C5-40E4-9890-09B74ECFD4E1}" dt="2022-01-10T15:27:55.339" v="296" actId="20577"/>
          <ac:spMkLst>
            <pc:docMk/>
            <pc:sldMk cId="346541564" sldId="10683"/>
            <ac:spMk id="2" creationId="{AFA08C9F-C06A-4524-96AF-7B032133315F}"/>
          </ac:spMkLst>
        </pc:spChg>
      </pc:sldChg>
      <pc:sldChg chg="modSp mod">
        <pc:chgData name="Tal Sagiv" userId="fa4882b6-22ae-4545-9533-2797b6d3ad11" providerId="ADAL" clId="{912DEA1B-E7C5-40E4-9890-09B74ECFD4E1}" dt="2022-01-10T15:32:28.413" v="442" actId="20577"/>
        <pc:sldMkLst>
          <pc:docMk/>
          <pc:sldMk cId="2317427585" sldId="10684"/>
        </pc:sldMkLst>
        <pc:spChg chg="mod">
          <ac:chgData name="Tal Sagiv" userId="fa4882b6-22ae-4545-9533-2797b6d3ad11" providerId="ADAL" clId="{912DEA1B-E7C5-40E4-9890-09B74ECFD4E1}" dt="2022-01-10T15:32:28.413" v="442" actId="20577"/>
          <ac:spMkLst>
            <pc:docMk/>
            <pc:sldMk cId="2317427585" sldId="10684"/>
            <ac:spMk id="3" creationId="{D1D6C6ED-7FEC-41D3-A82B-E2FF33A574B1}"/>
          </ac:spMkLst>
        </pc:spChg>
      </pc:sldChg>
    </pc:docChg>
  </pc:docChgLst>
  <pc:docChgLst>
    <pc:chgData name="Alon Lanyado" userId="8ff0d540-df09-4688-aef2-49d58a5b648d" providerId="ADAL" clId="{D1C1E998-E91F-4782-A4C6-560680355E4E}"/>
    <pc:docChg chg="undo custSel addSld delSld modSld sldOrd addSection delSection">
      <pc:chgData name="Alon Lanyado" userId="8ff0d540-df09-4688-aef2-49d58a5b648d" providerId="ADAL" clId="{D1C1E998-E91F-4782-A4C6-560680355E4E}" dt="2022-02-27T11:37:59.164" v="1013" actId="20577"/>
      <pc:docMkLst>
        <pc:docMk/>
      </pc:docMkLst>
      <pc:sldChg chg="addSp delSp modSp mod modCm">
        <pc:chgData name="Alon Lanyado" userId="8ff0d540-df09-4688-aef2-49d58a5b648d" providerId="ADAL" clId="{D1C1E998-E91F-4782-A4C6-560680355E4E}" dt="2022-02-27T10:18:40.410" v="459"/>
        <pc:sldMkLst>
          <pc:docMk/>
          <pc:sldMk cId="3628225669" sldId="3545"/>
        </pc:sldMkLst>
        <pc:spChg chg="add del mod">
          <ac:chgData name="Alon Lanyado" userId="8ff0d540-df09-4688-aef2-49d58a5b648d" providerId="ADAL" clId="{D1C1E998-E91F-4782-A4C6-560680355E4E}" dt="2022-02-27T10:17:46.269" v="407" actId="478"/>
          <ac:spMkLst>
            <pc:docMk/>
            <pc:sldMk cId="3628225669" sldId="3545"/>
            <ac:spMk id="3" creationId="{83DF6403-9995-4003-A9CA-5BAFCBA536D7}"/>
          </ac:spMkLst>
        </pc:spChg>
        <pc:spChg chg="mod">
          <ac:chgData name="Alon Lanyado" userId="8ff0d540-df09-4688-aef2-49d58a5b648d" providerId="ADAL" clId="{D1C1E998-E91F-4782-A4C6-560680355E4E}" dt="2022-02-27T10:16:55.704" v="394" actId="20577"/>
          <ac:spMkLst>
            <pc:docMk/>
            <pc:sldMk cId="3628225669" sldId="3545"/>
            <ac:spMk id="45" creationId="{74655AD8-D8CF-4819-80DC-5E58D27263F4}"/>
          </ac:spMkLst>
        </pc:spChg>
      </pc:sldChg>
      <pc:sldChg chg="del">
        <pc:chgData name="Alon Lanyado" userId="8ff0d540-df09-4688-aef2-49d58a5b648d" providerId="ADAL" clId="{D1C1E998-E91F-4782-A4C6-560680355E4E}" dt="2022-02-23T10:14:38.435" v="57" actId="47"/>
        <pc:sldMkLst>
          <pc:docMk/>
          <pc:sldMk cId="1008826236" sldId="3557"/>
        </pc:sldMkLst>
      </pc:sldChg>
      <pc:sldChg chg="del">
        <pc:chgData name="Alon Lanyado" userId="8ff0d540-df09-4688-aef2-49d58a5b648d" providerId="ADAL" clId="{D1C1E998-E91F-4782-A4C6-560680355E4E}" dt="2022-02-23T10:14:38.435" v="57" actId="47"/>
        <pc:sldMkLst>
          <pc:docMk/>
          <pc:sldMk cId="629691761" sldId="3570"/>
        </pc:sldMkLst>
      </pc:sldChg>
      <pc:sldChg chg="modSp mod">
        <pc:chgData name="Alon Lanyado" userId="8ff0d540-df09-4688-aef2-49d58a5b648d" providerId="ADAL" clId="{D1C1E998-E91F-4782-A4C6-560680355E4E}" dt="2022-02-23T10:37:29.502" v="386" actId="313"/>
        <pc:sldMkLst>
          <pc:docMk/>
          <pc:sldMk cId="3577472805" sldId="10641"/>
        </pc:sldMkLst>
        <pc:spChg chg="mod">
          <ac:chgData name="Alon Lanyado" userId="8ff0d540-df09-4688-aef2-49d58a5b648d" providerId="ADAL" clId="{D1C1E998-E91F-4782-A4C6-560680355E4E}" dt="2022-02-23T10:37:29.502" v="386" actId="313"/>
          <ac:spMkLst>
            <pc:docMk/>
            <pc:sldMk cId="3577472805" sldId="10641"/>
            <ac:spMk id="3" creationId="{B5C3548E-A482-411F-81F9-2D373ADC5481}"/>
          </ac:spMkLst>
        </pc:spChg>
      </pc:sldChg>
      <pc:sldChg chg="modSp mod modCm">
        <pc:chgData name="Alon Lanyado" userId="8ff0d540-df09-4688-aef2-49d58a5b648d" providerId="ADAL" clId="{D1C1E998-E91F-4782-A4C6-560680355E4E}" dt="2022-02-27T10:18:33.760" v="458"/>
        <pc:sldMkLst>
          <pc:docMk/>
          <pc:sldMk cId="956467251" sldId="10666"/>
        </pc:sldMkLst>
        <pc:spChg chg="mod">
          <ac:chgData name="Alon Lanyado" userId="8ff0d540-df09-4688-aef2-49d58a5b648d" providerId="ADAL" clId="{D1C1E998-E91F-4782-A4C6-560680355E4E}" dt="2022-02-27T10:18:29.882" v="457" actId="20577"/>
          <ac:spMkLst>
            <pc:docMk/>
            <pc:sldMk cId="956467251" sldId="10666"/>
            <ac:spMk id="3" creationId="{7402EDC6-4C3B-47F7-B45E-24EAE4D77057}"/>
          </ac:spMkLst>
        </pc:spChg>
      </pc:sldChg>
      <pc:sldChg chg="del">
        <pc:chgData name="Alon Lanyado" userId="8ff0d540-df09-4688-aef2-49d58a5b648d" providerId="ADAL" clId="{D1C1E998-E91F-4782-A4C6-560680355E4E}" dt="2022-02-23T10:14:38.435" v="57" actId="47"/>
        <pc:sldMkLst>
          <pc:docMk/>
          <pc:sldMk cId="1964752017" sldId="10685"/>
        </pc:sldMkLst>
      </pc:sldChg>
      <pc:sldChg chg="del">
        <pc:chgData name="Alon Lanyado" userId="8ff0d540-df09-4688-aef2-49d58a5b648d" providerId="ADAL" clId="{D1C1E998-E91F-4782-A4C6-560680355E4E}" dt="2022-02-23T10:14:38.435" v="57" actId="47"/>
        <pc:sldMkLst>
          <pc:docMk/>
          <pc:sldMk cId="2727838937" sldId="10686"/>
        </pc:sldMkLst>
      </pc:sldChg>
      <pc:sldChg chg="modSp add del mod modShow">
        <pc:chgData name="Alon Lanyado" userId="8ff0d540-df09-4688-aef2-49d58a5b648d" providerId="ADAL" clId="{D1C1E998-E91F-4782-A4C6-560680355E4E}" dt="2022-02-27T10:24:36.260" v="468" actId="20577"/>
        <pc:sldMkLst>
          <pc:docMk/>
          <pc:sldMk cId="3577356567" sldId="10687"/>
        </pc:sldMkLst>
        <pc:spChg chg="mod">
          <ac:chgData name="Alon Lanyado" userId="8ff0d540-df09-4688-aef2-49d58a5b648d" providerId="ADAL" clId="{D1C1E998-E91F-4782-A4C6-560680355E4E}" dt="2022-02-27T10:24:36.260" v="468" actId="20577"/>
          <ac:spMkLst>
            <pc:docMk/>
            <pc:sldMk cId="3577356567" sldId="10687"/>
            <ac:spMk id="3" creationId="{7C0EC126-F90C-4EA4-A5C2-C85EDC9F9C4E}"/>
          </ac:spMkLst>
        </pc:spChg>
      </pc:sldChg>
      <pc:sldChg chg="addSp modSp mod ord modShow">
        <pc:chgData name="Alon Lanyado" userId="8ff0d540-df09-4688-aef2-49d58a5b648d" providerId="ADAL" clId="{D1C1E998-E91F-4782-A4C6-560680355E4E}" dt="2022-02-27T10:25:07.525" v="500" actId="14100"/>
        <pc:sldMkLst>
          <pc:docMk/>
          <pc:sldMk cId="1816646499" sldId="10689"/>
        </pc:sldMkLst>
        <pc:spChg chg="add mod">
          <ac:chgData name="Alon Lanyado" userId="8ff0d540-df09-4688-aef2-49d58a5b648d" providerId="ADAL" clId="{D1C1E998-E91F-4782-A4C6-560680355E4E}" dt="2022-02-27T10:25:07.525" v="500" actId="14100"/>
          <ac:spMkLst>
            <pc:docMk/>
            <pc:sldMk cId="1816646499" sldId="10689"/>
            <ac:spMk id="4" creationId="{38180BB7-CD67-4E8A-8543-8507791F5B3F}"/>
          </ac:spMkLst>
        </pc:spChg>
      </pc:sldChg>
      <pc:sldChg chg="addSp delSp modSp new mod">
        <pc:chgData name="Alon Lanyado" userId="8ff0d540-df09-4688-aef2-49d58a5b648d" providerId="ADAL" clId="{D1C1E998-E91F-4782-A4C6-560680355E4E}" dt="2022-02-23T10:10:18.681" v="36" actId="20577"/>
        <pc:sldMkLst>
          <pc:docMk/>
          <pc:sldMk cId="596322170" sldId="10690"/>
        </pc:sldMkLst>
        <pc:spChg chg="mod">
          <ac:chgData name="Alon Lanyado" userId="8ff0d540-df09-4688-aef2-49d58a5b648d" providerId="ADAL" clId="{D1C1E998-E91F-4782-A4C6-560680355E4E}" dt="2022-02-23T10:08:01.962" v="6"/>
          <ac:spMkLst>
            <pc:docMk/>
            <pc:sldMk cId="596322170" sldId="10690"/>
            <ac:spMk id="2" creationId="{C4B0DFE7-4093-4D1C-A5DA-A620B0DFD80C}"/>
          </ac:spMkLst>
        </pc:spChg>
        <pc:spChg chg="del">
          <ac:chgData name="Alon Lanyado" userId="8ff0d540-df09-4688-aef2-49d58a5b648d" providerId="ADAL" clId="{D1C1E998-E91F-4782-A4C6-560680355E4E}" dt="2022-02-23T10:07:50.758" v="5" actId="22"/>
          <ac:spMkLst>
            <pc:docMk/>
            <pc:sldMk cId="596322170" sldId="10690"/>
            <ac:spMk id="3" creationId="{26023E28-E58E-412A-8C0A-33BD1A95E0E8}"/>
          </ac:spMkLst>
        </pc:spChg>
        <pc:spChg chg="add mod">
          <ac:chgData name="Alon Lanyado" userId="8ff0d540-df09-4688-aef2-49d58a5b648d" providerId="ADAL" clId="{D1C1E998-E91F-4782-A4C6-560680355E4E}" dt="2022-02-23T10:09:12.618" v="11" actId="1076"/>
          <ac:spMkLst>
            <pc:docMk/>
            <pc:sldMk cId="596322170" sldId="10690"/>
            <ac:spMk id="6" creationId="{E32B3DCB-7DD6-4ACF-AAEC-5A0AC650A9B0}"/>
          </ac:spMkLst>
        </pc:spChg>
        <pc:spChg chg="add mod">
          <ac:chgData name="Alon Lanyado" userId="8ff0d540-df09-4688-aef2-49d58a5b648d" providerId="ADAL" clId="{D1C1E998-E91F-4782-A4C6-560680355E4E}" dt="2022-02-23T10:10:18.681" v="36" actId="20577"/>
          <ac:spMkLst>
            <pc:docMk/>
            <pc:sldMk cId="596322170" sldId="10690"/>
            <ac:spMk id="7" creationId="{6F999228-E7B4-4F15-9DBB-1EB0732574F0}"/>
          </ac:spMkLst>
        </pc:spChg>
        <pc:picChg chg="add mod ord">
          <ac:chgData name="Alon Lanyado" userId="8ff0d540-df09-4688-aef2-49d58a5b648d" providerId="ADAL" clId="{D1C1E998-E91F-4782-A4C6-560680355E4E}" dt="2022-02-23T10:07:50.758" v="5" actId="22"/>
          <ac:picMkLst>
            <pc:docMk/>
            <pc:sldMk cId="596322170" sldId="10690"/>
            <ac:picMk id="5" creationId="{5E2C3393-0CFC-4E29-AC67-80F234997B12}"/>
          </ac:picMkLst>
        </pc:picChg>
      </pc:sldChg>
      <pc:sldChg chg="del">
        <pc:chgData name="Alon Lanyado" userId="8ff0d540-df09-4688-aef2-49d58a5b648d" providerId="ADAL" clId="{D1C1E998-E91F-4782-A4C6-560680355E4E}" dt="2022-02-23T10:03:38.070" v="1" actId="47"/>
        <pc:sldMkLst>
          <pc:docMk/>
          <pc:sldMk cId="708848975" sldId="10690"/>
        </pc:sldMkLst>
      </pc:sldChg>
      <pc:sldChg chg="addSp delSp modSp new mod modClrScheme chgLayout">
        <pc:chgData name="Alon Lanyado" userId="8ff0d540-df09-4688-aef2-49d58a5b648d" providerId="ADAL" clId="{D1C1E998-E91F-4782-A4C6-560680355E4E}" dt="2022-02-23T11:06:01.771" v="391" actId="20577"/>
        <pc:sldMkLst>
          <pc:docMk/>
          <pc:sldMk cId="1025389497" sldId="10691"/>
        </pc:sldMkLst>
        <pc:spChg chg="del mod ord">
          <ac:chgData name="Alon Lanyado" userId="8ff0d540-df09-4688-aef2-49d58a5b648d" providerId="ADAL" clId="{D1C1E998-E91F-4782-A4C6-560680355E4E}" dt="2022-02-23T10:14:45.521" v="59" actId="700"/>
          <ac:spMkLst>
            <pc:docMk/>
            <pc:sldMk cId="1025389497" sldId="10691"/>
            <ac:spMk id="2" creationId="{0F810C8D-93E2-404A-BAA2-EEE2FD92E831}"/>
          </ac:spMkLst>
        </pc:spChg>
        <pc:spChg chg="del mod ord">
          <ac:chgData name="Alon Lanyado" userId="8ff0d540-df09-4688-aef2-49d58a5b648d" providerId="ADAL" clId="{D1C1E998-E91F-4782-A4C6-560680355E4E}" dt="2022-02-23T10:14:45.521" v="59" actId="700"/>
          <ac:spMkLst>
            <pc:docMk/>
            <pc:sldMk cId="1025389497" sldId="10691"/>
            <ac:spMk id="3" creationId="{6DBA5CFE-B5FB-4EFC-97BE-580570CB25DB}"/>
          </ac:spMkLst>
        </pc:spChg>
        <pc:spChg chg="del">
          <ac:chgData name="Alon Lanyado" userId="8ff0d540-df09-4688-aef2-49d58a5b648d" providerId="ADAL" clId="{D1C1E998-E91F-4782-A4C6-560680355E4E}" dt="2022-02-23T10:14:45.521" v="59" actId="700"/>
          <ac:spMkLst>
            <pc:docMk/>
            <pc:sldMk cId="1025389497" sldId="10691"/>
            <ac:spMk id="4" creationId="{53B1B70B-5576-4386-9AE1-09717323B23E}"/>
          </ac:spMkLst>
        </pc:spChg>
        <pc:spChg chg="add mod ord">
          <ac:chgData name="Alon Lanyado" userId="8ff0d540-df09-4688-aef2-49d58a5b648d" providerId="ADAL" clId="{D1C1E998-E91F-4782-A4C6-560680355E4E}" dt="2022-02-23T10:30:12.494" v="333" actId="20577"/>
          <ac:spMkLst>
            <pc:docMk/>
            <pc:sldMk cId="1025389497" sldId="10691"/>
            <ac:spMk id="5" creationId="{6D5EADDF-5E71-4609-97C9-A89F7D823A97}"/>
          </ac:spMkLst>
        </pc:spChg>
        <pc:spChg chg="add del mod ord">
          <ac:chgData name="Alon Lanyado" userId="8ff0d540-df09-4688-aef2-49d58a5b648d" providerId="ADAL" clId="{D1C1E998-E91F-4782-A4C6-560680355E4E}" dt="2022-02-23T10:14:51.880" v="67"/>
          <ac:spMkLst>
            <pc:docMk/>
            <pc:sldMk cId="1025389497" sldId="10691"/>
            <ac:spMk id="6" creationId="{6CBCDC5A-6D25-41CA-9E82-E10BDD4B0615}"/>
          </ac:spMkLst>
        </pc:spChg>
        <pc:graphicFrameChg chg="add mod modGraphic">
          <ac:chgData name="Alon Lanyado" userId="8ff0d540-df09-4688-aef2-49d58a5b648d" providerId="ADAL" clId="{D1C1E998-E91F-4782-A4C6-560680355E4E}" dt="2022-02-23T11:06:01.771" v="391" actId="20577"/>
          <ac:graphicFrameMkLst>
            <pc:docMk/>
            <pc:sldMk cId="1025389497" sldId="10691"/>
            <ac:graphicFrameMk id="7" creationId="{86154F42-0918-4BB8-90BE-9D98EC034D25}"/>
          </ac:graphicFrameMkLst>
        </pc:graphicFrameChg>
      </pc:sldChg>
      <pc:sldChg chg="modSp mod">
        <pc:chgData name="Alon Lanyado" userId="8ff0d540-df09-4688-aef2-49d58a5b648d" providerId="ADAL" clId="{D1C1E998-E91F-4782-A4C6-560680355E4E}" dt="2022-02-27T11:32:59.567" v="980" actId="20577"/>
        <pc:sldMkLst>
          <pc:docMk/>
          <pc:sldMk cId="1652062365" sldId="10692"/>
        </pc:sldMkLst>
        <pc:spChg chg="mod">
          <ac:chgData name="Alon Lanyado" userId="8ff0d540-df09-4688-aef2-49d58a5b648d" providerId="ADAL" clId="{D1C1E998-E91F-4782-A4C6-560680355E4E}" dt="2022-02-27T11:32:59.567" v="980" actId="20577"/>
          <ac:spMkLst>
            <pc:docMk/>
            <pc:sldMk cId="1652062365" sldId="10692"/>
            <ac:spMk id="3" creationId="{A6A4E02D-FB01-40BB-96B4-55B2336E838B}"/>
          </ac:spMkLst>
        </pc:spChg>
      </pc:sldChg>
      <pc:sldChg chg="addSp delSp modSp new mod modClrScheme chgLayout">
        <pc:chgData name="Alon Lanyado" userId="8ff0d540-df09-4688-aef2-49d58a5b648d" providerId="ADAL" clId="{D1C1E998-E91F-4782-A4C6-560680355E4E}" dt="2022-02-27T11:37:59.164" v="1013" actId="20577"/>
        <pc:sldMkLst>
          <pc:docMk/>
          <pc:sldMk cId="2549016854" sldId="10693"/>
        </pc:sldMkLst>
        <pc:spChg chg="del mod ord">
          <ac:chgData name="Alon Lanyado" userId="8ff0d540-df09-4688-aef2-49d58a5b648d" providerId="ADAL" clId="{D1C1E998-E91F-4782-A4C6-560680355E4E}" dt="2022-02-27T10:17:53.066" v="409" actId="700"/>
          <ac:spMkLst>
            <pc:docMk/>
            <pc:sldMk cId="2549016854" sldId="10693"/>
            <ac:spMk id="2" creationId="{E56DD96D-03A6-4CFC-9AC2-04DDA83A5090}"/>
          </ac:spMkLst>
        </pc:spChg>
        <pc:spChg chg="del mod ord">
          <ac:chgData name="Alon Lanyado" userId="8ff0d540-df09-4688-aef2-49d58a5b648d" providerId="ADAL" clId="{D1C1E998-E91F-4782-A4C6-560680355E4E}" dt="2022-02-27T10:17:53.066" v="409" actId="700"/>
          <ac:spMkLst>
            <pc:docMk/>
            <pc:sldMk cId="2549016854" sldId="10693"/>
            <ac:spMk id="3" creationId="{8F28AFA3-65E4-4B38-88E4-5B73862E7F7B}"/>
          </ac:spMkLst>
        </pc:spChg>
        <pc:spChg chg="del">
          <ac:chgData name="Alon Lanyado" userId="8ff0d540-df09-4688-aef2-49d58a5b648d" providerId="ADAL" clId="{D1C1E998-E91F-4782-A4C6-560680355E4E}" dt="2022-02-27T10:17:53.066" v="409" actId="700"/>
          <ac:spMkLst>
            <pc:docMk/>
            <pc:sldMk cId="2549016854" sldId="10693"/>
            <ac:spMk id="4" creationId="{F0D89265-332B-40C7-9523-AFCE1FF2D117}"/>
          </ac:spMkLst>
        </pc:spChg>
        <pc:spChg chg="add mod ord">
          <ac:chgData name="Alon Lanyado" userId="8ff0d540-df09-4688-aef2-49d58a5b648d" providerId="ADAL" clId="{D1C1E998-E91F-4782-A4C6-560680355E4E}" dt="2022-02-27T11:33:15.824" v="993" actId="20577"/>
          <ac:spMkLst>
            <pc:docMk/>
            <pc:sldMk cId="2549016854" sldId="10693"/>
            <ac:spMk id="5" creationId="{005BD62B-5C99-4CCC-B5E5-CE644DD6F2F8}"/>
          </ac:spMkLst>
        </pc:spChg>
        <pc:spChg chg="add mod ord">
          <ac:chgData name="Alon Lanyado" userId="8ff0d540-df09-4688-aef2-49d58a5b648d" providerId="ADAL" clId="{D1C1E998-E91F-4782-A4C6-560680355E4E}" dt="2022-02-27T11:37:59.164" v="1013" actId="20577"/>
          <ac:spMkLst>
            <pc:docMk/>
            <pc:sldMk cId="2549016854" sldId="10693"/>
            <ac:spMk id="6" creationId="{2A983648-B980-4AA2-97FA-A9B7A4996B3B}"/>
          </ac:spMkLst>
        </pc:spChg>
      </pc:sldChg>
      <pc:sldChg chg="new del">
        <pc:chgData name="Alon Lanyado" userId="8ff0d540-df09-4688-aef2-49d58a5b648d" providerId="ADAL" clId="{D1C1E998-E91F-4782-A4C6-560680355E4E}" dt="2022-02-27T10:18:53.763" v="461" actId="47"/>
        <pc:sldMkLst>
          <pc:docMk/>
          <pc:sldMk cId="3605263582" sldId="10694"/>
        </pc:sldMkLst>
      </pc:sldChg>
    </pc:docChg>
  </pc:docChgLst>
  <pc:docChgLst>
    <pc:chgData name="Alon Lanyado" userId="S::alon@earlysign.com::8ff0d540-df09-4688-aef2-49d58a5b648d" providerId="AD" clId="Web-{919803F6-0692-DF9B-4D82-B0281A3CE955}"/>
    <pc:docChg chg="modSld">
      <pc:chgData name="Alon Lanyado" userId="S::alon@earlysign.com::8ff0d540-df09-4688-aef2-49d58a5b648d" providerId="AD" clId="Web-{919803F6-0692-DF9B-4D82-B0281A3CE955}" dt="2021-11-30T19:31:45.369" v="88" actId="20577"/>
      <pc:docMkLst>
        <pc:docMk/>
      </pc:docMkLst>
      <pc:sldChg chg="modSp">
        <pc:chgData name="Alon Lanyado" userId="S::alon@earlysign.com::8ff0d540-df09-4688-aef2-49d58a5b648d" providerId="AD" clId="Web-{919803F6-0692-DF9B-4D82-B0281A3CE955}" dt="2021-11-30T07:30:56.638" v="7" actId="20577"/>
        <pc:sldMkLst>
          <pc:docMk/>
          <pc:sldMk cId="278948144" sldId="256"/>
        </pc:sldMkLst>
        <pc:spChg chg="mod">
          <ac:chgData name="Alon Lanyado" userId="S::alon@earlysign.com::8ff0d540-df09-4688-aef2-49d58a5b648d" providerId="AD" clId="Web-{919803F6-0692-DF9B-4D82-B0281A3CE955}" dt="2021-11-30T07:30:56.638" v="7" actId="20577"/>
          <ac:spMkLst>
            <pc:docMk/>
            <pc:sldMk cId="278948144" sldId="256"/>
            <ac:spMk id="3" creationId="{305DA919-A6A9-41FE-A0CD-6A76D8472BEF}"/>
          </ac:spMkLst>
        </pc:spChg>
      </pc:sldChg>
      <pc:sldChg chg="modSp">
        <pc:chgData name="Alon Lanyado" userId="S::alon@earlysign.com::8ff0d540-df09-4688-aef2-49d58a5b648d" providerId="AD" clId="Web-{919803F6-0692-DF9B-4D82-B0281A3CE955}" dt="2021-11-30T07:32:06.217" v="33" actId="20577"/>
        <pc:sldMkLst>
          <pc:docMk/>
          <pc:sldMk cId="3577472805" sldId="10641"/>
        </pc:sldMkLst>
        <pc:spChg chg="mod">
          <ac:chgData name="Alon Lanyado" userId="S::alon@earlysign.com::8ff0d540-df09-4688-aef2-49d58a5b648d" providerId="AD" clId="Web-{919803F6-0692-DF9B-4D82-B0281A3CE955}" dt="2021-11-30T07:32:06.217" v="33" actId="20577"/>
          <ac:spMkLst>
            <pc:docMk/>
            <pc:sldMk cId="3577472805" sldId="10641"/>
            <ac:spMk id="3" creationId="{B5C3548E-A482-411F-81F9-2D373ADC5481}"/>
          </ac:spMkLst>
        </pc:spChg>
      </pc:sldChg>
      <pc:sldChg chg="modSp">
        <pc:chgData name="Alon Lanyado" userId="S::alon@earlysign.com::8ff0d540-df09-4688-aef2-49d58a5b648d" providerId="AD" clId="Web-{919803F6-0692-DF9B-4D82-B0281A3CE955}" dt="2021-11-30T07:38:39.067" v="79" actId="20577"/>
        <pc:sldMkLst>
          <pc:docMk/>
          <pc:sldMk cId="1934017415" sldId="10647"/>
        </pc:sldMkLst>
        <pc:spChg chg="mod">
          <ac:chgData name="Alon Lanyado" userId="S::alon@earlysign.com::8ff0d540-df09-4688-aef2-49d58a5b648d" providerId="AD" clId="Web-{919803F6-0692-DF9B-4D82-B0281A3CE955}" dt="2021-11-30T07:38:39.067" v="79" actId="20577"/>
          <ac:spMkLst>
            <pc:docMk/>
            <pc:sldMk cId="1934017415" sldId="10647"/>
            <ac:spMk id="2" creationId="{81469DC4-570A-417D-ADAB-9A03F87C0AD5}"/>
          </ac:spMkLst>
        </pc:spChg>
        <pc:spChg chg="mod">
          <ac:chgData name="Alon Lanyado" userId="S::alon@earlysign.com::8ff0d540-df09-4688-aef2-49d58a5b648d" providerId="AD" clId="Web-{919803F6-0692-DF9B-4D82-B0281A3CE955}" dt="2021-11-30T07:34:14.672" v="58" actId="20577"/>
          <ac:spMkLst>
            <pc:docMk/>
            <pc:sldMk cId="1934017415" sldId="10647"/>
            <ac:spMk id="3" creationId="{1C06DB4B-EC9C-4CF6-944E-0DF5657EFCA9}"/>
          </ac:spMkLst>
        </pc:spChg>
      </pc:sldChg>
      <pc:sldChg chg="mod modShow">
        <pc:chgData name="Alon Lanyado" userId="S::alon@earlysign.com::8ff0d540-df09-4688-aef2-49d58a5b648d" providerId="AD" clId="Web-{919803F6-0692-DF9B-4D82-B0281A3CE955}" dt="2021-11-30T07:39:14.817" v="80"/>
        <pc:sldMkLst>
          <pc:docMk/>
          <pc:sldMk cId="3531572102" sldId="10658"/>
        </pc:sldMkLst>
      </pc:sldChg>
      <pc:sldChg chg="modSp">
        <pc:chgData name="Alon Lanyado" userId="S::alon@earlysign.com::8ff0d540-df09-4688-aef2-49d58a5b648d" providerId="AD" clId="Web-{919803F6-0692-DF9B-4D82-B0281A3CE955}" dt="2021-11-30T19:31:45.369" v="88" actId="20577"/>
        <pc:sldMkLst>
          <pc:docMk/>
          <pc:sldMk cId="3745195980" sldId="10665"/>
        </pc:sldMkLst>
        <pc:spChg chg="mod">
          <ac:chgData name="Alon Lanyado" userId="S::alon@earlysign.com::8ff0d540-df09-4688-aef2-49d58a5b648d" providerId="AD" clId="Web-{919803F6-0692-DF9B-4D82-B0281A3CE955}" dt="2021-11-30T07:32:49.280" v="45" actId="20577"/>
          <ac:spMkLst>
            <pc:docMk/>
            <pc:sldMk cId="3745195980" sldId="10665"/>
            <ac:spMk id="2" creationId="{C15924B9-A31E-46D7-B154-7B65B2A33F88}"/>
          </ac:spMkLst>
        </pc:spChg>
        <pc:spChg chg="mod">
          <ac:chgData name="Alon Lanyado" userId="S::alon@earlysign.com::8ff0d540-df09-4688-aef2-49d58a5b648d" providerId="AD" clId="Web-{919803F6-0692-DF9B-4D82-B0281A3CE955}" dt="2021-11-30T19:31:45.369" v="88" actId="20577"/>
          <ac:spMkLst>
            <pc:docMk/>
            <pc:sldMk cId="3745195980" sldId="10665"/>
            <ac:spMk id="3" creationId="{03C8097D-BD44-4115-A1FF-93C2AE60CA78}"/>
          </ac:spMkLst>
        </pc:spChg>
      </pc:sldChg>
    </pc:docChg>
  </pc:docChgLst>
  <pc:docChgLst>
    <pc:chgData name="Eran Hertzmann" userId="S::eranh@earlysign.com::d79d2193-e538-4083-b586-d945859d481a" providerId="AD" clId="Web-{DB306954-DBF1-60F3-3823-A0BCC23495AC}"/>
    <pc:docChg chg="modSld">
      <pc:chgData name="Eran Hertzmann" userId="S::eranh@earlysign.com::d79d2193-e538-4083-b586-d945859d481a" providerId="AD" clId="Web-{DB306954-DBF1-60F3-3823-A0BCC23495AC}" dt="2022-01-10T13:52:16.216" v="2" actId="20577"/>
      <pc:docMkLst>
        <pc:docMk/>
      </pc:docMkLst>
      <pc:sldChg chg="modSp">
        <pc:chgData name="Eran Hertzmann" userId="S::eranh@earlysign.com::d79d2193-e538-4083-b586-d945859d481a" providerId="AD" clId="Web-{DB306954-DBF1-60F3-3823-A0BCC23495AC}" dt="2022-01-10T13:52:16.216" v="2" actId="20577"/>
        <pc:sldMkLst>
          <pc:docMk/>
          <pc:sldMk cId="2317427585" sldId="10684"/>
        </pc:sldMkLst>
        <pc:spChg chg="mod">
          <ac:chgData name="Eran Hertzmann" userId="S::eranh@earlysign.com::d79d2193-e538-4083-b586-d945859d481a" providerId="AD" clId="Web-{DB306954-DBF1-60F3-3823-A0BCC23495AC}" dt="2022-01-10T13:52:16.216" v="2" actId="20577"/>
          <ac:spMkLst>
            <pc:docMk/>
            <pc:sldMk cId="2317427585" sldId="10684"/>
            <ac:spMk id="3" creationId="{D1D6C6ED-7FEC-41D3-A82B-E2FF33A574B1}"/>
          </ac:spMkLst>
        </pc:spChg>
      </pc:sldChg>
    </pc:docChg>
  </pc:docChgLst>
  <pc:docChgLst>
    <pc:chgData name="Alon Lanyado" userId="S::alon@earlysign.com::8ff0d540-df09-4688-aef2-49d58a5b648d" providerId="AD" clId="Web-{ACA3EF0B-DA33-9C16-5C3E-24DF099E69AF}"/>
    <pc:docChg chg="mod modSld">
      <pc:chgData name="Alon Lanyado" userId="S::alon@earlysign.com::8ff0d540-df09-4688-aef2-49d58a5b648d" providerId="AD" clId="Web-{ACA3EF0B-DA33-9C16-5C3E-24DF099E69AF}" dt="2021-12-15T13:00:08.181" v="149"/>
      <pc:docMkLst>
        <pc:docMk/>
      </pc:docMkLst>
      <pc:sldChg chg="modSp">
        <pc:chgData name="Alon Lanyado" userId="S::alon@earlysign.com::8ff0d540-df09-4688-aef2-49d58a5b648d" providerId="AD" clId="Web-{ACA3EF0B-DA33-9C16-5C3E-24DF099E69AF}" dt="2021-12-15T12:58:09.053" v="70" actId="20577"/>
        <pc:sldMkLst>
          <pc:docMk/>
          <pc:sldMk cId="3577472805" sldId="10641"/>
        </pc:sldMkLst>
        <pc:spChg chg="mod">
          <ac:chgData name="Alon Lanyado" userId="S::alon@earlysign.com::8ff0d540-df09-4688-aef2-49d58a5b648d" providerId="AD" clId="Web-{ACA3EF0B-DA33-9C16-5C3E-24DF099E69AF}" dt="2021-12-15T12:58:09.053" v="70" actId="20577"/>
          <ac:spMkLst>
            <pc:docMk/>
            <pc:sldMk cId="3577472805" sldId="10641"/>
            <ac:spMk id="3" creationId="{B5C3548E-A482-411F-81F9-2D373ADC5481}"/>
          </ac:spMkLst>
        </pc:spChg>
      </pc:sldChg>
      <pc:sldChg chg="modCm">
        <pc:chgData name="Alon Lanyado" userId="S::alon@earlysign.com::8ff0d540-df09-4688-aef2-49d58a5b648d" providerId="AD" clId="Web-{ACA3EF0B-DA33-9C16-5C3E-24DF099E69AF}" dt="2021-12-15T12:58:24.116" v="72"/>
        <pc:sldMkLst>
          <pc:docMk/>
          <pc:sldMk cId="4105585260" sldId="10671"/>
        </pc:sldMkLst>
      </pc:sldChg>
      <pc:sldChg chg="modSp">
        <pc:chgData name="Alon Lanyado" userId="S::alon@earlysign.com::8ff0d540-df09-4688-aef2-49d58a5b648d" providerId="AD" clId="Web-{ACA3EF0B-DA33-9C16-5C3E-24DF099E69AF}" dt="2021-12-15T13:00:08.181" v="149"/>
        <pc:sldMkLst>
          <pc:docMk/>
          <pc:sldMk cId="3872745985" sldId="10678"/>
        </pc:sldMkLst>
        <pc:spChg chg="mod">
          <ac:chgData name="Alon Lanyado" userId="S::alon@earlysign.com::8ff0d540-df09-4688-aef2-49d58a5b648d" providerId="AD" clId="Web-{ACA3EF0B-DA33-9C16-5C3E-24DF099E69AF}" dt="2021-12-15T12:59:45.946" v="120" actId="1076"/>
          <ac:spMkLst>
            <pc:docMk/>
            <pc:sldMk cId="3872745985" sldId="10678"/>
            <ac:spMk id="5" creationId="{13BC9ABD-98C7-4716-BCA5-E4FEFAC999F4}"/>
          </ac:spMkLst>
        </pc:spChg>
        <pc:graphicFrameChg chg="mod modGraphic">
          <ac:chgData name="Alon Lanyado" userId="S::alon@earlysign.com::8ff0d540-df09-4688-aef2-49d58a5b648d" providerId="AD" clId="Web-{ACA3EF0B-DA33-9C16-5C3E-24DF099E69AF}" dt="2021-12-15T13:00:08.181" v="149"/>
          <ac:graphicFrameMkLst>
            <pc:docMk/>
            <pc:sldMk cId="3872745985" sldId="10678"/>
            <ac:graphicFrameMk id="4" creationId="{D53446F8-E188-47E0-AB9C-DABFDCF17DDE}"/>
          </ac:graphicFrameMkLst>
        </pc:graphicFrameChg>
      </pc:sldChg>
    </pc:docChg>
  </pc:docChgLst>
  <pc:docChgLst>
    <pc:chgData name="Alon Lanyado" userId="8ff0d540-df09-4688-aef2-49d58a5b648d" providerId="ADAL" clId="{EDA280AB-E82D-473E-AAA7-2C89EAC97424}"/>
    <pc:docChg chg="undo custSel addSld delSld modSld">
      <pc:chgData name="Alon Lanyado" userId="8ff0d540-df09-4688-aef2-49d58a5b648d" providerId="ADAL" clId="{EDA280AB-E82D-473E-AAA7-2C89EAC97424}" dt="2021-12-01T12:56:30.662" v="3506" actId="20577"/>
      <pc:docMkLst>
        <pc:docMk/>
      </pc:docMkLst>
      <pc:sldChg chg="del">
        <pc:chgData name="Alon Lanyado" userId="8ff0d540-df09-4688-aef2-49d58a5b648d" providerId="ADAL" clId="{EDA280AB-E82D-473E-AAA7-2C89EAC97424}" dt="2021-11-29T08:44:29.169" v="1" actId="47"/>
        <pc:sldMkLst>
          <pc:docMk/>
          <pc:sldMk cId="2059519753" sldId="1309"/>
        </pc:sldMkLst>
      </pc:sldChg>
      <pc:sldChg chg="del">
        <pc:chgData name="Alon Lanyado" userId="8ff0d540-df09-4688-aef2-49d58a5b648d" providerId="ADAL" clId="{EDA280AB-E82D-473E-AAA7-2C89EAC97424}" dt="2021-11-29T08:44:29.169" v="1" actId="47"/>
        <pc:sldMkLst>
          <pc:docMk/>
          <pc:sldMk cId="3789159757" sldId="3556"/>
        </pc:sldMkLst>
      </pc:sldChg>
      <pc:sldChg chg="del">
        <pc:chgData name="Alon Lanyado" userId="8ff0d540-df09-4688-aef2-49d58a5b648d" providerId="ADAL" clId="{EDA280AB-E82D-473E-AAA7-2C89EAC97424}" dt="2021-11-29T08:44:29.169" v="1" actId="47"/>
        <pc:sldMkLst>
          <pc:docMk/>
          <pc:sldMk cId="1268601433" sldId="3565"/>
        </pc:sldMkLst>
      </pc:sldChg>
      <pc:sldChg chg="del">
        <pc:chgData name="Alon Lanyado" userId="8ff0d540-df09-4688-aef2-49d58a5b648d" providerId="ADAL" clId="{EDA280AB-E82D-473E-AAA7-2C89EAC97424}" dt="2021-11-29T08:44:29.169" v="1" actId="47"/>
        <pc:sldMkLst>
          <pc:docMk/>
          <pc:sldMk cId="3228817034" sldId="3566"/>
        </pc:sldMkLst>
      </pc:sldChg>
      <pc:sldChg chg="del">
        <pc:chgData name="Alon Lanyado" userId="8ff0d540-df09-4688-aef2-49d58a5b648d" providerId="ADAL" clId="{EDA280AB-E82D-473E-AAA7-2C89EAC97424}" dt="2021-11-29T08:44:29.169" v="1" actId="47"/>
        <pc:sldMkLst>
          <pc:docMk/>
          <pc:sldMk cId="2384092417" sldId="3567"/>
        </pc:sldMkLst>
      </pc:sldChg>
      <pc:sldChg chg="del">
        <pc:chgData name="Alon Lanyado" userId="8ff0d540-df09-4688-aef2-49d58a5b648d" providerId="ADAL" clId="{EDA280AB-E82D-473E-AAA7-2C89EAC97424}" dt="2021-11-29T08:59:28.288" v="889" actId="47"/>
        <pc:sldMkLst>
          <pc:docMk/>
          <pc:sldMk cId="1767816908" sldId="10635"/>
        </pc:sldMkLst>
      </pc:sldChg>
      <pc:sldChg chg="del">
        <pc:chgData name="Alon Lanyado" userId="8ff0d540-df09-4688-aef2-49d58a5b648d" providerId="ADAL" clId="{EDA280AB-E82D-473E-AAA7-2C89EAC97424}" dt="2021-11-29T08:59:28.288" v="889" actId="47"/>
        <pc:sldMkLst>
          <pc:docMk/>
          <pc:sldMk cId="3267425181" sldId="10637"/>
        </pc:sldMkLst>
      </pc:sldChg>
      <pc:sldChg chg="del">
        <pc:chgData name="Alon Lanyado" userId="8ff0d540-df09-4688-aef2-49d58a5b648d" providerId="ADAL" clId="{EDA280AB-E82D-473E-AAA7-2C89EAC97424}" dt="2021-11-29T08:59:28.288" v="889" actId="47"/>
        <pc:sldMkLst>
          <pc:docMk/>
          <pc:sldMk cId="2424897339" sldId="10638"/>
        </pc:sldMkLst>
      </pc:sldChg>
      <pc:sldChg chg="del">
        <pc:chgData name="Alon Lanyado" userId="8ff0d540-df09-4688-aef2-49d58a5b648d" providerId="ADAL" clId="{EDA280AB-E82D-473E-AAA7-2C89EAC97424}" dt="2021-11-29T08:59:28.288" v="889" actId="47"/>
        <pc:sldMkLst>
          <pc:docMk/>
          <pc:sldMk cId="1985352649" sldId="10639"/>
        </pc:sldMkLst>
      </pc:sldChg>
      <pc:sldChg chg="del">
        <pc:chgData name="Alon Lanyado" userId="8ff0d540-df09-4688-aef2-49d58a5b648d" providerId="ADAL" clId="{EDA280AB-E82D-473E-AAA7-2C89EAC97424}" dt="2021-11-29T08:59:28.288" v="889" actId="47"/>
        <pc:sldMkLst>
          <pc:docMk/>
          <pc:sldMk cId="499979881" sldId="10640"/>
        </pc:sldMkLst>
      </pc:sldChg>
      <pc:sldChg chg="modSp mod">
        <pc:chgData name="Alon Lanyado" userId="8ff0d540-df09-4688-aef2-49d58a5b648d" providerId="ADAL" clId="{EDA280AB-E82D-473E-AAA7-2C89EAC97424}" dt="2021-11-29T10:15:28.395" v="1029" actId="20577"/>
        <pc:sldMkLst>
          <pc:docMk/>
          <pc:sldMk cId="3577472805" sldId="10641"/>
        </pc:sldMkLst>
        <pc:spChg chg="mod">
          <ac:chgData name="Alon Lanyado" userId="8ff0d540-df09-4688-aef2-49d58a5b648d" providerId="ADAL" clId="{EDA280AB-E82D-473E-AAA7-2C89EAC97424}" dt="2021-11-29T10:15:28.395" v="1029" actId="20577"/>
          <ac:spMkLst>
            <pc:docMk/>
            <pc:sldMk cId="3577472805" sldId="10641"/>
            <ac:spMk id="3" creationId="{B5C3548E-A482-411F-81F9-2D373ADC5481}"/>
          </ac:spMkLst>
        </pc:spChg>
      </pc:sldChg>
      <pc:sldChg chg="del">
        <pc:chgData name="Alon Lanyado" userId="8ff0d540-df09-4688-aef2-49d58a5b648d" providerId="ADAL" clId="{EDA280AB-E82D-473E-AAA7-2C89EAC97424}" dt="2021-11-29T08:59:28.288" v="889" actId="47"/>
        <pc:sldMkLst>
          <pc:docMk/>
          <pc:sldMk cId="1928180238" sldId="10642"/>
        </pc:sldMkLst>
      </pc:sldChg>
      <pc:sldChg chg="del">
        <pc:chgData name="Alon Lanyado" userId="8ff0d540-df09-4688-aef2-49d58a5b648d" providerId="ADAL" clId="{EDA280AB-E82D-473E-AAA7-2C89EAC97424}" dt="2021-11-29T08:44:37.659" v="2" actId="47"/>
        <pc:sldMkLst>
          <pc:docMk/>
          <pc:sldMk cId="2030698324" sldId="10643"/>
        </pc:sldMkLst>
      </pc:sldChg>
      <pc:sldChg chg="modSp mod">
        <pc:chgData name="Alon Lanyado" userId="8ff0d540-df09-4688-aef2-49d58a5b648d" providerId="ADAL" clId="{EDA280AB-E82D-473E-AAA7-2C89EAC97424}" dt="2021-11-29T08:49:17.537" v="301" actId="20577"/>
        <pc:sldMkLst>
          <pc:docMk/>
          <pc:sldMk cId="1336075484" sldId="10645"/>
        </pc:sldMkLst>
        <pc:spChg chg="mod">
          <ac:chgData name="Alon Lanyado" userId="8ff0d540-df09-4688-aef2-49d58a5b648d" providerId="ADAL" clId="{EDA280AB-E82D-473E-AAA7-2C89EAC97424}" dt="2021-11-29T08:49:17.537" v="301" actId="20577"/>
          <ac:spMkLst>
            <pc:docMk/>
            <pc:sldMk cId="1336075484" sldId="10645"/>
            <ac:spMk id="3" creationId="{63032A9A-50B3-4FEE-A2C2-15950D565168}"/>
          </ac:spMkLst>
        </pc:spChg>
      </pc:sldChg>
      <pc:sldChg chg="del">
        <pc:chgData name="Alon Lanyado" userId="8ff0d540-df09-4688-aef2-49d58a5b648d" providerId="ADAL" clId="{EDA280AB-E82D-473E-AAA7-2C89EAC97424}" dt="2021-11-29T08:59:14.200" v="888" actId="47"/>
        <pc:sldMkLst>
          <pc:docMk/>
          <pc:sldMk cId="2554046241" sldId="10646"/>
        </pc:sldMkLst>
      </pc:sldChg>
      <pc:sldChg chg="delSp modSp mod">
        <pc:chgData name="Alon Lanyado" userId="8ff0d540-df09-4688-aef2-49d58a5b648d" providerId="ADAL" clId="{EDA280AB-E82D-473E-AAA7-2C89EAC97424}" dt="2021-11-29T12:36:38.242" v="1491" actId="6549"/>
        <pc:sldMkLst>
          <pc:docMk/>
          <pc:sldMk cId="1934017415" sldId="10647"/>
        </pc:sldMkLst>
        <pc:spChg chg="mod">
          <ac:chgData name="Alon Lanyado" userId="8ff0d540-df09-4688-aef2-49d58a5b648d" providerId="ADAL" clId="{EDA280AB-E82D-473E-AAA7-2C89EAC97424}" dt="2021-11-29T09:01:16.983" v="925" actId="6549"/>
          <ac:spMkLst>
            <pc:docMk/>
            <pc:sldMk cId="1934017415" sldId="10647"/>
            <ac:spMk id="3" creationId="{1C06DB4B-EC9C-4CF6-944E-0DF5657EFCA9}"/>
          </ac:spMkLst>
        </pc:spChg>
        <pc:spChg chg="del">
          <ac:chgData name="Alon Lanyado" userId="8ff0d540-df09-4688-aef2-49d58a5b648d" providerId="ADAL" clId="{EDA280AB-E82D-473E-AAA7-2C89EAC97424}" dt="2021-11-29T09:00:37.056" v="919" actId="478"/>
          <ac:spMkLst>
            <pc:docMk/>
            <pc:sldMk cId="1934017415" sldId="10647"/>
            <ac:spMk id="5" creationId="{B6F29721-D50F-4499-976C-C2F8A31EF119}"/>
          </ac:spMkLst>
        </pc:spChg>
        <pc:spChg chg="del">
          <ac:chgData name="Alon Lanyado" userId="8ff0d540-df09-4688-aef2-49d58a5b648d" providerId="ADAL" clId="{EDA280AB-E82D-473E-AAA7-2C89EAC97424}" dt="2021-11-29T09:00:35.654" v="918" actId="478"/>
          <ac:spMkLst>
            <pc:docMk/>
            <pc:sldMk cId="1934017415" sldId="10647"/>
            <ac:spMk id="7" creationId="{E7CF05F4-E7C5-4B1A-97A7-6B75F0AA5428}"/>
          </ac:spMkLst>
        </pc:spChg>
        <pc:spChg chg="del">
          <ac:chgData name="Alon Lanyado" userId="8ff0d540-df09-4688-aef2-49d58a5b648d" providerId="ADAL" clId="{EDA280AB-E82D-473E-AAA7-2C89EAC97424}" dt="2021-11-29T09:01:07.405" v="922" actId="478"/>
          <ac:spMkLst>
            <pc:docMk/>
            <pc:sldMk cId="1934017415" sldId="10647"/>
            <ac:spMk id="9" creationId="{31313A89-604F-453B-900E-9F4E1F7AF946}"/>
          </ac:spMkLst>
        </pc:spChg>
        <pc:spChg chg="del">
          <ac:chgData name="Alon Lanyado" userId="8ff0d540-df09-4688-aef2-49d58a5b648d" providerId="ADAL" clId="{EDA280AB-E82D-473E-AAA7-2C89EAC97424}" dt="2021-11-29T09:01:10.285" v="923" actId="478"/>
          <ac:spMkLst>
            <pc:docMk/>
            <pc:sldMk cId="1934017415" sldId="10647"/>
            <ac:spMk id="10" creationId="{8D98A8B3-5A06-4BBB-9EED-348C9C02EFD5}"/>
          </ac:spMkLst>
        </pc:spChg>
        <pc:graphicFrameChg chg="del">
          <ac:chgData name="Alon Lanyado" userId="8ff0d540-df09-4688-aef2-49d58a5b648d" providerId="ADAL" clId="{EDA280AB-E82D-473E-AAA7-2C89EAC97424}" dt="2021-11-29T09:00:38.339" v="920" actId="478"/>
          <ac:graphicFrameMkLst>
            <pc:docMk/>
            <pc:sldMk cId="1934017415" sldId="10647"/>
            <ac:graphicFrameMk id="4" creationId="{45898661-2ED6-4640-9689-F989C44611AD}"/>
          </ac:graphicFrameMkLst>
        </pc:graphicFrameChg>
        <pc:graphicFrameChg chg="del">
          <ac:chgData name="Alon Lanyado" userId="8ff0d540-df09-4688-aef2-49d58a5b648d" providerId="ADAL" clId="{EDA280AB-E82D-473E-AAA7-2C89EAC97424}" dt="2021-11-29T09:00:33.749" v="917" actId="478"/>
          <ac:graphicFrameMkLst>
            <pc:docMk/>
            <pc:sldMk cId="1934017415" sldId="10647"/>
            <ac:graphicFrameMk id="6" creationId="{B710BF37-579E-4FAC-8FCA-B173AF58A8DA}"/>
          </ac:graphicFrameMkLst>
        </pc:graphicFrameChg>
        <pc:graphicFrameChg chg="del">
          <ac:chgData name="Alon Lanyado" userId="8ff0d540-df09-4688-aef2-49d58a5b648d" providerId="ADAL" clId="{EDA280AB-E82D-473E-AAA7-2C89EAC97424}" dt="2021-11-29T09:01:04.873" v="921" actId="478"/>
          <ac:graphicFrameMkLst>
            <pc:docMk/>
            <pc:sldMk cId="1934017415" sldId="10647"/>
            <ac:graphicFrameMk id="8" creationId="{2036FC93-E6E6-487F-A031-7C5D2D819A16}"/>
          </ac:graphicFrameMkLst>
        </pc:graphicFrameChg>
        <pc:graphicFrameChg chg="mod modGraphic">
          <ac:chgData name="Alon Lanyado" userId="8ff0d540-df09-4688-aef2-49d58a5b648d" providerId="ADAL" clId="{EDA280AB-E82D-473E-AAA7-2C89EAC97424}" dt="2021-11-29T12:36:38.242" v="1491" actId="6549"/>
          <ac:graphicFrameMkLst>
            <pc:docMk/>
            <pc:sldMk cId="1934017415" sldId="10647"/>
            <ac:graphicFrameMk id="11" creationId="{6ADA55B4-CAD5-4E5E-877F-0DD9E91470A7}"/>
          </ac:graphicFrameMkLst>
        </pc:graphicFrameChg>
      </pc:sldChg>
      <pc:sldChg chg="addSp delSp modSp mod">
        <pc:chgData name="Alon Lanyado" userId="8ff0d540-df09-4688-aef2-49d58a5b648d" providerId="ADAL" clId="{EDA280AB-E82D-473E-AAA7-2C89EAC97424}" dt="2021-12-01T08:10:21.117" v="3339" actId="1076"/>
        <pc:sldMkLst>
          <pc:docMk/>
          <pc:sldMk cId="2286767162" sldId="10649"/>
        </pc:sldMkLst>
        <pc:spChg chg="add del mod">
          <ac:chgData name="Alon Lanyado" userId="8ff0d540-df09-4688-aef2-49d58a5b648d" providerId="ADAL" clId="{EDA280AB-E82D-473E-AAA7-2C89EAC97424}" dt="2021-11-29T10:13:33.411" v="981" actId="478"/>
          <ac:spMkLst>
            <pc:docMk/>
            <pc:sldMk cId="2286767162" sldId="10649"/>
            <ac:spMk id="5" creationId="{3992C0C6-5B2C-45BA-9D8F-8F86F3BF75EE}"/>
          </ac:spMkLst>
        </pc:spChg>
        <pc:graphicFrameChg chg="add del mod modGraphic">
          <ac:chgData name="Alon Lanyado" userId="8ff0d540-df09-4688-aef2-49d58a5b648d" providerId="ADAL" clId="{EDA280AB-E82D-473E-AAA7-2C89EAC97424}" dt="2021-12-01T08:10:21.117" v="3339" actId="1076"/>
          <ac:graphicFrameMkLst>
            <pc:docMk/>
            <pc:sldMk cId="2286767162" sldId="10649"/>
            <ac:graphicFrameMk id="4" creationId="{9561435B-0A3E-4B48-A9D4-956200E761C3}"/>
          </ac:graphicFrameMkLst>
        </pc:graphicFrameChg>
      </pc:sldChg>
      <pc:sldChg chg="del">
        <pc:chgData name="Alon Lanyado" userId="8ff0d540-df09-4688-aef2-49d58a5b648d" providerId="ADAL" clId="{EDA280AB-E82D-473E-AAA7-2C89EAC97424}" dt="2021-11-29T08:59:28.288" v="889" actId="47"/>
        <pc:sldMkLst>
          <pc:docMk/>
          <pc:sldMk cId="328821959" sldId="10650"/>
        </pc:sldMkLst>
      </pc:sldChg>
      <pc:sldChg chg="del">
        <pc:chgData name="Alon Lanyado" userId="8ff0d540-df09-4688-aef2-49d58a5b648d" providerId="ADAL" clId="{EDA280AB-E82D-473E-AAA7-2C89EAC97424}" dt="2021-11-29T08:59:28.288" v="889" actId="47"/>
        <pc:sldMkLst>
          <pc:docMk/>
          <pc:sldMk cId="2346518311" sldId="10651"/>
        </pc:sldMkLst>
      </pc:sldChg>
      <pc:sldChg chg="del">
        <pc:chgData name="Alon Lanyado" userId="8ff0d540-df09-4688-aef2-49d58a5b648d" providerId="ADAL" clId="{EDA280AB-E82D-473E-AAA7-2C89EAC97424}" dt="2021-11-29T08:59:28.288" v="889" actId="47"/>
        <pc:sldMkLst>
          <pc:docMk/>
          <pc:sldMk cId="3840211765" sldId="10652"/>
        </pc:sldMkLst>
      </pc:sldChg>
      <pc:sldChg chg="del">
        <pc:chgData name="Alon Lanyado" userId="8ff0d540-df09-4688-aef2-49d58a5b648d" providerId="ADAL" clId="{EDA280AB-E82D-473E-AAA7-2C89EAC97424}" dt="2021-11-29T08:59:28.288" v="889" actId="47"/>
        <pc:sldMkLst>
          <pc:docMk/>
          <pc:sldMk cId="3668517604" sldId="10653"/>
        </pc:sldMkLst>
      </pc:sldChg>
      <pc:sldChg chg="del">
        <pc:chgData name="Alon Lanyado" userId="8ff0d540-df09-4688-aef2-49d58a5b648d" providerId="ADAL" clId="{EDA280AB-E82D-473E-AAA7-2C89EAC97424}" dt="2021-11-29T08:59:28.288" v="889" actId="47"/>
        <pc:sldMkLst>
          <pc:docMk/>
          <pc:sldMk cId="2021700562" sldId="10654"/>
        </pc:sldMkLst>
      </pc:sldChg>
      <pc:sldChg chg="modSp mod">
        <pc:chgData name="Alon Lanyado" userId="8ff0d540-df09-4688-aef2-49d58a5b648d" providerId="ADAL" clId="{EDA280AB-E82D-473E-AAA7-2C89EAC97424}" dt="2021-11-29T10:10:34.295" v="956" actId="20577"/>
        <pc:sldMkLst>
          <pc:docMk/>
          <pc:sldMk cId="4185006751" sldId="10655"/>
        </pc:sldMkLst>
        <pc:spChg chg="mod">
          <ac:chgData name="Alon Lanyado" userId="8ff0d540-df09-4688-aef2-49d58a5b648d" providerId="ADAL" clId="{EDA280AB-E82D-473E-AAA7-2C89EAC97424}" dt="2021-11-29T09:00:09.989" v="916" actId="20577"/>
          <ac:spMkLst>
            <pc:docMk/>
            <pc:sldMk cId="4185006751" sldId="10655"/>
            <ac:spMk id="2" creationId="{A57D6492-734F-46B9-925D-6B45C34922B2}"/>
          </ac:spMkLst>
        </pc:spChg>
        <pc:spChg chg="mod">
          <ac:chgData name="Alon Lanyado" userId="8ff0d540-df09-4688-aef2-49d58a5b648d" providerId="ADAL" clId="{EDA280AB-E82D-473E-AAA7-2C89EAC97424}" dt="2021-11-29T10:10:34.295" v="956" actId="20577"/>
          <ac:spMkLst>
            <pc:docMk/>
            <pc:sldMk cId="4185006751" sldId="10655"/>
            <ac:spMk id="3" creationId="{F3A9D357-75F7-482C-8907-4560AC3B370B}"/>
          </ac:spMkLst>
        </pc:spChg>
      </pc:sldChg>
      <pc:sldChg chg="del">
        <pc:chgData name="Alon Lanyado" userId="8ff0d540-df09-4688-aef2-49d58a5b648d" providerId="ADAL" clId="{EDA280AB-E82D-473E-AAA7-2C89EAC97424}" dt="2021-11-29T10:11:59.687" v="959" actId="47"/>
        <pc:sldMkLst>
          <pc:docMk/>
          <pc:sldMk cId="3568760830" sldId="10656"/>
        </pc:sldMkLst>
      </pc:sldChg>
      <pc:sldChg chg="del">
        <pc:chgData name="Alon Lanyado" userId="8ff0d540-df09-4688-aef2-49d58a5b648d" providerId="ADAL" clId="{EDA280AB-E82D-473E-AAA7-2C89EAC97424}" dt="2021-11-29T10:12:02.675" v="960" actId="47"/>
        <pc:sldMkLst>
          <pc:docMk/>
          <pc:sldMk cId="2370727690" sldId="10657"/>
        </pc:sldMkLst>
      </pc:sldChg>
      <pc:sldChg chg="modSp mod">
        <pc:chgData name="Alon Lanyado" userId="8ff0d540-df09-4688-aef2-49d58a5b648d" providerId="ADAL" clId="{EDA280AB-E82D-473E-AAA7-2C89EAC97424}" dt="2021-11-29T10:12:09.119" v="962" actId="6549"/>
        <pc:sldMkLst>
          <pc:docMk/>
          <pc:sldMk cId="3531572102" sldId="10658"/>
        </pc:sldMkLst>
        <pc:spChg chg="mod">
          <ac:chgData name="Alon Lanyado" userId="8ff0d540-df09-4688-aef2-49d58a5b648d" providerId="ADAL" clId="{EDA280AB-E82D-473E-AAA7-2C89EAC97424}" dt="2021-11-29T10:12:09.119" v="962" actId="6549"/>
          <ac:spMkLst>
            <pc:docMk/>
            <pc:sldMk cId="3531572102" sldId="10658"/>
            <ac:spMk id="2" creationId="{F730D7DC-C93A-4D2F-95E7-E26530395E60}"/>
          </ac:spMkLst>
        </pc:spChg>
      </pc:sldChg>
      <pc:sldChg chg="addSp modSp mod">
        <pc:chgData name="Alon Lanyado" userId="8ff0d540-df09-4688-aef2-49d58a5b648d" providerId="ADAL" clId="{EDA280AB-E82D-473E-AAA7-2C89EAC97424}" dt="2021-11-30T07:49:53.054" v="1804" actId="1076"/>
        <pc:sldMkLst>
          <pc:docMk/>
          <pc:sldMk cId="2839676892" sldId="10659"/>
        </pc:sldMkLst>
        <pc:spChg chg="mod">
          <ac:chgData name="Alon Lanyado" userId="8ff0d540-df09-4688-aef2-49d58a5b648d" providerId="ADAL" clId="{EDA280AB-E82D-473E-AAA7-2C89EAC97424}" dt="2021-11-29T10:12:41.127" v="977" actId="20577"/>
          <ac:spMkLst>
            <pc:docMk/>
            <pc:sldMk cId="2839676892" sldId="10659"/>
            <ac:spMk id="2" creationId="{06391125-014D-47C2-B2EB-2CEC0F12BE51}"/>
          </ac:spMkLst>
        </pc:spChg>
        <pc:spChg chg="add mod">
          <ac:chgData name="Alon Lanyado" userId="8ff0d540-df09-4688-aef2-49d58a5b648d" providerId="ADAL" clId="{EDA280AB-E82D-473E-AAA7-2C89EAC97424}" dt="2021-11-30T07:47:22.305" v="1751" actId="14100"/>
          <ac:spMkLst>
            <pc:docMk/>
            <pc:sldMk cId="2839676892" sldId="10659"/>
            <ac:spMk id="6" creationId="{29407974-FE8B-4824-9470-64D30C418188}"/>
          </ac:spMkLst>
        </pc:spChg>
        <pc:spChg chg="add mod">
          <ac:chgData name="Alon Lanyado" userId="8ff0d540-df09-4688-aef2-49d58a5b648d" providerId="ADAL" clId="{EDA280AB-E82D-473E-AAA7-2C89EAC97424}" dt="2021-11-30T07:49:38.830" v="1791" actId="14100"/>
          <ac:spMkLst>
            <pc:docMk/>
            <pc:sldMk cId="2839676892" sldId="10659"/>
            <ac:spMk id="8" creationId="{8D2A4E17-1F32-4A54-A420-6886BA2688A3}"/>
          </ac:spMkLst>
        </pc:spChg>
        <pc:spChg chg="add mod">
          <ac:chgData name="Alon Lanyado" userId="8ff0d540-df09-4688-aef2-49d58a5b648d" providerId="ADAL" clId="{EDA280AB-E82D-473E-AAA7-2C89EAC97424}" dt="2021-11-30T07:49:53.054" v="1804" actId="1076"/>
          <ac:spMkLst>
            <pc:docMk/>
            <pc:sldMk cId="2839676892" sldId="10659"/>
            <ac:spMk id="9" creationId="{5AE64580-CC0C-4D8D-B358-DB7FEF6A6CDB}"/>
          </ac:spMkLst>
        </pc:spChg>
        <pc:picChg chg="mod">
          <ac:chgData name="Alon Lanyado" userId="8ff0d540-df09-4688-aef2-49d58a5b648d" providerId="ADAL" clId="{EDA280AB-E82D-473E-AAA7-2C89EAC97424}" dt="2021-11-30T07:40:56.145" v="1495" actId="1076"/>
          <ac:picMkLst>
            <pc:docMk/>
            <pc:sldMk cId="2839676892" sldId="10659"/>
            <ac:picMk id="7" creationId="{BF0340EE-7737-428A-B3AF-C1CE0E2689DC}"/>
          </ac:picMkLst>
        </pc:picChg>
        <pc:cxnChg chg="add mod">
          <ac:chgData name="Alon Lanyado" userId="8ff0d540-df09-4688-aef2-49d58a5b648d" providerId="ADAL" clId="{EDA280AB-E82D-473E-AAA7-2C89EAC97424}" dt="2021-11-30T07:40:51.809" v="1493" actId="14100"/>
          <ac:cxnSpMkLst>
            <pc:docMk/>
            <pc:sldMk cId="2839676892" sldId="10659"/>
            <ac:cxnSpMk id="4" creationId="{C6364A3C-221E-4FB9-9876-D1D5AD61D040}"/>
          </ac:cxnSpMkLst>
        </pc:cxnChg>
      </pc:sldChg>
      <pc:sldChg chg="del">
        <pc:chgData name="Alon Lanyado" userId="8ff0d540-df09-4688-aef2-49d58a5b648d" providerId="ADAL" clId="{EDA280AB-E82D-473E-AAA7-2C89EAC97424}" dt="2021-11-29T10:12:04.578" v="961" actId="47"/>
        <pc:sldMkLst>
          <pc:docMk/>
          <pc:sldMk cId="1594304361" sldId="10660"/>
        </pc:sldMkLst>
      </pc:sldChg>
      <pc:sldChg chg="del">
        <pc:chgData name="Alon Lanyado" userId="8ff0d540-df09-4688-aef2-49d58a5b648d" providerId="ADAL" clId="{EDA280AB-E82D-473E-AAA7-2C89EAC97424}" dt="2021-11-29T10:12:54.087" v="978" actId="47"/>
        <pc:sldMkLst>
          <pc:docMk/>
          <pc:sldMk cId="3199568467" sldId="10661"/>
        </pc:sldMkLst>
      </pc:sldChg>
      <pc:sldChg chg="del">
        <pc:chgData name="Alon Lanyado" userId="8ff0d540-df09-4688-aef2-49d58a5b648d" providerId="ADAL" clId="{EDA280AB-E82D-473E-AAA7-2C89EAC97424}" dt="2021-11-29T10:12:56.450" v="979" actId="47"/>
        <pc:sldMkLst>
          <pc:docMk/>
          <pc:sldMk cId="2699067709" sldId="10662"/>
        </pc:sldMkLst>
      </pc:sldChg>
      <pc:sldChg chg="del">
        <pc:chgData name="Alon Lanyado" userId="8ff0d540-df09-4688-aef2-49d58a5b648d" providerId="ADAL" clId="{EDA280AB-E82D-473E-AAA7-2C89EAC97424}" dt="2021-11-29T10:16:00.133" v="1057" actId="47"/>
        <pc:sldMkLst>
          <pc:docMk/>
          <pc:sldMk cId="3817689489" sldId="10663"/>
        </pc:sldMkLst>
      </pc:sldChg>
      <pc:sldChg chg="del">
        <pc:chgData name="Alon Lanyado" userId="8ff0d540-df09-4688-aef2-49d58a5b648d" providerId="ADAL" clId="{EDA280AB-E82D-473E-AAA7-2C89EAC97424}" dt="2021-11-29T10:16:00.133" v="1057" actId="47"/>
        <pc:sldMkLst>
          <pc:docMk/>
          <pc:sldMk cId="2609277518" sldId="10664"/>
        </pc:sldMkLst>
      </pc:sldChg>
      <pc:sldChg chg="modSp new mod">
        <pc:chgData name="Alon Lanyado" userId="8ff0d540-df09-4688-aef2-49d58a5b648d" providerId="ADAL" clId="{EDA280AB-E82D-473E-AAA7-2C89EAC97424}" dt="2021-11-29T12:16:20.825" v="1379" actId="5793"/>
        <pc:sldMkLst>
          <pc:docMk/>
          <pc:sldMk cId="3745195980" sldId="10665"/>
        </pc:sldMkLst>
        <pc:spChg chg="mod">
          <ac:chgData name="Alon Lanyado" userId="8ff0d540-df09-4688-aef2-49d58a5b648d" providerId="ADAL" clId="{EDA280AB-E82D-473E-AAA7-2C89EAC97424}" dt="2021-11-29T10:15:19.251" v="1020" actId="20577"/>
          <ac:spMkLst>
            <pc:docMk/>
            <pc:sldMk cId="3745195980" sldId="10665"/>
            <ac:spMk id="2" creationId="{C15924B9-A31E-46D7-B154-7B65B2A33F88}"/>
          </ac:spMkLst>
        </pc:spChg>
        <pc:spChg chg="mod">
          <ac:chgData name="Alon Lanyado" userId="8ff0d540-df09-4688-aef2-49d58a5b648d" providerId="ADAL" clId="{EDA280AB-E82D-473E-AAA7-2C89EAC97424}" dt="2021-11-29T12:16:20.825" v="1379" actId="5793"/>
          <ac:spMkLst>
            <pc:docMk/>
            <pc:sldMk cId="3745195980" sldId="10665"/>
            <ac:spMk id="3" creationId="{03C8097D-BD44-4115-A1FF-93C2AE60CA78}"/>
          </ac:spMkLst>
        </pc:spChg>
      </pc:sldChg>
      <pc:sldChg chg="modSp new mod">
        <pc:chgData name="Alon Lanyado" userId="8ff0d540-df09-4688-aef2-49d58a5b648d" providerId="ADAL" clId="{EDA280AB-E82D-473E-AAA7-2C89EAC97424}" dt="2021-12-01T12:56:30.662" v="3506" actId="20577"/>
        <pc:sldMkLst>
          <pc:docMk/>
          <pc:sldMk cId="956467251" sldId="10666"/>
        </pc:sldMkLst>
        <pc:spChg chg="mod">
          <ac:chgData name="Alon Lanyado" userId="8ff0d540-df09-4688-aef2-49d58a5b648d" providerId="ADAL" clId="{EDA280AB-E82D-473E-AAA7-2C89EAC97424}" dt="2021-11-30T07:52:56.458" v="1831" actId="20577"/>
          <ac:spMkLst>
            <pc:docMk/>
            <pc:sldMk cId="956467251" sldId="10666"/>
            <ac:spMk id="2" creationId="{137A3236-6F7F-4B2A-9EC4-0A46846FEFA7}"/>
          </ac:spMkLst>
        </pc:spChg>
        <pc:spChg chg="mod">
          <ac:chgData name="Alon Lanyado" userId="8ff0d540-df09-4688-aef2-49d58a5b648d" providerId="ADAL" clId="{EDA280AB-E82D-473E-AAA7-2C89EAC97424}" dt="2021-12-01T12:56:30.662" v="3506" actId="20577"/>
          <ac:spMkLst>
            <pc:docMk/>
            <pc:sldMk cId="956467251" sldId="10666"/>
            <ac:spMk id="3" creationId="{7402EDC6-4C3B-47F7-B45E-24EAE4D77057}"/>
          </ac:spMkLst>
        </pc:spChg>
      </pc:sldChg>
      <pc:sldChg chg="addSp delSp modSp new mod modClrScheme modShow chgLayout">
        <pc:chgData name="Alon Lanyado" userId="8ff0d540-df09-4688-aef2-49d58a5b648d" providerId="ADAL" clId="{EDA280AB-E82D-473E-AAA7-2C89EAC97424}" dt="2021-11-30T12:44:55.231" v="2657" actId="255"/>
        <pc:sldMkLst>
          <pc:docMk/>
          <pc:sldMk cId="1785365323" sldId="10667"/>
        </pc:sldMkLst>
        <pc:spChg chg="mod">
          <ac:chgData name="Alon Lanyado" userId="8ff0d540-df09-4688-aef2-49d58a5b648d" providerId="ADAL" clId="{EDA280AB-E82D-473E-AAA7-2C89EAC97424}" dt="2021-11-30T11:32:30.044" v="2628" actId="20577"/>
          <ac:spMkLst>
            <pc:docMk/>
            <pc:sldMk cId="1785365323" sldId="10667"/>
            <ac:spMk id="2" creationId="{CAC0DA25-F365-42BB-BE2B-732734831464}"/>
          </ac:spMkLst>
        </pc:spChg>
        <pc:spChg chg="del">
          <ac:chgData name="Alon Lanyado" userId="8ff0d540-df09-4688-aef2-49d58a5b648d" providerId="ADAL" clId="{EDA280AB-E82D-473E-AAA7-2C89EAC97424}" dt="2021-11-30T10:20:21.417" v="2051"/>
          <ac:spMkLst>
            <pc:docMk/>
            <pc:sldMk cId="1785365323" sldId="10667"/>
            <ac:spMk id="3" creationId="{6CB6D8E5-FC59-48B1-A057-3343259BDF40}"/>
          </ac:spMkLst>
        </pc:spChg>
        <pc:spChg chg="add del mod">
          <ac:chgData name="Alon Lanyado" userId="8ff0d540-df09-4688-aef2-49d58a5b648d" providerId="ADAL" clId="{EDA280AB-E82D-473E-AAA7-2C89EAC97424}" dt="2021-11-30T10:20:39.034" v="2053" actId="26606"/>
          <ac:spMkLst>
            <pc:docMk/>
            <pc:sldMk cId="1785365323" sldId="10667"/>
            <ac:spMk id="9" creationId="{9DEA5A9E-BCD4-4FCE-A007-0F839462166A}"/>
          </ac:spMkLst>
        </pc:spChg>
        <pc:spChg chg="add del mod">
          <ac:chgData name="Alon Lanyado" userId="8ff0d540-df09-4688-aef2-49d58a5b648d" providerId="ADAL" clId="{EDA280AB-E82D-473E-AAA7-2C89EAC97424}" dt="2021-11-30T10:20:39.034" v="2053" actId="26606"/>
          <ac:spMkLst>
            <pc:docMk/>
            <pc:sldMk cId="1785365323" sldId="10667"/>
            <ac:spMk id="11" creationId="{9877CC08-F888-48E8-B61D-6F3312FF66D3}"/>
          </ac:spMkLst>
        </pc:spChg>
        <pc:spChg chg="add del mod">
          <ac:chgData name="Alon Lanyado" userId="8ff0d540-df09-4688-aef2-49d58a5b648d" providerId="ADAL" clId="{EDA280AB-E82D-473E-AAA7-2C89EAC97424}" dt="2021-11-30T10:20:39.034" v="2053" actId="26606"/>
          <ac:spMkLst>
            <pc:docMk/>
            <pc:sldMk cId="1785365323" sldId="10667"/>
            <ac:spMk id="13" creationId="{893F05C9-FDCE-43C7-9C23-30E9BC1C941B}"/>
          </ac:spMkLst>
        </pc:spChg>
        <pc:spChg chg="add del mod">
          <ac:chgData name="Alon Lanyado" userId="8ff0d540-df09-4688-aef2-49d58a5b648d" providerId="ADAL" clId="{EDA280AB-E82D-473E-AAA7-2C89EAC97424}" dt="2021-11-30T10:20:49.347" v="2055" actId="478"/>
          <ac:spMkLst>
            <pc:docMk/>
            <pc:sldMk cId="1785365323" sldId="10667"/>
            <ac:spMk id="15" creationId="{758CF65F-AE9D-4A59-86FD-7CB5C9D254CA}"/>
          </ac:spMkLst>
        </pc:spChg>
        <pc:spChg chg="add del mod">
          <ac:chgData name="Alon Lanyado" userId="8ff0d540-df09-4688-aef2-49d58a5b648d" providerId="ADAL" clId="{EDA280AB-E82D-473E-AAA7-2C89EAC97424}" dt="2021-11-30T10:20:51.474" v="2056" actId="478"/>
          <ac:spMkLst>
            <pc:docMk/>
            <pc:sldMk cId="1785365323" sldId="10667"/>
            <ac:spMk id="16" creationId="{6EF8D4A0-1070-4B83-8F7F-FE992B6AC437}"/>
          </ac:spMkLst>
        </pc:spChg>
        <pc:spChg chg="add del mod">
          <ac:chgData name="Alon Lanyado" userId="8ff0d540-df09-4688-aef2-49d58a5b648d" providerId="ADAL" clId="{EDA280AB-E82D-473E-AAA7-2C89EAC97424}" dt="2021-11-30T10:20:56.300" v="2058" actId="478"/>
          <ac:spMkLst>
            <pc:docMk/>
            <pc:sldMk cId="1785365323" sldId="10667"/>
            <ac:spMk id="17" creationId="{52A61DD0-3417-44EB-A08F-8A452877026A}"/>
          </ac:spMkLst>
        </pc:spChg>
        <pc:graphicFrameChg chg="add mod modGraphic">
          <ac:chgData name="Alon Lanyado" userId="8ff0d540-df09-4688-aef2-49d58a5b648d" providerId="ADAL" clId="{EDA280AB-E82D-473E-AAA7-2C89EAC97424}" dt="2021-11-30T12:44:55.231" v="2657" actId="255"/>
          <ac:graphicFrameMkLst>
            <pc:docMk/>
            <pc:sldMk cId="1785365323" sldId="10667"/>
            <ac:graphicFrameMk id="4" creationId="{983D2633-5920-44C6-90A6-F7E830E0A0E1}"/>
          </ac:graphicFrameMkLst>
        </pc:graphicFrameChg>
      </pc:sldChg>
      <pc:sldChg chg="addSp delSp modSp new mod modShow">
        <pc:chgData name="Alon Lanyado" userId="8ff0d540-df09-4688-aef2-49d58a5b648d" providerId="ADAL" clId="{EDA280AB-E82D-473E-AAA7-2C89EAC97424}" dt="2021-12-01T07:31:37.295" v="3103" actId="729"/>
        <pc:sldMkLst>
          <pc:docMk/>
          <pc:sldMk cId="4037638703" sldId="10668"/>
        </pc:sldMkLst>
        <pc:spChg chg="mod">
          <ac:chgData name="Alon Lanyado" userId="8ff0d540-df09-4688-aef2-49d58a5b648d" providerId="ADAL" clId="{EDA280AB-E82D-473E-AAA7-2C89EAC97424}" dt="2021-11-30T10:58:06.985" v="2451" actId="20577"/>
          <ac:spMkLst>
            <pc:docMk/>
            <pc:sldMk cId="4037638703" sldId="10668"/>
            <ac:spMk id="2" creationId="{0681D19E-94B6-4492-B6FA-D5AD6D5DC52E}"/>
          </ac:spMkLst>
        </pc:spChg>
        <pc:spChg chg="del mod">
          <ac:chgData name="Alon Lanyado" userId="8ff0d540-df09-4688-aef2-49d58a5b648d" providerId="ADAL" clId="{EDA280AB-E82D-473E-AAA7-2C89EAC97424}" dt="2021-11-30T11:27:40.204" v="2606" actId="478"/>
          <ac:spMkLst>
            <pc:docMk/>
            <pc:sldMk cId="4037638703" sldId="10668"/>
            <ac:spMk id="3" creationId="{22A7873C-7517-439B-A28C-621252F1038E}"/>
          </ac:spMkLst>
        </pc:spChg>
        <pc:spChg chg="add del mod">
          <ac:chgData name="Alon Lanyado" userId="8ff0d540-df09-4688-aef2-49d58a5b648d" providerId="ADAL" clId="{EDA280AB-E82D-473E-AAA7-2C89EAC97424}" dt="2021-11-30T11:27:44.059" v="2607" actId="478"/>
          <ac:spMkLst>
            <pc:docMk/>
            <pc:sldMk cId="4037638703" sldId="10668"/>
            <ac:spMk id="6" creationId="{B6BE2EE1-1083-48FB-8784-CF12C4461063}"/>
          </ac:spMkLst>
        </pc:spChg>
        <pc:spChg chg="add mod">
          <ac:chgData name="Alon Lanyado" userId="8ff0d540-df09-4688-aef2-49d58a5b648d" providerId="ADAL" clId="{EDA280AB-E82D-473E-AAA7-2C89EAC97424}" dt="2021-12-01T07:28:52.704" v="3101" actId="20577"/>
          <ac:spMkLst>
            <pc:docMk/>
            <pc:sldMk cId="4037638703" sldId="10668"/>
            <ac:spMk id="7" creationId="{FCC21FE1-8982-4D24-B9F7-B769BDD87A57}"/>
          </ac:spMkLst>
        </pc:spChg>
        <pc:graphicFrameChg chg="add mod modGraphic">
          <ac:chgData name="Alon Lanyado" userId="8ff0d540-df09-4688-aef2-49d58a5b648d" providerId="ADAL" clId="{EDA280AB-E82D-473E-AAA7-2C89EAC97424}" dt="2021-12-01T07:30:58.715" v="3102" actId="20577"/>
          <ac:graphicFrameMkLst>
            <pc:docMk/>
            <pc:sldMk cId="4037638703" sldId="10668"/>
            <ac:graphicFrameMk id="4" creationId="{4B1E46B8-2EEA-400D-A930-090D1F23519A}"/>
          </ac:graphicFrameMkLst>
        </pc:graphicFrameChg>
      </pc:sldChg>
      <pc:sldChg chg="modSp new del mod modShow">
        <pc:chgData name="Alon Lanyado" userId="8ff0d540-df09-4688-aef2-49d58a5b648d" providerId="ADAL" clId="{EDA280AB-E82D-473E-AAA7-2C89EAC97424}" dt="2021-12-01T08:40:45.366" v="3372" actId="47"/>
        <pc:sldMkLst>
          <pc:docMk/>
          <pc:sldMk cId="1079677406" sldId="10669"/>
        </pc:sldMkLst>
        <pc:spChg chg="mod">
          <ac:chgData name="Alon Lanyado" userId="8ff0d540-df09-4688-aef2-49d58a5b648d" providerId="ADAL" clId="{EDA280AB-E82D-473E-AAA7-2C89EAC97424}" dt="2021-12-01T08:33:45.292" v="3369" actId="20577"/>
          <ac:spMkLst>
            <pc:docMk/>
            <pc:sldMk cId="1079677406" sldId="10669"/>
            <ac:spMk id="2" creationId="{78559CFF-F4FB-438B-93BB-8FCEB23D7C11}"/>
          </ac:spMkLst>
        </pc:spChg>
      </pc:sldChg>
      <pc:sldChg chg="add del">
        <pc:chgData name="Alon Lanyado" userId="8ff0d540-df09-4688-aef2-49d58a5b648d" providerId="ADAL" clId="{EDA280AB-E82D-473E-AAA7-2C89EAC97424}" dt="2021-11-30T12:28:34.701" v="2637" actId="47"/>
        <pc:sldMkLst>
          <pc:docMk/>
          <pc:sldMk cId="3485623136" sldId="10669"/>
        </pc:sldMkLst>
      </pc:sldChg>
      <pc:sldChg chg="new del">
        <pc:chgData name="Alon Lanyado" userId="8ff0d540-df09-4688-aef2-49d58a5b648d" providerId="ADAL" clId="{EDA280AB-E82D-473E-AAA7-2C89EAC97424}" dt="2021-11-30T11:32:06.131" v="2613" actId="680"/>
        <pc:sldMkLst>
          <pc:docMk/>
          <pc:sldMk cId="3724003001" sldId="10669"/>
        </pc:sldMkLst>
      </pc:sldChg>
      <pc:sldChg chg="modSp add mod">
        <pc:chgData name="Alon Lanyado" userId="8ff0d540-df09-4688-aef2-49d58a5b648d" providerId="ADAL" clId="{EDA280AB-E82D-473E-AAA7-2C89EAC97424}" dt="2021-12-01T09:01:02.713" v="3502" actId="20577"/>
        <pc:sldMkLst>
          <pc:docMk/>
          <pc:sldMk cId="738732897" sldId="10670"/>
        </pc:sldMkLst>
        <pc:spChg chg="mod">
          <ac:chgData name="Alon Lanyado" userId="8ff0d540-df09-4688-aef2-49d58a5b648d" providerId="ADAL" clId="{EDA280AB-E82D-473E-AAA7-2C89EAC97424}" dt="2021-12-01T08:40:49.666" v="3375" actId="20577"/>
          <ac:spMkLst>
            <pc:docMk/>
            <pc:sldMk cId="738732897" sldId="10670"/>
            <ac:spMk id="2" creationId="{54C5B30B-2AF2-4ABD-9426-E81CCCBAF0DE}"/>
          </ac:spMkLst>
        </pc:spChg>
        <pc:graphicFrameChg chg="modGraphic">
          <ac:chgData name="Alon Lanyado" userId="8ff0d540-df09-4688-aef2-49d58a5b648d" providerId="ADAL" clId="{EDA280AB-E82D-473E-AAA7-2C89EAC97424}" dt="2021-12-01T09:01:02.713" v="3502" actId="20577"/>
          <ac:graphicFrameMkLst>
            <pc:docMk/>
            <pc:sldMk cId="738732897" sldId="10670"/>
            <ac:graphicFrameMk id="6" creationId="{84997F83-CC40-4367-B28E-E9FE64B49713}"/>
          </ac:graphicFrameMkLst>
        </pc:graphicFrameChg>
      </pc:sldChg>
    </pc:docChg>
  </pc:docChgLst>
  <pc:docChgLst>
    <pc:chgData name="Alon Lanyado" userId="8ff0d540-df09-4688-aef2-49d58a5b648d" providerId="ADAL" clId="{D749594E-3F4E-427E-B685-1E135C00B818}"/>
    <pc:docChg chg="undo custSel addSld delSld modSld sldOrd">
      <pc:chgData name="Alon Lanyado" userId="8ff0d540-df09-4688-aef2-49d58a5b648d" providerId="ADAL" clId="{D749594E-3F4E-427E-B685-1E135C00B818}" dt="2021-11-09T15:41:20.662" v="2690" actId="14100"/>
      <pc:docMkLst>
        <pc:docMk/>
      </pc:docMkLst>
      <pc:sldChg chg="modSp mod">
        <pc:chgData name="Alon Lanyado" userId="8ff0d540-df09-4688-aef2-49d58a5b648d" providerId="ADAL" clId="{D749594E-3F4E-427E-B685-1E135C00B818}" dt="2021-11-08T07:52:22.783" v="9" actId="20577"/>
        <pc:sldMkLst>
          <pc:docMk/>
          <pc:sldMk cId="278948144" sldId="256"/>
        </pc:sldMkLst>
        <pc:spChg chg="mod">
          <ac:chgData name="Alon Lanyado" userId="8ff0d540-df09-4688-aef2-49d58a5b648d" providerId="ADAL" clId="{D749594E-3F4E-427E-B685-1E135C00B818}" dt="2021-11-08T07:52:22.783" v="9" actId="20577"/>
          <ac:spMkLst>
            <pc:docMk/>
            <pc:sldMk cId="278948144" sldId="256"/>
            <ac:spMk id="2" creationId="{277A27C9-E368-4AA5-8B00-F8E321526040}"/>
          </ac:spMkLst>
        </pc:spChg>
      </pc:sldChg>
      <pc:sldChg chg="add del">
        <pc:chgData name="Alon Lanyado" userId="8ff0d540-df09-4688-aef2-49d58a5b648d" providerId="ADAL" clId="{D749594E-3F4E-427E-B685-1E135C00B818}" dt="2021-11-08T08:12:54.820" v="260" actId="47"/>
        <pc:sldMkLst>
          <pc:docMk/>
          <pc:sldMk cId="4293721019" sldId="268"/>
        </pc:sldMkLst>
      </pc:sldChg>
      <pc:sldChg chg="add del">
        <pc:chgData name="Alon Lanyado" userId="8ff0d540-df09-4688-aef2-49d58a5b648d" providerId="ADAL" clId="{D749594E-3F4E-427E-B685-1E135C00B818}" dt="2021-11-08T08:12:53.160" v="259" actId="47"/>
        <pc:sldMkLst>
          <pc:docMk/>
          <pc:sldMk cId="251126276" sldId="269"/>
        </pc:sldMkLst>
      </pc:sldChg>
      <pc:sldChg chg="add del">
        <pc:chgData name="Alon Lanyado" userId="8ff0d540-df09-4688-aef2-49d58a5b648d" providerId="ADAL" clId="{D749594E-3F4E-427E-B685-1E135C00B818}" dt="2021-11-08T08:12:51.522" v="258" actId="47"/>
        <pc:sldMkLst>
          <pc:docMk/>
          <pc:sldMk cId="1773360161" sldId="270"/>
        </pc:sldMkLst>
      </pc:sldChg>
      <pc:sldChg chg="add del">
        <pc:chgData name="Alon Lanyado" userId="8ff0d540-df09-4688-aef2-49d58a5b648d" providerId="ADAL" clId="{D749594E-3F4E-427E-B685-1E135C00B818}" dt="2021-11-08T08:12:49.586" v="257" actId="47"/>
        <pc:sldMkLst>
          <pc:docMk/>
          <pc:sldMk cId="2615639487" sldId="271"/>
        </pc:sldMkLst>
      </pc:sldChg>
      <pc:sldChg chg="add">
        <pc:chgData name="Alon Lanyado" userId="8ff0d540-df09-4688-aef2-49d58a5b648d" providerId="ADAL" clId="{D749594E-3F4E-427E-B685-1E135C00B818}" dt="2021-11-08T08:12:39.143" v="256"/>
        <pc:sldMkLst>
          <pc:docMk/>
          <pc:sldMk cId="2059519753" sldId="1309"/>
        </pc:sldMkLst>
      </pc:sldChg>
      <pc:sldChg chg="add ord">
        <pc:chgData name="Alon Lanyado" userId="8ff0d540-df09-4688-aef2-49d58a5b648d" providerId="ADAL" clId="{D749594E-3F4E-427E-B685-1E135C00B818}" dt="2021-11-08T08:13:10.158" v="263"/>
        <pc:sldMkLst>
          <pc:docMk/>
          <pc:sldMk cId="3789159757" sldId="3556"/>
        </pc:sldMkLst>
      </pc:sldChg>
      <pc:sldChg chg="add">
        <pc:chgData name="Alon Lanyado" userId="8ff0d540-df09-4688-aef2-49d58a5b648d" providerId="ADAL" clId="{D749594E-3F4E-427E-B685-1E135C00B818}" dt="2021-11-08T08:12:39.143" v="256"/>
        <pc:sldMkLst>
          <pc:docMk/>
          <pc:sldMk cId="1268601433" sldId="3565"/>
        </pc:sldMkLst>
      </pc:sldChg>
      <pc:sldChg chg="add">
        <pc:chgData name="Alon Lanyado" userId="8ff0d540-df09-4688-aef2-49d58a5b648d" providerId="ADAL" clId="{D749594E-3F4E-427E-B685-1E135C00B818}" dt="2021-11-08T08:12:39.143" v="256"/>
        <pc:sldMkLst>
          <pc:docMk/>
          <pc:sldMk cId="3228817034" sldId="3566"/>
        </pc:sldMkLst>
      </pc:sldChg>
      <pc:sldChg chg="add">
        <pc:chgData name="Alon Lanyado" userId="8ff0d540-df09-4688-aef2-49d58a5b648d" providerId="ADAL" clId="{D749594E-3F4E-427E-B685-1E135C00B818}" dt="2021-11-08T08:12:39.143" v="256"/>
        <pc:sldMkLst>
          <pc:docMk/>
          <pc:sldMk cId="2384092417" sldId="3567"/>
        </pc:sldMkLst>
      </pc:sldChg>
      <pc:sldChg chg="modSp mod">
        <pc:chgData name="Alon Lanyado" userId="8ff0d540-df09-4688-aef2-49d58a5b648d" providerId="ADAL" clId="{D749594E-3F4E-427E-B685-1E135C00B818}" dt="2021-11-09T08:11:46.777" v="974" actId="20577"/>
        <pc:sldMkLst>
          <pc:docMk/>
          <pc:sldMk cId="1767816908" sldId="10635"/>
        </pc:sldMkLst>
        <pc:spChg chg="mod">
          <ac:chgData name="Alon Lanyado" userId="8ff0d540-df09-4688-aef2-49d58a5b648d" providerId="ADAL" clId="{D749594E-3F4E-427E-B685-1E135C00B818}" dt="2021-11-09T08:11:46.777" v="974" actId="20577"/>
          <ac:spMkLst>
            <pc:docMk/>
            <pc:sldMk cId="1767816908" sldId="10635"/>
            <ac:spMk id="3" creationId="{326980AA-6FC7-43C2-9952-24555E622202}"/>
          </ac:spMkLst>
        </pc:spChg>
      </pc:sldChg>
      <pc:sldChg chg="modSp mod">
        <pc:chgData name="Alon Lanyado" userId="8ff0d540-df09-4688-aef2-49d58a5b648d" providerId="ADAL" clId="{D749594E-3F4E-427E-B685-1E135C00B818}" dt="2021-11-09T08:36:02.354" v="1017" actId="20577"/>
        <pc:sldMkLst>
          <pc:docMk/>
          <pc:sldMk cId="3267425181" sldId="10637"/>
        </pc:sldMkLst>
        <pc:spChg chg="mod">
          <ac:chgData name="Alon Lanyado" userId="8ff0d540-df09-4688-aef2-49d58a5b648d" providerId="ADAL" clId="{D749594E-3F4E-427E-B685-1E135C00B818}" dt="2021-11-09T08:36:02.354" v="1017" actId="20577"/>
          <ac:spMkLst>
            <pc:docMk/>
            <pc:sldMk cId="3267425181" sldId="10637"/>
            <ac:spMk id="2" creationId="{002A1C14-0E58-400A-AF19-9E2014E47CE2}"/>
          </ac:spMkLst>
        </pc:spChg>
      </pc:sldChg>
      <pc:sldChg chg="addSp modSp mod">
        <pc:chgData name="Alon Lanyado" userId="8ff0d540-df09-4688-aef2-49d58a5b648d" providerId="ADAL" clId="{D749594E-3F4E-427E-B685-1E135C00B818}" dt="2021-11-09T09:04:10.956" v="1312" actId="11529"/>
        <pc:sldMkLst>
          <pc:docMk/>
          <pc:sldMk cId="2424897339" sldId="10638"/>
        </pc:sldMkLst>
        <pc:spChg chg="mod">
          <ac:chgData name="Alon Lanyado" userId="8ff0d540-df09-4688-aef2-49d58a5b648d" providerId="ADAL" clId="{D749594E-3F4E-427E-B685-1E135C00B818}" dt="2021-11-09T08:56:30.151" v="1117" actId="20577"/>
          <ac:spMkLst>
            <pc:docMk/>
            <pc:sldMk cId="2424897339" sldId="10638"/>
            <ac:spMk id="2" creationId="{B710B71E-7913-4834-80D0-645E7530C612}"/>
          </ac:spMkLst>
        </pc:spChg>
        <pc:spChg chg="add mod">
          <ac:chgData name="Alon Lanyado" userId="8ff0d540-df09-4688-aef2-49d58a5b648d" providerId="ADAL" clId="{D749594E-3F4E-427E-B685-1E135C00B818}" dt="2021-11-09T09:00:20.832" v="1195" actId="255"/>
          <ac:spMkLst>
            <pc:docMk/>
            <pc:sldMk cId="2424897339" sldId="10638"/>
            <ac:spMk id="3" creationId="{54B781DD-F2AD-47B9-BD76-2E0B9531F8A5}"/>
          </ac:spMkLst>
        </pc:spChg>
        <pc:spChg chg="add mod">
          <ac:chgData name="Alon Lanyado" userId="8ff0d540-df09-4688-aef2-49d58a5b648d" providerId="ADAL" clId="{D749594E-3F4E-427E-B685-1E135C00B818}" dt="2021-11-09T09:04:05.594" v="1311" actId="14100"/>
          <ac:spMkLst>
            <pc:docMk/>
            <pc:sldMk cId="2424897339" sldId="10638"/>
            <ac:spMk id="8" creationId="{A331D402-991C-40C8-9866-0987BE95DE73}"/>
          </ac:spMkLst>
        </pc:spChg>
        <pc:cxnChg chg="add">
          <ac:chgData name="Alon Lanyado" userId="8ff0d540-df09-4688-aef2-49d58a5b648d" providerId="ADAL" clId="{D749594E-3F4E-427E-B685-1E135C00B818}" dt="2021-11-09T09:00:27.355" v="1196" actId="11529"/>
          <ac:cxnSpMkLst>
            <pc:docMk/>
            <pc:sldMk cId="2424897339" sldId="10638"/>
            <ac:cxnSpMk id="7" creationId="{A0AF3147-3489-44BD-9405-CAC299160C09}"/>
          </ac:cxnSpMkLst>
        </pc:cxnChg>
        <pc:cxnChg chg="add">
          <ac:chgData name="Alon Lanyado" userId="8ff0d540-df09-4688-aef2-49d58a5b648d" providerId="ADAL" clId="{D749594E-3F4E-427E-B685-1E135C00B818}" dt="2021-11-09T09:04:10.956" v="1312" actId="11529"/>
          <ac:cxnSpMkLst>
            <pc:docMk/>
            <pc:sldMk cId="2424897339" sldId="10638"/>
            <ac:cxnSpMk id="10" creationId="{2265108C-C539-497B-A0CC-5A6DB442414B}"/>
          </ac:cxnSpMkLst>
        </pc:cxnChg>
      </pc:sldChg>
      <pc:sldChg chg="modSp mod ord">
        <pc:chgData name="Alon Lanyado" userId="8ff0d540-df09-4688-aef2-49d58a5b648d" providerId="ADAL" clId="{D749594E-3F4E-427E-B685-1E135C00B818}" dt="2021-11-09T08:56:37.039" v="1131" actId="20577"/>
        <pc:sldMkLst>
          <pc:docMk/>
          <pc:sldMk cId="1985352649" sldId="10639"/>
        </pc:sldMkLst>
        <pc:spChg chg="mod">
          <ac:chgData name="Alon Lanyado" userId="8ff0d540-df09-4688-aef2-49d58a5b648d" providerId="ADAL" clId="{D749594E-3F4E-427E-B685-1E135C00B818}" dt="2021-11-09T08:56:37.039" v="1131" actId="20577"/>
          <ac:spMkLst>
            <pc:docMk/>
            <pc:sldMk cId="1985352649" sldId="10639"/>
            <ac:spMk id="2" creationId="{B57537B0-19B5-4239-94B9-458818CF0FD3}"/>
          </ac:spMkLst>
        </pc:spChg>
      </pc:sldChg>
      <pc:sldChg chg="addSp delSp modSp mod modClrScheme chgLayout">
        <pc:chgData name="Alon Lanyado" userId="8ff0d540-df09-4688-aef2-49d58a5b648d" providerId="ADAL" clId="{D749594E-3F4E-427E-B685-1E135C00B818}" dt="2021-11-09T08:34:54.096" v="986" actId="27614"/>
        <pc:sldMkLst>
          <pc:docMk/>
          <pc:sldMk cId="499979881" sldId="10640"/>
        </pc:sldMkLst>
        <pc:spChg chg="mod">
          <ac:chgData name="Alon Lanyado" userId="8ff0d540-df09-4688-aef2-49d58a5b648d" providerId="ADAL" clId="{D749594E-3F4E-427E-B685-1E135C00B818}" dt="2021-11-09T08:16:39.917" v="982" actId="26606"/>
          <ac:spMkLst>
            <pc:docMk/>
            <pc:sldMk cId="499979881" sldId="10640"/>
            <ac:spMk id="2" creationId="{E6694582-8848-425D-90FB-0A35A7FC6C67}"/>
          </ac:spMkLst>
        </pc:spChg>
        <pc:spChg chg="add del mod">
          <ac:chgData name="Alon Lanyado" userId="8ff0d540-df09-4688-aef2-49d58a5b648d" providerId="ADAL" clId="{D749594E-3F4E-427E-B685-1E135C00B818}" dt="2021-11-09T08:34:31.112" v="983" actId="22"/>
          <ac:spMkLst>
            <pc:docMk/>
            <pc:sldMk cId="499979881" sldId="10640"/>
            <ac:spMk id="12" creationId="{06CB148D-3B46-441A-B9DC-2ACC97FDF47E}"/>
          </ac:spMkLst>
        </pc:spChg>
        <pc:graphicFrameChg chg="del">
          <ac:chgData name="Alon Lanyado" userId="8ff0d540-df09-4688-aef2-49d58a5b648d" providerId="ADAL" clId="{D749594E-3F4E-427E-B685-1E135C00B818}" dt="2021-11-09T08:13:20.005" v="975" actId="478"/>
          <ac:graphicFrameMkLst>
            <pc:docMk/>
            <pc:sldMk cId="499979881" sldId="10640"/>
            <ac:graphicFrameMk id="6" creationId="{E03BCC41-3C12-463D-A404-E5D04270A3CB}"/>
          </ac:graphicFrameMkLst>
        </pc:graphicFrameChg>
        <pc:picChg chg="add del mod">
          <ac:chgData name="Alon Lanyado" userId="8ff0d540-df09-4688-aef2-49d58a5b648d" providerId="ADAL" clId="{D749594E-3F4E-427E-B685-1E135C00B818}" dt="2021-11-09T08:16:33.396" v="980" actId="478"/>
          <ac:picMkLst>
            <pc:docMk/>
            <pc:sldMk cId="499979881" sldId="10640"/>
            <ac:picMk id="4" creationId="{799464BE-27D4-4E16-A758-5488FEAD87D4}"/>
          </ac:picMkLst>
        </pc:picChg>
        <pc:picChg chg="add mod ord">
          <ac:chgData name="Alon Lanyado" userId="8ff0d540-df09-4688-aef2-49d58a5b648d" providerId="ADAL" clId="{D749594E-3F4E-427E-B685-1E135C00B818}" dt="2021-11-09T08:34:54.094" v="985" actId="27614"/>
          <ac:picMkLst>
            <pc:docMk/>
            <pc:sldMk cId="499979881" sldId="10640"/>
            <ac:picMk id="7" creationId="{11447026-DD63-4EBE-983D-739D3BC330D3}"/>
          </ac:picMkLst>
        </pc:picChg>
        <pc:picChg chg="add mod ord">
          <ac:chgData name="Alon Lanyado" userId="8ff0d540-df09-4688-aef2-49d58a5b648d" providerId="ADAL" clId="{D749594E-3F4E-427E-B685-1E135C00B818}" dt="2021-11-09T08:34:54.096" v="986" actId="27614"/>
          <ac:picMkLst>
            <pc:docMk/>
            <pc:sldMk cId="499979881" sldId="10640"/>
            <ac:picMk id="9" creationId="{1ED082D1-386C-472F-B3D4-0F0EBDB08E7C}"/>
          </ac:picMkLst>
        </pc:picChg>
      </pc:sldChg>
      <pc:sldChg chg="modSp new mod ord">
        <pc:chgData name="Alon Lanyado" userId="8ff0d540-df09-4688-aef2-49d58a5b648d" providerId="ADAL" clId="{D749594E-3F4E-427E-B685-1E135C00B818}" dt="2021-11-09T14:43:28.472" v="2496" actId="20577"/>
        <pc:sldMkLst>
          <pc:docMk/>
          <pc:sldMk cId="3577472805" sldId="10641"/>
        </pc:sldMkLst>
        <pc:spChg chg="mod">
          <ac:chgData name="Alon Lanyado" userId="8ff0d540-df09-4688-aef2-49d58a5b648d" providerId="ADAL" clId="{D749594E-3F4E-427E-B685-1E135C00B818}" dt="2021-11-08T07:52:44.804" v="18" actId="20577"/>
          <ac:spMkLst>
            <pc:docMk/>
            <pc:sldMk cId="3577472805" sldId="10641"/>
            <ac:spMk id="2" creationId="{9E5A6A46-B529-451F-8007-4B4BB12AA6EC}"/>
          </ac:spMkLst>
        </pc:spChg>
        <pc:spChg chg="mod">
          <ac:chgData name="Alon Lanyado" userId="8ff0d540-df09-4688-aef2-49d58a5b648d" providerId="ADAL" clId="{D749594E-3F4E-427E-B685-1E135C00B818}" dt="2021-11-09T14:43:28.472" v="2496" actId="20577"/>
          <ac:spMkLst>
            <pc:docMk/>
            <pc:sldMk cId="3577472805" sldId="10641"/>
            <ac:spMk id="3" creationId="{B5C3548E-A482-411F-81F9-2D373ADC5481}"/>
          </ac:spMkLst>
        </pc:spChg>
      </pc:sldChg>
      <pc:sldChg chg="addSp delSp modSp new mod modClrScheme chgLayout">
        <pc:chgData name="Alon Lanyado" userId="8ff0d540-df09-4688-aef2-49d58a5b648d" providerId="ADAL" clId="{D749594E-3F4E-427E-B685-1E135C00B818}" dt="2021-11-08T07:53:23.517" v="56" actId="20577"/>
        <pc:sldMkLst>
          <pc:docMk/>
          <pc:sldMk cId="1928180238" sldId="10642"/>
        </pc:sldMkLst>
        <pc:spChg chg="del mod ord">
          <ac:chgData name="Alon Lanyado" userId="8ff0d540-df09-4688-aef2-49d58a5b648d" providerId="ADAL" clId="{D749594E-3F4E-427E-B685-1E135C00B818}" dt="2021-11-08T07:53:00.691" v="37" actId="700"/>
          <ac:spMkLst>
            <pc:docMk/>
            <pc:sldMk cId="1928180238" sldId="10642"/>
            <ac:spMk id="2" creationId="{159AF99D-A0C1-4087-B4ED-FD070F03B19C}"/>
          </ac:spMkLst>
        </pc:spChg>
        <pc:spChg chg="del mod ord">
          <ac:chgData name="Alon Lanyado" userId="8ff0d540-df09-4688-aef2-49d58a5b648d" providerId="ADAL" clId="{D749594E-3F4E-427E-B685-1E135C00B818}" dt="2021-11-08T07:53:00.691" v="37" actId="700"/>
          <ac:spMkLst>
            <pc:docMk/>
            <pc:sldMk cId="1928180238" sldId="10642"/>
            <ac:spMk id="3" creationId="{915CD68D-5C9F-472E-94C2-98D75D78D06F}"/>
          </ac:spMkLst>
        </pc:spChg>
        <pc:spChg chg="add mod ord">
          <ac:chgData name="Alon Lanyado" userId="8ff0d540-df09-4688-aef2-49d58a5b648d" providerId="ADAL" clId="{D749594E-3F4E-427E-B685-1E135C00B818}" dt="2021-11-08T07:53:23.517" v="56" actId="20577"/>
          <ac:spMkLst>
            <pc:docMk/>
            <pc:sldMk cId="1928180238" sldId="10642"/>
            <ac:spMk id="4" creationId="{9F0B62EC-AEA5-4E1D-9FB8-A76446EB2BD1}"/>
          </ac:spMkLst>
        </pc:spChg>
        <pc:spChg chg="add mod ord">
          <ac:chgData name="Alon Lanyado" userId="8ff0d540-df09-4688-aef2-49d58a5b648d" providerId="ADAL" clId="{D749594E-3F4E-427E-B685-1E135C00B818}" dt="2021-11-08T07:53:00.691" v="37" actId="700"/>
          <ac:spMkLst>
            <pc:docMk/>
            <pc:sldMk cId="1928180238" sldId="10642"/>
            <ac:spMk id="5" creationId="{D56DDAA0-771E-4A57-B1D6-C55E8361225A}"/>
          </ac:spMkLst>
        </pc:spChg>
      </pc:sldChg>
      <pc:sldChg chg="modSp add mod ord">
        <pc:chgData name="Alon Lanyado" userId="8ff0d540-df09-4688-aef2-49d58a5b648d" providerId="ADAL" clId="{D749594E-3F4E-427E-B685-1E135C00B818}" dt="2021-11-08T08:13:26.356" v="269"/>
        <pc:sldMkLst>
          <pc:docMk/>
          <pc:sldMk cId="2030698324" sldId="10643"/>
        </pc:sldMkLst>
        <pc:spChg chg="mod">
          <ac:chgData name="Alon Lanyado" userId="8ff0d540-df09-4688-aef2-49d58a5b648d" providerId="ADAL" clId="{D749594E-3F4E-427E-B685-1E135C00B818}" dt="2021-11-08T07:53:57.202" v="113" actId="20577"/>
          <ac:spMkLst>
            <pc:docMk/>
            <pc:sldMk cId="2030698324" sldId="10643"/>
            <ac:spMk id="4" creationId="{9F0B62EC-AEA5-4E1D-9FB8-A76446EB2BD1}"/>
          </ac:spMkLst>
        </pc:spChg>
      </pc:sldChg>
      <pc:sldChg chg="addSp delSp modSp new mod modClrScheme chgLayout">
        <pc:chgData name="Alon Lanyado" userId="8ff0d540-df09-4688-aef2-49d58a5b648d" providerId="ADAL" clId="{D749594E-3F4E-427E-B685-1E135C00B818}" dt="2021-11-08T07:55:01.826" v="239" actId="20577"/>
        <pc:sldMkLst>
          <pc:docMk/>
          <pc:sldMk cId="2224773078" sldId="10644"/>
        </pc:sldMkLst>
        <pc:spChg chg="del mod ord">
          <ac:chgData name="Alon Lanyado" userId="8ff0d540-df09-4688-aef2-49d58a5b648d" providerId="ADAL" clId="{D749594E-3F4E-427E-B685-1E135C00B818}" dt="2021-11-08T07:54:01.908" v="115" actId="700"/>
          <ac:spMkLst>
            <pc:docMk/>
            <pc:sldMk cId="2224773078" sldId="10644"/>
            <ac:spMk id="2" creationId="{40340CC0-958B-41F7-BA2A-A166C8D78405}"/>
          </ac:spMkLst>
        </pc:spChg>
        <pc:spChg chg="del mod ord">
          <ac:chgData name="Alon Lanyado" userId="8ff0d540-df09-4688-aef2-49d58a5b648d" providerId="ADAL" clId="{D749594E-3F4E-427E-B685-1E135C00B818}" dt="2021-11-08T07:54:01.908" v="115" actId="700"/>
          <ac:spMkLst>
            <pc:docMk/>
            <pc:sldMk cId="2224773078" sldId="10644"/>
            <ac:spMk id="3" creationId="{4DB357A7-7FD6-4A80-B860-E22AB5CF13D1}"/>
          </ac:spMkLst>
        </pc:spChg>
        <pc:spChg chg="add mod ord">
          <ac:chgData name="Alon Lanyado" userId="8ff0d540-df09-4688-aef2-49d58a5b648d" providerId="ADAL" clId="{D749594E-3F4E-427E-B685-1E135C00B818}" dt="2021-11-08T07:54:11.534" v="127" actId="20577"/>
          <ac:spMkLst>
            <pc:docMk/>
            <pc:sldMk cId="2224773078" sldId="10644"/>
            <ac:spMk id="4" creationId="{3E73CBD2-AFED-4DD6-A650-4FCC5C161C57}"/>
          </ac:spMkLst>
        </pc:spChg>
        <pc:spChg chg="add mod ord">
          <ac:chgData name="Alon Lanyado" userId="8ff0d540-df09-4688-aef2-49d58a5b648d" providerId="ADAL" clId="{D749594E-3F4E-427E-B685-1E135C00B818}" dt="2021-11-08T07:55:01.826" v="239" actId="20577"/>
          <ac:spMkLst>
            <pc:docMk/>
            <pc:sldMk cId="2224773078" sldId="10644"/>
            <ac:spMk id="5" creationId="{0647B62B-C4A1-40C2-921C-7D7C5A817328}"/>
          </ac:spMkLst>
        </pc:spChg>
      </pc:sldChg>
      <pc:sldChg chg="modSp new del mod ord">
        <pc:chgData name="Alon Lanyado" userId="8ff0d540-df09-4688-aef2-49d58a5b648d" providerId="ADAL" clId="{D749594E-3F4E-427E-B685-1E135C00B818}" dt="2021-11-08T08:12:57.465" v="261" actId="47"/>
        <pc:sldMkLst>
          <pc:docMk/>
          <pc:sldMk cId="680092954" sldId="10645"/>
        </pc:sldMkLst>
        <pc:spChg chg="mod">
          <ac:chgData name="Alon Lanyado" userId="8ff0d540-df09-4688-aef2-49d58a5b648d" providerId="ADAL" clId="{D749594E-3F4E-427E-B685-1E135C00B818}" dt="2021-11-08T07:55:12.925" v="254" actId="20577"/>
          <ac:spMkLst>
            <pc:docMk/>
            <pc:sldMk cId="680092954" sldId="10645"/>
            <ac:spMk id="2" creationId="{FB3F9475-AB47-4331-9E30-2C1EDD8E1FE4}"/>
          </ac:spMkLst>
        </pc:spChg>
      </pc:sldChg>
      <pc:sldChg chg="modSp new mod">
        <pc:chgData name="Alon Lanyado" userId="8ff0d540-df09-4688-aef2-49d58a5b648d" providerId="ADAL" clId="{D749594E-3F4E-427E-B685-1E135C00B818}" dt="2021-11-09T06:58:18.874" v="921" actId="20577"/>
        <pc:sldMkLst>
          <pc:docMk/>
          <pc:sldMk cId="1336075484" sldId="10645"/>
        </pc:sldMkLst>
        <pc:spChg chg="mod">
          <ac:chgData name="Alon Lanyado" userId="8ff0d540-df09-4688-aef2-49d58a5b648d" providerId="ADAL" clId="{D749594E-3F4E-427E-B685-1E135C00B818}" dt="2021-11-09T06:40:05.021" v="303" actId="20577"/>
          <ac:spMkLst>
            <pc:docMk/>
            <pc:sldMk cId="1336075484" sldId="10645"/>
            <ac:spMk id="2" creationId="{28ECD784-F45E-4CCF-A214-CBE2FFB3A8F5}"/>
          </ac:spMkLst>
        </pc:spChg>
        <pc:spChg chg="mod">
          <ac:chgData name="Alon Lanyado" userId="8ff0d540-df09-4688-aef2-49d58a5b648d" providerId="ADAL" clId="{D749594E-3F4E-427E-B685-1E135C00B818}" dt="2021-11-09T06:58:18.874" v="921" actId="20577"/>
          <ac:spMkLst>
            <pc:docMk/>
            <pc:sldMk cId="1336075484" sldId="10645"/>
            <ac:spMk id="3" creationId="{63032A9A-50B3-4FEE-A2C2-15950D565168}"/>
          </ac:spMkLst>
        </pc:spChg>
      </pc:sldChg>
      <pc:sldChg chg="modSp mod">
        <pc:chgData name="Alon Lanyado" userId="8ff0d540-df09-4688-aef2-49d58a5b648d" providerId="ADAL" clId="{D749594E-3F4E-427E-B685-1E135C00B818}" dt="2021-11-09T09:39:07.714" v="2282" actId="20577"/>
        <pc:sldMkLst>
          <pc:docMk/>
          <pc:sldMk cId="2554046241" sldId="10646"/>
        </pc:sldMkLst>
        <pc:spChg chg="mod">
          <ac:chgData name="Alon Lanyado" userId="8ff0d540-df09-4688-aef2-49d58a5b648d" providerId="ADAL" clId="{D749594E-3F4E-427E-B685-1E135C00B818}" dt="2021-11-09T09:31:10.176" v="1896" actId="20577"/>
          <ac:spMkLst>
            <pc:docMk/>
            <pc:sldMk cId="2554046241" sldId="10646"/>
            <ac:spMk id="2" creationId="{CE1B3213-B104-4D2F-8E6F-A32FCDCACD04}"/>
          </ac:spMkLst>
        </pc:spChg>
        <pc:spChg chg="mod">
          <ac:chgData name="Alon Lanyado" userId="8ff0d540-df09-4688-aef2-49d58a5b648d" providerId="ADAL" clId="{D749594E-3F4E-427E-B685-1E135C00B818}" dt="2021-11-09T09:39:07.714" v="2282" actId="20577"/>
          <ac:spMkLst>
            <pc:docMk/>
            <pc:sldMk cId="2554046241" sldId="10646"/>
            <ac:spMk id="3" creationId="{940A27AA-5406-4750-87E2-F180F916777B}"/>
          </ac:spMkLst>
        </pc:spChg>
      </pc:sldChg>
      <pc:sldChg chg="addSp modSp mod">
        <pc:chgData name="Alon Lanyado" userId="8ff0d540-df09-4688-aef2-49d58a5b648d" providerId="ADAL" clId="{D749594E-3F4E-427E-B685-1E135C00B818}" dt="2021-11-09T09:29:00.289" v="1738" actId="1076"/>
        <pc:sldMkLst>
          <pc:docMk/>
          <pc:sldMk cId="1934017415" sldId="10647"/>
        </pc:sldMkLst>
        <pc:spChg chg="mod">
          <ac:chgData name="Alon Lanyado" userId="8ff0d540-df09-4688-aef2-49d58a5b648d" providerId="ADAL" clId="{D749594E-3F4E-427E-B685-1E135C00B818}" dt="2021-11-09T09:20:29.886" v="1566" actId="20577"/>
          <ac:spMkLst>
            <pc:docMk/>
            <pc:sldMk cId="1934017415" sldId="10647"/>
            <ac:spMk id="2" creationId="{81469DC4-570A-417D-ADAB-9A03F87C0AD5}"/>
          </ac:spMkLst>
        </pc:spChg>
        <pc:spChg chg="mod">
          <ac:chgData name="Alon Lanyado" userId="8ff0d540-df09-4688-aef2-49d58a5b648d" providerId="ADAL" clId="{D749594E-3F4E-427E-B685-1E135C00B818}" dt="2021-11-09T09:23:38.153" v="1697" actId="20577"/>
          <ac:spMkLst>
            <pc:docMk/>
            <pc:sldMk cId="1934017415" sldId="10647"/>
            <ac:spMk id="3" creationId="{1C06DB4B-EC9C-4CF6-944E-0DF5657EFCA9}"/>
          </ac:spMkLst>
        </pc:spChg>
        <pc:spChg chg="add mod">
          <ac:chgData name="Alon Lanyado" userId="8ff0d540-df09-4688-aef2-49d58a5b648d" providerId="ADAL" clId="{D749594E-3F4E-427E-B685-1E135C00B818}" dt="2021-11-09T09:27:20.431" v="1724" actId="1035"/>
          <ac:spMkLst>
            <pc:docMk/>
            <pc:sldMk cId="1934017415" sldId="10647"/>
            <ac:spMk id="5" creationId="{B6F29721-D50F-4499-976C-C2F8A31EF119}"/>
          </ac:spMkLst>
        </pc:spChg>
        <pc:spChg chg="add mod">
          <ac:chgData name="Alon Lanyado" userId="8ff0d540-df09-4688-aef2-49d58a5b648d" providerId="ADAL" clId="{D749594E-3F4E-427E-B685-1E135C00B818}" dt="2021-11-09T09:29:00.289" v="1738" actId="1076"/>
          <ac:spMkLst>
            <pc:docMk/>
            <pc:sldMk cId="1934017415" sldId="10647"/>
            <ac:spMk id="7" creationId="{E7CF05F4-E7C5-4B1A-97A7-6B75F0AA5428}"/>
          </ac:spMkLst>
        </pc:spChg>
        <pc:spChg chg="add mod">
          <ac:chgData name="Alon Lanyado" userId="8ff0d540-df09-4688-aef2-49d58a5b648d" providerId="ADAL" clId="{D749594E-3F4E-427E-B685-1E135C00B818}" dt="2021-11-09T09:27:24.945" v="1729" actId="1036"/>
          <ac:spMkLst>
            <pc:docMk/>
            <pc:sldMk cId="1934017415" sldId="10647"/>
            <ac:spMk id="9" creationId="{31313A89-604F-453B-900E-9F4E1F7AF946}"/>
          </ac:spMkLst>
        </pc:spChg>
        <pc:spChg chg="add mod">
          <ac:chgData name="Alon Lanyado" userId="8ff0d540-df09-4688-aef2-49d58a5b648d" providerId="ADAL" clId="{D749594E-3F4E-427E-B685-1E135C00B818}" dt="2021-11-09T09:28:55.088" v="1737" actId="1076"/>
          <ac:spMkLst>
            <pc:docMk/>
            <pc:sldMk cId="1934017415" sldId="10647"/>
            <ac:spMk id="10" creationId="{8D98A8B3-5A06-4BBB-9EED-348C9C02EFD5}"/>
          </ac:spMkLst>
        </pc:spChg>
        <pc:graphicFrameChg chg="add mod modGraphic">
          <ac:chgData name="Alon Lanyado" userId="8ff0d540-df09-4688-aef2-49d58a5b648d" providerId="ADAL" clId="{D749594E-3F4E-427E-B685-1E135C00B818}" dt="2021-11-09T09:27:11.993" v="1718" actId="1076"/>
          <ac:graphicFrameMkLst>
            <pc:docMk/>
            <pc:sldMk cId="1934017415" sldId="10647"/>
            <ac:graphicFrameMk id="4" creationId="{45898661-2ED6-4640-9689-F989C44611AD}"/>
          </ac:graphicFrameMkLst>
        </pc:graphicFrameChg>
        <pc:graphicFrameChg chg="add mod modGraphic">
          <ac:chgData name="Alon Lanyado" userId="8ff0d540-df09-4688-aef2-49d58a5b648d" providerId="ADAL" clId="{D749594E-3F4E-427E-B685-1E135C00B818}" dt="2021-11-09T09:29:00.289" v="1738" actId="1076"/>
          <ac:graphicFrameMkLst>
            <pc:docMk/>
            <pc:sldMk cId="1934017415" sldId="10647"/>
            <ac:graphicFrameMk id="6" creationId="{B710BF37-579E-4FAC-8FCA-B173AF58A8DA}"/>
          </ac:graphicFrameMkLst>
        </pc:graphicFrameChg>
        <pc:graphicFrameChg chg="add mod modGraphic">
          <ac:chgData name="Alon Lanyado" userId="8ff0d540-df09-4688-aef2-49d58a5b648d" providerId="ADAL" clId="{D749594E-3F4E-427E-B685-1E135C00B818}" dt="2021-11-09T09:26:59.240" v="1716" actId="1076"/>
          <ac:graphicFrameMkLst>
            <pc:docMk/>
            <pc:sldMk cId="1934017415" sldId="10647"/>
            <ac:graphicFrameMk id="8" creationId="{2036FC93-E6E6-487F-A031-7C5D2D819A16}"/>
          </ac:graphicFrameMkLst>
        </pc:graphicFrameChg>
        <pc:graphicFrameChg chg="add mod modGraphic">
          <ac:chgData name="Alon Lanyado" userId="8ff0d540-df09-4688-aef2-49d58a5b648d" providerId="ADAL" clId="{D749594E-3F4E-427E-B685-1E135C00B818}" dt="2021-11-09T09:28:49.719" v="1736" actId="1076"/>
          <ac:graphicFrameMkLst>
            <pc:docMk/>
            <pc:sldMk cId="1934017415" sldId="10647"/>
            <ac:graphicFrameMk id="11" creationId="{6ADA55B4-CAD5-4E5E-877F-0DD9E91470A7}"/>
          </ac:graphicFrameMkLst>
        </pc:graphicFrameChg>
      </pc:sldChg>
      <pc:sldChg chg="addSp delSp modSp mod">
        <pc:chgData name="Alon Lanyado" userId="8ff0d540-df09-4688-aef2-49d58a5b648d" providerId="ADAL" clId="{D749594E-3F4E-427E-B685-1E135C00B818}" dt="2021-11-09T15:41:20.662" v="2690" actId="14100"/>
        <pc:sldMkLst>
          <pc:docMk/>
          <pc:sldMk cId="2286767162" sldId="10649"/>
        </pc:sldMkLst>
        <pc:spChg chg="mod">
          <ac:chgData name="Alon Lanyado" userId="8ff0d540-df09-4688-aef2-49d58a5b648d" providerId="ADAL" clId="{D749594E-3F4E-427E-B685-1E135C00B818}" dt="2021-11-09T15:40:24.741" v="2680" actId="20577"/>
          <ac:spMkLst>
            <pc:docMk/>
            <pc:sldMk cId="2286767162" sldId="10649"/>
            <ac:spMk id="2" creationId="{14F4955C-2921-4832-8512-8E8A5F1D0FCA}"/>
          </ac:spMkLst>
        </pc:spChg>
        <pc:spChg chg="del mod">
          <ac:chgData name="Alon Lanyado" userId="8ff0d540-df09-4688-aef2-49d58a5b648d" providerId="ADAL" clId="{D749594E-3F4E-427E-B685-1E135C00B818}" dt="2021-11-09T15:40:32.892" v="2681"/>
          <ac:spMkLst>
            <pc:docMk/>
            <pc:sldMk cId="2286767162" sldId="10649"/>
            <ac:spMk id="3" creationId="{939F4396-16B1-4E45-B2EE-72E5A3F84E14}"/>
          </ac:spMkLst>
        </pc:spChg>
        <pc:graphicFrameChg chg="add mod modGraphic">
          <ac:chgData name="Alon Lanyado" userId="8ff0d540-df09-4688-aef2-49d58a5b648d" providerId="ADAL" clId="{D749594E-3F4E-427E-B685-1E135C00B818}" dt="2021-11-09T15:41:20.662" v="2690" actId="14100"/>
          <ac:graphicFrameMkLst>
            <pc:docMk/>
            <pc:sldMk cId="2286767162" sldId="10649"/>
            <ac:graphicFrameMk id="4" creationId="{9561435B-0A3E-4B48-A9D4-956200E761C3}"/>
          </ac:graphicFrameMkLst>
        </pc:graphicFrameChg>
      </pc:sldChg>
      <pc:sldChg chg="addSp delSp modSp new mod modClrScheme chgLayout">
        <pc:chgData name="Alon Lanyado" userId="8ff0d540-df09-4688-aef2-49d58a5b648d" providerId="ADAL" clId="{D749594E-3F4E-427E-B685-1E135C00B818}" dt="2021-11-09T08:38:36.505" v="1042" actId="20577"/>
        <pc:sldMkLst>
          <pc:docMk/>
          <pc:sldMk cId="328821959" sldId="10650"/>
        </pc:sldMkLst>
        <pc:spChg chg="mod">
          <ac:chgData name="Alon Lanyado" userId="8ff0d540-df09-4688-aef2-49d58a5b648d" providerId="ADAL" clId="{D749594E-3F4E-427E-B685-1E135C00B818}" dt="2021-11-09T08:38:36.505" v="1042" actId="20577"/>
          <ac:spMkLst>
            <pc:docMk/>
            <pc:sldMk cId="328821959" sldId="10650"/>
            <ac:spMk id="2" creationId="{ADE7785F-B7E5-438E-A3F5-1A928957636D}"/>
          </ac:spMkLst>
        </pc:spChg>
        <pc:spChg chg="del">
          <ac:chgData name="Alon Lanyado" userId="8ff0d540-df09-4688-aef2-49d58a5b648d" providerId="ADAL" clId="{D749594E-3F4E-427E-B685-1E135C00B818}" dt="2021-11-09T08:38:24.407" v="1034" actId="22"/>
          <ac:spMkLst>
            <pc:docMk/>
            <pc:sldMk cId="328821959" sldId="10650"/>
            <ac:spMk id="3" creationId="{DB2F8510-1715-4220-A4A6-E8249DADDD7E}"/>
          </ac:spMkLst>
        </pc:spChg>
        <pc:spChg chg="del">
          <ac:chgData name="Alon Lanyado" userId="8ff0d540-df09-4688-aef2-49d58a5b648d" providerId="ADAL" clId="{D749594E-3F4E-427E-B685-1E135C00B818}" dt="2021-11-09T08:38:29.960" v="1035" actId="26606"/>
          <ac:spMkLst>
            <pc:docMk/>
            <pc:sldMk cId="328821959" sldId="10650"/>
            <ac:spMk id="4" creationId="{E1C40226-56DF-46C5-A586-DAD2B6C69361}"/>
          </ac:spMkLst>
        </pc:spChg>
        <pc:picChg chg="add mod ord">
          <ac:chgData name="Alon Lanyado" userId="8ff0d540-df09-4688-aef2-49d58a5b648d" providerId="ADAL" clId="{D749594E-3F4E-427E-B685-1E135C00B818}" dt="2021-11-09T08:38:29.960" v="1035" actId="26606"/>
          <ac:picMkLst>
            <pc:docMk/>
            <pc:sldMk cId="328821959" sldId="10650"/>
            <ac:picMk id="6" creationId="{40B9ED4F-61AC-4F37-90C9-731A3C0D4564}"/>
          </ac:picMkLst>
        </pc:picChg>
      </pc:sldChg>
      <pc:sldChg chg="addSp delSp modSp new mod">
        <pc:chgData name="Alon Lanyado" userId="8ff0d540-df09-4688-aef2-49d58a5b648d" providerId="ADAL" clId="{D749594E-3F4E-427E-B685-1E135C00B818}" dt="2021-11-09T08:44:10.085" v="1074" actId="26606"/>
        <pc:sldMkLst>
          <pc:docMk/>
          <pc:sldMk cId="2346518311" sldId="10651"/>
        </pc:sldMkLst>
        <pc:spChg chg="mod">
          <ac:chgData name="Alon Lanyado" userId="8ff0d540-df09-4688-aef2-49d58a5b648d" providerId="ADAL" clId="{D749594E-3F4E-427E-B685-1E135C00B818}" dt="2021-11-09T08:44:10.085" v="1074" actId="26606"/>
          <ac:spMkLst>
            <pc:docMk/>
            <pc:sldMk cId="2346518311" sldId="10651"/>
            <ac:spMk id="2" creationId="{68FC3815-B4E8-4F30-99A9-76C40FDD0A00}"/>
          </ac:spMkLst>
        </pc:spChg>
        <pc:spChg chg="del">
          <ac:chgData name="Alon Lanyado" userId="8ff0d540-df09-4688-aef2-49d58a5b648d" providerId="ADAL" clId="{D749594E-3F4E-427E-B685-1E135C00B818}" dt="2021-11-09T08:44:07.366" v="1073" actId="22"/>
          <ac:spMkLst>
            <pc:docMk/>
            <pc:sldMk cId="2346518311" sldId="10651"/>
            <ac:spMk id="3" creationId="{80EEEAB1-4115-4400-87CD-909B3AFFCE94}"/>
          </ac:spMkLst>
        </pc:spChg>
        <pc:picChg chg="add mod ord">
          <ac:chgData name="Alon Lanyado" userId="8ff0d540-df09-4688-aef2-49d58a5b648d" providerId="ADAL" clId="{D749594E-3F4E-427E-B685-1E135C00B818}" dt="2021-11-09T08:44:10.085" v="1074" actId="26606"/>
          <ac:picMkLst>
            <pc:docMk/>
            <pc:sldMk cId="2346518311" sldId="10651"/>
            <ac:picMk id="5" creationId="{A464D94B-0C74-45B4-9A3B-9A43F577CABD}"/>
          </ac:picMkLst>
        </pc:picChg>
      </pc:sldChg>
      <pc:sldChg chg="addSp delSp modSp new mod ord modClrScheme chgLayout">
        <pc:chgData name="Alon Lanyado" userId="8ff0d540-df09-4688-aef2-49d58a5b648d" providerId="ADAL" clId="{D749594E-3F4E-427E-B685-1E135C00B818}" dt="2021-11-09T08:55:48.970" v="1103" actId="27614"/>
        <pc:sldMkLst>
          <pc:docMk/>
          <pc:sldMk cId="3840211765" sldId="10652"/>
        </pc:sldMkLst>
        <pc:spChg chg="del">
          <ac:chgData name="Alon Lanyado" userId="8ff0d540-df09-4688-aef2-49d58a5b648d" providerId="ADAL" clId="{D749594E-3F4E-427E-B685-1E135C00B818}" dt="2021-11-09T08:55:13.279" v="1076" actId="26606"/>
          <ac:spMkLst>
            <pc:docMk/>
            <pc:sldMk cId="3840211765" sldId="10652"/>
            <ac:spMk id="2" creationId="{4F11D42D-F672-4632-AC3C-C6C3937F422D}"/>
          </ac:spMkLst>
        </pc:spChg>
        <pc:spChg chg="del">
          <ac:chgData name="Alon Lanyado" userId="8ff0d540-df09-4688-aef2-49d58a5b648d" providerId="ADAL" clId="{D749594E-3F4E-427E-B685-1E135C00B818}" dt="2021-11-09T08:55:13.279" v="1076" actId="26606"/>
          <ac:spMkLst>
            <pc:docMk/>
            <pc:sldMk cId="3840211765" sldId="10652"/>
            <ac:spMk id="3" creationId="{A948CC11-0DCC-461E-9AA0-379E8E268A45}"/>
          </ac:spMkLst>
        </pc:spChg>
        <pc:spChg chg="del">
          <ac:chgData name="Alon Lanyado" userId="8ff0d540-df09-4688-aef2-49d58a5b648d" providerId="ADAL" clId="{D749594E-3F4E-427E-B685-1E135C00B818}" dt="2021-11-09T08:55:13.279" v="1076" actId="26606"/>
          <ac:spMkLst>
            <pc:docMk/>
            <pc:sldMk cId="3840211765" sldId="10652"/>
            <ac:spMk id="4" creationId="{6BEF4EA0-B74F-4E5B-8B46-8510FD18D12B}"/>
          </ac:spMkLst>
        </pc:spChg>
        <pc:spChg chg="add mod">
          <ac:chgData name="Alon Lanyado" userId="8ff0d540-df09-4688-aef2-49d58a5b648d" providerId="ADAL" clId="{D749594E-3F4E-427E-B685-1E135C00B818}" dt="2021-11-09T08:55:46.551" v="1102" actId="26606"/>
          <ac:spMkLst>
            <pc:docMk/>
            <pc:sldMk cId="3840211765" sldId="10652"/>
            <ac:spMk id="9" creationId="{3DECCAF2-CF3B-436B-8169-7AF0F02C680E}"/>
          </ac:spMkLst>
        </pc:spChg>
        <pc:spChg chg="add del mod">
          <ac:chgData name="Alon Lanyado" userId="8ff0d540-df09-4688-aef2-49d58a5b648d" providerId="ADAL" clId="{D749594E-3F4E-427E-B685-1E135C00B818}" dt="2021-11-09T08:55:46.551" v="1102" actId="26606"/>
          <ac:spMkLst>
            <pc:docMk/>
            <pc:sldMk cId="3840211765" sldId="10652"/>
            <ac:spMk id="11" creationId="{7813B9A1-E5D9-490D-8EF8-3892C85369F5}"/>
          </ac:spMkLst>
        </pc:spChg>
        <pc:picChg chg="add mod">
          <ac:chgData name="Alon Lanyado" userId="8ff0d540-df09-4688-aef2-49d58a5b648d" providerId="ADAL" clId="{D749594E-3F4E-427E-B685-1E135C00B818}" dt="2021-11-09T08:55:48.970" v="1103" actId="27614"/>
          <ac:picMkLst>
            <pc:docMk/>
            <pc:sldMk cId="3840211765" sldId="10652"/>
            <ac:picMk id="6" creationId="{0B6466BD-798B-43BA-8EED-DACF273BE001}"/>
          </ac:picMkLst>
        </pc:picChg>
      </pc:sldChg>
      <pc:sldChg chg="addSp delSp modSp new mod ord modClrScheme chgLayout">
        <pc:chgData name="Alon Lanyado" userId="8ff0d540-df09-4688-aef2-49d58a5b648d" providerId="ADAL" clId="{D749594E-3F4E-427E-B685-1E135C00B818}" dt="2021-11-09T09:01:14.692" v="1227" actId="1076"/>
        <pc:sldMkLst>
          <pc:docMk/>
          <pc:sldMk cId="3668517604" sldId="10653"/>
        </pc:sldMkLst>
        <pc:spChg chg="mod">
          <ac:chgData name="Alon Lanyado" userId="8ff0d540-df09-4688-aef2-49d58a5b648d" providerId="ADAL" clId="{D749594E-3F4E-427E-B685-1E135C00B818}" dt="2021-11-09T08:59:15.002" v="1155" actId="26606"/>
          <ac:spMkLst>
            <pc:docMk/>
            <pc:sldMk cId="3668517604" sldId="10653"/>
            <ac:spMk id="2" creationId="{4119163F-41C5-4AD5-B40E-70DB58CCBF31}"/>
          </ac:spMkLst>
        </pc:spChg>
        <pc:spChg chg="del">
          <ac:chgData name="Alon Lanyado" userId="8ff0d540-df09-4688-aef2-49d58a5b648d" providerId="ADAL" clId="{D749594E-3F4E-427E-B685-1E135C00B818}" dt="2021-11-09T08:59:04.194" v="1149" actId="22"/>
          <ac:spMkLst>
            <pc:docMk/>
            <pc:sldMk cId="3668517604" sldId="10653"/>
            <ac:spMk id="3" creationId="{4BB902C5-CAEC-4DF8-B02D-B0E117F436D8}"/>
          </ac:spMkLst>
        </pc:spChg>
        <pc:spChg chg="add mod">
          <ac:chgData name="Alon Lanyado" userId="8ff0d540-df09-4688-aef2-49d58a5b648d" providerId="ADAL" clId="{D749594E-3F4E-427E-B685-1E135C00B818}" dt="2021-11-09T08:59:53.840" v="1176" actId="1076"/>
          <ac:spMkLst>
            <pc:docMk/>
            <pc:sldMk cId="3668517604" sldId="10653"/>
            <ac:spMk id="8" creationId="{79BBEEDC-BF90-440F-8BC7-85F884F1C596}"/>
          </ac:spMkLst>
        </pc:spChg>
        <pc:spChg chg="add mod">
          <ac:chgData name="Alon Lanyado" userId="8ff0d540-df09-4688-aef2-49d58a5b648d" providerId="ADAL" clId="{D749594E-3F4E-427E-B685-1E135C00B818}" dt="2021-11-09T09:01:14.692" v="1227" actId="1076"/>
          <ac:spMkLst>
            <pc:docMk/>
            <pc:sldMk cId="3668517604" sldId="10653"/>
            <ac:spMk id="9" creationId="{DA824E3D-AD7D-46E1-A171-C2A3A59E3441}"/>
          </ac:spMkLst>
        </pc:spChg>
        <pc:spChg chg="add del mod">
          <ac:chgData name="Alon Lanyado" userId="8ff0d540-df09-4688-aef2-49d58a5b648d" providerId="ADAL" clId="{D749594E-3F4E-427E-B685-1E135C00B818}" dt="2021-11-09T08:59:15.002" v="1155" actId="26606"/>
          <ac:spMkLst>
            <pc:docMk/>
            <pc:sldMk cId="3668517604" sldId="10653"/>
            <ac:spMk id="10" creationId="{C9AA07F4-4894-4314-A251-EC9C791CB807}"/>
          </ac:spMkLst>
        </pc:spChg>
        <pc:picChg chg="add mod ord">
          <ac:chgData name="Alon Lanyado" userId="8ff0d540-df09-4688-aef2-49d58a5b648d" providerId="ADAL" clId="{D749594E-3F4E-427E-B685-1E135C00B818}" dt="2021-11-09T08:59:15.002" v="1155" actId="26606"/>
          <ac:picMkLst>
            <pc:docMk/>
            <pc:sldMk cId="3668517604" sldId="10653"/>
            <ac:picMk id="5" creationId="{0F270AAA-228A-46AC-9481-1763BCA53EBA}"/>
          </ac:picMkLst>
        </pc:picChg>
        <pc:cxnChg chg="add">
          <ac:chgData name="Alon Lanyado" userId="8ff0d540-df09-4688-aef2-49d58a5b648d" providerId="ADAL" clId="{D749594E-3F4E-427E-B685-1E135C00B818}" dt="2021-11-09T08:59:25.988" v="1156" actId="11529"/>
          <ac:cxnSpMkLst>
            <pc:docMk/>
            <pc:sldMk cId="3668517604" sldId="10653"/>
            <ac:cxnSpMk id="7" creationId="{493CE88C-D0AD-4F5D-85F5-F6E59690CCFC}"/>
          </ac:cxnSpMkLst>
        </pc:cxnChg>
      </pc:sldChg>
      <pc:sldChg chg="addSp delSp modSp new mod ord">
        <pc:chgData name="Alon Lanyado" userId="8ff0d540-df09-4688-aef2-49d58a5b648d" providerId="ADAL" clId="{D749594E-3F4E-427E-B685-1E135C00B818}" dt="2021-11-09T09:03:33.757" v="1271" actId="11529"/>
        <pc:sldMkLst>
          <pc:docMk/>
          <pc:sldMk cId="2021700562" sldId="10654"/>
        </pc:sldMkLst>
        <pc:spChg chg="mod">
          <ac:chgData name="Alon Lanyado" userId="8ff0d540-df09-4688-aef2-49d58a5b648d" providerId="ADAL" clId="{D749594E-3F4E-427E-B685-1E135C00B818}" dt="2021-11-09T09:03:03.136" v="1246" actId="26606"/>
          <ac:spMkLst>
            <pc:docMk/>
            <pc:sldMk cId="2021700562" sldId="10654"/>
            <ac:spMk id="2" creationId="{BFEF07CC-82E0-4759-B015-45DD984CB152}"/>
          </ac:spMkLst>
        </pc:spChg>
        <pc:spChg chg="del">
          <ac:chgData name="Alon Lanyado" userId="8ff0d540-df09-4688-aef2-49d58a5b648d" providerId="ADAL" clId="{D749594E-3F4E-427E-B685-1E135C00B818}" dt="2021-11-09T09:03:03.136" v="1246" actId="26606"/>
          <ac:spMkLst>
            <pc:docMk/>
            <pc:sldMk cId="2021700562" sldId="10654"/>
            <ac:spMk id="3" creationId="{747FF708-37E4-404C-AE77-47840692366D}"/>
          </ac:spMkLst>
        </pc:spChg>
        <pc:spChg chg="add mod">
          <ac:chgData name="Alon Lanyado" userId="8ff0d540-df09-4688-aef2-49d58a5b648d" providerId="ADAL" clId="{D749594E-3F4E-427E-B685-1E135C00B818}" dt="2021-11-09T09:03:30.138" v="1270" actId="255"/>
          <ac:spMkLst>
            <pc:docMk/>
            <pc:sldMk cId="2021700562" sldId="10654"/>
            <ac:spMk id="6" creationId="{F5333F41-2F37-445D-ADD5-A26DF1E6E439}"/>
          </ac:spMkLst>
        </pc:spChg>
        <pc:picChg chg="add mod">
          <ac:chgData name="Alon Lanyado" userId="8ff0d540-df09-4688-aef2-49d58a5b648d" providerId="ADAL" clId="{D749594E-3F4E-427E-B685-1E135C00B818}" dt="2021-11-09T09:03:03.136" v="1246" actId="26606"/>
          <ac:picMkLst>
            <pc:docMk/>
            <pc:sldMk cId="2021700562" sldId="10654"/>
            <ac:picMk id="5" creationId="{FB5A6B3D-B3F1-4CAA-8B14-CD0DCD34A6C7}"/>
          </ac:picMkLst>
        </pc:picChg>
        <pc:cxnChg chg="add">
          <ac:chgData name="Alon Lanyado" userId="8ff0d540-df09-4688-aef2-49d58a5b648d" providerId="ADAL" clId="{D749594E-3F4E-427E-B685-1E135C00B818}" dt="2021-11-09T09:03:33.757" v="1271" actId="11529"/>
          <ac:cxnSpMkLst>
            <pc:docMk/>
            <pc:sldMk cId="2021700562" sldId="10654"/>
            <ac:cxnSpMk id="8" creationId="{B2067A58-5499-4DD0-9146-E6F6FD409854}"/>
          </ac:cxnSpMkLst>
        </pc:cxnChg>
      </pc:sldChg>
      <pc:sldChg chg="modSp new mod">
        <pc:chgData name="Alon Lanyado" userId="8ff0d540-df09-4688-aef2-49d58a5b648d" providerId="ADAL" clId="{D749594E-3F4E-427E-B685-1E135C00B818}" dt="2021-11-09T09:14:31.948" v="1535" actId="20577"/>
        <pc:sldMkLst>
          <pc:docMk/>
          <pc:sldMk cId="4185006751" sldId="10655"/>
        </pc:sldMkLst>
        <pc:spChg chg="mod">
          <ac:chgData name="Alon Lanyado" userId="8ff0d540-df09-4688-aef2-49d58a5b648d" providerId="ADAL" clId="{D749594E-3F4E-427E-B685-1E135C00B818}" dt="2021-11-09T09:06:31.766" v="1355" actId="20577"/>
          <ac:spMkLst>
            <pc:docMk/>
            <pc:sldMk cId="4185006751" sldId="10655"/>
            <ac:spMk id="2" creationId="{A57D6492-734F-46B9-925D-6B45C34922B2}"/>
          </ac:spMkLst>
        </pc:spChg>
        <pc:spChg chg="mod">
          <ac:chgData name="Alon Lanyado" userId="8ff0d540-df09-4688-aef2-49d58a5b648d" providerId="ADAL" clId="{D749594E-3F4E-427E-B685-1E135C00B818}" dt="2021-11-09T09:14:31.948" v="1535" actId="20577"/>
          <ac:spMkLst>
            <pc:docMk/>
            <pc:sldMk cId="4185006751" sldId="10655"/>
            <ac:spMk id="3" creationId="{F3A9D357-75F7-482C-8907-4560AC3B370B}"/>
          </ac:spMkLst>
        </pc:spChg>
      </pc:sldChg>
      <pc:sldChg chg="addSp delSp modSp new mod">
        <pc:chgData name="Alon Lanyado" userId="8ff0d540-df09-4688-aef2-49d58a5b648d" providerId="ADAL" clId="{D749594E-3F4E-427E-B685-1E135C00B818}" dt="2021-11-09T14:42:05.561" v="2396" actId="20577"/>
        <pc:sldMkLst>
          <pc:docMk/>
          <pc:sldMk cId="3568760830" sldId="10656"/>
        </pc:sldMkLst>
        <pc:spChg chg="mod">
          <ac:chgData name="Alon Lanyado" userId="8ff0d540-df09-4688-aef2-49d58a5b648d" providerId="ADAL" clId="{D749594E-3F4E-427E-B685-1E135C00B818}" dt="2021-11-09T14:42:05.561" v="2396" actId="20577"/>
          <ac:spMkLst>
            <pc:docMk/>
            <pc:sldMk cId="3568760830" sldId="10656"/>
            <ac:spMk id="2" creationId="{F730D7DC-C93A-4D2F-95E7-E26530395E60}"/>
          </ac:spMkLst>
        </pc:spChg>
        <pc:spChg chg="del">
          <ac:chgData name="Alon Lanyado" userId="8ff0d540-df09-4688-aef2-49d58a5b648d" providerId="ADAL" clId="{D749594E-3F4E-427E-B685-1E135C00B818}" dt="2021-11-09T09:52:58.058" v="2283" actId="22"/>
          <ac:spMkLst>
            <pc:docMk/>
            <pc:sldMk cId="3568760830" sldId="10656"/>
            <ac:spMk id="3" creationId="{4ACD7630-657A-4CA9-8093-F7D4FB21A621}"/>
          </ac:spMkLst>
        </pc:spChg>
        <pc:picChg chg="add mod ord">
          <ac:chgData name="Alon Lanyado" userId="8ff0d540-df09-4688-aef2-49d58a5b648d" providerId="ADAL" clId="{D749594E-3F4E-427E-B685-1E135C00B818}" dt="2021-11-09T09:53:01.103" v="2284" actId="26606"/>
          <ac:picMkLst>
            <pc:docMk/>
            <pc:sldMk cId="3568760830" sldId="10656"/>
            <ac:picMk id="5" creationId="{9BA72A26-E3B6-4BAF-ADF8-C1246308D8BC}"/>
          </ac:picMkLst>
        </pc:picChg>
      </pc:sldChg>
      <pc:sldChg chg="addSp delSp modSp new mod">
        <pc:chgData name="Alon Lanyado" userId="8ff0d540-df09-4688-aef2-49d58a5b648d" providerId="ADAL" clId="{D749594E-3F4E-427E-B685-1E135C00B818}" dt="2021-11-09T14:42:00.617" v="2390" actId="20577"/>
        <pc:sldMkLst>
          <pc:docMk/>
          <pc:sldMk cId="2370727690" sldId="10657"/>
        </pc:sldMkLst>
        <pc:spChg chg="mod">
          <ac:chgData name="Alon Lanyado" userId="8ff0d540-df09-4688-aef2-49d58a5b648d" providerId="ADAL" clId="{D749594E-3F4E-427E-B685-1E135C00B818}" dt="2021-11-09T14:42:00.617" v="2390" actId="20577"/>
          <ac:spMkLst>
            <pc:docMk/>
            <pc:sldMk cId="2370727690" sldId="10657"/>
            <ac:spMk id="2" creationId="{06391125-014D-47C2-B2EB-2CEC0F12BE51}"/>
          </ac:spMkLst>
        </pc:spChg>
        <pc:spChg chg="del">
          <ac:chgData name="Alon Lanyado" userId="8ff0d540-df09-4688-aef2-49d58a5b648d" providerId="ADAL" clId="{D749594E-3F4E-427E-B685-1E135C00B818}" dt="2021-11-09T09:53:48.326" v="2321" actId="22"/>
          <ac:spMkLst>
            <pc:docMk/>
            <pc:sldMk cId="2370727690" sldId="10657"/>
            <ac:spMk id="3" creationId="{5DC2D26C-295A-42FF-B067-ACD0BFE558D1}"/>
          </ac:spMkLst>
        </pc:spChg>
        <pc:picChg chg="add mod ord">
          <ac:chgData name="Alon Lanyado" userId="8ff0d540-df09-4688-aef2-49d58a5b648d" providerId="ADAL" clId="{D749594E-3F4E-427E-B685-1E135C00B818}" dt="2021-11-09T09:53:52.945" v="2324" actId="962"/>
          <ac:picMkLst>
            <pc:docMk/>
            <pc:sldMk cId="2370727690" sldId="10657"/>
            <ac:picMk id="5" creationId="{0B93721A-AE51-43B2-97E7-2060E5283074}"/>
          </ac:picMkLst>
        </pc:picChg>
      </pc:sldChg>
      <pc:sldChg chg="addSp delSp modSp add mod">
        <pc:chgData name="Alon Lanyado" userId="8ff0d540-df09-4688-aef2-49d58a5b648d" providerId="ADAL" clId="{D749594E-3F4E-427E-B685-1E135C00B818}" dt="2021-11-09T14:57:41.210" v="2497" actId="22"/>
        <pc:sldMkLst>
          <pc:docMk/>
          <pc:sldMk cId="3531572102" sldId="10658"/>
        </pc:sldMkLst>
        <pc:spChg chg="mod">
          <ac:chgData name="Alon Lanyado" userId="8ff0d540-df09-4688-aef2-49d58a5b648d" providerId="ADAL" clId="{D749594E-3F4E-427E-B685-1E135C00B818}" dt="2021-11-09T09:54:05.304" v="2338" actId="20577"/>
          <ac:spMkLst>
            <pc:docMk/>
            <pc:sldMk cId="3531572102" sldId="10658"/>
            <ac:spMk id="2" creationId="{F730D7DC-C93A-4D2F-95E7-E26530395E60}"/>
          </ac:spMkLst>
        </pc:spChg>
        <pc:spChg chg="add del mod">
          <ac:chgData name="Alon Lanyado" userId="8ff0d540-df09-4688-aef2-49d58a5b648d" providerId="ADAL" clId="{D749594E-3F4E-427E-B685-1E135C00B818}" dt="2021-11-09T14:57:41.210" v="2497" actId="22"/>
          <ac:spMkLst>
            <pc:docMk/>
            <pc:sldMk cId="3531572102" sldId="10658"/>
            <ac:spMk id="4" creationId="{12226446-19F6-4B33-B0FE-CAF1BD18A21E}"/>
          </ac:spMkLst>
        </pc:spChg>
        <pc:picChg chg="del">
          <ac:chgData name="Alon Lanyado" userId="8ff0d540-df09-4688-aef2-49d58a5b648d" providerId="ADAL" clId="{D749594E-3F4E-427E-B685-1E135C00B818}" dt="2021-11-09T09:54:06.415" v="2339" actId="478"/>
          <ac:picMkLst>
            <pc:docMk/>
            <pc:sldMk cId="3531572102" sldId="10658"/>
            <ac:picMk id="5" creationId="{9BA72A26-E3B6-4BAF-ADF8-C1246308D8BC}"/>
          </ac:picMkLst>
        </pc:picChg>
        <pc:picChg chg="add mod ord">
          <ac:chgData name="Alon Lanyado" userId="8ff0d540-df09-4688-aef2-49d58a5b648d" providerId="ADAL" clId="{D749594E-3F4E-427E-B685-1E135C00B818}" dt="2021-11-09T14:57:41.210" v="2497" actId="22"/>
          <ac:picMkLst>
            <pc:docMk/>
            <pc:sldMk cId="3531572102" sldId="10658"/>
            <ac:picMk id="7" creationId="{4274BE71-5D95-4DE8-8795-300ED13E5ABD}"/>
          </ac:picMkLst>
        </pc:picChg>
      </pc:sldChg>
      <pc:sldChg chg="addSp delSp modSp add mod">
        <pc:chgData name="Alon Lanyado" userId="8ff0d540-df09-4688-aef2-49d58a5b648d" providerId="ADAL" clId="{D749594E-3F4E-427E-B685-1E135C00B818}" dt="2021-11-09T14:58:55.801" v="2527" actId="962"/>
        <pc:sldMkLst>
          <pc:docMk/>
          <pc:sldMk cId="2839676892" sldId="10659"/>
        </pc:sldMkLst>
        <pc:spChg chg="mod">
          <ac:chgData name="Alon Lanyado" userId="8ff0d540-df09-4688-aef2-49d58a5b648d" providerId="ADAL" clId="{D749594E-3F4E-427E-B685-1E135C00B818}" dt="2021-11-09T14:57:53.866" v="2523" actId="20577"/>
          <ac:spMkLst>
            <pc:docMk/>
            <pc:sldMk cId="2839676892" sldId="10659"/>
            <ac:spMk id="2" creationId="{06391125-014D-47C2-B2EB-2CEC0F12BE51}"/>
          </ac:spMkLst>
        </pc:spChg>
        <pc:spChg chg="add del mod">
          <ac:chgData name="Alon Lanyado" userId="8ff0d540-df09-4688-aef2-49d58a5b648d" providerId="ADAL" clId="{D749594E-3F4E-427E-B685-1E135C00B818}" dt="2021-11-09T14:58:48.119" v="2524" actId="22"/>
          <ac:spMkLst>
            <pc:docMk/>
            <pc:sldMk cId="2839676892" sldId="10659"/>
            <ac:spMk id="4" creationId="{5E40DAB1-CCD6-4EE9-B171-56048CF304F6}"/>
          </ac:spMkLst>
        </pc:spChg>
        <pc:picChg chg="del">
          <ac:chgData name="Alon Lanyado" userId="8ff0d540-df09-4688-aef2-49d58a5b648d" providerId="ADAL" clId="{D749594E-3F4E-427E-B685-1E135C00B818}" dt="2021-11-09T09:54:12.655" v="2353" actId="478"/>
          <ac:picMkLst>
            <pc:docMk/>
            <pc:sldMk cId="2839676892" sldId="10659"/>
            <ac:picMk id="5" creationId="{0B93721A-AE51-43B2-97E7-2060E5283074}"/>
          </ac:picMkLst>
        </pc:picChg>
        <pc:picChg chg="add mod ord">
          <ac:chgData name="Alon Lanyado" userId="8ff0d540-df09-4688-aef2-49d58a5b648d" providerId="ADAL" clId="{D749594E-3F4E-427E-B685-1E135C00B818}" dt="2021-11-09T14:58:55.801" v="2527" actId="962"/>
          <ac:picMkLst>
            <pc:docMk/>
            <pc:sldMk cId="2839676892" sldId="10659"/>
            <ac:picMk id="7" creationId="{BF0340EE-7737-428A-B3AF-C1CE0E2689DC}"/>
          </ac:picMkLst>
        </pc:picChg>
      </pc:sldChg>
      <pc:sldChg chg="addSp delSp modSp new mod">
        <pc:chgData name="Alon Lanyado" userId="8ff0d540-df09-4688-aef2-49d58a5b648d" providerId="ADAL" clId="{D749594E-3F4E-427E-B685-1E135C00B818}" dt="2021-11-09T14:42:20.736" v="2410" actId="20577"/>
        <pc:sldMkLst>
          <pc:docMk/>
          <pc:sldMk cId="1594304361" sldId="10660"/>
        </pc:sldMkLst>
        <pc:spChg chg="mod">
          <ac:chgData name="Alon Lanyado" userId="8ff0d540-df09-4688-aef2-49d58a5b648d" providerId="ADAL" clId="{D749594E-3F4E-427E-B685-1E135C00B818}" dt="2021-11-09T14:42:20.736" v="2410" actId="20577"/>
          <ac:spMkLst>
            <pc:docMk/>
            <pc:sldMk cId="1594304361" sldId="10660"/>
            <ac:spMk id="2" creationId="{1A71CCA1-5329-445A-93A1-5A1499B76325}"/>
          </ac:spMkLst>
        </pc:spChg>
        <pc:spChg chg="del">
          <ac:chgData name="Alon Lanyado" userId="8ff0d540-df09-4688-aef2-49d58a5b648d" providerId="ADAL" clId="{D749594E-3F4E-427E-B685-1E135C00B818}" dt="2021-11-09T14:41:34.455" v="2384" actId="22"/>
          <ac:spMkLst>
            <pc:docMk/>
            <pc:sldMk cId="1594304361" sldId="10660"/>
            <ac:spMk id="3" creationId="{B5446EBC-FE7F-48BD-A131-38B0559FDAAE}"/>
          </ac:spMkLst>
        </pc:spChg>
        <pc:picChg chg="add mod ord">
          <ac:chgData name="Alon Lanyado" userId="8ff0d540-df09-4688-aef2-49d58a5b648d" providerId="ADAL" clId="{D749594E-3F4E-427E-B685-1E135C00B818}" dt="2021-11-09T14:41:34.455" v="2384" actId="22"/>
          <ac:picMkLst>
            <pc:docMk/>
            <pc:sldMk cId="1594304361" sldId="10660"/>
            <ac:picMk id="5" creationId="{FF128550-19BE-4D10-8AC6-0039C4D1BF7C}"/>
          </ac:picMkLst>
        </pc:picChg>
      </pc:sldChg>
      <pc:sldChg chg="addSp delSp modSp new mod">
        <pc:chgData name="Alon Lanyado" userId="8ff0d540-df09-4688-aef2-49d58a5b648d" providerId="ADAL" clId="{D749594E-3F4E-427E-B685-1E135C00B818}" dt="2021-11-09T15:22:53.630" v="2562" actId="26606"/>
        <pc:sldMkLst>
          <pc:docMk/>
          <pc:sldMk cId="3199568467" sldId="10661"/>
        </pc:sldMkLst>
        <pc:spChg chg="mod">
          <ac:chgData name="Alon Lanyado" userId="8ff0d540-df09-4688-aef2-49d58a5b648d" providerId="ADAL" clId="{D749594E-3F4E-427E-B685-1E135C00B818}" dt="2021-11-09T15:22:53.630" v="2562" actId="26606"/>
          <ac:spMkLst>
            <pc:docMk/>
            <pc:sldMk cId="3199568467" sldId="10661"/>
            <ac:spMk id="2" creationId="{302F3B68-A582-47B1-811F-57006C0EF64A}"/>
          </ac:spMkLst>
        </pc:spChg>
        <pc:spChg chg="del">
          <ac:chgData name="Alon Lanyado" userId="8ff0d540-df09-4688-aef2-49d58a5b648d" providerId="ADAL" clId="{D749594E-3F4E-427E-B685-1E135C00B818}" dt="2021-11-09T15:22:51.204" v="2561" actId="22"/>
          <ac:spMkLst>
            <pc:docMk/>
            <pc:sldMk cId="3199568467" sldId="10661"/>
            <ac:spMk id="3" creationId="{2956715D-5DD1-42B4-B3CA-8A6181E3A7D5}"/>
          </ac:spMkLst>
        </pc:spChg>
        <pc:picChg chg="add mod ord">
          <ac:chgData name="Alon Lanyado" userId="8ff0d540-df09-4688-aef2-49d58a5b648d" providerId="ADAL" clId="{D749594E-3F4E-427E-B685-1E135C00B818}" dt="2021-11-09T15:22:53.630" v="2562" actId="26606"/>
          <ac:picMkLst>
            <pc:docMk/>
            <pc:sldMk cId="3199568467" sldId="10661"/>
            <ac:picMk id="5" creationId="{33855B72-AD8F-46B6-8E37-5E89472D395C}"/>
          </ac:picMkLst>
        </pc:picChg>
      </pc:sldChg>
      <pc:sldChg chg="new del">
        <pc:chgData name="Alon Lanyado" userId="8ff0d540-df09-4688-aef2-49d58a5b648d" providerId="ADAL" clId="{D749594E-3F4E-427E-B685-1E135C00B818}" dt="2021-11-09T15:21:40.043" v="2529" actId="47"/>
        <pc:sldMkLst>
          <pc:docMk/>
          <pc:sldMk cId="3884099599" sldId="10661"/>
        </pc:sldMkLst>
      </pc:sldChg>
      <pc:sldChg chg="addSp delSp modSp new mod">
        <pc:chgData name="Alon Lanyado" userId="8ff0d540-df09-4688-aef2-49d58a5b648d" providerId="ADAL" clId="{D749594E-3F4E-427E-B685-1E135C00B818}" dt="2021-11-09T15:25:35.905" v="2595" actId="27614"/>
        <pc:sldMkLst>
          <pc:docMk/>
          <pc:sldMk cId="2699067709" sldId="10662"/>
        </pc:sldMkLst>
        <pc:spChg chg="mod">
          <ac:chgData name="Alon Lanyado" userId="8ff0d540-df09-4688-aef2-49d58a5b648d" providerId="ADAL" clId="{D749594E-3F4E-427E-B685-1E135C00B818}" dt="2021-11-09T15:25:04.854" v="2594" actId="26606"/>
          <ac:spMkLst>
            <pc:docMk/>
            <pc:sldMk cId="2699067709" sldId="10662"/>
            <ac:spMk id="2" creationId="{B0BA7DC7-A854-445F-B3F8-0E2039EBE309}"/>
          </ac:spMkLst>
        </pc:spChg>
        <pc:spChg chg="del">
          <ac:chgData name="Alon Lanyado" userId="8ff0d540-df09-4688-aef2-49d58a5b648d" providerId="ADAL" clId="{D749594E-3F4E-427E-B685-1E135C00B818}" dt="2021-11-09T15:25:02.072" v="2593" actId="22"/>
          <ac:spMkLst>
            <pc:docMk/>
            <pc:sldMk cId="2699067709" sldId="10662"/>
            <ac:spMk id="3" creationId="{A670F7E3-0CEC-419E-880B-CBFABA751B7B}"/>
          </ac:spMkLst>
        </pc:spChg>
        <pc:picChg chg="add mod ord">
          <ac:chgData name="Alon Lanyado" userId="8ff0d540-df09-4688-aef2-49d58a5b648d" providerId="ADAL" clId="{D749594E-3F4E-427E-B685-1E135C00B818}" dt="2021-11-09T15:25:35.905" v="2595" actId="27614"/>
          <ac:picMkLst>
            <pc:docMk/>
            <pc:sldMk cId="2699067709" sldId="10662"/>
            <ac:picMk id="5" creationId="{F36323A6-4304-4758-AEBD-906AEC6FABD1}"/>
          </ac:picMkLst>
        </pc:picChg>
      </pc:sldChg>
      <pc:sldChg chg="addSp delSp modSp new mod">
        <pc:chgData name="Alon Lanyado" userId="8ff0d540-df09-4688-aef2-49d58a5b648d" providerId="ADAL" clId="{D749594E-3F4E-427E-B685-1E135C00B818}" dt="2021-11-09T15:26:47.549" v="2614" actId="26606"/>
        <pc:sldMkLst>
          <pc:docMk/>
          <pc:sldMk cId="3817689489" sldId="10663"/>
        </pc:sldMkLst>
        <pc:spChg chg="mod">
          <ac:chgData name="Alon Lanyado" userId="8ff0d540-df09-4688-aef2-49d58a5b648d" providerId="ADAL" clId="{D749594E-3F4E-427E-B685-1E135C00B818}" dt="2021-11-09T15:26:47.549" v="2614" actId="26606"/>
          <ac:spMkLst>
            <pc:docMk/>
            <pc:sldMk cId="3817689489" sldId="10663"/>
            <ac:spMk id="2" creationId="{407368C4-0585-4C9D-8D7E-D9A97FE2A6F7}"/>
          </ac:spMkLst>
        </pc:spChg>
        <pc:spChg chg="add del">
          <ac:chgData name="Alon Lanyado" userId="8ff0d540-df09-4688-aef2-49d58a5b648d" providerId="ADAL" clId="{D749594E-3F4E-427E-B685-1E135C00B818}" dt="2021-11-09T15:26:45.535" v="2613" actId="22"/>
          <ac:spMkLst>
            <pc:docMk/>
            <pc:sldMk cId="3817689489" sldId="10663"/>
            <ac:spMk id="3" creationId="{D646B7BB-339E-4666-9C60-7434A591B170}"/>
          </ac:spMkLst>
        </pc:spChg>
        <pc:picChg chg="add del mod ord">
          <ac:chgData name="Alon Lanyado" userId="8ff0d540-df09-4688-aef2-49d58a5b648d" providerId="ADAL" clId="{D749594E-3F4E-427E-B685-1E135C00B818}" dt="2021-11-09T15:26:39.544" v="2612" actId="22"/>
          <ac:picMkLst>
            <pc:docMk/>
            <pc:sldMk cId="3817689489" sldId="10663"/>
            <ac:picMk id="5" creationId="{24B5ADE2-195C-421B-B5F9-D5665D9A7AD6}"/>
          </ac:picMkLst>
        </pc:picChg>
        <pc:picChg chg="add mod ord">
          <ac:chgData name="Alon Lanyado" userId="8ff0d540-df09-4688-aef2-49d58a5b648d" providerId="ADAL" clId="{D749594E-3F4E-427E-B685-1E135C00B818}" dt="2021-11-09T15:26:47.549" v="2614" actId="26606"/>
          <ac:picMkLst>
            <pc:docMk/>
            <pc:sldMk cId="3817689489" sldId="10663"/>
            <ac:picMk id="7" creationId="{BF41C569-1FA7-4EA5-B987-78510039701E}"/>
          </ac:picMkLst>
        </pc:picChg>
      </pc:sldChg>
      <pc:sldChg chg="addSp delSp modSp new mod">
        <pc:chgData name="Alon Lanyado" userId="8ff0d540-df09-4688-aef2-49d58a5b648d" providerId="ADAL" clId="{D749594E-3F4E-427E-B685-1E135C00B818}" dt="2021-11-09T15:29:51.092" v="2627" actId="26606"/>
        <pc:sldMkLst>
          <pc:docMk/>
          <pc:sldMk cId="2609277518" sldId="10664"/>
        </pc:sldMkLst>
        <pc:spChg chg="mod">
          <ac:chgData name="Alon Lanyado" userId="8ff0d540-df09-4688-aef2-49d58a5b648d" providerId="ADAL" clId="{D749594E-3F4E-427E-B685-1E135C00B818}" dt="2021-11-09T15:29:51.092" v="2627" actId="26606"/>
          <ac:spMkLst>
            <pc:docMk/>
            <pc:sldMk cId="2609277518" sldId="10664"/>
            <ac:spMk id="2" creationId="{047EE34F-3C6A-4399-9C94-7F9A70AC0BC6}"/>
          </ac:spMkLst>
        </pc:spChg>
        <pc:spChg chg="del">
          <ac:chgData name="Alon Lanyado" userId="8ff0d540-df09-4688-aef2-49d58a5b648d" providerId="ADAL" clId="{D749594E-3F4E-427E-B685-1E135C00B818}" dt="2021-11-09T15:29:47.416" v="2626" actId="22"/>
          <ac:spMkLst>
            <pc:docMk/>
            <pc:sldMk cId="2609277518" sldId="10664"/>
            <ac:spMk id="3" creationId="{9235C300-18B4-43E7-8D52-660D1731C767}"/>
          </ac:spMkLst>
        </pc:spChg>
        <pc:picChg chg="add mod ord">
          <ac:chgData name="Alon Lanyado" userId="8ff0d540-df09-4688-aef2-49d58a5b648d" providerId="ADAL" clId="{D749594E-3F4E-427E-B685-1E135C00B818}" dt="2021-11-09T15:29:51.092" v="2627" actId="26606"/>
          <ac:picMkLst>
            <pc:docMk/>
            <pc:sldMk cId="2609277518" sldId="10664"/>
            <ac:picMk id="5" creationId="{989B626E-761C-48B7-86E6-B8B9EDBFFE4C}"/>
          </ac:picMkLst>
        </pc:picChg>
      </pc:sldChg>
    </pc:docChg>
  </pc:docChgLst>
  <pc:docChgLst>
    <pc:chgData name="Alon Lanyado" userId="S::alon@earlysign.com::8ff0d540-df09-4688-aef2-49d58a5b648d" providerId="AD" clId="Web-{43FAE6EF-459A-4E19-2BB9-6B77F922F4AF}"/>
    <pc:docChg chg="modSld">
      <pc:chgData name="Alon Lanyado" userId="S::alon@earlysign.com::8ff0d540-df09-4688-aef2-49d58a5b648d" providerId="AD" clId="Web-{43FAE6EF-459A-4E19-2BB9-6B77F922F4AF}" dt="2022-02-26T19:21:56.815" v="689" actId="20577"/>
      <pc:docMkLst>
        <pc:docMk/>
      </pc:docMkLst>
      <pc:sldChg chg="addSp delSp modSp">
        <pc:chgData name="Alon Lanyado" userId="S::alon@earlysign.com::8ff0d540-df09-4688-aef2-49d58a5b648d" providerId="AD" clId="Web-{43FAE6EF-459A-4E19-2BB9-6B77F922F4AF}" dt="2022-02-26T19:21:56.815" v="689" actId="20577"/>
        <pc:sldMkLst>
          <pc:docMk/>
          <pc:sldMk cId="1652062365" sldId="10692"/>
        </pc:sldMkLst>
        <pc:spChg chg="mod">
          <ac:chgData name="Alon Lanyado" userId="S::alon@earlysign.com::8ff0d540-df09-4688-aef2-49d58a5b648d" providerId="AD" clId="Web-{43FAE6EF-459A-4E19-2BB9-6B77F922F4AF}" dt="2022-02-26T19:19:38.827" v="639" actId="20577"/>
          <ac:spMkLst>
            <pc:docMk/>
            <pc:sldMk cId="1652062365" sldId="10692"/>
            <ac:spMk id="2" creationId="{4A4A1626-511C-4FC2-B4A2-256BBAFB8882}"/>
          </ac:spMkLst>
        </pc:spChg>
        <pc:spChg chg="add mod">
          <ac:chgData name="Alon Lanyado" userId="S::alon@earlysign.com::8ff0d540-df09-4688-aef2-49d58a5b648d" providerId="AD" clId="Web-{43FAE6EF-459A-4E19-2BB9-6B77F922F4AF}" dt="2022-02-26T19:21:56.815" v="689" actId="20577"/>
          <ac:spMkLst>
            <pc:docMk/>
            <pc:sldMk cId="1652062365" sldId="10692"/>
            <ac:spMk id="3" creationId="{A6A4E02D-FB01-40BB-96B4-55B2336E838B}"/>
          </ac:spMkLst>
        </pc:spChg>
        <pc:spChg chg="add del">
          <ac:chgData name="Alon Lanyado" userId="S::alon@earlysign.com::8ff0d540-df09-4688-aef2-49d58a5b648d" providerId="AD" clId="Web-{43FAE6EF-459A-4E19-2BB9-6B77F922F4AF}" dt="2022-02-26T18:53:06.815" v="147"/>
          <ac:spMkLst>
            <pc:docMk/>
            <pc:sldMk cId="1652062365" sldId="10692"/>
            <ac:spMk id="4" creationId="{B21905BC-2106-4C8F-BC0C-8C584DAE2B4D}"/>
          </ac:spMkLst>
        </pc:spChg>
        <pc:graphicFrameChg chg="mod modGraphic">
          <ac:chgData name="Alon Lanyado" userId="S::alon@earlysign.com::8ff0d540-df09-4688-aef2-49d58a5b648d" providerId="AD" clId="Web-{43FAE6EF-459A-4E19-2BB9-6B77F922F4AF}" dt="2022-02-26T19:16:14.010" v="492"/>
          <ac:graphicFrameMkLst>
            <pc:docMk/>
            <pc:sldMk cId="1652062365" sldId="10692"/>
            <ac:graphicFrameMk id="5" creationId="{E2CC741D-0091-4470-A9CE-2543E1FC795C}"/>
          </ac:graphicFrameMkLst>
        </pc:graphicFrameChg>
      </pc:sldChg>
    </pc:docChg>
  </pc:docChgLst>
  <pc:docChgLst>
    <pc:chgData name="Tal Sagiv" userId="fa4882b6-22ae-4545-9533-2797b6d3ad11" providerId="ADAL" clId="{D43F7C89-48D2-4F73-8D78-015A524C9804}"/>
    <pc:docChg chg="undo custSel modSld">
      <pc:chgData name="Tal Sagiv" userId="fa4882b6-22ae-4545-9533-2797b6d3ad11" providerId="ADAL" clId="{D43F7C89-48D2-4F73-8D78-015A524C9804}" dt="2022-02-28T16:56:35.132" v="360" actId="20577"/>
      <pc:docMkLst>
        <pc:docMk/>
      </pc:docMkLst>
      <pc:sldChg chg="delCm">
        <pc:chgData name="Tal Sagiv" userId="fa4882b6-22ae-4545-9533-2797b6d3ad11" providerId="ADAL" clId="{D43F7C89-48D2-4F73-8D78-015A524C9804}" dt="2022-02-28T09:29:35.291" v="318"/>
        <pc:sldMkLst>
          <pc:docMk/>
          <pc:sldMk cId="3628225669" sldId="3545"/>
        </pc:sldMkLst>
      </pc:sldChg>
      <pc:sldChg chg="delSp mod">
        <pc:chgData name="Tal Sagiv" userId="fa4882b6-22ae-4545-9533-2797b6d3ad11" providerId="ADAL" clId="{D43F7C89-48D2-4F73-8D78-015A524C9804}" dt="2022-02-28T09:26:56.767" v="258" actId="21"/>
        <pc:sldMkLst>
          <pc:docMk/>
          <pc:sldMk cId="3577472805" sldId="10641"/>
        </pc:sldMkLst>
        <pc:spChg chg="del">
          <ac:chgData name="Tal Sagiv" userId="fa4882b6-22ae-4545-9533-2797b6d3ad11" providerId="ADAL" clId="{D43F7C89-48D2-4F73-8D78-015A524C9804}" dt="2022-02-28T09:26:56.767" v="258" actId="21"/>
          <ac:spMkLst>
            <pc:docMk/>
            <pc:sldMk cId="3577472805" sldId="10641"/>
            <ac:spMk id="4" creationId="{2AF0B3C4-9A26-4B07-9D2D-DA3FC7BD9157}"/>
          </ac:spMkLst>
        </pc:spChg>
      </pc:sldChg>
      <pc:sldChg chg="modSp mod delCm modCm">
        <pc:chgData name="Tal Sagiv" userId="fa4882b6-22ae-4545-9533-2797b6d3ad11" providerId="ADAL" clId="{D43F7C89-48D2-4F73-8D78-015A524C9804}" dt="2022-02-28T09:30:27.711" v="329"/>
        <pc:sldMkLst>
          <pc:docMk/>
          <pc:sldMk cId="956467251" sldId="10666"/>
        </pc:sldMkLst>
        <pc:spChg chg="mod">
          <ac:chgData name="Tal Sagiv" userId="fa4882b6-22ae-4545-9533-2797b6d3ad11" providerId="ADAL" clId="{D43F7C89-48D2-4F73-8D78-015A524C9804}" dt="2022-02-28T09:30:26.389" v="328" actId="20577"/>
          <ac:spMkLst>
            <pc:docMk/>
            <pc:sldMk cId="956467251" sldId="10666"/>
            <ac:spMk id="3" creationId="{7402EDC6-4C3B-47F7-B45E-24EAE4D77057}"/>
          </ac:spMkLst>
        </pc:spChg>
      </pc:sldChg>
      <pc:sldChg chg="modSp mod modShow">
        <pc:chgData name="Tal Sagiv" userId="fa4882b6-22ae-4545-9533-2797b6d3ad11" providerId="ADAL" clId="{D43F7C89-48D2-4F73-8D78-015A524C9804}" dt="2022-02-28T16:56:09.092" v="355" actId="729"/>
        <pc:sldMkLst>
          <pc:docMk/>
          <pc:sldMk cId="3577356567" sldId="10687"/>
        </pc:sldMkLst>
        <pc:spChg chg="mod">
          <ac:chgData name="Tal Sagiv" userId="fa4882b6-22ae-4545-9533-2797b6d3ad11" providerId="ADAL" clId="{D43F7C89-48D2-4F73-8D78-015A524C9804}" dt="2022-02-28T16:55:00.705" v="352" actId="20577"/>
          <ac:spMkLst>
            <pc:docMk/>
            <pc:sldMk cId="3577356567" sldId="10687"/>
            <ac:spMk id="2" creationId="{F78CA10D-59BB-4ECB-8B64-D1910B87FB11}"/>
          </ac:spMkLst>
        </pc:spChg>
        <pc:spChg chg="mod">
          <ac:chgData name="Tal Sagiv" userId="fa4882b6-22ae-4545-9533-2797b6d3ad11" providerId="ADAL" clId="{D43F7C89-48D2-4F73-8D78-015A524C9804}" dt="2022-02-28T09:30:57.516" v="338" actId="20577"/>
          <ac:spMkLst>
            <pc:docMk/>
            <pc:sldMk cId="3577356567" sldId="10687"/>
            <ac:spMk id="3" creationId="{7C0EC126-F90C-4EA4-A5C2-C85EDC9F9C4E}"/>
          </ac:spMkLst>
        </pc:spChg>
      </pc:sldChg>
      <pc:sldChg chg="modSp mod">
        <pc:chgData name="Tal Sagiv" userId="fa4882b6-22ae-4545-9533-2797b6d3ad11" providerId="ADAL" clId="{D43F7C89-48D2-4F73-8D78-015A524C9804}" dt="2022-02-28T16:56:13.035" v="356" actId="20577"/>
        <pc:sldMkLst>
          <pc:docMk/>
          <pc:sldMk cId="1816646499" sldId="10689"/>
        </pc:sldMkLst>
        <pc:spChg chg="mod">
          <ac:chgData name="Tal Sagiv" userId="fa4882b6-22ae-4545-9533-2797b6d3ad11" providerId="ADAL" clId="{D43F7C89-48D2-4F73-8D78-015A524C9804}" dt="2022-02-28T16:56:13.035" v="356" actId="20577"/>
          <ac:spMkLst>
            <pc:docMk/>
            <pc:sldMk cId="1816646499" sldId="10689"/>
            <ac:spMk id="4" creationId="{38180BB7-CD67-4E8A-8543-8507791F5B3F}"/>
          </ac:spMkLst>
        </pc:spChg>
      </pc:sldChg>
      <pc:sldChg chg="addSp modSp mod">
        <pc:chgData name="Tal Sagiv" userId="fa4882b6-22ae-4545-9533-2797b6d3ad11" providerId="ADAL" clId="{D43F7C89-48D2-4F73-8D78-015A524C9804}" dt="2022-02-28T16:56:35.132" v="360" actId="20577"/>
        <pc:sldMkLst>
          <pc:docMk/>
          <pc:sldMk cId="596322170" sldId="10690"/>
        </pc:sldMkLst>
        <pc:spChg chg="add mod">
          <ac:chgData name="Tal Sagiv" userId="fa4882b6-22ae-4545-9533-2797b6d3ad11" providerId="ADAL" clId="{D43F7C89-48D2-4F73-8D78-015A524C9804}" dt="2022-02-28T16:56:35.132" v="360" actId="20577"/>
          <ac:spMkLst>
            <pc:docMk/>
            <pc:sldMk cId="596322170" sldId="10690"/>
            <ac:spMk id="8" creationId="{E8ABD625-EC0D-42E5-9632-1174EFC8EAD7}"/>
          </ac:spMkLst>
        </pc:spChg>
      </pc:sldChg>
      <pc:sldChg chg="modSp mod">
        <pc:chgData name="Tal Sagiv" userId="fa4882b6-22ae-4545-9533-2797b6d3ad11" providerId="ADAL" clId="{D43F7C89-48D2-4F73-8D78-015A524C9804}" dt="2022-02-27T08:17:16.697" v="257" actId="20577"/>
        <pc:sldMkLst>
          <pc:docMk/>
          <pc:sldMk cId="1025389497" sldId="10691"/>
        </pc:sldMkLst>
        <pc:spChg chg="mod">
          <ac:chgData name="Tal Sagiv" userId="fa4882b6-22ae-4545-9533-2797b6d3ad11" providerId="ADAL" clId="{D43F7C89-48D2-4F73-8D78-015A524C9804}" dt="2022-02-27T08:17:16.697" v="257" actId="20577"/>
          <ac:spMkLst>
            <pc:docMk/>
            <pc:sldMk cId="1025389497" sldId="10691"/>
            <ac:spMk id="2" creationId="{4F7C1381-CC24-4651-86EA-833A5010B18F}"/>
          </ac:spMkLst>
        </pc:spChg>
        <pc:spChg chg="mod">
          <ac:chgData name="Tal Sagiv" userId="fa4882b6-22ae-4545-9533-2797b6d3ad11" providerId="ADAL" clId="{D43F7C89-48D2-4F73-8D78-015A524C9804}" dt="2022-02-24T08:54:50.576" v="23" actId="20577"/>
          <ac:spMkLst>
            <pc:docMk/>
            <pc:sldMk cId="1025389497" sldId="10691"/>
            <ac:spMk id="5" creationId="{6D5EADDF-5E71-4609-97C9-A89F7D823A97}"/>
          </ac:spMkLst>
        </pc:spChg>
        <pc:graphicFrameChg chg="modGraphic">
          <ac:chgData name="Tal Sagiv" userId="fa4882b6-22ae-4545-9533-2797b6d3ad11" providerId="ADAL" clId="{D43F7C89-48D2-4F73-8D78-015A524C9804}" dt="2022-02-24T08:58:24.422" v="120" actId="20577"/>
          <ac:graphicFrameMkLst>
            <pc:docMk/>
            <pc:sldMk cId="1025389497" sldId="10691"/>
            <ac:graphicFrameMk id="7" creationId="{86154F42-0918-4BB8-90BE-9D98EC034D25}"/>
          </ac:graphicFrameMkLst>
        </pc:graphicFrameChg>
      </pc:sldChg>
      <pc:sldChg chg="modSp mod">
        <pc:chgData name="Tal Sagiv" userId="fa4882b6-22ae-4545-9533-2797b6d3ad11" providerId="ADAL" clId="{D43F7C89-48D2-4F73-8D78-015A524C9804}" dt="2022-02-27T08:17:09.187" v="255" actId="20577"/>
        <pc:sldMkLst>
          <pc:docMk/>
          <pc:sldMk cId="1652062365" sldId="10692"/>
        </pc:sldMkLst>
        <pc:spChg chg="mod">
          <ac:chgData name="Tal Sagiv" userId="fa4882b6-22ae-4545-9533-2797b6d3ad11" providerId="ADAL" clId="{D43F7C89-48D2-4F73-8D78-015A524C9804}" dt="2022-02-27T08:17:09.187" v="255" actId="20577"/>
          <ac:spMkLst>
            <pc:docMk/>
            <pc:sldMk cId="1652062365" sldId="10692"/>
            <ac:spMk id="2" creationId="{4A4A1626-511C-4FC2-B4A2-256BBAFB8882}"/>
          </ac:spMkLst>
        </pc:spChg>
        <pc:spChg chg="mod">
          <ac:chgData name="Tal Sagiv" userId="fa4882b6-22ae-4545-9533-2797b6d3ad11" providerId="ADAL" clId="{D43F7C89-48D2-4F73-8D78-015A524C9804}" dt="2022-02-27T08:13:46.894" v="170" actId="20577"/>
          <ac:spMkLst>
            <pc:docMk/>
            <pc:sldMk cId="1652062365" sldId="10692"/>
            <ac:spMk id="3" creationId="{A6A4E02D-FB01-40BB-96B4-55B2336E838B}"/>
          </ac:spMkLst>
        </pc:spChg>
      </pc:sldChg>
    </pc:docChg>
  </pc:docChgLst>
  <pc:docChgLst>
    <pc:chgData name="Eran Hertzmann" userId="d79d2193-e538-4083-b586-d945859d481a" providerId="ADAL" clId="{3DFDDCAD-CBCB-40DE-9FBC-E6E600E43819}"/>
    <pc:docChg chg="custSel modSld">
      <pc:chgData name="Eran Hertzmann" userId="d79d2193-e538-4083-b586-d945859d481a" providerId="ADAL" clId="{3DFDDCAD-CBCB-40DE-9FBC-E6E600E43819}" dt="2022-02-27T10:13:10.572" v="509" actId="114"/>
      <pc:docMkLst>
        <pc:docMk/>
      </pc:docMkLst>
      <pc:sldChg chg="addCm">
        <pc:chgData name="Eran Hertzmann" userId="d79d2193-e538-4083-b586-d945859d481a" providerId="ADAL" clId="{3DFDDCAD-CBCB-40DE-9FBC-E6E600E43819}" dt="2022-02-27T08:44:30.287" v="0"/>
        <pc:sldMkLst>
          <pc:docMk/>
          <pc:sldMk cId="3628225669" sldId="3545"/>
        </pc:sldMkLst>
      </pc:sldChg>
      <pc:sldChg chg="addSp modSp mod">
        <pc:chgData name="Eran Hertzmann" userId="d79d2193-e538-4083-b586-d945859d481a" providerId="ADAL" clId="{3DFDDCAD-CBCB-40DE-9FBC-E6E600E43819}" dt="2022-02-27T10:13:10.572" v="509" actId="114"/>
        <pc:sldMkLst>
          <pc:docMk/>
          <pc:sldMk cId="3577472805" sldId="10641"/>
        </pc:sldMkLst>
        <pc:spChg chg="add mod">
          <ac:chgData name="Eran Hertzmann" userId="d79d2193-e538-4083-b586-d945859d481a" providerId="ADAL" clId="{3DFDDCAD-CBCB-40DE-9FBC-E6E600E43819}" dt="2022-02-27T10:13:10.572" v="509" actId="114"/>
          <ac:spMkLst>
            <pc:docMk/>
            <pc:sldMk cId="3577472805" sldId="10641"/>
            <ac:spMk id="4" creationId="{2AF0B3C4-9A26-4B07-9D2D-DA3FC7BD9157}"/>
          </ac:spMkLst>
        </pc:spChg>
      </pc:sldChg>
      <pc:sldChg chg="addCm">
        <pc:chgData name="Eran Hertzmann" userId="d79d2193-e538-4083-b586-d945859d481a" providerId="ADAL" clId="{3DFDDCAD-CBCB-40DE-9FBC-E6E600E43819}" dt="2022-02-27T08:46:19.282" v="1"/>
        <pc:sldMkLst>
          <pc:docMk/>
          <pc:sldMk cId="956467251" sldId="10666"/>
        </pc:sldMkLst>
      </pc:sldChg>
    </pc:docChg>
  </pc:docChgLst>
  <pc:docChgLst>
    <pc:chgData name="Alon Lanyado" userId="8ff0d540-df09-4688-aef2-49d58a5b648d" providerId="ADAL" clId="{76B011A1-1570-460C-9AA4-8CC92C95F0FF}"/>
    <pc:docChg chg="undo custSel modSld">
      <pc:chgData name="Alon Lanyado" userId="8ff0d540-df09-4688-aef2-49d58a5b648d" providerId="ADAL" clId="{76B011A1-1570-460C-9AA4-8CC92C95F0FF}" dt="2022-02-09T14:00:01.022" v="32" actId="20577"/>
      <pc:docMkLst>
        <pc:docMk/>
      </pc:docMkLst>
      <pc:sldChg chg="modSp mod">
        <pc:chgData name="Alon Lanyado" userId="8ff0d540-df09-4688-aef2-49d58a5b648d" providerId="ADAL" clId="{76B011A1-1570-460C-9AA4-8CC92C95F0FF}" dt="2022-02-09T14:00:01.022" v="32" actId="20577"/>
        <pc:sldMkLst>
          <pc:docMk/>
          <pc:sldMk cId="278948144" sldId="256"/>
        </pc:sldMkLst>
        <pc:spChg chg="mod">
          <ac:chgData name="Alon Lanyado" userId="8ff0d540-df09-4688-aef2-49d58a5b648d" providerId="ADAL" clId="{76B011A1-1570-460C-9AA4-8CC92C95F0FF}" dt="2022-02-09T14:00:01.022" v="32" actId="20577"/>
          <ac:spMkLst>
            <pc:docMk/>
            <pc:sldMk cId="278948144" sldId="256"/>
            <ac:spMk id="3" creationId="{305DA919-A6A9-41FE-A0CD-6A76D8472BEF}"/>
          </ac:spMkLst>
        </pc:spChg>
      </pc:sldChg>
      <pc:sldChg chg="addSp modSp mod">
        <pc:chgData name="Alon Lanyado" userId="8ff0d540-df09-4688-aef2-49d58a5b648d" providerId="ADAL" clId="{76B011A1-1570-460C-9AA4-8CC92C95F0FF}" dt="2022-01-31T13:57:38.981" v="18" actId="1076"/>
        <pc:sldMkLst>
          <pc:docMk/>
          <pc:sldMk cId="629691761" sldId="3570"/>
        </pc:sldMkLst>
        <pc:spChg chg="add mod">
          <ac:chgData name="Alon Lanyado" userId="8ff0d540-df09-4688-aef2-49d58a5b648d" providerId="ADAL" clId="{76B011A1-1570-460C-9AA4-8CC92C95F0FF}" dt="2022-01-31T13:57:38.981" v="18" actId="1076"/>
          <ac:spMkLst>
            <pc:docMk/>
            <pc:sldMk cId="629691761" sldId="3570"/>
            <ac:spMk id="7" creationId="{83C90670-B6FC-4472-85D1-89A43F3CD29A}"/>
          </ac:spMkLst>
        </pc:spChg>
      </pc:sldChg>
      <pc:sldChg chg="addSp modSp mod">
        <pc:chgData name="Alon Lanyado" userId="8ff0d540-df09-4688-aef2-49d58a5b648d" providerId="ADAL" clId="{76B011A1-1570-460C-9AA4-8CC92C95F0FF}" dt="2022-01-31T13:57:33.062" v="16" actId="1076"/>
        <pc:sldMkLst>
          <pc:docMk/>
          <pc:sldMk cId="2727838937" sldId="10686"/>
        </pc:sldMkLst>
        <pc:spChg chg="add mod">
          <ac:chgData name="Alon Lanyado" userId="8ff0d540-df09-4688-aef2-49d58a5b648d" providerId="ADAL" clId="{76B011A1-1570-460C-9AA4-8CC92C95F0FF}" dt="2022-01-31T13:57:33.062" v="16" actId="1076"/>
          <ac:spMkLst>
            <pc:docMk/>
            <pc:sldMk cId="2727838937" sldId="10686"/>
            <ac:spMk id="3" creationId="{8984FA45-ED3E-4568-9B7B-B18186D3B751}"/>
          </ac:spMkLst>
        </pc:spChg>
        <pc:graphicFrameChg chg="modGraphic">
          <ac:chgData name="Alon Lanyado" userId="8ff0d540-df09-4688-aef2-49d58a5b648d" providerId="ADAL" clId="{76B011A1-1570-460C-9AA4-8CC92C95F0FF}" dt="2022-01-31T13:57:05.699" v="8" actId="14734"/>
          <ac:graphicFrameMkLst>
            <pc:docMk/>
            <pc:sldMk cId="2727838937" sldId="10686"/>
            <ac:graphicFrameMk id="4" creationId="{7BAB1366-CB1B-4F06-AA39-912F4E03B04C}"/>
          </ac:graphicFrameMkLst>
        </pc:graphicFrameChg>
      </pc:sldChg>
      <pc:sldChg chg="modSp mod modCm">
        <pc:chgData name="Alon Lanyado" userId="8ff0d540-df09-4688-aef2-49d58a5b648d" providerId="ADAL" clId="{76B011A1-1570-460C-9AA4-8CC92C95F0FF}" dt="2022-01-31T13:38:04.996" v="6" actId="20577"/>
        <pc:sldMkLst>
          <pc:docMk/>
          <pc:sldMk cId="3577356567" sldId="10687"/>
        </pc:sldMkLst>
        <pc:spChg chg="mod">
          <ac:chgData name="Alon Lanyado" userId="8ff0d540-df09-4688-aef2-49d58a5b648d" providerId="ADAL" clId="{76B011A1-1570-460C-9AA4-8CC92C95F0FF}" dt="2022-01-31T13:38:04.996" v="6" actId="20577"/>
          <ac:spMkLst>
            <pc:docMk/>
            <pc:sldMk cId="3577356567" sldId="10687"/>
            <ac:spMk id="3" creationId="{7C0EC126-F90C-4EA4-A5C2-C85EDC9F9C4E}"/>
          </ac:spMkLst>
        </pc:spChg>
      </pc:sldChg>
    </pc:docChg>
  </pc:docChgLst>
  <pc:docChgLst>
    <pc:chgData name="Eran Choman" userId="e4708c9e-db5d-4b3d-babf-6cb2b4292c98" providerId="ADAL" clId="{35128F24-7E50-4284-86E9-775332710502}"/>
    <pc:docChg chg="undo custSel modSld">
      <pc:chgData name="Eran Choman" userId="e4708c9e-db5d-4b3d-babf-6cb2b4292c98" providerId="ADAL" clId="{35128F24-7E50-4284-86E9-775332710502}" dt="2022-01-10T06:47:10.341" v="141" actId="207"/>
      <pc:docMkLst>
        <pc:docMk/>
      </pc:docMkLst>
      <pc:sldChg chg="modSp mod">
        <pc:chgData name="Eran Choman" userId="e4708c9e-db5d-4b3d-babf-6cb2b4292c98" providerId="ADAL" clId="{35128F24-7E50-4284-86E9-775332710502}" dt="2022-01-10T06:31:12.014" v="10" actId="20577"/>
        <pc:sldMkLst>
          <pc:docMk/>
          <pc:sldMk cId="278948144" sldId="256"/>
        </pc:sldMkLst>
        <pc:spChg chg="mod">
          <ac:chgData name="Eran Choman" userId="e4708c9e-db5d-4b3d-babf-6cb2b4292c98" providerId="ADAL" clId="{35128F24-7E50-4284-86E9-775332710502}" dt="2022-01-10T06:31:12.014" v="10" actId="20577"/>
          <ac:spMkLst>
            <pc:docMk/>
            <pc:sldMk cId="278948144" sldId="256"/>
            <ac:spMk id="3" creationId="{305DA919-A6A9-41FE-A0CD-6A76D8472BEF}"/>
          </ac:spMkLst>
        </pc:spChg>
      </pc:sldChg>
      <pc:sldChg chg="modSp mod">
        <pc:chgData name="Eran Choman" userId="e4708c9e-db5d-4b3d-babf-6cb2b4292c98" providerId="ADAL" clId="{35128F24-7E50-4284-86E9-775332710502}" dt="2022-01-10T06:42:21.871" v="75" actId="14100"/>
        <pc:sldMkLst>
          <pc:docMk/>
          <pc:sldMk cId="986986844" sldId="10672"/>
        </pc:sldMkLst>
        <pc:picChg chg="mod">
          <ac:chgData name="Eran Choman" userId="e4708c9e-db5d-4b3d-babf-6cb2b4292c98" providerId="ADAL" clId="{35128F24-7E50-4284-86E9-775332710502}" dt="2022-01-10T06:42:21.871" v="75" actId="14100"/>
          <ac:picMkLst>
            <pc:docMk/>
            <pc:sldMk cId="986986844" sldId="10672"/>
            <ac:picMk id="9" creationId="{680B61FF-23E0-402F-99AB-A0E5EACC6614}"/>
          </ac:picMkLst>
        </pc:picChg>
      </pc:sldChg>
      <pc:sldChg chg="modSp mod">
        <pc:chgData name="Eran Choman" userId="e4708c9e-db5d-4b3d-babf-6cb2b4292c98" providerId="ADAL" clId="{35128F24-7E50-4284-86E9-775332710502}" dt="2022-01-10T06:38:27.166" v="67" actId="20577"/>
        <pc:sldMkLst>
          <pc:docMk/>
          <pc:sldMk cId="1440426948" sldId="10673"/>
        </pc:sldMkLst>
        <pc:spChg chg="mod">
          <ac:chgData name="Eran Choman" userId="e4708c9e-db5d-4b3d-babf-6cb2b4292c98" providerId="ADAL" clId="{35128F24-7E50-4284-86E9-775332710502}" dt="2022-01-10T06:37:59.543" v="60" actId="1076"/>
          <ac:spMkLst>
            <pc:docMk/>
            <pc:sldMk cId="1440426948" sldId="10673"/>
            <ac:spMk id="3" creationId="{F482F1E2-980B-4802-9064-4A95071CD824}"/>
          </ac:spMkLst>
        </pc:spChg>
        <pc:graphicFrameChg chg="mod modGraphic">
          <ac:chgData name="Eran Choman" userId="e4708c9e-db5d-4b3d-babf-6cb2b4292c98" providerId="ADAL" clId="{35128F24-7E50-4284-86E9-775332710502}" dt="2022-01-10T06:38:27.166" v="67" actId="20577"/>
          <ac:graphicFrameMkLst>
            <pc:docMk/>
            <pc:sldMk cId="1440426948" sldId="10673"/>
            <ac:graphicFrameMk id="4" creationId="{536611FF-BE2E-4D7F-AC7A-8893DD9301B5}"/>
          </ac:graphicFrameMkLst>
        </pc:graphicFrameChg>
      </pc:sldChg>
      <pc:sldChg chg="modSp mod">
        <pc:chgData name="Eran Choman" userId="e4708c9e-db5d-4b3d-babf-6cb2b4292c98" providerId="ADAL" clId="{35128F24-7E50-4284-86E9-775332710502}" dt="2022-01-10T06:47:10.341" v="141" actId="207"/>
        <pc:sldMkLst>
          <pc:docMk/>
          <pc:sldMk cId="1914524595" sldId="10682"/>
        </pc:sldMkLst>
        <pc:spChg chg="mod">
          <ac:chgData name="Eran Choman" userId="e4708c9e-db5d-4b3d-babf-6cb2b4292c98" providerId="ADAL" clId="{35128F24-7E50-4284-86E9-775332710502}" dt="2022-01-10T06:46:54.386" v="138" actId="207"/>
          <ac:spMkLst>
            <pc:docMk/>
            <pc:sldMk cId="1914524595" sldId="10682"/>
            <ac:spMk id="5" creationId="{E5BBD5F0-DF02-4E41-9BDB-54E52E084EEC}"/>
          </ac:spMkLst>
        </pc:spChg>
        <pc:spChg chg="mod">
          <ac:chgData name="Eran Choman" userId="e4708c9e-db5d-4b3d-babf-6cb2b4292c98" providerId="ADAL" clId="{35128F24-7E50-4284-86E9-775332710502}" dt="2022-01-10T06:46:56.885" v="139" actId="207"/>
          <ac:spMkLst>
            <pc:docMk/>
            <pc:sldMk cId="1914524595" sldId="10682"/>
            <ac:spMk id="6" creationId="{18F7AACD-62DE-415C-8682-CB0D92E66E8A}"/>
          </ac:spMkLst>
        </pc:spChg>
        <pc:spChg chg="mod">
          <ac:chgData name="Eran Choman" userId="e4708c9e-db5d-4b3d-babf-6cb2b4292c98" providerId="ADAL" clId="{35128F24-7E50-4284-86E9-775332710502}" dt="2022-01-10T06:47:10.341" v="141" actId="207"/>
          <ac:spMkLst>
            <pc:docMk/>
            <pc:sldMk cId="1914524595" sldId="10682"/>
            <ac:spMk id="7" creationId="{F260C69F-7461-46DA-81C0-BECC259A074A}"/>
          </ac:spMkLst>
        </pc:spChg>
      </pc:sldChg>
      <pc:sldChg chg="modSp mod">
        <pc:chgData name="Eran Choman" userId="e4708c9e-db5d-4b3d-babf-6cb2b4292c98" providerId="ADAL" clId="{35128F24-7E50-4284-86E9-775332710502}" dt="2022-01-10T06:43:38.216" v="92" actId="1037"/>
        <pc:sldMkLst>
          <pc:docMk/>
          <pc:sldMk cId="346541564" sldId="10683"/>
        </pc:sldMkLst>
        <pc:spChg chg="mod">
          <ac:chgData name="Eran Choman" userId="e4708c9e-db5d-4b3d-babf-6cb2b4292c98" providerId="ADAL" clId="{35128F24-7E50-4284-86E9-775332710502}" dt="2022-01-10T06:43:38.216" v="92" actId="1037"/>
          <ac:spMkLst>
            <pc:docMk/>
            <pc:sldMk cId="346541564" sldId="10683"/>
            <ac:spMk id="6" creationId="{8B7451D8-ABB1-4279-953D-02DEA23F4196}"/>
          </ac:spMkLst>
        </pc:spChg>
        <pc:picChg chg="mod">
          <ac:chgData name="Eran Choman" userId="e4708c9e-db5d-4b3d-babf-6cb2b4292c98" providerId="ADAL" clId="{35128F24-7E50-4284-86E9-775332710502}" dt="2022-01-10T06:43:26.997" v="82" actId="14100"/>
          <ac:picMkLst>
            <pc:docMk/>
            <pc:sldMk cId="346541564" sldId="10683"/>
            <ac:picMk id="5" creationId="{13E7B094-264E-46F7-AD6A-EA46CC3E38BB}"/>
          </ac:picMkLst>
        </pc:picChg>
      </pc:sldChg>
      <pc:sldChg chg="modSp mod">
        <pc:chgData name="Eran Choman" userId="e4708c9e-db5d-4b3d-babf-6cb2b4292c98" providerId="ADAL" clId="{35128F24-7E50-4284-86E9-775332710502}" dt="2022-01-10T06:40:24.607" v="69" actId="20577"/>
        <pc:sldMkLst>
          <pc:docMk/>
          <pc:sldMk cId="2317427585" sldId="10684"/>
        </pc:sldMkLst>
        <pc:spChg chg="mod">
          <ac:chgData name="Eran Choman" userId="e4708c9e-db5d-4b3d-babf-6cb2b4292c98" providerId="ADAL" clId="{35128F24-7E50-4284-86E9-775332710502}" dt="2022-01-10T06:40:24.607" v="69" actId="20577"/>
          <ac:spMkLst>
            <pc:docMk/>
            <pc:sldMk cId="2317427585" sldId="10684"/>
            <ac:spMk id="3" creationId="{D1D6C6ED-7FEC-41D3-A82B-E2FF33A574B1}"/>
          </ac:spMkLst>
        </pc:spChg>
      </pc:sldChg>
    </pc:docChg>
  </pc:docChgLst>
  <pc:docChgLst>
    <pc:chgData name="Tal Sagiv" userId="fa4882b6-22ae-4545-9533-2797b6d3ad11" providerId="ADAL" clId="{105CA1C0-CEDA-47EE-9E08-4BE83F02B547}"/>
    <pc:docChg chg="modSld">
      <pc:chgData name="Tal Sagiv" userId="fa4882b6-22ae-4545-9533-2797b6d3ad11" providerId="ADAL" clId="{105CA1C0-CEDA-47EE-9E08-4BE83F02B547}" dt="2021-12-01T09:24:08.863" v="57" actId="20577"/>
      <pc:docMkLst>
        <pc:docMk/>
      </pc:docMkLst>
      <pc:sldChg chg="modSp mod">
        <pc:chgData name="Tal Sagiv" userId="fa4882b6-22ae-4545-9533-2797b6d3ad11" providerId="ADAL" clId="{105CA1C0-CEDA-47EE-9E08-4BE83F02B547}" dt="2021-12-01T09:13:32.201" v="55" actId="20577"/>
        <pc:sldMkLst>
          <pc:docMk/>
          <pc:sldMk cId="2224773078" sldId="10644"/>
        </pc:sldMkLst>
        <pc:spChg chg="mod">
          <ac:chgData name="Tal Sagiv" userId="fa4882b6-22ae-4545-9533-2797b6d3ad11" providerId="ADAL" clId="{105CA1C0-CEDA-47EE-9E08-4BE83F02B547}" dt="2021-12-01T09:13:32.201" v="55" actId="20577"/>
          <ac:spMkLst>
            <pc:docMk/>
            <pc:sldMk cId="2224773078" sldId="10644"/>
            <ac:spMk id="5" creationId="{0647B62B-C4A1-40C2-921C-7D7C5A817328}"/>
          </ac:spMkLst>
        </pc:spChg>
      </pc:sldChg>
      <pc:sldChg chg="modSp mod">
        <pc:chgData name="Tal Sagiv" userId="fa4882b6-22ae-4545-9533-2797b6d3ad11" providerId="ADAL" clId="{105CA1C0-CEDA-47EE-9E08-4BE83F02B547}" dt="2021-12-01T09:24:08.863" v="57" actId="20577"/>
        <pc:sldMkLst>
          <pc:docMk/>
          <pc:sldMk cId="956467251" sldId="10666"/>
        </pc:sldMkLst>
        <pc:spChg chg="mod">
          <ac:chgData name="Tal Sagiv" userId="fa4882b6-22ae-4545-9533-2797b6d3ad11" providerId="ADAL" clId="{105CA1C0-CEDA-47EE-9E08-4BE83F02B547}" dt="2021-12-01T09:24:08.863" v="57" actId="20577"/>
          <ac:spMkLst>
            <pc:docMk/>
            <pc:sldMk cId="956467251" sldId="10666"/>
            <ac:spMk id="3" creationId="{7402EDC6-4C3B-47F7-B45E-24EAE4D77057}"/>
          </ac:spMkLst>
        </pc:spChg>
      </pc:sldChg>
    </pc:docChg>
  </pc:docChgLst>
  <pc:docChgLst>
    <pc:chgData name="Alon Lanyado" userId="8ff0d540-df09-4688-aef2-49d58a5b648d" providerId="ADAL" clId="{AABFE2DF-16F9-400C-A071-0978CEC1B7B9}"/>
    <pc:docChg chg="modSld">
      <pc:chgData name="Alon Lanyado" userId="8ff0d540-df09-4688-aef2-49d58a5b648d" providerId="ADAL" clId="{AABFE2DF-16F9-400C-A071-0978CEC1B7B9}" dt="2021-12-15T14:26:09.797" v="0" actId="729"/>
      <pc:docMkLst>
        <pc:docMk/>
      </pc:docMkLst>
      <pc:sldChg chg="mod modShow">
        <pc:chgData name="Alon Lanyado" userId="8ff0d540-df09-4688-aef2-49d58a5b648d" providerId="ADAL" clId="{AABFE2DF-16F9-400C-A071-0978CEC1B7B9}" dt="2021-12-15T14:26:09.797" v="0" actId="729"/>
        <pc:sldMkLst>
          <pc:docMk/>
          <pc:sldMk cId="1293865408" sldId="10679"/>
        </pc:sldMkLst>
      </pc:sldChg>
    </pc:docChg>
  </pc:docChgLst>
  <pc:docChgLst>
    <pc:chgData name="Tal Sagiv" userId="fa4882b6-22ae-4545-9533-2797b6d3ad11" providerId="ADAL" clId="{EA97CDCF-2BD6-4D1D-8D54-3F81FCA3B700}"/>
    <pc:docChg chg="modSld">
      <pc:chgData name="Tal Sagiv" userId="fa4882b6-22ae-4545-9533-2797b6d3ad11" providerId="ADAL" clId="{EA97CDCF-2BD6-4D1D-8D54-3F81FCA3B700}" dt="2021-12-15T14:19:44.261" v="158"/>
      <pc:docMkLst>
        <pc:docMk/>
      </pc:docMkLst>
      <pc:sldChg chg="modSp mod addCm delCm modCm">
        <pc:chgData name="Tal Sagiv" userId="fa4882b6-22ae-4545-9533-2797b6d3ad11" providerId="ADAL" clId="{EA97CDCF-2BD6-4D1D-8D54-3F81FCA3B700}" dt="2021-12-15T14:19:40.144" v="157"/>
        <pc:sldMkLst>
          <pc:docMk/>
          <pc:sldMk cId="3577472805" sldId="10641"/>
        </pc:sldMkLst>
        <pc:spChg chg="mod">
          <ac:chgData name="Tal Sagiv" userId="fa4882b6-22ae-4545-9533-2797b6d3ad11" providerId="ADAL" clId="{EA97CDCF-2BD6-4D1D-8D54-3F81FCA3B700}" dt="2021-12-15T11:21:31.013" v="51" actId="20577"/>
          <ac:spMkLst>
            <pc:docMk/>
            <pc:sldMk cId="3577472805" sldId="10641"/>
            <ac:spMk id="3" creationId="{B5C3548E-A482-411F-81F9-2D373ADC5481}"/>
          </ac:spMkLst>
        </pc:spChg>
      </pc:sldChg>
      <pc:sldChg chg="modSp mod">
        <pc:chgData name="Tal Sagiv" userId="fa4882b6-22ae-4545-9533-2797b6d3ad11" providerId="ADAL" clId="{EA97CDCF-2BD6-4D1D-8D54-3F81FCA3B700}" dt="2021-12-15T14:07:39.797" v="156" actId="20577"/>
        <pc:sldMkLst>
          <pc:docMk/>
          <pc:sldMk cId="956467251" sldId="10666"/>
        </pc:sldMkLst>
        <pc:spChg chg="mod">
          <ac:chgData name="Tal Sagiv" userId="fa4882b6-22ae-4545-9533-2797b6d3ad11" providerId="ADAL" clId="{EA97CDCF-2BD6-4D1D-8D54-3F81FCA3B700}" dt="2021-12-15T14:07:39.797" v="156" actId="20577"/>
          <ac:spMkLst>
            <pc:docMk/>
            <pc:sldMk cId="956467251" sldId="10666"/>
            <ac:spMk id="3" creationId="{7402EDC6-4C3B-47F7-B45E-24EAE4D77057}"/>
          </ac:spMkLst>
        </pc:spChg>
      </pc:sldChg>
      <pc:sldChg chg="modSp mod addCm delCm">
        <pc:chgData name="Tal Sagiv" userId="fa4882b6-22ae-4545-9533-2797b6d3ad11" providerId="ADAL" clId="{EA97CDCF-2BD6-4D1D-8D54-3F81FCA3B700}" dt="2021-12-15T14:19:44.261" v="158"/>
        <pc:sldMkLst>
          <pc:docMk/>
          <pc:sldMk cId="4105585260" sldId="10671"/>
        </pc:sldMkLst>
        <pc:spChg chg="mod">
          <ac:chgData name="Tal Sagiv" userId="fa4882b6-22ae-4545-9533-2797b6d3ad11" providerId="ADAL" clId="{EA97CDCF-2BD6-4D1D-8D54-3F81FCA3B700}" dt="2021-12-15T11:24:07.878" v="116" actId="20577"/>
          <ac:spMkLst>
            <pc:docMk/>
            <pc:sldMk cId="4105585260" sldId="10671"/>
            <ac:spMk id="2" creationId="{9D1AFDA0-1DAF-45D1-BA39-F87903C35558}"/>
          </ac:spMkLst>
        </pc:spChg>
      </pc:sldChg>
      <pc:sldChg chg="modSp mod">
        <pc:chgData name="Tal Sagiv" userId="fa4882b6-22ae-4545-9533-2797b6d3ad11" providerId="ADAL" clId="{EA97CDCF-2BD6-4D1D-8D54-3F81FCA3B700}" dt="2021-12-15T11:30:15.278" v="152" actId="20577"/>
        <pc:sldMkLst>
          <pc:docMk/>
          <pc:sldMk cId="3345844839" sldId="10674"/>
        </pc:sldMkLst>
        <pc:spChg chg="mod">
          <ac:chgData name="Tal Sagiv" userId="fa4882b6-22ae-4545-9533-2797b6d3ad11" providerId="ADAL" clId="{EA97CDCF-2BD6-4D1D-8D54-3F81FCA3B700}" dt="2021-12-15T11:29:38.869" v="135" actId="20577"/>
          <ac:spMkLst>
            <pc:docMk/>
            <pc:sldMk cId="3345844839" sldId="10674"/>
            <ac:spMk id="2" creationId="{4985E635-3F88-4056-951A-63522F7A2B5B}"/>
          </ac:spMkLst>
        </pc:spChg>
        <pc:spChg chg="mod">
          <ac:chgData name="Tal Sagiv" userId="fa4882b6-22ae-4545-9533-2797b6d3ad11" providerId="ADAL" clId="{EA97CDCF-2BD6-4D1D-8D54-3F81FCA3B700}" dt="2021-12-15T11:30:15.278" v="152" actId="20577"/>
          <ac:spMkLst>
            <pc:docMk/>
            <pc:sldMk cId="3345844839" sldId="10674"/>
            <ac:spMk id="3" creationId="{8B511D05-3692-42A2-9B48-57AA7C5EA152}"/>
          </ac:spMkLst>
        </pc:spChg>
      </pc:sldChg>
      <pc:sldChg chg="modSp mod">
        <pc:chgData name="Tal Sagiv" userId="fa4882b6-22ae-4545-9533-2797b6d3ad11" providerId="ADAL" clId="{EA97CDCF-2BD6-4D1D-8D54-3F81FCA3B700}" dt="2021-12-15T11:18:29.612" v="9" actId="20577"/>
        <pc:sldMkLst>
          <pc:docMk/>
          <pc:sldMk cId="2490774804" sldId="10677"/>
        </pc:sldMkLst>
        <pc:spChg chg="mod">
          <ac:chgData name="Tal Sagiv" userId="fa4882b6-22ae-4545-9533-2797b6d3ad11" providerId="ADAL" clId="{EA97CDCF-2BD6-4D1D-8D54-3F81FCA3B700}" dt="2021-12-15T11:18:29.612" v="9" actId="20577"/>
          <ac:spMkLst>
            <pc:docMk/>
            <pc:sldMk cId="2490774804" sldId="10677"/>
            <ac:spMk id="3" creationId="{0DDBF06B-5219-4842-AB59-7EA4E693801C}"/>
          </ac:spMkLst>
        </pc:spChg>
      </pc:sldChg>
      <pc:sldChg chg="modSp mod">
        <pc:chgData name="Tal Sagiv" userId="fa4882b6-22ae-4545-9533-2797b6d3ad11" providerId="ADAL" clId="{EA97CDCF-2BD6-4D1D-8D54-3F81FCA3B700}" dt="2021-12-15T11:29:26.750" v="133" actId="14100"/>
        <pc:sldMkLst>
          <pc:docMk/>
          <pc:sldMk cId="3872745985" sldId="10678"/>
        </pc:sldMkLst>
        <pc:spChg chg="mod">
          <ac:chgData name="Tal Sagiv" userId="fa4882b6-22ae-4545-9533-2797b6d3ad11" providerId="ADAL" clId="{EA97CDCF-2BD6-4D1D-8D54-3F81FCA3B700}" dt="2021-12-15T11:29:26.750" v="133" actId="14100"/>
          <ac:spMkLst>
            <pc:docMk/>
            <pc:sldMk cId="3872745985" sldId="10678"/>
            <ac:spMk id="5" creationId="{13BC9ABD-98C7-4716-BCA5-E4FEFAC999F4}"/>
          </ac:spMkLst>
        </pc:spChg>
      </pc:sldChg>
    </pc:docChg>
  </pc:docChgLst>
  <pc:docChgLst>
    <pc:chgData name="Eran Hertzmann" userId="S::eranh@earlysign.com::d79d2193-e538-4083-b586-d945859d481a" providerId="AD" clId="Web-{6D7FBDCA-1116-3CD2-BA44-821F9D9E9A5B}"/>
    <pc:docChg chg="mod">
      <pc:chgData name="Eran Hertzmann" userId="S::eranh@earlysign.com::d79d2193-e538-4083-b586-d945859d481a" providerId="AD" clId="Web-{6D7FBDCA-1116-3CD2-BA44-821F9D9E9A5B}" dt="2022-01-30T17:01:39.464" v="2"/>
      <pc:docMkLst>
        <pc:docMk/>
      </pc:docMkLst>
      <pc:sldChg chg="addCm">
        <pc:chgData name="Eran Hertzmann" userId="S::eranh@earlysign.com::d79d2193-e538-4083-b586-d945859d481a" providerId="AD" clId="Web-{6D7FBDCA-1116-3CD2-BA44-821F9D9E9A5B}" dt="2022-01-30T17:01:39.464" v="2"/>
        <pc:sldMkLst>
          <pc:docMk/>
          <pc:sldMk cId="3577356567" sldId="10687"/>
        </pc:sldMkLst>
      </pc:sldChg>
    </pc:docChg>
  </pc:docChgLst>
  <pc:docChgLst>
    <pc:chgData name="Alon Lanyado" userId="8ff0d540-df09-4688-aef2-49d58a5b648d" providerId="ADAL" clId="{D2A1A045-F142-4D7E-B298-50D4BAC2B51A}"/>
    <pc:docChg chg="undo custSel addSld delSld modSld sldOrd">
      <pc:chgData name="Alon Lanyado" userId="8ff0d540-df09-4688-aef2-49d58a5b648d" providerId="ADAL" clId="{D2A1A045-F142-4D7E-B298-50D4BAC2B51A}" dt="2022-02-01T10:05:00.273" v="2116" actId="1076"/>
      <pc:docMkLst>
        <pc:docMk/>
      </pc:docMkLst>
      <pc:sldChg chg="mod modShow">
        <pc:chgData name="Alon Lanyado" userId="8ff0d540-df09-4688-aef2-49d58a5b648d" providerId="ADAL" clId="{D2A1A045-F142-4D7E-B298-50D4BAC2B51A}" dt="2022-01-27T13:35:58.025" v="3" actId="729"/>
        <pc:sldMkLst>
          <pc:docMk/>
          <pc:sldMk cId="3628225669" sldId="3545"/>
        </pc:sldMkLst>
      </pc:sldChg>
      <pc:sldChg chg="addSp modSp mod modShow">
        <pc:chgData name="Alon Lanyado" userId="8ff0d540-df09-4688-aef2-49d58a5b648d" providerId="ADAL" clId="{D2A1A045-F142-4D7E-B298-50D4BAC2B51A}" dt="2022-01-27T13:59:30.116" v="134" actId="20577"/>
        <pc:sldMkLst>
          <pc:docMk/>
          <pc:sldMk cId="1008826236" sldId="3557"/>
        </pc:sldMkLst>
        <pc:spChg chg="add mod">
          <ac:chgData name="Alon Lanyado" userId="8ff0d540-df09-4688-aef2-49d58a5b648d" providerId="ADAL" clId="{D2A1A045-F142-4D7E-B298-50D4BAC2B51A}" dt="2022-01-27T13:49:16.346" v="108" actId="14100"/>
          <ac:spMkLst>
            <pc:docMk/>
            <pc:sldMk cId="1008826236" sldId="3557"/>
            <ac:spMk id="4" creationId="{4ABECEFA-9028-4F9C-981D-7EBCD6A73043}"/>
          </ac:spMkLst>
        </pc:spChg>
        <pc:spChg chg="add mod">
          <ac:chgData name="Alon Lanyado" userId="8ff0d540-df09-4688-aef2-49d58a5b648d" providerId="ADAL" clId="{D2A1A045-F142-4D7E-B298-50D4BAC2B51A}" dt="2022-01-27T13:49:31.452" v="114" actId="13822"/>
          <ac:spMkLst>
            <pc:docMk/>
            <pc:sldMk cId="1008826236" sldId="3557"/>
            <ac:spMk id="6" creationId="{770D681F-2E0B-4C35-9A81-3048C90EA07E}"/>
          </ac:spMkLst>
        </pc:spChg>
        <pc:spChg chg="mod">
          <ac:chgData name="Alon Lanyado" userId="8ff0d540-df09-4688-aef2-49d58a5b648d" providerId="ADAL" clId="{D2A1A045-F142-4D7E-B298-50D4BAC2B51A}" dt="2022-01-27T13:59:30.116" v="134" actId="20577"/>
          <ac:spMkLst>
            <pc:docMk/>
            <pc:sldMk cId="1008826236" sldId="3557"/>
            <ac:spMk id="14" creationId="{60C62B00-DD7A-42A9-86AC-BF79E87F84A1}"/>
          </ac:spMkLst>
        </pc:spChg>
      </pc:sldChg>
      <pc:sldChg chg="addSp modSp mod modShow">
        <pc:chgData name="Alon Lanyado" userId="8ff0d540-df09-4688-aef2-49d58a5b648d" providerId="ADAL" clId="{D2A1A045-F142-4D7E-B298-50D4BAC2B51A}" dt="2022-01-27T13:36:56.056" v="33" actId="1076"/>
        <pc:sldMkLst>
          <pc:docMk/>
          <pc:sldMk cId="629691761" sldId="3570"/>
        </pc:sldMkLst>
        <pc:spChg chg="add mod">
          <ac:chgData name="Alon Lanyado" userId="8ff0d540-df09-4688-aef2-49d58a5b648d" providerId="ADAL" clId="{D2A1A045-F142-4D7E-B298-50D4BAC2B51A}" dt="2022-01-27T13:36:56.056" v="33" actId="1076"/>
          <ac:spMkLst>
            <pc:docMk/>
            <pc:sldMk cId="629691761" sldId="3570"/>
            <ac:spMk id="6" creationId="{4200146B-A41C-4E0E-A618-918D2C4E60C2}"/>
          </ac:spMkLst>
        </pc:spChg>
      </pc:sldChg>
      <pc:sldChg chg="modSp mod">
        <pc:chgData name="Alon Lanyado" userId="8ff0d540-df09-4688-aef2-49d58a5b648d" providerId="ADAL" clId="{D2A1A045-F142-4D7E-B298-50D4BAC2B51A}" dt="2022-01-30T08:59:06.557" v="1750" actId="20577"/>
        <pc:sldMkLst>
          <pc:docMk/>
          <pc:sldMk cId="3577472805" sldId="10641"/>
        </pc:sldMkLst>
        <pc:spChg chg="mod">
          <ac:chgData name="Alon Lanyado" userId="8ff0d540-df09-4688-aef2-49d58a5b648d" providerId="ADAL" clId="{D2A1A045-F142-4D7E-B298-50D4BAC2B51A}" dt="2022-01-30T08:59:06.557" v="1750" actId="20577"/>
          <ac:spMkLst>
            <pc:docMk/>
            <pc:sldMk cId="3577472805" sldId="10641"/>
            <ac:spMk id="3" creationId="{B5C3548E-A482-411F-81F9-2D373ADC5481}"/>
          </ac:spMkLst>
        </pc:spChg>
      </pc:sldChg>
      <pc:sldChg chg="del">
        <pc:chgData name="Alon Lanyado" userId="8ff0d540-df09-4688-aef2-49d58a5b648d" providerId="ADAL" clId="{D2A1A045-F142-4D7E-B298-50D4BAC2B51A}" dt="2022-01-27T13:36:16.635" v="4" actId="47"/>
        <pc:sldMkLst>
          <pc:docMk/>
          <pc:sldMk cId="2224773078" sldId="10644"/>
        </pc:sldMkLst>
      </pc:sldChg>
      <pc:sldChg chg="del">
        <pc:chgData name="Alon Lanyado" userId="8ff0d540-df09-4688-aef2-49d58a5b648d" providerId="ADAL" clId="{D2A1A045-F142-4D7E-B298-50D4BAC2B51A}" dt="2022-01-27T13:36:16.635" v="4" actId="47"/>
        <pc:sldMkLst>
          <pc:docMk/>
          <pc:sldMk cId="1336075484" sldId="10645"/>
        </pc:sldMkLst>
      </pc:sldChg>
      <pc:sldChg chg="del">
        <pc:chgData name="Alon Lanyado" userId="8ff0d540-df09-4688-aef2-49d58a5b648d" providerId="ADAL" clId="{D2A1A045-F142-4D7E-B298-50D4BAC2B51A}" dt="2022-01-27T13:36:16.635" v="4" actId="47"/>
        <pc:sldMkLst>
          <pc:docMk/>
          <pc:sldMk cId="4185006751" sldId="10655"/>
        </pc:sldMkLst>
      </pc:sldChg>
      <pc:sldChg chg="del">
        <pc:chgData name="Alon Lanyado" userId="8ff0d540-df09-4688-aef2-49d58a5b648d" providerId="ADAL" clId="{D2A1A045-F142-4D7E-B298-50D4BAC2B51A}" dt="2022-01-27T13:36:16.635" v="4" actId="47"/>
        <pc:sldMkLst>
          <pc:docMk/>
          <pc:sldMk cId="3745195980" sldId="10665"/>
        </pc:sldMkLst>
      </pc:sldChg>
      <pc:sldChg chg="modSp mod modCm">
        <pc:chgData name="Alon Lanyado" userId="8ff0d540-df09-4688-aef2-49d58a5b648d" providerId="ADAL" clId="{D2A1A045-F142-4D7E-B298-50D4BAC2B51A}" dt="2022-02-01T10:02:53.539" v="2025"/>
        <pc:sldMkLst>
          <pc:docMk/>
          <pc:sldMk cId="956467251" sldId="10666"/>
        </pc:sldMkLst>
        <pc:spChg chg="mod">
          <ac:chgData name="Alon Lanyado" userId="8ff0d540-df09-4688-aef2-49d58a5b648d" providerId="ADAL" clId="{D2A1A045-F142-4D7E-B298-50D4BAC2B51A}" dt="2022-01-29T20:13:17.206" v="1518" actId="20577"/>
          <ac:spMkLst>
            <pc:docMk/>
            <pc:sldMk cId="956467251" sldId="10666"/>
            <ac:spMk id="3" creationId="{7402EDC6-4C3B-47F7-B45E-24EAE4D77057}"/>
          </ac:spMkLst>
        </pc:spChg>
      </pc:sldChg>
      <pc:sldChg chg="del">
        <pc:chgData name="Alon Lanyado" userId="8ff0d540-df09-4688-aef2-49d58a5b648d" providerId="ADAL" clId="{D2A1A045-F142-4D7E-B298-50D4BAC2B51A}" dt="2022-01-27T13:36:16.635" v="4" actId="47"/>
        <pc:sldMkLst>
          <pc:docMk/>
          <pc:sldMk cId="738732897" sldId="10670"/>
        </pc:sldMkLst>
      </pc:sldChg>
      <pc:sldChg chg="del">
        <pc:chgData name="Alon Lanyado" userId="8ff0d540-df09-4688-aef2-49d58a5b648d" providerId="ADAL" clId="{D2A1A045-F142-4D7E-B298-50D4BAC2B51A}" dt="2022-01-27T13:35:44.563" v="0" actId="47"/>
        <pc:sldMkLst>
          <pc:docMk/>
          <pc:sldMk cId="986986844" sldId="10672"/>
        </pc:sldMkLst>
      </pc:sldChg>
      <pc:sldChg chg="del mod modShow">
        <pc:chgData name="Alon Lanyado" userId="8ff0d540-df09-4688-aef2-49d58a5b648d" providerId="ADAL" clId="{D2A1A045-F142-4D7E-B298-50D4BAC2B51A}" dt="2022-01-27T13:37:43.823" v="83" actId="47"/>
        <pc:sldMkLst>
          <pc:docMk/>
          <pc:sldMk cId="1440426948" sldId="10673"/>
        </pc:sldMkLst>
      </pc:sldChg>
      <pc:sldChg chg="del">
        <pc:chgData name="Alon Lanyado" userId="8ff0d540-df09-4688-aef2-49d58a5b648d" providerId="ADAL" clId="{D2A1A045-F142-4D7E-B298-50D4BAC2B51A}" dt="2022-01-27T13:36:16.635" v="4" actId="47"/>
        <pc:sldMkLst>
          <pc:docMk/>
          <pc:sldMk cId="1254828004" sldId="10680"/>
        </pc:sldMkLst>
      </pc:sldChg>
      <pc:sldChg chg="del mod modShow">
        <pc:chgData name="Alon Lanyado" userId="8ff0d540-df09-4688-aef2-49d58a5b648d" providerId="ADAL" clId="{D2A1A045-F142-4D7E-B298-50D4BAC2B51A}" dt="2022-01-27T13:37:47.619" v="84" actId="47"/>
        <pc:sldMkLst>
          <pc:docMk/>
          <pc:sldMk cId="1914524595" sldId="10682"/>
        </pc:sldMkLst>
      </pc:sldChg>
      <pc:sldChg chg="del mod modShow">
        <pc:chgData name="Alon Lanyado" userId="8ff0d540-df09-4688-aef2-49d58a5b648d" providerId="ADAL" clId="{D2A1A045-F142-4D7E-B298-50D4BAC2B51A}" dt="2022-01-27T13:37:47.619" v="84" actId="47"/>
        <pc:sldMkLst>
          <pc:docMk/>
          <pc:sldMk cId="346541564" sldId="10683"/>
        </pc:sldMkLst>
      </pc:sldChg>
      <pc:sldChg chg="del">
        <pc:chgData name="Alon Lanyado" userId="8ff0d540-df09-4688-aef2-49d58a5b648d" providerId="ADAL" clId="{D2A1A045-F142-4D7E-B298-50D4BAC2B51A}" dt="2022-01-27T13:37:02.700" v="34" actId="47"/>
        <pc:sldMkLst>
          <pc:docMk/>
          <pc:sldMk cId="2317427585" sldId="10684"/>
        </pc:sldMkLst>
      </pc:sldChg>
      <pc:sldChg chg="modSp add mod">
        <pc:chgData name="Alon Lanyado" userId="8ff0d540-df09-4688-aef2-49d58a5b648d" providerId="ADAL" clId="{D2A1A045-F142-4D7E-B298-50D4BAC2B51A}" dt="2022-01-27T14:23:12.402" v="443" actId="20577"/>
        <pc:sldMkLst>
          <pc:docMk/>
          <pc:sldMk cId="1964752017" sldId="10685"/>
        </pc:sldMkLst>
        <pc:spChg chg="mod">
          <ac:chgData name="Alon Lanyado" userId="8ff0d540-df09-4688-aef2-49d58a5b648d" providerId="ADAL" clId="{D2A1A045-F142-4D7E-B298-50D4BAC2B51A}" dt="2022-01-27T14:23:12.402" v="443" actId="20577"/>
          <ac:spMkLst>
            <pc:docMk/>
            <pc:sldMk cId="1964752017" sldId="10685"/>
            <ac:spMk id="2" creationId="{B0DC5629-EB85-4967-ACAE-E9B92CA0E26D}"/>
          </ac:spMkLst>
        </pc:spChg>
        <pc:spChg chg="mod">
          <ac:chgData name="Alon Lanyado" userId="8ff0d540-df09-4688-aef2-49d58a5b648d" providerId="ADAL" clId="{D2A1A045-F142-4D7E-B298-50D4BAC2B51A}" dt="2022-01-27T14:02:30.588" v="187" actId="20577"/>
          <ac:spMkLst>
            <pc:docMk/>
            <pc:sldMk cId="1964752017" sldId="10685"/>
            <ac:spMk id="10" creationId="{697C093E-BD9C-4CF8-B7B3-F0F3EC58CF0F}"/>
          </ac:spMkLst>
        </pc:spChg>
        <pc:spChg chg="mod">
          <ac:chgData name="Alon Lanyado" userId="8ff0d540-df09-4688-aef2-49d58a5b648d" providerId="ADAL" clId="{D2A1A045-F142-4D7E-B298-50D4BAC2B51A}" dt="2022-01-27T13:58:21.123" v="128" actId="20577"/>
          <ac:spMkLst>
            <pc:docMk/>
            <pc:sldMk cId="1964752017" sldId="10685"/>
            <ac:spMk id="11" creationId="{853E5918-2D7F-4C03-A261-F57945EA9D0B}"/>
          </ac:spMkLst>
        </pc:spChg>
        <pc:spChg chg="mod">
          <ac:chgData name="Alon Lanyado" userId="8ff0d540-df09-4688-aef2-49d58a5b648d" providerId="ADAL" clId="{D2A1A045-F142-4D7E-B298-50D4BAC2B51A}" dt="2022-01-27T13:59:52.577" v="145" actId="20577"/>
          <ac:spMkLst>
            <pc:docMk/>
            <pc:sldMk cId="1964752017" sldId="10685"/>
            <ac:spMk id="14" creationId="{60C62B00-DD7A-42A9-86AC-BF79E87F84A1}"/>
          </ac:spMkLst>
        </pc:spChg>
        <pc:spChg chg="mod">
          <ac:chgData name="Alon Lanyado" userId="8ff0d540-df09-4688-aef2-49d58a5b648d" providerId="ADAL" clId="{D2A1A045-F142-4D7E-B298-50D4BAC2B51A}" dt="2022-01-27T14:01:07.599" v="167" actId="20577"/>
          <ac:spMkLst>
            <pc:docMk/>
            <pc:sldMk cId="1964752017" sldId="10685"/>
            <ac:spMk id="15" creationId="{F26847CC-4D77-46E3-A086-1BC47E6B3F80}"/>
          </ac:spMkLst>
        </pc:spChg>
        <pc:spChg chg="mod">
          <ac:chgData name="Alon Lanyado" userId="8ff0d540-df09-4688-aef2-49d58a5b648d" providerId="ADAL" clId="{D2A1A045-F142-4D7E-B298-50D4BAC2B51A}" dt="2022-01-27T14:01:15.542" v="174" actId="20577"/>
          <ac:spMkLst>
            <pc:docMk/>
            <pc:sldMk cId="1964752017" sldId="10685"/>
            <ac:spMk id="19" creationId="{D7138206-2E7E-4893-8B33-1806601B17DE}"/>
          </ac:spMkLst>
        </pc:spChg>
        <pc:spChg chg="mod">
          <ac:chgData name="Alon Lanyado" userId="8ff0d540-df09-4688-aef2-49d58a5b648d" providerId="ADAL" clId="{D2A1A045-F142-4D7E-B298-50D4BAC2B51A}" dt="2022-01-27T14:02:04.309" v="177" actId="20577"/>
          <ac:spMkLst>
            <pc:docMk/>
            <pc:sldMk cId="1964752017" sldId="10685"/>
            <ac:spMk id="21" creationId="{BA40410A-4BCF-4D22-B2D4-214426209B7E}"/>
          </ac:spMkLst>
        </pc:spChg>
        <pc:spChg chg="mod">
          <ac:chgData name="Alon Lanyado" userId="8ff0d540-df09-4688-aef2-49d58a5b648d" providerId="ADAL" clId="{D2A1A045-F142-4D7E-B298-50D4BAC2B51A}" dt="2022-01-27T14:00:15.183" v="147" actId="20577"/>
          <ac:spMkLst>
            <pc:docMk/>
            <pc:sldMk cId="1964752017" sldId="10685"/>
            <ac:spMk id="22" creationId="{1ED00BED-B674-4CD2-8A5D-BCE287980C7F}"/>
          </ac:spMkLst>
        </pc:spChg>
        <pc:spChg chg="mod">
          <ac:chgData name="Alon Lanyado" userId="8ff0d540-df09-4688-aef2-49d58a5b648d" providerId="ADAL" clId="{D2A1A045-F142-4D7E-B298-50D4BAC2B51A}" dt="2022-01-27T14:00:18.576" v="150" actId="20577"/>
          <ac:spMkLst>
            <pc:docMk/>
            <pc:sldMk cId="1964752017" sldId="10685"/>
            <ac:spMk id="23" creationId="{436DFDF1-30D4-434F-A61B-F69B8ACC5181}"/>
          </ac:spMkLst>
        </pc:spChg>
        <pc:spChg chg="mod">
          <ac:chgData name="Alon Lanyado" userId="8ff0d540-df09-4688-aef2-49d58a5b648d" providerId="ADAL" clId="{D2A1A045-F142-4D7E-B298-50D4BAC2B51A}" dt="2022-01-27T14:02:20.877" v="182" actId="20577"/>
          <ac:spMkLst>
            <pc:docMk/>
            <pc:sldMk cId="1964752017" sldId="10685"/>
            <ac:spMk id="25" creationId="{1ED9F1A4-258C-49A1-80E0-629958B57BEE}"/>
          </ac:spMkLst>
        </pc:spChg>
        <pc:spChg chg="mod">
          <ac:chgData name="Alon Lanyado" userId="8ff0d540-df09-4688-aef2-49d58a5b648d" providerId="ADAL" clId="{D2A1A045-F142-4D7E-B298-50D4BAC2B51A}" dt="2022-01-27T14:00:40.047" v="152" actId="20577"/>
          <ac:spMkLst>
            <pc:docMk/>
            <pc:sldMk cId="1964752017" sldId="10685"/>
            <ac:spMk id="26" creationId="{06AACE4E-3DC5-42E6-BF83-91A518E0059F}"/>
          </ac:spMkLst>
        </pc:spChg>
        <pc:spChg chg="mod">
          <ac:chgData name="Alon Lanyado" userId="8ff0d540-df09-4688-aef2-49d58a5b648d" providerId="ADAL" clId="{D2A1A045-F142-4D7E-B298-50D4BAC2B51A}" dt="2022-01-27T14:00:52.719" v="163" actId="20577"/>
          <ac:spMkLst>
            <pc:docMk/>
            <pc:sldMk cId="1964752017" sldId="10685"/>
            <ac:spMk id="27" creationId="{2032EA25-9500-4938-AE1E-5B3A41CC5D2A}"/>
          </ac:spMkLst>
        </pc:spChg>
      </pc:sldChg>
      <pc:sldChg chg="addSp modSp add mod">
        <pc:chgData name="Alon Lanyado" userId="8ff0d540-df09-4688-aef2-49d58a5b648d" providerId="ADAL" clId="{D2A1A045-F142-4D7E-B298-50D4BAC2B51A}" dt="2022-01-27T14:23:17.099" v="444" actId="20577"/>
        <pc:sldMkLst>
          <pc:docMk/>
          <pc:sldMk cId="2727838937" sldId="10686"/>
        </pc:sldMkLst>
        <pc:spChg chg="mod">
          <ac:chgData name="Alon Lanyado" userId="8ff0d540-df09-4688-aef2-49d58a5b648d" providerId="ADAL" clId="{D2A1A045-F142-4D7E-B298-50D4BAC2B51A}" dt="2022-01-27T14:23:17.099" v="444" actId="20577"/>
          <ac:spMkLst>
            <pc:docMk/>
            <pc:sldMk cId="2727838937" sldId="10686"/>
            <ac:spMk id="2" creationId="{AA34AB6B-6C6C-40FD-A534-9AB2AC28B74C}"/>
          </ac:spMkLst>
        </pc:spChg>
        <pc:graphicFrameChg chg="mod modGraphic">
          <ac:chgData name="Alon Lanyado" userId="8ff0d540-df09-4688-aef2-49d58a5b648d" providerId="ADAL" clId="{D2A1A045-F142-4D7E-B298-50D4BAC2B51A}" dt="2022-01-27T14:21:37.820" v="439" actId="20577"/>
          <ac:graphicFrameMkLst>
            <pc:docMk/>
            <pc:sldMk cId="2727838937" sldId="10686"/>
            <ac:graphicFrameMk id="4" creationId="{7BAB1366-CB1B-4F06-AA39-912F4E03B04C}"/>
          </ac:graphicFrameMkLst>
        </pc:graphicFrameChg>
        <pc:graphicFrameChg chg="add mod">
          <ac:chgData name="Alon Lanyado" userId="8ff0d540-df09-4688-aef2-49d58a5b648d" providerId="ADAL" clId="{D2A1A045-F142-4D7E-B298-50D4BAC2B51A}" dt="2022-01-27T14:07:09.323" v="268"/>
          <ac:graphicFrameMkLst>
            <pc:docMk/>
            <pc:sldMk cId="2727838937" sldId="10686"/>
            <ac:graphicFrameMk id="6" creationId="{88960236-D216-4880-A4A5-97A4D90615B9}"/>
          </ac:graphicFrameMkLst>
        </pc:graphicFrameChg>
      </pc:sldChg>
      <pc:sldChg chg="modSp new mod delCm modCm">
        <pc:chgData name="Alon Lanyado" userId="8ff0d540-df09-4688-aef2-49d58a5b648d" providerId="ADAL" clId="{D2A1A045-F142-4D7E-B298-50D4BAC2B51A}" dt="2022-02-01T10:02:14.202" v="2024"/>
        <pc:sldMkLst>
          <pc:docMk/>
          <pc:sldMk cId="3577356567" sldId="10687"/>
        </pc:sldMkLst>
        <pc:spChg chg="mod">
          <ac:chgData name="Alon Lanyado" userId="8ff0d540-df09-4688-aef2-49d58a5b648d" providerId="ADAL" clId="{D2A1A045-F142-4D7E-B298-50D4BAC2B51A}" dt="2022-01-27T14:25:20.725" v="674" actId="20577"/>
          <ac:spMkLst>
            <pc:docMk/>
            <pc:sldMk cId="3577356567" sldId="10687"/>
            <ac:spMk id="2" creationId="{F78CA10D-59BB-4ECB-8B64-D1910B87FB11}"/>
          </ac:spMkLst>
        </pc:spChg>
        <pc:spChg chg="mod">
          <ac:chgData name="Alon Lanyado" userId="8ff0d540-df09-4688-aef2-49d58a5b648d" providerId="ADAL" clId="{D2A1A045-F142-4D7E-B298-50D4BAC2B51A}" dt="2022-01-30T09:00:19.551" v="1922" actId="20577"/>
          <ac:spMkLst>
            <pc:docMk/>
            <pc:sldMk cId="3577356567" sldId="10687"/>
            <ac:spMk id="3" creationId="{7C0EC126-F90C-4EA4-A5C2-C85EDC9F9C4E}"/>
          </ac:spMkLst>
        </pc:spChg>
      </pc:sldChg>
      <pc:sldChg chg="modSp new del mod">
        <pc:chgData name="Alon Lanyado" userId="8ff0d540-df09-4688-aef2-49d58a5b648d" providerId="ADAL" clId="{D2A1A045-F142-4D7E-B298-50D4BAC2B51A}" dt="2022-01-30T08:51:03.561" v="1527" actId="47"/>
        <pc:sldMkLst>
          <pc:docMk/>
          <pc:sldMk cId="660339765" sldId="10688"/>
        </pc:sldMkLst>
        <pc:spChg chg="mod">
          <ac:chgData name="Alon Lanyado" userId="8ff0d540-df09-4688-aef2-49d58a5b648d" providerId="ADAL" clId="{D2A1A045-F142-4D7E-B298-50D4BAC2B51A}" dt="2022-01-27T14:29:04.830" v="1027" actId="20577"/>
          <ac:spMkLst>
            <pc:docMk/>
            <pc:sldMk cId="660339765" sldId="10688"/>
            <ac:spMk id="2" creationId="{E76899DA-D119-4ABC-9011-0A96796DCE1B}"/>
          </ac:spMkLst>
        </pc:spChg>
      </pc:sldChg>
      <pc:sldChg chg="addSp modSp add mod delCm">
        <pc:chgData name="Alon Lanyado" userId="8ff0d540-df09-4688-aef2-49d58a5b648d" providerId="ADAL" clId="{D2A1A045-F142-4D7E-B298-50D4BAC2B51A}" dt="2022-02-01T10:05:00.273" v="2116" actId="1076"/>
        <pc:sldMkLst>
          <pc:docMk/>
          <pc:sldMk cId="1816646499" sldId="10689"/>
        </pc:sldMkLst>
        <pc:spChg chg="mod">
          <ac:chgData name="Alon Lanyado" userId="8ff0d540-df09-4688-aef2-49d58a5b648d" providerId="ADAL" clId="{D2A1A045-F142-4D7E-B298-50D4BAC2B51A}" dt="2022-02-01T10:01:33.962" v="2016" actId="20577"/>
          <ac:spMkLst>
            <pc:docMk/>
            <pc:sldMk cId="1816646499" sldId="10689"/>
            <ac:spMk id="2" creationId="{A2BE69D0-D4ED-425A-AB6C-C20E7D380489}"/>
          </ac:spMkLst>
        </pc:spChg>
        <pc:spChg chg="add mod">
          <ac:chgData name="Alon Lanyado" userId="8ff0d540-df09-4688-aef2-49d58a5b648d" providerId="ADAL" clId="{D2A1A045-F142-4D7E-B298-50D4BAC2B51A}" dt="2022-02-01T10:05:00.273" v="2116" actId="1076"/>
          <ac:spMkLst>
            <pc:docMk/>
            <pc:sldMk cId="1816646499" sldId="10689"/>
            <ac:spMk id="3" creationId="{313D3022-931B-4C2F-8BD8-67248B9EFE79}"/>
          </ac:spMkLst>
        </pc:spChg>
        <pc:spChg chg="add mod">
          <ac:chgData name="Alon Lanyado" userId="8ff0d540-df09-4688-aef2-49d58a5b648d" providerId="ADAL" clId="{D2A1A045-F142-4D7E-B298-50D4BAC2B51A}" dt="2022-02-01T10:01:44.924" v="2018" actId="1076"/>
          <ac:spMkLst>
            <pc:docMk/>
            <pc:sldMk cId="1816646499" sldId="10689"/>
            <ac:spMk id="6" creationId="{4958E390-9BA6-41F9-A0B3-2C01F42DC674}"/>
          </ac:spMkLst>
        </pc:spChg>
        <pc:spChg chg="mod">
          <ac:chgData name="Alon Lanyado" userId="8ff0d540-df09-4688-aef2-49d58a5b648d" providerId="ADAL" clId="{D2A1A045-F142-4D7E-B298-50D4BAC2B51A}" dt="2022-02-01T10:04:57.261" v="2115" actId="1076"/>
          <ac:spMkLst>
            <pc:docMk/>
            <pc:sldMk cId="1816646499" sldId="10689"/>
            <ac:spMk id="11" creationId="{3C4DFA89-0BB9-475E-AD1E-11847EF28298}"/>
          </ac:spMkLst>
        </pc:spChg>
        <pc:picChg chg="mod">
          <ac:chgData name="Alon Lanyado" userId="8ff0d540-df09-4688-aef2-49d58a5b648d" providerId="ADAL" clId="{D2A1A045-F142-4D7E-B298-50D4BAC2B51A}" dt="2022-02-01T10:04:38.941" v="2113" actId="1076"/>
          <ac:picMkLst>
            <pc:docMk/>
            <pc:sldMk cId="1816646499" sldId="10689"/>
            <ac:picMk id="9" creationId="{89F05FF1-82C5-4825-9E13-B07ABCC6B40B}"/>
          </ac:picMkLst>
        </pc:picChg>
      </pc:sldChg>
      <pc:sldChg chg="addSp delSp modSp new del mod ord">
        <pc:chgData name="Alon Lanyado" userId="8ff0d540-df09-4688-aef2-49d58a5b648d" providerId="ADAL" clId="{D2A1A045-F142-4D7E-B298-50D4BAC2B51A}" dt="2022-01-30T08:50:58.646" v="1525" actId="2696"/>
        <pc:sldMkLst>
          <pc:docMk/>
          <pc:sldMk cId="3425739659" sldId="10689"/>
        </pc:sldMkLst>
        <pc:spChg chg="mod">
          <ac:chgData name="Alon Lanyado" userId="8ff0d540-df09-4688-aef2-49d58a5b648d" providerId="ADAL" clId="{D2A1A045-F142-4D7E-B298-50D4BAC2B51A}" dt="2022-01-29T20:02:58.312" v="1068" actId="26606"/>
          <ac:spMkLst>
            <pc:docMk/>
            <pc:sldMk cId="3425739659" sldId="10689"/>
            <ac:spMk id="2" creationId="{A2BE69D0-D4ED-425A-AB6C-C20E7D380489}"/>
          </ac:spMkLst>
        </pc:spChg>
        <pc:spChg chg="del">
          <ac:chgData name="Alon Lanyado" userId="8ff0d540-df09-4688-aef2-49d58a5b648d" providerId="ADAL" clId="{D2A1A045-F142-4D7E-B298-50D4BAC2B51A}" dt="2022-01-29T20:02:33.947" v="1065" actId="22"/>
          <ac:spMkLst>
            <pc:docMk/>
            <pc:sldMk cId="3425739659" sldId="10689"/>
            <ac:spMk id="3" creationId="{C762871F-4984-48FB-9F27-8E39D30DCF7C}"/>
          </ac:spMkLst>
        </pc:spChg>
        <pc:spChg chg="add del mod">
          <ac:chgData name="Alon Lanyado" userId="8ff0d540-df09-4688-aef2-49d58a5b648d" providerId="ADAL" clId="{D2A1A045-F142-4D7E-B298-50D4BAC2B51A}" dt="2022-01-29T20:02:52.883" v="1067" actId="22"/>
          <ac:spMkLst>
            <pc:docMk/>
            <pc:sldMk cId="3425739659" sldId="10689"/>
            <ac:spMk id="7" creationId="{8198B03F-655D-4AB5-8AE4-68464C514E69}"/>
          </ac:spMkLst>
        </pc:spChg>
        <pc:spChg chg="add del mod">
          <ac:chgData name="Alon Lanyado" userId="8ff0d540-df09-4688-aef2-49d58a5b648d" providerId="ADAL" clId="{D2A1A045-F142-4D7E-B298-50D4BAC2B51A}" dt="2022-01-29T20:03:28.973" v="1077" actId="478"/>
          <ac:spMkLst>
            <pc:docMk/>
            <pc:sldMk cId="3425739659" sldId="10689"/>
            <ac:spMk id="10" creationId="{E9A4DE42-DC36-4117-A59C-75982C628E97}"/>
          </ac:spMkLst>
        </pc:spChg>
        <pc:spChg chg="add mod">
          <ac:chgData name="Alon Lanyado" userId="8ff0d540-df09-4688-aef2-49d58a5b648d" providerId="ADAL" clId="{D2A1A045-F142-4D7E-B298-50D4BAC2B51A}" dt="2022-01-29T20:04:32.244" v="1155" actId="1076"/>
          <ac:spMkLst>
            <pc:docMk/>
            <pc:sldMk cId="3425739659" sldId="10689"/>
            <ac:spMk id="11" creationId="{3C4DFA89-0BB9-475E-AD1E-11847EF28298}"/>
          </ac:spMkLst>
        </pc:spChg>
        <pc:picChg chg="add del mod ord">
          <ac:chgData name="Alon Lanyado" userId="8ff0d540-df09-4688-aef2-49d58a5b648d" providerId="ADAL" clId="{D2A1A045-F142-4D7E-B298-50D4BAC2B51A}" dt="2022-01-29T20:02:36.443" v="1066" actId="478"/>
          <ac:picMkLst>
            <pc:docMk/>
            <pc:sldMk cId="3425739659" sldId="10689"/>
            <ac:picMk id="5" creationId="{51EDD357-6E97-4A35-9B6B-DAE5B474B220}"/>
          </ac:picMkLst>
        </pc:picChg>
        <pc:picChg chg="add mod ord">
          <ac:chgData name="Alon Lanyado" userId="8ff0d540-df09-4688-aef2-49d58a5b648d" providerId="ADAL" clId="{D2A1A045-F142-4D7E-B298-50D4BAC2B51A}" dt="2022-01-29T20:04:27.564" v="1154" actId="1076"/>
          <ac:picMkLst>
            <pc:docMk/>
            <pc:sldMk cId="3425739659" sldId="10689"/>
            <ac:picMk id="9" creationId="{89F05FF1-82C5-4825-9E13-B07ABCC6B40B}"/>
          </ac:picMkLst>
        </pc:picChg>
      </pc:sldChg>
      <pc:sldChg chg="addSp modSp add mod delCm modCm">
        <pc:chgData name="Alon Lanyado" userId="8ff0d540-df09-4688-aef2-49d58a5b648d" providerId="ADAL" clId="{D2A1A045-F142-4D7E-B298-50D4BAC2B51A}" dt="2022-02-01T10:00:34.699" v="1942"/>
        <pc:sldMkLst>
          <pc:docMk/>
          <pc:sldMk cId="708848975" sldId="10690"/>
        </pc:sldMkLst>
        <pc:spChg chg="mod">
          <ac:chgData name="Alon Lanyado" userId="8ff0d540-df09-4688-aef2-49d58a5b648d" providerId="ADAL" clId="{D2A1A045-F142-4D7E-B298-50D4BAC2B51A}" dt="2022-01-30T08:54:33.274" v="1641" actId="20577"/>
          <ac:spMkLst>
            <pc:docMk/>
            <pc:sldMk cId="708848975" sldId="10690"/>
            <ac:spMk id="2" creationId="{30D25C60-9C69-4616-8360-0FA0670CE515}"/>
          </ac:spMkLst>
        </pc:spChg>
        <pc:spChg chg="add mod">
          <ac:chgData name="Alon Lanyado" userId="8ff0d540-df09-4688-aef2-49d58a5b648d" providerId="ADAL" clId="{D2A1A045-F142-4D7E-B298-50D4BAC2B51A}" dt="2022-02-01T10:00:27.027" v="1940" actId="1076"/>
          <ac:spMkLst>
            <pc:docMk/>
            <pc:sldMk cId="708848975" sldId="10690"/>
            <ac:spMk id="3" creationId="{E30DCA9A-5A38-45D9-8F87-F3709898FE7A}"/>
          </ac:spMkLst>
        </pc:spChg>
        <pc:spChg chg="mod">
          <ac:chgData name="Alon Lanyado" userId="8ff0d540-df09-4688-aef2-49d58a5b648d" providerId="ADAL" clId="{D2A1A045-F142-4D7E-B298-50D4BAC2B51A}" dt="2022-01-30T08:55:09.650" v="1684" actId="20577"/>
          <ac:spMkLst>
            <pc:docMk/>
            <pc:sldMk cId="708848975" sldId="10690"/>
            <ac:spMk id="12" creationId="{4CB1673C-FA87-420E-9B95-5F32943DE89E}"/>
          </ac:spMkLst>
        </pc:spChg>
      </pc:sldChg>
      <pc:sldChg chg="addSp delSp modSp new del mod ord">
        <pc:chgData name="Alon Lanyado" userId="8ff0d540-df09-4688-aef2-49d58a5b648d" providerId="ADAL" clId="{D2A1A045-F142-4D7E-B298-50D4BAC2B51A}" dt="2022-01-30T08:50:58.646" v="1525" actId="2696"/>
        <pc:sldMkLst>
          <pc:docMk/>
          <pc:sldMk cId="3237663012" sldId="10690"/>
        </pc:sldMkLst>
        <pc:spChg chg="mod">
          <ac:chgData name="Alon Lanyado" userId="8ff0d540-df09-4688-aef2-49d58a5b648d" providerId="ADAL" clId="{D2A1A045-F142-4D7E-B298-50D4BAC2B51A}" dt="2022-01-29T20:05:01.912" v="1209" actId="20577"/>
          <ac:spMkLst>
            <pc:docMk/>
            <pc:sldMk cId="3237663012" sldId="10690"/>
            <ac:spMk id="2" creationId="{30D25C60-9C69-4616-8360-0FA0670CE515}"/>
          </ac:spMkLst>
        </pc:spChg>
        <pc:spChg chg="del">
          <ac:chgData name="Alon Lanyado" userId="8ff0d540-df09-4688-aef2-49d58a5b648d" providerId="ADAL" clId="{D2A1A045-F142-4D7E-B298-50D4BAC2B51A}" dt="2022-01-29T20:07:37.887" v="1210" actId="22"/>
          <ac:spMkLst>
            <pc:docMk/>
            <pc:sldMk cId="3237663012" sldId="10690"/>
            <ac:spMk id="3" creationId="{C7EAA56C-43C3-45DC-9580-12533C344280}"/>
          </ac:spMkLst>
        </pc:spChg>
        <pc:spChg chg="add mod">
          <ac:chgData name="Alon Lanyado" userId="8ff0d540-df09-4688-aef2-49d58a5b648d" providerId="ADAL" clId="{D2A1A045-F142-4D7E-B298-50D4BAC2B51A}" dt="2022-01-29T20:08:33.007" v="1241" actId="1076"/>
          <ac:spMkLst>
            <pc:docMk/>
            <pc:sldMk cId="3237663012" sldId="10690"/>
            <ac:spMk id="6" creationId="{9D5DCDEA-1391-4D29-89B9-DEA5FE0440D0}"/>
          </ac:spMkLst>
        </pc:spChg>
        <pc:spChg chg="add mod">
          <ac:chgData name="Alon Lanyado" userId="8ff0d540-df09-4688-aef2-49d58a5b648d" providerId="ADAL" clId="{D2A1A045-F142-4D7E-B298-50D4BAC2B51A}" dt="2022-01-29T20:08:29.328" v="1240" actId="14100"/>
          <ac:spMkLst>
            <pc:docMk/>
            <pc:sldMk cId="3237663012" sldId="10690"/>
            <ac:spMk id="7" creationId="{E7ACD15A-91D0-4D95-8886-EF1C909BC7AB}"/>
          </ac:spMkLst>
        </pc:spChg>
        <pc:spChg chg="add mod">
          <ac:chgData name="Alon Lanyado" userId="8ff0d540-df09-4688-aef2-49d58a5b648d" providerId="ADAL" clId="{D2A1A045-F142-4D7E-B298-50D4BAC2B51A}" dt="2022-01-29T20:08:43.242" v="1243" actId="571"/>
          <ac:spMkLst>
            <pc:docMk/>
            <pc:sldMk cId="3237663012" sldId="10690"/>
            <ac:spMk id="9" creationId="{0CB9B455-79E0-48A2-B2A6-89FB9F008F1F}"/>
          </ac:spMkLst>
        </pc:spChg>
        <pc:spChg chg="add mod">
          <ac:chgData name="Alon Lanyado" userId="8ff0d540-df09-4688-aef2-49d58a5b648d" providerId="ADAL" clId="{D2A1A045-F142-4D7E-B298-50D4BAC2B51A}" dt="2022-01-29T20:08:47.359" v="1245" actId="571"/>
          <ac:spMkLst>
            <pc:docMk/>
            <pc:sldMk cId="3237663012" sldId="10690"/>
            <ac:spMk id="11" creationId="{7AC59AC5-6BBD-4EA9-AB7E-41F21C0CC6FC}"/>
          </ac:spMkLst>
        </pc:spChg>
        <pc:spChg chg="add mod">
          <ac:chgData name="Alon Lanyado" userId="8ff0d540-df09-4688-aef2-49d58a5b648d" providerId="ADAL" clId="{D2A1A045-F142-4D7E-B298-50D4BAC2B51A}" dt="2022-01-29T20:09:51.813" v="1322" actId="1076"/>
          <ac:spMkLst>
            <pc:docMk/>
            <pc:sldMk cId="3237663012" sldId="10690"/>
            <ac:spMk id="12" creationId="{4CB1673C-FA87-420E-9B95-5F32943DE89E}"/>
          </ac:spMkLst>
        </pc:spChg>
        <pc:picChg chg="add mod ord">
          <ac:chgData name="Alon Lanyado" userId="8ff0d540-df09-4688-aef2-49d58a5b648d" providerId="ADAL" clId="{D2A1A045-F142-4D7E-B298-50D4BAC2B51A}" dt="2022-01-29T20:09:26.381" v="1295" actId="1076"/>
          <ac:picMkLst>
            <pc:docMk/>
            <pc:sldMk cId="3237663012" sldId="10690"/>
            <ac:picMk id="5" creationId="{79A31927-B11B-4B49-990B-B883BA423B5E}"/>
          </ac:picMkLst>
        </pc:picChg>
        <pc:picChg chg="add mod">
          <ac:chgData name="Alon Lanyado" userId="8ff0d540-df09-4688-aef2-49d58a5b648d" providerId="ADAL" clId="{D2A1A045-F142-4D7E-B298-50D4BAC2B51A}" dt="2022-01-29T20:08:43.242" v="1243" actId="571"/>
          <ac:picMkLst>
            <pc:docMk/>
            <pc:sldMk cId="3237663012" sldId="10690"/>
            <ac:picMk id="8" creationId="{90EE73C4-953D-4567-AA76-F9405200C36E}"/>
          </ac:picMkLst>
        </pc:picChg>
        <pc:picChg chg="add mod">
          <ac:chgData name="Alon Lanyado" userId="8ff0d540-df09-4688-aef2-49d58a5b648d" providerId="ADAL" clId="{D2A1A045-F142-4D7E-B298-50D4BAC2B51A}" dt="2022-01-29T20:08:47.359" v="1245" actId="571"/>
          <ac:picMkLst>
            <pc:docMk/>
            <pc:sldMk cId="3237663012" sldId="10690"/>
            <ac:picMk id="10" creationId="{53D8C67C-55F5-45FB-AE2E-4D0A2CF37338}"/>
          </ac:picMkLst>
        </pc:picChg>
      </pc:sldChg>
      <pc:sldChg chg="new del">
        <pc:chgData name="Alon Lanyado" userId="8ff0d540-df09-4688-aef2-49d58a5b648d" providerId="ADAL" clId="{D2A1A045-F142-4D7E-B298-50D4BAC2B51A}" dt="2022-01-30T08:50:56.153" v="1524" actId="680"/>
        <pc:sldMkLst>
          <pc:docMk/>
          <pc:sldMk cId="70160130" sldId="10691"/>
        </pc:sldMkLst>
      </pc:sldChg>
      <pc:sldChg chg="new del">
        <pc:chgData name="Alon Lanyado" userId="8ff0d540-df09-4688-aef2-49d58a5b648d" providerId="ADAL" clId="{D2A1A045-F142-4D7E-B298-50D4BAC2B51A}" dt="2022-01-30T08:50:55.763" v="1523" actId="680"/>
        <pc:sldMkLst>
          <pc:docMk/>
          <pc:sldMk cId="2864580511" sldId="10692"/>
        </pc:sldMkLst>
      </pc:sldChg>
    </pc:docChg>
  </pc:docChgLst>
  <pc:docChgLst>
    <pc:chgData name="Alon Lanyado" userId="8ff0d540-df09-4688-aef2-49d58a5b648d" providerId="ADAL" clId="{A8F70AC1-607D-4CAD-B191-2F3F4723845B}"/>
    <pc:docChg chg="undo redo custSel addSld delSld modSld sldOrd addSection delSection modSection">
      <pc:chgData name="Alon Lanyado" userId="8ff0d540-df09-4688-aef2-49d58a5b648d" providerId="ADAL" clId="{A8F70AC1-607D-4CAD-B191-2F3F4723845B}" dt="2023-02-06T07:33:00.813" v="12902" actId="1076"/>
      <pc:docMkLst>
        <pc:docMk/>
      </pc:docMkLst>
      <pc:sldChg chg="modSp mod">
        <pc:chgData name="Alon Lanyado" userId="8ff0d540-df09-4688-aef2-49d58a5b648d" providerId="ADAL" clId="{A8F70AC1-607D-4CAD-B191-2F3F4723845B}" dt="2023-02-04T19:41:13.023" v="11" actId="20577"/>
        <pc:sldMkLst>
          <pc:docMk/>
          <pc:sldMk cId="278948144" sldId="256"/>
        </pc:sldMkLst>
        <pc:spChg chg="mod">
          <ac:chgData name="Alon Lanyado" userId="8ff0d540-df09-4688-aef2-49d58a5b648d" providerId="ADAL" clId="{A8F70AC1-607D-4CAD-B191-2F3F4723845B}" dt="2023-02-04T19:41:07.267" v="8" actId="20577"/>
          <ac:spMkLst>
            <pc:docMk/>
            <pc:sldMk cId="278948144" sldId="256"/>
            <ac:spMk id="2" creationId="{277A27C9-E368-4AA5-8B00-F8E321526040}"/>
          </ac:spMkLst>
        </pc:spChg>
        <pc:spChg chg="mod">
          <ac:chgData name="Alon Lanyado" userId="8ff0d540-df09-4688-aef2-49d58a5b648d" providerId="ADAL" clId="{A8F70AC1-607D-4CAD-B191-2F3F4723845B}" dt="2023-02-04T19:41:13.023" v="11" actId="20577"/>
          <ac:spMkLst>
            <pc:docMk/>
            <pc:sldMk cId="278948144" sldId="256"/>
            <ac:spMk id="3" creationId="{305DA919-A6A9-41FE-A0CD-6A76D8472BEF}"/>
          </ac:spMkLst>
        </pc:spChg>
      </pc:sldChg>
      <pc:sldChg chg="del">
        <pc:chgData name="Alon Lanyado" userId="8ff0d540-df09-4688-aef2-49d58a5b648d" providerId="ADAL" clId="{A8F70AC1-607D-4CAD-B191-2F3F4723845B}" dt="2023-02-04T19:41:20.320" v="12" actId="47"/>
        <pc:sldMkLst>
          <pc:docMk/>
          <pc:sldMk cId="3628225669" sldId="3545"/>
        </pc:sldMkLst>
      </pc:sldChg>
      <pc:sldChg chg="modSp mod">
        <pc:chgData name="Alon Lanyado" userId="8ff0d540-df09-4688-aef2-49d58a5b648d" providerId="ADAL" clId="{A8F70AC1-607D-4CAD-B191-2F3F4723845B}" dt="2023-02-06T07:30:56.383" v="12768" actId="20577"/>
        <pc:sldMkLst>
          <pc:docMk/>
          <pc:sldMk cId="3577472805" sldId="10641"/>
        </pc:sldMkLst>
        <pc:spChg chg="mod">
          <ac:chgData name="Alon Lanyado" userId="8ff0d540-df09-4688-aef2-49d58a5b648d" providerId="ADAL" clId="{A8F70AC1-607D-4CAD-B191-2F3F4723845B}" dt="2023-02-06T07:30:56.383" v="12768" actId="20577"/>
          <ac:spMkLst>
            <pc:docMk/>
            <pc:sldMk cId="3577472805" sldId="10641"/>
            <ac:spMk id="3" creationId="{B5C3548E-A482-411F-81F9-2D373ADC5481}"/>
          </ac:spMkLst>
        </pc:spChg>
      </pc:sldChg>
      <pc:sldChg chg="modSp new mod ord">
        <pc:chgData name="Alon Lanyado" userId="8ff0d540-df09-4688-aef2-49d58a5b648d" providerId="ADAL" clId="{A8F70AC1-607D-4CAD-B191-2F3F4723845B}" dt="2023-02-05T15:42:41.762" v="8048" actId="20577"/>
        <pc:sldMkLst>
          <pc:docMk/>
          <pc:sldMk cId="4240487262" sldId="10642"/>
        </pc:sldMkLst>
        <pc:spChg chg="mod">
          <ac:chgData name="Alon Lanyado" userId="8ff0d540-df09-4688-aef2-49d58a5b648d" providerId="ADAL" clId="{A8F70AC1-607D-4CAD-B191-2F3F4723845B}" dt="2023-02-04T19:53:35.048" v="1448" actId="20577"/>
          <ac:spMkLst>
            <pc:docMk/>
            <pc:sldMk cId="4240487262" sldId="10642"/>
            <ac:spMk id="2" creationId="{6330640B-AA1B-B223-4205-3E5C1234EF6A}"/>
          </ac:spMkLst>
        </pc:spChg>
        <pc:spChg chg="mod">
          <ac:chgData name="Alon Lanyado" userId="8ff0d540-df09-4688-aef2-49d58a5b648d" providerId="ADAL" clId="{A8F70AC1-607D-4CAD-B191-2F3F4723845B}" dt="2023-02-05T15:42:41.762" v="8048" actId="20577"/>
          <ac:spMkLst>
            <pc:docMk/>
            <pc:sldMk cId="4240487262" sldId="10642"/>
            <ac:spMk id="3" creationId="{9ACEBF20-CDF7-720A-F041-AA1DDBE50BC3}"/>
          </ac:spMkLst>
        </pc:spChg>
      </pc:sldChg>
      <pc:sldChg chg="addSp modSp new mod">
        <pc:chgData name="Alon Lanyado" userId="8ff0d540-df09-4688-aef2-49d58a5b648d" providerId="ADAL" clId="{A8F70AC1-607D-4CAD-B191-2F3F4723845B}" dt="2023-02-06T07:33:00.813" v="12902" actId="1076"/>
        <pc:sldMkLst>
          <pc:docMk/>
          <pc:sldMk cId="632726512" sldId="10643"/>
        </pc:sldMkLst>
        <pc:spChg chg="mod">
          <ac:chgData name="Alon Lanyado" userId="8ff0d540-df09-4688-aef2-49d58a5b648d" providerId="ADAL" clId="{A8F70AC1-607D-4CAD-B191-2F3F4723845B}" dt="2023-02-04T19:46:30.489" v="477" actId="20577"/>
          <ac:spMkLst>
            <pc:docMk/>
            <pc:sldMk cId="632726512" sldId="10643"/>
            <ac:spMk id="2" creationId="{23BB13DB-891F-1168-996B-16B6BE1D66FD}"/>
          </ac:spMkLst>
        </pc:spChg>
        <pc:spChg chg="mod">
          <ac:chgData name="Alon Lanyado" userId="8ff0d540-df09-4688-aef2-49d58a5b648d" providerId="ADAL" clId="{A8F70AC1-607D-4CAD-B191-2F3F4723845B}" dt="2023-02-06T07:31:29.609" v="12785" actId="20577"/>
          <ac:spMkLst>
            <pc:docMk/>
            <pc:sldMk cId="632726512" sldId="10643"/>
            <ac:spMk id="3" creationId="{7C333578-353C-5EF7-D963-40BBD0A3C546}"/>
          </ac:spMkLst>
        </pc:spChg>
        <pc:spChg chg="add mod">
          <ac:chgData name="Alon Lanyado" userId="8ff0d540-df09-4688-aef2-49d58a5b648d" providerId="ADAL" clId="{A8F70AC1-607D-4CAD-B191-2F3F4723845B}" dt="2023-02-06T07:31:54.986" v="12787" actId="1076"/>
          <ac:spMkLst>
            <pc:docMk/>
            <pc:sldMk cId="632726512" sldId="10643"/>
            <ac:spMk id="6" creationId="{97B42AB1-1E6D-2BFF-1E05-9570F9689C02}"/>
          </ac:spMkLst>
        </pc:spChg>
        <pc:spChg chg="add mod">
          <ac:chgData name="Alon Lanyado" userId="8ff0d540-df09-4688-aef2-49d58a5b648d" providerId="ADAL" clId="{A8F70AC1-607D-4CAD-B191-2F3F4723845B}" dt="2023-02-06T07:33:00.813" v="12902" actId="1076"/>
          <ac:spMkLst>
            <pc:docMk/>
            <pc:sldMk cId="632726512" sldId="10643"/>
            <ac:spMk id="7" creationId="{72F344A3-5512-D938-D542-800AFA5A35DA}"/>
          </ac:spMkLst>
        </pc:spChg>
        <pc:picChg chg="add mod modCrop">
          <ac:chgData name="Alon Lanyado" userId="8ff0d540-df09-4688-aef2-49d58a5b648d" providerId="ADAL" clId="{A8F70AC1-607D-4CAD-B191-2F3F4723845B}" dt="2023-02-05T15:39:12.766" v="7992" actId="1076"/>
          <ac:picMkLst>
            <pc:docMk/>
            <pc:sldMk cId="632726512" sldId="10643"/>
            <ac:picMk id="5" creationId="{DD1E45C0-34A6-EA2E-F03A-B655B195FEEF}"/>
          </ac:picMkLst>
        </pc:picChg>
      </pc:sldChg>
      <pc:sldChg chg="addSp delSp modSp new mod ord">
        <pc:chgData name="Alon Lanyado" userId="8ff0d540-df09-4688-aef2-49d58a5b648d" providerId="ADAL" clId="{A8F70AC1-607D-4CAD-B191-2F3F4723845B}" dt="2023-02-04T21:00:09.154" v="6278" actId="14100"/>
        <pc:sldMkLst>
          <pc:docMk/>
          <pc:sldMk cId="257754288" sldId="10644"/>
        </pc:sldMkLst>
        <pc:spChg chg="mod">
          <ac:chgData name="Alon Lanyado" userId="8ff0d540-df09-4688-aef2-49d58a5b648d" providerId="ADAL" clId="{A8F70AC1-607D-4CAD-B191-2F3F4723845B}" dt="2023-02-04T20:01:06.878" v="1830"/>
          <ac:spMkLst>
            <pc:docMk/>
            <pc:sldMk cId="257754288" sldId="10644"/>
            <ac:spMk id="2" creationId="{30161F71-8E31-8D40-FCCD-C945115E249D}"/>
          </ac:spMkLst>
        </pc:spChg>
        <pc:spChg chg="del mod">
          <ac:chgData name="Alon Lanyado" userId="8ff0d540-df09-4688-aef2-49d58a5b648d" providerId="ADAL" clId="{A8F70AC1-607D-4CAD-B191-2F3F4723845B}" dt="2023-02-04T19:56:51.491" v="1671" actId="478"/>
          <ac:spMkLst>
            <pc:docMk/>
            <pc:sldMk cId="257754288" sldId="10644"/>
            <ac:spMk id="3" creationId="{FA07D50F-D5FA-336E-1EB8-DA36F5D1AFD5}"/>
          </ac:spMkLst>
        </pc:spChg>
        <pc:spChg chg="add mod">
          <ac:chgData name="Alon Lanyado" userId="8ff0d540-df09-4688-aef2-49d58a5b648d" providerId="ADAL" clId="{A8F70AC1-607D-4CAD-B191-2F3F4723845B}" dt="2023-02-04T20:00:43.606" v="1824" actId="207"/>
          <ac:spMkLst>
            <pc:docMk/>
            <pc:sldMk cId="257754288" sldId="10644"/>
            <ac:spMk id="4" creationId="{3827DE9E-7559-F548-515D-5B627AFC357B}"/>
          </ac:spMkLst>
        </pc:spChg>
        <pc:spChg chg="add mod">
          <ac:chgData name="Alon Lanyado" userId="8ff0d540-df09-4688-aef2-49d58a5b648d" providerId="ADAL" clId="{A8F70AC1-607D-4CAD-B191-2F3F4723845B}" dt="2023-02-04T20:00:46.968" v="1825" actId="207"/>
          <ac:spMkLst>
            <pc:docMk/>
            <pc:sldMk cId="257754288" sldId="10644"/>
            <ac:spMk id="5" creationId="{3D13F317-46D6-4B25-54B2-FE1C25DF0FA4}"/>
          </ac:spMkLst>
        </pc:spChg>
        <pc:spChg chg="add mod">
          <ac:chgData name="Alon Lanyado" userId="8ff0d540-df09-4688-aef2-49d58a5b648d" providerId="ADAL" clId="{A8F70AC1-607D-4CAD-B191-2F3F4723845B}" dt="2023-02-04T20:00:46.968" v="1825" actId="207"/>
          <ac:spMkLst>
            <pc:docMk/>
            <pc:sldMk cId="257754288" sldId="10644"/>
            <ac:spMk id="6" creationId="{A20A2A32-BE17-04DF-4C36-C324CAC0EE5F}"/>
          </ac:spMkLst>
        </pc:spChg>
        <pc:spChg chg="add mod">
          <ac:chgData name="Alon Lanyado" userId="8ff0d540-df09-4688-aef2-49d58a5b648d" providerId="ADAL" clId="{A8F70AC1-607D-4CAD-B191-2F3F4723845B}" dt="2023-02-04T20:00:46.968" v="1825" actId="207"/>
          <ac:spMkLst>
            <pc:docMk/>
            <pc:sldMk cId="257754288" sldId="10644"/>
            <ac:spMk id="7" creationId="{74124408-292E-DA98-D164-44A21B0C78F9}"/>
          </ac:spMkLst>
        </pc:spChg>
        <pc:spChg chg="add mod">
          <ac:chgData name="Alon Lanyado" userId="8ff0d540-df09-4688-aef2-49d58a5b648d" providerId="ADAL" clId="{A8F70AC1-607D-4CAD-B191-2F3F4723845B}" dt="2023-02-04T19:58:39.518" v="1728" actId="1076"/>
          <ac:spMkLst>
            <pc:docMk/>
            <pc:sldMk cId="257754288" sldId="10644"/>
            <ac:spMk id="8" creationId="{98E54E04-2B3A-7763-5B8E-4DAEA5E72735}"/>
          </ac:spMkLst>
        </pc:spChg>
        <pc:spChg chg="add mod">
          <ac:chgData name="Alon Lanyado" userId="8ff0d540-df09-4688-aef2-49d58a5b648d" providerId="ADAL" clId="{A8F70AC1-607D-4CAD-B191-2F3F4723845B}" dt="2023-02-04T19:58:42.732" v="1729" actId="571"/>
          <ac:spMkLst>
            <pc:docMk/>
            <pc:sldMk cId="257754288" sldId="10644"/>
            <ac:spMk id="9" creationId="{F1052BB6-272E-7148-D94B-100B150F882F}"/>
          </ac:spMkLst>
        </pc:spChg>
        <pc:spChg chg="add mod">
          <ac:chgData name="Alon Lanyado" userId="8ff0d540-df09-4688-aef2-49d58a5b648d" providerId="ADAL" clId="{A8F70AC1-607D-4CAD-B191-2F3F4723845B}" dt="2023-02-04T19:58:45.876" v="1730" actId="571"/>
          <ac:spMkLst>
            <pc:docMk/>
            <pc:sldMk cId="257754288" sldId="10644"/>
            <ac:spMk id="10" creationId="{4B07BC56-9E32-C07F-3EEB-3F3F6DD7731A}"/>
          </ac:spMkLst>
        </pc:spChg>
        <pc:spChg chg="add mod">
          <ac:chgData name="Alon Lanyado" userId="8ff0d540-df09-4688-aef2-49d58a5b648d" providerId="ADAL" clId="{A8F70AC1-607D-4CAD-B191-2F3F4723845B}" dt="2023-02-04T19:58:48.083" v="1731" actId="571"/>
          <ac:spMkLst>
            <pc:docMk/>
            <pc:sldMk cId="257754288" sldId="10644"/>
            <ac:spMk id="11" creationId="{CBCB484D-0D74-031E-E21F-FDBE7FD9B35A}"/>
          </ac:spMkLst>
        </pc:spChg>
        <pc:spChg chg="add mod">
          <ac:chgData name="Alon Lanyado" userId="8ff0d540-df09-4688-aef2-49d58a5b648d" providerId="ADAL" clId="{A8F70AC1-607D-4CAD-B191-2F3F4723845B}" dt="2023-02-04T21:00:09.154" v="6278" actId="14100"/>
          <ac:spMkLst>
            <pc:docMk/>
            <pc:sldMk cId="257754288" sldId="10644"/>
            <ac:spMk id="12" creationId="{12CE0296-2E19-6C81-C85B-D7549E7FE263}"/>
          </ac:spMkLst>
        </pc:spChg>
        <pc:spChg chg="add del mod">
          <ac:chgData name="Alon Lanyado" userId="8ff0d540-df09-4688-aef2-49d58a5b648d" providerId="ADAL" clId="{A8F70AC1-607D-4CAD-B191-2F3F4723845B}" dt="2023-02-04T20:01:11.289" v="1831" actId="478"/>
          <ac:spMkLst>
            <pc:docMk/>
            <pc:sldMk cId="257754288" sldId="10644"/>
            <ac:spMk id="13" creationId="{99B76E67-3AD1-7636-403D-150F14418DCA}"/>
          </ac:spMkLst>
        </pc:spChg>
        <pc:spChg chg="add del mod">
          <ac:chgData name="Alon Lanyado" userId="8ff0d540-df09-4688-aef2-49d58a5b648d" providerId="ADAL" clId="{A8F70AC1-607D-4CAD-B191-2F3F4723845B}" dt="2023-02-04T20:48:51.379" v="4930" actId="478"/>
          <ac:spMkLst>
            <pc:docMk/>
            <pc:sldMk cId="257754288" sldId="10644"/>
            <ac:spMk id="14" creationId="{5E28ECB0-99F0-C13F-69A3-E5ACDD55425C}"/>
          </ac:spMkLst>
        </pc:spChg>
      </pc:sldChg>
      <pc:sldChg chg="addSp delSp modSp new mod">
        <pc:chgData name="Alon Lanyado" userId="8ff0d540-df09-4688-aef2-49d58a5b648d" providerId="ADAL" clId="{A8F70AC1-607D-4CAD-B191-2F3F4723845B}" dt="2023-02-06T07:20:12.605" v="12691" actId="20577"/>
        <pc:sldMkLst>
          <pc:docMk/>
          <pc:sldMk cId="2907030345" sldId="10645"/>
        </pc:sldMkLst>
        <pc:spChg chg="mod">
          <ac:chgData name="Alon Lanyado" userId="8ff0d540-df09-4688-aef2-49d58a5b648d" providerId="ADAL" clId="{A8F70AC1-607D-4CAD-B191-2F3F4723845B}" dt="2023-02-04T20:31:21.317" v="4296" actId="20577"/>
          <ac:spMkLst>
            <pc:docMk/>
            <pc:sldMk cId="2907030345" sldId="10645"/>
            <ac:spMk id="2" creationId="{F5119CE1-9263-9B77-5D8F-3DAD63391F70}"/>
          </ac:spMkLst>
        </pc:spChg>
        <pc:spChg chg="add del">
          <ac:chgData name="Alon Lanyado" userId="8ff0d540-df09-4688-aef2-49d58a5b648d" providerId="ADAL" clId="{A8F70AC1-607D-4CAD-B191-2F3F4723845B}" dt="2023-02-04T20:01:29.539" v="1848" actId="478"/>
          <ac:spMkLst>
            <pc:docMk/>
            <pc:sldMk cId="2907030345" sldId="10645"/>
            <ac:spMk id="3" creationId="{40ECF0AE-723C-99A2-D294-0F60BDC3CE8C}"/>
          </ac:spMkLst>
        </pc:spChg>
        <pc:spChg chg="add del mod">
          <ac:chgData name="Alon Lanyado" userId="8ff0d540-df09-4688-aef2-49d58a5b648d" providerId="ADAL" clId="{A8F70AC1-607D-4CAD-B191-2F3F4723845B}" dt="2023-02-04T20:01:27.806" v="1847"/>
          <ac:spMkLst>
            <pc:docMk/>
            <pc:sldMk cId="2907030345" sldId="10645"/>
            <ac:spMk id="4" creationId="{6F2C4402-31D9-FEE1-0244-81F72D9CA205}"/>
          </ac:spMkLst>
        </pc:spChg>
        <pc:spChg chg="add mod">
          <ac:chgData name="Alon Lanyado" userId="8ff0d540-df09-4688-aef2-49d58a5b648d" providerId="ADAL" clId="{A8F70AC1-607D-4CAD-B191-2F3F4723845B}" dt="2023-02-04T20:02:03.183" v="1889" actId="20577"/>
          <ac:spMkLst>
            <pc:docMk/>
            <pc:sldMk cId="2907030345" sldId="10645"/>
            <ac:spMk id="5" creationId="{AE2190CE-1FB3-AEA3-EF2C-894629FEB6B8}"/>
          </ac:spMkLst>
        </pc:spChg>
        <pc:spChg chg="add mod">
          <ac:chgData name="Alon Lanyado" userId="8ff0d540-df09-4688-aef2-49d58a5b648d" providerId="ADAL" clId="{A8F70AC1-607D-4CAD-B191-2F3F4723845B}" dt="2023-02-04T20:02:08.135" v="1892" actId="20577"/>
          <ac:spMkLst>
            <pc:docMk/>
            <pc:sldMk cId="2907030345" sldId="10645"/>
            <ac:spMk id="6" creationId="{07264412-37D3-9121-F717-366401327175}"/>
          </ac:spMkLst>
        </pc:spChg>
        <pc:spChg chg="add mod">
          <ac:chgData name="Alon Lanyado" userId="8ff0d540-df09-4688-aef2-49d58a5b648d" providerId="ADAL" clId="{A8F70AC1-607D-4CAD-B191-2F3F4723845B}" dt="2023-02-04T20:02:16.252" v="1898" actId="1076"/>
          <ac:spMkLst>
            <pc:docMk/>
            <pc:sldMk cId="2907030345" sldId="10645"/>
            <ac:spMk id="7" creationId="{903700E1-A1AC-6031-B294-861223E8EB6A}"/>
          </ac:spMkLst>
        </pc:spChg>
        <pc:spChg chg="add del mod">
          <ac:chgData name="Alon Lanyado" userId="8ff0d540-df09-4688-aef2-49d58a5b648d" providerId="ADAL" clId="{A8F70AC1-607D-4CAD-B191-2F3F4723845B}" dt="2023-02-04T20:21:52.800" v="3155" actId="478"/>
          <ac:spMkLst>
            <pc:docMk/>
            <pc:sldMk cId="2907030345" sldId="10645"/>
            <ac:spMk id="8" creationId="{846231DC-74FD-4357-FB31-6312FC08DDED}"/>
          </ac:spMkLst>
        </pc:spChg>
        <pc:spChg chg="add del mod">
          <ac:chgData name="Alon Lanyado" userId="8ff0d540-df09-4688-aef2-49d58a5b648d" providerId="ADAL" clId="{A8F70AC1-607D-4CAD-B191-2F3F4723845B}" dt="2023-02-04T20:21:51.159" v="3154" actId="478"/>
          <ac:spMkLst>
            <pc:docMk/>
            <pc:sldMk cId="2907030345" sldId="10645"/>
            <ac:spMk id="9" creationId="{382D09F7-9068-E243-B6DB-FF6707416915}"/>
          </ac:spMkLst>
        </pc:spChg>
        <pc:spChg chg="add del mod">
          <ac:chgData name="Alon Lanyado" userId="8ff0d540-df09-4688-aef2-49d58a5b648d" providerId="ADAL" clId="{A8F70AC1-607D-4CAD-B191-2F3F4723845B}" dt="2023-02-04T20:21:49.199" v="3153" actId="478"/>
          <ac:spMkLst>
            <pc:docMk/>
            <pc:sldMk cId="2907030345" sldId="10645"/>
            <ac:spMk id="10" creationId="{25880B38-9AE1-DC38-8462-FE944B8DB503}"/>
          </ac:spMkLst>
        </pc:spChg>
        <pc:spChg chg="add mod">
          <ac:chgData name="Alon Lanyado" userId="8ff0d540-df09-4688-aef2-49d58a5b648d" providerId="ADAL" clId="{A8F70AC1-607D-4CAD-B191-2F3F4723845B}" dt="2023-02-04T20:10:25.130" v="2695" actId="20577"/>
          <ac:spMkLst>
            <pc:docMk/>
            <pc:sldMk cId="2907030345" sldId="10645"/>
            <ac:spMk id="11" creationId="{993611DF-85E1-7A68-C614-EACCE70BE3D4}"/>
          </ac:spMkLst>
        </pc:spChg>
        <pc:spChg chg="add mod">
          <ac:chgData name="Alon Lanyado" userId="8ff0d540-df09-4688-aef2-49d58a5b648d" providerId="ADAL" clId="{A8F70AC1-607D-4CAD-B191-2F3F4723845B}" dt="2023-02-06T07:20:12.605" v="12691" actId="20577"/>
          <ac:spMkLst>
            <pc:docMk/>
            <pc:sldMk cId="2907030345" sldId="10645"/>
            <ac:spMk id="12" creationId="{678D6966-02D5-718B-338F-171FB51413A3}"/>
          </ac:spMkLst>
        </pc:spChg>
        <pc:graphicFrameChg chg="add mod modGraphic">
          <ac:chgData name="Alon Lanyado" userId="8ff0d540-df09-4688-aef2-49d58a5b648d" providerId="ADAL" clId="{A8F70AC1-607D-4CAD-B191-2F3F4723845B}" dt="2023-02-04T20:12:47.307" v="2906" actId="2165"/>
          <ac:graphicFrameMkLst>
            <pc:docMk/>
            <pc:sldMk cId="2907030345" sldId="10645"/>
            <ac:graphicFrameMk id="13" creationId="{53150470-1071-301B-B57D-973E13F97E91}"/>
          </ac:graphicFrameMkLst>
        </pc:graphicFrameChg>
      </pc:sldChg>
      <pc:sldChg chg="addSp delSp modSp new mod">
        <pc:chgData name="Alon Lanyado" userId="8ff0d540-df09-4688-aef2-49d58a5b648d" providerId="ADAL" clId="{A8F70AC1-607D-4CAD-B191-2F3F4723845B}" dt="2023-02-04T20:38:07.195" v="4842" actId="255"/>
        <pc:sldMkLst>
          <pc:docMk/>
          <pc:sldMk cId="97879190" sldId="10646"/>
        </pc:sldMkLst>
        <pc:spChg chg="mod">
          <ac:chgData name="Alon Lanyado" userId="8ff0d540-df09-4688-aef2-49d58a5b648d" providerId="ADAL" clId="{A8F70AC1-607D-4CAD-B191-2F3F4723845B}" dt="2023-02-04T20:34:40.569" v="4490" actId="20577"/>
          <ac:spMkLst>
            <pc:docMk/>
            <pc:sldMk cId="97879190" sldId="10646"/>
            <ac:spMk id="2" creationId="{191F41D3-1E7C-8204-6608-64B9C5600A41}"/>
          </ac:spMkLst>
        </pc:spChg>
        <pc:spChg chg="del mod">
          <ac:chgData name="Alon Lanyado" userId="8ff0d540-df09-4688-aef2-49d58a5b648d" providerId="ADAL" clId="{A8F70AC1-607D-4CAD-B191-2F3F4723845B}" dt="2023-02-04T20:34:18.304" v="4429" actId="478"/>
          <ac:spMkLst>
            <pc:docMk/>
            <pc:sldMk cId="97879190" sldId="10646"/>
            <ac:spMk id="3" creationId="{71E74126-6C09-3309-B49C-8CC61FADEBCD}"/>
          </ac:spMkLst>
        </pc:spChg>
        <pc:spChg chg="add mod">
          <ac:chgData name="Alon Lanyado" userId="8ff0d540-df09-4688-aef2-49d58a5b648d" providerId="ADAL" clId="{A8F70AC1-607D-4CAD-B191-2F3F4723845B}" dt="2023-02-04T20:38:07.195" v="4842" actId="255"/>
          <ac:spMkLst>
            <pc:docMk/>
            <pc:sldMk cId="97879190" sldId="10646"/>
            <ac:spMk id="5" creationId="{5E7EF061-910D-18FD-2BC1-C52C9DE5725A}"/>
          </ac:spMkLst>
        </pc:spChg>
      </pc:sldChg>
      <pc:sldChg chg="modSp new mod">
        <pc:chgData name="Alon Lanyado" userId="8ff0d540-df09-4688-aef2-49d58a5b648d" providerId="ADAL" clId="{A8F70AC1-607D-4CAD-B191-2F3F4723845B}" dt="2023-02-06T07:20:32.789" v="12695" actId="20577"/>
        <pc:sldMkLst>
          <pc:docMk/>
          <pc:sldMk cId="3735671651" sldId="10647"/>
        </pc:sldMkLst>
        <pc:spChg chg="mod">
          <ac:chgData name="Alon Lanyado" userId="8ff0d540-df09-4688-aef2-49d58a5b648d" providerId="ADAL" clId="{A8F70AC1-607D-4CAD-B191-2F3F4723845B}" dt="2023-02-04T20:22:46.102" v="3198" actId="20577"/>
          <ac:spMkLst>
            <pc:docMk/>
            <pc:sldMk cId="3735671651" sldId="10647"/>
            <ac:spMk id="2" creationId="{7CFD305C-B577-A708-506A-DF41981BFF75}"/>
          </ac:spMkLst>
        </pc:spChg>
        <pc:spChg chg="mod">
          <ac:chgData name="Alon Lanyado" userId="8ff0d540-df09-4688-aef2-49d58a5b648d" providerId="ADAL" clId="{A8F70AC1-607D-4CAD-B191-2F3F4723845B}" dt="2023-02-06T07:20:32.789" v="12695" actId="20577"/>
          <ac:spMkLst>
            <pc:docMk/>
            <pc:sldMk cId="3735671651" sldId="10647"/>
            <ac:spMk id="3" creationId="{7C153DD3-A3F6-2B41-62FD-4CBE6097A2DC}"/>
          </ac:spMkLst>
        </pc:spChg>
      </pc:sldChg>
      <pc:sldChg chg="addSp delSp modSp new mod modClrScheme chgLayout">
        <pc:chgData name="Alon Lanyado" userId="8ff0d540-df09-4688-aef2-49d58a5b648d" providerId="ADAL" clId="{A8F70AC1-607D-4CAD-B191-2F3F4723845B}" dt="2023-02-05T21:21:49.064" v="11792" actId="20577"/>
        <pc:sldMkLst>
          <pc:docMk/>
          <pc:sldMk cId="3126320179" sldId="10648"/>
        </pc:sldMkLst>
        <pc:spChg chg="del mod ord">
          <ac:chgData name="Alon Lanyado" userId="8ff0d540-df09-4688-aef2-49d58a5b648d" providerId="ADAL" clId="{A8F70AC1-607D-4CAD-B191-2F3F4723845B}" dt="2023-02-04T20:22:21.329" v="3161" actId="700"/>
          <ac:spMkLst>
            <pc:docMk/>
            <pc:sldMk cId="3126320179" sldId="10648"/>
            <ac:spMk id="2" creationId="{CB30BF91-533D-C6D3-D7D8-7FF37C312C29}"/>
          </ac:spMkLst>
        </pc:spChg>
        <pc:spChg chg="del mod ord">
          <ac:chgData name="Alon Lanyado" userId="8ff0d540-df09-4688-aef2-49d58a5b648d" providerId="ADAL" clId="{A8F70AC1-607D-4CAD-B191-2F3F4723845B}" dt="2023-02-04T20:22:21.329" v="3161" actId="700"/>
          <ac:spMkLst>
            <pc:docMk/>
            <pc:sldMk cId="3126320179" sldId="10648"/>
            <ac:spMk id="3" creationId="{2DE8CAC5-A194-711C-B5BB-F6ABFE7CBC88}"/>
          </ac:spMkLst>
        </pc:spChg>
        <pc:spChg chg="add mod ord">
          <ac:chgData name="Alon Lanyado" userId="8ff0d540-df09-4688-aef2-49d58a5b648d" providerId="ADAL" clId="{A8F70AC1-607D-4CAD-B191-2F3F4723845B}" dt="2023-02-05T21:21:49.064" v="11792" actId="20577"/>
          <ac:spMkLst>
            <pc:docMk/>
            <pc:sldMk cId="3126320179" sldId="10648"/>
            <ac:spMk id="4" creationId="{02BCC860-D514-50E9-3C01-06B9D11E08D6}"/>
          </ac:spMkLst>
        </pc:spChg>
        <pc:spChg chg="add mod ord">
          <ac:chgData name="Alon Lanyado" userId="8ff0d540-df09-4688-aef2-49d58a5b648d" providerId="ADAL" clId="{A8F70AC1-607D-4CAD-B191-2F3F4723845B}" dt="2023-02-04T20:22:21.329" v="3161" actId="700"/>
          <ac:spMkLst>
            <pc:docMk/>
            <pc:sldMk cId="3126320179" sldId="10648"/>
            <ac:spMk id="5" creationId="{5A5F09C3-2917-0E45-FD48-14153A71630E}"/>
          </ac:spMkLst>
        </pc:spChg>
      </pc:sldChg>
      <pc:sldChg chg="modSp new mod">
        <pc:chgData name="Alon Lanyado" userId="8ff0d540-df09-4688-aef2-49d58a5b648d" providerId="ADAL" clId="{A8F70AC1-607D-4CAD-B191-2F3F4723845B}" dt="2023-02-04T20:33:51.074" v="4417" actId="20577"/>
        <pc:sldMkLst>
          <pc:docMk/>
          <pc:sldMk cId="2599068487" sldId="10649"/>
        </pc:sldMkLst>
        <pc:spChg chg="mod">
          <ac:chgData name="Alon Lanyado" userId="8ff0d540-df09-4688-aef2-49d58a5b648d" providerId="ADAL" clId="{A8F70AC1-607D-4CAD-B191-2F3F4723845B}" dt="2023-02-04T20:31:40.850" v="4309" actId="20577"/>
          <ac:spMkLst>
            <pc:docMk/>
            <pc:sldMk cId="2599068487" sldId="10649"/>
            <ac:spMk id="2" creationId="{0B9A701E-49ED-626A-1EB2-E60748936EB6}"/>
          </ac:spMkLst>
        </pc:spChg>
        <pc:spChg chg="mod">
          <ac:chgData name="Alon Lanyado" userId="8ff0d540-df09-4688-aef2-49d58a5b648d" providerId="ADAL" clId="{A8F70AC1-607D-4CAD-B191-2F3F4723845B}" dt="2023-02-04T20:33:51.074" v="4417" actId="20577"/>
          <ac:spMkLst>
            <pc:docMk/>
            <pc:sldMk cId="2599068487" sldId="10649"/>
            <ac:spMk id="3" creationId="{12CA3C45-B8DF-27AD-EAEA-F897614AE1A4}"/>
          </ac:spMkLst>
        </pc:spChg>
      </pc:sldChg>
      <pc:sldChg chg="addSp delSp modSp new mod modClrScheme chgLayout">
        <pc:chgData name="Alon Lanyado" userId="8ff0d540-df09-4688-aef2-49d58a5b648d" providerId="ADAL" clId="{A8F70AC1-607D-4CAD-B191-2F3F4723845B}" dt="2023-02-04T20:34:08.456" v="4427" actId="20577"/>
        <pc:sldMkLst>
          <pc:docMk/>
          <pc:sldMk cId="49043569" sldId="10650"/>
        </pc:sldMkLst>
        <pc:spChg chg="del mod ord">
          <ac:chgData name="Alon Lanyado" userId="8ff0d540-df09-4688-aef2-49d58a5b648d" providerId="ADAL" clId="{A8F70AC1-607D-4CAD-B191-2F3F4723845B}" dt="2023-02-04T20:34:04.807" v="4419" actId="700"/>
          <ac:spMkLst>
            <pc:docMk/>
            <pc:sldMk cId="49043569" sldId="10650"/>
            <ac:spMk id="2" creationId="{D4CD5A8D-C72F-BA70-BAE2-4C82BC463857}"/>
          </ac:spMkLst>
        </pc:spChg>
        <pc:spChg chg="del mod ord">
          <ac:chgData name="Alon Lanyado" userId="8ff0d540-df09-4688-aef2-49d58a5b648d" providerId="ADAL" clId="{A8F70AC1-607D-4CAD-B191-2F3F4723845B}" dt="2023-02-04T20:34:04.807" v="4419" actId="700"/>
          <ac:spMkLst>
            <pc:docMk/>
            <pc:sldMk cId="49043569" sldId="10650"/>
            <ac:spMk id="3" creationId="{E002C8B8-F6DC-2AB4-4FA7-F012EBA59872}"/>
          </ac:spMkLst>
        </pc:spChg>
        <pc:spChg chg="add mod ord">
          <ac:chgData name="Alon Lanyado" userId="8ff0d540-df09-4688-aef2-49d58a5b648d" providerId="ADAL" clId="{A8F70AC1-607D-4CAD-B191-2F3F4723845B}" dt="2023-02-04T20:34:08.456" v="4427" actId="20577"/>
          <ac:spMkLst>
            <pc:docMk/>
            <pc:sldMk cId="49043569" sldId="10650"/>
            <ac:spMk id="4" creationId="{6CCA68F9-A55E-E86D-6925-234982A703FE}"/>
          </ac:spMkLst>
        </pc:spChg>
        <pc:spChg chg="add mod ord">
          <ac:chgData name="Alon Lanyado" userId="8ff0d540-df09-4688-aef2-49d58a5b648d" providerId="ADAL" clId="{A8F70AC1-607D-4CAD-B191-2F3F4723845B}" dt="2023-02-04T20:34:04.807" v="4419" actId="700"/>
          <ac:spMkLst>
            <pc:docMk/>
            <pc:sldMk cId="49043569" sldId="10650"/>
            <ac:spMk id="5" creationId="{C9F740F1-55BF-E9F1-EFFA-813AB976AD8C}"/>
          </ac:spMkLst>
        </pc:spChg>
      </pc:sldChg>
      <pc:sldChg chg="addSp delSp modSp new mod modClrScheme chgLayout">
        <pc:chgData name="Alon Lanyado" userId="8ff0d540-df09-4688-aef2-49d58a5b648d" providerId="ADAL" clId="{A8F70AC1-607D-4CAD-B191-2F3F4723845B}" dt="2023-02-04T20:38:47.068" v="4847"/>
        <pc:sldMkLst>
          <pc:docMk/>
          <pc:sldMk cId="1808411835" sldId="10651"/>
        </pc:sldMkLst>
        <pc:spChg chg="del mod ord">
          <ac:chgData name="Alon Lanyado" userId="8ff0d540-df09-4688-aef2-49d58a5b648d" providerId="ADAL" clId="{A8F70AC1-607D-4CAD-B191-2F3F4723845B}" dt="2023-02-04T20:38:39.374" v="4846" actId="700"/>
          <ac:spMkLst>
            <pc:docMk/>
            <pc:sldMk cId="1808411835" sldId="10651"/>
            <ac:spMk id="2" creationId="{6E897A8E-4990-6A5A-91E6-992018FE5411}"/>
          </ac:spMkLst>
        </pc:spChg>
        <pc:spChg chg="del mod ord">
          <ac:chgData name="Alon Lanyado" userId="8ff0d540-df09-4688-aef2-49d58a5b648d" providerId="ADAL" clId="{A8F70AC1-607D-4CAD-B191-2F3F4723845B}" dt="2023-02-04T20:38:39.374" v="4846" actId="700"/>
          <ac:spMkLst>
            <pc:docMk/>
            <pc:sldMk cId="1808411835" sldId="10651"/>
            <ac:spMk id="3" creationId="{A10405EE-46EB-694A-328A-399025BE8C7E}"/>
          </ac:spMkLst>
        </pc:spChg>
        <pc:spChg chg="add mod ord">
          <ac:chgData name="Alon Lanyado" userId="8ff0d540-df09-4688-aef2-49d58a5b648d" providerId="ADAL" clId="{A8F70AC1-607D-4CAD-B191-2F3F4723845B}" dt="2023-02-04T20:38:47.068" v="4847"/>
          <ac:spMkLst>
            <pc:docMk/>
            <pc:sldMk cId="1808411835" sldId="10651"/>
            <ac:spMk id="4" creationId="{08CA2CDA-07EE-D516-B613-462CA46E2C44}"/>
          </ac:spMkLst>
        </pc:spChg>
        <pc:spChg chg="add mod ord">
          <ac:chgData name="Alon Lanyado" userId="8ff0d540-df09-4688-aef2-49d58a5b648d" providerId="ADAL" clId="{A8F70AC1-607D-4CAD-B191-2F3F4723845B}" dt="2023-02-04T20:38:39.374" v="4846" actId="700"/>
          <ac:spMkLst>
            <pc:docMk/>
            <pc:sldMk cId="1808411835" sldId="10651"/>
            <ac:spMk id="5" creationId="{CE02290C-2452-6BEA-9918-F38EF6A53FE8}"/>
          </ac:spMkLst>
        </pc:spChg>
      </pc:sldChg>
      <pc:sldChg chg="addSp delSp modSp new mod modClrScheme chgLayout">
        <pc:chgData name="Alon Lanyado" userId="8ff0d540-df09-4688-aef2-49d58a5b648d" providerId="ADAL" clId="{A8F70AC1-607D-4CAD-B191-2F3F4723845B}" dt="2023-02-04T20:39:06.924" v="4888" actId="20577"/>
        <pc:sldMkLst>
          <pc:docMk/>
          <pc:sldMk cId="2490285580" sldId="10652"/>
        </pc:sldMkLst>
        <pc:spChg chg="del mod ord">
          <ac:chgData name="Alon Lanyado" userId="8ff0d540-df09-4688-aef2-49d58a5b648d" providerId="ADAL" clId="{A8F70AC1-607D-4CAD-B191-2F3F4723845B}" dt="2023-02-04T20:38:53.623" v="4849" actId="700"/>
          <ac:spMkLst>
            <pc:docMk/>
            <pc:sldMk cId="2490285580" sldId="10652"/>
            <ac:spMk id="2" creationId="{426B1860-98AE-687B-B186-311E377BDC44}"/>
          </ac:spMkLst>
        </pc:spChg>
        <pc:spChg chg="del mod ord">
          <ac:chgData name="Alon Lanyado" userId="8ff0d540-df09-4688-aef2-49d58a5b648d" providerId="ADAL" clId="{A8F70AC1-607D-4CAD-B191-2F3F4723845B}" dt="2023-02-04T20:38:53.623" v="4849" actId="700"/>
          <ac:spMkLst>
            <pc:docMk/>
            <pc:sldMk cId="2490285580" sldId="10652"/>
            <ac:spMk id="3" creationId="{CCB66272-C19D-0E52-E76F-40978BFE9112}"/>
          </ac:spMkLst>
        </pc:spChg>
        <pc:spChg chg="add mod ord">
          <ac:chgData name="Alon Lanyado" userId="8ff0d540-df09-4688-aef2-49d58a5b648d" providerId="ADAL" clId="{A8F70AC1-607D-4CAD-B191-2F3F4723845B}" dt="2023-02-04T20:39:06.924" v="4888" actId="20577"/>
          <ac:spMkLst>
            <pc:docMk/>
            <pc:sldMk cId="2490285580" sldId="10652"/>
            <ac:spMk id="4" creationId="{0A05062B-7620-4AB9-EA40-C98894972409}"/>
          </ac:spMkLst>
        </pc:spChg>
        <pc:spChg chg="add mod ord">
          <ac:chgData name="Alon Lanyado" userId="8ff0d540-df09-4688-aef2-49d58a5b648d" providerId="ADAL" clId="{A8F70AC1-607D-4CAD-B191-2F3F4723845B}" dt="2023-02-04T20:38:53.623" v="4849" actId="700"/>
          <ac:spMkLst>
            <pc:docMk/>
            <pc:sldMk cId="2490285580" sldId="10652"/>
            <ac:spMk id="5" creationId="{A3F8E151-FA2C-DFEA-F4A6-18B864A3DF8E}"/>
          </ac:spMkLst>
        </pc:spChg>
      </pc:sldChg>
      <pc:sldChg chg="addSp delSp modSp new mod modClrScheme chgLayout">
        <pc:chgData name="Alon Lanyado" userId="8ff0d540-df09-4688-aef2-49d58a5b648d" providerId="ADAL" clId="{A8F70AC1-607D-4CAD-B191-2F3F4723845B}" dt="2023-02-04T20:47:23.463" v="4917" actId="1076"/>
        <pc:sldMkLst>
          <pc:docMk/>
          <pc:sldMk cId="1991619632" sldId="10653"/>
        </pc:sldMkLst>
        <pc:spChg chg="del mod ord">
          <ac:chgData name="Alon Lanyado" userId="8ff0d540-df09-4688-aef2-49d58a5b648d" providerId="ADAL" clId="{A8F70AC1-607D-4CAD-B191-2F3F4723845B}" dt="2023-02-04T20:39:12.335" v="4890" actId="700"/>
          <ac:spMkLst>
            <pc:docMk/>
            <pc:sldMk cId="1991619632" sldId="10653"/>
            <ac:spMk id="2" creationId="{4184F43C-556D-C7A7-6AB0-295B2FB8DCF0}"/>
          </ac:spMkLst>
        </pc:spChg>
        <pc:spChg chg="del mod ord">
          <ac:chgData name="Alon Lanyado" userId="8ff0d540-df09-4688-aef2-49d58a5b648d" providerId="ADAL" clId="{A8F70AC1-607D-4CAD-B191-2F3F4723845B}" dt="2023-02-04T20:39:12.335" v="4890" actId="700"/>
          <ac:spMkLst>
            <pc:docMk/>
            <pc:sldMk cId="1991619632" sldId="10653"/>
            <ac:spMk id="3" creationId="{C2FC1E24-8E9B-5C3F-09AC-5A69E82EDFD9}"/>
          </ac:spMkLst>
        </pc:spChg>
        <pc:spChg chg="add mod ord">
          <ac:chgData name="Alon Lanyado" userId="8ff0d540-df09-4688-aef2-49d58a5b648d" providerId="ADAL" clId="{A8F70AC1-607D-4CAD-B191-2F3F4723845B}" dt="2023-02-04T20:39:22.981" v="4911" actId="20577"/>
          <ac:spMkLst>
            <pc:docMk/>
            <pc:sldMk cId="1991619632" sldId="10653"/>
            <ac:spMk id="4" creationId="{5E9B7D26-FE5F-B73B-145E-F94ED7D317EB}"/>
          </ac:spMkLst>
        </pc:spChg>
        <pc:spChg chg="add mod ord">
          <ac:chgData name="Alon Lanyado" userId="8ff0d540-df09-4688-aef2-49d58a5b648d" providerId="ADAL" clId="{A8F70AC1-607D-4CAD-B191-2F3F4723845B}" dt="2023-02-04T20:39:43.834" v="4913" actId="20577"/>
          <ac:spMkLst>
            <pc:docMk/>
            <pc:sldMk cId="1991619632" sldId="10653"/>
            <ac:spMk id="5" creationId="{ED771464-94F0-43A2-229C-A92633579BE6}"/>
          </ac:spMkLst>
        </pc:spChg>
        <pc:picChg chg="add mod">
          <ac:chgData name="Alon Lanyado" userId="8ff0d540-df09-4688-aef2-49d58a5b648d" providerId="ADAL" clId="{A8F70AC1-607D-4CAD-B191-2F3F4723845B}" dt="2023-02-04T20:47:23.463" v="4917" actId="1076"/>
          <ac:picMkLst>
            <pc:docMk/>
            <pc:sldMk cId="1991619632" sldId="10653"/>
            <ac:picMk id="7" creationId="{FAB27B09-7DA6-2207-0135-B64AB479016D}"/>
          </ac:picMkLst>
        </pc:picChg>
      </pc:sldChg>
      <pc:sldChg chg="addSp delSp modSp new mod">
        <pc:chgData name="Alon Lanyado" userId="8ff0d540-df09-4688-aef2-49d58a5b648d" providerId="ADAL" clId="{A8F70AC1-607D-4CAD-B191-2F3F4723845B}" dt="2023-02-06T07:18:09.378" v="12477" actId="20577"/>
        <pc:sldMkLst>
          <pc:docMk/>
          <pc:sldMk cId="1469637688" sldId="10654"/>
        </pc:sldMkLst>
        <pc:spChg chg="mod">
          <ac:chgData name="Alon Lanyado" userId="8ff0d540-df09-4688-aef2-49d58a5b648d" providerId="ADAL" clId="{A8F70AC1-607D-4CAD-B191-2F3F4723845B}" dt="2023-02-04T20:49:02.718" v="4947" actId="20577"/>
          <ac:spMkLst>
            <pc:docMk/>
            <pc:sldMk cId="1469637688" sldId="10654"/>
            <ac:spMk id="2" creationId="{BF98A05D-FC96-8A91-FCE9-0A3B8D676112}"/>
          </ac:spMkLst>
        </pc:spChg>
        <pc:spChg chg="del">
          <ac:chgData name="Alon Lanyado" userId="8ff0d540-df09-4688-aef2-49d58a5b648d" providerId="ADAL" clId="{A8F70AC1-607D-4CAD-B191-2F3F4723845B}" dt="2023-02-04T20:49:28.045" v="4948" actId="1032"/>
          <ac:spMkLst>
            <pc:docMk/>
            <pc:sldMk cId="1469637688" sldId="10654"/>
            <ac:spMk id="3" creationId="{83CE02C3-B91F-3219-6E73-23EFFDB7CBEA}"/>
          </ac:spMkLst>
        </pc:spChg>
        <pc:graphicFrameChg chg="add mod modGraphic">
          <ac:chgData name="Alon Lanyado" userId="8ff0d540-df09-4688-aef2-49d58a5b648d" providerId="ADAL" clId="{A8F70AC1-607D-4CAD-B191-2F3F4723845B}" dt="2023-02-06T07:18:09.378" v="12477" actId="20577"/>
          <ac:graphicFrameMkLst>
            <pc:docMk/>
            <pc:sldMk cId="1469637688" sldId="10654"/>
            <ac:graphicFrameMk id="4" creationId="{C355EAAC-1AC8-0B86-E9F9-48E67A3AA7AD}"/>
          </ac:graphicFrameMkLst>
        </pc:graphicFrameChg>
      </pc:sldChg>
      <pc:sldChg chg="modSp new mod">
        <pc:chgData name="Alon Lanyado" userId="8ff0d540-df09-4688-aef2-49d58a5b648d" providerId="ADAL" clId="{A8F70AC1-607D-4CAD-B191-2F3F4723845B}" dt="2023-02-04T21:03:46.976" v="6815" actId="20577"/>
        <pc:sldMkLst>
          <pc:docMk/>
          <pc:sldMk cId="1321372043" sldId="10655"/>
        </pc:sldMkLst>
        <pc:spChg chg="mod">
          <ac:chgData name="Alon Lanyado" userId="8ff0d540-df09-4688-aef2-49d58a5b648d" providerId="ADAL" clId="{A8F70AC1-607D-4CAD-B191-2F3F4723845B}" dt="2023-02-04T20:58:28.853" v="6034" actId="20577"/>
          <ac:spMkLst>
            <pc:docMk/>
            <pc:sldMk cId="1321372043" sldId="10655"/>
            <ac:spMk id="2" creationId="{19FC5F8D-D595-5F87-EAFC-1AA8E25F3211}"/>
          </ac:spMkLst>
        </pc:spChg>
        <pc:spChg chg="mod">
          <ac:chgData name="Alon Lanyado" userId="8ff0d540-df09-4688-aef2-49d58a5b648d" providerId="ADAL" clId="{A8F70AC1-607D-4CAD-B191-2F3F4723845B}" dt="2023-02-04T21:03:46.976" v="6815" actId="20577"/>
          <ac:spMkLst>
            <pc:docMk/>
            <pc:sldMk cId="1321372043" sldId="10655"/>
            <ac:spMk id="3" creationId="{DA51386E-022E-8ABE-C451-5811E5B38768}"/>
          </ac:spMkLst>
        </pc:spChg>
      </pc:sldChg>
      <pc:sldChg chg="modSp new mod">
        <pc:chgData name="Alon Lanyado" userId="8ff0d540-df09-4688-aef2-49d58a5b648d" providerId="ADAL" clId="{A8F70AC1-607D-4CAD-B191-2F3F4723845B}" dt="2023-02-04T21:06:01.109" v="7170" actId="20577"/>
        <pc:sldMkLst>
          <pc:docMk/>
          <pc:sldMk cId="2566009104" sldId="10656"/>
        </pc:sldMkLst>
        <pc:spChg chg="mod">
          <ac:chgData name="Alon Lanyado" userId="8ff0d540-df09-4688-aef2-49d58a5b648d" providerId="ADAL" clId="{A8F70AC1-607D-4CAD-B191-2F3F4723845B}" dt="2023-02-04T21:01:46.773" v="6514" actId="20577"/>
          <ac:spMkLst>
            <pc:docMk/>
            <pc:sldMk cId="2566009104" sldId="10656"/>
            <ac:spMk id="2" creationId="{1B03FB77-981A-9E92-EE8D-F7D9E3B5171A}"/>
          </ac:spMkLst>
        </pc:spChg>
        <pc:spChg chg="mod">
          <ac:chgData name="Alon Lanyado" userId="8ff0d540-df09-4688-aef2-49d58a5b648d" providerId="ADAL" clId="{A8F70AC1-607D-4CAD-B191-2F3F4723845B}" dt="2023-02-04T21:06:01.109" v="7170" actId="20577"/>
          <ac:spMkLst>
            <pc:docMk/>
            <pc:sldMk cId="2566009104" sldId="10656"/>
            <ac:spMk id="3" creationId="{243E3878-9F67-7333-5CC4-A3E5BDE07C76}"/>
          </ac:spMkLst>
        </pc:spChg>
      </pc:sldChg>
      <pc:sldChg chg="addSp delSp modSp new mod modClrScheme chgLayout">
        <pc:chgData name="Alon Lanyado" userId="8ff0d540-df09-4688-aef2-49d58a5b648d" providerId="ADAL" clId="{A8F70AC1-607D-4CAD-B191-2F3F4723845B}" dt="2023-02-04T21:06:16.928" v="7184" actId="20577"/>
        <pc:sldMkLst>
          <pc:docMk/>
          <pc:sldMk cId="3144356912" sldId="10657"/>
        </pc:sldMkLst>
        <pc:spChg chg="del mod ord">
          <ac:chgData name="Alon Lanyado" userId="8ff0d540-df09-4688-aef2-49d58a5b648d" providerId="ADAL" clId="{A8F70AC1-607D-4CAD-B191-2F3F4723845B}" dt="2023-02-04T21:06:11.530" v="7172" actId="700"/>
          <ac:spMkLst>
            <pc:docMk/>
            <pc:sldMk cId="3144356912" sldId="10657"/>
            <ac:spMk id="2" creationId="{809FB852-9946-D60D-3359-F257B84DB598}"/>
          </ac:spMkLst>
        </pc:spChg>
        <pc:spChg chg="del mod ord">
          <ac:chgData name="Alon Lanyado" userId="8ff0d540-df09-4688-aef2-49d58a5b648d" providerId="ADAL" clId="{A8F70AC1-607D-4CAD-B191-2F3F4723845B}" dt="2023-02-04T21:06:11.530" v="7172" actId="700"/>
          <ac:spMkLst>
            <pc:docMk/>
            <pc:sldMk cId="3144356912" sldId="10657"/>
            <ac:spMk id="3" creationId="{516CF527-4186-686A-1F75-3A396E663C16}"/>
          </ac:spMkLst>
        </pc:spChg>
        <pc:spChg chg="add mod ord">
          <ac:chgData name="Alon Lanyado" userId="8ff0d540-df09-4688-aef2-49d58a5b648d" providerId="ADAL" clId="{A8F70AC1-607D-4CAD-B191-2F3F4723845B}" dt="2023-02-04T21:06:16.928" v="7184" actId="20577"/>
          <ac:spMkLst>
            <pc:docMk/>
            <pc:sldMk cId="3144356912" sldId="10657"/>
            <ac:spMk id="4" creationId="{E8394C45-54E1-E4B5-47A8-580C2BE2B2D6}"/>
          </ac:spMkLst>
        </pc:spChg>
        <pc:spChg chg="add mod ord">
          <ac:chgData name="Alon Lanyado" userId="8ff0d540-df09-4688-aef2-49d58a5b648d" providerId="ADAL" clId="{A8F70AC1-607D-4CAD-B191-2F3F4723845B}" dt="2023-02-04T21:06:11.530" v="7172" actId="700"/>
          <ac:spMkLst>
            <pc:docMk/>
            <pc:sldMk cId="3144356912" sldId="10657"/>
            <ac:spMk id="5" creationId="{A846384C-02D5-4764-704A-84A2EF69F3E4}"/>
          </ac:spMkLst>
        </pc:spChg>
      </pc:sldChg>
      <pc:sldChg chg="addSp delSp modSp new mod modClrScheme chgLayout">
        <pc:chgData name="Alon Lanyado" userId="8ff0d540-df09-4688-aef2-49d58a5b648d" providerId="ADAL" clId="{A8F70AC1-607D-4CAD-B191-2F3F4723845B}" dt="2023-02-05T21:21:18.261" v="11790" actId="1076"/>
        <pc:sldMkLst>
          <pc:docMk/>
          <pc:sldMk cId="827812565" sldId="10658"/>
        </pc:sldMkLst>
        <pc:spChg chg="del mod ord">
          <ac:chgData name="Alon Lanyado" userId="8ff0d540-df09-4688-aef2-49d58a5b648d" providerId="ADAL" clId="{A8F70AC1-607D-4CAD-B191-2F3F4723845B}" dt="2023-02-04T21:06:22.161" v="7186" actId="700"/>
          <ac:spMkLst>
            <pc:docMk/>
            <pc:sldMk cId="827812565" sldId="10658"/>
            <ac:spMk id="2" creationId="{C975A850-6DAC-D3AC-46FE-AC183548AFAC}"/>
          </ac:spMkLst>
        </pc:spChg>
        <pc:spChg chg="del mod ord">
          <ac:chgData name="Alon Lanyado" userId="8ff0d540-df09-4688-aef2-49d58a5b648d" providerId="ADAL" clId="{A8F70AC1-607D-4CAD-B191-2F3F4723845B}" dt="2023-02-04T21:06:22.161" v="7186" actId="700"/>
          <ac:spMkLst>
            <pc:docMk/>
            <pc:sldMk cId="827812565" sldId="10658"/>
            <ac:spMk id="3" creationId="{A731DEC3-5308-CEFB-DE19-854D5DDE885F}"/>
          </ac:spMkLst>
        </pc:spChg>
        <pc:spChg chg="add mod ord">
          <ac:chgData name="Alon Lanyado" userId="8ff0d540-df09-4688-aef2-49d58a5b648d" providerId="ADAL" clId="{A8F70AC1-607D-4CAD-B191-2F3F4723845B}" dt="2023-02-05T21:16:33.677" v="11767" actId="20577"/>
          <ac:spMkLst>
            <pc:docMk/>
            <pc:sldMk cId="827812565" sldId="10658"/>
            <ac:spMk id="4" creationId="{F5FAF0BA-E46C-A3EC-F85B-073ECD6346A6}"/>
          </ac:spMkLst>
        </pc:spChg>
        <pc:spChg chg="add mod ord">
          <ac:chgData name="Alon Lanyado" userId="8ff0d540-df09-4688-aef2-49d58a5b648d" providerId="ADAL" clId="{A8F70AC1-607D-4CAD-B191-2F3F4723845B}" dt="2023-02-05T21:17:57.042" v="11780" actId="20577"/>
          <ac:spMkLst>
            <pc:docMk/>
            <pc:sldMk cId="827812565" sldId="10658"/>
            <ac:spMk id="5" creationId="{33BD2ECD-61F0-9B36-E4B6-394A4A138CC0}"/>
          </ac:spMkLst>
        </pc:spChg>
        <pc:picChg chg="add del mod">
          <ac:chgData name="Alon Lanyado" userId="8ff0d540-df09-4688-aef2-49d58a5b648d" providerId="ADAL" clId="{A8F70AC1-607D-4CAD-B191-2F3F4723845B}" dt="2023-02-05T21:21:05.826" v="11786" actId="478"/>
          <ac:picMkLst>
            <pc:docMk/>
            <pc:sldMk cId="827812565" sldId="10658"/>
            <ac:picMk id="7" creationId="{EC2C8374-7DD6-4CC0-CD5F-3A3041091A3E}"/>
          </ac:picMkLst>
        </pc:picChg>
        <pc:picChg chg="add mod">
          <ac:chgData name="Alon Lanyado" userId="8ff0d540-df09-4688-aef2-49d58a5b648d" providerId="ADAL" clId="{A8F70AC1-607D-4CAD-B191-2F3F4723845B}" dt="2023-02-05T21:21:18.261" v="11790" actId="1076"/>
          <ac:picMkLst>
            <pc:docMk/>
            <pc:sldMk cId="827812565" sldId="10658"/>
            <ac:picMk id="9" creationId="{CA724DEF-62CA-7B25-D257-D9FB0C7A32BF}"/>
          </ac:picMkLst>
        </pc:picChg>
      </pc:sldChg>
      <pc:sldChg chg="modSp new del mod">
        <pc:chgData name="Alon Lanyado" userId="8ff0d540-df09-4688-aef2-49d58a5b648d" providerId="ADAL" clId="{A8F70AC1-607D-4CAD-B191-2F3F4723845B}" dt="2023-02-05T21:16:15.866" v="11719" actId="47"/>
        <pc:sldMkLst>
          <pc:docMk/>
          <pc:sldMk cId="3243959893" sldId="10659"/>
        </pc:sldMkLst>
        <pc:spChg chg="mod">
          <ac:chgData name="Alon Lanyado" userId="8ff0d540-df09-4688-aef2-49d58a5b648d" providerId="ADAL" clId="{A8F70AC1-607D-4CAD-B191-2F3F4723845B}" dt="2023-02-04T21:06:54.632" v="7250" actId="20577"/>
          <ac:spMkLst>
            <pc:docMk/>
            <pc:sldMk cId="3243959893" sldId="10659"/>
            <ac:spMk id="2" creationId="{50981C1D-C95D-17F4-08BE-BDCE2A4AE35E}"/>
          </ac:spMkLst>
        </pc:spChg>
        <pc:spChg chg="mod">
          <ac:chgData name="Alon Lanyado" userId="8ff0d540-df09-4688-aef2-49d58a5b648d" providerId="ADAL" clId="{A8F70AC1-607D-4CAD-B191-2F3F4723845B}" dt="2023-02-04T21:11:29.053" v="7960" actId="20577"/>
          <ac:spMkLst>
            <pc:docMk/>
            <pc:sldMk cId="3243959893" sldId="10659"/>
            <ac:spMk id="3" creationId="{9E23DF89-93CC-E1A5-1F4B-92D61BDDC273}"/>
          </ac:spMkLst>
        </pc:spChg>
      </pc:sldChg>
      <pc:sldChg chg="addSp delSp modSp new mod">
        <pc:chgData name="Alon Lanyado" userId="8ff0d540-df09-4688-aef2-49d58a5b648d" providerId="ADAL" clId="{A8F70AC1-607D-4CAD-B191-2F3F4723845B}" dt="2023-02-05T21:10:50.815" v="11536" actId="20577"/>
        <pc:sldMkLst>
          <pc:docMk/>
          <pc:sldMk cId="1219018927" sldId="10660"/>
        </pc:sldMkLst>
        <pc:spChg chg="mod">
          <ac:chgData name="Alon Lanyado" userId="8ff0d540-df09-4688-aef2-49d58a5b648d" providerId="ADAL" clId="{A8F70AC1-607D-4CAD-B191-2F3F4723845B}" dt="2023-02-05T11:24:57.213" v="7974" actId="20577"/>
          <ac:spMkLst>
            <pc:docMk/>
            <pc:sldMk cId="1219018927" sldId="10660"/>
            <ac:spMk id="2" creationId="{8A393635-C16F-F815-7F2A-F6F3F923CDF3}"/>
          </ac:spMkLst>
        </pc:spChg>
        <pc:spChg chg="mod">
          <ac:chgData name="Alon Lanyado" userId="8ff0d540-df09-4688-aef2-49d58a5b648d" providerId="ADAL" clId="{A8F70AC1-607D-4CAD-B191-2F3F4723845B}" dt="2023-02-05T21:10:50.815" v="11536" actId="20577"/>
          <ac:spMkLst>
            <pc:docMk/>
            <pc:sldMk cId="1219018927" sldId="10660"/>
            <ac:spMk id="3" creationId="{17FD7205-A5A3-16DD-0B6E-21D3E7039545}"/>
          </ac:spMkLst>
        </pc:spChg>
        <pc:spChg chg="add mod">
          <ac:chgData name="Alon Lanyado" userId="8ff0d540-df09-4688-aef2-49d58a5b648d" providerId="ADAL" clId="{A8F70AC1-607D-4CAD-B191-2F3F4723845B}" dt="2023-02-05T15:42:06.454" v="8031" actId="1076"/>
          <ac:spMkLst>
            <pc:docMk/>
            <pc:sldMk cId="1219018927" sldId="10660"/>
            <ac:spMk id="6" creationId="{73305DB5-1CAA-C445-EB78-72018FF5B0C6}"/>
          </ac:spMkLst>
        </pc:spChg>
        <pc:picChg chg="add del mod modCrop">
          <ac:chgData name="Alon Lanyado" userId="8ff0d540-df09-4688-aef2-49d58a5b648d" providerId="ADAL" clId="{A8F70AC1-607D-4CAD-B191-2F3F4723845B}" dt="2023-02-05T18:36:07.465" v="8476" actId="478"/>
          <ac:picMkLst>
            <pc:docMk/>
            <pc:sldMk cId="1219018927" sldId="10660"/>
            <ac:picMk id="5" creationId="{68BE21CB-4254-851E-874E-09BC0B4A6B14}"/>
          </ac:picMkLst>
        </pc:picChg>
        <pc:picChg chg="add mod">
          <ac:chgData name="Alon Lanyado" userId="8ff0d540-df09-4688-aef2-49d58a5b648d" providerId="ADAL" clId="{A8F70AC1-607D-4CAD-B191-2F3F4723845B}" dt="2023-02-05T18:36:26.705" v="8484" actId="1076"/>
          <ac:picMkLst>
            <pc:docMk/>
            <pc:sldMk cId="1219018927" sldId="10660"/>
            <ac:picMk id="8" creationId="{63629E6F-6095-367A-D687-E3727FDB8CAB}"/>
          </ac:picMkLst>
        </pc:picChg>
      </pc:sldChg>
      <pc:sldChg chg="addSp delSp modSp new mod modClrScheme chgLayout">
        <pc:chgData name="Alon Lanyado" userId="8ff0d540-df09-4688-aef2-49d58a5b648d" providerId="ADAL" clId="{A8F70AC1-607D-4CAD-B191-2F3F4723845B}" dt="2023-02-05T21:11:13.315" v="11546" actId="20577"/>
        <pc:sldMkLst>
          <pc:docMk/>
          <pc:sldMk cId="2277196436" sldId="10661"/>
        </pc:sldMkLst>
        <pc:spChg chg="del mod ord">
          <ac:chgData name="Alon Lanyado" userId="8ff0d540-df09-4688-aef2-49d58a5b648d" providerId="ADAL" clId="{A8F70AC1-607D-4CAD-B191-2F3F4723845B}" dt="2023-02-05T15:43:02.968" v="8050" actId="700"/>
          <ac:spMkLst>
            <pc:docMk/>
            <pc:sldMk cId="2277196436" sldId="10661"/>
            <ac:spMk id="2" creationId="{455A41AC-16FA-D5F1-260D-7DAD52782B4B}"/>
          </ac:spMkLst>
        </pc:spChg>
        <pc:spChg chg="del mod ord">
          <ac:chgData name="Alon Lanyado" userId="8ff0d540-df09-4688-aef2-49d58a5b648d" providerId="ADAL" clId="{A8F70AC1-607D-4CAD-B191-2F3F4723845B}" dt="2023-02-05T15:43:02.968" v="8050" actId="700"/>
          <ac:spMkLst>
            <pc:docMk/>
            <pc:sldMk cId="2277196436" sldId="10661"/>
            <ac:spMk id="3" creationId="{396AD329-6A04-1725-0A08-6CF66576D587}"/>
          </ac:spMkLst>
        </pc:spChg>
        <pc:spChg chg="add mod ord">
          <ac:chgData name="Alon Lanyado" userId="8ff0d540-df09-4688-aef2-49d58a5b648d" providerId="ADAL" clId="{A8F70AC1-607D-4CAD-B191-2F3F4723845B}" dt="2023-02-05T21:11:13.315" v="11546" actId="20577"/>
          <ac:spMkLst>
            <pc:docMk/>
            <pc:sldMk cId="2277196436" sldId="10661"/>
            <ac:spMk id="4" creationId="{4515EF29-F5F5-9699-AB27-FE2C229C67D9}"/>
          </ac:spMkLst>
        </pc:spChg>
        <pc:spChg chg="add mod ord">
          <ac:chgData name="Alon Lanyado" userId="8ff0d540-df09-4688-aef2-49d58a5b648d" providerId="ADAL" clId="{A8F70AC1-607D-4CAD-B191-2F3F4723845B}" dt="2023-02-05T15:43:02.968" v="8050" actId="700"/>
          <ac:spMkLst>
            <pc:docMk/>
            <pc:sldMk cId="2277196436" sldId="10661"/>
            <ac:spMk id="5" creationId="{BFD323A4-D2F8-5B63-EBD0-DD9C49A9255B}"/>
          </ac:spMkLst>
        </pc:spChg>
      </pc:sldChg>
      <pc:sldChg chg="addSp delSp modSp new mod modClrScheme chgLayout">
        <pc:chgData name="Alon Lanyado" userId="8ff0d540-df09-4688-aef2-49d58a5b648d" providerId="ADAL" clId="{A8F70AC1-607D-4CAD-B191-2F3F4723845B}" dt="2023-02-05T15:44:50.061" v="8392" actId="20577"/>
        <pc:sldMkLst>
          <pc:docMk/>
          <pc:sldMk cId="4187491874" sldId="10662"/>
        </pc:sldMkLst>
        <pc:spChg chg="del mod ord">
          <ac:chgData name="Alon Lanyado" userId="8ff0d540-df09-4688-aef2-49d58a5b648d" providerId="ADAL" clId="{A8F70AC1-607D-4CAD-B191-2F3F4723845B}" dt="2023-02-05T15:43:20.457" v="8074" actId="700"/>
          <ac:spMkLst>
            <pc:docMk/>
            <pc:sldMk cId="4187491874" sldId="10662"/>
            <ac:spMk id="2" creationId="{7EE371B5-99C4-B255-1A05-7B92F2E96C8D}"/>
          </ac:spMkLst>
        </pc:spChg>
        <pc:spChg chg="del mod ord">
          <ac:chgData name="Alon Lanyado" userId="8ff0d540-df09-4688-aef2-49d58a5b648d" providerId="ADAL" clId="{A8F70AC1-607D-4CAD-B191-2F3F4723845B}" dt="2023-02-05T15:43:20.457" v="8074" actId="700"/>
          <ac:spMkLst>
            <pc:docMk/>
            <pc:sldMk cId="4187491874" sldId="10662"/>
            <ac:spMk id="3" creationId="{B9F425DE-5275-C0BF-ABCD-72A8A3B0EF43}"/>
          </ac:spMkLst>
        </pc:spChg>
        <pc:spChg chg="add mod ord">
          <ac:chgData name="Alon Lanyado" userId="8ff0d540-df09-4688-aef2-49d58a5b648d" providerId="ADAL" clId="{A8F70AC1-607D-4CAD-B191-2F3F4723845B}" dt="2023-02-05T15:43:30.554" v="8112" actId="20577"/>
          <ac:spMkLst>
            <pc:docMk/>
            <pc:sldMk cId="4187491874" sldId="10662"/>
            <ac:spMk id="4" creationId="{EA692BE2-6E02-44AF-11A1-A0476BD801F9}"/>
          </ac:spMkLst>
        </pc:spChg>
        <pc:spChg chg="add mod ord">
          <ac:chgData name="Alon Lanyado" userId="8ff0d540-df09-4688-aef2-49d58a5b648d" providerId="ADAL" clId="{A8F70AC1-607D-4CAD-B191-2F3F4723845B}" dt="2023-02-05T15:44:50.061" v="8392" actId="20577"/>
          <ac:spMkLst>
            <pc:docMk/>
            <pc:sldMk cId="4187491874" sldId="10662"/>
            <ac:spMk id="5" creationId="{55C0F110-CB51-26C1-E4F5-7223573E5D63}"/>
          </ac:spMkLst>
        </pc:spChg>
      </pc:sldChg>
      <pc:sldChg chg="addSp delSp modSp new mod">
        <pc:chgData name="Alon Lanyado" userId="8ff0d540-df09-4688-aef2-49d58a5b648d" providerId="ADAL" clId="{A8F70AC1-607D-4CAD-B191-2F3F4723845B}" dt="2023-02-05T21:11:37.882" v="11551" actId="20577"/>
        <pc:sldMkLst>
          <pc:docMk/>
          <pc:sldMk cId="3770143829" sldId="10663"/>
        </pc:sldMkLst>
        <pc:spChg chg="mod">
          <ac:chgData name="Alon Lanyado" userId="8ff0d540-df09-4688-aef2-49d58a5b648d" providerId="ADAL" clId="{A8F70AC1-607D-4CAD-B191-2F3F4723845B}" dt="2023-02-05T15:45:17.992" v="8441" actId="20577"/>
          <ac:spMkLst>
            <pc:docMk/>
            <pc:sldMk cId="3770143829" sldId="10663"/>
            <ac:spMk id="2" creationId="{FC2EB8E2-D4EA-746E-74EE-D0D89571F715}"/>
          </ac:spMkLst>
        </pc:spChg>
        <pc:spChg chg="mod">
          <ac:chgData name="Alon Lanyado" userId="8ff0d540-df09-4688-aef2-49d58a5b648d" providerId="ADAL" clId="{A8F70AC1-607D-4CAD-B191-2F3F4723845B}" dt="2023-02-05T21:11:37.882" v="11551" actId="20577"/>
          <ac:spMkLst>
            <pc:docMk/>
            <pc:sldMk cId="3770143829" sldId="10663"/>
            <ac:spMk id="3" creationId="{9D76C933-E025-0BA1-587C-E191E76AB3A7}"/>
          </ac:spMkLst>
        </pc:spChg>
        <pc:picChg chg="add del">
          <ac:chgData name="Alon Lanyado" userId="8ff0d540-df09-4688-aef2-49d58a5b648d" providerId="ADAL" clId="{A8F70AC1-607D-4CAD-B191-2F3F4723845B}" dt="2023-02-05T18:37:41.590" v="8486" actId="478"/>
          <ac:picMkLst>
            <pc:docMk/>
            <pc:sldMk cId="3770143829" sldId="10663"/>
            <ac:picMk id="5" creationId="{61D62B41-B22E-D699-20B6-1CD8BFBF8264}"/>
          </ac:picMkLst>
        </pc:picChg>
        <pc:picChg chg="add mod">
          <ac:chgData name="Alon Lanyado" userId="8ff0d540-df09-4688-aef2-49d58a5b648d" providerId="ADAL" clId="{A8F70AC1-607D-4CAD-B191-2F3F4723845B}" dt="2023-02-05T18:38:00.340" v="8488" actId="1076"/>
          <ac:picMkLst>
            <pc:docMk/>
            <pc:sldMk cId="3770143829" sldId="10663"/>
            <ac:picMk id="7" creationId="{DDCD649B-56E0-ED1E-F3FA-13AF1E4AD6CD}"/>
          </ac:picMkLst>
        </pc:picChg>
      </pc:sldChg>
      <pc:sldChg chg="addSp delSp modSp new mod">
        <pc:chgData name="Alon Lanyado" userId="8ff0d540-df09-4688-aef2-49d58a5b648d" providerId="ADAL" clId="{A8F70AC1-607D-4CAD-B191-2F3F4723845B}" dt="2023-02-05T18:53:19.131" v="10649" actId="20577"/>
        <pc:sldMkLst>
          <pc:docMk/>
          <pc:sldMk cId="546923362" sldId="10664"/>
        </pc:sldMkLst>
        <pc:spChg chg="mod">
          <ac:chgData name="Alon Lanyado" userId="8ff0d540-df09-4688-aef2-49d58a5b648d" providerId="ADAL" clId="{A8F70AC1-607D-4CAD-B191-2F3F4723845B}" dt="2023-02-05T18:44:56.936" v="9269" actId="20577"/>
          <ac:spMkLst>
            <pc:docMk/>
            <pc:sldMk cId="546923362" sldId="10664"/>
            <ac:spMk id="2" creationId="{E37FBD66-2BCE-9C55-0EA3-0B51E82C6EF9}"/>
          </ac:spMkLst>
        </pc:spChg>
        <pc:spChg chg="del">
          <ac:chgData name="Alon Lanyado" userId="8ff0d540-df09-4688-aef2-49d58a5b648d" providerId="ADAL" clId="{A8F70AC1-607D-4CAD-B191-2F3F4723845B}" dt="2023-02-05T18:45:17.780" v="9270"/>
          <ac:spMkLst>
            <pc:docMk/>
            <pc:sldMk cId="546923362" sldId="10664"/>
            <ac:spMk id="3" creationId="{AA043532-0957-C0A7-72B7-3D7310005D83}"/>
          </ac:spMkLst>
        </pc:spChg>
        <pc:spChg chg="add mod">
          <ac:chgData name="Alon Lanyado" userId="8ff0d540-df09-4688-aef2-49d58a5b648d" providerId="ADAL" clId="{A8F70AC1-607D-4CAD-B191-2F3F4723845B}" dt="2023-02-05T18:53:19.131" v="10649" actId="20577"/>
          <ac:spMkLst>
            <pc:docMk/>
            <pc:sldMk cId="546923362" sldId="10664"/>
            <ac:spMk id="5" creationId="{F2C10785-1F0F-ED8D-0D92-6C669057C569}"/>
          </ac:spMkLst>
        </pc:spChg>
        <pc:picChg chg="add mod modCrop">
          <ac:chgData name="Alon Lanyado" userId="8ff0d540-df09-4688-aef2-49d58a5b648d" providerId="ADAL" clId="{A8F70AC1-607D-4CAD-B191-2F3F4723845B}" dt="2023-02-05T18:45:30.935" v="9272" actId="1076"/>
          <ac:picMkLst>
            <pc:docMk/>
            <pc:sldMk cId="546923362" sldId="10664"/>
            <ac:picMk id="4" creationId="{476873AC-E9F5-0529-ADE4-2C07756D909E}"/>
          </ac:picMkLst>
        </pc:picChg>
      </pc:sldChg>
      <pc:sldChg chg="addSp modSp new mod">
        <pc:chgData name="Alon Lanyado" userId="8ff0d540-df09-4688-aef2-49d58a5b648d" providerId="ADAL" clId="{A8F70AC1-607D-4CAD-B191-2F3F4723845B}" dt="2023-02-05T21:08:59.323" v="11434" actId="20577"/>
        <pc:sldMkLst>
          <pc:docMk/>
          <pc:sldMk cId="89252258" sldId="10665"/>
        </pc:sldMkLst>
        <pc:spChg chg="mod">
          <ac:chgData name="Alon Lanyado" userId="8ff0d540-df09-4688-aef2-49d58a5b648d" providerId="ADAL" clId="{A8F70AC1-607D-4CAD-B191-2F3F4723845B}" dt="2023-02-05T19:00:46.257" v="11433" actId="20577"/>
          <ac:spMkLst>
            <pc:docMk/>
            <pc:sldMk cId="89252258" sldId="10665"/>
            <ac:spMk id="2" creationId="{6A01C6C4-3C91-AF67-59E7-D18B1B7B135B}"/>
          </ac:spMkLst>
        </pc:spChg>
        <pc:spChg chg="mod">
          <ac:chgData name="Alon Lanyado" userId="8ff0d540-df09-4688-aef2-49d58a5b648d" providerId="ADAL" clId="{A8F70AC1-607D-4CAD-B191-2F3F4723845B}" dt="2023-02-05T21:08:59.323" v="11434" actId="20577"/>
          <ac:spMkLst>
            <pc:docMk/>
            <pc:sldMk cId="89252258" sldId="10665"/>
            <ac:spMk id="3" creationId="{545AC7DF-CFC8-5CD9-C8D9-50E0A8C79AB2}"/>
          </ac:spMkLst>
        </pc:spChg>
        <pc:spChg chg="add mod">
          <ac:chgData name="Alon Lanyado" userId="8ff0d540-df09-4688-aef2-49d58a5b648d" providerId="ADAL" clId="{A8F70AC1-607D-4CAD-B191-2F3F4723845B}" dt="2023-02-05T18:59:55.788" v="11395" actId="14100"/>
          <ac:spMkLst>
            <pc:docMk/>
            <pc:sldMk cId="89252258" sldId="10665"/>
            <ac:spMk id="8" creationId="{3E2A8174-5894-CCB7-7999-7D22CEF461DC}"/>
          </ac:spMkLst>
        </pc:spChg>
        <pc:spChg chg="add mod">
          <ac:chgData name="Alon Lanyado" userId="8ff0d540-df09-4688-aef2-49d58a5b648d" providerId="ADAL" clId="{A8F70AC1-607D-4CAD-B191-2F3F4723845B}" dt="2023-02-05T19:00:33.322" v="11431" actId="14100"/>
          <ac:spMkLst>
            <pc:docMk/>
            <pc:sldMk cId="89252258" sldId="10665"/>
            <ac:spMk id="9" creationId="{F1D7E1E0-B205-D0BD-56E4-68F6F9BA6306}"/>
          </ac:spMkLst>
        </pc:spChg>
        <pc:picChg chg="add mod">
          <ac:chgData name="Alon Lanyado" userId="8ff0d540-df09-4688-aef2-49d58a5b648d" providerId="ADAL" clId="{A8F70AC1-607D-4CAD-B191-2F3F4723845B}" dt="2023-02-05T18:54:33.381" v="10679" actId="1076"/>
          <ac:picMkLst>
            <pc:docMk/>
            <pc:sldMk cId="89252258" sldId="10665"/>
            <ac:picMk id="5" creationId="{F16C44D0-AA39-7CDC-1786-F9AF855F8AE5}"/>
          </ac:picMkLst>
        </pc:picChg>
        <pc:picChg chg="add mod">
          <ac:chgData name="Alon Lanyado" userId="8ff0d540-df09-4688-aef2-49d58a5b648d" providerId="ADAL" clId="{A8F70AC1-607D-4CAD-B191-2F3F4723845B}" dt="2023-02-05T18:58:32.746" v="11253" actId="1076"/>
          <ac:picMkLst>
            <pc:docMk/>
            <pc:sldMk cId="89252258" sldId="10665"/>
            <ac:picMk id="7" creationId="{18AD1B28-C12A-C021-C3FF-DC6551488C67}"/>
          </ac:picMkLst>
        </pc:picChg>
      </pc:sldChg>
      <pc:sldChg chg="del">
        <pc:chgData name="Alon Lanyado" userId="8ff0d540-df09-4688-aef2-49d58a5b648d" providerId="ADAL" clId="{A8F70AC1-607D-4CAD-B191-2F3F4723845B}" dt="2023-02-04T19:41:20.320" v="12" actId="47"/>
        <pc:sldMkLst>
          <pc:docMk/>
          <pc:sldMk cId="956467251" sldId="10666"/>
        </pc:sldMkLst>
      </pc:sldChg>
      <pc:sldChg chg="addSp delSp modSp new mod">
        <pc:chgData name="Alon Lanyado" userId="8ff0d540-df09-4688-aef2-49d58a5b648d" providerId="ADAL" clId="{A8F70AC1-607D-4CAD-B191-2F3F4723845B}" dt="2023-02-05T21:15:26.214" v="11718" actId="20577"/>
        <pc:sldMkLst>
          <pc:docMk/>
          <pc:sldMk cId="2634373474" sldId="10666"/>
        </pc:sldMkLst>
        <pc:spChg chg="mod">
          <ac:chgData name="Alon Lanyado" userId="8ff0d540-df09-4688-aef2-49d58a5b648d" providerId="ADAL" clId="{A8F70AC1-607D-4CAD-B191-2F3F4723845B}" dt="2023-02-05T21:12:05.363" v="11588" actId="20577"/>
          <ac:spMkLst>
            <pc:docMk/>
            <pc:sldMk cId="2634373474" sldId="10666"/>
            <ac:spMk id="2" creationId="{49FFA6A6-AA57-3BFA-8C83-242C49292208}"/>
          </ac:spMkLst>
        </pc:spChg>
        <pc:spChg chg="del">
          <ac:chgData name="Alon Lanyado" userId="8ff0d540-df09-4688-aef2-49d58a5b648d" providerId="ADAL" clId="{A8F70AC1-607D-4CAD-B191-2F3F4723845B}" dt="2023-02-05T21:13:25.955" v="11593" actId="478"/>
          <ac:spMkLst>
            <pc:docMk/>
            <pc:sldMk cId="2634373474" sldId="10666"/>
            <ac:spMk id="3" creationId="{5BF5B267-3D59-823B-053A-C038F42A5D42}"/>
          </ac:spMkLst>
        </pc:spChg>
        <pc:spChg chg="add mod">
          <ac:chgData name="Alon Lanyado" userId="8ff0d540-df09-4688-aef2-49d58a5b648d" providerId="ADAL" clId="{A8F70AC1-607D-4CAD-B191-2F3F4723845B}" dt="2023-02-05T21:14:12.258" v="11646" actId="1076"/>
          <ac:spMkLst>
            <pc:docMk/>
            <pc:sldMk cId="2634373474" sldId="10666"/>
            <ac:spMk id="6" creationId="{AB76C86F-4CB7-A6D5-F015-1C38DE8795F6}"/>
          </ac:spMkLst>
        </pc:spChg>
        <pc:spChg chg="add mod">
          <ac:chgData name="Alon Lanyado" userId="8ff0d540-df09-4688-aef2-49d58a5b648d" providerId="ADAL" clId="{A8F70AC1-607D-4CAD-B191-2F3F4723845B}" dt="2023-02-05T21:15:26.214" v="11718" actId="20577"/>
          <ac:spMkLst>
            <pc:docMk/>
            <pc:sldMk cId="2634373474" sldId="10666"/>
            <ac:spMk id="9" creationId="{2B6F8DF9-8BB6-E6EB-AAD0-9C4F63E67C99}"/>
          </ac:spMkLst>
        </pc:spChg>
        <pc:picChg chg="add mod">
          <ac:chgData name="Alon Lanyado" userId="8ff0d540-df09-4688-aef2-49d58a5b648d" providerId="ADAL" clId="{A8F70AC1-607D-4CAD-B191-2F3F4723845B}" dt="2023-02-05T21:13:55.554" v="11643" actId="1076"/>
          <ac:picMkLst>
            <pc:docMk/>
            <pc:sldMk cId="2634373474" sldId="10666"/>
            <ac:picMk id="5" creationId="{786514E2-A409-DA33-0C4B-41B64EB8E060}"/>
          </ac:picMkLst>
        </pc:picChg>
        <pc:cxnChg chg="add">
          <ac:chgData name="Alon Lanyado" userId="8ff0d540-df09-4688-aef2-49d58a5b648d" providerId="ADAL" clId="{A8F70AC1-607D-4CAD-B191-2F3F4723845B}" dt="2023-02-05T21:14:21.100" v="11647" actId="11529"/>
          <ac:cxnSpMkLst>
            <pc:docMk/>
            <pc:sldMk cId="2634373474" sldId="10666"/>
            <ac:cxnSpMk id="8" creationId="{63546FCA-9A54-F4AF-7DF5-48D897BA69A0}"/>
          </ac:cxnSpMkLst>
        </pc:cxnChg>
      </pc:sldChg>
      <pc:sldChg chg="addSp modSp new mod">
        <pc:chgData name="Alon Lanyado" userId="8ff0d540-df09-4688-aef2-49d58a5b648d" providerId="ADAL" clId="{A8F70AC1-607D-4CAD-B191-2F3F4723845B}" dt="2023-02-06T07:19:18.425" v="12687" actId="20577"/>
        <pc:sldMkLst>
          <pc:docMk/>
          <pc:sldMk cId="1173811431" sldId="10667"/>
        </pc:sldMkLst>
        <pc:spChg chg="mod">
          <ac:chgData name="Alon Lanyado" userId="8ff0d540-df09-4688-aef2-49d58a5b648d" providerId="ADAL" clId="{A8F70AC1-607D-4CAD-B191-2F3F4723845B}" dt="2023-02-06T07:12:57.267" v="11823" actId="20577"/>
          <ac:spMkLst>
            <pc:docMk/>
            <pc:sldMk cId="1173811431" sldId="10667"/>
            <ac:spMk id="2" creationId="{BFB2ED1B-0A24-430F-6651-24B632E37AEA}"/>
          </ac:spMkLst>
        </pc:spChg>
        <pc:spChg chg="mod">
          <ac:chgData name="Alon Lanyado" userId="8ff0d540-df09-4688-aef2-49d58a5b648d" providerId="ADAL" clId="{A8F70AC1-607D-4CAD-B191-2F3F4723845B}" dt="2023-02-06T07:19:18.425" v="12687" actId="20577"/>
          <ac:spMkLst>
            <pc:docMk/>
            <pc:sldMk cId="1173811431" sldId="10667"/>
            <ac:spMk id="3" creationId="{49701D19-2400-4FE9-8D80-51BD88A51045}"/>
          </ac:spMkLst>
        </pc:spChg>
        <pc:picChg chg="add mod">
          <ac:chgData name="Alon Lanyado" userId="8ff0d540-df09-4688-aef2-49d58a5b648d" providerId="ADAL" clId="{A8F70AC1-607D-4CAD-B191-2F3F4723845B}" dt="2023-02-06T07:13:37.613" v="11825" actId="1076"/>
          <ac:picMkLst>
            <pc:docMk/>
            <pc:sldMk cId="1173811431" sldId="10667"/>
            <ac:picMk id="5" creationId="{608A4BC9-0021-3D4A-9C07-D17BB447A06D}"/>
          </ac:picMkLst>
        </pc:picChg>
      </pc:sldChg>
      <pc:sldChg chg="addSp delSp modSp new mod">
        <pc:chgData name="Alon Lanyado" userId="8ff0d540-df09-4688-aef2-49d58a5b648d" providerId="ADAL" clId="{A8F70AC1-607D-4CAD-B191-2F3F4723845B}" dt="2023-02-06T07:30:11.895" v="12743" actId="313"/>
        <pc:sldMkLst>
          <pc:docMk/>
          <pc:sldMk cId="3930985002" sldId="10668"/>
        </pc:sldMkLst>
        <pc:spChg chg="mod">
          <ac:chgData name="Alon Lanyado" userId="8ff0d540-df09-4688-aef2-49d58a5b648d" providerId="ADAL" clId="{A8F70AC1-607D-4CAD-B191-2F3F4723845B}" dt="2023-02-06T07:30:11.895" v="12743" actId="313"/>
          <ac:spMkLst>
            <pc:docMk/>
            <pc:sldMk cId="3930985002" sldId="10668"/>
            <ac:spMk id="2" creationId="{B96D6385-9459-E292-EEE0-5704AA70DBA2}"/>
          </ac:spMkLst>
        </pc:spChg>
        <pc:spChg chg="del">
          <ac:chgData name="Alon Lanyado" userId="8ff0d540-df09-4688-aef2-49d58a5b648d" providerId="ADAL" clId="{A8F70AC1-607D-4CAD-B191-2F3F4723845B}" dt="2023-02-06T07:29:57.392" v="12697" actId="22"/>
          <ac:spMkLst>
            <pc:docMk/>
            <pc:sldMk cId="3930985002" sldId="10668"/>
            <ac:spMk id="3" creationId="{BA179303-E234-7643-6B6F-1EEB323CB091}"/>
          </ac:spMkLst>
        </pc:spChg>
        <pc:picChg chg="add mod ord">
          <ac:chgData name="Alon Lanyado" userId="8ff0d540-df09-4688-aef2-49d58a5b648d" providerId="ADAL" clId="{A8F70AC1-607D-4CAD-B191-2F3F4723845B}" dt="2023-02-06T07:29:57.392" v="12697" actId="22"/>
          <ac:picMkLst>
            <pc:docMk/>
            <pc:sldMk cId="3930985002" sldId="10668"/>
            <ac:picMk id="5" creationId="{51CA1E07-B070-9F84-E2DC-2CA9F1333287}"/>
          </ac:picMkLst>
        </pc:picChg>
      </pc:sldChg>
      <pc:sldChg chg="del">
        <pc:chgData name="Alon Lanyado" userId="8ff0d540-df09-4688-aef2-49d58a5b648d" providerId="ADAL" clId="{A8F70AC1-607D-4CAD-B191-2F3F4723845B}" dt="2023-02-04T19:41:20.320" v="12" actId="47"/>
        <pc:sldMkLst>
          <pc:docMk/>
          <pc:sldMk cId="3577356567" sldId="10687"/>
        </pc:sldMkLst>
      </pc:sldChg>
      <pc:sldChg chg="del">
        <pc:chgData name="Alon Lanyado" userId="8ff0d540-df09-4688-aef2-49d58a5b648d" providerId="ADAL" clId="{A8F70AC1-607D-4CAD-B191-2F3F4723845B}" dt="2023-02-04T19:41:20.320" v="12" actId="47"/>
        <pc:sldMkLst>
          <pc:docMk/>
          <pc:sldMk cId="1816646499" sldId="10689"/>
        </pc:sldMkLst>
      </pc:sldChg>
      <pc:sldChg chg="del">
        <pc:chgData name="Alon Lanyado" userId="8ff0d540-df09-4688-aef2-49d58a5b648d" providerId="ADAL" clId="{A8F70AC1-607D-4CAD-B191-2F3F4723845B}" dt="2023-02-04T19:41:20.320" v="12" actId="47"/>
        <pc:sldMkLst>
          <pc:docMk/>
          <pc:sldMk cId="596322170" sldId="10690"/>
        </pc:sldMkLst>
      </pc:sldChg>
      <pc:sldChg chg="del">
        <pc:chgData name="Alon Lanyado" userId="8ff0d540-df09-4688-aef2-49d58a5b648d" providerId="ADAL" clId="{A8F70AC1-607D-4CAD-B191-2F3F4723845B}" dt="2023-02-04T19:41:20.320" v="12" actId="47"/>
        <pc:sldMkLst>
          <pc:docMk/>
          <pc:sldMk cId="1025389497" sldId="10691"/>
        </pc:sldMkLst>
      </pc:sldChg>
      <pc:sldChg chg="del">
        <pc:chgData name="Alon Lanyado" userId="8ff0d540-df09-4688-aef2-49d58a5b648d" providerId="ADAL" clId="{A8F70AC1-607D-4CAD-B191-2F3F4723845B}" dt="2023-02-04T19:41:20.320" v="12" actId="47"/>
        <pc:sldMkLst>
          <pc:docMk/>
          <pc:sldMk cId="1652062365" sldId="10692"/>
        </pc:sldMkLst>
      </pc:sldChg>
      <pc:sldChg chg="del">
        <pc:chgData name="Alon Lanyado" userId="8ff0d540-df09-4688-aef2-49d58a5b648d" providerId="ADAL" clId="{A8F70AC1-607D-4CAD-B191-2F3F4723845B}" dt="2023-02-04T19:41:20.320" v="12" actId="47"/>
        <pc:sldMkLst>
          <pc:docMk/>
          <pc:sldMk cId="2549016854" sldId="10693"/>
        </pc:sldMkLst>
      </pc:sldChg>
    </pc:docChg>
  </pc:docChgLst>
  <pc:docChgLst>
    <pc:chgData name="Alon Lanyado" userId="S::alon@earlysign.com::8ff0d540-df09-4688-aef2-49d58a5b648d" providerId="AD" clId="Web-{93B34B60-11C2-48E4-1F53-2399BA74425A}"/>
    <pc:docChg chg="modSld">
      <pc:chgData name="Alon Lanyado" userId="S::alon@earlysign.com::8ff0d540-df09-4688-aef2-49d58a5b648d" providerId="AD" clId="Web-{93B34B60-11C2-48E4-1F53-2399BA74425A}" dt="2021-08-29T06:36:54.465" v="8" actId="20577"/>
      <pc:docMkLst>
        <pc:docMk/>
      </pc:docMkLst>
      <pc:sldChg chg="modSp">
        <pc:chgData name="Alon Lanyado" userId="S::alon@earlysign.com::8ff0d540-df09-4688-aef2-49d58a5b648d" providerId="AD" clId="Web-{93B34B60-11C2-48E4-1F53-2399BA74425A}" dt="2021-08-29T06:36:54.465" v="8" actId="20577"/>
        <pc:sldMkLst>
          <pc:docMk/>
          <pc:sldMk cId="1767816908" sldId="10635"/>
        </pc:sldMkLst>
        <pc:spChg chg="mod">
          <ac:chgData name="Alon Lanyado" userId="S::alon@earlysign.com::8ff0d540-df09-4688-aef2-49d58a5b648d" providerId="AD" clId="Web-{93B34B60-11C2-48E4-1F53-2399BA74425A}" dt="2021-08-29T06:36:54.465" v="8" actId="20577"/>
          <ac:spMkLst>
            <pc:docMk/>
            <pc:sldMk cId="1767816908" sldId="10635"/>
            <ac:spMk id="3" creationId="{326980AA-6FC7-43C2-9952-24555E622202}"/>
          </ac:spMkLst>
        </pc:spChg>
      </pc:sldChg>
    </pc:docChg>
  </pc:docChgLst>
  <pc:docChgLst>
    <pc:chgData name="Alon Lanyado" userId="8ff0d540-df09-4688-aef2-49d58a5b648d" providerId="ADAL" clId="{8D933A81-4D8D-4DD1-9E30-E1B1120DD5F5}"/>
    <pc:docChg chg="undo custSel addSld delSld modSld sldOrd">
      <pc:chgData name="Alon Lanyado" userId="8ff0d540-df09-4688-aef2-49d58a5b648d" providerId="ADAL" clId="{8D933A81-4D8D-4DD1-9E30-E1B1120DD5F5}" dt="2022-01-09T20:59:00.847" v="2702" actId="20577"/>
      <pc:docMkLst>
        <pc:docMk/>
      </pc:docMkLst>
      <pc:sldChg chg="modSp mod">
        <pc:chgData name="Alon Lanyado" userId="8ff0d540-df09-4688-aef2-49d58a5b648d" providerId="ADAL" clId="{8D933A81-4D8D-4DD1-9E30-E1B1120DD5F5}" dt="2022-01-09T20:59:00.847" v="2702" actId="20577"/>
        <pc:sldMkLst>
          <pc:docMk/>
          <pc:sldMk cId="278948144" sldId="256"/>
        </pc:sldMkLst>
        <pc:spChg chg="mod">
          <ac:chgData name="Alon Lanyado" userId="8ff0d540-df09-4688-aef2-49d58a5b648d" providerId="ADAL" clId="{8D933A81-4D8D-4DD1-9E30-E1B1120DD5F5}" dt="2022-01-09T20:59:00.847" v="2702" actId="20577"/>
          <ac:spMkLst>
            <pc:docMk/>
            <pc:sldMk cId="278948144" sldId="256"/>
            <ac:spMk id="2" creationId="{277A27C9-E368-4AA5-8B00-F8E321526040}"/>
          </ac:spMkLst>
        </pc:spChg>
      </pc:sldChg>
      <pc:sldChg chg="modSp add mod">
        <pc:chgData name="Alon Lanyado" userId="8ff0d540-df09-4688-aef2-49d58a5b648d" providerId="ADAL" clId="{8D933A81-4D8D-4DD1-9E30-E1B1120DD5F5}" dt="2022-01-09T18:25:06.804" v="937" actId="20577"/>
        <pc:sldMkLst>
          <pc:docMk/>
          <pc:sldMk cId="3628225669" sldId="3545"/>
        </pc:sldMkLst>
        <pc:spChg chg="mod">
          <ac:chgData name="Alon Lanyado" userId="8ff0d540-df09-4688-aef2-49d58a5b648d" providerId="ADAL" clId="{8D933A81-4D8D-4DD1-9E30-E1B1120DD5F5}" dt="2022-01-09T18:22:47.227" v="879" actId="20577"/>
          <ac:spMkLst>
            <pc:docMk/>
            <pc:sldMk cId="3628225669" sldId="3545"/>
            <ac:spMk id="2" creationId="{B0DC5629-EB85-4967-ACAE-E9B92CA0E26D}"/>
          </ac:spMkLst>
        </pc:spChg>
        <pc:spChg chg="mod">
          <ac:chgData name="Alon Lanyado" userId="8ff0d540-df09-4688-aef2-49d58a5b648d" providerId="ADAL" clId="{8D933A81-4D8D-4DD1-9E30-E1B1120DD5F5}" dt="2022-01-09T18:25:06.804" v="937" actId="20577"/>
          <ac:spMkLst>
            <pc:docMk/>
            <pc:sldMk cId="3628225669" sldId="3545"/>
            <ac:spMk id="35" creationId="{7F0E136C-CA6F-4957-9DC3-9A9A29D090F9}"/>
          </ac:spMkLst>
        </pc:spChg>
        <pc:spChg chg="mod">
          <ac:chgData name="Alon Lanyado" userId="8ff0d540-df09-4688-aef2-49d58a5b648d" providerId="ADAL" clId="{8D933A81-4D8D-4DD1-9E30-E1B1120DD5F5}" dt="2022-01-09T18:23:48.391" v="934" actId="20577"/>
          <ac:spMkLst>
            <pc:docMk/>
            <pc:sldMk cId="3628225669" sldId="3545"/>
            <ac:spMk id="45" creationId="{74655AD8-D8CF-4819-80DC-5E58D27263F4}"/>
          </ac:spMkLst>
        </pc:spChg>
      </pc:sldChg>
      <pc:sldChg chg="addSp delSp modSp add mod">
        <pc:chgData name="Alon Lanyado" userId="8ff0d540-df09-4688-aef2-49d58a5b648d" providerId="ADAL" clId="{8D933A81-4D8D-4DD1-9E30-E1B1120DD5F5}" dt="2022-01-09T20:51:17.203" v="1940" actId="20577"/>
        <pc:sldMkLst>
          <pc:docMk/>
          <pc:sldMk cId="1008826236" sldId="3557"/>
        </pc:sldMkLst>
        <pc:spChg chg="mod">
          <ac:chgData name="Alon Lanyado" userId="8ff0d540-df09-4688-aef2-49d58a5b648d" providerId="ADAL" clId="{8D933A81-4D8D-4DD1-9E30-E1B1120DD5F5}" dt="2022-01-09T20:19:28.378" v="1314"/>
          <ac:spMkLst>
            <pc:docMk/>
            <pc:sldMk cId="1008826236" sldId="3557"/>
            <ac:spMk id="2" creationId="{B0DC5629-EB85-4967-ACAE-E9B92CA0E26D}"/>
          </ac:spMkLst>
        </pc:spChg>
        <pc:spChg chg="add mod">
          <ac:chgData name="Alon Lanyado" userId="8ff0d540-df09-4688-aef2-49d58a5b648d" providerId="ADAL" clId="{8D933A81-4D8D-4DD1-9E30-E1B1120DD5F5}" dt="2022-01-09T20:14:01.378" v="1235" actId="20577"/>
          <ac:spMkLst>
            <pc:docMk/>
            <pc:sldMk cId="1008826236" sldId="3557"/>
            <ac:spMk id="3" creationId="{9F86823A-FE83-4724-AA78-E32A388CD472}"/>
          </ac:spMkLst>
        </pc:spChg>
        <pc:spChg chg="mod">
          <ac:chgData name="Alon Lanyado" userId="8ff0d540-df09-4688-aef2-49d58a5b648d" providerId="ADAL" clId="{8D933A81-4D8D-4DD1-9E30-E1B1120DD5F5}" dt="2022-01-09T19:21:04.170" v="1115" actId="20577"/>
          <ac:spMkLst>
            <pc:docMk/>
            <pc:sldMk cId="1008826236" sldId="3557"/>
            <ac:spMk id="10" creationId="{697C093E-BD9C-4CF8-B7B3-F0F3EC58CF0F}"/>
          </ac:spMkLst>
        </pc:spChg>
        <pc:spChg chg="mod">
          <ac:chgData name="Alon Lanyado" userId="8ff0d540-df09-4688-aef2-49d58a5b648d" providerId="ADAL" clId="{8D933A81-4D8D-4DD1-9E30-E1B1120DD5F5}" dt="2022-01-09T20:51:17.203" v="1940" actId="20577"/>
          <ac:spMkLst>
            <pc:docMk/>
            <pc:sldMk cId="1008826236" sldId="3557"/>
            <ac:spMk id="11" creationId="{853E5918-2D7F-4C03-A261-F57945EA9D0B}"/>
          </ac:spMkLst>
        </pc:spChg>
        <pc:spChg chg="mod">
          <ac:chgData name="Alon Lanyado" userId="8ff0d540-df09-4688-aef2-49d58a5b648d" providerId="ADAL" clId="{8D933A81-4D8D-4DD1-9E30-E1B1120DD5F5}" dt="2022-01-09T19:05:30.448" v="1044" actId="20577"/>
          <ac:spMkLst>
            <pc:docMk/>
            <pc:sldMk cId="1008826236" sldId="3557"/>
            <ac:spMk id="12" creationId="{3AE50E03-A7A9-476A-92BF-871C8C04C066}"/>
          </ac:spMkLst>
        </pc:spChg>
        <pc:spChg chg="mod">
          <ac:chgData name="Alon Lanyado" userId="8ff0d540-df09-4688-aef2-49d58a5b648d" providerId="ADAL" clId="{8D933A81-4D8D-4DD1-9E30-E1B1120DD5F5}" dt="2022-01-09T20:11:05.912" v="1151" actId="20577"/>
          <ac:spMkLst>
            <pc:docMk/>
            <pc:sldMk cId="1008826236" sldId="3557"/>
            <ac:spMk id="14" creationId="{60C62B00-DD7A-42A9-86AC-BF79E87F84A1}"/>
          </ac:spMkLst>
        </pc:spChg>
        <pc:spChg chg="mod">
          <ac:chgData name="Alon Lanyado" userId="8ff0d540-df09-4688-aef2-49d58a5b648d" providerId="ADAL" clId="{8D933A81-4D8D-4DD1-9E30-E1B1120DD5F5}" dt="2022-01-09T20:17:23.257" v="1260" actId="20577"/>
          <ac:spMkLst>
            <pc:docMk/>
            <pc:sldMk cId="1008826236" sldId="3557"/>
            <ac:spMk id="15" creationId="{F26847CC-4D77-46E3-A086-1BC47E6B3F80}"/>
          </ac:spMkLst>
        </pc:spChg>
        <pc:spChg chg="mod">
          <ac:chgData name="Alon Lanyado" userId="8ff0d540-df09-4688-aef2-49d58a5b648d" providerId="ADAL" clId="{8D933A81-4D8D-4DD1-9E30-E1B1120DD5F5}" dt="2022-01-09T20:17:28.840" v="1264" actId="20577"/>
          <ac:spMkLst>
            <pc:docMk/>
            <pc:sldMk cId="1008826236" sldId="3557"/>
            <ac:spMk id="19" creationId="{D7138206-2E7E-4893-8B33-1806601B17DE}"/>
          </ac:spMkLst>
        </pc:spChg>
        <pc:spChg chg="mod">
          <ac:chgData name="Alon Lanyado" userId="8ff0d540-df09-4688-aef2-49d58a5b648d" providerId="ADAL" clId="{8D933A81-4D8D-4DD1-9E30-E1B1120DD5F5}" dt="2022-01-09T19:20:48.763" v="1109" actId="20577"/>
          <ac:spMkLst>
            <pc:docMk/>
            <pc:sldMk cId="1008826236" sldId="3557"/>
            <ac:spMk id="21" creationId="{BA40410A-4BCF-4D22-B2D4-214426209B7E}"/>
          </ac:spMkLst>
        </pc:spChg>
        <pc:spChg chg="mod">
          <ac:chgData name="Alon Lanyado" userId="8ff0d540-df09-4688-aef2-49d58a5b648d" providerId="ADAL" clId="{8D933A81-4D8D-4DD1-9E30-E1B1120DD5F5}" dt="2022-01-09T20:15:27.661" v="1242" actId="20577"/>
          <ac:spMkLst>
            <pc:docMk/>
            <pc:sldMk cId="1008826236" sldId="3557"/>
            <ac:spMk id="22" creationId="{1ED00BED-B674-4CD2-8A5D-BCE287980C7F}"/>
          </ac:spMkLst>
        </pc:spChg>
        <pc:spChg chg="mod">
          <ac:chgData name="Alon Lanyado" userId="8ff0d540-df09-4688-aef2-49d58a5b648d" providerId="ADAL" clId="{8D933A81-4D8D-4DD1-9E30-E1B1120DD5F5}" dt="2022-01-09T20:15:42.189" v="1250" actId="20577"/>
          <ac:spMkLst>
            <pc:docMk/>
            <pc:sldMk cId="1008826236" sldId="3557"/>
            <ac:spMk id="23" creationId="{436DFDF1-30D4-434F-A61B-F69B8ACC5181}"/>
          </ac:spMkLst>
        </pc:spChg>
        <pc:spChg chg="mod">
          <ac:chgData name="Alon Lanyado" userId="8ff0d540-df09-4688-aef2-49d58a5b648d" providerId="ADAL" clId="{8D933A81-4D8D-4DD1-9E30-E1B1120DD5F5}" dt="2022-01-09T20:47:04.896" v="1744" actId="1038"/>
          <ac:spMkLst>
            <pc:docMk/>
            <pc:sldMk cId="1008826236" sldId="3557"/>
            <ac:spMk id="25" creationId="{1ED9F1A4-258C-49A1-80E0-629958B57BEE}"/>
          </ac:spMkLst>
        </pc:spChg>
        <pc:spChg chg="mod">
          <ac:chgData name="Alon Lanyado" userId="8ff0d540-df09-4688-aef2-49d58a5b648d" providerId="ADAL" clId="{8D933A81-4D8D-4DD1-9E30-E1B1120DD5F5}" dt="2022-01-09T20:16:10.796" v="1256" actId="20577"/>
          <ac:spMkLst>
            <pc:docMk/>
            <pc:sldMk cId="1008826236" sldId="3557"/>
            <ac:spMk id="26" creationId="{06AACE4E-3DC5-42E6-BF83-91A518E0059F}"/>
          </ac:spMkLst>
        </pc:spChg>
        <pc:spChg chg="mod">
          <ac:chgData name="Alon Lanyado" userId="8ff0d540-df09-4688-aef2-49d58a5b648d" providerId="ADAL" clId="{8D933A81-4D8D-4DD1-9E30-E1B1120DD5F5}" dt="2022-01-09T20:45:55.895" v="1728" actId="20577"/>
          <ac:spMkLst>
            <pc:docMk/>
            <pc:sldMk cId="1008826236" sldId="3557"/>
            <ac:spMk id="27" creationId="{2032EA25-9500-4938-AE1E-5B3A41CC5D2A}"/>
          </ac:spMkLst>
        </pc:spChg>
        <pc:spChg chg="mod">
          <ac:chgData name="Alon Lanyado" userId="8ff0d540-df09-4688-aef2-49d58a5b648d" providerId="ADAL" clId="{8D933A81-4D8D-4DD1-9E30-E1B1120DD5F5}" dt="2022-01-09T19:20:39.571" v="1106" actId="20577"/>
          <ac:spMkLst>
            <pc:docMk/>
            <pc:sldMk cId="1008826236" sldId="3557"/>
            <ac:spMk id="29" creationId="{4AD8CE8F-8050-4CFC-AB17-2A3ADBF8B4EF}"/>
          </ac:spMkLst>
        </pc:spChg>
        <pc:spChg chg="mod">
          <ac:chgData name="Alon Lanyado" userId="8ff0d540-df09-4688-aef2-49d58a5b648d" providerId="ADAL" clId="{8D933A81-4D8D-4DD1-9E30-E1B1120DD5F5}" dt="2022-01-09T20:14:27.311" v="1237" actId="20577"/>
          <ac:spMkLst>
            <pc:docMk/>
            <pc:sldMk cId="1008826236" sldId="3557"/>
            <ac:spMk id="30" creationId="{D2EA9232-E34B-4322-93EE-72B70FBEEE36}"/>
          </ac:spMkLst>
        </pc:spChg>
        <pc:spChg chg="mod">
          <ac:chgData name="Alon Lanyado" userId="8ff0d540-df09-4688-aef2-49d58a5b648d" providerId="ADAL" clId="{8D933A81-4D8D-4DD1-9E30-E1B1120DD5F5}" dt="2022-01-09T20:14:47.287" v="1240" actId="20577"/>
          <ac:spMkLst>
            <pc:docMk/>
            <pc:sldMk cId="1008826236" sldId="3557"/>
            <ac:spMk id="31" creationId="{B82830CE-4605-4AAB-88DD-3676650227A2}"/>
          </ac:spMkLst>
        </pc:spChg>
        <pc:spChg chg="del">
          <ac:chgData name="Alon Lanyado" userId="8ff0d540-df09-4688-aef2-49d58a5b648d" providerId="ADAL" clId="{8D933A81-4D8D-4DD1-9E30-E1B1120DD5F5}" dt="2022-01-09T19:10:10.373" v="1094" actId="478"/>
          <ac:spMkLst>
            <pc:docMk/>
            <pc:sldMk cId="1008826236" sldId="3557"/>
            <ac:spMk id="32" creationId="{2B654A47-67D8-A249-9454-194392E5BED3}"/>
          </ac:spMkLst>
        </pc:spChg>
        <pc:spChg chg="add mod">
          <ac:chgData name="Alon Lanyado" userId="8ff0d540-df09-4688-aef2-49d58a5b648d" providerId="ADAL" clId="{8D933A81-4D8D-4DD1-9E30-E1B1120DD5F5}" dt="2022-01-09T20:12:13.860" v="1209" actId="1076"/>
          <ac:spMkLst>
            <pc:docMk/>
            <pc:sldMk cId="1008826236" sldId="3557"/>
            <ac:spMk id="33" creationId="{51EA07CB-01DF-4394-92C1-50F28B0E6E41}"/>
          </ac:spMkLst>
        </pc:spChg>
        <pc:spChg chg="add mod">
          <ac:chgData name="Alon Lanyado" userId="8ff0d540-df09-4688-aef2-49d58a5b648d" providerId="ADAL" clId="{8D933A81-4D8D-4DD1-9E30-E1B1120DD5F5}" dt="2022-01-09T20:12:46.948" v="1213" actId="20577"/>
          <ac:spMkLst>
            <pc:docMk/>
            <pc:sldMk cId="1008826236" sldId="3557"/>
            <ac:spMk id="34" creationId="{42945DC6-7AB1-43B7-B356-0983C94A1362}"/>
          </ac:spMkLst>
        </pc:spChg>
        <pc:spChg chg="mod">
          <ac:chgData name="Alon Lanyado" userId="8ff0d540-df09-4688-aef2-49d58a5b648d" providerId="ADAL" clId="{8D933A81-4D8D-4DD1-9E30-E1B1120DD5F5}" dt="2022-01-09T19:06:36.967" v="1065" actId="20577"/>
          <ac:spMkLst>
            <pc:docMk/>
            <pc:sldMk cId="1008826236" sldId="3557"/>
            <ac:spMk id="35" creationId="{7F0E136C-CA6F-4957-9DC3-9A9A29D090F9}"/>
          </ac:spMkLst>
        </pc:spChg>
        <pc:grpChg chg="mod">
          <ac:chgData name="Alon Lanyado" userId="8ff0d540-df09-4688-aef2-49d58a5b648d" providerId="ADAL" clId="{8D933A81-4D8D-4DD1-9E30-E1B1120DD5F5}" dt="2022-01-09T20:46:56.029" v="1737" actId="1076"/>
          <ac:grpSpMkLst>
            <pc:docMk/>
            <pc:sldMk cId="1008826236" sldId="3557"/>
            <ac:grpSpMk id="5" creationId="{FA81D851-87D6-483E-9B1E-BBB46A3BBE67}"/>
          </ac:grpSpMkLst>
        </pc:grpChg>
        <pc:grpChg chg="mod">
          <ac:chgData name="Alon Lanyado" userId="8ff0d540-df09-4688-aef2-49d58a5b648d" providerId="ADAL" clId="{8D933A81-4D8D-4DD1-9E30-E1B1120DD5F5}" dt="2022-01-09T20:46:32.734" v="1731" actId="1076"/>
          <ac:grpSpMkLst>
            <pc:docMk/>
            <pc:sldMk cId="1008826236" sldId="3557"/>
            <ac:grpSpMk id="20" creationId="{F6FC24A6-B647-437C-97BC-51E692DBA005}"/>
          </ac:grpSpMkLst>
        </pc:grpChg>
        <pc:grpChg chg="mod">
          <ac:chgData name="Alon Lanyado" userId="8ff0d540-df09-4688-aef2-49d58a5b648d" providerId="ADAL" clId="{8D933A81-4D8D-4DD1-9E30-E1B1120DD5F5}" dt="2022-01-09T20:47:09.820" v="1745" actId="1076"/>
          <ac:grpSpMkLst>
            <pc:docMk/>
            <pc:sldMk cId="1008826236" sldId="3557"/>
            <ac:grpSpMk id="24" creationId="{46CB0B11-F40E-4235-ABEE-782520294414}"/>
          </ac:grpSpMkLst>
        </pc:grpChg>
        <pc:grpChg chg="del">
          <ac:chgData name="Alon Lanyado" userId="8ff0d540-df09-4688-aef2-49d58a5b648d" providerId="ADAL" clId="{8D933A81-4D8D-4DD1-9E30-E1B1120DD5F5}" dt="2022-01-09T20:46:24.127" v="1729" actId="478"/>
          <ac:grpSpMkLst>
            <pc:docMk/>
            <pc:sldMk cId="1008826236" sldId="3557"/>
            <ac:grpSpMk id="28" creationId="{ACC3B597-E900-4FB3-99C1-1E7521AC42E9}"/>
          </ac:grpSpMkLst>
        </pc:grpChg>
        <pc:cxnChg chg="mod">
          <ac:chgData name="Alon Lanyado" userId="8ff0d540-df09-4688-aef2-49d58a5b648d" providerId="ADAL" clId="{8D933A81-4D8D-4DD1-9E30-E1B1120DD5F5}" dt="2022-01-09T20:46:58.973" v="1738" actId="14100"/>
          <ac:cxnSpMkLst>
            <pc:docMk/>
            <pc:sldMk cId="1008826236" sldId="3557"/>
            <ac:cxnSpMk id="16" creationId="{67BF6220-C9F2-B549-AA51-245E1AAB420D}"/>
          </ac:cxnSpMkLst>
        </pc:cxnChg>
        <pc:cxnChg chg="mod">
          <ac:chgData name="Alon Lanyado" userId="8ff0d540-df09-4688-aef2-49d58a5b648d" providerId="ADAL" clId="{8D933A81-4D8D-4DD1-9E30-E1B1120DD5F5}" dt="2022-01-09T20:47:13.581" v="1746" actId="14100"/>
          <ac:cxnSpMkLst>
            <pc:docMk/>
            <pc:sldMk cId="1008826236" sldId="3557"/>
            <ac:cxnSpMk id="39" creationId="{AD4F5380-5F30-7849-82BA-F1AD8FCF85B7}"/>
          </ac:cxnSpMkLst>
        </pc:cxnChg>
        <pc:cxnChg chg="mod">
          <ac:chgData name="Alon Lanyado" userId="8ff0d540-df09-4688-aef2-49d58a5b648d" providerId="ADAL" clId="{8D933A81-4D8D-4DD1-9E30-E1B1120DD5F5}" dt="2022-01-09T20:46:40.494" v="1733" actId="14100"/>
          <ac:cxnSpMkLst>
            <pc:docMk/>
            <pc:sldMk cId="1008826236" sldId="3557"/>
            <ac:cxnSpMk id="41" creationId="{63B691C3-F754-FF45-B05B-1248238C3ACD}"/>
          </ac:cxnSpMkLst>
        </pc:cxnChg>
        <pc:cxnChg chg="del">
          <ac:chgData name="Alon Lanyado" userId="8ff0d540-df09-4688-aef2-49d58a5b648d" providerId="ADAL" clId="{8D933A81-4D8D-4DD1-9E30-E1B1120DD5F5}" dt="2022-01-09T20:46:25.766" v="1730" actId="478"/>
          <ac:cxnSpMkLst>
            <pc:docMk/>
            <pc:sldMk cId="1008826236" sldId="3557"/>
            <ac:cxnSpMk id="44" creationId="{C8589144-49FA-7245-A928-A7E17779B85D}"/>
          </ac:cxnSpMkLst>
        </pc:cxnChg>
      </pc:sldChg>
      <pc:sldChg chg="modSp add mod">
        <pc:chgData name="Alon Lanyado" userId="8ff0d540-df09-4688-aef2-49d58a5b648d" providerId="ADAL" clId="{8D933A81-4D8D-4DD1-9E30-E1B1120DD5F5}" dt="2022-01-09T20:39:47.798" v="1597" actId="20577"/>
        <pc:sldMkLst>
          <pc:docMk/>
          <pc:sldMk cId="629691761" sldId="3570"/>
        </pc:sldMkLst>
        <pc:spChg chg="mod">
          <ac:chgData name="Alon Lanyado" userId="8ff0d540-df09-4688-aef2-49d58a5b648d" providerId="ADAL" clId="{8D933A81-4D8D-4DD1-9E30-E1B1120DD5F5}" dt="2022-01-09T20:19:16.820" v="1313" actId="20577"/>
          <ac:spMkLst>
            <pc:docMk/>
            <pc:sldMk cId="629691761" sldId="3570"/>
            <ac:spMk id="2" creationId="{AA34AB6B-6C6C-40FD-A534-9AB2AC28B74C}"/>
          </ac:spMkLst>
        </pc:spChg>
        <pc:spChg chg="mod">
          <ac:chgData name="Alon Lanyado" userId="8ff0d540-df09-4688-aef2-49d58a5b648d" providerId="ADAL" clId="{8D933A81-4D8D-4DD1-9E30-E1B1120DD5F5}" dt="2022-01-09T20:30:32.133" v="1435" actId="1076"/>
          <ac:spMkLst>
            <pc:docMk/>
            <pc:sldMk cId="629691761" sldId="3570"/>
            <ac:spMk id="5" creationId="{7BA10D54-5AAF-4EAD-9738-482D5C2F67A2}"/>
          </ac:spMkLst>
        </pc:spChg>
        <pc:graphicFrameChg chg="mod modGraphic">
          <ac:chgData name="Alon Lanyado" userId="8ff0d540-df09-4688-aef2-49d58a5b648d" providerId="ADAL" clId="{8D933A81-4D8D-4DD1-9E30-E1B1120DD5F5}" dt="2022-01-09T20:39:47.798" v="1597" actId="20577"/>
          <ac:graphicFrameMkLst>
            <pc:docMk/>
            <pc:sldMk cId="629691761" sldId="3570"/>
            <ac:graphicFrameMk id="4" creationId="{7BAB1366-CB1B-4F06-AA39-912F4E03B04C}"/>
          </ac:graphicFrameMkLst>
        </pc:graphicFrameChg>
      </pc:sldChg>
      <pc:sldChg chg="modSp mod">
        <pc:chgData name="Alon Lanyado" userId="8ff0d540-df09-4688-aef2-49d58a5b648d" providerId="ADAL" clId="{8D933A81-4D8D-4DD1-9E30-E1B1120DD5F5}" dt="2022-01-09T20:52:11.536" v="1987" actId="20577"/>
        <pc:sldMkLst>
          <pc:docMk/>
          <pc:sldMk cId="3577472805" sldId="10641"/>
        </pc:sldMkLst>
        <pc:spChg chg="mod">
          <ac:chgData name="Alon Lanyado" userId="8ff0d540-df09-4688-aef2-49d58a5b648d" providerId="ADAL" clId="{8D933A81-4D8D-4DD1-9E30-E1B1120DD5F5}" dt="2022-01-09T20:52:11.536" v="1987" actId="20577"/>
          <ac:spMkLst>
            <pc:docMk/>
            <pc:sldMk cId="3577472805" sldId="10641"/>
            <ac:spMk id="3" creationId="{B5C3548E-A482-411F-81F9-2D373ADC5481}"/>
          </ac:spMkLst>
        </pc:spChg>
      </pc:sldChg>
      <pc:sldChg chg="del">
        <pc:chgData name="Alon Lanyado" userId="8ff0d540-df09-4688-aef2-49d58a5b648d" providerId="ADAL" clId="{8D933A81-4D8D-4DD1-9E30-E1B1120DD5F5}" dt="2022-01-09T09:41:06.446" v="852" actId="47"/>
        <pc:sldMkLst>
          <pc:docMk/>
          <pc:sldMk cId="2286767162" sldId="10649"/>
        </pc:sldMkLst>
      </pc:sldChg>
      <pc:sldChg chg="modSp mod ord">
        <pc:chgData name="Alon Lanyado" userId="8ff0d540-df09-4688-aef2-49d58a5b648d" providerId="ADAL" clId="{8D933A81-4D8D-4DD1-9E30-E1B1120DD5F5}" dt="2022-01-09T20:58:30.922" v="2684" actId="20577"/>
        <pc:sldMkLst>
          <pc:docMk/>
          <pc:sldMk cId="956467251" sldId="10666"/>
        </pc:sldMkLst>
        <pc:spChg chg="mod">
          <ac:chgData name="Alon Lanyado" userId="8ff0d540-df09-4688-aef2-49d58a5b648d" providerId="ADAL" clId="{8D933A81-4D8D-4DD1-9E30-E1B1120DD5F5}" dt="2022-01-09T20:58:30.922" v="2684" actId="20577"/>
          <ac:spMkLst>
            <pc:docMk/>
            <pc:sldMk cId="956467251" sldId="10666"/>
            <ac:spMk id="3" creationId="{7402EDC6-4C3B-47F7-B45E-24EAE4D77057}"/>
          </ac:spMkLst>
        </pc:spChg>
      </pc:sldChg>
      <pc:sldChg chg="del">
        <pc:chgData name="Alon Lanyado" userId="8ff0d540-df09-4688-aef2-49d58a5b648d" providerId="ADAL" clId="{8D933A81-4D8D-4DD1-9E30-E1B1120DD5F5}" dt="2022-01-09T09:41:06.446" v="852" actId="47"/>
        <pc:sldMkLst>
          <pc:docMk/>
          <pc:sldMk cId="1785365323" sldId="10667"/>
        </pc:sldMkLst>
      </pc:sldChg>
      <pc:sldChg chg="del">
        <pc:chgData name="Alon Lanyado" userId="8ff0d540-df09-4688-aef2-49d58a5b648d" providerId="ADAL" clId="{8D933A81-4D8D-4DD1-9E30-E1B1120DD5F5}" dt="2022-01-09T07:37:10.676" v="31" actId="47"/>
        <pc:sldMkLst>
          <pc:docMk/>
          <pc:sldMk cId="4105585260" sldId="10671"/>
        </pc:sldMkLst>
      </pc:sldChg>
      <pc:sldChg chg="modSp mod ord modShow">
        <pc:chgData name="Alon Lanyado" userId="8ff0d540-df09-4688-aef2-49d58a5b648d" providerId="ADAL" clId="{8D933A81-4D8D-4DD1-9E30-E1B1120DD5F5}" dt="2022-01-09T09:38:26.346" v="801"/>
        <pc:sldMkLst>
          <pc:docMk/>
          <pc:sldMk cId="986986844" sldId="10672"/>
        </pc:sldMkLst>
        <pc:spChg chg="mod">
          <ac:chgData name="Alon Lanyado" userId="8ff0d540-df09-4688-aef2-49d58a5b648d" providerId="ADAL" clId="{8D933A81-4D8D-4DD1-9E30-E1B1120DD5F5}" dt="2022-01-09T07:37:38.954" v="95" actId="27636"/>
          <ac:spMkLst>
            <pc:docMk/>
            <pc:sldMk cId="986986844" sldId="10672"/>
            <ac:spMk id="2" creationId="{217193C3-292E-4721-AB8A-8D84E4BF9AD0}"/>
          </ac:spMkLst>
        </pc:spChg>
      </pc:sldChg>
      <pc:sldChg chg="addSp modSp mod">
        <pc:chgData name="Alon Lanyado" userId="8ff0d540-df09-4688-aef2-49d58a5b648d" providerId="ADAL" clId="{8D933A81-4D8D-4DD1-9E30-E1B1120DD5F5}" dt="2022-01-09T20:50:13.877" v="1929" actId="1076"/>
        <pc:sldMkLst>
          <pc:docMk/>
          <pc:sldMk cId="1440426948" sldId="10673"/>
        </pc:sldMkLst>
        <pc:spChg chg="add mod">
          <ac:chgData name="Alon Lanyado" userId="8ff0d540-df09-4688-aef2-49d58a5b648d" providerId="ADAL" clId="{8D933A81-4D8D-4DD1-9E30-E1B1120DD5F5}" dt="2022-01-09T20:50:13.877" v="1929" actId="1076"/>
          <ac:spMkLst>
            <pc:docMk/>
            <pc:sldMk cId="1440426948" sldId="10673"/>
            <ac:spMk id="3" creationId="{F482F1E2-980B-4802-9064-4A95071CD824}"/>
          </ac:spMkLst>
        </pc:spChg>
        <pc:graphicFrameChg chg="mod modGraphic">
          <ac:chgData name="Alon Lanyado" userId="8ff0d540-df09-4688-aef2-49d58a5b648d" providerId="ADAL" clId="{8D933A81-4D8D-4DD1-9E30-E1B1120DD5F5}" dt="2022-01-09T20:49:46.918" v="1868" actId="2164"/>
          <ac:graphicFrameMkLst>
            <pc:docMk/>
            <pc:sldMk cId="1440426948" sldId="10673"/>
            <ac:graphicFrameMk id="4" creationId="{536611FF-BE2E-4D7F-AC7A-8893DD9301B5}"/>
          </ac:graphicFrameMkLst>
        </pc:graphicFrameChg>
      </pc:sldChg>
      <pc:sldChg chg="del">
        <pc:chgData name="Alon Lanyado" userId="8ff0d540-df09-4688-aef2-49d58a5b648d" providerId="ADAL" clId="{8D933A81-4D8D-4DD1-9E30-E1B1120DD5F5}" dt="2022-01-09T09:40:56.692" v="851" actId="47"/>
        <pc:sldMkLst>
          <pc:docMk/>
          <pc:sldMk cId="3345844839" sldId="10674"/>
        </pc:sldMkLst>
      </pc:sldChg>
      <pc:sldChg chg="del">
        <pc:chgData name="Alon Lanyado" userId="8ff0d540-df09-4688-aef2-49d58a5b648d" providerId="ADAL" clId="{8D933A81-4D8D-4DD1-9E30-E1B1120DD5F5}" dt="2022-01-09T09:40:56.692" v="851" actId="47"/>
        <pc:sldMkLst>
          <pc:docMk/>
          <pc:sldMk cId="1689308144" sldId="10675"/>
        </pc:sldMkLst>
      </pc:sldChg>
      <pc:sldChg chg="del">
        <pc:chgData name="Alon Lanyado" userId="8ff0d540-df09-4688-aef2-49d58a5b648d" providerId="ADAL" clId="{8D933A81-4D8D-4DD1-9E30-E1B1120DD5F5}" dt="2022-01-09T18:19:48.175" v="870" actId="47"/>
        <pc:sldMkLst>
          <pc:docMk/>
          <pc:sldMk cId="3437590823" sldId="10676"/>
        </pc:sldMkLst>
      </pc:sldChg>
      <pc:sldChg chg="del">
        <pc:chgData name="Alon Lanyado" userId="8ff0d540-df09-4688-aef2-49d58a5b648d" providerId="ADAL" clId="{8D933A81-4D8D-4DD1-9E30-E1B1120DD5F5}" dt="2022-01-09T07:36:35.916" v="0" actId="47"/>
        <pc:sldMkLst>
          <pc:docMk/>
          <pc:sldMk cId="2490774804" sldId="10677"/>
        </pc:sldMkLst>
      </pc:sldChg>
      <pc:sldChg chg="del">
        <pc:chgData name="Alon Lanyado" userId="8ff0d540-df09-4688-aef2-49d58a5b648d" providerId="ADAL" clId="{8D933A81-4D8D-4DD1-9E30-E1B1120DD5F5}" dt="2022-01-09T07:36:36.573" v="1" actId="47"/>
        <pc:sldMkLst>
          <pc:docMk/>
          <pc:sldMk cId="3872745985" sldId="10678"/>
        </pc:sldMkLst>
      </pc:sldChg>
      <pc:sldChg chg="del">
        <pc:chgData name="Alon Lanyado" userId="8ff0d540-df09-4688-aef2-49d58a5b648d" providerId="ADAL" clId="{8D933A81-4D8D-4DD1-9E30-E1B1120DD5F5}" dt="2022-01-09T20:58:37.348" v="2685" actId="47"/>
        <pc:sldMkLst>
          <pc:docMk/>
          <pc:sldMk cId="1293865408" sldId="10679"/>
        </pc:sldMkLst>
      </pc:sldChg>
      <pc:sldChg chg="modSp new del mod">
        <pc:chgData name="Alon Lanyado" userId="8ff0d540-df09-4688-aef2-49d58a5b648d" providerId="ADAL" clId="{8D933A81-4D8D-4DD1-9E30-E1B1120DD5F5}" dt="2022-01-09T09:27:59.399" v="737" actId="47"/>
        <pc:sldMkLst>
          <pc:docMk/>
          <pc:sldMk cId="1607471551" sldId="10681"/>
        </pc:sldMkLst>
        <pc:spChg chg="mod">
          <ac:chgData name="Alon Lanyado" userId="8ff0d540-df09-4688-aef2-49d58a5b648d" providerId="ADAL" clId="{8D933A81-4D8D-4DD1-9E30-E1B1120DD5F5}" dt="2022-01-09T07:46:09.658" v="426" actId="20577"/>
          <ac:spMkLst>
            <pc:docMk/>
            <pc:sldMk cId="1607471551" sldId="10681"/>
            <ac:spMk id="2" creationId="{2C2FF923-BACC-4224-9422-C9E60ED6F055}"/>
          </ac:spMkLst>
        </pc:spChg>
        <pc:spChg chg="mod">
          <ac:chgData name="Alon Lanyado" userId="8ff0d540-df09-4688-aef2-49d58a5b648d" providerId="ADAL" clId="{8D933A81-4D8D-4DD1-9E30-E1B1120DD5F5}" dt="2022-01-09T09:27:53.198" v="731" actId="21"/>
          <ac:spMkLst>
            <pc:docMk/>
            <pc:sldMk cId="1607471551" sldId="10681"/>
            <ac:spMk id="3" creationId="{35D96A83-A2EA-4861-AA41-523F3C2FDC16}"/>
          </ac:spMkLst>
        </pc:spChg>
      </pc:sldChg>
      <pc:sldChg chg="addSp delSp modSp new mod">
        <pc:chgData name="Alon Lanyado" userId="8ff0d540-df09-4688-aef2-49d58a5b648d" providerId="ADAL" clId="{8D933A81-4D8D-4DD1-9E30-E1B1120DD5F5}" dt="2022-01-09T09:33:43.886" v="795" actId="20577"/>
        <pc:sldMkLst>
          <pc:docMk/>
          <pc:sldMk cId="1914524595" sldId="10682"/>
        </pc:sldMkLst>
        <pc:spChg chg="mod">
          <ac:chgData name="Alon Lanyado" userId="8ff0d540-df09-4688-aef2-49d58a5b648d" providerId="ADAL" clId="{8D933A81-4D8D-4DD1-9E30-E1B1120DD5F5}" dt="2022-01-09T07:46:21.027" v="445" actId="20577"/>
          <ac:spMkLst>
            <pc:docMk/>
            <pc:sldMk cId="1914524595" sldId="10682"/>
            <ac:spMk id="2" creationId="{5790121F-E947-4CBB-9706-52A284C6AA7F}"/>
          </ac:spMkLst>
        </pc:spChg>
        <pc:spChg chg="del">
          <ac:chgData name="Alon Lanyado" userId="8ff0d540-df09-4688-aef2-49d58a5b648d" providerId="ADAL" clId="{8D933A81-4D8D-4DD1-9E30-E1B1120DD5F5}" dt="2022-01-09T09:15:01.211" v="448" actId="478"/>
          <ac:spMkLst>
            <pc:docMk/>
            <pc:sldMk cId="1914524595" sldId="10682"/>
            <ac:spMk id="3" creationId="{D0784B58-B9BA-425B-90C2-265B3952DA21}"/>
          </ac:spMkLst>
        </pc:spChg>
        <pc:spChg chg="add del mod">
          <ac:chgData name="Alon Lanyado" userId="8ff0d540-df09-4688-aef2-49d58a5b648d" providerId="ADAL" clId="{8D933A81-4D8D-4DD1-9E30-E1B1120DD5F5}" dt="2022-01-09T09:15:01.212" v="450"/>
          <ac:spMkLst>
            <pc:docMk/>
            <pc:sldMk cId="1914524595" sldId="10682"/>
            <ac:spMk id="4" creationId="{08D16943-6D32-4DD7-BF2F-738AFB453A38}"/>
          </ac:spMkLst>
        </pc:spChg>
        <pc:spChg chg="add mod">
          <ac:chgData name="Alon Lanyado" userId="8ff0d540-df09-4688-aef2-49d58a5b648d" providerId="ADAL" clId="{8D933A81-4D8D-4DD1-9E30-E1B1120DD5F5}" dt="2022-01-09T09:19:17.298" v="623" actId="20577"/>
          <ac:spMkLst>
            <pc:docMk/>
            <pc:sldMk cId="1914524595" sldId="10682"/>
            <ac:spMk id="5" creationId="{E5BBD5F0-DF02-4E41-9BDB-54E52E084EEC}"/>
          </ac:spMkLst>
        </pc:spChg>
        <pc:spChg chg="add mod">
          <ac:chgData name="Alon Lanyado" userId="8ff0d540-df09-4688-aef2-49d58a5b648d" providerId="ADAL" clId="{8D933A81-4D8D-4DD1-9E30-E1B1120DD5F5}" dt="2022-01-09T09:22:02.370" v="638" actId="20577"/>
          <ac:spMkLst>
            <pc:docMk/>
            <pc:sldMk cId="1914524595" sldId="10682"/>
            <ac:spMk id="6" creationId="{18F7AACD-62DE-415C-8682-CB0D92E66E8A}"/>
          </ac:spMkLst>
        </pc:spChg>
        <pc:spChg chg="add mod">
          <ac:chgData name="Alon Lanyado" userId="8ff0d540-df09-4688-aef2-49d58a5b648d" providerId="ADAL" clId="{8D933A81-4D8D-4DD1-9E30-E1B1120DD5F5}" dt="2022-01-09T09:33:43.886" v="795" actId="20577"/>
          <ac:spMkLst>
            <pc:docMk/>
            <pc:sldMk cId="1914524595" sldId="10682"/>
            <ac:spMk id="7" creationId="{F260C69F-7461-46DA-81C0-BECC259A074A}"/>
          </ac:spMkLst>
        </pc:spChg>
      </pc:sldChg>
      <pc:sldChg chg="addSp delSp modSp new mod">
        <pc:chgData name="Alon Lanyado" userId="8ff0d540-df09-4688-aef2-49d58a5b648d" providerId="ADAL" clId="{8D933A81-4D8D-4DD1-9E30-E1B1120DD5F5}" dt="2022-01-09T09:39:15.095" v="803" actId="1076"/>
        <pc:sldMkLst>
          <pc:docMk/>
          <pc:sldMk cId="346541564" sldId="10683"/>
        </pc:sldMkLst>
        <pc:spChg chg="mod">
          <ac:chgData name="Alon Lanyado" userId="8ff0d540-df09-4688-aef2-49d58a5b648d" providerId="ADAL" clId="{8D933A81-4D8D-4DD1-9E30-E1B1120DD5F5}" dt="2022-01-09T09:36:23.536" v="799" actId="962"/>
          <ac:spMkLst>
            <pc:docMk/>
            <pc:sldMk cId="346541564" sldId="10683"/>
            <ac:spMk id="2" creationId="{AFA08C9F-C06A-4524-96AF-7B032133315F}"/>
          </ac:spMkLst>
        </pc:spChg>
        <pc:spChg chg="del">
          <ac:chgData name="Alon Lanyado" userId="8ff0d540-df09-4688-aef2-49d58a5b648d" providerId="ADAL" clId="{8D933A81-4D8D-4DD1-9E30-E1B1120DD5F5}" dt="2022-01-09T09:36:14.717" v="796" actId="22"/>
          <ac:spMkLst>
            <pc:docMk/>
            <pc:sldMk cId="346541564" sldId="10683"/>
            <ac:spMk id="3" creationId="{FC9BEA0E-19C8-4215-BA02-2A361F5F4800}"/>
          </ac:spMkLst>
        </pc:spChg>
        <pc:spChg chg="add mod">
          <ac:chgData name="Alon Lanyado" userId="8ff0d540-df09-4688-aef2-49d58a5b648d" providerId="ADAL" clId="{8D933A81-4D8D-4DD1-9E30-E1B1120DD5F5}" dt="2022-01-09T09:39:15.095" v="803" actId="1076"/>
          <ac:spMkLst>
            <pc:docMk/>
            <pc:sldMk cId="346541564" sldId="10683"/>
            <ac:spMk id="6" creationId="{8B7451D8-ABB1-4279-953D-02DEA23F4196}"/>
          </ac:spMkLst>
        </pc:spChg>
        <pc:picChg chg="add mod ord">
          <ac:chgData name="Alon Lanyado" userId="8ff0d540-df09-4688-aef2-49d58a5b648d" providerId="ADAL" clId="{8D933A81-4D8D-4DD1-9E30-E1B1120DD5F5}" dt="2022-01-09T09:36:23.535" v="798" actId="27614"/>
          <ac:picMkLst>
            <pc:docMk/>
            <pc:sldMk cId="346541564" sldId="10683"/>
            <ac:picMk id="5" creationId="{13E7B094-264E-46F7-AD6A-EA46CC3E38BB}"/>
          </ac:picMkLst>
        </pc:picChg>
      </pc:sldChg>
      <pc:sldChg chg="modSp new del mod">
        <pc:chgData name="Alon Lanyado" userId="8ff0d540-df09-4688-aef2-49d58a5b648d" providerId="ADAL" clId="{8D933A81-4D8D-4DD1-9E30-E1B1120DD5F5}" dt="2022-01-09T20:18:02.156" v="1266" actId="47"/>
        <pc:sldMkLst>
          <pc:docMk/>
          <pc:sldMk cId="717440677" sldId="10684"/>
        </pc:sldMkLst>
        <pc:spChg chg="mod">
          <ac:chgData name="Alon Lanyado" userId="8ff0d540-df09-4688-aef2-49d58a5b648d" providerId="ADAL" clId="{8D933A81-4D8D-4DD1-9E30-E1B1120DD5F5}" dt="2022-01-09T09:41:49.688" v="865" actId="20577"/>
          <ac:spMkLst>
            <pc:docMk/>
            <pc:sldMk cId="717440677" sldId="10684"/>
            <ac:spMk id="2" creationId="{25A591B5-9AEE-48D6-855D-4D0D452FC1BE}"/>
          </ac:spMkLst>
        </pc:spChg>
      </pc:sldChg>
      <pc:sldChg chg="modSp new mod">
        <pc:chgData name="Alon Lanyado" userId="8ff0d540-df09-4688-aef2-49d58a5b648d" providerId="ADAL" clId="{8D933A81-4D8D-4DD1-9E30-E1B1120DD5F5}" dt="2022-01-09T20:57:09.405" v="2512" actId="20577"/>
        <pc:sldMkLst>
          <pc:docMk/>
          <pc:sldMk cId="2317427585" sldId="10684"/>
        </pc:sldMkLst>
        <pc:spChg chg="mod">
          <ac:chgData name="Alon Lanyado" userId="8ff0d540-df09-4688-aef2-49d58a5b648d" providerId="ADAL" clId="{8D933A81-4D8D-4DD1-9E30-E1B1120DD5F5}" dt="2022-01-09T20:52:02.050" v="1978" actId="20577"/>
          <ac:spMkLst>
            <pc:docMk/>
            <pc:sldMk cId="2317427585" sldId="10684"/>
            <ac:spMk id="2" creationId="{531B3119-0D3C-4D32-B05B-9FE559DE6704}"/>
          </ac:spMkLst>
        </pc:spChg>
        <pc:spChg chg="mod">
          <ac:chgData name="Alon Lanyado" userId="8ff0d540-df09-4688-aef2-49d58a5b648d" providerId="ADAL" clId="{8D933A81-4D8D-4DD1-9E30-E1B1120DD5F5}" dt="2022-01-09T20:57:09.405" v="2512" actId="20577"/>
          <ac:spMkLst>
            <pc:docMk/>
            <pc:sldMk cId="2317427585" sldId="10684"/>
            <ac:spMk id="3" creationId="{D1D6C6ED-7FEC-41D3-A82B-E2FF33A574B1}"/>
          </ac:spMkLst>
        </pc:spChg>
      </pc:sldChg>
      <pc:sldChg chg="modSp new del mod">
        <pc:chgData name="Alon Lanyado" userId="8ff0d540-df09-4688-aef2-49d58a5b648d" providerId="ADAL" clId="{8D933A81-4D8D-4DD1-9E30-E1B1120DD5F5}" dt="2022-01-09T19:04:19.672" v="1031" actId="2696"/>
        <pc:sldMkLst>
          <pc:docMk/>
          <pc:sldMk cId="2982144021" sldId="10685"/>
        </pc:sldMkLst>
        <pc:spChg chg="mod">
          <ac:chgData name="Alon Lanyado" userId="8ff0d540-df09-4688-aef2-49d58a5b648d" providerId="ADAL" clId="{8D933A81-4D8D-4DD1-9E30-E1B1120DD5F5}" dt="2022-01-09T19:03:34.917" v="957" actId="20577"/>
          <ac:spMkLst>
            <pc:docMk/>
            <pc:sldMk cId="2982144021" sldId="10685"/>
            <ac:spMk id="2" creationId="{F5E39C41-0537-444B-A7E6-CD19A61D1CB6}"/>
          </ac:spMkLst>
        </pc:spChg>
        <pc:spChg chg="mod">
          <ac:chgData name="Alon Lanyado" userId="8ff0d540-df09-4688-aef2-49d58a5b648d" providerId="ADAL" clId="{8D933A81-4D8D-4DD1-9E30-E1B1120DD5F5}" dt="2022-01-09T19:04:00.429" v="1030" actId="20577"/>
          <ac:spMkLst>
            <pc:docMk/>
            <pc:sldMk cId="2982144021" sldId="10685"/>
            <ac:spMk id="3" creationId="{81283B72-80DA-4A7E-956B-18F6EEC034C3}"/>
          </ac:spMkLst>
        </pc:spChg>
      </pc:sldChg>
    </pc:docChg>
  </pc:docChgLst>
  <pc:docChgLst>
    <pc:chgData name="Alon Lanyado" userId="S::alon@earlysign.com::8ff0d540-df09-4688-aef2-49d58a5b648d" providerId="AD" clId="Web-{AD2F9D34-AB8F-2FF2-C370-60CC7994A3D3}"/>
    <pc:docChg chg="addSld modSld sldOrd">
      <pc:chgData name="Alon Lanyado" userId="S::alon@earlysign.com::8ff0d540-df09-4688-aef2-49d58a5b648d" providerId="AD" clId="Web-{AD2F9D34-AB8F-2FF2-C370-60CC7994A3D3}" dt="2021-11-09T07:56:33.928" v="339" actId="20577"/>
      <pc:docMkLst>
        <pc:docMk/>
      </pc:docMkLst>
      <pc:sldChg chg="modSp">
        <pc:chgData name="Alon Lanyado" userId="S::alon@earlysign.com::8ff0d540-df09-4688-aef2-49d58a5b648d" providerId="AD" clId="Web-{AD2F9D34-AB8F-2FF2-C370-60CC7994A3D3}" dt="2021-11-09T07:50:12.246" v="107" actId="20577"/>
        <pc:sldMkLst>
          <pc:docMk/>
          <pc:sldMk cId="1767816908" sldId="10635"/>
        </pc:sldMkLst>
        <pc:spChg chg="mod">
          <ac:chgData name="Alon Lanyado" userId="S::alon@earlysign.com::8ff0d540-df09-4688-aef2-49d58a5b648d" providerId="AD" clId="Web-{AD2F9D34-AB8F-2FF2-C370-60CC7994A3D3}" dt="2021-11-09T07:50:12.246" v="107" actId="20577"/>
          <ac:spMkLst>
            <pc:docMk/>
            <pc:sldMk cId="1767816908" sldId="10635"/>
            <ac:spMk id="3" creationId="{326980AA-6FC7-43C2-9952-24555E622202}"/>
          </ac:spMkLst>
        </pc:spChg>
      </pc:sldChg>
      <pc:sldChg chg="modSp">
        <pc:chgData name="Alon Lanyado" userId="S::alon@earlysign.com::8ff0d540-df09-4688-aef2-49d58a5b648d" providerId="AD" clId="Web-{AD2F9D34-AB8F-2FF2-C370-60CC7994A3D3}" dt="2021-11-09T07:55:29.924" v="231" actId="20577"/>
        <pc:sldMkLst>
          <pc:docMk/>
          <pc:sldMk cId="3577472805" sldId="10641"/>
        </pc:sldMkLst>
        <pc:spChg chg="mod">
          <ac:chgData name="Alon Lanyado" userId="S::alon@earlysign.com::8ff0d540-df09-4688-aef2-49d58a5b648d" providerId="AD" clId="Web-{AD2F9D34-AB8F-2FF2-C370-60CC7994A3D3}" dt="2021-11-09T07:55:29.924" v="231" actId="20577"/>
          <ac:spMkLst>
            <pc:docMk/>
            <pc:sldMk cId="3577472805" sldId="10641"/>
            <ac:spMk id="3" creationId="{B5C3548E-A482-411F-81F9-2D373ADC5481}"/>
          </ac:spMkLst>
        </pc:spChg>
      </pc:sldChg>
      <pc:sldChg chg="modSp new mod modShow">
        <pc:chgData name="Alon Lanyado" userId="S::alon@earlysign.com::8ff0d540-df09-4688-aef2-49d58a5b648d" providerId="AD" clId="Web-{AD2F9D34-AB8F-2FF2-C370-60CC7994A3D3}" dt="2021-11-09T07:49:33.088" v="88" actId="20577"/>
        <pc:sldMkLst>
          <pc:docMk/>
          <pc:sldMk cId="2554046241" sldId="10646"/>
        </pc:sldMkLst>
        <pc:spChg chg="mod">
          <ac:chgData name="Alon Lanyado" userId="S::alon@earlysign.com::8ff0d540-df09-4688-aef2-49d58a5b648d" providerId="AD" clId="Web-{AD2F9D34-AB8F-2FF2-C370-60CC7994A3D3}" dt="2021-11-09T07:39:09.936" v="8" actId="20577"/>
          <ac:spMkLst>
            <pc:docMk/>
            <pc:sldMk cId="2554046241" sldId="10646"/>
            <ac:spMk id="2" creationId="{CE1B3213-B104-4D2F-8E6F-A32FCDCACD04}"/>
          </ac:spMkLst>
        </pc:spChg>
        <pc:spChg chg="mod">
          <ac:chgData name="Alon Lanyado" userId="S::alon@earlysign.com::8ff0d540-df09-4688-aef2-49d58a5b648d" providerId="AD" clId="Web-{AD2F9D34-AB8F-2FF2-C370-60CC7994A3D3}" dt="2021-11-09T07:49:33.088" v="88" actId="20577"/>
          <ac:spMkLst>
            <pc:docMk/>
            <pc:sldMk cId="2554046241" sldId="10646"/>
            <ac:spMk id="3" creationId="{940A27AA-5406-4750-87E2-F180F916777B}"/>
          </ac:spMkLst>
        </pc:spChg>
      </pc:sldChg>
      <pc:sldChg chg="modSp new ord">
        <pc:chgData name="Alon Lanyado" userId="S::alon@earlysign.com::8ff0d540-df09-4688-aef2-49d58a5b648d" providerId="AD" clId="Web-{AD2F9D34-AB8F-2FF2-C370-60CC7994A3D3}" dt="2021-11-09T07:55:57.160" v="253" actId="20577"/>
        <pc:sldMkLst>
          <pc:docMk/>
          <pc:sldMk cId="1934017415" sldId="10647"/>
        </pc:sldMkLst>
        <pc:spChg chg="mod">
          <ac:chgData name="Alon Lanyado" userId="S::alon@earlysign.com::8ff0d540-df09-4688-aef2-49d58a5b648d" providerId="AD" clId="Web-{AD2F9D34-AB8F-2FF2-C370-60CC7994A3D3}" dt="2021-11-09T07:53:17.728" v="123" actId="20577"/>
          <ac:spMkLst>
            <pc:docMk/>
            <pc:sldMk cId="1934017415" sldId="10647"/>
            <ac:spMk id="2" creationId="{81469DC4-570A-417D-ADAB-9A03F87C0AD5}"/>
          </ac:spMkLst>
        </pc:spChg>
        <pc:spChg chg="mod">
          <ac:chgData name="Alon Lanyado" userId="S::alon@earlysign.com::8ff0d540-df09-4688-aef2-49d58a5b648d" providerId="AD" clId="Web-{AD2F9D34-AB8F-2FF2-C370-60CC7994A3D3}" dt="2021-11-09T07:55:57.160" v="253" actId="20577"/>
          <ac:spMkLst>
            <pc:docMk/>
            <pc:sldMk cId="1934017415" sldId="10647"/>
            <ac:spMk id="3" creationId="{1C06DB4B-EC9C-4CF6-944E-0DF5657EFCA9}"/>
          </ac:spMkLst>
        </pc:spChg>
      </pc:sldChg>
      <pc:sldChg chg="modSp add ord replId">
        <pc:chgData name="Alon Lanyado" userId="S::alon@earlysign.com::8ff0d540-df09-4688-aef2-49d58a5b648d" providerId="AD" clId="Web-{AD2F9D34-AB8F-2FF2-C370-60CC7994A3D3}" dt="2021-11-09T07:54:29.795" v="170" actId="20577"/>
        <pc:sldMkLst>
          <pc:docMk/>
          <pc:sldMk cId="2871921960" sldId="10648"/>
        </pc:sldMkLst>
        <pc:spChg chg="mod">
          <ac:chgData name="Alon Lanyado" userId="S::alon@earlysign.com::8ff0d540-df09-4688-aef2-49d58a5b648d" providerId="AD" clId="Web-{AD2F9D34-AB8F-2FF2-C370-60CC7994A3D3}" dt="2021-11-09T07:54:29.795" v="170" actId="20577"/>
          <ac:spMkLst>
            <pc:docMk/>
            <pc:sldMk cId="2871921960" sldId="10648"/>
            <ac:spMk id="4" creationId="{9F0B62EC-AEA5-4E1D-9FB8-A76446EB2BD1}"/>
          </ac:spMkLst>
        </pc:spChg>
      </pc:sldChg>
      <pc:sldChg chg="modSp new">
        <pc:chgData name="Alon Lanyado" userId="S::alon@earlysign.com::8ff0d540-df09-4688-aef2-49d58a5b648d" providerId="AD" clId="Web-{AD2F9D34-AB8F-2FF2-C370-60CC7994A3D3}" dt="2021-11-09T07:56:33.928" v="339" actId="20577"/>
        <pc:sldMkLst>
          <pc:docMk/>
          <pc:sldMk cId="2286767162" sldId="10649"/>
        </pc:sldMkLst>
        <pc:spChg chg="mod">
          <ac:chgData name="Alon Lanyado" userId="S::alon@earlysign.com::8ff0d540-df09-4688-aef2-49d58a5b648d" providerId="AD" clId="Web-{AD2F9D34-AB8F-2FF2-C370-60CC7994A3D3}" dt="2021-11-09T07:56:22.443" v="312" actId="20577"/>
          <ac:spMkLst>
            <pc:docMk/>
            <pc:sldMk cId="2286767162" sldId="10649"/>
            <ac:spMk id="2" creationId="{14F4955C-2921-4832-8512-8E8A5F1D0FCA}"/>
          </ac:spMkLst>
        </pc:spChg>
        <pc:spChg chg="mod">
          <ac:chgData name="Alon Lanyado" userId="S::alon@earlysign.com::8ff0d540-df09-4688-aef2-49d58a5b648d" providerId="AD" clId="Web-{AD2F9D34-AB8F-2FF2-C370-60CC7994A3D3}" dt="2021-11-09T07:56:33.928" v="339" actId="20577"/>
          <ac:spMkLst>
            <pc:docMk/>
            <pc:sldMk cId="2286767162" sldId="10649"/>
            <ac:spMk id="3" creationId="{939F4396-16B1-4E45-B2EE-72E5A3F84E14}"/>
          </ac:spMkLst>
        </pc:spChg>
      </pc:sldChg>
    </pc:docChg>
  </pc:docChgLst>
  <pc:docChgLst>
    <pc:chgData name="Alon Lanyado" userId="S::alon@earlysign.com::8ff0d540-df09-4688-aef2-49d58a5b648d" providerId="AD" clId="Web-{1C5B853B-7631-1E3E-07DA-F9BD12D12742}"/>
    <pc:docChg chg="modSld sldOrd">
      <pc:chgData name="Alon Lanyado" userId="S::alon@earlysign.com::8ff0d540-df09-4688-aef2-49d58a5b648d" providerId="AD" clId="Web-{1C5B853B-7631-1E3E-07DA-F9BD12D12742}" dt="2021-11-14T08:35:34.573" v="16"/>
      <pc:docMkLst>
        <pc:docMk/>
      </pc:docMkLst>
      <pc:sldChg chg="modSp">
        <pc:chgData name="Alon Lanyado" userId="S::alon@earlysign.com::8ff0d540-df09-4688-aef2-49d58a5b648d" providerId="AD" clId="Web-{1C5B853B-7631-1E3E-07DA-F9BD12D12742}" dt="2021-11-14T08:31:11.557" v="2" actId="20577"/>
        <pc:sldMkLst>
          <pc:docMk/>
          <pc:sldMk cId="2554046241" sldId="10646"/>
        </pc:sldMkLst>
        <pc:spChg chg="mod">
          <ac:chgData name="Alon Lanyado" userId="S::alon@earlysign.com::8ff0d540-df09-4688-aef2-49d58a5b648d" providerId="AD" clId="Web-{1C5B853B-7631-1E3E-07DA-F9BD12D12742}" dt="2021-11-14T08:31:11.557" v="2" actId="20577"/>
          <ac:spMkLst>
            <pc:docMk/>
            <pc:sldMk cId="2554046241" sldId="10646"/>
            <ac:spMk id="3" creationId="{940A27AA-5406-4750-87E2-F180F916777B}"/>
          </ac:spMkLst>
        </pc:spChg>
      </pc:sldChg>
      <pc:sldChg chg="ord">
        <pc:chgData name="Alon Lanyado" userId="S::alon@earlysign.com::8ff0d540-df09-4688-aef2-49d58a5b648d" providerId="AD" clId="Web-{1C5B853B-7631-1E3E-07DA-F9BD12D12742}" dt="2021-11-14T08:35:34.573" v="16"/>
        <pc:sldMkLst>
          <pc:docMk/>
          <pc:sldMk cId="2286767162" sldId="10649"/>
        </pc:sldMkLst>
      </pc:sldChg>
      <pc:sldChg chg="modSp">
        <pc:chgData name="Alon Lanyado" userId="S::alon@earlysign.com::8ff0d540-df09-4688-aef2-49d58a5b648d" providerId="AD" clId="Web-{1C5B853B-7631-1E3E-07DA-F9BD12D12742}" dt="2021-11-14T08:34:49.101" v="3" actId="20577"/>
        <pc:sldMkLst>
          <pc:docMk/>
          <pc:sldMk cId="3531572102" sldId="10658"/>
        </pc:sldMkLst>
        <pc:spChg chg="mod">
          <ac:chgData name="Alon Lanyado" userId="S::alon@earlysign.com::8ff0d540-df09-4688-aef2-49d58a5b648d" providerId="AD" clId="Web-{1C5B853B-7631-1E3E-07DA-F9BD12D12742}" dt="2021-11-14T08:34:49.101" v="3" actId="20577"/>
          <ac:spMkLst>
            <pc:docMk/>
            <pc:sldMk cId="3531572102" sldId="10658"/>
            <ac:spMk id="2" creationId="{F730D7DC-C93A-4D2F-95E7-E26530395E60}"/>
          </ac:spMkLst>
        </pc:spChg>
      </pc:sldChg>
      <pc:sldChg chg="modSp">
        <pc:chgData name="Alon Lanyado" userId="S::alon@earlysign.com::8ff0d540-df09-4688-aef2-49d58a5b648d" providerId="AD" clId="Web-{1C5B853B-7631-1E3E-07DA-F9BD12D12742}" dt="2021-11-14T08:35:01.008" v="4" actId="20577"/>
        <pc:sldMkLst>
          <pc:docMk/>
          <pc:sldMk cId="2839676892" sldId="10659"/>
        </pc:sldMkLst>
        <pc:spChg chg="mod">
          <ac:chgData name="Alon Lanyado" userId="S::alon@earlysign.com::8ff0d540-df09-4688-aef2-49d58a5b648d" providerId="AD" clId="Web-{1C5B853B-7631-1E3E-07DA-F9BD12D12742}" dt="2021-11-14T08:35:01.008" v="4" actId="20577"/>
          <ac:spMkLst>
            <pc:docMk/>
            <pc:sldMk cId="2839676892" sldId="10659"/>
            <ac:spMk id="2" creationId="{06391125-014D-47C2-B2EB-2CEC0F12BE51}"/>
          </ac:spMkLst>
        </pc:spChg>
      </pc:sldChg>
      <pc:sldChg chg="modSp">
        <pc:chgData name="Alon Lanyado" userId="S::alon@earlysign.com::8ff0d540-df09-4688-aef2-49d58a5b648d" providerId="AD" clId="Web-{1C5B853B-7631-1E3E-07DA-F9BD12D12742}" dt="2021-11-14T08:35:20.181" v="8" actId="20577"/>
        <pc:sldMkLst>
          <pc:docMk/>
          <pc:sldMk cId="2699067709" sldId="10662"/>
        </pc:sldMkLst>
        <pc:spChg chg="mod">
          <ac:chgData name="Alon Lanyado" userId="S::alon@earlysign.com::8ff0d540-df09-4688-aef2-49d58a5b648d" providerId="AD" clId="Web-{1C5B853B-7631-1E3E-07DA-F9BD12D12742}" dt="2021-11-14T08:35:20.181" v="8" actId="20577"/>
          <ac:spMkLst>
            <pc:docMk/>
            <pc:sldMk cId="2699067709" sldId="10662"/>
            <ac:spMk id="2" creationId="{B0BA7DC7-A854-445F-B3F8-0E2039EBE309}"/>
          </ac:spMkLst>
        </pc:spChg>
      </pc:sldChg>
      <pc:sldChg chg="modSp">
        <pc:chgData name="Alon Lanyado" userId="S::alon@earlysign.com::8ff0d540-df09-4688-aef2-49d58a5b648d" providerId="AD" clId="Web-{1C5B853B-7631-1E3E-07DA-F9BD12D12742}" dt="2021-11-14T08:35:29.291" v="14" actId="20577"/>
        <pc:sldMkLst>
          <pc:docMk/>
          <pc:sldMk cId="2609277518" sldId="10664"/>
        </pc:sldMkLst>
        <pc:spChg chg="mod">
          <ac:chgData name="Alon Lanyado" userId="S::alon@earlysign.com::8ff0d540-df09-4688-aef2-49d58a5b648d" providerId="AD" clId="Web-{1C5B853B-7631-1E3E-07DA-F9BD12D12742}" dt="2021-11-14T08:35:29.291" v="14" actId="20577"/>
          <ac:spMkLst>
            <pc:docMk/>
            <pc:sldMk cId="2609277518" sldId="10664"/>
            <ac:spMk id="2" creationId="{047EE34F-3C6A-4399-9C94-7F9A70AC0BC6}"/>
          </ac:spMkLst>
        </pc:spChg>
      </pc:sldChg>
    </pc:docChg>
  </pc:docChgLst>
  <pc:docChgLst>
    <pc:chgData name="Alon Lanyado" userId="8ff0d540-df09-4688-aef2-49d58a5b648d" providerId="ADAL" clId="{7C544F95-4175-4243-AC8A-61866B3439CE}"/>
    <pc:docChg chg="modSld">
      <pc:chgData name="Alon Lanyado" userId="8ff0d540-df09-4688-aef2-49d58a5b648d" providerId="ADAL" clId="{7C544F95-4175-4243-AC8A-61866B3439CE}" dt="2021-12-01T14:03:22.439" v="17" actId="20577"/>
      <pc:docMkLst>
        <pc:docMk/>
      </pc:docMkLst>
      <pc:sldChg chg="modSp mod">
        <pc:chgData name="Alon Lanyado" userId="8ff0d540-df09-4688-aef2-49d58a5b648d" providerId="ADAL" clId="{7C544F95-4175-4243-AC8A-61866B3439CE}" dt="2021-12-01T14:03:22.439" v="17" actId="20577"/>
        <pc:sldMkLst>
          <pc:docMk/>
          <pc:sldMk cId="3577472805" sldId="10641"/>
        </pc:sldMkLst>
        <pc:spChg chg="mod">
          <ac:chgData name="Alon Lanyado" userId="8ff0d540-df09-4688-aef2-49d58a5b648d" providerId="ADAL" clId="{7C544F95-4175-4243-AC8A-61866B3439CE}" dt="2021-12-01T14:03:22.439" v="17" actId="20577"/>
          <ac:spMkLst>
            <pc:docMk/>
            <pc:sldMk cId="3577472805" sldId="10641"/>
            <ac:spMk id="3" creationId="{B5C3548E-A482-411F-81F9-2D373ADC5481}"/>
          </ac:spMkLst>
        </pc:spChg>
      </pc:sldChg>
    </pc:docChg>
  </pc:docChgLst>
  <pc:docChgLst>
    <pc:chgData name="Tal Sagiv" userId="fa4882b6-22ae-4545-9533-2797b6d3ad11" providerId="ADAL" clId="{5421B192-27E9-40E0-B06B-D398E8F7FE10}"/>
    <pc:docChg chg="undo custSel modSld sldOrd">
      <pc:chgData name="Tal Sagiv" userId="fa4882b6-22ae-4545-9533-2797b6d3ad11" providerId="ADAL" clId="{5421B192-27E9-40E0-B06B-D398E8F7FE10}" dt="2022-02-15T07:15:40.918" v="33" actId="729"/>
      <pc:docMkLst>
        <pc:docMk/>
      </pc:docMkLst>
      <pc:sldChg chg="mod modShow">
        <pc:chgData name="Tal Sagiv" userId="fa4882b6-22ae-4545-9533-2797b6d3ad11" providerId="ADAL" clId="{5421B192-27E9-40E0-B06B-D398E8F7FE10}" dt="2022-02-15T07:15:40.918" v="33" actId="729"/>
        <pc:sldMkLst>
          <pc:docMk/>
          <pc:sldMk cId="3628225669" sldId="3545"/>
        </pc:sldMkLst>
      </pc:sldChg>
      <pc:sldChg chg="mod modShow">
        <pc:chgData name="Tal Sagiv" userId="fa4882b6-22ae-4545-9533-2797b6d3ad11" providerId="ADAL" clId="{5421B192-27E9-40E0-B06B-D398E8F7FE10}" dt="2022-02-15T07:15:40.918" v="33" actId="729"/>
        <pc:sldMkLst>
          <pc:docMk/>
          <pc:sldMk cId="1008826236" sldId="3557"/>
        </pc:sldMkLst>
      </pc:sldChg>
      <pc:sldChg chg="mod modShow">
        <pc:chgData name="Tal Sagiv" userId="fa4882b6-22ae-4545-9533-2797b6d3ad11" providerId="ADAL" clId="{5421B192-27E9-40E0-B06B-D398E8F7FE10}" dt="2022-02-15T07:15:40.918" v="33" actId="729"/>
        <pc:sldMkLst>
          <pc:docMk/>
          <pc:sldMk cId="629691761" sldId="3570"/>
        </pc:sldMkLst>
      </pc:sldChg>
      <pc:sldChg chg="modSp mod addCm delCm">
        <pc:chgData name="Tal Sagiv" userId="fa4882b6-22ae-4545-9533-2797b6d3ad11" providerId="ADAL" clId="{5421B192-27E9-40E0-B06B-D398E8F7FE10}" dt="2022-02-15T05:49:17.796" v="30"/>
        <pc:sldMkLst>
          <pc:docMk/>
          <pc:sldMk cId="956467251" sldId="10666"/>
        </pc:sldMkLst>
        <pc:spChg chg="mod">
          <ac:chgData name="Tal Sagiv" userId="fa4882b6-22ae-4545-9533-2797b6d3ad11" providerId="ADAL" clId="{5421B192-27E9-40E0-B06B-D398E8F7FE10}" dt="2022-01-31T17:14:23.578" v="28" actId="113"/>
          <ac:spMkLst>
            <pc:docMk/>
            <pc:sldMk cId="956467251" sldId="10666"/>
            <ac:spMk id="3" creationId="{7402EDC6-4C3B-47F7-B45E-24EAE4D77057}"/>
          </ac:spMkLst>
        </pc:spChg>
      </pc:sldChg>
      <pc:sldChg chg="ord">
        <pc:chgData name="Tal Sagiv" userId="fa4882b6-22ae-4545-9533-2797b6d3ad11" providerId="ADAL" clId="{5421B192-27E9-40E0-B06B-D398E8F7FE10}" dt="2022-02-15T05:49:27.177" v="32" actId="20578"/>
        <pc:sldMkLst>
          <pc:docMk/>
          <pc:sldMk cId="1964752017" sldId="10685"/>
        </pc:sldMkLst>
      </pc:sldChg>
      <pc:sldChg chg="addCm modCm">
        <pc:chgData name="Tal Sagiv" userId="fa4882b6-22ae-4545-9533-2797b6d3ad11" providerId="ADAL" clId="{5421B192-27E9-40E0-B06B-D398E8F7FE10}" dt="2022-01-31T17:12:25.380" v="15"/>
        <pc:sldMkLst>
          <pc:docMk/>
          <pc:sldMk cId="1816646499" sldId="10689"/>
        </pc:sldMkLst>
      </pc:sldChg>
      <pc:sldChg chg="modSp mod addCm">
        <pc:chgData name="Tal Sagiv" userId="fa4882b6-22ae-4545-9533-2797b6d3ad11" providerId="ADAL" clId="{5421B192-27E9-40E0-B06B-D398E8F7FE10}" dt="2022-01-31T17:06:57.829" v="10"/>
        <pc:sldMkLst>
          <pc:docMk/>
          <pc:sldMk cId="708848975" sldId="10690"/>
        </pc:sldMkLst>
        <pc:spChg chg="mod">
          <ac:chgData name="Tal Sagiv" userId="fa4882b6-22ae-4545-9533-2797b6d3ad11" providerId="ADAL" clId="{5421B192-27E9-40E0-B06B-D398E8F7FE10}" dt="2022-01-31T17:06:24.188" v="9" actId="404"/>
          <ac:spMkLst>
            <pc:docMk/>
            <pc:sldMk cId="708848975" sldId="10690"/>
            <ac:spMk id="2" creationId="{30D25C60-9C69-4616-8360-0FA0670CE515}"/>
          </ac:spMkLst>
        </pc:spChg>
      </pc:sldChg>
    </pc:docChg>
  </pc:docChgLst>
  <pc:docChgLst>
    <pc:chgData name="Alon Lanyado" userId="8ff0d540-df09-4688-aef2-49d58a5b648d" providerId="ADAL" clId="{D7DAE56F-9614-4342-AAC3-5B5A6BF5FF2F}"/>
    <pc:docChg chg="modSld">
      <pc:chgData name="Alon Lanyado" userId="8ff0d540-df09-4688-aef2-49d58a5b648d" providerId="ADAL" clId="{D7DAE56F-9614-4342-AAC3-5B5A6BF5FF2F}" dt="2022-01-10T13:51:54.151" v="11" actId="14100"/>
      <pc:docMkLst>
        <pc:docMk/>
      </pc:docMkLst>
      <pc:sldChg chg="addSp modSp mod">
        <pc:chgData name="Alon Lanyado" userId="8ff0d540-df09-4688-aef2-49d58a5b648d" providerId="ADAL" clId="{D7DAE56F-9614-4342-AAC3-5B5A6BF5FF2F}" dt="2022-01-10T13:51:54.151" v="11" actId="14100"/>
        <pc:sldMkLst>
          <pc:docMk/>
          <pc:sldMk cId="1440426948" sldId="10673"/>
        </pc:sldMkLst>
        <pc:spChg chg="mod">
          <ac:chgData name="Alon Lanyado" userId="8ff0d540-df09-4688-aef2-49d58a5b648d" providerId="ADAL" clId="{D7DAE56F-9614-4342-AAC3-5B5A6BF5FF2F}" dt="2022-01-10T13:43:43.044" v="4" actId="1076"/>
          <ac:spMkLst>
            <pc:docMk/>
            <pc:sldMk cId="1440426948" sldId="10673"/>
            <ac:spMk id="3" creationId="{F482F1E2-980B-4802-9064-4A95071CD824}"/>
          </ac:spMkLst>
        </pc:spChg>
        <pc:spChg chg="add mod">
          <ac:chgData name="Alon Lanyado" userId="8ff0d540-df09-4688-aef2-49d58a5b648d" providerId="ADAL" clId="{D7DAE56F-9614-4342-AAC3-5B5A6BF5FF2F}" dt="2022-01-10T13:51:54.151" v="11" actId="14100"/>
          <ac:spMkLst>
            <pc:docMk/>
            <pc:sldMk cId="1440426948" sldId="10673"/>
            <ac:spMk id="5" creationId="{466B38F6-8F22-453F-BABC-AA717F68D109}"/>
          </ac:spMkLst>
        </pc:spChg>
        <pc:graphicFrameChg chg="mod modGraphic">
          <ac:chgData name="Alon Lanyado" userId="8ff0d540-df09-4688-aef2-49d58a5b648d" providerId="ADAL" clId="{D7DAE56F-9614-4342-AAC3-5B5A6BF5FF2F}" dt="2022-01-10T13:43:40.119" v="3" actId="1076"/>
          <ac:graphicFrameMkLst>
            <pc:docMk/>
            <pc:sldMk cId="1440426948" sldId="10673"/>
            <ac:graphicFrameMk id="4" creationId="{536611FF-BE2E-4D7F-AC7A-8893DD9301B5}"/>
          </ac:graphicFrameMkLst>
        </pc:graphicFrameChg>
      </pc:sldChg>
    </pc:docChg>
  </pc:docChgLst>
  <pc:docChgLst>
    <pc:chgData name="Yaron Kinar" userId="S::yaron@earlysign.com::5aab97db-2b28-4b1e-ae6e-ac1b04411bcf" providerId="AD" clId="Web-{24841ACB-356F-E1D2-1AC6-7F5C2BFAAA9B}"/>
    <pc:docChg chg="modSld">
      <pc:chgData name="Yaron Kinar" userId="S::yaron@earlysign.com::5aab97db-2b28-4b1e-ae6e-ac1b04411bcf" providerId="AD" clId="Web-{24841ACB-356F-E1D2-1AC6-7F5C2BFAAA9B}" dt="2021-12-01T12:41:09.041" v="211" actId="20577"/>
      <pc:docMkLst>
        <pc:docMk/>
      </pc:docMkLst>
      <pc:sldChg chg="modSp">
        <pc:chgData name="Yaron Kinar" userId="S::yaron@earlysign.com::5aab97db-2b28-4b1e-ae6e-ac1b04411bcf" providerId="AD" clId="Web-{24841ACB-356F-E1D2-1AC6-7F5C2BFAAA9B}" dt="2021-12-01T12:09:58.358" v="101" actId="20577"/>
        <pc:sldMkLst>
          <pc:docMk/>
          <pc:sldMk cId="1336075484" sldId="10645"/>
        </pc:sldMkLst>
        <pc:spChg chg="mod">
          <ac:chgData name="Yaron Kinar" userId="S::yaron@earlysign.com::5aab97db-2b28-4b1e-ae6e-ac1b04411bcf" providerId="AD" clId="Web-{24841ACB-356F-E1D2-1AC6-7F5C2BFAAA9B}" dt="2021-12-01T12:09:58.358" v="101" actId="20577"/>
          <ac:spMkLst>
            <pc:docMk/>
            <pc:sldMk cId="1336075484" sldId="10645"/>
            <ac:spMk id="3" creationId="{63032A9A-50B3-4FEE-A2C2-15950D565168}"/>
          </ac:spMkLst>
        </pc:spChg>
      </pc:sldChg>
      <pc:sldChg chg="modSp">
        <pc:chgData name="Yaron Kinar" userId="S::yaron@earlysign.com::5aab97db-2b28-4b1e-ae6e-ac1b04411bcf" providerId="AD" clId="Web-{24841ACB-356F-E1D2-1AC6-7F5C2BFAAA9B}" dt="2021-12-01T12:11:50.833" v="155" actId="20577"/>
        <pc:sldMkLst>
          <pc:docMk/>
          <pc:sldMk cId="4185006751" sldId="10655"/>
        </pc:sldMkLst>
        <pc:spChg chg="mod">
          <ac:chgData name="Yaron Kinar" userId="S::yaron@earlysign.com::5aab97db-2b28-4b1e-ae6e-ac1b04411bcf" providerId="AD" clId="Web-{24841ACB-356F-E1D2-1AC6-7F5C2BFAAA9B}" dt="2021-12-01T12:11:50.833" v="155" actId="20577"/>
          <ac:spMkLst>
            <pc:docMk/>
            <pc:sldMk cId="4185006751" sldId="10655"/>
            <ac:spMk id="3" creationId="{F3A9D357-75F7-482C-8907-4560AC3B370B}"/>
          </ac:spMkLst>
        </pc:spChg>
      </pc:sldChg>
      <pc:sldChg chg="modSp">
        <pc:chgData name="Yaron Kinar" userId="S::yaron@earlysign.com::5aab97db-2b28-4b1e-ae6e-ac1b04411bcf" providerId="AD" clId="Web-{24841ACB-356F-E1D2-1AC6-7F5C2BFAAA9B}" dt="2021-12-01T12:13:07.493" v="160" actId="20577"/>
        <pc:sldMkLst>
          <pc:docMk/>
          <pc:sldMk cId="3531572102" sldId="10658"/>
        </pc:sldMkLst>
        <pc:spChg chg="mod">
          <ac:chgData name="Yaron Kinar" userId="S::yaron@earlysign.com::5aab97db-2b28-4b1e-ae6e-ac1b04411bcf" providerId="AD" clId="Web-{24841ACB-356F-E1D2-1AC6-7F5C2BFAAA9B}" dt="2021-12-01T12:13:07.493" v="160" actId="20577"/>
          <ac:spMkLst>
            <pc:docMk/>
            <pc:sldMk cId="3531572102" sldId="10658"/>
            <ac:spMk id="2" creationId="{F730D7DC-C93A-4D2F-95E7-E26530395E60}"/>
          </ac:spMkLst>
        </pc:spChg>
      </pc:sldChg>
      <pc:sldChg chg="modSp">
        <pc:chgData name="Yaron Kinar" userId="S::yaron@earlysign.com::5aab97db-2b28-4b1e-ae6e-ac1b04411bcf" providerId="AD" clId="Web-{24841ACB-356F-E1D2-1AC6-7F5C2BFAAA9B}" dt="2021-12-01T12:41:09.041" v="211" actId="20577"/>
        <pc:sldMkLst>
          <pc:docMk/>
          <pc:sldMk cId="2839676892" sldId="10659"/>
        </pc:sldMkLst>
        <pc:spChg chg="mod">
          <ac:chgData name="Yaron Kinar" userId="S::yaron@earlysign.com::5aab97db-2b28-4b1e-ae6e-ac1b04411bcf" providerId="AD" clId="Web-{24841ACB-356F-E1D2-1AC6-7F5C2BFAAA9B}" dt="2021-12-01T12:41:09.041" v="211" actId="20577"/>
          <ac:spMkLst>
            <pc:docMk/>
            <pc:sldMk cId="2839676892" sldId="10659"/>
            <ac:spMk id="2" creationId="{06391125-014D-47C2-B2EB-2CEC0F12BE51}"/>
          </ac:spMkLst>
        </pc:spChg>
      </pc:sldChg>
      <pc:sldChg chg="modSp">
        <pc:chgData name="Yaron Kinar" userId="S::yaron@earlysign.com::5aab97db-2b28-4b1e-ae6e-ac1b04411bcf" providerId="AD" clId="Web-{24841ACB-356F-E1D2-1AC6-7F5C2BFAAA9B}" dt="2021-12-01T12:15:35.455" v="201" actId="20577"/>
        <pc:sldMkLst>
          <pc:docMk/>
          <pc:sldMk cId="3745195980" sldId="10665"/>
        </pc:sldMkLst>
        <pc:spChg chg="mod">
          <ac:chgData name="Yaron Kinar" userId="S::yaron@earlysign.com::5aab97db-2b28-4b1e-ae6e-ac1b04411bcf" providerId="AD" clId="Web-{24841ACB-356F-E1D2-1AC6-7F5C2BFAAA9B}" dt="2021-12-01T12:15:35.455" v="201" actId="20577"/>
          <ac:spMkLst>
            <pc:docMk/>
            <pc:sldMk cId="3745195980" sldId="10665"/>
            <ac:spMk id="3" creationId="{03C8097D-BD44-4115-A1FF-93C2AE60CA78}"/>
          </ac:spMkLst>
        </pc:spChg>
      </pc:sldChg>
      <pc:sldChg chg="modSp">
        <pc:chgData name="Yaron Kinar" userId="S::yaron@earlysign.com::5aab97db-2b28-4b1e-ae6e-ac1b04411bcf" providerId="AD" clId="Web-{24841ACB-356F-E1D2-1AC6-7F5C2BFAAA9B}" dt="2021-12-01T12:22:03.023" v="205"/>
        <pc:sldMkLst>
          <pc:docMk/>
          <pc:sldMk cId="738732897" sldId="10670"/>
        </pc:sldMkLst>
        <pc:graphicFrameChg chg="mod modGraphic">
          <ac:chgData name="Yaron Kinar" userId="S::yaron@earlysign.com::5aab97db-2b28-4b1e-ae6e-ac1b04411bcf" providerId="AD" clId="Web-{24841ACB-356F-E1D2-1AC6-7F5C2BFAAA9B}" dt="2021-12-01T12:22:03.023" v="205"/>
          <ac:graphicFrameMkLst>
            <pc:docMk/>
            <pc:sldMk cId="738732897" sldId="10670"/>
            <ac:graphicFrameMk id="6" creationId="{84997F83-CC40-4367-B28E-E9FE64B4971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6EFDE-E423-4A05-9828-4EC844ACC908}" type="doc">
      <dgm:prSet loTypeId="urn:microsoft.com/office/officeart/2005/8/layout/chevron1" loCatId="process" qsTypeId="urn:microsoft.com/office/officeart/2005/8/quickstyle/simple1" qsCatId="simple" csTypeId="urn:microsoft.com/office/officeart/2005/8/colors/accent1_2" csCatId="accent1" phldr="1"/>
      <dgm:spPr/>
    </dgm:pt>
    <dgm:pt modelId="{2FC3A19D-4BF6-4DE5-B177-68241F74000C}">
      <dgm:prSet phldrT="[Text]"/>
      <dgm:spPr/>
      <dgm:t>
        <a:bodyPr/>
        <a:lstStyle/>
        <a:p>
          <a:r>
            <a:rPr lang="en-US"/>
            <a:t>Map signal names (optional)</a:t>
          </a:r>
        </a:p>
      </dgm:t>
    </dgm:pt>
    <dgm:pt modelId="{1D0D8BDF-FE57-411E-BF88-EA0554AB77B7}" type="parTrans" cxnId="{EA07E803-4BDD-4141-89F8-D2D1147C4DDF}">
      <dgm:prSet/>
      <dgm:spPr/>
      <dgm:t>
        <a:bodyPr/>
        <a:lstStyle/>
        <a:p>
          <a:endParaRPr lang="en-US"/>
        </a:p>
      </dgm:t>
    </dgm:pt>
    <dgm:pt modelId="{5E1452D7-18B8-4C8B-AC1D-7A5D523053A0}" type="sibTrans" cxnId="{EA07E803-4BDD-4141-89F8-D2D1147C4DDF}">
      <dgm:prSet/>
      <dgm:spPr/>
      <dgm:t>
        <a:bodyPr/>
        <a:lstStyle/>
        <a:p>
          <a:endParaRPr lang="en-US"/>
        </a:p>
      </dgm:t>
    </dgm:pt>
    <dgm:pt modelId="{86FD5A83-CEF8-4A17-9FC1-EFD35DB8711B}">
      <dgm:prSet phldrT="[Text]"/>
      <dgm:spPr/>
      <dgm:t>
        <a:bodyPr/>
        <a:lstStyle/>
        <a:p>
          <a:r>
            <a:rPr lang="en-US"/>
            <a:t>Process signal</a:t>
          </a:r>
        </a:p>
      </dgm:t>
    </dgm:pt>
    <dgm:pt modelId="{E58612A1-A9DA-472D-BDDD-CAF4D1D5ED20}" type="parTrans" cxnId="{45BB572D-3234-4DA3-ACBA-CE8ABB8B25DA}">
      <dgm:prSet/>
      <dgm:spPr/>
      <dgm:t>
        <a:bodyPr/>
        <a:lstStyle/>
        <a:p>
          <a:endParaRPr lang="en-US"/>
        </a:p>
      </dgm:t>
    </dgm:pt>
    <dgm:pt modelId="{1B4A68E5-2288-4CE2-8FF1-6E0B17199E2D}" type="sibTrans" cxnId="{45BB572D-3234-4DA3-ACBA-CE8ABB8B25DA}">
      <dgm:prSet/>
      <dgm:spPr/>
      <dgm:t>
        <a:bodyPr/>
        <a:lstStyle/>
        <a:p>
          <a:endParaRPr lang="en-US"/>
        </a:p>
      </dgm:t>
    </dgm:pt>
    <dgm:pt modelId="{F684EA78-211E-49FC-A4E6-604DBE0F7960}">
      <dgm:prSet phldrT="[Text]"/>
      <dgm:spPr/>
      <dgm:t>
        <a:bodyPr/>
        <a:lstStyle/>
        <a:p>
          <a:r>
            <a:rPr lang="en-US"/>
            <a:t>Test signal</a:t>
          </a:r>
        </a:p>
      </dgm:t>
    </dgm:pt>
    <dgm:pt modelId="{14B84C91-1B0B-4A9E-A443-7DF9E496C465}" type="parTrans" cxnId="{27089563-BD1C-49CA-9D93-D6EE843C1E8D}">
      <dgm:prSet/>
      <dgm:spPr/>
      <dgm:t>
        <a:bodyPr/>
        <a:lstStyle/>
        <a:p>
          <a:endParaRPr lang="en-US"/>
        </a:p>
      </dgm:t>
    </dgm:pt>
    <dgm:pt modelId="{421276D3-C9D9-4F1D-B59C-51A50081B23D}" type="sibTrans" cxnId="{27089563-BD1C-49CA-9D93-D6EE843C1E8D}">
      <dgm:prSet/>
      <dgm:spPr/>
      <dgm:t>
        <a:bodyPr/>
        <a:lstStyle/>
        <a:p>
          <a:endParaRPr lang="en-US"/>
        </a:p>
      </dgm:t>
    </dgm:pt>
    <dgm:pt modelId="{C735E939-BDF8-45B1-BB69-B465BFDF6B75}">
      <dgm:prSet phldrT="[Text]" custT="1"/>
      <dgm:spPr/>
      <dgm:t>
        <a:bodyPr/>
        <a:lstStyle/>
        <a:p>
          <a:r>
            <a:rPr lang="en-US" sz="1400"/>
            <a:t>General test for signal structure “time channel”, value channel – numeric?  No None in </a:t>
          </a:r>
          <a:r>
            <a:rPr lang="en-US" sz="1400" err="1"/>
            <a:t>pid</a:t>
          </a:r>
          <a:r>
            <a:rPr lang="en-US" sz="1400"/>
            <a:t>, time</a:t>
          </a:r>
        </a:p>
      </dgm:t>
    </dgm:pt>
    <dgm:pt modelId="{B67D3B34-32CB-41C4-85A6-70EFA6350564}" type="parTrans" cxnId="{A67C3FAD-0D63-47A3-A1D3-3642CFDF5152}">
      <dgm:prSet/>
      <dgm:spPr/>
      <dgm:t>
        <a:bodyPr/>
        <a:lstStyle/>
        <a:p>
          <a:endParaRPr lang="en-US"/>
        </a:p>
      </dgm:t>
    </dgm:pt>
    <dgm:pt modelId="{793E9139-9E6B-4ADA-B36E-2970F169563B}" type="sibTrans" cxnId="{A67C3FAD-0D63-47A3-A1D3-3642CFDF5152}">
      <dgm:prSet/>
      <dgm:spPr/>
      <dgm:t>
        <a:bodyPr/>
        <a:lstStyle/>
        <a:p>
          <a:endParaRPr lang="en-US"/>
        </a:p>
      </dgm:t>
    </dgm:pt>
    <dgm:pt modelId="{FE0CFD97-2AE3-4E5B-9623-582E42310396}">
      <dgm:prSet phldrT="[Text]" custT="1"/>
      <dgm:spPr/>
      <dgm:t>
        <a:bodyPr/>
        <a:lstStyle/>
        <a:p>
          <a:r>
            <a:rPr lang="en-US" sz="1400"/>
            <a:t>Customize tests</a:t>
          </a:r>
        </a:p>
      </dgm:t>
    </dgm:pt>
    <dgm:pt modelId="{DD920232-B3E8-4F2C-B086-F73FE5DEDFB6}" type="parTrans" cxnId="{0652853A-8DE5-4370-83FD-F9A574D6BC15}">
      <dgm:prSet/>
      <dgm:spPr/>
      <dgm:t>
        <a:bodyPr/>
        <a:lstStyle/>
        <a:p>
          <a:endParaRPr lang="en-US"/>
        </a:p>
      </dgm:t>
    </dgm:pt>
    <dgm:pt modelId="{4E3DE05F-E0E0-4CCF-B763-203D846F43BA}" type="sibTrans" cxnId="{0652853A-8DE5-4370-83FD-F9A574D6BC15}">
      <dgm:prSet/>
      <dgm:spPr/>
      <dgm:t>
        <a:bodyPr/>
        <a:lstStyle/>
        <a:p>
          <a:endParaRPr lang="en-US"/>
        </a:p>
      </dgm:t>
    </dgm:pt>
    <dgm:pt modelId="{2A261609-DD02-4234-9924-0285D806E431}">
      <dgm:prSet phldrT="[Text]" custT="1"/>
      <dgm:spPr/>
      <dgm:t>
        <a:bodyPr/>
        <a:lstStyle/>
        <a:p>
          <a:r>
            <a:rPr lang="en-US" sz="1400" err="1"/>
            <a:t>Sort+store</a:t>
          </a:r>
          <a:r>
            <a:rPr lang="en-US" sz="1400"/>
            <a:t> in </a:t>
          </a:r>
          <a:r>
            <a:rPr lang="en-US" sz="1400" err="1"/>
            <a:t>FinalSignals</a:t>
          </a:r>
          <a:endParaRPr lang="en-US" sz="1400"/>
        </a:p>
      </dgm:t>
    </dgm:pt>
    <dgm:pt modelId="{2FC6B546-DE33-41F5-B135-4B9C7D06BB84}" type="parTrans" cxnId="{6AB4E51E-1757-4B5A-AAEB-8197FBDD0F14}">
      <dgm:prSet/>
      <dgm:spPr/>
      <dgm:t>
        <a:bodyPr/>
        <a:lstStyle/>
        <a:p>
          <a:endParaRPr lang="en-US"/>
        </a:p>
      </dgm:t>
    </dgm:pt>
    <dgm:pt modelId="{C6247C3C-45D1-4223-A8A5-275348AE3641}" type="sibTrans" cxnId="{6AB4E51E-1757-4B5A-AAEB-8197FBDD0F14}">
      <dgm:prSet/>
      <dgm:spPr/>
      <dgm:t>
        <a:bodyPr/>
        <a:lstStyle/>
        <a:p>
          <a:endParaRPr lang="en-US"/>
        </a:p>
      </dgm:t>
    </dgm:pt>
    <dgm:pt modelId="{5C62A9D3-A80A-46FA-8F22-9653416A66D4}">
      <dgm:prSet phldrT="[Text]"/>
      <dgm:spPr/>
      <dgm:t>
        <a:bodyPr/>
        <a:lstStyle/>
        <a:p>
          <a:r>
            <a:rPr lang="en-US"/>
            <a:t>If </a:t>
          </a:r>
          <a:r>
            <a:rPr lang="en-US" err="1"/>
            <a:t>pid</a:t>
          </a:r>
          <a:r>
            <a:rPr lang="en-US"/>
            <a:t> is string – convert into number ID2NR</a:t>
          </a:r>
        </a:p>
      </dgm:t>
    </dgm:pt>
    <dgm:pt modelId="{37ACDF82-1796-4819-B49E-BE112478094F}" type="parTrans" cxnId="{ED6B90B8-0A4E-48A9-AAEB-58B1A4998A15}">
      <dgm:prSet/>
      <dgm:spPr/>
      <dgm:t>
        <a:bodyPr/>
        <a:lstStyle/>
        <a:p>
          <a:endParaRPr lang="en-US"/>
        </a:p>
      </dgm:t>
    </dgm:pt>
    <dgm:pt modelId="{AA7F8978-1EDF-446A-BB42-668864CA6528}" type="sibTrans" cxnId="{ED6B90B8-0A4E-48A9-AAEB-58B1A4998A15}">
      <dgm:prSet/>
      <dgm:spPr/>
      <dgm:t>
        <a:bodyPr/>
        <a:lstStyle/>
        <a:p>
          <a:endParaRPr lang="en-US"/>
        </a:p>
      </dgm:t>
    </dgm:pt>
    <dgm:pt modelId="{834139F1-F64A-456C-8806-5E00097E0534}">
      <dgm:prSet phldrT="[Text]"/>
      <dgm:spPr/>
      <dgm:t>
        <a:bodyPr/>
        <a:lstStyle/>
        <a:p>
          <a:r>
            <a:rPr lang="en-US"/>
            <a:t>The mapping will be done only for demographic signals – GENDER/BDATE</a:t>
          </a:r>
        </a:p>
      </dgm:t>
    </dgm:pt>
    <dgm:pt modelId="{2B64D99F-AB7C-4111-9253-36CF29E9BE1C}" type="parTrans" cxnId="{A177BA7F-8A30-4C7B-A5C9-12DF1B0085EA}">
      <dgm:prSet/>
      <dgm:spPr/>
      <dgm:t>
        <a:bodyPr/>
        <a:lstStyle/>
        <a:p>
          <a:endParaRPr lang="en-US"/>
        </a:p>
      </dgm:t>
    </dgm:pt>
    <dgm:pt modelId="{F20BD9F2-2F34-4644-BAD2-6639DDE1C237}" type="sibTrans" cxnId="{A177BA7F-8A30-4C7B-A5C9-12DF1B0085EA}">
      <dgm:prSet/>
      <dgm:spPr/>
      <dgm:t>
        <a:bodyPr/>
        <a:lstStyle/>
        <a:p>
          <a:endParaRPr lang="en-US"/>
        </a:p>
      </dgm:t>
    </dgm:pt>
    <dgm:pt modelId="{84B583C1-CCE5-447D-8A64-6CB1BDFD4691}">
      <dgm:prSet phldrT="[Text]"/>
      <dgm:spPr/>
      <dgm:t>
        <a:bodyPr/>
        <a:lstStyle/>
        <a:p>
          <a:r>
            <a:rPr lang="en-US"/>
            <a:t>For other signals, it will only use existing mapping/ no append of new “ids”</a:t>
          </a:r>
        </a:p>
      </dgm:t>
    </dgm:pt>
    <dgm:pt modelId="{4D695C7B-7770-43C5-BB6D-1366D8C0FCA3}" type="parTrans" cxnId="{52771A7A-F810-47DB-B126-D07FB16E7A3D}">
      <dgm:prSet/>
      <dgm:spPr/>
      <dgm:t>
        <a:bodyPr/>
        <a:lstStyle/>
        <a:p>
          <a:endParaRPr lang="en-US"/>
        </a:p>
      </dgm:t>
    </dgm:pt>
    <dgm:pt modelId="{60502D65-A10B-43B6-B919-89326A573127}" type="sibTrans" cxnId="{52771A7A-F810-47DB-B126-D07FB16E7A3D}">
      <dgm:prSet/>
      <dgm:spPr/>
      <dgm:t>
        <a:bodyPr/>
        <a:lstStyle/>
        <a:p>
          <a:endParaRPr lang="en-US"/>
        </a:p>
      </dgm:t>
    </dgm:pt>
    <dgm:pt modelId="{CBBD31C0-3273-473D-AFB6-A5978384D45E}">
      <dgm:prSet phldrT="[Text]" custT="1"/>
      <dgm:spPr/>
      <dgm:t>
        <a:bodyPr/>
        <a:lstStyle/>
        <a:p>
          <a:r>
            <a:rPr lang="en-US" sz="1400"/>
            <a:t>Log processing of each batch + each test</a:t>
          </a:r>
        </a:p>
      </dgm:t>
    </dgm:pt>
    <dgm:pt modelId="{3D50E969-F643-407B-BB1D-5FE8BCFF995D}" type="parTrans" cxnId="{F5DBC58C-987A-46EA-97D8-12C7F417D03E}">
      <dgm:prSet/>
      <dgm:spPr/>
      <dgm:t>
        <a:bodyPr/>
        <a:lstStyle/>
        <a:p>
          <a:endParaRPr lang="en-US"/>
        </a:p>
      </dgm:t>
    </dgm:pt>
    <dgm:pt modelId="{F31241E9-85A2-4236-9CD0-349E74B54611}" type="sibTrans" cxnId="{F5DBC58C-987A-46EA-97D8-12C7F417D03E}">
      <dgm:prSet/>
      <dgm:spPr/>
      <dgm:t>
        <a:bodyPr/>
        <a:lstStyle/>
        <a:p>
          <a:endParaRPr lang="en-US"/>
        </a:p>
      </dgm:t>
    </dgm:pt>
    <dgm:pt modelId="{7ABD95F4-7C0F-4B2F-8F71-D99FE41EF496}">
      <dgm:prSet phldrT="[Text]" custT="1"/>
      <dgm:spPr/>
      <dgm:t>
        <a:bodyPr/>
        <a:lstStyle/>
        <a:p>
          <a:r>
            <a:rPr lang="en-US" sz="1400"/>
            <a:t>Test final signal and log the output</a:t>
          </a:r>
        </a:p>
      </dgm:t>
    </dgm:pt>
    <dgm:pt modelId="{D07B3C4C-0C39-45A2-B78E-2C6E591060E8}" type="parTrans" cxnId="{638BAE61-E842-4BB8-B028-F23C4F17175C}">
      <dgm:prSet/>
      <dgm:spPr/>
      <dgm:t>
        <a:bodyPr/>
        <a:lstStyle/>
        <a:p>
          <a:endParaRPr lang="en-US"/>
        </a:p>
      </dgm:t>
    </dgm:pt>
    <dgm:pt modelId="{069ED2F4-8B4C-459A-87DB-B52D2BC512EB}" type="sibTrans" cxnId="{638BAE61-E842-4BB8-B028-F23C4F17175C}">
      <dgm:prSet/>
      <dgm:spPr/>
      <dgm:t>
        <a:bodyPr/>
        <a:lstStyle/>
        <a:p>
          <a:endParaRPr lang="en-US"/>
        </a:p>
      </dgm:t>
    </dgm:pt>
    <dgm:pt modelId="{621146B9-E6BA-4DD3-A5F2-148081F09B49}">
      <dgm:prSet phldrT="[Text]" custT="1"/>
      <dgm:spPr/>
      <dgm:t>
        <a:bodyPr/>
        <a:lstStyle/>
        <a:p>
          <a:r>
            <a:rPr lang="en-US" sz="1400"/>
            <a:t>Plot statistics on each signal</a:t>
          </a:r>
        </a:p>
      </dgm:t>
    </dgm:pt>
    <dgm:pt modelId="{A0704A7A-EF13-411F-98D4-1ACA0C172EBC}" type="parTrans" cxnId="{DFE92DB0-BD48-4F16-B86D-F8B2AA560C19}">
      <dgm:prSet/>
      <dgm:spPr/>
      <dgm:t>
        <a:bodyPr/>
        <a:lstStyle/>
        <a:p>
          <a:endParaRPr lang="en-US"/>
        </a:p>
      </dgm:t>
    </dgm:pt>
    <dgm:pt modelId="{F8195152-49C5-4328-B388-30C57A6F144B}" type="sibTrans" cxnId="{DFE92DB0-BD48-4F16-B86D-F8B2AA560C19}">
      <dgm:prSet/>
      <dgm:spPr/>
      <dgm:t>
        <a:bodyPr/>
        <a:lstStyle/>
        <a:p>
          <a:endParaRPr lang="en-US"/>
        </a:p>
      </dgm:t>
    </dgm:pt>
    <dgm:pt modelId="{68B5D055-328E-44FA-9647-474471501862}">
      <dgm:prSet phldrT="[Text]"/>
      <dgm:spPr/>
      <dgm:t>
        <a:bodyPr/>
        <a:lstStyle/>
        <a:p>
          <a:r>
            <a:rPr lang="en-US"/>
            <a:t>Will execute “specific” signal process code</a:t>
          </a:r>
        </a:p>
      </dgm:t>
    </dgm:pt>
    <dgm:pt modelId="{F8F97048-ADF3-4CF2-899F-57A87769ED56}" type="parTrans" cxnId="{8258BB74-16AC-4DC3-AD7B-63FCE798A89D}">
      <dgm:prSet/>
      <dgm:spPr/>
      <dgm:t>
        <a:bodyPr/>
        <a:lstStyle/>
        <a:p>
          <a:endParaRPr lang="en-US"/>
        </a:p>
      </dgm:t>
    </dgm:pt>
    <dgm:pt modelId="{82B99599-46BF-45D1-A483-4F744DFC723F}" type="sibTrans" cxnId="{8258BB74-16AC-4DC3-AD7B-63FCE798A89D}">
      <dgm:prSet/>
      <dgm:spPr/>
      <dgm:t>
        <a:bodyPr/>
        <a:lstStyle/>
        <a:p>
          <a:endParaRPr lang="en-US"/>
        </a:p>
      </dgm:t>
    </dgm:pt>
    <dgm:pt modelId="{6CB9AC93-3D74-40A9-8C7F-9A6615A75CE4}">
      <dgm:prSet phldrT="[Text]"/>
      <dgm:spPr/>
      <dgm:t>
        <a:bodyPr/>
        <a:lstStyle/>
        <a:p>
          <a:r>
            <a:rPr lang="en-US"/>
            <a:t>Will generate map file from original signal </a:t>
          </a:r>
          <a:r>
            <a:rPr lang="en-US" err="1"/>
            <a:t>names+frequency</a:t>
          </a:r>
          <a:r>
            <a:rPr lang="en-US"/>
            <a:t> to target naming</a:t>
          </a:r>
        </a:p>
      </dgm:t>
    </dgm:pt>
    <dgm:pt modelId="{1003D61A-9A28-440C-B8E1-B955442FCF99}" type="parTrans" cxnId="{C1207B99-8349-4EA9-9734-540F1B716D16}">
      <dgm:prSet/>
      <dgm:spPr/>
      <dgm:t>
        <a:bodyPr/>
        <a:lstStyle/>
        <a:p>
          <a:endParaRPr lang="en-US"/>
        </a:p>
      </dgm:t>
    </dgm:pt>
    <dgm:pt modelId="{E59B34B2-CDAB-42BD-8333-9B8C114A3B56}" type="sibTrans" cxnId="{C1207B99-8349-4EA9-9734-540F1B716D16}">
      <dgm:prSet/>
      <dgm:spPr/>
      <dgm:t>
        <a:bodyPr/>
        <a:lstStyle/>
        <a:p>
          <a:endParaRPr lang="en-US"/>
        </a:p>
      </dgm:t>
    </dgm:pt>
    <dgm:pt modelId="{A1670353-C3FA-40FF-9759-0576FD690762}">
      <dgm:prSet phldrT="[Text]"/>
      <dgm:spPr/>
      <dgm:t>
        <a:bodyPr/>
        <a:lstStyle/>
        <a:p>
          <a:r>
            <a:rPr lang="en-US"/>
            <a:t>For first batch (if no code exists) will allow you to “debug” and write code on the </a:t>
          </a:r>
          <a:r>
            <a:rPr lang="en-US" err="1"/>
            <a:t>dataframe</a:t>
          </a:r>
          <a:endParaRPr lang="en-US"/>
        </a:p>
      </dgm:t>
    </dgm:pt>
    <dgm:pt modelId="{E4BBAB42-B087-4BA4-AE9F-CFCD067E969B}" type="parTrans" cxnId="{4688A68E-64C8-48C1-99C4-BEB17DFEF140}">
      <dgm:prSet/>
      <dgm:spPr/>
    </dgm:pt>
    <dgm:pt modelId="{CD8CD6E1-D00A-4858-8BA3-5F7C384AA669}" type="sibTrans" cxnId="{4688A68E-64C8-48C1-99C4-BEB17DFEF140}">
      <dgm:prSet/>
      <dgm:spPr/>
    </dgm:pt>
    <dgm:pt modelId="{6B22D62D-0FAA-4803-AF9A-442200CD9D76}" type="pres">
      <dgm:prSet presAssocID="{0E96EFDE-E423-4A05-9828-4EC844ACC908}" presName="Name0" presStyleCnt="0">
        <dgm:presLayoutVars>
          <dgm:dir/>
          <dgm:animLvl val="lvl"/>
          <dgm:resizeHandles val="exact"/>
        </dgm:presLayoutVars>
      </dgm:prSet>
      <dgm:spPr/>
    </dgm:pt>
    <dgm:pt modelId="{51B18C5D-586A-4C63-B933-CE5018964B26}" type="pres">
      <dgm:prSet presAssocID="{5C62A9D3-A80A-46FA-8F22-9653416A66D4}" presName="composite" presStyleCnt="0"/>
      <dgm:spPr/>
    </dgm:pt>
    <dgm:pt modelId="{844BCCE2-BBC3-48BE-8008-E756267D1F39}" type="pres">
      <dgm:prSet presAssocID="{5C62A9D3-A80A-46FA-8F22-9653416A66D4}" presName="parTx" presStyleLbl="node1" presStyleIdx="0" presStyleCnt="5">
        <dgm:presLayoutVars>
          <dgm:chMax val="0"/>
          <dgm:chPref val="0"/>
          <dgm:bulletEnabled val="1"/>
        </dgm:presLayoutVars>
      </dgm:prSet>
      <dgm:spPr/>
    </dgm:pt>
    <dgm:pt modelId="{EDB350F5-9B59-46E6-9750-15C5AD8B194A}" type="pres">
      <dgm:prSet presAssocID="{5C62A9D3-A80A-46FA-8F22-9653416A66D4}" presName="desTx" presStyleLbl="revTx" presStyleIdx="0" presStyleCnt="5">
        <dgm:presLayoutVars>
          <dgm:bulletEnabled val="1"/>
        </dgm:presLayoutVars>
      </dgm:prSet>
      <dgm:spPr/>
    </dgm:pt>
    <dgm:pt modelId="{D4BA27BC-1B0A-44B0-BE9B-43BA77373C4D}" type="pres">
      <dgm:prSet presAssocID="{AA7F8978-1EDF-446A-BB42-668864CA6528}" presName="space" presStyleCnt="0"/>
      <dgm:spPr/>
    </dgm:pt>
    <dgm:pt modelId="{860947F9-A53D-4F71-80FC-690FF7DAEB76}" type="pres">
      <dgm:prSet presAssocID="{2FC3A19D-4BF6-4DE5-B177-68241F74000C}" presName="composite" presStyleCnt="0"/>
      <dgm:spPr/>
    </dgm:pt>
    <dgm:pt modelId="{2384D6A2-E970-4039-8C19-79D5533BF882}" type="pres">
      <dgm:prSet presAssocID="{2FC3A19D-4BF6-4DE5-B177-68241F74000C}" presName="parTx" presStyleLbl="node1" presStyleIdx="1" presStyleCnt="5">
        <dgm:presLayoutVars>
          <dgm:chMax val="0"/>
          <dgm:chPref val="0"/>
          <dgm:bulletEnabled val="1"/>
        </dgm:presLayoutVars>
      </dgm:prSet>
      <dgm:spPr/>
    </dgm:pt>
    <dgm:pt modelId="{76EC11F0-41B6-4583-942F-C2D027DB90F2}" type="pres">
      <dgm:prSet presAssocID="{2FC3A19D-4BF6-4DE5-B177-68241F74000C}" presName="desTx" presStyleLbl="revTx" presStyleIdx="1" presStyleCnt="5">
        <dgm:presLayoutVars>
          <dgm:bulletEnabled val="1"/>
        </dgm:presLayoutVars>
      </dgm:prSet>
      <dgm:spPr/>
    </dgm:pt>
    <dgm:pt modelId="{5E1E2E5F-A621-4BB5-BD3F-419A8544A2CE}" type="pres">
      <dgm:prSet presAssocID="{5E1452D7-18B8-4C8B-AC1D-7A5D523053A0}" presName="space" presStyleCnt="0"/>
      <dgm:spPr/>
    </dgm:pt>
    <dgm:pt modelId="{050BCAC2-8DC5-4E88-8758-48E0E1E6BBFD}" type="pres">
      <dgm:prSet presAssocID="{86FD5A83-CEF8-4A17-9FC1-EFD35DB8711B}" presName="composite" presStyleCnt="0"/>
      <dgm:spPr/>
    </dgm:pt>
    <dgm:pt modelId="{766283EF-8CE7-41C3-B720-D8519572B06B}" type="pres">
      <dgm:prSet presAssocID="{86FD5A83-CEF8-4A17-9FC1-EFD35DB8711B}" presName="parTx" presStyleLbl="node1" presStyleIdx="2" presStyleCnt="5">
        <dgm:presLayoutVars>
          <dgm:chMax val="0"/>
          <dgm:chPref val="0"/>
          <dgm:bulletEnabled val="1"/>
        </dgm:presLayoutVars>
      </dgm:prSet>
      <dgm:spPr/>
    </dgm:pt>
    <dgm:pt modelId="{8D49613C-AF9B-4A59-82F8-10A12D133583}" type="pres">
      <dgm:prSet presAssocID="{86FD5A83-CEF8-4A17-9FC1-EFD35DB8711B}" presName="desTx" presStyleLbl="revTx" presStyleIdx="2" presStyleCnt="5">
        <dgm:presLayoutVars>
          <dgm:bulletEnabled val="1"/>
        </dgm:presLayoutVars>
      </dgm:prSet>
      <dgm:spPr/>
    </dgm:pt>
    <dgm:pt modelId="{5C517B49-24A0-4352-891F-F52D0E236666}" type="pres">
      <dgm:prSet presAssocID="{1B4A68E5-2288-4CE2-8FF1-6E0B17199E2D}" presName="space" presStyleCnt="0"/>
      <dgm:spPr/>
    </dgm:pt>
    <dgm:pt modelId="{15C8C6FB-4A73-45FE-94FA-7CAABEF6110C}" type="pres">
      <dgm:prSet presAssocID="{F684EA78-211E-49FC-A4E6-604DBE0F7960}" presName="composite" presStyleCnt="0"/>
      <dgm:spPr/>
    </dgm:pt>
    <dgm:pt modelId="{2E21BE94-29F7-4AC1-AE29-A313CDD3732A}" type="pres">
      <dgm:prSet presAssocID="{F684EA78-211E-49FC-A4E6-604DBE0F7960}" presName="parTx" presStyleLbl="node1" presStyleIdx="3" presStyleCnt="5">
        <dgm:presLayoutVars>
          <dgm:chMax val="0"/>
          <dgm:chPref val="0"/>
          <dgm:bulletEnabled val="1"/>
        </dgm:presLayoutVars>
      </dgm:prSet>
      <dgm:spPr/>
    </dgm:pt>
    <dgm:pt modelId="{7855B5A3-33F2-4706-8563-75E74F71030E}" type="pres">
      <dgm:prSet presAssocID="{F684EA78-211E-49FC-A4E6-604DBE0F7960}" presName="desTx" presStyleLbl="revTx" presStyleIdx="3" presStyleCnt="5">
        <dgm:presLayoutVars>
          <dgm:bulletEnabled val="1"/>
        </dgm:presLayoutVars>
      </dgm:prSet>
      <dgm:spPr/>
    </dgm:pt>
    <dgm:pt modelId="{E14C3255-71E6-4189-8064-CCB711293746}" type="pres">
      <dgm:prSet presAssocID="{421276D3-C9D9-4F1D-B59C-51A50081B23D}" presName="space" presStyleCnt="0"/>
      <dgm:spPr/>
    </dgm:pt>
    <dgm:pt modelId="{5192E09D-E128-4F4C-8A7F-D359497DA630}" type="pres">
      <dgm:prSet presAssocID="{2A261609-DD02-4234-9924-0285D806E431}" presName="composite" presStyleCnt="0"/>
      <dgm:spPr/>
    </dgm:pt>
    <dgm:pt modelId="{AAC6C3DD-E8CE-499F-9B01-08C716163C1D}" type="pres">
      <dgm:prSet presAssocID="{2A261609-DD02-4234-9924-0285D806E431}" presName="parTx" presStyleLbl="node1" presStyleIdx="4" presStyleCnt="5">
        <dgm:presLayoutVars>
          <dgm:chMax val="0"/>
          <dgm:chPref val="0"/>
          <dgm:bulletEnabled val="1"/>
        </dgm:presLayoutVars>
      </dgm:prSet>
      <dgm:spPr/>
    </dgm:pt>
    <dgm:pt modelId="{74140AFC-2E91-4C12-8BD1-3E70D8481EAC}" type="pres">
      <dgm:prSet presAssocID="{2A261609-DD02-4234-9924-0285D806E431}" presName="desTx" presStyleLbl="revTx" presStyleIdx="4" presStyleCnt="5">
        <dgm:presLayoutVars>
          <dgm:bulletEnabled val="1"/>
        </dgm:presLayoutVars>
      </dgm:prSet>
      <dgm:spPr/>
    </dgm:pt>
  </dgm:ptLst>
  <dgm:cxnLst>
    <dgm:cxn modelId="{EA07E803-4BDD-4141-89F8-D2D1147C4DDF}" srcId="{0E96EFDE-E423-4A05-9828-4EC844ACC908}" destId="{2FC3A19D-4BF6-4DE5-B177-68241F74000C}" srcOrd="1" destOrd="0" parTransId="{1D0D8BDF-FE57-411E-BF88-EA0554AB77B7}" sibTransId="{5E1452D7-18B8-4C8B-AC1D-7A5D523053A0}"/>
    <dgm:cxn modelId="{DF9EAB07-F4A3-447D-9259-19FC4BB2A551}" type="presOf" srcId="{6CB9AC93-3D74-40A9-8C7F-9A6615A75CE4}" destId="{76EC11F0-41B6-4583-942F-C2D027DB90F2}" srcOrd="0" destOrd="0" presId="urn:microsoft.com/office/officeart/2005/8/layout/chevron1"/>
    <dgm:cxn modelId="{A3932F18-DA19-4C1B-8EF9-2A39EB97DC54}" type="presOf" srcId="{84B583C1-CCE5-447D-8A64-6CB1BDFD4691}" destId="{EDB350F5-9B59-46E6-9750-15C5AD8B194A}" srcOrd="0" destOrd="1" presId="urn:microsoft.com/office/officeart/2005/8/layout/chevron1"/>
    <dgm:cxn modelId="{6AB4E51E-1757-4B5A-AAEB-8197FBDD0F14}" srcId="{0E96EFDE-E423-4A05-9828-4EC844ACC908}" destId="{2A261609-DD02-4234-9924-0285D806E431}" srcOrd="4" destOrd="0" parTransId="{2FC6B546-DE33-41F5-B135-4B9C7D06BB84}" sibTransId="{C6247C3C-45D1-4223-A8A5-275348AE3641}"/>
    <dgm:cxn modelId="{10B94D2B-B0A3-432A-8041-AB0E46A423CD}" type="presOf" srcId="{0E96EFDE-E423-4A05-9828-4EC844ACC908}" destId="{6B22D62D-0FAA-4803-AF9A-442200CD9D76}" srcOrd="0" destOrd="0" presId="urn:microsoft.com/office/officeart/2005/8/layout/chevron1"/>
    <dgm:cxn modelId="{45BB572D-3234-4DA3-ACBA-CE8ABB8B25DA}" srcId="{0E96EFDE-E423-4A05-9828-4EC844ACC908}" destId="{86FD5A83-CEF8-4A17-9FC1-EFD35DB8711B}" srcOrd="2" destOrd="0" parTransId="{E58612A1-A9DA-472D-BDDD-CAF4D1D5ED20}" sibTransId="{1B4A68E5-2288-4CE2-8FF1-6E0B17199E2D}"/>
    <dgm:cxn modelId="{0652853A-8DE5-4370-83FD-F9A574D6BC15}" srcId="{F684EA78-211E-49FC-A4E6-604DBE0F7960}" destId="{FE0CFD97-2AE3-4E5B-9623-582E42310396}" srcOrd="1" destOrd="0" parTransId="{DD920232-B3E8-4F2C-B086-F73FE5DEDFB6}" sibTransId="{4E3DE05F-E0E0-4CCF-B763-203D846F43BA}"/>
    <dgm:cxn modelId="{4A46405C-790F-405C-B534-776610E74A9E}" type="presOf" srcId="{834139F1-F64A-456C-8806-5E00097E0534}" destId="{EDB350F5-9B59-46E6-9750-15C5AD8B194A}" srcOrd="0" destOrd="0" presId="urn:microsoft.com/office/officeart/2005/8/layout/chevron1"/>
    <dgm:cxn modelId="{BAF98D41-28B1-48E7-A896-EC2155DE1FA3}" type="presOf" srcId="{F684EA78-211E-49FC-A4E6-604DBE0F7960}" destId="{2E21BE94-29F7-4AC1-AE29-A313CDD3732A}" srcOrd="0" destOrd="0" presId="urn:microsoft.com/office/officeart/2005/8/layout/chevron1"/>
    <dgm:cxn modelId="{638BAE61-E842-4BB8-B028-F23C4F17175C}" srcId="{2A261609-DD02-4234-9924-0285D806E431}" destId="{7ABD95F4-7C0F-4B2F-8F71-D99FE41EF496}" srcOrd="1" destOrd="0" parTransId="{D07B3C4C-0C39-45A2-B78E-2C6E591060E8}" sibTransId="{069ED2F4-8B4C-459A-87DB-B52D2BC512EB}"/>
    <dgm:cxn modelId="{27089563-BD1C-49CA-9D93-D6EE843C1E8D}" srcId="{0E96EFDE-E423-4A05-9828-4EC844ACC908}" destId="{F684EA78-211E-49FC-A4E6-604DBE0F7960}" srcOrd="3" destOrd="0" parTransId="{14B84C91-1B0B-4A9E-A443-7DF9E496C465}" sibTransId="{421276D3-C9D9-4F1D-B59C-51A50081B23D}"/>
    <dgm:cxn modelId="{AAAC554C-88C3-446D-8B83-23FD611077B8}" type="presOf" srcId="{68B5D055-328E-44FA-9647-474471501862}" destId="{8D49613C-AF9B-4A59-82F8-10A12D133583}" srcOrd="0" destOrd="0" presId="urn:microsoft.com/office/officeart/2005/8/layout/chevron1"/>
    <dgm:cxn modelId="{8258BB74-16AC-4DC3-AD7B-63FCE798A89D}" srcId="{86FD5A83-CEF8-4A17-9FC1-EFD35DB8711B}" destId="{68B5D055-328E-44FA-9647-474471501862}" srcOrd="0" destOrd="0" parTransId="{F8F97048-ADF3-4CF2-899F-57A87769ED56}" sibTransId="{82B99599-46BF-45D1-A483-4F744DFC723F}"/>
    <dgm:cxn modelId="{52771A7A-F810-47DB-B126-D07FB16E7A3D}" srcId="{5C62A9D3-A80A-46FA-8F22-9653416A66D4}" destId="{84B583C1-CCE5-447D-8A64-6CB1BDFD4691}" srcOrd="1" destOrd="0" parTransId="{4D695C7B-7770-43C5-BB6D-1366D8C0FCA3}" sibTransId="{60502D65-A10B-43B6-B919-89326A573127}"/>
    <dgm:cxn modelId="{9769957E-BFA5-4300-A2B7-85359F2713A5}" type="presOf" srcId="{2A261609-DD02-4234-9924-0285D806E431}" destId="{AAC6C3DD-E8CE-499F-9B01-08C716163C1D}" srcOrd="0" destOrd="0" presId="urn:microsoft.com/office/officeart/2005/8/layout/chevron1"/>
    <dgm:cxn modelId="{A177BA7F-8A30-4C7B-A5C9-12DF1B0085EA}" srcId="{5C62A9D3-A80A-46FA-8F22-9653416A66D4}" destId="{834139F1-F64A-456C-8806-5E00097E0534}" srcOrd="0" destOrd="0" parTransId="{2B64D99F-AB7C-4111-9253-36CF29E9BE1C}" sibTransId="{F20BD9F2-2F34-4644-BAD2-6639DDE1C237}"/>
    <dgm:cxn modelId="{DAFDBC83-FACC-47D9-9CBE-5B1ACB9C06D5}" type="presOf" srcId="{2FC3A19D-4BF6-4DE5-B177-68241F74000C}" destId="{2384D6A2-E970-4039-8C19-79D5533BF882}" srcOrd="0" destOrd="0" presId="urn:microsoft.com/office/officeart/2005/8/layout/chevron1"/>
    <dgm:cxn modelId="{C5E8E488-B9BE-4B0F-846E-A7F40E0A6A0E}" type="presOf" srcId="{FE0CFD97-2AE3-4E5B-9623-582E42310396}" destId="{7855B5A3-33F2-4706-8563-75E74F71030E}" srcOrd="0" destOrd="1" presId="urn:microsoft.com/office/officeart/2005/8/layout/chevron1"/>
    <dgm:cxn modelId="{F5DBC58C-987A-46EA-97D8-12C7F417D03E}" srcId="{2A261609-DD02-4234-9924-0285D806E431}" destId="{CBBD31C0-3273-473D-AFB6-A5978384D45E}" srcOrd="0" destOrd="0" parTransId="{3D50E969-F643-407B-BB1D-5FE8BCFF995D}" sibTransId="{F31241E9-85A2-4236-9CD0-349E74B54611}"/>
    <dgm:cxn modelId="{4688A68E-64C8-48C1-99C4-BEB17DFEF140}" srcId="{86FD5A83-CEF8-4A17-9FC1-EFD35DB8711B}" destId="{A1670353-C3FA-40FF-9759-0576FD690762}" srcOrd="1" destOrd="0" parTransId="{E4BBAB42-B087-4BA4-AE9F-CFCD067E969B}" sibTransId="{CD8CD6E1-D00A-4858-8BA3-5F7C384AA669}"/>
    <dgm:cxn modelId="{C1207B99-8349-4EA9-9734-540F1B716D16}" srcId="{2FC3A19D-4BF6-4DE5-B177-68241F74000C}" destId="{6CB9AC93-3D74-40A9-8C7F-9A6615A75CE4}" srcOrd="0" destOrd="0" parTransId="{1003D61A-9A28-440C-B8E1-B955442FCF99}" sibTransId="{E59B34B2-CDAB-42BD-8333-9B8C114A3B56}"/>
    <dgm:cxn modelId="{D7106C9F-2988-4D21-978C-95B865530BD7}" type="presOf" srcId="{7ABD95F4-7C0F-4B2F-8F71-D99FE41EF496}" destId="{74140AFC-2E91-4C12-8BD1-3E70D8481EAC}" srcOrd="0" destOrd="1" presId="urn:microsoft.com/office/officeart/2005/8/layout/chevron1"/>
    <dgm:cxn modelId="{A67C3FAD-0D63-47A3-A1D3-3642CFDF5152}" srcId="{F684EA78-211E-49FC-A4E6-604DBE0F7960}" destId="{C735E939-BDF8-45B1-BB69-B465BFDF6B75}" srcOrd="0" destOrd="0" parTransId="{B67D3B34-32CB-41C4-85A6-70EFA6350564}" sibTransId="{793E9139-9E6B-4ADA-B36E-2970F169563B}"/>
    <dgm:cxn modelId="{DFE92DB0-BD48-4F16-B86D-F8B2AA560C19}" srcId="{2A261609-DD02-4234-9924-0285D806E431}" destId="{621146B9-E6BA-4DD3-A5F2-148081F09B49}" srcOrd="2" destOrd="0" parTransId="{A0704A7A-EF13-411F-98D4-1ACA0C172EBC}" sibTransId="{F8195152-49C5-4328-B388-30C57A6F144B}"/>
    <dgm:cxn modelId="{E115A8B5-ABED-4B57-A23A-437AD1105CBE}" type="presOf" srcId="{5C62A9D3-A80A-46FA-8F22-9653416A66D4}" destId="{844BCCE2-BBC3-48BE-8008-E756267D1F39}" srcOrd="0" destOrd="0" presId="urn:microsoft.com/office/officeart/2005/8/layout/chevron1"/>
    <dgm:cxn modelId="{F353D8B6-ACBF-4A9E-99C6-B4C0464516EC}" type="presOf" srcId="{C735E939-BDF8-45B1-BB69-B465BFDF6B75}" destId="{7855B5A3-33F2-4706-8563-75E74F71030E}" srcOrd="0" destOrd="0" presId="urn:microsoft.com/office/officeart/2005/8/layout/chevron1"/>
    <dgm:cxn modelId="{ED6B90B8-0A4E-48A9-AAEB-58B1A4998A15}" srcId="{0E96EFDE-E423-4A05-9828-4EC844ACC908}" destId="{5C62A9D3-A80A-46FA-8F22-9653416A66D4}" srcOrd="0" destOrd="0" parTransId="{37ACDF82-1796-4819-B49E-BE112478094F}" sibTransId="{AA7F8978-1EDF-446A-BB42-668864CA6528}"/>
    <dgm:cxn modelId="{8669EDC4-C5FF-446F-8097-5C276E2FC4F9}" type="presOf" srcId="{621146B9-E6BA-4DD3-A5F2-148081F09B49}" destId="{74140AFC-2E91-4C12-8BD1-3E70D8481EAC}" srcOrd="0" destOrd="2" presId="urn:microsoft.com/office/officeart/2005/8/layout/chevron1"/>
    <dgm:cxn modelId="{831D0FDB-3F51-415D-B278-9F68DEC23267}" type="presOf" srcId="{86FD5A83-CEF8-4A17-9FC1-EFD35DB8711B}" destId="{766283EF-8CE7-41C3-B720-D8519572B06B}" srcOrd="0" destOrd="0" presId="urn:microsoft.com/office/officeart/2005/8/layout/chevron1"/>
    <dgm:cxn modelId="{845680E0-8277-40D0-AB41-5314549A841D}" type="presOf" srcId="{A1670353-C3FA-40FF-9759-0576FD690762}" destId="{8D49613C-AF9B-4A59-82F8-10A12D133583}" srcOrd="0" destOrd="1" presId="urn:microsoft.com/office/officeart/2005/8/layout/chevron1"/>
    <dgm:cxn modelId="{4E60F9FC-8396-4D26-83E3-29C7F1C97107}" type="presOf" srcId="{CBBD31C0-3273-473D-AFB6-A5978384D45E}" destId="{74140AFC-2E91-4C12-8BD1-3E70D8481EAC}" srcOrd="0" destOrd="0" presId="urn:microsoft.com/office/officeart/2005/8/layout/chevron1"/>
    <dgm:cxn modelId="{7FF6884A-0960-4E3C-A9C9-676B500305B5}" type="presParOf" srcId="{6B22D62D-0FAA-4803-AF9A-442200CD9D76}" destId="{51B18C5D-586A-4C63-B933-CE5018964B26}" srcOrd="0" destOrd="0" presId="urn:microsoft.com/office/officeart/2005/8/layout/chevron1"/>
    <dgm:cxn modelId="{4958E78E-9843-4079-A172-4934E2E96FC4}" type="presParOf" srcId="{51B18C5D-586A-4C63-B933-CE5018964B26}" destId="{844BCCE2-BBC3-48BE-8008-E756267D1F39}" srcOrd="0" destOrd="0" presId="urn:microsoft.com/office/officeart/2005/8/layout/chevron1"/>
    <dgm:cxn modelId="{63A8E546-10DD-47FA-80C8-4AE108536417}" type="presParOf" srcId="{51B18C5D-586A-4C63-B933-CE5018964B26}" destId="{EDB350F5-9B59-46E6-9750-15C5AD8B194A}" srcOrd="1" destOrd="0" presId="urn:microsoft.com/office/officeart/2005/8/layout/chevron1"/>
    <dgm:cxn modelId="{48F8EFD6-C01B-43FC-8228-11B032347017}" type="presParOf" srcId="{6B22D62D-0FAA-4803-AF9A-442200CD9D76}" destId="{D4BA27BC-1B0A-44B0-BE9B-43BA77373C4D}" srcOrd="1" destOrd="0" presId="urn:microsoft.com/office/officeart/2005/8/layout/chevron1"/>
    <dgm:cxn modelId="{3A060A52-1FFB-40DE-8BA2-C9FEF68547CC}" type="presParOf" srcId="{6B22D62D-0FAA-4803-AF9A-442200CD9D76}" destId="{860947F9-A53D-4F71-80FC-690FF7DAEB76}" srcOrd="2" destOrd="0" presId="urn:microsoft.com/office/officeart/2005/8/layout/chevron1"/>
    <dgm:cxn modelId="{846B5048-083F-40A3-A316-FB2462EEF642}" type="presParOf" srcId="{860947F9-A53D-4F71-80FC-690FF7DAEB76}" destId="{2384D6A2-E970-4039-8C19-79D5533BF882}" srcOrd="0" destOrd="0" presId="urn:microsoft.com/office/officeart/2005/8/layout/chevron1"/>
    <dgm:cxn modelId="{744B9CF9-A22E-45DF-BA13-EBCCCA090D49}" type="presParOf" srcId="{860947F9-A53D-4F71-80FC-690FF7DAEB76}" destId="{76EC11F0-41B6-4583-942F-C2D027DB90F2}" srcOrd="1" destOrd="0" presId="urn:microsoft.com/office/officeart/2005/8/layout/chevron1"/>
    <dgm:cxn modelId="{E64AC820-AC12-4193-81AA-CBB8465FD8CB}" type="presParOf" srcId="{6B22D62D-0FAA-4803-AF9A-442200CD9D76}" destId="{5E1E2E5F-A621-4BB5-BD3F-419A8544A2CE}" srcOrd="3" destOrd="0" presId="urn:microsoft.com/office/officeart/2005/8/layout/chevron1"/>
    <dgm:cxn modelId="{108D17DC-E306-4E90-8216-80BA19B0BA38}" type="presParOf" srcId="{6B22D62D-0FAA-4803-AF9A-442200CD9D76}" destId="{050BCAC2-8DC5-4E88-8758-48E0E1E6BBFD}" srcOrd="4" destOrd="0" presId="urn:microsoft.com/office/officeart/2005/8/layout/chevron1"/>
    <dgm:cxn modelId="{A064BF93-6340-4B49-B059-A15E831B024E}" type="presParOf" srcId="{050BCAC2-8DC5-4E88-8758-48E0E1E6BBFD}" destId="{766283EF-8CE7-41C3-B720-D8519572B06B}" srcOrd="0" destOrd="0" presId="urn:microsoft.com/office/officeart/2005/8/layout/chevron1"/>
    <dgm:cxn modelId="{4B706156-BF14-418E-AFB1-FCE0B8D5F163}" type="presParOf" srcId="{050BCAC2-8DC5-4E88-8758-48E0E1E6BBFD}" destId="{8D49613C-AF9B-4A59-82F8-10A12D133583}" srcOrd="1" destOrd="0" presId="urn:microsoft.com/office/officeart/2005/8/layout/chevron1"/>
    <dgm:cxn modelId="{3C607E9A-9BC0-4C0D-8484-22BAED977011}" type="presParOf" srcId="{6B22D62D-0FAA-4803-AF9A-442200CD9D76}" destId="{5C517B49-24A0-4352-891F-F52D0E236666}" srcOrd="5" destOrd="0" presId="urn:microsoft.com/office/officeart/2005/8/layout/chevron1"/>
    <dgm:cxn modelId="{77FC0BDD-8E20-44AA-9A2E-01036BC48C7F}" type="presParOf" srcId="{6B22D62D-0FAA-4803-AF9A-442200CD9D76}" destId="{15C8C6FB-4A73-45FE-94FA-7CAABEF6110C}" srcOrd="6" destOrd="0" presId="urn:microsoft.com/office/officeart/2005/8/layout/chevron1"/>
    <dgm:cxn modelId="{7D5065C4-6C7E-45AF-AA07-B1DAAEDF971D}" type="presParOf" srcId="{15C8C6FB-4A73-45FE-94FA-7CAABEF6110C}" destId="{2E21BE94-29F7-4AC1-AE29-A313CDD3732A}" srcOrd="0" destOrd="0" presId="urn:microsoft.com/office/officeart/2005/8/layout/chevron1"/>
    <dgm:cxn modelId="{089B77EE-EB35-467D-8936-B04A21C27DE6}" type="presParOf" srcId="{15C8C6FB-4A73-45FE-94FA-7CAABEF6110C}" destId="{7855B5A3-33F2-4706-8563-75E74F71030E}" srcOrd="1" destOrd="0" presId="urn:microsoft.com/office/officeart/2005/8/layout/chevron1"/>
    <dgm:cxn modelId="{1CB93C8C-A194-4E27-97AC-5DBD40E9F030}" type="presParOf" srcId="{6B22D62D-0FAA-4803-AF9A-442200CD9D76}" destId="{E14C3255-71E6-4189-8064-CCB711293746}" srcOrd="7" destOrd="0" presId="urn:microsoft.com/office/officeart/2005/8/layout/chevron1"/>
    <dgm:cxn modelId="{26BE215B-0406-4374-A487-25DBB7A3E48B}" type="presParOf" srcId="{6B22D62D-0FAA-4803-AF9A-442200CD9D76}" destId="{5192E09D-E128-4F4C-8A7F-D359497DA630}" srcOrd="8" destOrd="0" presId="urn:microsoft.com/office/officeart/2005/8/layout/chevron1"/>
    <dgm:cxn modelId="{1C37FEC4-C204-4161-845B-DEF9DF682C96}" type="presParOf" srcId="{5192E09D-E128-4F4C-8A7F-D359497DA630}" destId="{AAC6C3DD-E8CE-499F-9B01-08C716163C1D}" srcOrd="0" destOrd="0" presId="urn:microsoft.com/office/officeart/2005/8/layout/chevron1"/>
    <dgm:cxn modelId="{78F5E0E5-DA49-4F23-A240-63B6E2DE213C}" type="presParOf" srcId="{5192E09D-E128-4F4C-8A7F-D359497DA630}" destId="{74140AFC-2E91-4C12-8BD1-3E70D8481EAC}"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BCCE2-BBC3-48BE-8008-E756267D1F39}">
      <dsp:nvSpPr>
        <dsp:cNvPr id="0" name=""/>
        <dsp:cNvSpPr/>
      </dsp:nvSpPr>
      <dsp:spPr>
        <a:xfrm>
          <a:off x="2988" y="844000"/>
          <a:ext cx="1791172" cy="702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a:t>If </a:t>
          </a:r>
          <a:r>
            <a:rPr lang="en-US" sz="1300" kern="1200" err="1"/>
            <a:t>pid</a:t>
          </a:r>
          <a:r>
            <a:rPr lang="en-US" sz="1300" kern="1200"/>
            <a:t> is string – convert into number ID2NR</a:t>
          </a:r>
        </a:p>
      </dsp:txBody>
      <dsp:txXfrm>
        <a:off x="353988" y="844000"/>
        <a:ext cx="1089172" cy="702000"/>
      </dsp:txXfrm>
    </dsp:sp>
    <dsp:sp modelId="{EDB350F5-9B59-46E6-9750-15C5AD8B194A}">
      <dsp:nvSpPr>
        <dsp:cNvPr id="0" name=""/>
        <dsp:cNvSpPr/>
      </dsp:nvSpPr>
      <dsp:spPr>
        <a:xfrm>
          <a:off x="2988" y="1633750"/>
          <a:ext cx="1432937" cy="187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a:t>The mapping will be done only for demographic signals – GENDER/BDATE</a:t>
          </a:r>
        </a:p>
        <a:p>
          <a:pPr marL="114300" lvl="1" indent="-114300" algn="l" defTabSz="577850">
            <a:lnSpc>
              <a:spcPct val="90000"/>
            </a:lnSpc>
            <a:spcBef>
              <a:spcPct val="0"/>
            </a:spcBef>
            <a:spcAft>
              <a:spcPct val="15000"/>
            </a:spcAft>
            <a:buChar char="•"/>
          </a:pPr>
          <a:r>
            <a:rPr lang="en-US" sz="1300" kern="1200"/>
            <a:t>For other signals, it will only use existing mapping/ no append of new “ids”</a:t>
          </a:r>
        </a:p>
      </dsp:txBody>
      <dsp:txXfrm>
        <a:off x="2988" y="1633750"/>
        <a:ext cx="1432937" cy="1872000"/>
      </dsp:txXfrm>
    </dsp:sp>
    <dsp:sp modelId="{2384D6A2-E970-4039-8C19-79D5533BF882}">
      <dsp:nvSpPr>
        <dsp:cNvPr id="0" name=""/>
        <dsp:cNvSpPr/>
      </dsp:nvSpPr>
      <dsp:spPr>
        <a:xfrm>
          <a:off x="1578160" y="844000"/>
          <a:ext cx="1791172" cy="702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a:t>Map signal names (optional)</a:t>
          </a:r>
        </a:p>
      </dsp:txBody>
      <dsp:txXfrm>
        <a:off x="1929160" y="844000"/>
        <a:ext cx="1089172" cy="702000"/>
      </dsp:txXfrm>
    </dsp:sp>
    <dsp:sp modelId="{76EC11F0-41B6-4583-942F-C2D027DB90F2}">
      <dsp:nvSpPr>
        <dsp:cNvPr id="0" name=""/>
        <dsp:cNvSpPr/>
      </dsp:nvSpPr>
      <dsp:spPr>
        <a:xfrm>
          <a:off x="1578160" y="1633750"/>
          <a:ext cx="1432937" cy="187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a:t>Will generate map file from original signal </a:t>
          </a:r>
          <a:r>
            <a:rPr lang="en-US" sz="1300" kern="1200" err="1"/>
            <a:t>names+frequency</a:t>
          </a:r>
          <a:r>
            <a:rPr lang="en-US" sz="1300" kern="1200"/>
            <a:t> to target naming</a:t>
          </a:r>
        </a:p>
      </dsp:txBody>
      <dsp:txXfrm>
        <a:off x="1578160" y="1633750"/>
        <a:ext cx="1432937" cy="1872000"/>
      </dsp:txXfrm>
    </dsp:sp>
    <dsp:sp modelId="{766283EF-8CE7-41C3-B720-D8519572B06B}">
      <dsp:nvSpPr>
        <dsp:cNvPr id="0" name=""/>
        <dsp:cNvSpPr/>
      </dsp:nvSpPr>
      <dsp:spPr>
        <a:xfrm>
          <a:off x="3153332" y="844000"/>
          <a:ext cx="1791172" cy="702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a:t>Process signal</a:t>
          </a:r>
        </a:p>
      </dsp:txBody>
      <dsp:txXfrm>
        <a:off x="3504332" y="844000"/>
        <a:ext cx="1089172" cy="702000"/>
      </dsp:txXfrm>
    </dsp:sp>
    <dsp:sp modelId="{8D49613C-AF9B-4A59-82F8-10A12D133583}">
      <dsp:nvSpPr>
        <dsp:cNvPr id="0" name=""/>
        <dsp:cNvSpPr/>
      </dsp:nvSpPr>
      <dsp:spPr>
        <a:xfrm>
          <a:off x="3153332" y="1633750"/>
          <a:ext cx="1432937" cy="187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a:t>Will execute “specific” signal process code</a:t>
          </a:r>
        </a:p>
        <a:p>
          <a:pPr marL="114300" lvl="1" indent="-114300" algn="l" defTabSz="577850">
            <a:lnSpc>
              <a:spcPct val="90000"/>
            </a:lnSpc>
            <a:spcBef>
              <a:spcPct val="0"/>
            </a:spcBef>
            <a:spcAft>
              <a:spcPct val="15000"/>
            </a:spcAft>
            <a:buChar char="•"/>
          </a:pPr>
          <a:r>
            <a:rPr lang="en-US" sz="1300" kern="1200"/>
            <a:t>For first batch (if no code exists) will allow you to “debug” and write code on the </a:t>
          </a:r>
          <a:r>
            <a:rPr lang="en-US" sz="1300" kern="1200" err="1"/>
            <a:t>dataframe</a:t>
          </a:r>
          <a:endParaRPr lang="en-US" sz="1300" kern="1200"/>
        </a:p>
      </dsp:txBody>
      <dsp:txXfrm>
        <a:off x="3153332" y="1633750"/>
        <a:ext cx="1432937" cy="1872000"/>
      </dsp:txXfrm>
    </dsp:sp>
    <dsp:sp modelId="{2E21BE94-29F7-4AC1-AE29-A313CDD3732A}">
      <dsp:nvSpPr>
        <dsp:cNvPr id="0" name=""/>
        <dsp:cNvSpPr/>
      </dsp:nvSpPr>
      <dsp:spPr>
        <a:xfrm>
          <a:off x="4728505" y="844000"/>
          <a:ext cx="1791172" cy="702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a:t>Test signal</a:t>
          </a:r>
        </a:p>
      </dsp:txBody>
      <dsp:txXfrm>
        <a:off x="5079505" y="844000"/>
        <a:ext cx="1089172" cy="702000"/>
      </dsp:txXfrm>
    </dsp:sp>
    <dsp:sp modelId="{7855B5A3-33F2-4706-8563-75E74F71030E}">
      <dsp:nvSpPr>
        <dsp:cNvPr id="0" name=""/>
        <dsp:cNvSpPr/>
      </dsp:nvSpPr>
      <dsp:spPr>
        <a:xfrm>
          <a:off x="4728505" y="1633750"/>
          <a:ext cx="1432937" cy="187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a:t>General test for signal structure “time channel”, value channel – numeric?  No None in </a:t>
          </a:r>
          <a:r>
            <a:rPr lang="en-US" sz="1400" kern="1200" err="1"/>
            <a:t>pid</a:t>
          </a:r>
          <a:r>
            <a:rPr lang="en-US" sz="1400" kern="1200"/>
            <a:t>, time</a:t>
          </a:r>
        </a:p>
        <a:p>
          <a:pPr marL="114300" lvl="1" indent="-114300" algn="l" defTabSz="622300">
            <a:lnSpc>
              <a:spcPct val="90000"/>
            </a:lnSpc>
            <a:spcBef>
              <a:spcPct val="0"/>
            </a:spcBef>
            <a:spcAft>
              <a:spcPct val="15000"/>
            </a:spcAft>
            <a:buChar char="•"/>
          </a:pPr>
          <a:r>
            <a:rPr lang="en-US" sz="1400" kern="1200"/>
            <a:t>Customize tests</a:t>
          </a:r>
        </a:p>
      </dsp:txBody>
      <dsp:txXfrm>
        <a:off x="4728505" y="1633750"/>
        <a:ext cx="1432937" cy="1872000"/>
      </dsp:txXfrm>
    </dsp:sp>
    <dsp:sp modelId="{AAC6C3DD-E8CE-499F-9B01-08C716163C1D}">
      <dsp:nvSpPr>
        <dsp:cNvPr id="0" name=""/>
        <dsp:cNvSpPr/>
      </dsp:nvSpPr>
      <dsp:spPr>
        <a:xfrm>
          <a:off x="6303677" y="844000"/>
          <a:ext cx="1791172" cy="702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err="1"/>
            <a:t>Sort+store</a:t>
          </a:r>
          <a:r>
            <a:rPr lang="en-US" sz="1400" kern="1200"/>
            <a:t> in </a:t>
          </a:r>
          <a:r>
            <a:rPr lang="en-US" sz="1400" kern="1200" err="1"/>
            <a:t>FinalSignals</a:t>
          </a:r>
          <a:endParaRPr lang="en-US" sz="1400" kern="1200"/>
        </a:p>
      </dsp:txBody>
      <dsp:txXfrm>
        <a:off x="6654677" y="844000"/>
        <a:ext cx="1089172" cy="702000"/>
      </dsp:txXfrm>
    </dsp:sp>
    <dsp:sp modelId="{74140AFC-2E91-4C12-8BD1-3E70D8481EAC}">
      <dsp:nvSpPr>
        <dsp:cNvPr id="0" name=""/>
        <dsp:cNvSpPr/>
      </dsp:nvSpPr>
      <dsp:spPr>
        <a:xfrm>
          <a:off x="6303677" y="1633750"/>
          <a:ext cx="1432937" cy="187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a:t>Log processing of each batch + each test</a:t>
          </a:r>
        </a:p>
        <a:p>
          <a:pPr marL="114300" lvl="1" indent="-114300" algn="l" defTabSz="622300">
            <a:lnSpc>
              <a:spcPct val="90000"/>
            </a:lnSpc>
            <a:spcBef>
              <a:spcPct val="0"/>
            </a:spcBef>
            <a:spcAft>
              <a:spcPct val="15000"/>
            </a:spcAft>
            <a:buChar char="•"/>
          </a:pPr>
          <a:r>
            <a:rPr lang="en-US" sz="1400" kern="1200"/>
            <a:t>Test final signal and log the output</a:t>
          </a:r>
        </a:p>
        <a:p>
          <a:pPr marL="114300" lvl="1" indent="-114300" algn="l" defTabSz="622300">
            <a:lnSpc>
              <a:spcPct val="90000"/>
            </a:lnSpc>
            <a:spcBef>
              <a:spcPct val="0"/>
            </a:spcBef>
            <a:spcAft>
              <a:spcPct val="15000"/>
            </a:spcAft>
            <a:buChar char="•"/>
          </a:pPr>
          <a:r>
            <a:rPr lang="en-US" sz="1400" kern="1200"/>
            <a:t>Plot statistics on each signal</a:t>
          </a:r>
        </a:p>
      </dsp:txBody>
      <dsp:txXfrm>
        <a:off x="6303677" y="1633750"/>
        <a:ext cx="1432937" cy="187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142B6-A268-4443-9A02-BE1B99190B37}"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1A303-18ED-4E1A-81FD-C8138C82A3F6}" type="slidenum">
              <a:rPr lang="en-US" smtClean="0"/>
              <a:t>‹#›</a:t>
            </a:fld>
            <a:endParaRPr lang="en-US"/>
          </a:p>
        </p:txBody>
      </p:sp>
    </p:spTree>
    <p:extLst>
      <p:ext uri="{BB962C8B-B14F-4D97-AF65-F5344CB8AC3E}">
        <p14:creationId xmlns:p14="http://schemas.microsoft.com/office/powerpoint/2010/main" val="2673903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2558" y="2446231"/>
            <a:ext cx="7772400" cy="523220"/>
          </a:xfrm>
        </p:spPr>
        <p:txBody>
          <a:bodyPr>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272558" y="2985846"/>
            <a:ext cx="7772400" cy="400110"/>
          </a:xfrm>
        </p:spPr>
        <p:txBody>
          <a:bodyPr wrap="square">
            <a:sp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descr="lo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31740" y="4235292"/>
            <a:ext cx="965178" cy="611999"/>
          </a:xfrm>
          <a:prstGeom prst="rect">
            <a:avLst/>
          </a:prstGeom>
        </p:spPr>
      </p:pic>
      <p:pic>
        <p:nvPicPr>
          <p:cNvPr id="9" name="Picture 8" descr="top.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2286000"/>
          </a:xfrm>
          <a:prstGeom prst="rect">
            <a:avLst/>
          </a:prstGeom>
        </p:spPr>
      </p:pic>
      <p:sp>
        <p:nvSpPr>
          <p:cNvPr id="7" name="TextBox 6"/>
          <p:cNvSpPr txBox="1"/>
          <p:nvPr userDrawn="1"/>
        </p:nvSpPr>
        <p:spPr>
          <a:xfrm>
            <a:off x="4294740" y="4777797"/>
            <a:ext cx="554520" cy="261610"/>
          </a:xfrm>
          <a:prstGeom prst="rect">
            <a:avLst/>
          </a:prstGeom>
          <a:noFill/>
        </p:spPr>
        <p:txBody>
          <a:bodyPr wrap="square" rtlCol="0">
            <a:spAutoFit/>
          </a:bodyPr>
          <a:lstStyle/>
          <a:p>
            <a:pPr algn="ctr"/>
            <a:fld id="{A3CD2AB8-1784-7B47-AE14-7B84D4633DD6}" type="slidenum">
              <a:rPr lang="en-US" sz="1050" smtClean="0">
                <a:solidFill>
                  <a:srgbClr val="808080"/>
                </a:solidFill>
              </a:rPr>
              <a:pPr algn="ctr"/>
              <a:t>‹#›</a:t>
            </a:fld>
            <a:endParaRPr lang="en-US" sz="1050">
              <a:solidFill>
                <a:srgbClr val="808080"/>
              </a:solidFill>
            </a:endParaRPr>
          </a:p>
        </p:txBody>
      </p:sp>
      <p:sp>
        <p:nvSpPr>
          <p:cNvPr id="10" name="Rectangle 9"/>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Tree>
    <p:extLst>
      <p:ext uri="{BB962C8B-B14F-4D97-AF65-F5344CB8AC3E}">
        <p14:creationId xmlns:p14="http://schemas.microsoft.com/office/powerpoint/2010/main" val="38445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6"/>
            <a:ext cx="875691" cy="556106"/>
          </a:xfrm>
          <a:prstGeom prst="rect">
            <a:avLst/>
          </a:prstGeom>
        </p:spPr>
      </p:pic>
      <p:pic>
        <p:nvPicPr>
          <p:cNvPr id="12" name="Picture 11"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2" name="Title 1"/>
          <p:cNvSpPr>
            <a:spLocks noGrp="1"/>
          </p:cNvSpPr>
          <p:nvPr>
            <p:ph type="title"/>
          </p:nvPr>
        </p:nvSpPr>
        <p:spPr>
          <a:xfrm>
            <a:off x="457200" y="-182057"/>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6" name="TextBox 15"/>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229643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7" name="Rectangle 6"/>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6"/>
            <a:ext cx="875691" cy="556106"/>
          </a:xfrm>
          <a:prstGeom prst="rect">
            <a:avLst/>
          </a:prstGeom>
        </p:spPr>
      </p:pic>
      <p:pic>
        <p:nvPicPr>
          <p:cNvPr id="9" name="Picture 8"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Rectangle 10"/>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2" name="TextBox 11"/>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2017425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13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3" name="Picture 2" descr="thanks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79400"/>
            <a:ext cx="2116096" cy="3230438"/>
          </a:xfrm>
          <a:prstGeom prst="rect">
            <a:avLst/>
          </a:prstGeom>
        </p:spPr>
      </p:pic>
      <p:pic>
        <p:nvPicPr>
          <p:cNvPr id="4" name="Picture 3" descr="thanks2.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78620" y="1159749"/>
            <a:ext cx="2281301" cy="2284222"/>
          </a:xfrm>
          <a:prstGeom prst="rect">
            <a:avLst/>
          </a:prstGeom>
        </p:spPr>
      </p:pic>
      <p:pic>
        <p:nvPicPr>
          <p:cNvPr id="6" name="Picture 5" descr="log.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31740" y="4235292"/>
            <a:ext cx="965178" cy="611999"/>
          </a:xfrm>
          <a:prstGeom prst="rect">
            <a:avLst/>
          </a:prstGeom>
        </p:spPr>
      </p:pic>
      <p:sp>
        <p:nvSpPr>
          <p:cNvPr id="8" name="Rectangle 7"/>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9" name="TextBox 8"/>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3449348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10" name="Picture 9" descr="lo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8" name="Rectangle 7"/>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9" name="TextBox 8"/>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4107432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6"/>
            <a:ext cx="875691" cy="556106"/>
          </a:xfrm>
          <a:prstGeom prst="rect">
            <a:avLst/>
          </a:prstGeom>
        </p:spPr>
      </p:pic>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61091"/>
            <a:ext cx="5486400" cy="29845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10" name="Picture 9"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13" name="Rectangle 12"/>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4" name="TextBox 13"/>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181263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7" name="Rectangle 6"/>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6"/>
            <a:ext cx="875691" cy="556106"/>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1" name="TextBox 10"/>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97902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lo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7" name="Rectangle 6"/>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8" name="TextBox 7"/>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3095927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2558" y="2446231"/>
            <a:ext cx="7772400" cy="523220"/>
          </a:xfrm>
        </p:spPr>
        <p:txBody>
          <a:bodyPr>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272558" y="2985846"/>
            <a:ext cx="7772400" cy="400110"/>
          </a:xfrm>
        </p:spPr>
        <p:txBody>
          <a:bodyPr wrap="square">
            <a:spAutoFit/>
          </a:bodyPr>
          <a:lstStyle>
            <a:lvl1pPr marL="0" indent="0" algn="l">
              <a:buNone/>
              <a:defRPr sz="2000">
                <a:solidFill>
                  <a:srgbClr val="000000"/>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pic>
        <p:nvPicPr>
          <p:cNvPr id="8" name="Picture 7" descr="lo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31823" y="4349024"/>
            <a:ext cx="965178" cy="611999"/>
          </a:xfrm>
          <a:prstGeom prst="rect">
            <a:avLst/>
          </a:prstGeom>
        </p:spPr>
      </p:pic>
      <p:pic>
        <p:nvPicPr>
          <p:cNvPr id="9" name="Picture 8" descr="top.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2286000"/>
          </a:xfrm>
          <a:prstGeom prst="rect">
            <a:avLst/>
          </a:prstGeom>
        </p:spPr>
      </p:pic>
      <p:sp>
        <p:nvSpPr>
          <p:cNvPr id="7" name="TextBox 6"/>
          <p:cNvSpPr txBox="1"/>
          <p:nvPr userDrawn="1"/>
        </p:nvSpPr>
        <p:spPr>
          <a:xfrm>
            <a:off x="4294740" y="4777798"/>
            <a:ext cx="554520" cy="253916"/>
          </a:xfrm>
          <a:prstGeom prst="rect">
            <a:avLst/>
          </a:prstGeom>
          <a:noFill/>
        </p:spPr>
        <p:txBody>
          <a:bodyPr wrap="square" rtlCol="0">
            <a:spAutoFit/>
          </a:bodyPr>
          <a:lstStyle/>
          <a:p>
            <a:pPr algn="ctr" defTabSz="457189" rtl="0"/>
            <a:fld id="{A3CD2AB8-1784-7B47-AE14-7B84D4633DD6}" type="slidenum">
              <a:rPr lang="en-US" sz="1050">
                <a:solidFill>
                  <a:srgbClr val="808080"/>
                </a:solidFill>
              </a:rPr>
              <a:pPr algn="ctr" defTabSz="457189" rtl="0"/>
              <a:t>‹#›</a:t>
            </a:fld>
            <a:endParaRPr lang="en-US" sz="1050">
              <a:solidFill>
                <a:srgbClr val="808080"/>
              </a:solidFill>
            </a:endParaRPr>
          </a:p>
        </p:txBody>
      </p:sp>
      <p:sp>
        <p:nvSpPr>
          <p:cNvPr id="10" name="Rectangle 9"/>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Tree>
    <p:extLst>
      <p:ext uri="{BB962C8B-B14F-4D97-AF65-F5344CB8AC3E}">
        <p14:creationId xmlns:p14="http://schemas.microsoft.com/office/powerpoint/2010/main" val="4148424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rtl="0"/>
            <a:endParaRPr lang="en-US" sz="1800">
              <a:solidFill>
                <a:prstClr val="white"/>
              </a:solidFill>
            </a:endParaRPr>
          </a:p>
        </p:txBody>
      </p:sp>
      <p:pic>
        <p:nvPicPr>
          <p:cNvPr id="8" name="Picture 7"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7"/>
            <a:ext cx="875691" cy="556106"/>
          </a:xfrm>
          <a:prstGeom prst="rect">
            <a:avLst/>
          </a:prstGeom>
        </p:spPr>
      </p:pic>
      <p:pic>
        <p:nvPicPr>
          <p:cNvPr id="9" name="Picture 8"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3" name="TextBox 12"/>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215409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6"/>
            <a:ext cx="875691" cy="556106"/>
          </a:xfrm>
          <a:prstGeom prst="rect">
            <a:avLst/>
          </a:prstGeom>
        </p:spPr>
      </p:pic>
      <p:pic>
        <p:nvPicPr>
          <p:cNvPr id="9" name="Picture 8"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3" name="TextBox 12"/>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3791332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pic>
        <p:nvPicPr>
          <p:cNvPr id="9" name="Picture 8" descr="lo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3" name="Content Placeholder 2"/>
          <p:cNvSpPr>
            <a:spLocks noGrp="1"/>
          </p:cNvSpPr>
          <p:nvPr>
            <p:ph idx="1"/>
          </p:nvPr>
        </p:nvSpPr>
        <p:spPr>
          <a:xfrm>
            <a:off x="289620" y="9586"/>
            <a:ext cx="8097300" cy="496768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7" name="TextBox 6"/>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687285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26841" y="925620"/>
            <a:ext cx="4472532" cy="954107"/>
          </a:xfrm>
        </p:spPr>
        <p:txBody>
          <a:bodyPr wrap="square">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4126841" y="1680678"/>
            <a:ext cx="4472532" cy="400110"/>
          </a:xfrm>
        </p:spPr>
        <p:txBody>
          <a:bodyPr wrap="square">
            <a:spAutoFit/>
          </a:bodyPr>
          <a:lstStyle>
            <a:lvl1pPr marL="0" indent="0" algn="l">
              <a:buNone/>
              <a:defRPr sz="2000">
                <a:solidFill>
                  <a:srgbClr val="000000"/>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pic>
        <p:nvPicPr>
          <p:cNvPr id="5" name="Picture 4" descr="sid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02383"/>
            <a:ext cx="3959794" cy="2519869"/>
          </a:xfrm>
          <a:prstGeom prst="rect">
            <a:avLst/>
          </a:prstGeom>
        </p:spPr>
      </p:pic>
      <p:pic>
        <p:nvPicPr>
          <p:cNvPr id="6" name="Picture 5"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862357" y="4333038"/>
            <a:ext cx="965178" cy="611999"/>
          </a:xfrm>
          <a:prstGeom prst="rect">
            <a:avLst/>
          </a:prstGeom>
        </p:spPr>
      </p:pic>
      <p:sp>
        <p:nvSpPr>
          <p:cNvPr id="9" name="Rectangle 8"/>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0" name="TextBox 9"/>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3846122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pic>
        <p:nvPicPr>
          <p:cNvPr id="11" name="Picture 10" descr="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69123" y="0"/>
            <a:ext cx="3286125" cy="5143500"/>
          </a:xfrm>
          <a:prstGeom prst="rect">
            <a:avLst/>
          </a:prstGeom>
        </p:spPr>
      </p:pic>
      <p:sp>
        <p:nvSpPr>
          <p:cNvPr id="2" name="Title 1"/>
          <p:cNvSpPr>
            <a:spLocks noGrp="1"/>
          </p:cNvSpPr>
          <p:nvPr>
            <p:ph type="ctrTitle"/>
          </p:nvPr>
        </p:nvSpPr>
        <p:spPr>
          <a:xfrm>
            <a:off x="4350441" y="1766262"/>
            <a:ext cx="4472532" cy="954107"/>
          </a:xfrm>
        </p:spPr>
        <p:txBody>
          <a:bodyPr wrap="square">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4350441" y="2521320"/>
            <a:ext cx="4472532" cy="400110"/>
          </a:xfrm>
        </p:spPr>
        <p:txBody>
          <a:bodyPr wrap="square">
            <a:spAutoFit/>
          </a:bodyPr>
          <a:lstStyle>
            <a:lvl1pPr marL="0" indent="0" algn="l">
              <a:buNone/>
              <a:defRPr sz="2000">
                <a:solidFill>
                  <a:srgbClr val="000000"/>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pic>
        <p:nvPicPr>
          <p:cNvPr id="6" name="Picture 5"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31740" y="4235293"/>
            <a:ext cx="965178" cy="611999"/>
          </a:xfrm>
          <a:prstGeom prst="rect">
            <a:avLst/>
          </a:prstGeom>
        </p:spPr>
      </p:pic>
      <p:sp>
        <p:nvSpPr>
          <p:cNvPr id="9" name="Rectangle 8"/>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0" name="TextBox 9"/>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10843694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pic>
        <p:nvPicPr>
          <p:cNvPr id="5" name="Picture 4" descr="2.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7674" y="927919"/>
            <a:ext cx="4285107" cy="3849878"/>
          </a:xfrm>
          <a:prstGeom prst="rect">
            <a:avLst/>
          </a:prstGeom>
        </p:spPr>
      </p:pic>
      <p:sp>
        <p:nvSpPr>
          <p:cNvPr id="2" name="Title 1"/>
          <p:cNvSpPr>
            <a:spLocks noGrp="1"/>
          </p:cNvSpPr>
          <p:nvPr>
            <p:ph type="ctrTitle"/>
          </p:nvPr>
        </p:nvSpPr>
        <p:spPr>
          <a:xfrm>
            <a:off x="349896" y="1336992"/>
            <a:ext cx="4472532" cy="954107"/>
          </a:xfrm>
        </p:spPr>
        <p:txBody>
          <a:bodyPr wrap="square">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349896" y="2092050"/>
            <a:ext cx="4472532" cy="400110"/>
          </a:xfrm>
        </p:spPr>
        <p:txBody>
          <a:bodyPr wrap="square">
            <a:spAutoFit/>
          </a:bodyPr>
          <a:lstStyle>
            <a:lvl1pPr marL="0" indent="0" algn="l">
              <a:buNone/>
              <a:defRPr sz="2000">
                <a:solidFill>
                  <a:srgbClr val="000000"/>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pic>
        <p:nvPicPr>
          <p:cNvPr id="6" name="Picture 5"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31740" y="4235293"/>
            <a:ext cx="965178" cy="611999"/>
          </a:xfrm>
          <a:prstGeom prst="rect">
            <a:avLst/>
          </a:prstGeom>
        </p:spPr>
      </p:pic>
      <p:sp>
        <p:nvSpPr>
          <p:cNvPr id="9" name="Rectangle 8"/>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0" name="TextBox 9"/>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3433803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pic>
        <p:nvPicPr>
          <p:cNvPr id="7" name="Picture 6" descr="3.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41968" y="1046365"/>
            <a:ext cx="2561717" cy="2561717"/>
          </a:xfrm>
          <a:prstGeom prst="rect">
            <a:avLst/>
          </a:prstGeom>
        </p:spPr>
      </p:pic>
      <p:sp>
        <p:nvSpPr>
          <p:cNvPr id="2" name="Title 1"/>
          <p:cNvSpPr>
            <a:spLocks noGrp="1"/>
          </p:cNvSpPr>
          <p:nvPr>
            <p:ph type="ctrTitle"/>
          </p:nvPr>
        </p:nvSpPr>
        <p:spPr>
          <a:xfrm>
            <a:off x="4635692" y="1516624"/>
            <a:ext cx="4472532" cy="954107"/>
          </a:xfrm>
        </p:spPr>
        <p:txBody>
          <a:bodyPr wrap="square">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4635692" y="2271682"/>
            <a:ext cx="4472532" cy="400110"/>
          </a:xfrm>
        </p:spPr>
        <p:txBody>
          <a:bodyPr wrap="square">
            <a:spAutoFit/>
          </a:bodyPr>
          <a:lstStyle>
            <a:lvl1pPr marL="0" indent="0" algn="l">
              <a:buNone/>
              <a:defRPr sz="2000">
                <a:solidFill>
                  <a:srgbClr val="000000"/>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pic>
        <p:nvPicPr>
          <p:cNvPr id="6" name="Picture 5"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31740" y="4235293"/>
            <a:ext cx="965178" cy="611999"/>
          </a:xfrm>
          <a:prstGeom prst="rect">
            <a:avLst/>
          </a:prstGeom>
        </p:spPr>
      </p:pic>
      <p:sp>
        <p:nvSpPr>
          <p:cNvPr id="9" name="Rectangle 8"/>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0" name="TextBox 9"/>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
        <p:nvSpPr>
          <p:cNvPr id="16" name="Content Placeholder 2"/>
          <p:cNvSpPr>
            <a:spLocks noGrp="1"/>
          </p:cNvSpPr>
          <p:nvPr>
            <p:ph sz="half" idx="10"/>
          </p:nvPr>
        </p:nvSpPr>
        <p:spPr>
          <a:xfrm>
            <a:off x="1984929" y="1733280"/>
            <a:ext cx="2082864" cy="638650"/>
          </a:xfrm>
        </p:spPr>
        <p:txBody>
          <a:bodyPr>
            <a:noAutofit/>
          </a:bodyPr>
          <a:lstStyle>
            <a:lvl1pPr>
              <a:defRPr sz="3600">
                <a:solidFill>
                  <a:srgbClr val="FFFFFF"/>
                </a:solidFill>
              </a:defRPr>
            </a:lvl1pPr>
            <a:lvl2pPr marL="457189" indent="0">
              <a:buNone/>
              <a:defRPr sz="2400"/>
            </a:lvl2pPr>
            <a:lvl3pPr marL="914378" indent="0">
              <a:buNone/>
              <a:defRPr sz="2000"/>
            </a:lvl3pPr>
            <a:lvl4pPr marL="1443564" indent="0">
              <a:buNone/>
              <a:defRPr sz="1800"/>
            </a:lvl4pPr>
            <a:lvl5pPr marL="1936751" indent="0">
              <a:buNone/>
              <a:defRPr sz="1800"/>
            </a:lvl5pPr>
            <a:lvl6pPr>
              <a:defRPr sz="1800"/>
            </a:lvl6pPr>
            <a:lvl7pPr>
              <a:defRPr sz="1800"/>
            </a:lvl7pPr>
            <a:lvl8pPr>
              <a:defRPr sz="1800"/>
            </a:lvl8pPr>
            <a:lvl9pPr>
              <a:defRPr sz="1800"/>
            </a:lvl9pPr>
          </a:lstStyle>
          <a:p>
            <a:pPr lvl="0"/>
            <a:r>
              <a:rPr lang="en-US"/>
              <a:t>Click to edit Master text styles</a:t>
            </a:r>
          </a:p>
        </p:txBody>
      </p:sp>
      <p:sp>
        <p:nvSpPr>
          <p:cNvPr id="17" name="Content Placeholder 2"/>
          <p:cNvSpPr>
            <a:spLocks noGrp="1"/>
          </p:cNvSpPr>
          <p:nvPr>
            <p:ph sz="half" idx="11"/>
          </p:nvPr>
        </p:nvSpPr>
        <p:spPr>
          <a:xfrm>
            <a:off x="1966238" y="2297705"/>
            <a:ext cx="2082864" cy="638650"/>
          </a:xfrm>
        </p:spPr>
        <p:txBody>
          <a:bodyPr>
            <a:noAutofit/>
          </a:bodyPr>
          <a:lstStyle>
            <a:lvl1pPr>
              <a:defRPr sz="2000">
                <a:solidFill>
                  <a:srgbClr val="FFFFFF"/>
                </a:solidFill>
              </a:defRPr>
            </a:lvl1pPr>
            <a:lvl2pPr marL="457189" indent="0">
              <a:buNone/>
              <a:defRPr sz="2400"/>
            </a:lvl2pPr>
            <a:lvl3pPr marL="914378" indent="0">
              <a:buNone/>
              <a:defRPr sz="2000"/>
            </a:lvl3pPr>
            <a:lvl4pPr marL="1443564" indent="0">
              <a:buNone/>
              <a:defRPr sz="1800"/>
            </a:lvl4pPr>
            <a:lvl5pPr marL="1936751" indent="0">
              <a:buNone/>
              <a:defRPr sz="1800"/>
            </a:lvl5pPr>
            <a:lvl6pPr>
              <a:defRPr sz="1800"/>
            </a:lvl6pPr>
            <a:lvl7pPr>
              <a:defRPr sz="1800"/>
            </a:lvl7pPr>
            <a:lvl8pPr>
              <a:defRPr sz="1800"/>
            </a:lvl8pPr>
            <a:lvl9pPr>
              <a:defRPr sz="1800"/>
            </a:lvl9pPr>
          </a:lstStyle>
          <a:p>
            <a:pPr lvl="0"/>
            <a:r>
              <a:rPr lang="en-US"/>
              <a:t>Click to edit Master text styles</a:t>
            </a:r>
          </a:p>
        </p:txBody>
      </p:sp>
    </p:spTree>
    <p:extLst>
      <p:ext uri="{BB962C8B-B14F-4D97-AF65-F5344CB8AC3E}">
        <p14:creationId xmlns:p14="http://schemas.microsoft.com/office/powerpoint/2010/main" val="2950081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rtl="0"/>
            <a:endParaRPr lang="en-US" sz="1800">
              <a:solidFill>
                <a:prstClr val="white"/>
              </a:solidFill>
            </a:endParaRPr>
          </a:p>
        </p:txBody>
      </p:sp>
      <p:pic>
        <p:nvPicPr>
          <p:cNvPr id="8" name="Picture 7"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7"/>
            <a:ext cx="875691" cy="556106"/>
          </a:xfrm>
          <a:prstGeom prst="rect">
            <a:avLst/>
          </a:prstGeom>
        </p:spPr>
      </p:pic>
      <p:pic>
        <p:nvPicPr>
          <p:cNvPr id="9" name="Picture 8"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2" name="Title 1"/>
          <p:cNvSpPr>
            <a:spLocks noGrp="1"/>
          </p:cNvSpPr>
          <p:nvPr>
            <p:ph type="title"/>
          </p:nvPr>
        </p:nvSpPr>
        <p:spPr>
          <a:xfrm>
            <a:off x="722313" y="3305176"/>
            <a:ext cx="7772400" cy="70788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12" name="Rectangle 11"/>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3" name="TextBox 12"/>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11032434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rtl="0"/>
            <a:endParaRPr lang="en-US" sz="1800">
              <a:solidFill>
                <a:prstClr val="white"/>
              </a:solidFill>
            </a:endParaRPr>
          </a:p>
        </p:txBody>
      </p:sp>
      <p:pic>
        <p:nvPicPr>
          <p:cNvPr id="9" name="Picture 8"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7"/>
            <a:ext cx="875691" cy="556106"/>
          </a:xfrm>
          <a:prstGeom prst="rect">
            <a:avLst/>
          </a:prstGeom>
        </p:spPr>
      </p:pic>
      <p:pic>
        <p:nvPicPr>
          <p:cNvPr id="10" name="Picture 9"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4" name="TextBox 13"/>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1991694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rtl="0"/>
            <a:endParaRPr lang="en-US" sz="1800">
              <a:solidFill>
                <a:prstClr val="white"/>
              </a:solidFill>
            </a:endParaRPr>
          </a:p>
        </p:txBody>
      </p:sp>
      <p:pic>
        <p:nvPicPr>
          <p:cNvPr id="11" name="Picture 10"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7"/>
            <a:ext cx="875691" cy="556106"/>
          </a:xfrm>
          <a:prstGeom prst="rect">
            <a:avLst/>
          </a:prstGeom>
        </p:spPr>
      </p:pic>
      <p:pic>
        <p:nvPicPr>
          <p:cNvPr id="12" name="Picture 11"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2" name="Title 1"/>
          <p:cNvSpPr>
            <a:spLocks noGrp="1"/>
          </p:cNvSpPr>
          <p:nvPr>
            <p:ph type="title"/>
          </p:nvPr>
        </p:nvSpPr>
        <p:spPr>
          <a:xfrm>
            <a:off x="457200" y="-15042"/>
            <a:ext cx="8229600" cy="5232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6" name="TextBox 15"/>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138559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7" name="Rectangle 6"/>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rtl="0"/>
            <a:endParaRPr lang="en-US" sz="1800">
              <a:solidFill>
                <a:prstClr val="white"/>
              </a:solidFill>
            </a:endParaRPr>
          </a:p>
        </p:txBody>
      </p:sp>
      <p:pic>
        <p:nvPicPr>
          <p:cNvPr id="8" name="Picture 7"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7"/>
            <a:ext cx="875691" cy="556106"/>
          </a:xfrm>
          <a:prstGeom prst="rect">
            <a:avLst/>
          </a:prstGeom>
        </p:spPr>
      </p:pic>
      <p:pic>
        <p:nvPicPr>
          <p:cNvPr id="9" name="Picture 8"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Rectangle 10"/>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2" name="TextBox 11"/>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3165640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02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pic>
        <p:nvPicPr>
          <p:cNvPr id="9" name="Picture 8" descr="lo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3" name="Content Placeholder 2"/>
          <p:cNvSpPr>
            <a:spLocks noGrp="1"/>
          </p:cNvSpPr>
          <p:nvPr>
            <p:ph idx="1"/>
          </p:nvPr>
        </p:nvSpPr>
        <p:spPr>
          <a:xfrm>
            <a:off x="289620" y="9585"/>
            <a:ext cx="8097300" cy="4967687"/>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7" name="TextBox 6"/>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3352475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3" name="Picture 2" descr="thanks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79400"/>
            <a:ext cx="2116096" cy="3230438"/>
          </a:xfrm>
          <a:prstGeom prst="rect">
            <a:avLst/>
          </a:prstGeom>
        </p:spPr>
      </p:pic>
      <p:pic>
        <p:nvPicPr>
          <p:cNvPr id="4" name="Picture 3" descr="thanks2.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78621" y="1159749"/>
            <a:ext cx="2281301" cy="2284222"/>
          </a:xfrm>
          <a:prstGeom prst="rect">
            <a:avLst/>
          </a:prstGeom>
        </p:spPr>
      </p:pic>
      <p:pic>
        <p:nvPicPr>
          <p:cNvPr id="6" name="Picture 5" descr="log.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31740" y="4235293"/>
            <a:ext cx="965178" cy="611999"/>
          </a:xfrm>
          <a:prstGeom prst="rect">
            <a:avLst/>
          </a:prstGeom>
        </p:spPr>
      </p:pic>
      <p:sp>
        <p:nvSpPr>
          <p:cNvPr id="8" name="Rectangle 7"/>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9" name="TextBox 8"/>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10523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68439"/>
            <a:ext cx="3008313" cy="7078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pic>
        <p:nvPicPr>
          <p:cNvPr id="10" name="Picture 9" descr="lo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8" name="Rectangle 7"/>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9" name="TextBox 8"/>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2522020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rtl="0"/>
            <a:endParaRPr lang="en-US" sz="1800">
              <a:solidFill>
                <a:prstClr val="white"/>
              </a:solidFill>
            </a:endParaRPr>
          </a:p>
        </p:txBody>
      </p:sp>
      <p:pic>
        <p:nvPicPr>
          <p:cNvPr id="9" name="Picture 8"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7"/>
            <a:ext cx="875691" cy="556106"/>
          </a:xfrm>
          <a:prstGeom prst="rect">
            <a:avLst/>
          </a:prstGeom>
        </p:spPr>
      </p:pic>
      <p:sp>
        <p:nvSpPr>
          <p:cNvPr id="2" name="Title 1"/>
          <p:cNvSpPr>
            <a:spLocks noGrp="1"/>
          </p:cNvSpPr>
          <p:nvPr>
            <p:ph type="title"/>
          </p:nvPr>
        </p:nvSpPr>
        <p:spPr>
          <a:xfrm>
            <a:off x="1792288" y="3625395"/>
            <a:ext cx="54864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61092"/>
            <a:ext cx="5486400" cy="2984589"/>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pic>
        <p:nvPicPr>
          <p:cNvPr id="10" name="Picture 9"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13" name="Rectangle 12"/>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4" name="TextBox 13"/>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2251247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7" name="Rectangle 6"/>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rtl="0"/>
            <a:endParaRPr lang="en-US" sz="1800">
              <a:solidFill>
                <a:prstClr val="white"/>
              </a:solidFill>
            </a:endParaRPr>
          </a:p>
        </p:txBody>
      </p:sp>
      <p:pic>
        <p:nvPicPr>
          <p:cNvPr id="8" name="Picture 7"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7"/>
            <a:ext cx="875691" cy="556106"/>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1" name="TextBox 10"/>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3150028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4880" y="154782"/>
            <a:ext cx="104644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lo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7" name="Rectangle 6"/>
          <p:cNvSpPr/>
          <p:nvPr userDrawn="1"/>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8" name="TextBox 7"/>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36926546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52966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5_Title Slide">
    <p:spTree>
      <p:nvGrpSpPr>
        <p:cNvPr id="1" name=""/>
        <p:cNvGrpSpPr/>
        <p:nvPr/>
      </p:nvGrpSpPr>
      <p:grpSpPr>
        <a:xfrm>
          <a:off x="0" y="0"/>
          <a:ext cx="0" cy="0"/>
          <a:chOff x="0" y="0"/>
          <a:chExt cx="0" cy="0"/>
        </a:xfrm>
      </p:grpSpPr>
      <p:pic>
        <p:nvPicPr>
          <p:cNvPr id="7" name="Picture 6" descr="3.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6835" y="1290892"/>
            <a:ext cx="2561717" cy="2561717"/>
          </a:xfrm>
          <a:prstGeom prst="rect">
            <a:avLst/>
          </a:prstGeom>
        </p:spPr>
      </p:pic>
      <p:sp>
        <p:nvSpPr>
          <p:cNvPr id="2" name="Title 1"/>
          <p:cNvSpPr>
            <a:spLocks noGrp="1"/>
          </p:cNvSpPr>
          <p:nvPr>
            <p:ph type="ctrTitle"/>
          </p:nvPr>
        </p:nvSpPr>
        <p:spPr>
          <a:xfrm>
            <a:off x="4572000" y="1451246"/>
            <a:ext cx="4472532" cy="954107"/>
          </a:xfrm>
        </p:spPr>
        <p:txBody>
          <a:bodyPr wrap="square">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4572000" y="2581066"/>
            <a:ext cx="4472532" cy="400110"/>
          </a:xfrm>
        </p:spPr>
        <p:txBody>
          <a:bodyPr wrap="square">
            <a:spAutoFit/>
          </a:bodyPr>
          <a:lstStyle>
            <a:lvl1pPr marL="0" indent="0" algn="l">
              <a:buNone/>
              <a:defRPr sz="2000">
                <a:solidFill>
                  <a:srgbClr val="000000"/>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pic>
        <p:nvPicPr>
          <p:cNvPr id="6" name="Picture 5" descr="log.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59930" y="4643438"/>
            <a:ext cx="504000" cy="319575"/>
          </a:xfrm>
          <a:prstGeom prst="rect">
            <a:avLst/>
          </a:prstGeom>
        </p:spPr>
      </p:pic>
      <p:sp>
        <p:nvSpPr>
          <p:cNvPr id="9" name="Rectangle 8"/>
          <p:cNvSpPr/>
          <p:nvPr/>
        </p:nvSpPr>
        <p:spPr>
          <a:xfrm>
            <a:off x="289621" y="4812524"/>
            <a:ext cx="2016899" cy="215444"/>
          </a:xfrm>
          <a:prstGeom prst="rect">
            <a:avLst/>
          </a:prstGeom>
        </p:spPr>
        <p:txBody>
          <a:bodyPr wrap="none">
            <a:spAutoFit/>
          </a:bodyPr>
          <a:lstStyle/>
          <a:p>
            <a:pPr algn="l" defTabSz="457189" rtl="0"/>
            <a:r>
              <a:rPr lang="en-US" sz="800">
                <a:solidFill>
                  <a:srgbClr val="808080"/>
                </a:solidFill>
              </a:rPr>
              <a:t>Internal, confidential – not for reproduction</a:t>
            </a:r>
          </a:p>
        </p:txBody>
      </p:sp>
      <p:sp>
        <p:nvSpPr>
          <p:cNvPr id="10" name="TextBox 9"/>
          <p:cNvSpPr txBox="1"/>
          <p:nvPr/>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
        <p:nvSpPr>
          <p:cNvPr id="16" name="Content Placeholder 2"/>
          <p:cNvSpPr>
            <a:spLocks noGrp="1"/>
          </p:cNvSpPr>
          <p:nvPr>
            <p:ph sz="half" idx="10"/>
          </p:nvPr>
        </p:nvSpPr>
        <p:spPr>
          <a:xfrm>
            <a:off x="1257873" y="1642556"/>
            <a:ext cx="2082864" cy="638650"/>
          </a:xfrm>
        </p:spPr>
        <p:txBody>
          <a:bodyPr>
            <a:noAutofit/>
          </a:bodyPr>
          <a:lstStyle>
            <a:lvl1pPr>
              <a:defRPr sz="3600">
                <a:solidFill>
                  <a:srgbClr val="FFFFFF"/>
                </a:solidFill>
              </a:defRPr>
            </a:lvl1pPr>
            <a:lvl2pPr marL="457189" indent="0">
              <a:buNone/>
              <a:defRPr sz="2400"/>
            </a:lvl2pPr>
            <a:lvl3pPr marL="914378" indent="0">
              <a:buNone/>
              <a:defRPr sz="2000"/>
            </a:lvl3pPr>
            <a:lvl4pPr marL="1443564" indent="0">
              <a:buNone/>
              <a:defRPr sz="1800"/>
            </a:lvl4pPr>
            <a:lvl5pPr marL="1936751" indent="0">
              <a:buNone/>
              <a:defRPr sz="1800"/>
            </a:lvl5pPr>
            <a:lvl6pPr>
              <a:defRPr sz="1800"/>
            </a:lvl6pPr>
            <a:lvl7pPr>
              <a:defRPr sz="1800"/>
            </a:lvl7pPr>
            <a:lvl8pPr>
              <a:defRPr sz="1800"/>
            </a:lvl8pPr>
            <a:lvl9pPr>
              <a:defRPr sz="1800"/>
            </a:lvl9pPr>
          </a:lstStyle>
          <a:p>
            <a:pPr lvl="0"/>
            <a:r>
              <a:rPr lang="en-US"/>
              <a:t>Click to edit Master text styles</a:t>
            </a:r>
          </a:p>
        </p:txBody>
      </p:sp>
      <p:sp>
        <p:nvSpPr>
          <p:cNvPr id="17" name="Content Placeholder 2"/>
          <p:cNvSpPr>
            <a:spLocks noGrp="1"/>
          </p:cNvSpPr>
          <p:nvPr>
            <p:ph sz="half" idx="11"/>
          </p:nvPr>
        </p:nvSpPr>
        <p:spPr>
          <a:xfrm>
            <a:off x="1257674" y="2352468"/>
            <a:ext cx="2082864" cy="638650"/>
          </a:xfrm>
        </p:spPr>
        <p:txBody>
          <a:bodyPr>
            <a:noAutofit/>
          </a:bodyPr>
          <a:lstStyle>
            <a:lvl1pPr>
              <a:defRPr sz="2000">
                <a:solidFill>
                  <a:srgbClr val="FFFFFF"/>
                </a:solidFill>
              </a:defRPr>
            </a:lvl1pPr>
            <a:lvl2pPr marL="457189" indent="0">
              <a:buNone/>
              <a:defRPr sz="2400"/>
            </a:lvl2pPr>
            <a:lvl3pPr marL="914378" indent="0">
              <a:buNone/>
              <a:defRPr sz="2000"/>
            </a:lvl3pPr>
            <a:lvl4pPr marL="1443564" indent="0">
              <a:buNone/>
              <a:defRPr sz="1800"/>
            </a:lvl4pPr>
            <a:lvl5pPr marL="1936751" indent="0">
              <a:buNone/>
              <a:defRPr sz="1800"/>
            </a:lvl5pPr>
            <a:lvl6pPr>
              <a:defRPr sz="1800"/>
            </a:lvl6pPr>
            <a:lvl7pPr>
              <a:defRPr sz="1800"/>
            </a:lvl7pPr>
            <a:lvl8pPr>
              <a:defRPr sz="1800"/>
            </a:lvl8pPr>
            <a:lvl9pPr>
              <a:defRPr sz="1800"/>
            </a:lvl9pPr>
          </a:lstStyle>
          <a:p>
            <a:pPr lvl="0"/>
            <a:r>
              <a:rPr lang="en-US"/>
              <a:t>Click to edit Master text styles</a:t>
            </a:r>
          </a:p>
        </p:txBody>
      </p:sp>
      <p:pic>
        <p:nvPicPr>
          <p:cNvPr id="11" name="Picture 10" descr="3.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835" y="1290892"/>
            <a:ext cx="2561717" cy="2561717"/>
          </a:xfrm>
          <a:prstGeom prst="rect">
            <a:avLst/>
          </a:prstGeom>
        </p:spPr>
      </p:pic>
      <p:pic>
        <p:nvPicPr>
          <p:cNvPr id="12" name="Picture 11"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259930" y="4643438"/>
            <a:ext cx="504000" cy="319575"/>
          </a:xfrm>
          <a:prstGeom prst="rect">
            <a:avLst/>
          </a:prstGeom>
        </p:spPr>
      </p:pic>
      <p:sp>
        <p:nvSpPr>
          <p:cNvPr id="13" name="Rectangle 12"/>
          <p:cNvSpPr/>
          <p:nvPr userDrawn="1"/>
        </p:nvSpPr>
        <p:spPr>
          <a:xfrm>
            <a:off x="289621" y="4812524"/>
            <a:ext cx="2016899" cy="215444"/>
          </a:xfrm>
          <a:prstGeom prst="rect">
            <a:avLst/>
          </a:prstGeom>
        </p:spPr>
        <p:txBody>
          <a:bodyPr wrap="none">
            <a:spAutoFit/>
          </a:bodyPr>
          <a:lstStyle/>
          <a:p>
            <a:pPr algn="l" defTabSz="457189" rtl="0"/>
            <a:r>
              <a:rPr lang="en-US" sz="800">
                <a:solidFill>
                  <a:srgbClr val="808080"/>
                </a:solidFill>
              </a:rPr>
              <a:t>Internal, confidential – not for reproduction</a:t>
            </a:r>
          </a:p>
        </p:txBody>
      </p:sp>
      <p:sp>
        <p:nvSpPr>
          <p:cNvPr id="14" name="TextBox 13"/>
          <p:cNvSpPr txBox="1"/>
          <p:nvPr userDrawn="1"/>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Tree>
    <p:extLst>
      <p:ext uri="{BB962C8B-B14F-4D97-AF65-F5344CB8AC3E}">
        <p14:creationId xmlns:p14="http://schemas.microsoft.com/office/powerpoint/2010/main" val="362054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26841" y="1141063"/>
            <a:ext cx="4472532" cy="523220"/>
          </a:xfrm>
        </p:spPr>
        <p:txBody>
          <a:bodyPr wrap="square">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4126841" y="1680678"/>
            <a:ext cx="4472532" cy="400110"/>
          </a:xfrm>
        </p:spPr>
        <p:txBody>
          <a:bodyPr wrap="square">
            <a:sp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5" name="Picture 4" descr="side.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02382"/>
            <a:ext cx="3959794" cy="2519869"/>
          </a:xfrm>
          <a:prstGeom prst="rect">
            <a:avLst/>
          </a:prstGeom>
        </p:spPr>
      </p:pic>
      <p:pic>
        <p:nvPicPr>
          <p:cNvPr id="6" name="Picture 5"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31740" y="4235292"/>
            <a:ext cx="965178" cy="611999"/>
          </a:xfrm>
          <a:prstGeom prst="rect">
            <a:avLst/>
          </a:prstGeom>
        </p:spPr>
      </p:pic>
      <p:sp>
        <p:nvSpPr>
          <p:cNvPr id="9" name="Rectangle 8"/>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0" name="TextBox 9"/>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177689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pic>
        <p:nvPicPr>
          <p:cNvPr id="11" name="Picture 10" descr="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69122" y="0"/>
            <a:ext cx="3286125" cy="5143500"/>
          </a:xfrm>
          <a:prstGeom prst="rect">
            <a:avLst/>
          </a:prstGeom>
        </p:spPr>
      </p:pic>
      <p:sp>
        <p:nvSpPr>
          <p:cNvPr id="2" name="Title 1"/>
          <p:cNvSpPr>
            <a:spLocks noGrp="1"/>
          </p:cNvSpPr>
          <p:nvPr>
            <p:ph type="ctrTitle"/>
          </p:nvPr>
        </p:nvSpPr>
        <p:spPr>
          <a:xfrm>
            <a:off x="4350441" y="1981705"/>
            <a:ext cx="4472532" cy="523220"/>
          </a:xfrm>
        </p:spPr>
        <p:txBody>
          <a:bodyPr wrap="square">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4350441" y="2521320"/>
            <a:ext cx="4472532" cy="400110"/>
          </a:xfrm>
        </p:spPr>
        <p:txBody>
          <a:bodyPr wrap="square">
            <a:sp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6" name="Picture 5"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31740" y="4235292"/>
            <a:ext cx="965178" cy="611999"/>
          </a:xfrm>
          <a:prstGeom prst="rect">
            <a:avLst/>
          </a:prstGeom>
        </p:spPr>
      </p:pic>
      <p:sp>
        <p:nvSpPr>
          <p:cNvPr id="9" name="Rectangle 8"/>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0" name="TextBox 9"/>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17396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pic>
        <p:nvPicPr>
          <p:cNvPr id="5" name="Picture 4" descr="2.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7673" y="927919"/>
            <a:ext cx="4285107" cy="3849878"/>
          </a:xfrm>
          <a:prstGeom prst="rect">
            <a:avLst/>
          </a:prstGeom>
        </p:spPr>
      </p:pic>
      <p:sp>
        <p:nvSpPr>
          <p:cNvPr id="2" name="Title 1"/>
          <p:cNvSpPr>
            <a:spLocks noGrp="1"/>
          </p:cNvSpPr>
          <p:nvPr>
            <p:ph type="ctrTitle"/>
          </p:nvPr>
        </p:nvSpPr>
        <p:spPr>
          <a:xfrm>
            <a:off x="349896" y="1552435"/>
            <a:ext cx="4472532" cy="523220"/>
          </a:xfrm>
        </p:spPr>
        <p:txBody>
          <a:bodyPr wrap="square">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349896" y="2092050"/>
            <a:ext cx="4472532" cy="400110"/>
          </a:xfrm>
        </p:spPr>
        <p:txBody>
          <a:bodyPr wrap="square">
            <a:sp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6" name="Picture 5"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31740" y="4235292"/>
            <a:ext cx="965178" cy="611999"/>
          </a:xfrm>
          <a:prstGeom prst="rect">
            <a:avLst/>
          </a:prstGeom>
        </p:spPr>
      </p:pic>
      <p:sp>
        <p:nvSpPr>
          <p:cNvPr id="9" name="Rectangle 8"/>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0" name="TextBox 9"/>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262259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pic>
        <p:nvPicPr>
          <p:cNvPr id="7" name="Picture 6" descr="3.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41967" y="1046364"/>
            <a:ext cx="2561717" cy="2561717"/>
          </a:xfrm>
          <a:prstGeom prst="rect">
            <a:avLst/>
          </a:prstGeom>
        </p:spPr>
      </p:pic>
      <p:sp>
        <p:nvSpPr>
          <p:cNvPr id="2" name="Title 1"/>
          <p:cNvSpPr>
            <a:spLocks noGrp="1"/>
          </p:cNvSpPr>
          <p:nvPr>
            <p:ph type="ctrTitle"/>
          </p:nvPr>
        </p:nvSpPr>
        <p:spPr>
          <a:xfrm>
            <a:off x="4635692" y="1732067"/>
            <a:ext cx="4472532" cy="523220"/>
          </a:xfrm>
        </p:spPr>
        <p:txBody>
          <a:bodyPr wrap="square">
            <a:spAutoFit/>
          </a:bodyPr>
          <a:lstStyle>
            <a:lvl1pPr algn="l">
              <a:defRPr b="1">
                <a:solidFill>
                  <a:srgbClr val="000000"/>
                </a:solidFill>
              </a:defRPr>
            </a:lvl1pPr>
          </a:lstStyle>
          <a:p>
            <a:r>
              <a:rPr lang="en-US"/>
              <a:t>Click to edit Master title style</a:t>
            </a:r>
          </a:p>
        </p:txBody>
      </p:sp>
      <p:sp>
        <p:nvSpPr>
          <p:cNvPr id="3" name="Subtitle 2"/>
          <p:cNvSpPr>
            <a:spLocks noGrp="1"/>
          </p:cNvSpPr>
          <p:nvPr>
            <p:ph type="subTitle" idx="1"/>
          </p:nvPr>
        </p:nvSpPr>
        <p:spPr>
          <a:xfrm>
            <a:off x="4635692" y="2271682"/>
            <a:ext cx="4472532" cy="400110"/>
          </a:xfrm>
        </p:spPr>
        <p:txBody>
          <a:bodyPr wrap="square">
            <a:sp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6" name="Picture 5"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31740" y="4235292"/>
            <a:ext cx="965178" cy="611999"/>
          </a:xfrm>
          <a:prstGeom prst="rect">
            <a:avLst/>
          </a:prstGeom>
        </p:spPr>
      </p:pic>
      <p:sp>
        <p:nvSpPr>
          <p:cNvPr id="9" name="Rectangle 8"/>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0" name="TextBox 9"/>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
        <p:nvSpPr>
          <p:cNvPr id="16" name="Content Placeholder 2"/>
          <p:cNvSpPr>
            <a:spLocks noGrp="1"/>
          </p:cNvSpPr>
          <p:nvPr>
            <p:ph sz="half" idx="10"/>
          </p:nvPr>
        </p:nvSpPr>
        <p:spPr>
          <a:xfrm>
            <a:off x="1984929" y="1733279"/>
            <a:ext cx="2082864" cy="638650"/>
          </a:xfrm>
        </p:spPr>
        <p:txBody>
          <a:bodyPr>
            <a:noAutofit/>
          </a:bodyPr>
          <a:lstStyle>
            <a:lvl1pPr>
              <a:defRPr sz="3600">
                <a:solidFill>
                  <a:srgbClr val="FFFFFF"/>
                </a:solidFill>
              </a:defRPr>
            </a:lvl1pPr>
            <a:lvl2pPr marL="457200" indent="0">
              <a:buNone/>
              <a:defRPr sz="2400"/>
            </a:lvl2pPr>
            <a:lvl3pPr marL="914400" indent="0">
              <a:buNone/>
              <a:defRPr sz="2000"/>
            </a:lvl3pPr>
            <a:lvl4pPr marL="1443600" indent="0">
              <a:buNone/>
              <a:defRPr sz="1800"/>
            </a:lvl4pPr>
            <a:lvl5pPr marL="1936800" indent="0">
              <a:buNone/>
              <a:defRPr sz="1800"/>
            </a:lvl5pPr>
            <a:lvl6pPr>
              <a:defRPr sz="1800"/>
            </a:lvl6pPr>
            <a:lvl7pPr>
              <a:defRPr sz="1800"/>
            </a:lvl7pPr>
            <a:lvl8pPr>
              <a:defRPr sz="1800"/>
            </a:lvl8pPr>
            <a:lvl9pPr>
              <a:defRPr sz="1800"/>
            </a:lvl9pPr>
          </a:lstStyle>
          <a:p>
            <a:pPr lvl="0"/>
            <a:r>
              <a:rPr lang="en-US"/>
              <a:t>Edit Master text styles</a:t>
            </a:r>
          </a:p>
        </p:txBody>
      </p:sp>
      <p:sp>
        <p:nvSpPr>
          <p:cNvPr id="17" name="Content Placeholder 2"/>
          <p:cNvSpPr>
            <a:spLocks noGrp="1"/>
          </p:cNvSpPr>
          <p:nvPr>
            <p:ph sz="half" idx="11"/>
          </p:nvPr>
        </p:nvSpPr>
        <p:spPr>
          <a:xfrm>
            <a:off x="1966238" y="2297704"/>
            <a:ext cx="2082864" cy="638650"/>
          </a:xfrm>
        </p:spPr>
        <p:txBody>
          <a:bodyPr>
            <a:noAutofit/>
          </a:bodyPr>
          <a:lstStyle>
            <a:lvl1pPr>
              <a:defRPr sz="2000">
                <a:solidFill>
                  <a:srgbClr val="FFFFFF"/>
                </a:solidFill>
              </a:defRPr>
            </a:lvl1pPr>
            <a:lvl2pPr marL="457200" indent="0">
              <a:buNone/>
              <a:defRPr sz="2400"/>
            </a:lvl2pPr>
            <a:lvl3pPr marL="914400" indent="0">
              <a:buNone/>
              <a:defRPr sz="2000"/>
            </a:lvl3pPr>
            <a:lvl4pPr marL="1443600" indent="0">
              <a:buNone/>
              <a:defRPr sz="1800"/>
            </a:lvl4pPr>
            <a:lvl5pPr marL="1936800" indent="0">
              <a:buNone/>
              <a:defRPr sz="1800"/>
            </a:lvl5pPr>
            <a:lvl6pPr>
              <a:defRPr sz="1800"/>
            </a:lvl6pPr>
            <a:lvl7pPr>
              <a:defRPr sz="1800"/>
            </a:lvl7pPr>
            <a:lvl8pPr>
              <a:defRPr sz="1800"/>
            </a:lvl8pPr>
            <a:lvl9pPr>
              <a:defRPr sz="1800"/>
            </a:lvl9pPr>
          </a:lstStyle>
          <a:p>
            <a:pPr lvl="0"/>
            <a:r>
              <a:rPr lang="en-US"/>
              <a:t>Edit Master text styles</a:t>
            </a:r>
          </a:p>
        </p:txBody>
      </p:sp>
    </p:spTree>
    <p:extLst>
      <p:ext uri="{BB962C8B-B14F-4D97-AF65-F5344CB8AC3E}">
        <p14:creationId xmlns:p14="http://schemas.microsoft.com/office/powerpoint/2010/main" val="217263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6"/>
            <a:ext cx="875691" cy="556106"/>
          </a:xfrm>
          <a:prstGeom prst="rect">
            <a:avLst/>
          </a:prstGeom>
        </p:spPr>
      </p:pic>
      <p:pic>
        <p:nvPicPr>
          <p:cNvPr id="9" name="Picture 8"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2" name="Rectangle 11"/>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3" name="TextBox 12"/>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399542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ircles.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913069" y="4986"/>
            <a:ext cx="875691" cy="556106"/>
          </a:xfrm>
          <a:prstGeom prst="rect">
            <a:avLst/>
          </a:prstGeom>
        </p:spPr>
      </p:pic>
      <p:pic>
        <p:nvPicPr>
          <p:cNvPr id="10" name="Picture 9" descr="lo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4" name="TextBox 13"/>
          <p:cNvSpPr txBox="1"/>
          <p:nvPr userDrawn="1"/>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137461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1.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89620" y="29053"/>
            <a:ext cx="7612983" cy="523220"/>
          </a:xfrm>
          <a:prstGeom prst="rect">
            <a:avLst/>
          </a:prstGeom>
        </p:spPr>
        <p:txBody>
          <a:bodyPr vert="horz" lIns="91440" tIns="45720" rIns="91440" bIns="45720" rtlCol="0" anchor="ctr">
            <a:spAutoFit/>
          </a:bodyPr>
          <a:lstStyle/>
          <a:p>
            <a:r>
              <a:rPr lang="en-US"/>
              <a:t>Click to edit Master title style</a:t>
            </a:r>
          </a:p>
        </p:txBody>
      </p:sp>
      <p:sp>
        <p:nvSpPr>
          <p:cNvPr id="3" name="Text Placeholder 2"/>
          <p:cNvSpPr>
            <a:spLocks noGrp="1"/>
          </p:cNvSpPr>
          <p:nvPr>
            <p:ph type="body" idx="1"/>
          </p:nvPr>
        </p:nvSpPr>
        <p:spPr>
          <a:xfrm>
            <a:off x="289620" y="626915"/>
            <a:ext cx="8097300" cy="43503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circles.png"/>
          <p:cNvPicPr>
            <a:picLocks noChangeAspect="1"/>
          </p:cNvPicPr>
          <p:nvPr/>
        </p:nvPicPr>
        <p:blipFill rotWithShape="1">
          <a:blip r:embed="rId19" cstate="email">
            <a:extLst>
              <a:ext uri="{28A0092B-C50C-407E-A947-70E740481C1C}">
                <a14:useLocalDpi xmlns:a14="http://schemas.microsoft.com/office/drawing/2010/main"/>
              </a:ext>
            </a:extLst>
          </a:blip>
          <a:srcRect/>
          <a:stretch/>
        </p:blipFill>
        <p:spPr>
          <a:xfrm>
            <a:off x="7913069" y="4986"/>
            <a:ext cx="875691" cy="556106"/>
          </a:xfrm>
          <a:prstGeom prst="rect">
            <a:avLst/>
          </a:prstGeom>
        </p:spPr>
      </p:pic>
      <p:pic>
        <p:nvPicPr>
          <p:cNvPr id="10" name="Picture 9" descr="log.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8013978" y="4509273"/>
            <a:ext cx="738078" cy="467999"/>
          </a:xfrm>
          <a:prstGeom prst="rect">
            <a:avLst/>
          </a:prstGeom>
        </p:spPr>
      </p:pic>
      <p:sp>
        <p:nvSpPr>
          <p:cNvPr id="11" name="Rectangle 10"/>
          <p:cNvSpPr/>
          <p:nvPr/>
        </p:nvSpPr>
        <p:spPr>
          <a:xfrm>
            <a:off x="289620" y="4812523"/>
            <a:ext cx="2009685" cy="215444"/>
          </a:xfrm>
          <a:prstGeom prst="rect">
            <a:avLst/>
          </a:prstGeom>
        </p:spPr>
        <p:txBody>
          <a:bodyPr wrap="none">
            <a:spAutoFit/>
          </a:bodyPr>
          <a:lstStyle/>
          <a:p>
            <a:r>
              <a:rPr lang="en-US" sz="800">
                <a:solidFill>
                  <a:schemeClr val="bg2"/>
                </a:solidFill>
              </a:rPr>
              <a:t>Internal, confidential – not for reproduction</a:t>
            </a:r>
          </a:p>
        </p:txBody>
      </p:sp>
      <p:sp>
        <p:nvSpPr>
          <p:cNvPr id="12" name="TextBox 11"/>
          <p:cNvSpPr txBox="1"/>
          <p:nvPr/>
        </p:nvSpPr>
        <p:spPr>
          <a:xfrm>
            <a:off x="4294740" y="4777797"/>
            <a:ext cx="554520" cy="276999"/>
          </a:xfrm>
          <a:prstGeom prst="rect">
            <a:avLst/>
          </a:prstGeom>
          <a:noFill/>
        </p:spPr>
        <p:txBody>
          <a:bodyPr wrap="square" rtlCol="0">
            <a:spAutoFit/>
          </a:bodyPr>
          <a:lstStyle/>
          <a:p>
            <a:pPr algn="ctr"/>
            <a:fld id="{A3CD2AB8-1784-7B47-AE14-7B84D4633DD6}" type="slidenum">
              <a:rPr lang="en-US" sz="1200" smtClean="0">
                <a:solidFill>
                  <a:srgbClr val="808080"/>
                </a:solidFill>
              </a:rPr>
              <a:pPr algn="ctr"/>
              <a:t>‹#›</a:t>
            </a:fld>
            <a:endParaRPr lang="en-US" sz="1200">
              <a:solidFill>
                <a:srgbClr val="808080"/>
              </a:solidFill>
            </a:endParaRPr>
          </a:p>
        </p:txBody>
      </p:sp>
    </p:spTree>
    <p:extLst>
      <p:ext uri="{BB962C8B-B14F-4D97-AF65-F5344CB8AC3E}">
        <p14:creationId xmlns:p14="http://schemas.microsoft.com/office/powerpoint/2010/main" val="4187487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0" r:id="rId4"/>
    <p:sldLayoutId id="2147483664" r:id="rId5"/>
    <p:sldLayoutId id="2147483665" r:id="rId6"/>
    <p:sldLayoutId id="2147483666" r:id="rId7"/>
    <p:sldLayoutId id="2147483651" r:id="rId8"/>
    <p:sldLayoutId id="2147483652" r:id="rId9"/>
    <p:sldLayoutId id="2147483653" r:id="rId10"/>
    <p:sldLayoutId id="2147483654" r:id="rId11"/>
    <p:sldLayoutId id="2147483655" r:id="rId12"/>
    <p:sldLayoutId id="2147483661" r:id="rId13"/>
    <p:sldLayoutId id="2147483656" r:id="rId14"/>
    <p:sldLayoutId id="2147483657" r:id="rId15"/>
    <p:sldLayoutId id="2147483658" r:id="rId16"/>
    <p:sldLayoutId id="2147483659" r:id="rId17"/>
  </p:sldLayoutIdLst>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205200" indent="-205200" algn="l" defTabSz="457200" rtl="0" eaLnBrk="1" latinLnBrk="0" hangingPunct="1">
        <a:spcBef>
          <a:spcPct val="20000"/>
        </a:spcBef>
        <a:buClr>
          <a:schemeClr val="tx2"/>
        </a:buClr>
        <a:buFont typeface="Arial"/>
        <a:buChar char="•"/>
        <a:defRPr sz="2400" kern="1200">
          <a:solidFill>
            <a:schemeClr val="tx1"/>
          </a:solidFill>
          <a:latin typeface="+mn-lt"/>
          <a:ea typeface="+mn-ea"/>
          <a:cs typeface="+mn-cs"/>
        </a:defRPr>
      </a:lvl1pPr>
      <a:lvl2pPr marL="662400" indent="-205200" algn="l" defTabSz="457200" rtl="0" eaLnBrk="1" latinLnBrk="0" hangingPunct="1">
        <a:spcBef>
          <a:spcPct val="20000"/>
        </a:spcBef>
        <a:buClr>
          <a:schemeClr val="tx2"/>
        </a:buClr>
        <a:buFont typeface="Arial"/>
        <a:buChar char="•"/>
        <a:defRPr sz="2000" kern="1200">
          <a:solidFill>
            <a:schemeClr val="tx1"/>
          </a:solidFill>
          <a:latin typeface="+mn-lt"/>
          <a:ea typeface="+mn-ea"/>
          <a:cs typeface="+mn-cs"/>
        </a:defRPr>
      </a:lvl2pPr>
      <a:lvl3pPr marL="1112400" indent="-198000" algn="l" defTabSz="457200" rtl="0" eaLnBrk="1" latinLnBrk="0" hangingPunct="1">
        <a:spcBef>
          <a:spcPct val="20000"/>
        </a:spcBef>
        <a:buClr>
          <a:schemeClr val="tx2"/>
        </a:buClr>
        <a:buFont typeface="Arial"/>
        <a:buChar char="•"/>
        <a:defRPr sz="1800" kern="1200">
          <a:solidFill>
            <a:schemeClr val="tx1"/>
          </a:solidFill>
          <a:latin typeface="+mn-lt"/>
          <a:ea typeface="+mn-ea"/>
          <a:cs typeface="+mn-cs"/>
        </a:defRPr>
      </a:lvl3pPr>
      <a:lvl4pPr marL="1641600" indent="-198000" algn="l" defTabSz="457200" rtl="0" eaLnBrk="1" latinLnBrk="0" hangingPunct="1">
        <a:spcBef>
          <a:spcPct val="20000"/>
        </a:spcBef>
        <a:buClr>
          <a:schemeClr val="tx2"/>
        </a:buClr>
        <a:buFont typeface="Arial"/>
        <a:buChar char="•"/>
        <a:defRPr sz="1600" kern="1200">
          <a:solidFill>
            <a:schemeClr val="tx1"/>
          </a:solidFill>
          <a:latin typeface="+mn-lt"/>
          <a:ea typeface="+mn-ea"/>
          <a:cs typeface="+mn-cs"/>
        </a:defRPr>
      </a:lvl4pPr>
      <a:lvl5pPr marL="2134800" indent="-198000" algn="l" defTabSz="457200" rtl="0" eaLnBrk="1" latinLnBrk="0" hangingPunct="1">
        <a:spcBef>
          <a:spcPct val="20000"/>
        </a:spcBef>
        <a:buClr>
          <a:schemeClr val="tx2"/>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834"/>
            <a:ext cx="9144000" cy="5649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rtl="0"/>
            <a:endParaRPr lang="en-US" sz="1800">
              <a:solidFill>
                <a:prstClr val="white"/>
              </a:solidFill>
            </a:endParaRPr>
          </a:p>
        </p:txBody>
      </p:sp>
      <p:sp>
        <p:nvSpPr>
          <p:cNvPr id="2" name="Title Placeholder 1"/>
          <p:cNvSpPr>
            <a:spLocks noGrp="1"/>
          </p:cNvSpPr>
          <p:nvPr>
            <p:ph type="title"/>
          </p:nvPr>
        </p:nvSpPr>
        <p:spPr>
          <a:xfrm>
            <a:off x="289621" y="29053"/>
            <a:ext cx="7612983" cy="523220"/>
          </a:xfrm>
          <a:prstGeom prst="rect">
            <a:avLst/>
          </a:prstGeom>
        </p:spPr>
        <p:txBody>
          <a:bodyPr vert="horz" lIns="91440" tIns="45720" rIns="91440" bIns="45720" rtlCol="0" anchor="ctr">
            <a:spAutoFit/>
          </a:bodyPr>
          <a:lstStyle/>
          <a:p>
            <a:r>
              <a:rPr lang="en-US"/>
              <a:t>Click to edit Master title style</a:t>
            </a:r>
          </a:p>
        </p:txBody>
      </p:sp>
      <p:sp>
        <p:nvSpPr>
          <p:cNvPr id="3" name="Text Placeholder 2"/>
          <p:cNvSpPr>
            <a:spLocks noGrp="1"/>
          </p:cNvSpPr>
          <p:nvPr>
            <p:ph type="body" idx="1"/>
          </p:nvPr>
        </p:nvSpPr>
        <p:spPr>
          <a:xfrm>
            <a:off x="289620" y="626915"/>
            <a:ext cx="8097300" cy="43503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circles.png"/>
          <p:cNvPicPr>
            <a:picLocks noChangeAspect="1"/>
          </p:cNvPicPr>
          <p:nvPr/>
        </p:nvPicPr>
        <p:blipFill rotWithShape="1">
          <a:blip r:embed="rId21" cstate="email">
            <a:extLst>
              <a:ext uri="{28A0092B-C50C-407E-A947-70E740481C1C}">
                <a14:useLocalDpi xmlns:a14="http://schemas.microsoft.com/office/drawing/2010/main"/>
              </a:ext>
            </a:extLst>
          </a:blip>
          <a:srcRect/>
          <a:stretch/>
        </p:blipFill>
        <p:spPr>
          <a:xfrm>
            <a:off x="7913069" y="4987"/>
            <a:ext cx="875691" cy="556106"/>
          </a:xfrm>
          <a:prstGeom prst="rect">
            <a:avLst/>
          </a:prstGeom>
        </p:spPr>
      </p:pic>
      <p:pic>
        <p:nvPicPr>
          <p:cNvPr id="10" name="Picture 9" descr="log.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8013978" y="4509274"/>
            <a:ext cx="738078" cy="467999"/>
          </a:xfrm>
          <a:prstGeom prst="rect">
            <a:avLst/>
          </a:prstGeom>
        </p:spPr>
      </p:pic>
      <p:sp>
        <p:nvSpPr>
          <p:cNvPr id="11" name="Rectangle 10"/>
          <p:cNvSpPr/>
          <p:nvPr/>
        </p:nvSpPr>
        <p:spPr>
          <a:xfrm>
            <a:off x="289621" y="4812524"/>
            <a:ext cx="2327881" cy="215444"/>
          </a:xfrm>
          <a:prstGeom prst="rect">
            <a:avLst/>
          </a:prstGeom>
        </p:spPr>
        <p:txBody>
          <a:bodyPr wrap="none">
            <a:spAutoFit/>
          </a:bodyPr>
          <a:lstStyle/>
          <a:p>
            <a:pPr algn="l" defTabSz="457189" rtl="0"/>
            <a:r>
              <a:rPr lang="en-US" sz="800">
                <a:solidFill>
                  <a:srgbClr val="808080"/>
                </a:solidFill>
              </a:rPr>
              <a:t>Property of Medial </a:t>
            </a:r>
            <a:r>
              <a:rPr lang="en-US" sz="800" err="1">
                <a:solidFill>
                  <a:srgbClr val="808080"/>
                </a:solidFill>
              </a:rPr>
              <a:t>EarlySign</a:t>
            </a:r>
            <a:r>
              <a:rPr lang="en-US" sz="800">
                <a:solidFill>
                  <a:srgbClr val="808080"/>
                </a:solidFill>
              </a:rPr>
              <a:t> – not for reproduction</a:t>
            </a:r>
          </a:p>
        </p:txBody>
      </p:sp>
      <p:sp>
        <p:nvSpPr>
          <p:cNvPr id="12" name="TextBox 11"/>
          <p:cNvSpPr txBox="1"/>
          <p:nvPr/>
        </p:nvSpPr>
        <p:spPr>
          <a:xfrm>
            <a:off x="4294740" y="4777798"/>
            <a:ext cx="554520" cy="276999"/>
          </a:xfrm>
          <a:prstGeom prst="rect">
            <a:avLst/>
          </a:prstGeom>
          <a:noFill/>
        </p:spPr>
        <p:txBody>
          <a:bodyPr wrap="square" rtlCol="0">
            <a:spAutoFit/>
          </a:bodyPr>
          <a:lstStyle/>
          <a:p>
            <a:pPr algn="ctr" defTabSz="457189" rtl="0"/>
            <a:fld id="{A3CD2AB8-1784-7B47-AE14-7B84D4633DD6}" type="slidenum">
              <a:rPr lang="en-US" sz="1200">
                <a:solidFill>
                  <a:srgbClr val="808080"/>
                </a:solidFill>
              </a:rPr>
              <a:pPr algn="ctr" defTabSz="457189" rtl="0"/>
              <a:t>‹#›</a:t>
            </a:fld>
            <a:endParaRPr lang="en-US" sz="1200">
              <a:solidFill>
                <a:srgbClr val="808080"/>
              </a:solidFill>
            </a:endParaRPr>
          </a:p>
        </p:txBody>
      </p:sp>
      <p:sp>
        <p:nvSpPr>
          <p:cNvPr id="13" name="Rectangle 12"/>
          <p:cNvSpPr/>
          <p:nvPr userDrawn="1"/>
        </p:nvSpPr>
        <p:spPr>
          <a:xfrm>
            <a:off x="6886023" y="4771789"/>
            <a:ext cx="990977" cy="230832"/>
          </a:xfrm>
          <a:prstGeom prst="rect">
            <a:avLst/>
          </a:prstGeom>
        </p:spPr>
        <p:txBody>
          <a:bodyPr wrap="none">
            <a:spAutoFit/>
          </a:bodyPr>
          <a:lstStyle/>
          <a:p>
            <a:pPr algn="l" defTabSz="457189" rtl="0"/>
            <a:r>
              <a:rPr lang="en-US" sz="900">
                <a:solidFill>
                  <a:prstClr val="black"/>
                </a:solidFill>
                <a:ea typeface="Calibri" panose="020F0502020204030204" pitchFamily="34" charset="0"/>
              </a:rPr>
              <a:t>MKG-14-01-20-B </a:t>
            </a:r>
            <a:endParaRPr lang="en-US" sz="900">
              <a:solidFill>
                <a:prstClr val="black"/>
              </a:solidFill>
            </a:endParaRPr>
          </a:p>
        </p:txBody>
      </p:sp>
    </p:spTree>
    <p:extLst>
      <p:ext uri="{BB962C8B-B14F-4D97-AF65-F5344CB8AC3E}">
        <p14:creationId xmlns:p14="http://schemas.microsoft.com/office/powerpoint/2010/main" val="91460164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xStyles>
    <p:titleStyle>
      <a:lvl1pPr algn="l" defTabSz="457189" rtl="0" eaLnBrk="1" latinLnBrk="0" hangingPunct="1">
        <a:spcBef>
          <a:spcPct val="0"/>
        </a:spcBef>
        <a:buNone/>
        <a:defRPr sz="2800" kern="1200">
          <a:solidFill>
            <a:schemeClr val="bg1"/>
          </a:solidFill>
          <a:latin typeface="+mj-lt"/>
          <a:ea typeface="+mj-ea"/>
          <a:cs typeface="+mj-cs"/>
        </a:defRPr>
      </a:lvl1pPr>
    </p:titleStyle>
    <p:bodyStyle>
      <a:lvl1pPr marL="205195" indent="-205195" algn="l" defTabSz="457189" rtl="0" eaLnBrk="1" latinLnBrk="0" hangingPunct="1">
        <a:spcBef>
          <a:spcPct val="20000"/>
        </a:spcBef>
        <a:buClr>
          <a:schemeClr val="tx2"/>
        </a:buClr>
        <a:buFont typeface="Arial"/>
        <a:buChar char="•"/>
        <a:defRPr sz="2400" kern="1200">
          <a:solidFill>
            <a:schemeClr val="tx1"/>
          </a:solidFill>
          <a:latin typeface="+mn-lt"/>
          <a:ea typeface="+mn-ea"/>
          <a:cs typeface="+mn-cs"/>
        </a:defRPr>
      </a:lvl1pPr>
      <a:lvl2pPr marL="662384" indent="-205195" algn="l" defTabSz="457189" rtl="0" eaLnBrk="1" latinLnBrk="0" hangingPunct="1">
        <a:spcBef>
          <a:spcPct val="20000"/>
        </a:spcBef>
        <a:buClr>
          <a:schemeClr val="tx2"/>
        </a:buClr>
        <a:buFont typeface="Arial"/>
        <a:buChar char="•"/>
        <a:defRPr sz="2000" kern="1200">
          <a:solidFill>
            <a:schemeClr val="tx1"/>
          </a:solidFill>
          <a:latin typeface="+mn-lt"/>
          <a:ea typeface="+mn-ea"/>
          <a:cs typeface="+mn-cs"/>
        </a:defRPr>
      </a:lvl2pPr>
      <a:lvl3pPr marL="1112372" indent="-197995" algn="l" defTabSz="457189" rtl="0" eaLnBrk="1" latinLnBrk="0" hangingPunct="1">
        <a:spcBef>
          <a:spcPct val="20000"/>
        </a:spcBef>
        <a:buClr>
          <a:schemeClr val="tx2"/>
        </a:buClr>
        <a:buFont typeface="Arial"/>
        <a:buChar char="•"/>
        <a:defRPr sz="1800" kern="1200">
          <a:solidFill>
            <a:schemeClr val="tx1"/>
          </a:solidFill>
          <a:latin typeface="+mn-lt"/>
          <a:ea typeface="+mn-ea"/>
          <a:cs typeface="+mn-cs"/>
        </a:defRPr>
      </a:lvl3pPr>
      <a:lvl4pPr marL="1641559" indent="-197995" algn="l" defTabSz="457189" rtl="0" eaLnBrk="1" latinLnBrk="0" hangingPunct="1">
        <a:spcBef>
          <a:spcPct val="20000"/>
        </a:spcBef>
        <a:buClr>
          <a:schemeClr val="tx2"/>
        </a:buClr>
        <a:buFont typeface="Arial"/>
        <a:buChar char="•"/>
        <a:defRPr sz="1600" kern="1200">
          <a:solidFill>
            <a:schemeClr val="tx1"/>
          </a:solidFill>
          <a:latin typeface="+mn-lt"/>
          <a:ea typeface="+mn-ea"/>
          <a:cs typeface="+mn-cs"/>
        </a:defRPr>
      </a:lvl4pPr>
      <a:lvl5pPr marL="2134747" indent="-197995" algn="l" defTabSz="457189" rtl="0" eaLnBrk="1" latinLnBrk="0" hangingPunct="1">
        <a:spcBef>
          <a:spcPct val="20000"/>
        </a:spcBef>
        <a:buClr>
          <a:schemeClr val="tx2"/>
        </a:buClr>
        <a:buFont typeface="Arial"/>
        <a:buChar char="•"/>
        <a:defRPr sz="16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onfluence:8090/display/WIK/ETL_process+dynamic+testing+of+signa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confluence:8090/display/WIK/Data+Fetch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confluence:8090/display/WIK/ETL+Process+API+cal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27C9-E368-4AA5-8B00-F8E321526040}"/>
              </a:ext>
            </a:extLst>
          </p:cNvPr>
          <p:cNvSpPr>
            <a:spLocks noGrp="1"/>
          </p:cNvSpPr>
          <p:nvPr>
            <p:ph type="ctrTitle"/>
          </p:nvPr>
        </p:nvSpPr>
        <p:spPr>
          <a:xfrm>
            <a:off x="272558" y="2446231"/>
            <a:ext cx="7772400" cy="523220"/>
          </a:xfrm>
        </p:spPr>
        <p:txBody>
          <a:bodyPr/>
          <a:lstStyle/>
          <a:p>
            <a:r>
              <a:rPr lang="en-US"/>
              <a:t>ETL infra</a:t>
            </a:r>
          </a:p>
        </p:txBody>
      </p:sp>
      <p:sp>
        <p:nvSpPr>
          <p:cNvPr id="3" name="Subtitle 2">
            <a:extLst>
              <a:ext uri="{FF2B5EF4-FFF2-40B4-BE49-F238E27FC236}">
                <a16:creationId xmlns:a16="http://schemas.microsoft.com/office/drawing/2014/main" id="{305DA919-A6A9-41FE-A0CD-6A76D8472BEF}"/>
              </a:ext>
            </a:extLst>
          </p:cNvPr>
          <p:cNvSpPr>
            <a:spLocks noGrp="1"/>
          </p:cNvSpPr>
          <p:nvPr>
            <p:ph type="subTitle" idx="1"/>
          </p:nvPr>
        </p:nvSpPr>
        <p:spPr>
          <a:xfrm>
            <a:off x="272558" y="2985846"/>
            <a:ext cx="7772400" cy="1508105"/>
          </a:xfrm>
        </p:spPr>
        <p:txBody>
          <a:bodyPr vert="horz" wrap="square" lIns="91440" tIns="45720" rIns="91440" bIns="45720" rtlCol="0" anchor="t">
            <a:spAutoFit/>
          </a:bodyPr>
          <a:lstStyle/>
          <a:p>
            <a:r>
              <a:rPr lang="en-US"/>
              <a:t>Medial </a:t>
            </a:r>
            <a:r>
              <a:rPr lang="en-US" err="1"/>
              <a:t>EarlySign</a:t>
            </a:r>
            <a:endParaRPr lang="en-US"/>
          </a:p>
          <a:p>
            <a:endParaRPr lang="en-US"/>
          </a:p>
          <a:p>
            <a:endParaRPr lang="en-US"/>
          </a:p>
          <a:p>
            <a:r>
              <a:rPr lang="en-US" sz="1800"/>
              <a:t>February 2023</a:t>
            </a:r>
          </a:p>
        </p:txBody>
      </p:sp>
    </p:spTree>
    <p:extLst>
      <p:ext uri="{BB962C8B-B14F-4D97-AF65-F5344CB8AC3E}">
        <p14:creationId xmlns:p14="http://schemas.microsoft.com/office/powerpoint/2010/main" val="27894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B8E2-D4EA-746E-74EE-D0D89571F715}"/>
              </a:ext>
            </a:extLst>
          </p:cNvPr>
          <p:cNvSpPr>
            <a:spLocks noGrp="1"/>
          </p:cNvSpPr>
          <p:nvPr>
            <p:ph type="title"/>
          </p:nvPr>
        </p:nvSpPr>
        <p:spPr/>
        <p:txBody>
          <a:bodyPr/>
          <a:lstStyle/>
          <a:p>
            <a:r>
              <a:rPr lang="en-US"/>
              <a:t>ETL infra directory – Global </a:t>
            </a:r>
            <a:r>
              <a:rPr lang="en-US" err="1"/>
              <a:t>knowledge+code</a:t>
            </a:r>
            <a:endParaRPr lang="en-US"/>
          </a:p>
        </p:txBody>
      </p:sp>
      <p:sp>
        <p:nvSpPr>
          <p:cNvPr id="3" name="Content Placeholder 2">
            <a:extLst>
              <a:ext uri="{FF2B5EF4-FFF2-40B4-BE49-F238E27FC236}">
                <a16:creationId xmlns:a16="http://schemas.microsoft.com/office/drawing/2014/main" id="{9D76C933-E025-0BA1-587C-E191E76AB3A7}"/>
              </a:ext>
            </a:extLst>
          </p:cNvPr>
          <p:cNvSpPr>
            <a:spLocks noGrp="1"/>
          </p:cNvSpPr>
          <p:nvPr>
            <p:ph idx="1"/>
          </p:nvPr>
        </p:nvSpPr>
        <p:spPr>
          <a:xfrm>
            <a:off x="289620" y="626915"/>
            <a:ext cx="6554933" cy="4350357"/>
          </a:xfrm>
        </p:spPr>
        <p:txBody>
          <a:bodyPr>
            <a:normAutofit/>
          </a:bodyPr>
          <a:lstStyle/>
          <a:p>
            <a:r>
              <a:rPr lang="en-US" sz="1600" err="1"/>
              <a:t>data_fetcher</a:t>
            </a:r>
            <a:r>
              <a:rPr lang="en-US" sz="1600"/>
              <a:t> – folder with helper modules to process files in batch from directory/</a:t>
            </a:r>
            <a:r>
              <a:rPr lang="en-US" sz="1600" err="1"/>
              <a:t>db</a:t>
            </a:r>
            <a:r>
              <a:rPr lang="en-US" sz="1600"/>
              <a:t> when data is big. Please refer to “examples”</a:t>
            </a:r>
          </a:p>
          <a:p>
            <a:endParaRPr lang="en-US" sz="1600"/>
          </a:p>
          <a:p>
            <a:r>
              <a:rPr lang="en-US" sz="1600" err="1"/>
              <a:t>dicts</a:t>
            </a:r>
            <a:r>
              <a:rPr lang="en-US" sz="1600"/>
              <a:t> – folder with ontologies and medical vocabularies</a:t>
            </a:r>
          </a:p>
          <a:p>
            <a:endParaRPr lang="en-US" sz="1600"/>
          </a:p>
          <a:p>
            <a:r>
              <a:rPr lang="en-US" sz="1600"/>
              <a:t>examples – folder with examples</a:t>
            </a:r>
          </a:p>
          <a:p>
            <a:endParaRPr lang="en-US" sz="1600"/>
          </a:p>
          <a:p>
            <a:r>
              <a:rPr lang="en-US" sz="1600" err="1"/>
              <a:t>rep_signals</a:t>
            </a:r>
            <a:r>
              <a:rPr lang="en-US" sz="1600"/>
              <a:t>/</a:t>
            </a:r>
            <a:r>
              <a:rPr lang="en-US" sz="1600" err="1"/>
              <a:t>rep.signals</a:t>
            </a:r>
            <a:r>
              <a:rPr lang="en-US" sz="1600"/>
              <a:t> – “signals” file definitions. Global knowledge of signals. No need to edit if you have no new signals.</a:t>
            </a:r>
          </a:p>
          <a:p>
            <a:endParaRPr lang="en-US" sz="1600"/>
          </a:p>
          <a:p>
            <a:r>
              <a:rPr lang="en-US" sz="1600"/>
              <a:t>tests – folder with “code” to be execute for each signal names/type – easy to extend – just open a new file with “Test” function. </a:t>
            </a:r>
            <a:r>
              <a:rPr lang="en-US" sz="1600" err="1">
                <a:hlinkClick r:id="rId2"/>
              </a:rPr>
              <a:t>wiki_writing_tests</a:t>
            </a:r>
            <a:endParaRPr lang="en-US" sz="1600"/>
          </a:p>
          <a:p>
            <a:endParaRPr lang="en-US" sz="1600"/>
          </a:p>
          <a:p>
            <a:r>
              <a:rPr lang="en-US" sz="1600"/>
              <a:t>*.</a:t>
            </a:r>
            <a:r>
              <a:rPr lang="en-US" sz="1600" err="1"/>
              <a:t>py</a:t>
            </a:r>
            <a:r>
              <a:rPr lang="en-US" sz="1600"/>
              <a:t> - library code – please use only “etl_process.py” – there are 3 API functions to use from that module</a:t>
            </a:r>
          </a:p>
          <a:p>
            <a:endParaRPr lang="en-US" sz="1600"/>
          </a:p>
        </p:txBody>
      </p:sp>
      <p:pic>
        <p:nvPicPr>
          <p:cNvPr id="7" name="Picture 6">
            <a:extLst>
              <a:ext uri="{FF2B5EF4-FFF2-40B4-BE49-F238E27FC236}">
                <a16:creationId xmlns:a16="http://schemas.microsoft.com/office/drawing/2014/main" id="{DDCD649B-56E0-ED1E-F3FA-13AF1E4AD6CD}"/>
              </a:ext>
            </a:extLst>
          </p:cNvPr>
          <p:cNvPicPr>
            <a:picLocks noChangeAspect="1"/>
          </p:cNvPicPr>
          <p:nvPr/>
        </p:nvPicPr>
        <p:blipFill>
          <a:blip r:embed="rId3"/>
          <a:stretch>
            <a:fillRect/>
          </a:stretch>
        </p:blipFill>
        <p:spPr>
          <a:xfrm>
            <a:off x="6934200" y="868510"/>
            <a:ext cx="2209800" cy="3648075"/>
          </a:xfrm>
          <a:prstGeom prst="rect">
            <a:avLst/>
          </a:prstGeom>
        </p:spPr>
      </p:pic>
    </p:spTree>
    <p:extLst>
      <p:ext uri="{BB962C8B-B14F-4D97-AF65-F5344CB8AC3E}">
        <p14:creationId xmlns:p14="http://schemas.microsoft.com/office/powerpoint/2010/main" val="377014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BD66-2BCE-9C55-0EA3-0B51E82C6EF9}"/>
              </a:ext>
            </a:extLst>
          </p:cNvPr>
          <p:cNvSpPr>
            <a:spLocks noGrp="1"/>
          </p:cNvSpPr>
          <p:nvPr>
            <p:ph type="title"/>
          </p:nvPr>
        </p:nvSpPr>
        <p:spPr>
          <a:xfrm>
            <a:off x="289620" y="29053"/>
            <a:ext cx="7612983" cy="523220"/>
          </a:xfrm>
        </p:spPr>
        <p:txBody>
          <a:bodyPr/>
          <a:lstStyle/>
          <a:p>
            <a:r>
              <a:rPr lang="en-US"/>
              <a:t>Specific ETL code directory</a:t>
            </a:r>
          </a:p>
        </p:txBody>
      </p:sp>
      <p:pic>
        <p:nvPicPr>
          <p:cNvPr id="4" name="Content Placeholder 3">
            <a:extLst>
              <a:ext uri="{FF2B5EF4-FFF2-40B4-BE49-F238E27FC236}">
                <a16:creationId xmlns:a16="http://schemas.microsoft.com/office/drawing/2014/main" id="{476873AC-E9F5-0529-ADE4-2C07756D909E}"/>
              </a:ext>
            </a:extLst>
          </p:cNvPr>
          <p:cNvPicPr>
            <a:picLocks noGrp="1" noChangeAspect="1"/>
          </p:cNvPicPr>
          <p:nvPr>
            <p:ph idx="1"/>
          </p:nvPr>
        </p:nvPicPr>
        <p:blipFill rotWithShape="1">
          <a:blip r:embed="rId2"/>
          <a:srcRect r="75281"/>
          <a:stretch/>
        </p:blipFill>
        <p:spPr>
          <a:xfrm>
            <a:off x="7352786" y="834185"/>
            <a:ext cx="1407972" cy="1219200"/>
          </a:xfrm>
          <a:prstGeom prst="rect">
            <a:avLst/>
          </a:prstGeom>
          <a:ln>
            <a:solidFill>
              <a:schemeClr val="tx1"/>
            </a:solidFill>
          </a:ln>
        </p:spPr>
      </p:pic>
      <p:sp>
        <p:nvSpPr>
          <p:cNvPr id="5" name="TextBox 4">
            <a:extLst>
              <a:ext uri="{FF2B5EF4-FFF2-40B4-BE49-F238E27FC236}">
                <a16:creationId xmlns:a16="http://schemas.microsoft.com/office/drawing/2014/main" id="{F2C10785-1F0F-ED8D-0D92-6C669057C569}"/>
              </a:ext>
            </a:extLst>
          </p:cNvPr>
          <p:cNvSpPr txBox="1"/>
          <p:nvPr/>
        </p:nvSpPr>
        <p:spPr>
          <a:xfrm>
            <a:off x="289620" y="712694"/>
            <a:ext cx="6689404" cy="4524315"/>
          </a:xfrm>
          <a:prstGeom prst="rect">
            <a:avLst/>
          </a:prstGeom>
          <a:noFill/>
        </p:spPr>
        <p:txBody>
          <a:bodyPr wrap="square" rtlCol="0">
            <a:spAutoFit/>
          </a:bodyPr>
          <a:lstStyle/>
          <a:p>
            <a:pPr marL="285750" indent="-285750">
              <a:buFont typeface="Arial" panose="020B0604020202020204" pitchFamily="34" charset="0"/>
              <a:buChar char="•"/>
            </a:pPr>
            <a:r>
              <a:rPr lang="en-US"/>
              <a:t>Configs – folder with resource files</a:t>
            </a:r>
          </a:p>
          <a:p>
            <a:pPr marL="742950" lvl="1" indent="-285750">
              <a:buFont typeface="Arial" panose="020B0604020202020204" pitchFamily="34" charset="0"/>
              <a:buChar char="•"/>
            </a:pPr>
            <a:r>
              <a:rPr lang="en-US" err="1"/>
              <a:t>rep.signals</a:t>
            </a:r>
            <a:r>
              <a:rPr lang="en-US"/>
              <a:t> – for adding “local” repository specific signals that you don’t want to define in “Global”. Empty file with instructions + commented example will be created for you</a:t>
            </a:r>
          </a:p>
          <a:p>
            <a:pPr marL="742950" lvl="1" indent="-285750">
              <a:buFont typeface="Arial" panose="020B0604020202020204" pitchFamily="34" charset="0"/>
              <a:buChar char="•"/>
            </a:pPr>
            <a:r>
              <a:rPr lang="en-US" err="1"/>
              <a:t>map.tsv</a:t>
            </a:r>
            <a:r>
              <a:rPr lang="en-US"/>
              <a:t> – will be created for you to rename signals to target signals with each source signal name </a:t>
            </a:r>
            <a:r>
              <a:rPr lang="en-US" err="1"/>
              <a:t>freqs</a:t>
            </a:r>
            <a:endParaRPr lang="en-US"/>
          </a:p>
          <a:p>
            <a:pPr marL="742950" lvl="1" indent="-285750">
              <a:buFont typeface="Arial" panose="020B0604020202020204" pitchFamily="34" charset="0"/>
              <a:buChar char="•"/>
            </a:pPr>
            <a:r>
              <a:rPr lang="en-US"/>
              <a:t>… - you can list here more files that you need in processing</a:t>
            </a:r>
          </a:p>
          <a:p>
            <a:pPr marL="285750" indent="-285750">
              <a:buFont typeface="Arial" panose="020B0604020202020204" pitchFamily="34" charset="0"/>
              <a:buChar char="•"/>
            </a:pPr>
            <a:r>
              <a:rPr lang="en-US" err="1"/>
              <a:t>Signal_processings</a:t>
            </a:r>
            <a:r>
              <a:rPr lang="en-US"/>
              <a:t> – will be created for you and for each signal type a commented section with instruction will be constructed for you to process the signal</a:t>
            </a:r>
          </a:p>
          <a:p>
            <a:pPr marL="742950" lvl="1" indent="-285750">
              <a:buFont typeface="Arial" panose="020B0604020202020204" pitchFamily="34" charset="0"/>
              <a:buChar char="•"/>
            </a:pPr>
            <a:r>
              <a:rPr lang="en-US"/>
              <a:t>Each file is “SIGNALNAME.py” will be executed for each signal to process it (* or if not exists, a generic code class).</a:t>
            </a:r>
          </a:p>
          <a:p>
            <a:pPr marL="285750" indent="-285750">
              <a:buFont typeface="Arial" panose="020B0604020202020204" pitchFamily="34" charset="0"/>
              <a:buChar char="•"/>
            </a:pPr>
            <a:r>
              <a:rPr lang="en-US"/>
              <a:t>load.py – the main flow of the program that uses the 3 API functions ~ 20 lines</a:t>
            </a:r>
          </a:p>
          <a:p>
            <a:pPr marL="285750" indent="-285750">
              <a:buFont typeface="Arial" panose="020B0604020202020204" pitchFamily="34" charset="0"/>
              <a:buChar char="•"/>
            </a:pPr>
            <a:r>
              <a:rPr lang="en-US"/>
              <a:t>thin_parser.py – parser of the files into </a:t>
            </a:r>
            <a:r>
              <a:rPr lang="en-US" err="1"/>
              <a:t>dataframe</a:t>
            </a:r>
            <a:r>
              <a:rPr lang="en-US"/>
              <a:t>. No </a:t>
            </a:r>
            <a:r>
              <a:rPr lang="en-US" err="1"/>
              <a:t>processings</a:t>
            </a:r>
            <a:r>
              <a:rPr lang="en-US"/>
              <a:t> in this step! Only parsing and keeping in original format</a:t>
            </a:r>
          </a:p>
        </p:txBody>
      </p:sp>
    </p:spTree>
    <p:extLst>
      <p:ext uri="{BB962C8B-B14F-4D97-AF65-F5344CB8AC3E}">
        <p14:creationId xmlns:p14="http://schemas.microsoft.com/office/powerpoint/2010/main" val="54692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C6C4-3C91-AF67-59E7-D18B1B7B135B}"/>
              </a:ext>
            </a:extLst>
          </p:cNvPr>
          <p:cNvSpPr>
            <a:spLocks noGrp="1"/>
          </p:cNvSpPr>
          <p:nvPr>
            <p:ph type="title"/>
          </p:nvPr>
        </p:nvSpPr>
        <p:spPr/>
        <p:txBody>
          <a:bodyPr/>
          <a:lstStyle/>
          <a:p>
            <a:r>
              <a:rPr lang="en-US" err="1"/>
              <a:t>signal_processings</a:t>
            </a:r>
            <a:r>
              <a:rPr lang="en-US"/>
              <a:t> example</a:t>
            </a:r>
          </a:p>
        </p:txBody>
      </p:sp>
      <p:sp>
        <p:nvSpPr>
          <p:cNvPr id="3" name="Content Placeholder 2">
            <a:extLst>
              <a:ext uri="{FF2B5EF4-FFF2-40B4-BE49-F238E27FC236}">
                <a16:creationId xmlns:a16="http://schemas.microsoft.com/office/drawing/2014/main" id="{545AC7DF-CFC8-5CD9-C8D9-50E0A8C79AB2}"/>
              </a:ext>
            </a:extLst>
          </p:cNvPr>
          <p:cNvSpPr>
            <a:spLocks noGrp="1"/>
          </p:cNvSpPr>
          <p:nvPr>
            <p:ph idx="1"/>
          </p:nvPr>
        </p:nvSpPr>
        <p:spPr>
          <a:xfrm>
            <a:off x="289620" y="626915"/>
            <a:ext cx="6697125" cy="4350357"/>
          </a:xfrm>
        </p:spPr>
        <p:txBody>
          <a:bodyPr>
            <a:normAutofit/>
          </a:bodyPr>
          <a:lstStyle/>
          <a:p>
            <a:r>
              <a:rPr lang="en-US" sz="1600"/>
              <a:t>demographic.py will be executed for “patient” data files in THIN and will create all demographic signals – BDATE,GENDER,DEATH, etc.</a:t>
            </a:r>
          </a:p>
          <a:p>
            <a:r>
              <a:rPr lang="en-US" sz="1600"/>
              <a:t>DIAGNOSIS.py – will be executed for signal DIAGNOSIS</a:t>
            </a:r>
          </a:p>
          <a:p>
            <a:r>
              <a:rPr lang="en-US" sz="1600"/>
              <a:t>labs.py – for all </a:t>
            </a:r>
            <a:r>
              <a:rPr lang="en-US" sz="1600" err="1"/>
              <a:t>ahd</a:t>
            </a:r>
            <a:r>
              <a:rPr lang="en-US" sz="1600"/>
              <a:t> files to generate all labs signals</a:t>
            </a:r>
          </a:p>
          <a:p>
            <a:r>
              <a:rPr lang="en-US" sz="1600"/>
              <a:t>smoking.py - for all </a:t>
            </a:r>
            <a:r>
              <a:rPr lang="en-US" sz="1600" err="1"/>
              <a:t>ahd</a:t>
            </a:r>
            <a:r>
              <a:rPr lang="en-US" sz="1600"/>
              <a:t> files to generate smoking signals</a:t>
            </a:r>
          </a:p>
          <a:p>
            <a:r>
              <a:rPr lang="en-US" sz="1600"/>
              <a:t>process_helper.py – helper library to be reused in this loading to filter and do common things</a:t>
            </a:r>
          </a:p>
          <a:p>
            <a:endParaRPr lang="en-US" sz="1600"/>
          </a:p>
          <a:p>
            <a:r>
              <a:rPr lang="en-US" sz="1600"/>
              <a:t>Each signal is also contained in a parent class that</a:t>
            </a:r>
            <a:br>
              <a:rPr lang="en-US" sz="1600"/>
            </a:br>
            <a:r>
              <a:rPr lang="en-US" sz="1600"/>
              <a:t>can be executed to process it (there can be </a:t>
            </a:r>
            <a:br>
              <a:rPr lang="en-US" sz="1600"/>
            </a:br>
            <a:r>
              <a:rPr lang="en-US" sz="1600"/>
              <a:t>multiple parents).</a:t>
            </a:r>
          </a:p>
        </p:txBody>
      </p:sp>
      <p:pic>
        <p:nvPicPr>
          <p:cNvPr id="5" name="Picture 4">
            <a:extLst>
              <a:ext uri="{FF2B5EF4-FFF2-40B4-BE49-F238E27FC236}">
                <a16:creationId xmlns:a16="http://schemas.microsoft.com/office/drawing/2014/main" id="{F16C44D0-AA39-7CDC-1786-F9AF855F8AE5}"/>
              </a:ext>
            </a:extLst>
          </p:cNvPr>
          <p:cNvPicPr>
            <a:picLocks noChangeAspect="1"/>
          </p:cNvPicPr>
          <p:nvPr/>
        </p:nvPicPr>
        <p:blipFill>
          <a:blip r:embed="rId2"/>
          <a:stretch>
            <a:fillRect/>
          </a:stretch>
        </p:blipFill>
        <p:spPr>
          <a:xfrm>
            <a:off x="6986745" y="771244"/>
            <a:ext cx="1400175" cy="1476375"/>
          </a:xfrm>
          <a:prstGeom prst="rect">
            <a:avLst/>
          </a:prstGeom>
        </p:spPr>
      </p:pic>
      <p:pic>
        <p:nvPicPr>
          <p:cNvPr id="7" name="Picture 6">
            <a:extLst>
              <a:ext uri="{FF2B5EF4-FFF2-40B4-BE49-F238E27FC236}">
                <a16:creationId xmlns:a16="http://schemas.microsoft.com/office/drawing/2014/main" id="{18AD1B28-C12A-C021-C3FF-DC6551488C67}"/>
              </a:ext>
            </a:extLst>
          </p:cNvPr>
          <p:cNvPicPr>
            <a:picLocks noChangeAspect="1"/>
          </p:cNvPicPr>
          <p:nvPr/>
        </p:nvPicPr>
        <p:blipFill>
          <a:blip r:embed="rId3"/>
          <a:stretch>
            <a:fillRect/>
          </a:stretch>
        </p:blipFill>
        <p:spPr>
          <a:xfrm>
            <a:off x="4809564" y="2828447"/>
            <a:ext cx="3920033" cy="2148825"/>
          </a:xfrm>
          <a:prstGeom prst="rect">
            <a:avLst/>
          </a:prstGeom>
        </p:spPr>
      </p:pic>
      <p:sp>
        <p:nvSpPr>
          <p:cNvPr id="8" name="Rectangle 7">
            <a:extLst>
              <a:ext uri="{FF2B5EF4-FFF2-40B4-BE49-F238E27FC236}">
                <a16:creationId xmlns:a16="http://schemas.microsoft.com/office/drawing/2014/main" id="{3E2A8174-5894-CCB7-7999-7D22CEF461DC}"/>
              </a:ext>
            </a:extLst>
          </p:cNvPr>
          <p:cNvSpPr/>
          <p:nvPr/>
        </p:nvSpPr>
        <p:spPr>
          <a:xfrm>
            <a:off x="7086600" y="3953435"/>
            <a:ext cx="816003" cy="134471"/>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D7E1E0-B205-D0BD-56E4-68F6F9BA6306}"/>
              </a:ext>
            </a:extLst>
          </p:cNvPr>
          <p:cNvSpPr/>
          <p:nvPr/>
        </p:nvSpPr>
        <p:spPr>
          <a:xfrm>
            <a:off x="7086600" y="4536867"/>
            <a:ext cx="771570" cy="131867"/>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5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A6A6-AA57-3BFA-8C83-242C49292208}"/>
              </a:ext>
            </a:extLst>
          </p:cNvPr>
          <p:cNvSpPr>
            <a:spLocks noGrp="1"/>
          </p:cNvSpPr>
          <p:nvPr>
            <p:ph type="title"/>
          </p:nvPr>
        </p:nvSpPr>
        <p:spPr/>
        <p:txBody>
          <a:bodyPr/>
          <a:lstStyle/>
          <a:p>
            <a:r>
              <a:rPr lang="en-US" err="1"/>
              <a:t>Signal_processing</a:t>
            </a:r>
            <a:r>
              <a:rPr lang="en-US"/>
              <a:t> code example:</a:t>
            </a:r>
          </a:p>
        </p:txBody>
      </p:sp>
      <p:pic>
        <p:nvPicPr>
          <p:cNvPr id="5" name="Picture 4">
            <a:extLst>
              <a:ext uri="{FF2B5EF4-FFF2-40B4-BE49-F238E27FC236}">
                <a16:creationId xmlns:a16="http://schemas.microsoft.com/office/drawing/2014/main" id="{786514E2-A409-DA33-0C4B-41B64EB8E060}"/>
              </a:ext>
            </a:extLst>
          </p:cNvPr>
          <p:cNvPicPr>
            <a:picLocks noChangeAspect="1"/>
          </p:cNvPicPr>
          <p:nvPr/>
        </p:nvPicPr>
        <p:blipFill>
          <a:blip r:embed="rId2"/>
          <a:stretch>
            <a:fillRect/>
          </a:stretch>
        </p:blipFill>
        <p:spPr>
          <a:xfrm>
            <a:off x="356347" y="695323"/>
            <a:ext cx="8431306" cy="3175173"/>
          </a:xfrm>
          <a:prstGeom prst="rect">
            <a:avLst/>
          </a:prstGeom>
        </p:spPr>
      </p:pic>
      <p:sp>
        <p:nvSpPr>
          <p:cNvPr id="6" name="TextBox 5">
            <a:extLst>
              <a:ext uri="{FF2B5EF4-FFF2-40B4-BE49-F238E27FC236}">
                <a16:creationId xmlns:a16="http://schemas.microsoft.com/office/drawing/2014/main" id="{AB76C86F-4CB7-A6D5-F015-1C38DE8795F6}"/>
              </a:ext>
            </a:extLst>
          </p:cNvPr>
          <p:cNvSpPr txBox="1"/>
          <p:nvPr/>
        </p:nvSpPr>
        <p:spPr>
          <a:xfrm>
            <a:off x="5331759" y="1344705"/>
            <a:ext cx="3684494" cy="369332"/>
          </a:xfrm>
          <a:prstGeom prst="rect">
            <a:avLst/>
          </a:prstGeom>
          <a:noFill/>
          <a:ln>
            <a:solidFill>
              <a:srgbClr val="C00000"/>
            </a:solidFill>
          </a:ln>
        </p:spPr>
        <p:txBody>
          <a:bodyPr wrap="square" rtlCol="0">
            <a:spAutoFit/>
          </a:bodyPr>
          <a:lstStyle/>
          <a:p>
            <a:r>
              <a:rPr lang="en-US">
                <a:solidFill>
                  <a:srgbClr val="FF0000"/>
                </a:solidFill>
              </a:rPr>
              <a:t>Instructions were generated for you </a:t>
            </a:r>
          </a:p>
        </p:txBody>
      </p:sp>
      <p:cxnSp>
        <p:nvCxnSpPr>
          <p:cNvPr id="8" name="Straight Arrow Connector 7">
            <a:extLst>
              <a:ext uri="{FF2B5EF4-FFF2-40B4-BE49-F238E27FC236}">
                <a16:creationId xmlns:a16="http://schemas.microsoft.com/office/drawing/2014/main" id="{63546FCA-9A54-F4AF-7DF5-48D897BA69A0}"/>
              </a:ext>
            </a:extLst>
          </p:cNvPr>
          <p:cNvCxnSpPr/>
          <p:nvPr/>
        </p:nvCxnSpPr>
        <p:spPr>
          <a:xfrm flipH="1" flipV="1">
            <a:off x="4760259" y="1001806"/>
            <a:ext cx="510988" cy="4975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B6F8DF9-8BB6-E6EB-AAD0-9C4F63E67C99}"/>
              </a:ext>
            </a:extLst>
          </p:cNvPr>
          <p:cNvSpPr txBox="1"/>
          <p:nvPr/>
        </p:nvSpPr>
        <p:spPr>
          <a:xfrm>
            <a:off x="726140" y="3870496"/>
            <a:ext cx="6810935" cy="369332"/>
          </a:xfrm>
          <a:prstGeom prst="rect">
            <a:avLst/>
          </a:prstGeom>
          <a:noFill/>
        </p:spPr>
        <p:txBody>
          <a:bodyPr wrap="square" rtlCol="0">
            <a:spAutoFit/>
          </a:bodyPr>
          <a:lstStyle/>
          <a:p>
            <a:r>
              <a:rPr lang="en-US"/>
              <a:t>Simple demographic processing of BDATE+GENDER – manipulate </a:t>
            </a:r>
            <a:r>
              <a:rPr lang="en-US" err="1"/>
              <a:t>df</a:t>
            </a:r>
            <a:r>
              <a:rPr lang="en-US"/>
              <a:t> </a:t>
            </a:r>
          </a:p>
        </p:txBody>
      </p:sp>
    </p:spTree>
    <p:extLst>
      <p:ext uri="{BB962C8B-B14F-4D97-AF65-F5344CB8AC3E}">
        <p14:creationId xmlns:p14="http://schemas.microsoft.com/office/powerpoint/2010/main" val="263437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ED1B-0A24-430F-6651-24B632E37AEA}"/>
              </a:ext>
            </a:extLst>
          </p:cNvPr>
          <p:cNvSpPr>
            <a:spLocks noGrp="1"/>
          </p:cNvSpPr>
          <p:nvPr>
            <p:ph type="title"/>
          </p:nvPr>
        </p:nvSpPr>
        <p:spPr/>
        <p:txBody>
          <a:bodyPr/>
          <a:lstStyle/>
          <a:p>
            <a:r>
              <a:rPr lang="en-US" err="1"/>
              <a:t>Workdir</a:t>
            </a:r>
            <a:r>
              <a:rPr lang="en-US"/>
              <a:t> directory</a:t>
            </a:r>
          </a:p>
        </p:txBody>
      </p:sp>
      <p:sp>
        <p:nvSpPr>
          <p:cNvPr id="3" name="Content Placeholder 2">
            <a:extLst>
              <a:ext uri="{FF2B5EF4-FFF2-40B4-BE49-F238E27FC236}">
                <a16:creationId xmlns:a16="http://schemas.microsoft.com/office/drawing/2014/main" id="{49701D19-2400-4FE9-8D80-51BD88A51045}"/>
              </a:ext>
            </a:extLst>
          </p:cNvPr>
          <p:cNvSpPr>
            <a:spLocks noGrp="1"/>
          </p:cNvSpPr>
          <p:nvPr>
            <p:ph idx="1"/>
          </p:nvPr>
        </p:nvSpPr>
        <p:spPr>
          <a:xfrm>
            <a:off x="289620" y="626915"/>
            <a:ext cx="6359951" cy="4350357"/>
          </a:xfrm>
        </p:spPr>
        <p:txBody>
          <a:bodyPr>
            <a:normAutofit/>
          </a:bodyPr>
          <a:lstStyle/>
          <a:p>
            <a:r>
              <a:rPr lang="en-US" sz="1600" err="1"/>
              <a:t>FinalSignals</a:t>
            </a:r>
            <a:r>
              <a:rPr lang="en-US" sz="1600"/>
              <a:t> – no need use manually. Directory with final signals for flow loading + ID2NR (if needed)</a:t>
            </a:r>
          </a:p>
          <a:p>
            <a:endParaRPr lang="en-US" sz="1600"/>
          </a:p>
          <a:p>
            <a:r>
              <a:rPr lang="en-US" sz="1600"/>
              <a:t>outputs – directory with tests for each signal – logging of tests results + distributions of each feature</a:t>
            </a:r>
          </a:p>
          <a:p>
            <a:endParaRPr lang="en-US" sz="1600"/>
          </a:p>
          <a:p>
            <a:r>
              <a:rPr lang="en-US" sz="1600" err="1"/>
              <a:t>rep_configs</a:t>
            </a:r>
            <a:r>
              <a:rPr lang="en-US" sz="1600"/>
              <a:t> – no need to use manually. Directory with loading configs files: dictionaries, signals file, convert configs and flow command</a:t>
            </a:r>
          </a:p>
          <a:p>
            <a:endParaRPr lang="en-US" sz="1600"/>
          </a:p>
          <a:p>
            <a:r>
              <a:rPr lang="en-US" sz="1600" err="1"/>
              <a:t>signal_processings_log</a:t>
            </a:r>
            <a:r>
              <a:rPr lang="en-US" sz="1600"/>
              <a:t> – directory with logging of </a:t>
            </a:r>
            <a:r>
              <a:rPr lang="en-US" sz="1600" err="1"/>
              <a:t>processings</a:t>
            </a:r>
            <a:r>
              <a:rPr lang="en-US" sz="1600"/>
              <a:t> + logging of debugging </a:t>
            </a:r>
          </a:p>
          <a:p>
            <a:endParaRPr lang="en-US" sz="1600"/>
          </a:p>
          <a:p>
            <a:r>
              <a:rPr lang="en-US" sz="1600" err="1"/>
              <a:t>loading_status</a:t>
            </a:r>
            <a:r>
              <a:rPr lang="en-US" sz="1600"/>
              <a:t>* - files that log the loading status of each signal. It will be used when override=‘n’ to skip done signals</a:t>
            </a:r>
          </a:p>
        </p:txBody>
      </p:sp>
      <p:pic>
        <p:nvPicPr>
          <p:cNvPr id="5" name="Picture 4">
            <a:extLst>
              <a:ext uri="{FF2B5EF4-FFF2-40B4-BE49-F238E27FC236}">
                <a16:creationId xmlns:a16="http://schemas.microsoft.com/office/drawing/2014/main" id="{608A4BC9-0021-3D4A-9C07-D17BB447A06D}"/>
              </a:ext>
            </a:extLst>
          </p:cNvPr>
          <p:cNvPicPr>
            <a:picLocks noChangeAspect="1"/>
          </p:cNvPicPr>
          <p:nvPr/>
        </p:nvPicPr>
        <p:blipFill>
          <a:blip r:embed="rId2"/>
          <a:stretch>
            <a:fillRect/>
          </a:stretch>
        </p:blipFill>
        <p:spPr>
          <a:xfrm>
            <a:off x="6709241" y="626915"/>
            <a:ext cx="1857375" cy="1714500"/>
          </a:xfrm>
          <a:prstGeom prst="rect">
            <a:avLst/>
          </a:prstGeom>
        </p:spPr>
      </p:pic>
    </p:spTree>
    <p:extLst>
      <p:ext uri="{BB962C8B-B14F-4D97-AF65-F5344CB8AC3E}">
        <p14:creationId xmlns:p14="http://schemas.microsoft.com/office/powerpoint/2010/main" val="117381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6385-9459-E292-EEE0-5704AA70DBA2}"/>
              </a:ext>
            </a:extLst>
          </p:cNvPr>
          <p:cNvSpPr>
            <a:spLocks noGrp="1"/>
          </p:cNvSpPr>
          <p:nvPr>
            <p:ph type="title"/>
          </p:nvPr>
        </p:nvSpPr>
        <p:spPr/>
        <p:txBody>
          <a:bodyPr/>
          <a:lstStyle/>
          <a:p>
            <a:r>
              <a:rPr lang="en-US"/>
              <a:t>Example outputs – Hemoglobin “value_0”</a:t>
            </a:r>
          </a:p>
        </p:txBody>
      </p:sp>
      <p:pic>
        <p:nvPicPr>
          <p:cNvPr id="5" name="Content Placeholder 4">
            <a:extLst>
              <a:ext uri="{FF2B5EF4-FFF2-40B4-BE49-F238E27FC236}">
                <a16:creationId xmlns:a16="http://schemas.microsoft.com/office/drawing/2014/main" id="{51CA1E07-B070-9F84-E2DC-2CA9F1333287}"/>
              </a:ext>
            </a:extLst>
          </p:cNvPr>
          <p:cNvPicPr>
            <a:picLocks noGrp="1" noChangeAspect="1"/>
          </p:cNvPicPr>
          <p:nvPr>
            <p:ph idx="1"/>
          </p:nvPr>
        </p:nvPicPr>
        <p:blipFill>
          <a:blip r:embed="rId2"/>
          <a:stretch>
            <a:fillRect/>
          </a:stretch>
        </p:blipFill>
        <p:spPr>
          <a:xfrm>
            <a:off x="288925" y="837151"/>
            <a:ext cx="8097838" cy="3929573"/>
          </a:xfrm>
        </p:spPr>
      </p:pic>
    </p:spTree>
    <p:extLst>
      <p:ext uri="{BB962C8B-B14F-4D97-AF65-F5344CB8AC3E}">
        <p14:creationId xmlns:p14="http://schemas.microsoft.com/office/powerpoint/2010/main" val="393098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A2CDA-07EE-D516-B613-462CA46E2C44}"/>
              </a:ext>
            </a:extLst>
          </p:cNvPr>
          <p:cNvSpPr>
            <a:spLocks noGrp="1"/>
          </p:cNvSpPr>
          <p:nvPr>
            <p:ph type="ctrTitle"/>
          </p:nvPr>
        </p:nvSpPr>
        <p:spPr/>
        <p:txBody>
          <a:bodyPr/>
          <a:lstStyle/>
          <a:p>
            <a:r>
              <a:rPr lang="en-US" sz="2800" err="1">
                <a:ea typeface="+mn-lt"/>
                <a:cs typeface="+mn-lt"/>
              </a:rPr>
              <a:t>prepare_final_signals</a:t>
            </a:r>
            <a:endParaRPr lang="en-US"/>
          </a:p>
        </p:txBody>
      </p:sp>
      <p:sp>
        <p:nvSpPr>
          <p:cNvPr id="5" name="Subtitle 4">
            <a:extLst>
              <a:ext uri="{FF2B5EF4-FFF2-40B4-BE49-F238E27FC236}">
                <a16:creationId xmlns:a16="http://schemas.microsoft.com/office/drawing/2014/main" id="{CE02290C-2452-6BEA-9918-F38EF6A53FE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841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1F71-8E31-8D40-FCCD-C945115E249D}"/>
              </a:ext>
            </a:extLst>
          </p:cNvPr>
          <p:cNvSpPr>
            <a:spLocks noGrp="1"/>
          </p:cNvSpPr>
          <p:nvPr>
            <p:ph type="title"/>
          </p:nvPr>
        </p:nvSpPr>
        <p:spPr/>
        <p:txBody>
          <a:bodyPr/>
          <a:lstStyle/>
          <a:p>
            <a:r>
              <a:rPr lang="en-US"/>
              <a:t>Process diagram - </a:t>
            </a:r>
            <a:r>
              <a:rPr lang="en-US" sz="2800" err="1">
                <a:ea typeface="+mn-lt"/>
                <a:cs typeface="+mn-lt"/>
              </a:rPr>
              <a:t>prepare_final_signals</a:t>
            </a:r>
            <a:endParaRPr lang="en-US"/>
          </a:p>
        </p:txBody>
      </p:sp>
      <p:sp>
        <p:nvSpPr>
          <p:cNvPr id="4" name="Rectangle 3">
            <a:extLst>
              <a:ext uri="{FF2B5EF4-FFF2-40B4-BE49-F238E27FC236}">
                <a16:creationId xmlns:a16="http://schemas.microsoft.com/office/drawing/2014/main" id="{3827DE9E-7559-F548-515D-5B627AFC357B}"/>
              </a:ext>
            </a:extLst>
          </p:cNvPr>
          <p:cNvSpPr/>
          <p:nvPr/>
        </p:nvSpPr>
        <p:spPr>
          <a:xfrm>
            <a:off x="356347" y="719418"/>
            <a:ext cx="1405218" cy="803461"/>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200"/>
              <a:t>Data source type 1 – “demographic”</a:t>
            </a:r>
          </a:p>
        </p:txBody>
      </p:sp>
      <p:sp>
        <p:nvSpPr>
          <p:cNvPr id="5" name="Rectangle 4">
            <a:extLst>
              <a:ext uri="{FF2B5EF4-FFF2-40B4-BE49-F238E27FC236}">
                <a16:creationId xmlns:a16="http://schemas.microsoft.com/office/drawing/2014/main" id="{3D13F317-46D6-4B25-54B2-FE1C25DF0FA4}"/>
              </a:ext>
            </a:extLst>
          </p:cNvPr>
          <p:cNvSpPr/>
          <p:nvPr/>
        </p:nvSpPr>
        <p:spPr>
          <a:xfrm>
            <a:off x="1969994" y="719413"/>
            <a:ext cx="1237130" cy="803461"/>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200"/>
              <a:t>Data source type 2 – “labs”</a:t>
            </a:r>
          </a:p>
        </p:txBody>
      </p:sp>
      <p:sp>
        <p:nvSpPr>
          <p:cNvPr id="6" name="Rectangle 5">
            <a:extLst>
              <a:ext uri="{FF2B5EF4-FFF2-40B4-BE49-F238E27FC236}">
                <a16:creationId xmlns:a16="http://schemas.microsoft.com/office/drawing/2014/main" id="{A20A2A32-BE17-04DF-4C36-C324CAC0EE5F}"/>
              </a:ext>
            </a:extLst>
          </p:cNvPr>
          <p:cNvSpPr/>
          <p:nvPr/>
        </p:nvSpPr>
        <p:spPr>
          <a:xfrm>
            <a:off x="3334871" y="719412"/>
            <a:ext cx="1331259" cy="803461"/>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200"/>
              <a:t>Data source type 3 – “diagnosis”</a:t>
            </a:r>
          </a:p>
        </p:txBody>
      </p:sp>
      <p:sp>
        <p:nvSpPr>
          <p:cNvPr id="7" name="Rectangle 6">
            <a:extLst>
              <a:ext uri="{FF2B5EF4-FFF2-40B4-BE49-F238E27FC236}">
                <a16:creationId xmlns:a16="http://schemas.microsoft.com/office/drawing/2014/main" id="{74124408-292E-DA98-D164-44A21B0C78F9}"/>
              </a:ext>
            </a:extLst>
          </p:cNvPr>
          <p:cNvSpPr/>
          <p:nvPr/>
        </p:nvSpPr>
        <p:spPr>
          <a:xfrm>
            <a:off x="4793877" y="719411"/>
            <a:ext cx="733770" cy="803461"/>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200"/>
              <a:t>…</a:t>
            </a:r>
          </a:p>
        </p:txBody>
      </p:sp>
      <p:sp>
        <p:nvSpPr>
          <p:cNvPr id="8" name="Arrow: Down 7">
            <a:extLst>
              <a:ext uri="{FF2B5EF4-FFF2-40B4-BE49-F238E27FC236}">
                <a16:creationId xmlns:a16="http://schemas.microsoft.com/office/drawing/2014/main" id="{98E54E04-2B3A-7763-5B8E-4DAEA5E72735}"/>
              </a:ext>
            </a:extLst>
          </p:cNvPr>
          <p:cNvSpPr/>
          <p:nvPr/>
        </p:nvSpPr>
        <p:spPr>
          <a:xfrm>
            <a:off x="934570" y="1569940"/>
            <a:ext cx="242047" cy="6555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F1052BB6-272E-7148-D94B-100B150F882F}"/>
              </a:ext>
            </a:extLst>
          </p:cNvPr>
          <p:cNvSpPr/>
          <p:nvPr/>
        </p:nvSpPr>
        <p:spPr>
          <a:xfrm>
            <a:off x="2467535" y="1569940"/>
            <a:ext cx="242047" cy="6555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4B07BC56-9E32-C07F-3EEB-3F3F6DD7731A}"/>
              </a:ext>
            </a:extLst>
          </p:cNvPr>
          <p:cNvSpPr/>
          <p:nvPr/>
        </p:nvSpPr>
        <p:spPr>
          <a:xfrm>
            <a:off x="3879476" y="1569939"/>
            <a:ext cx="242047" cy="6555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BCB484D-0D74-031E-E21F-FDBE7FD9B35A}"/>
              </a:ext>
            </a:extLst>
          </p:cNvPr>
          <p:cNvSpPr/>
          <p:nvPr/>
        </p:nvSpPr>
        <p:spPr>
          <a:xfrm>
            <a:off x="5076263" y="1569939"/>
            <a:ext cx="242047" cy="6555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2CE0296-2E19-6C81-C85B-D7549E7FE263}"/>
              </a:ext>
            </a:extLst>
          </p:cNvPr>
          <p:cNvSpPr txBox="1"/>
          <p:nvPr/>
        </p:nvSpPr>
        <p:spPr>
          <a:xfrm>
            <a:off x="5527647" y="1666880"/>
            <a:ext cx="3488606" cy="1200329"/>
          </a:xfrm>
          <a:prstGeom prst="rect">
            <a:avLst/>
          </a:prstGeom>
          <a:noFill/>
        </p:spPr>
        <p:txBody>
          <a:bodyPr wrap="square" rtlCol="0">
            <a:spAutoFit/>
          </a:bodyPr>
          <a:lstStyle/>
          <a:p>
            <a:r>
              <a:rPr lang="en-US" sz="1200"/>
              <a:t>Call “</a:t>
            </a:r>
            <a:r>
              <a:rPr lang="en-US" sz="1200" err="1">
                <a:ea typeface="+mn-lt"/>
                <a:cs typeface="+mn-lt"/>
              </a:rPr>
              <a:t>prepare_final_signals</a:t>
            </a:r>
            <a:r>
              <a:rPr lang="en-US" sz="1200">
                <a:ea typeface="+mn-lt"/>
                <a:cs typeface="+mn-lt"/>
              </a:rPr>
              <a:t>”</a:t>
            </a:r>
          </a:p>
          <a:p>
            <a:r>
              <a:rPr lang="en-US" sz="1200">
                <a:ea typeface="+mn-lt"/>
                <a:cs typeface="+mn-lt"/>
              </a:rPr>
              <a:t>for each source data type to prepare data files</a:t>
            </a:r>
          </a:p>
          <a:p>
            <a:endParaRPr lang="en-US" sz="1200">
              <a:ea typeface="+mn-lt"/>
              <a:cs typeface="+mn-lt"/>
            </a:endParaRPr>
          </a:p>
          <a:p>
            <a:r>
              <a:rPr lang="en-US" sz="1200">
                <a:ea typeface="+mn-lt"/>
                <a:cs typeface="+mn-lt"/>
              </a:rPr>
              <a:t>The only limit</a:t>
            </a:r>
            <a:r>
              <a:rPr lang="en-US" sz="1200"/>
              <a:t> for each datatype is to return </a:t>
            </a:r>
            <a:r>
              <a:rPr lang="en-US" sz="1200" err="1"/>
              <a:t>dataframe</a:t>
            </a:r>
            <a:r>
              <a:rPr lang="en-US" sz="1200"/>
              <a:t> with “</a:t>
            </a:r>
            <a:r>
              <a:rPr lang="en-US" sz="1200" err="1"/>
              <a:t>pid</a:t>
            </a:r>
            <a:r>
              <a:rPr lang="en-US" sz="1200"/>
              <a:t>” column. </a:t>
            </a:r>
          </a:p>
          <a:p>
            <a:r>
              <a:rPr lang="en-US" sz="1200"/>
              <a:t>Can process BIG </a:t>
            </a:r>
            <a:r>
              <a:rPr lang="en-US" sz="1200" err="1"/>
              <a:t>dataframe</a:t>
            </a:r>
            <a:r>
              <a:rPr lang="en-US" sz="1200"/>
              <a:t> by accepting </a:t>
            </a:r>
            <a:r>
              <a:rPr lang="en-US" sz="1200" err="1"/>
              <a:t>data_fetcher</a:t>
            </a:r>
            <a:endParaRPr lang="en-US" sz="1200"/>
          </a:p>
        </p:txBody>
      </p:sp>
    </p:spTree>
    <p:extLst>
      <p:ext uri="{BB962C8B-B14F-4D97-AF65-F5344CB8AC3E}">
        <p14:creationId xmlns:p14="http://schemas.microsoft.com/office/powerpoint/2010/main" val="257754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FB77-981A-9E92-EE8D-F7D9E3B5171A}"/>
              </a:ext>
            </a:extLst>
          </p:cNvPr>
          <p:cNvSpPr>
            <a:spLocks noGrp="1"/>
          </p:cNvSpPr>
          <p:nvPr>
            <p:ph type="title"/>
          </p:nvPr>
        </p:nvSpPr>
        <p:spPr/>
        <p:txBody>
          <a:bodyPr/>
          <a:lstStyle/>
          <a:p>
            <a:r>
              <a:rPr lang="en-US"/>
              <a:t>Function input</a:t>
            </a:r>
          </a:p>
        </p:txBody>
      </p:sp>
      <p:sp>
        <p:nvSpPr>
          <p:cNvPr id="3" name="Content Placeholder 2">
            <a:extLst>
              <a:ext uri="{FF2B5EF4-FFF2-40B4-BE49-F238E27FC236}">
                <a16:creationId xmlns:a16="http://schemas.microsoft.com/office/drawing/2014/main" id="{243E3878-9F67-7333-5CC4-A3E5BDE07C76}"/>
              </a:ext>
            </a:extLst>
          </p:cNvPr>
          <p:cNvSpPr>
            <a:spLocks noGrp="1"/>
          </p:cNvSpPr>
          <p:nvPr>
            <p:ph idx="1"/>
          </p:nvPr>
        </p:nvSpPr>
        <p:spPr/>
        <p:txBody>
          <a:bodyPr/>
          <a:lstStyle/>
          <a:p>
            <a:r>
              <a:rPr lang="en-US" err="1"/>
              <a:t>Dataframe</a:t>
            </a:r>
            <a:r>
              <a:rPr lang="en-US"/>
              <a:t>/</a:t>
            </a:r>
            <a:r>
              <a:rPr lang="en-US" err="1"/>
              <a:t>df</a:t>
            </a:r>
            <a:r>
              <a:rPr lang="en-US"/>
              <a:t> – </a:t>
            </a:r>
            <a:r>
              <a:rPr lang="en-US" err="1"/>
              <a:t>dataframe</a:t>
            </a:r>
            <a:r>
              <a:rPr lang="en-US"/>
              <a:t> with “</a:t>
            </a:r>
            <a:r>
              <a:rPr lang="en-US" err="1"/>
              <a:t>pid</a:t>
            </a:r>
            <a:r>
              <a:rPr lang="en-US"/>
              <a:t>” column or </a:t>
            </a:r>
            <a:r>
              <a:rPr lang="en-US" err="1"/>
              <a:t>datafetcher</a:t>
            </a:r>
            <a:endParaRPr lang="en-US"/>
          </a:p>
          <a:p>
            <a:r>
              <a:rPr lang="en-US" err="1"/>
              <a:t>Workdir</a:t>
            </a:r>
            <a:r>
              <a:rPr lang="en-US"/>
              <a:t> - </a:t>
            </a:r>
            <a:r>
              <a:rPr lang="en-US" sz="2400"/>
              <a:t>the output directory to process loading files</a:t>
            </a:r>
            <a:endParaRPr lang="en-US"/>
          </a:p>
          <a:p>
            <a:r>
              <a:rPr lang="en-US" err="1"/>
              <a:t>Signal_type</a:t>
            </a:r>
            <a:r>
              <a:rPr lang="en-US"/>
              <a:t> – string with signal type – for processing signal/logging/testing. Please refer to </a:t>
            </a:r>
            <a:r>
              <a:rPr lang="en-US" err="1"/>
              <a:t>rep.signal</a:t>
            </a:r>
            <a:r>
              <a:rPr lang="en-US"/>
              <a:t> to see types</a:t>
            </a:r>
          </a:p>
          <a:p>
            <a:r>
              <a:rPr lang="en-US" err="1"/>
              <a:t>batch_size</a:t>
            </a:r>
            <a:r>
              <a:rPr lang="en-US"/>
              <a:t> – controls batch size. 0 – means no batching</a:t>
            </a:r>
          </a:p>
          <a:p>
            <a:endParaRPr lang="en-US"/>
          </a:p>
          <a:p>
            <a:r>
              <a:rPr lang="en-US" err="1"/>
              <a:t>Datafetcher</a:t>
            </a:r>
            <a:r>
              <a:rPr lang="en-US"/>
              <a:t> will be discuss later with example/s</a:t>
            </a:r>
          </a:p>
        </p:txBody>
      </p:sp>
    </p:spTree>
    <p:extLst>
      <p:ext uri="{BB962C8B-B14F-4D97-AF65-F5344CB8AC3E}">
        <p14:creationId xmlns:p14="http://schemas.microsoft.com/office/powerpoint/2010/main" val="256600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A05D-FC96-8A91-FCE9-0A3B8D676112}"/>
              </a:ext>
            </a:extLst>
          </p:cNvPr>
          <p:cNvSpPr>
            <a:spLocks noGrp="1"/>
          </p:cNvSpPr>
          <p:nvPr>
            <p:ph type="title"/>
          </p:nvPr>
        </p:nvSpPr>
        <p:spPr/>
        <p:txBody>
          <a:bodyPr/>
          <a:lstStyle/>
          <a:p>
            <a:r>
              <a:rPr lang="en-US"/>
              <a:t>Process overview</a:t>
            </a:r>
          </a:p>
        </p:txBody>
      </p:sp>
      <p:graphicFrame>
        <p:nvGraphicFramePr>
          <p:cNvPr id="4" name="Content Placeholder 3">
            <a:extLst>
              <a:ext uri="{FF2B5EF4-FFF2-40B4-BE49-F238E27FC236}">
                <a16:creationId xmlns:a16="http://schemas.microsoft.com/office/drawing/2014/main" id="{C355EAAC-1AC8-0B86-E9F9-48E67A3AA7AD}"/>
              </a:ext>
            </a:extLst>
          </p:cNvPr>
          <p:cNvGraphicFramePr>
            <a:graphicFrameLocks noGrp="1"/>
          </p:cNvGraphicFramePr>
          <p:nvPr>
            <p:ph idx="1"/>
            <p:extLst>
              <p:ext uri="{D42A27DB-BD31-4B8C-83A1-F6EECF244321}">
                <p14:modId xmlns:p14="http://schemas.microsoft.com/office/powerpoint/2010/main" val="1074071846"/>
              </p:ext>
            </p:extLst>
          </p:nvPr>
        </p:nvGraphicFramePr>
        <p:xfrm>
          <a:off x="288925" y="627063"/>
          <a:ext cx="8097838" cy="4349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963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6A46-B529-451F-8007-4B4BB12AA6EC}"/>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B5C3548E-A482-411F-81F9-2D373ADC5481}"/>
              </a:ext>
            </a:extLst>
          </p:cNvPr>
          <p:cNvSpPr>
            <a:spLocks noGrp="1"/>
          </p:cNvSpPr>
          <p:nvPr>
            <p:ph idx="1"/>
          </p:nvPr>
        </p:nvSpPr>
        <p:spPr/>
        <p:txBody>
          <a:bodyPr vert="horz" lIns="91440" tIns="45720" rIns="91440" bIns="45720" rtlCol="0" anchor="t">
            <a:normAutofit/>
          </a:bodyPr>
          <a:lstStyle/>
          <a:p>
            <a:pPr marL="205105" indent="-205105"/>
            <a:r>
              <a:rPr lang="en-US"/>
              <a:t>Motivation + main idea</a:t>
            </a:r>
          </a:p>
          <a:p>
            <a:pPr marL="205105" indent="-205105"/>
            <a:r>
              <a:rPr lang="en-US"/>
              <a:t>Overview of 2/3 main API functionalities + pipeline diagram</a:t>
            </a:r>
          </a:p>
          <a:p>
            <a:pPr marL="205105" indent="-205105"/>
            <a:r>
              <a:rPr lang="en-US"/>
              <a:t>Detailed explanation on each API</a:t>
            </a:r>
          </a:p>
          <a:p>
            <a:pPr marL="205105" indent="-205105"/>
            <a:r>
              <a:rPr lang="en-US"/>
              <a:t>Walk through example</a:t>
            </a:r>
          </a:p>
          <a:p>
            <a:pPr marL="205105" indent="-205105"/>
            <a:endParaRPr lang="en-US"/>
          </a:p>
          <a:p>
            <a:pPr marL="205105" indent="-205105"/>
            <a:r>
              <a:rPr lang="en-US" err="1"/>
              <a:t>Todo</a:t>
            </a:r>
            <a:r>
              <a:rPr lang="en-US"/>
              <a:t> list + discussion</a:t>
            </a:r>
          </a:p>
          <a:p>
            <a:pPr marL="457200" lvl="1" indent="0">
              <a:buNone/>
            </a:pPr>
            <a:endParaRPr lang="en-US">
              <a:ea typeface="+mn-lt"/>
              <a:cs typeface="+mn-lt"/>
            </a:endParaRPr>
          </a:p>
          <a:p>
            <a:pPr marL="205105" indent="-205105"/>
            <a:endParaRPr lang="en-US">
              <a:cs typeface="Calibri"/>
            </a:endParaRPr>
          </a:p>
        </p:txBody>
      </p:sp>
    </p:spTree>
    <p:extLst>
      <p:ext uri="{BB962C8B-B14F-4D97-AF65-F5344CB8AC3E}">
        <p14:creationId xmlns:p14="http://schemas.microsoft.com/office/powerpoint/2010/main" val="3577472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5F8D-D595-5F87-EAFC-1AA8E25F3211}"/>
              </a:ext>
            </a:extLst>
          </p:cNvPr>
          <p:cNvSpPr>
            <a:spLocks noGrp="1"/>
          </p:cNvSpPr>
          <p:nvPr>
            <p:ph type="title"/>
          </p:nvPr>
        </p:nvSpPr>
        <p:spPr/>
        <p:txBody>
          <a:bodyPr/>
          <a:lstStyle/>
          <a:p>
            <a:r>
              <a:rPr lang="en-US"/>
              <a:t>Tips</a:t>
            </a:r>
          </a:p>
        </p:txBody>
      </p:sp>
      <p:sp>
        <p:nvSpPr>
          <p:cNvPr id="3" name="Content Placeholder 2">
            <a:extLst>
              <a:ext uri="{FF2B5EF4-FFF2-40B4-BE49-F238E27FC236}">
                <a16:creationId xmlns:a16="http://schemas.microsoft.com/office/drawing/2014/main" id="{DA51386E-022E-8ABE-C451-5811E5B38768}"/>
              </a:ext>
            </a:extLst>
          </p:cNvPr>
          <p:cNvSpPr>
            <a:spLocks noGrp="1"/>
          </p:cNvSpPr>
          <p:nvPr>
            <p:ph idx="1"/>
          </p:nvPr>
        </p:nvSpPr>
        <p:spPr/>
        <p:txBody>
          <a:bodyPr/>
          <a:lstStyle/>
          <a:p>
            <a:r>
              <a:rPr lang="en-US"/>
              <a:t>Start preparation of demographic signals – if </a:t>
            </a:r>
            <a:r>
              <a:rPr lang="en-US" err="1"/>
              <a:t>pid</a:t>
            </a:r>
            <a:r>
              <a:rPr lang="en-US"/>
              <a:t> is non numeric it will convert the id’s for you and store them in ID2NR files, in </a:t>
            </a:r>
            <a:r>
              <a:rPr lang="en-US" err="1"/>
              <a:t>FinalSignals</a:t>
            </a:r>
            <a:r>
              <a:rPr lang="en-US"/>
              <a:t> folder. It can also handle batches and large dataset</a:t>
            </a:r>
          </a:p>
          <a:p>
            <a:r>
              <a:rPr lang="en-US"/>
              <a:t>Please </a:t>
            </a:r>
            <a:r>
              <a:rPr lang="en-US" err="1"/>
              <a:t>please</a:t>
            </a:r>
            <a:r>
              <a:rPr lang="en-US"/>
              <a:t> don’t process the data before – keep the processing to next step. The first step is to parse the data into </a:t>
            </a:r>
            <a:r>
              <a:rPr lang="en-US" err="1"/>
              <a:t>dataframe</a:t>
            </a:r>
            <a:endParaRPr lang="en-US"/>
          </a:p>
          <a:p>
            <a:endParaRPr lang="en-US"/>
          </a:p>
        </p:txBody>
      </p:sp>
    </p:spTree>
    <p:extLst>
      <p:ext uri="{BB962C8B-B14F-4D97-AF65-F5344CB8AC3E}">
        <p14:creationId xmlns:p14="http://schemas.microsoft.com/office/powerpoint/2010/main" val="1321372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94C45-54E1-E4B5-47A8-580C2BE2B2D6}"/>
              </a:ext>
            </a:extLst>
          </p:cNvPr>
          <p:cNvSpPr>
            <a:spLocks noGrp="1"/>
          </p:cNvSpPr>
          <p:nvPr>
            <p:ph type="ctrTitle"/>
          </p:nvPr>
        </p:nvSpPr>
        <p:spPr/>
        <p:txBody>
          <a:bodyPr/>
          <a:lstStyle/>
          <a:p>
            <a:r>
              <a:rPr lang="en-US"/>
              <a:t>Data Fetcher</a:t>
            </a:r>
          </a:p>
        </p:txBody>
      </p:sp>
      <p:sp>
        <p:nvSpPr>
          <p:cNvPr id="5" name="Subtitle 4">
            <a:extLst>
              <a:ext uri="{FF2B5EF4-FFF2-40B4-BE49-F238E27FC236}">
                <a16:creationId xmlns:a16="http://schemas.microsoft.com/office/drawing/2014/main" id="{A846384C-02D5-4764-704A-84A2EF69F3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4356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FAF0BA-E46C-A3EC-F85B-073ECD6346A6}"/>
              </a:ext>
            </a:extLst>
          </p:cNvPr>
          <p:cNvSpPr>
            <a:spLocks noGrp="1"/>
          </p:cNvSpPr>
          <p:nvPr>
            <p:ph type="title"/>
          </p:nvPr>
        </p:nvSpPr>
        <p:spPr/>
        <p:txBody>
          <a:bodyPr/>
          <a:lstStyle/>
          <a:p>
            <a:r>
              <a:rPr lang="en-US" err="1"/>
              <a:t>Datafetcher</a:t>
            </a:r>
            <a:r>
              <a:rPr lang="en-US"/>
              <a:t> for big datasets with batches</a:t>
            </a:r>
          </a:p>
        </p:txBody>
      </p:sp>
      <p:sp>
        <p:nvSpPr>
          <p:cNvPr id="5" name="Content Placeholder 4">
            <a:extLst>
              <a:ext uri="{FF2B5EF4-FFF2-40B4-BE49-F238E27FC236}">
                <a16:creationId xmlns:a16="http://schemas.microsoft.com/office/drawing/2014/main" id="{33BD2ECD-61F0-9B36-E4B6-394A4A138CC0}"/>
              </a:ext>
            </a:extLst>
          </p:cNvPr>
          <p:cNvSpPr>
            <a:spLocks noGrp="1"/>
          </p:cNvSpPr>
          <p:nvPr>
            <p:ph idx="1"/>
          </p:nvPr>
        </p:nvSpPr>
        <p:spPr/>
        <p:txBody>
          <a:bodyPr/>
          <a:lstStyle/>
          <a:p>
            <a:r>
              <a:rPr lang="en-US"/>
              <a:t>Example: </a:t>
            </a:r>
            <a:r>
              <a:rPr lang="en-US">
                <a:hlinkClick r:id="rId2"/>
              </a:rPr>
              <a:t>http://confluence:8090/display/WIK/Data+Fetcher</a:t>
            </a:r>
            <a:endParaRPr lang="en-US"/>
          </a:p>
          <a:p>
            <a:r>
              <a:rPr lang="en-US"/>
              <a:t> </a:t>
            </a:r>
          </a:p>
        </p:txBody>
      </p:sp>
      <p:pic>
        <p:nvPicPr>
          <p:cNvPr id="9" name="Picture 8">
            <a:extLst>
              <a:ext uri="{FF2B5EF4-FFF2-40B4-BE49-F238E27FC236}">
                <a16:creationId xmlns:a16="http://schemas.microsoft.com/office/drawing/2014/main" id="{CA724DEF-62CA-7B25-D257-D9FB0C7A32BF}"/>
              </a:ext>
            </a:extLst>
          </p:cNvPr>
          <p:cNvPicPr>
            <a:picLocks noChangeAspect="1"/>
          </p:cNvPicPr>
          <p:nvPr/>
        </p:nvPicPr>
        <p:blipFill>
          <a:blip r:embed="rId3"/>
          <a:stretch>
            <a:fillRect/>
          </a:stretch>
        </p:blipFill>
        <p:spPr>
          <a:xfrm>
            <a:off x="289620" y="1183342"/>
            <a:ext cx="8263167" cy="3123186"/>
          </a:xfrm>
          <a:prstGeom prst="rect">
            <a:avLst/>
          </a:prstGeom>
        </p:spPr>
      </p:pic>
    </p:spTree>
    <p:extLst>
      <p:ext uri="{BB962C8B-B14F-4D97-AF65-F5344CB8AC3E}">
        <p14:creationId xmlns:p14="http://schemas.microsoft.com/office/powerpoint/2010/main" val="827812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CC860-D514-50E9-3C01-06B9D11E08D6}"/>
              </a:ext>
            </a:extLst>
          </p:cNvPr>
          <p:cNvSpPr>
            <a:spLocks noGrp="1"/>
          </p:cNvSpPr>
          <p:nvPr>
            <p:ph type="ctrTitle"/>
          </p:nvPr>
        </p:nvSpPr>
        <p:spPr/>
        <p:txBody>
          <a:bodyPr/>
          <a:lstStyle/>
          <a:p>
            <a:r>
              <a:rPr lang="en-US"/>
              <a:t>Prepare </a:t>
            </a:r>
            <a:r>
              <a:rPr lang="en-US" err="1"/>
              <a:t>dicts</a:t>
            </a:r>
            <a:endParaRPr lang="en-US"/>
          </a:p>
        </p:txBody>
      </p:sp>
      <p:sp>
        <p:nvSpPr>
          <p:cNvPr id="5" name="Subtitle 4">
            <a:extLst>
              <a:ext uri="{FF2B5EF4-FFF2-40B4-BE49-F238E27FC236}">
                <a16:creationId xmlns:a16="http://schemas.microsoft.com/office/drawing/2014/main" id="{5A5F09C3-2917-0E45-FD48-14153A7163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6320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9CE1-9263-9B77-5D8F-3DAD63391F70}"/>
              </a:ext>
            </a:extLst>
          </p:cNvPr>
          <p:cNvSpPr>
            <a:spLocks noGrp="1"/>
          </p:cNvSpPr>
          <p:nvPr>
            <p:ph type="title"/>
          </p:nvPr>
        </p:nvSpPr>
        <p:spPr/>
        <p:txBody>
          <a:bodyPr/>
          <a:lstStyle/>
          <a:p>
            <a:r>
              <a:rPr lang="en-US" err="1">
                <a:ea typeface="+mn-lt"/>
                <a:cs typeface="+mn-lt"/>
              </a:rPr>
              <a:t>prepare_dicts</a:t>
            </a:r>
            <a:r>
              <a:rPr lang="en-US">
                <a:ea typeface="+mn-lt"/>
                <a:cs typeface="+mn-lt"/>
              </a:rPr>
              <a:t> – when to call this? </a:t>
            </a:r>
            <a:endParaRPr lang="en-US"/>
          </a:p>
        </p:txBody>
      </p:sp>
      <p:sp>
        <p:nvSpPr>
          <p:cNvPr id="5" name="Rectangle 4">
            <a:extLst>
              <a:ext uri="{FF2B5EF4-FFF2-40B4-BE49-F238E27FC236}">
                <a16:creationId xmlns:a16="http://schemas.microsoft.com/office/drawing/2014/main" id="{AE2190CE-1FB3-AEA3-EF2C-894629FEB6B8}"/>
              </a:ext>
            </a:extLst>
          </p:cNvPr>
          <p:cNvSpPr/>
          <p:nvPr/>
        </p:nvSpPr>
        <p:spPr>
          <a:xfrm>
            <a:off x="356347" y="719418"/>
            <a:ext cx="1405218" cy="803461"/>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200"/>
              <a:t>Categorical </a:t>
            </a:r>
            <a:r>
              <a:rPr lang="en-US" sz="1200" err="1"/>
              <a:t>dict</a:t>
            </a:r>
            <a:r>
              <a:rPr lang="en-US" sz="1200"/>
              <a:t> of signal 1</a:t>
            </a:r>
          </a:p>
        </p:txBody>
      </p:sp>
      <p:sp>
        <p:nvSpPr>
          <p:cNvPr id="6" name="Rectangle 5">
            <a:extLst>
              <a:ext uri="{FF2B5EF4-FFF2-40B4-BE49-F238E27FC236}">
                <a16:creationId xmlns:a16="http://schemas.microsoft.com/office/drawing/2014/main" id="{07264412-37D3-9121-F717-366401327175}"/>
              </a:ext>
            </a:extLst>
          </p:cNvPr>
          <p:cNvSpPr/>
          <p:nvPr/>
        </p:nvSpPr>
        <p:spPr>
          <a:xfrm>
            <a:off x="1903264" y="719418"/>
            <a:ext cx="1405218" cy="803461"/>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200"/>
              <a:t>Categorical </a:t>
            </a:r>
            <a:r>
              <a:rPr lang="en-US" sz="1200" err="1"/>
              <a:t>dict</a:t>
            </a:r>
            <a:r>
              <a:rPr lang="en-US" sz="1200"/>
              <a:t> of signal 2</a:t>
            </a:r>
          </a:p>
        </p:txBody>
      </p:sp>
      <p:sp>
        <p:nvSpPr>
          <p:cNvPr id="7" name="Rectangle 6">
            <a:extLst>
              <a:ext uri="{FF2B5EF4-FFF2-40B4-BE49-F238E27FC236}">
                <a16:creationId xmlns:a16="http://schemas.microsoft.com/office/drawing/2014/main" id="{903700E1-A1AC-6031-B294-861223E8EB6A}"/>
              </a:ext>
            </a:extLst>
          </p:cNvPr>
          <p:cNvSpPr/>
          <p:nvPr/>
        </p:nvSpPr>
        <p:spPr>
          <a:xfrm>
            <a:off x="3450181" y="719418"/>
            <a:ext cx="1405218" cy="803461"/>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200"/>
              <a:t>…</a:t>
            </a:r>
          </a:p>
        </p:txBody>
      </p:sp>
      <p:sp>
        <p:nvSpPr>
          <p:cNvPr id="11" name="TextBox 10">
            <a:extLst>
              <a:ext uri="{FF2B5EF4-FFF2-40B4-BE49-F238E27FC236}">
                <a16:creationId xmlns:a16="http://schemas.microsoft.com/office/drawing/2014/main" id="{993611DF-85E1-7A68-C614-EACCE70BE3D4}"/>
              </a:ext>
            </a:extLst>
          </p:cNvPr>
          <p:cNvSpPr txBox="1"/>
          <p:nvPr/>
        </p:nvSpPr>
        <p:spPr>
          <a:xfrm>
            <a:off x="5101389" y="1522879"/>
            <a:ext cx="3128215" cy="1015663"/>
          </a:xfrm>
          <a:prstGeom prst="rect">
            <a:avLst/>
          </a:prstGeom>
          <a:noFill/>
        </p:spPr>
        <p:txBody>
          <a:bodyPr wrap="square" rtlCol="0">
            <a:spAutoFit/>
          </a:bodyPr>
          <a:lstStyle/>
          <a:p>
            <a:pPr marL="171450" indent="-171450">
              <a:buFont typeface="Arial" panose="020B0604020202020204" pitchFamily="34" charset="0"/>
              <a:buChar char="•"/>
            </a:pPr>
            <a:r>
              <a:rPr lang="en-US" sz="1200"/>
              <a:t>Call “</a:t>
            </a:r>
            <a:r>
              <a:rPr lang="en-US" sz="1200" err="1">
                <a:ea typeface="+mn-lt"/>
                <a:cs typeface="+mn-lt"/>
              </a:rPr>
              <a:t>prepare_dicts</a:t>
            </a:r>
            <a:r>
              <a:rPr lang="en-US" sz="1200">
                <a:ea typeface="+mn-lt"/>
                <a:cs typeface="+mn-lt"/>
              </a:rPr>
              <a:t>”</a:t>
            </a:r>
          </a:p>
          <a:p>
            <a:r>
              <a:rPr lang="en-US" sz="1200">
                <a:ea typeface="+mn-lt"/>
                <a:cs typeface="+mn-lt"/>
              </a:rPr>
              <a:t>for each different categorical values that are special to client.</a:t>
            </a:r>
          </a:p>
          <a:p>
            <a:pPr marL="171450" indent="-171450">
              <a:buFont typeface="Arial" panose="020B0604020202020204" pitchFamily="34" charset="0"/>
              <a:buChar char="•"/>
            </a:pPr>
            <a:r>
              <a:rPr lang="en-US" sz="1200">
                <a:ea typeface="+mn-lt"/>
                <a:cs typeface="+mn-lt"/>
              </a:rPr>
              <a:t>Please use “PREFIX_CODE:” to mark each new coding system</a:t>
            </a:r>
            <a:endParaRPr lang="en-US" sz="1200"/>
          </a:p>
        </p:txBody>
      </p:sp>
      <p:sp>
        <p:nvSpPr>
          <p:cNvPr id="12" name="TextBox 11">
            <a:extLst>
              <a:ext uri="{FF2B5EF4-FFF2-40B4-BE49-F238E27FC236}">
                <a16:creationId xmlns:a16="http://schemas.microsoft.com/office/drawing/2014/main" id="{678D6966-02D5-718B-338F-171FB51413A3}"/>
              </a:ext>
            </a:extLst>
          </p:cNvPr>
          <p:cNvSpPr txBox="1"/>
          <p:nvPr/>
        </p:nvSpPr>
        <p:spPr>
          <a:xfrm>
            <a:off x="83260" y="2178886"/>
            <a:ext cx="4576145" cy="461665"/>
          </a:xfrm>
          <a:prstGeom prst="rect">
            <a:avLst/>
          </a:prstGeom>
          <a:noFill/>
        </p:spPr>
        <p:txBody>
          <a:bodyPr wrap="square" rtlCol="0">
            <a:spAutoFit/>
          </a:bodyPr>
          <a:lstStyle/>
          <a:p>
            <a:r>
              <a:rPr lang="en-US" sz="1200"/>
              <a:t>Known coding systems doesn’t requires calling this function. </a:t>
            </a:r>
          </a:p>
          <a:p>
            <a:r>
              <a:rPr lang="en-US" sz="1200"/>
              <a:t>Only adding prefix before codes in the processing of the data</a:t>
            </a:r>
          </a:p>
        </p:txBody>
      </p:sp>
      <p:graphicFrame>
        <p:nvGraphicFramePr>
          <p:cNvPr id="13" name="Table 13">
            <a:extLst>
              <a:ext uri="{FF2B5EF4-FFF2-40B4-BE49-F238E27FC236}">
                <a16:creationId xmlns:a16="http://schemas.microsoft.com/office/drawing/2014/main" id="{53150470-1071-301B-B57D-973E13F97E91}"/>
              </a:ext>
            </a:extLst>
          </p:cNvPr>
          <p:cNvGraphicFramePr>
            <a:graphicFrameLocks noGrp="1"/>
          </p:cNvGraphicFramePr>
          <p:nvPr>
            <p:extLst>
              <p:ext uri="{D42A27DB-BD31-4B8C-83A1-F6EECF244321}">
                <p14:modId xmlns:p14="http://schemas.microsoft.com/office/powerpoint/2010/main" val="3802106076"/>
              </p:ext>
            </p:extLst>
          </p:nvPr>
        </p:nvGraphicFramePr>
        <p:xfrm>
          <a:off x="165763" y="2687612"/>
          <a:ext cx="7736840" cy="1940560"/>
        </p:xfrm>
        <a:graphic>
          <a:graphicData uri="http://schemas.openxmlformats.org/drawingml/2006/table">
            <a:tbl>
              <a:tblPr firstRow="1" bandRow="1">
                <a:tableStyleId>{5C22544A-7EE6-4342-B048-85BDC9FD1C3A}</a:tableStyleId>
              </a:tblPr>
              <a:tblGrid>
                <a:gridCol w="2498586">
                  <a:extLst>
                    <a:ext uri="{9D8B030D-6E8A-4147-A177-3AD203B41FA5}">
                      <a16:colId xmlns:a16="http://schemas.microsoft.com/office/drawing/2014/main" val="3991033550"/>
                    </a:ext>
                  </a:extLst>
                </a:gridCol>
                <a:gridCol w="5238254">
                  <a:extLst>
                    <a:ext uri="{9D8B030D-6E8A-4147-A177-3AD203B41FA5}">
                      <a16:colId xmlns:a16="http://schemas.microsoft.com/office/drawing/2014/main" val="2927926372"/>
                    </a:ext>
                  </a:extLst>
                </a:gridCol>
              </a:tblGrid>
              <a:tr h="370840">
                <a:tc>
                  <a:txBody>
                    <a:bodyPr/>
                    <a:lstStyle/>
                    <a:p>
                      <a:r>
                        <a:rPr lang="en-US"/>
                        <a:t>Coding system prefix </a:t>
                      </a:r>
                    </a:p>
                  </a:txBody>
                  <a:tcPr/>
                </a:tc>
                <a:tc>
                  <a:txBody>
                    <a:bodyPr/>
                    <a:lstStyle/>
                    <a:p>
                      <a:r>
                        <a:rPr lang="en-US"/>
                        <a:t>description</a:t>
                      </a:r>
                    </a:p>
                  </a:txBody>
                  <a:tcPr/>
                </a:tc>
                <a:extLst>
                  <a:ext uri="{0D108BD9-81ED-4DB2-BD59-A6C34878D82A}">
                    <a16:rowId xmlns:a16="http://schemas.microsoft.com/office/drawing/2014/main" val="3021888840"/>
                  </a:ext>
                </a:extLst>
              </a:tr>
              <a:tr h="370840">
                <a:tc>
                  <a:txBody>
                    <a:bodyPr/>
                    <a:lstStyle/>
                    <a:p>
                      <a:r>
                        <a:rPr lang="en-US" sz="1200"/>
                        <a:t>ICDE10_CODE:/ICD9_CODE:</a:t>
                      </a:r>
                    </a:p>
                  </a:txBody>
                  <a:tcPr/>
                </a:tc>
                <a:tc>
                  <a:txBody>
                    <a:bodyPr/>
                    <a:lstStyle/>
                    <a:p>
                      <a:r>
                        <a:rPr lang="en-US" sz="1200"/>
                        <a:t>Diagnosis or procedures (only for PROCEDURE signal) ICD10/ICD9 systems.</a:t>
                      </a:r>
                    </a:p>
                  </a:txBody>
                  <a:tcPr/>
                </a:tc>
                <a:extLst>
                  <a:ext uri="{0D108BD9-81ED-4DB2-BD59-A6C34878D82A}">
                    <a16:rowId xmlns:a16="http://schemas.microsoft.com/office/drawing/2014/main" val="41203153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ATC:</a:t>
                      </a:r>
                    </a:p>
                  </a:txBody>
                  <a:tcPr/>
                </a:tc>
                <a:tc>
                  <a:txBody>
                    <a:bodyPr/>
                    <a:lstStyle/>
                    <a:p>
                      <a:r>
                        <a:rPr lang="en-US" sz="1200"/>
                        <a:t>Medication codes in ATC</a:t>
                      </a:r>
                    </a:p>
                  </a:txBody>
                  <a:tcPr/>
                </a:tc>
                <a:extLst>
                  <a:ext uri="{0D108BD9-81ED-4DB2-BD59-A6C34878D82A}">
                    <a16:rowId xmlns:a16="http://schemas.microsoft.com/office/drawing/2014/main" val="808577232"/>
                  </a:ext>
                </a:extLst>
              </a:tr>
              <a:tr h="370840">
                <a:tc>
                  <a:txBody>
                    <a:bodyPr/>
                    <a:lstStyle/>
                    <a:p>
                      <a:r>
                        <a:rPr lang="en-US" sz="1200"/>
                        <a:t>RX_CODE:</a:t>
                      </a:r>
                    </a:p>
                  </a:txBody>
                  <a:tcPr/>
                </a:tc>
                <a:tc>
                  <a:txBody>
                    <a:bodyPr/>
                    <a:lstStyle/>
                    <a:p>
                      <a:r>
                        <a:rPr lang="en-US" sz="1200"/>
                        <a:t>Medication codes in RX norm codes </a:t>
                      </a:r>
                    </a:p>
                  </a:txBody>
                  <a:tcPr/>
                </a:tc>
                <a:extLst>
                  <a:ext uri="{0D108BD9-81ED-4DB2-BD59-A6C34878D82A}">
                    <a16:rowId xmlns:a16="http://schemas.microsoft.com/office/drawing/2014/main" val="2548504988"/>
                  </a:ext>
                </a:extLst>
              </a:tr>
              <a:tr h="370840">
                <a:tc>
                  <a:txBody>
                    <a:bodyPr/>
                    <a:lstStyle/>
                    <a:p>
                      <a:r>
                        <a:rPr lang="en-US" sz="1200"/>
                        <a:t>NDC_CODE: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Medication codes in NDC codes </a:t>
                      </a:r>
                    </a:p>
                    <a:p>
                      <a:endParaRPr lang="en-US" sz="1200"/>
                    </a:p>
                  </a:txBody>
                  <a:tcPr/>
                </a:tc>
                <a:extLst>
                  <a:ext uri="{0D108BD9-81ED-4DB2-BD59-A6C34878D82A}">
                    <a16:rowId xmlns:a16="http://schemas.microsoft.com/office/drawing/2014/main" val="4198464120"/>
                  </a:ext>
                </a:extLst>
              </a:tr>
            </a:tbl>
          </a:graphicData>
        </a:graphic>
      </p:graphicFrame>
    </p:spTree>
    <p:extLst>
      <p:ext uri="{BB962C8B-B14F-4D97-AF65-F5344CB8AC3E}">
        <p14:creationId xmlns:p14="http://schemas.microsoft.com/office/powerpoint/2010/main" val="290703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305C-B577-A708-506A-DF41981BFF75}"/>
              </a:ext>
            </a:extLst>
          </p:cNvPr>
          <p:cNvSpPr>
            <a:spLocks noGrp="1"/>
          </p:cNvSpPr>
          <p:nvPr>
            <p:ph type="title"/>
          </p:nvPr>
        </p:nvSpPr>
        <p:spPr/>
        <p:txBody>
          <a:bodyPr/>
          <a:lstStyle/>
          <a:p>
            <a:r>
              <a:rPr lang="en-US"/>
              <a:t>Implementation details</a:t>
            </a:r>
          </a:p>
        </p:txBody>
      </p:sp>
      <p:sp>
        <p:nvSpPr>
          <p:cNvPr id="3" name="Content Placeholder 2">
            <a:extLst>
              <a:ext uri="{FF2B5EF4-FFF2-40B4-BE49-F238E27FC236}">
                <a16:creationId xmlns:a16="http://schemas.microsoft.com/office/drawing/2014/main" id="{7C153DD3-A3F6-2B41-62FD-4CBE6097A2DC}"/>
              </a:ext>
            </a:extLst>
          </p:cNvPr>
          <p:cNvSpPr>
            <a:spLocks noGrp="1"/>
          </p:cNvSpPr>
          <p:nvPr>
            <p:ph idx="1"/>
          </p:nvPr>
        </p:nvSpPr>
        <p:spPr/>
        <p:txBody>
          <a:bodyPr>
            <a:normAutofit/>
          </a:bodyPr>
          <a:lstStyle/>
          <a:p>
            <a:r>
              <a:rPr lang="en-US" sz="1800"/>
              <a:t>The ontologies are defined in “</a:t>
            </a:r>
            <a:r>
              <a:rPr lang="en-US" sz="1800" err="1"/>
              <a:t>dicts</a:t>
            </a:r>
            <a:r>
              <a:rPr lang="en-US" sz="1800"/>
              <a:t>” folder next to ETL code: $MR_ROOT/Tools/</a:t>
            </a:r>
            <a:r>
              <a:rPr lang="en-US" sz="1800" err="1"/>
              <a:t>RepoLoadUtils</a:t>
            </a:r>
            <a:r>
              <a:rPr lang="en-US" sz="1800"/>
              <a:t>/common/</a:t>
            </a:r>
            <a:r>
              <a:rPr lang="en-US" sz="1800" err="1"/>
              <a:t>ETL_Infra</a:t>
            </a:r>
            <a:r>
              <a:rPr lang="en-US" sz="1800"/>
              <a:t>/</a:t>
            </a:r>
            <a:r>
              <a:rPr lang="en-US" sz="1800" err="1"/>
              <a:t>dicts</a:t>
            </a:r>
            <a:endParaRPr lang="en-US" sz="1800"/>
          </a:p>
          <a:p>
            <a:r>
              <a:rPr lang="en-US" sz="1800"/>
              <a:t>If you want to update – update those </a:t>
            </a:r>
            <a:r>
              <a:rPr lang="en-US" sz="1800" err="1"/>
              <a:t>dicts</a:t>
            </a:r>
            <a:endParaRPr lang="en-US" sz="1800"/>
          </a:p>
          <a:p>
            <a:r>
              <a:rPr lang="en-US" sz="1800"/>
              <a:t>If you want to add new coding systems – you will also need to make some changes in dict_utils.py (We might consider automate this also in the future)</a:t>
            </a:r>
          </a:p>
          <a:p>
            <a:pPr lvl="1"/>
            <a:r>
              <a:rPr lang="en-US" sz="1600" err="1"/>
              <a:t>get_dicts</a:t>
            </a:r>
            <a:r>
              <a:rPr lang="en-US" sz="1600"/>
              <a:t> – controls which </a:t>
            </a:r>
            <a:r>
              <a:rPr lang="en-US" sz="1600" err="1"/>
              <a:t>dicts</a:t>
            </a:r>
            <a:r>
              <a:rPr lang="en-US" sz="1600"/>
              <a:t> are related to each coding system – update dictionary objects: </a:t>
            </a:r>
            <a:r>
              <a:rPr lang="en-US" sz="1600" err="1"/>
              <a:t>ont_to_dict_path</a:t>
            </a:r>
            <a:r>
              <a:rPr lang="en-US" sz="1600"/>
              <a:t>, </a:t>
            </a:r>
            <a:r>
              <a:rPr lang="en-US" sz="1600" err="1"/>
              <a:t>ont_to_set_path</a:t>
            </a:r>
            <a:endParaRPr lang="en-US" sz="1600"/>
          </a:p>
          <a:p>
            <a:pPr lvl="1"/>
            <a:r>
              <a:rPr lang="en-US" sz="1600" err="1"/>
              <a:t>calc_ontologies</a:t>
            </a:r>
            <a:r>
              <a:rPr lang="en-US" sz="1600"/>
              <a:t> – update registration of “coding prefix” to the ontology to load </a:t>
            </a:r>
            <a:r>
              <a:rPr lang="en-US" sz="1600" err="1"/>
              <a:t>dicts</a:t>
            </a:r>
            <a:r>
              <a:rPr lang="en-US" sz="1600"/>
              <a:t>. Update dictionary object: </a:t>
            </a:r>
            <a:r>
              <a:rPr lang="en-US" sz="1600" err="1"/>
              <a:t>prefix_to_desire</a:t>
            </a:r>
            <a:endParaRPr lang="en-US" sz="1600"/>
          </a:p>
          <a:p>
            <a:pPr lvl="1"/>
            <a:endParaRPr lang="en-US" sz="1600"/>
          </a:p>
          <a:p>
            <a:r>
              <a:rPr lang="en-US" sz="2000"/>
              <a:t>Output: the code will look on all categorical signals – see if the prefix is known – if the prefix is known the relevant </a:t>
            </a:r>
            <a:r>
              <a:rPr lang="en-US" sz="2000" err="1"/>
              <a:t>dicts</a:t>
            </a:r>
            <a:r>
              <a:rPr lang="en-US" sz="2000"/>
              <a:t> will be flagged to be copied into the repository loading </a:t>
            </a:r>
            <a:r>
              <a:rPr lang="en-US" sz="2000" err="1"/>
              <a:t>dict</a:t>
            </a:r>
            <a:r>
              <a:rPr lang="en-US" sz="2000"/>
              <a:t> – you don’t need to do something</a:t>
            </a:r>
          </a:p>
        </p:txBody>
      </p:sp>
    </p:spTree>
    <p:extLst>
      <p:ext uri="{BB962C8B-B14F-4D97-AF65-F5344CB8AC3E}">
        <p14:creationId xmlns:p14="http://schemas.microsoft.com/office/powerpoint/2010/main" val="3735671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701E-49ED-626A-1EB2-E60748936EB6}"/>
              </a:ext>
            </a:extLst>
          </p:cNvPr>
          <p:cNvSpPr>
            <a:spLocks noGrp="1"/>
          </p:cNvSpPr>
          <p:nvPr>
            <p:ph type="title"/>
          </p:nvPr>
        </p:nvSpPr>
        <p:spPr/>
        <p:txBody>
          <a:bodyPr/>
          <a:lstStyle/>
          <a:p>
            <a:r>
              <a:rPr lang="en-US"/>
              <a:t>Input for function</a:t>
            </a:r>
          </a:p>
        </p:txBody>
      </p:sp>
      <p:sp>
        <p:nvSpPr>
          <p:cNvPr id="3" name="Content Placeholder 2">
            <a:extLst>
              <a:ext uri="{FF2B5EF4-FFF2-40B4-BE49-F238E27FC236}">
                <a16:creationId xmlns:a16="http://schemas.microsoft.com/office/drawing/2014/main" id="{12CA3C45-B8DF-27AD-EAEA-F897614AE1A4}"/>
              </a:ext>
            </a:extLst>
          </p:cNvPr>
          <p:cNvSpPr>
            <a:spLocks noGrp="1"/>
          </p:cNvSpPr>
          <p:nvPr>
            <p:ph idx="1"/>
          </p:nvPr>
        </p:nvSpPr>
        <p:spPr/>
        <p:txBody>
          <a:bodyPr>
            <a:normAutofit/>
          </a:bodyPr>
          <a:lstStyle/>
          <a:p>
            <a:r>
              <a:rPr lang="en-US" sz="1400" err="1"/>
              <a:t>workdir</a:t>
            </a:r>
            <a:r>
              <a:rPr lang="en-US" sz="1400"/>
              <a:t> – the output directory to process loading files</a:t>
            </a:r>
          </a:p>
          <a:p>
            <a:endParaRPr lang="en-US" sz="1400"/>
          </a:p>
          <a:p>
            <a:r>
              <a:rPr lang="en-US" sz="1400"/>
              <a:t>signal – signal name</a:t>
            </a:r>
          </a:p>
          <a:p>
            <a:endParaRPr lang="en-US" sz="1400"/>
          </a:p>
          <a:p>
            <a:r>
              <a:rPr lang="en-US" sz="1400" err="1"/>
              <a:t>def_dict</a:t>
            </a:r>
            <a:r>
              <a:rPr lang="en-US" sz="1400"/>
              <a:t> (optional) - </a:t>
            </a:r>
            <a:r>
              <a:rPr lang="en-US" sz="1400" err="1"/>
              <a:t>Dataframe</a:t>
            </a:r>
            <a:r>
              <a:rPr lang="en-US" sz="1400"/>
              <a:t> with 2 columns, First column is the "internal client code" and the second column is the description of this code. The name of the columns doesn't matter. This function construct DEF dictionary from this </a:t>
            </a:r>
            <a:r>
              <a:rPr lang="en-US" sz="1400" err="1"/>
              <a:t>dataframe</a:t>
            </a:r>
            <a:r>
              <a:rPr lang="en-US" sz="1400"/>
              <a:t> and gives 2 line for each internal category medial ID. The first row is the "internal client code" second line is the description. </a:t>
            </a:r>
          </a:p>
          <a:p>
            <a:endParaRPr lang="en-US" sz="1400"/>
          </a:p>
          <a:p>
            <a:r>
              <a:rPr lang="en-US" sz="1400" err="1"/>
              <a:t>set_dict</a:t>
            </a:r>
            <a:r>
              <a:rPr lang="en-US" sz="1400"/>
              <a:t> - </a:t>
            </a:r>
            <a:r>
              <a:rPr lang="en-US" sz="1400" err="1"/>
              <a:t>Dataframe</a:t>
            </a:r>
            <a:r>
              <a:rPr lang="en-US" sz="1400"/>
              <a:t> with 2 columns, first is "parent" in known ontology (ICD10, ATC, depends on the signal type) and the second column is "child" in "client internal coding system". This will construct the mapping between client codes and known ontology.</a:t>
            </a:r>
          </a:p>
        </p:txBody>
      </p:sp>
    </p:spTree>
    <p:extLst>
      <p:ext uri="{BB962C8B-B14F-4D97-AF65-F5344CB8AC3E}">
        <p14:creationId xmlns:p14="http://schemas.microsoft.com/office/powerpoint/2010/main" val="2599068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CA68F9-A55E-E86D-6925-234982A703FE}"/>
              </a:ext>
            </a:extLst>
          </p:cNvPr>
          <p:cNvSpPr>
            <a:spLocks noGrp="1"/>
          </p:cNvSpPr>
          <p:nvPr>
            <p:ph type="ctrTitle"/>
          </p:nvPr>
        </p:nvSpPr>
        <p:spPr/>
        <p:txBody>
          <a:bodyPr/>
          <a:lstStyle/>
          <a:p>
            <a:r>
              <a:rPr lang="en-US"/>
              <a:t>Finalize</a:t>
            </a:r>
          </a:p>
        </p:txBody>
      </p:sp>
      <p:sp>
        <p:nvSpPr>
          <p:cNvPr id="5" name="Subtitle 4">
            <a:extLst>
              <a:ext uri="{FF2B5EF4-FFF2-40B4-BE49-F238E27FC236}">
                <a16:creationId xmlns:a16="http://schemas.microsoft.com/office/drawing/2014/main" id="{C9F740F1-55BF-E9F1-EFFA-813AB976AD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9043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41D3-1E7C-8204-6608-64B9C5600A41}"/>
              </a:ext>
            </a:extLst>
          </p:cNvPr>
          <p:cNvSpPr>
            <a:spLocks noGrp="1"/>
          </p:cNvSpPr>
          <p:nvPr>
            <p:ph type="title"/>
          </p:nvPr>
        </p:nvSpPr>
        <p:spPr/>
        <p:txBody>
          <a:bodyPr/>
          <a:lstStyle/>
          <a:p>
            <a:r>
              <a:rPr lang="en-US"/>
              <a:t>Finalize function</a:t>
            </a:r>
          </a:p>
        </p:txBody>
      </p:sp>
      <p:sp>
        <p:nvSpPr>
          <p:cNvPr id="5" name="Content Placeholder 4">
            <a:extLst>
              <a:ext uri="{FF2B5EF4-FFF2-40B4-BE49-F238E27FC236}">
                <a16:creationId xmlns:a16="http://schemas.microsoft.com/office/drawing/2014/main" id="{5E7EF061-910D-18FD-2BC1-C52C9DE5725A}"/>
              </a:ext>
            </a:extLst>
          </p:cNvPr>
          <p:cNvSpPr>
            <a:spLocks noGrp="1"/>
          </p:cNvSpPr>
          <p:nvPr>
            <p:ph idx="1"/>
          </p:nvPr>
        </p:nvSpPr>
        <p:spPr/>
        <p:txBody>
          <a:bodyPr/>
          <a:lstStyle/>
          <a:p>
            <a:r>
              <a:rPr lang="en-US"/>
              <a:t>Simplest – called only once in the end. What it does: </a:t>
            </a:r>
          </a:p>
          <a:p>
            <a:pPr lvl="1"/>
            <a:r>
              <a:rPr lang="en-US"/>
              <a:t>process and copy/creates all need </a:t>
            </a:r>
            <a:r>
              <a:rPr lang="en-US" err="1"/>
              <a:t>dicts</a:t>
            </a:r>
            <a:endParaRPr lang="en-US"/>
          </a:p>
          <a:p>
            <a:pPr lvl="1"/>
            <a:r>
              <a:rPr lang="en-US"/>
              <a:t>creates signals files </a:t>
            </a:r>
          </a:p>
          <a:p>
            <a:pPr lvl="1"/>
            <a:r>
              <a:rPr lang="en-US"/>
              <a:t>Creates convert configs </a:t>
            </a:r>
          </a:p>
          <a:p>
            <a:pPr lvl="1"/>
            <a:r>
              <a:rPr lang="en-US"/>
              <a:t>Creates the flow command to load the data </a:t>
            </a:r>
          </a:p>
          <a:p>
            <a:pPr lvl="1"/>
            <a:endParaRPr lang="en-US"/>
          </a:p>
          <a:p>
            <a:r>
              <a:rPr lang="en-US"/>
              <a:t>All automatically. The inputs are:</a:t>
            </a:r>
          </a:p>
          <a:p>
            <a:pPr lvl="1"/>
            <a:r>
              <a:rPr lang="en-US" sz="1600" err="1"/>
              <a:t>Workdir</a:t>
            </a:r>
            <a:r>
              <a:rPr lang="en-US"/>
              <a:t> - </a:t>
            </a:r>
            <a:r>
              <a:rPr lang="en-US" sz="1600"/>
              <a:t>the output directory to process loading files</a:t>
            </a:r>
          </a:p>
          <a:p>
            <a:pPr lvl="1"/>
            <a:r>
              <a:rPr lang="en-US" sz="1600" err="1"/>
              <a:t>dest_folder</a:t>
            </a:r>
            <a:r>
              <a:rPr lang="en-US" sz="1600"/>
              <a:t> - string to specify where to store final repository</a:t>
            </a:r>
          </a:p>
          <a:p>
            <a:pPr lvl="1"/>
            <a:r>
              <a:rPr lang="en-US" sz="1600" err="1"/>
              <a:t>dest_rep</a:t>
            </a:r>
            <a:r>
              <a:rPr lang="en-US" sz="1600"/>
              <a:t> - string to specify repository name. For example "thin"</a:t>
            </a:r>
          </a:p>
          <a:p>
            <a:endParaRPr lang="en-US" sz="2000"/>
          </a:p>
          <a:p>
            <a:pPr lvl="1"/>
            <a:endParaRPr lang="en-US"/>
          </a:p>
        </p:txBody>
      </p:sp>
    </p:spTree>
    <p:extLst>
      <p:ext uri="{BB962C8B-B14F-4D97-AF65-F5344CB8AC3E}">
        <p14:creationId xmlns:p14="http://schemas.microsoft.com/office/powerpoint/2010/main" val="9787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13DB-891F-1168-996B-16B6BE1D66FD}"/>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7C333578-353C-5EF7-D963-40BBD0A3C546}"/>
              </a:ext>
            </a:extLst>
          </p:cNvPr>
          <p:cNvSpPr>
            <a:spLocks noGrp="1"/>
          </p:cNvSpPr>
          <p:nvPr>
            <p:ph idx="1"/>
          </p:nvPr>
        </p:nvSpPr>
        <p:spPr/>
        <p:txBody>
          <a:bodyPr>
            <a:normAutofit/>
          </a:bodyPr>
          <a:lstStyle/>
          <a:p>
            <a:r>
              <a:rPr lang="en-US"/>
              <a:t>Our ETL is messy process – mostly not very complicated, but not well arranged</a:t>
            </a:r>
          </a:p>
          <a:p>
            <a:pPr lvl="1"/>
            <a:r>
              <a:rPr lang="en-US"/>
              <a:t>There are many trail &amp; errors in loading format/debugging that makes the code dirty and hard to reproduce</a:t>
            </a:r>
          </a:p>
          <a:p>
            <a:pPr lvl="1"/>
            <a:r>
              <a:rPr lang="en-US"/>
              <a:t>Almost no reusable code – hard to handle batches, tests, formats… </a:t>
            </a:r>
          </a:p>
        </p:txBody>
      </p:sp>
      <p:pic>
        <p:nvPicPr>
          <p:cNvPr id="5" name="Picture 4">
            <a:extLst>
              <a:ext uri="{FF2B5EF4-FFF2-40B4-BE49-F238E27FC236}">
                <a16:creationId xmlns:a16="http://schemas.microsoft.com/office/drawing/2014/main" id="{DD1E45C0-34A6-EA2E-F03A-B655B195FEEF}"/>
              </a:ext>
            </a:extLst>
          </p:cNvPr>
          <p:cNvPicPr>
            <a:picLocks noChangeAspect="1"/>
          </p:cNvPicPr>
          <p:nvPr/>
        </p:nvPicPr>
        <p:blipFill rotWithShape="1">
          <a:blip r:embed="rId2"/>
          <a:srcRect r="52443" b="36110"/>
          <a:stretch/>
        </p:blipFill>
        <p:spPr>
          <a:xfrm>
            <a:off x="2726500" y="2571750"/>
            <a:ext cx="3223539" cy="2345754"/>
          </a:xfrm>
          <a:prstGeom prst="rect">
            <a:avLst/>
          </a:prstGeom>
        </p:spPr>
      </p:pic>
      <p:sp>
        <p:nvSpPr>
          <p:cNvPr id="6" name="Arrow: Down 5">
            <a:extLst>
              <a:ext uri="{FF2B5EF4-FFF2-40B4-BE49-F238E27FC236}">
                <a16:creationId xmlns:a16="http://schemas.microsoft.com/office/drawing/2014/main" id="{97B42AB1-1E6D-2BFF-1E05-9570F9689C02}"/>
              </a:ext>
            </a:extLst>
          </p:cNvPr>
          <p:cNvSpPr/>
          <p:nvPr/>
        </p:nvSpPr>
        <p:spPr>
          <a:xfrm>
            <a:off x="5997388" y="2909661"/>
            <a:ext cx="289112" cy="16069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F344A3-5512-D938-D542-800AFA5A35DA}"/>
              </a:ext>
            </a:extLst>
          </p:cNvPr>
          <p:cNvSpPr txBox="1"/>
          <p:nvPr/>
        </p:nvSpPr>
        <p:spPr>
          <a:xfrm>
            <a:off x="6333849" y="3166782"/>
            <a:ext cx="2433918" cy="646331"/>
          </a:xfrm>
          <a:prstGeom prst="rect">
            <a:avLst/>
          </a:prstGeom>
          <a:noFill/>
        </p:spPr>
        <p:txBody>
          <a:bodyPr wrap="square" rtlCol="0">
            <a:spAutoFit/>
          </a:bodyPr>
          <a:lstStyle/>
          <a:p>
            <a:pPr marL="171450" indent="-171450">
              <a:buFont typeface="Arial" panose="020B0604020202020204" pitchFamily="34" charset="0"/>
              <a:buChar char="•"/>
            </a:pPr>
            <a:r>
              <a:rPr lang="en-US" sz="1200"/>
              <a:t>There are more files to scroll… </a:t>
            </a:r>
          </a:p>
          <a:p>
            <a:pPr marL="171450" indent="-171450">
              <a:buFont typeface="Arial" panose="020B0604020202020204" pitchFamily="34" charset="0"/>
              <a:buChar char="•"/>
            </a:pPr>
            <a:r>
              <a:rPr lang="en-US" sz="1200"/>
              <a:t>What to run and in which order? </a:t>
            </a:r>
          </a:p>
          <a:p>
            <a:pPr marL="171450" indent="-171450">
              <a:buFont typeface="Arial" panose="020B0604020202020204" pitchFamily="34" charset="0"/>
              <a:buChar char="•"/>
            </a:pPr>
            <a:r>
              <a:rPr lang="en-US" sz="1200"/>
              <a:t>There are manual operations</a:t>
            </a:r>
          </a:p>
        </p:txBody>
      </p:sp>
    </p:spTree>
    <p:extLst>
      <p:ext uri="{BB962C8B-B14F-4D97-AF65-F5344CB8AC3E}">
        <p14:creationId xmlns:p14="http://schemas.microsoft.com/office/powerpoint/2010/main" val="63272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3635-C16F-F815-7F2A-F6F3F923CDF3}"/>
              </a:ext>
            </a:extLst>
          </p:cNvPr>
          <p:cNvSpPr>
            <a:spLocks noGrp="1"/>
          </p:cNvSpPr>
          <p:nvPr>
            <p:ph type="title"/>
          </p:nvPr>
        </p:nvSpPr>
        <p:spPr>
          <a:xfrm>
            <a:off x="289620" y="29053"/>
            <a:ext cx="7612983" cy="523220"/>
          </a:xfrm>
        </p:spPr>
        <p:txBody>
          <a:bodyPr/>
          <a:lstStyle/>
          <a:p>
            <a:r>
              <a:rPr lang="en-US"/>
              <a:t>Main solution key points</a:t>
            </a:r>
          </a:p>
        </p:txBody>
      </p:sp>
      <p:sp>
        <p:nvSpPr>
          <p:cNvPr id="3" name="Content Placeholder 2">
            <a:extLst>
              <a:ext uri="{FF2B5EF4-FFF2-40B4-BE49-F238E27FC236}">
                <a16:creationId xmlns:a16="http://schemas.microsoft.com/office/drawing/2014/main" id="{17FD7205-A5A3-16DD-0B6E-21D3E7039545}"/>
              </a:ext>
            </a:extLst>
          </p:cNvPr>
          <p:cNvSpPr>
            <a:spLocks noGrp="1"/>
          </p:cNvSpPr>
          <p:nvPr>
            <p:ph idx="1"/>
          </p:nvPr>
        </p:nvSpPr>
        <p:spPr/>
        <p:txBody>
          <a:bodyPr/>
          <a:lstStyle/>
          <a:p>
            <a:r>
              <a:rPr lang="en-US"/>
              <a:t>Simple API process with only 2/3 API functions with no complicates inputs</a:t>
            </a:r>
          </a:p>
          <a:p>
            <a:r>
              <a:rPr lang="en-US"/>
              <a:t>Force clear code structure for each data type: parsing, processing, testing</a:t>
            </a:r>
          </a:p>
          <a:p>
            <a:r>
              <a:rPr lang="en-US"/>
              <a:t>All things that can be automated are automated</a:t>
            </a:r>
          </a:p>
          <a:p>
            <a:r>
              <a:rPr lang="en-US"/>
              <a:t>Reuse of global knowledge</a:t>
            </a:r>
          </a:p>
          <a:p>
            <a:r>
              <a:rPr lang="en-US"/>
              <a:t>Keep logging of process</a:t>
            </a:r>
          </a:p>
          <a:p>
            <a:r>
              <a:rPr lang="en-US"/>
              <a:t>Global stuff in infrastructure</a:t>
            </a:r>
            <a:br>
              <a:rPr lang="en-US"/>
            </a:br>
            <a:r>
              <a:rPr lang="en-US"/>
              <a:t>VS load specific in specific ETL</a:t>
            </a:r>
            <a:br>
              <a:rPr lang="en-US"/>
            </a:br>
            <a:r>
              <a:rPr lang="en-US"/>
              <a:t>folder</a:t>
            </a:r>
          </a:p>
          <a:p>
            <a:endParaRPr lang="en-US"/>
          </a:p>
        </p:txBody>
      </p:sp>
      <p:sp>
        <p:nvSpPr>
          <p:cNvPr id="6" name="TextBox 5">
            <a:extLst>
              <a:ext uri="{FF2B5EF4-FFF2-40B4-BE49-F238E27FC236}">
                <a16:creationId xmlns:a16="http://schemas.microsoft.com/office/drawing/2014/main" id="{73305DB5-1CAA-C445-EB78-72018FF5B0C6}"/>
              </a:ext>
            </a:extLst>
          </p:cNvPr>
          <p:cNvSpPr txBox="1"/>
          <p:nvPr/>
        </p:nvSpPr>
        <p:spPr>
          <a:xfrm>
            <a:off x="4275448" y="2910947"/>
            <a:ext cx="1622781" cy="246221"/>
          </a:xfrm>
          <a:prstGeom prst="rect">
            <a:avLst/>
          </a:prstGeom>
          <a:noFill/>
        </p:spPr>
        <p:txBody>
          <a:bodyPr wrap="square" rtlCol="0">
            <a:spAutoFit/>
          </a:bodyPr>
          <a:lstStyle/>
          <a:p>
            <a:r>
              <a:rPr lang="en-US" sz="1000"/>
              <a:t>Code: need to run – load.py</a:t>
            </a:r>
          </a:p>
        </p:txBody>
      </p:sp>
      <p:pic>
        <p:nvPicPr>
          <p:cNvPr id="8" name="Picture 7">
            <a:extLst>
              <a:ext uri="{FF2B5EF4-FFF2-40B4-BE49-F238E27FC236}">
                <a16:creationId xmlns:a16="http://schemas.microsoft.com/office/drawing/2014/main" id="{63629E6F-6095-367A-D687-E3727FDB8CAB}"/>
              </a:ext>
            </a:extLst>
          </p:cNvPr>
          <p:cNvPicPr>
            <a:picLocks noChangeAspect="1"/>
          </p:cNvPicPr>
          <p:nvPr/>
        </p:nvPicPr>
        <p:blipFill>
          <a:blip r:embed="rId2"/>
          <a:stretch>
            <a:fillRect/>
          </a:stretch>
        </p:blipFill>
        <p:spPr>
          <a:xfrm>
            <a:off x="4338270" y="3157168"/>
            <a:ext cx="4475069" cy="957874"/>
          </a:xfrm>
          <a:prstGeom prst="rect">
            <a:avLst/>
          </a:prstGeom>
          <a:ln>
            <a:solidFill>
              <a:schemeClr val="tx1"/>
            </a:solidFill>
          </a:ln>
        </p:spPr>
      </p:pic>
    </p:spTree>
    <p:extLst>
      <p:ext uri="{BB962C8B-B14F-4D97-AF65-F5344CB8AC3E}">
        <p14:creationId xmlns:p14="http://schemas.microsoft.com/office/powerpoint/2010/main" val="121901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640B-AA1B-B223-4205-3E5C1234EF6A}"/>
              </a:ext>
            </a:extLst>
          </p:cNvPr>
          <p:cNvSpPr>
            <a:spLocks noGrp="1"/>
          </p:cNvSpPr>
          <p:nvPr>
            <p:ph type="title"/>
          </p:nvPr>
        </p:nvSpPr>
        <p:spPr/>
        <p:txBody>
          <a:bodyPr/>
          <a:lstStyle/>
          <a:p>
            <a:r>
              <a:rPr lang="en-US"/>
              <a:t>API functions</a:t>
            </a:r>
          </a:p>
        </p:txBody>
      </p:sp>
      <p:sp>
        <p:nvSpPr>
          <p:cNvPr id="3" name="Content Placeholder 2">
            <a:extLst>
              <a:ext uri="{FF2B5EF4-FFF2-40B4-BE49-F238E27FC236}">
                <a16:creationId xmlns:a16="http://schemas.microsoft.com/office/drawing/2014/main" id="{9ACEBF20-CDF7-720A-F041-AA1DDBE50BC3}"/>
              </a:ext>
            </a:extLst>
          </p:cNvPr>
          <p:cNvSpPr>
            <a:spLocks noGrp="1"/>
          </p:cNvSpPr>
          <p:nvPr>
            <p:ph idx="1"/>
          </p:nvPr>
        </p:nvSpPr>
        <p:spPr/>
        <p:txBody>
          <a:bodyPr/>
          <a:lstStyle/>
          <a:p>
            <a:pPr marL="662305" lvl="1" indent="-205105"/>
            <a:r>
              <a:rPr lang="en-US" err="1">
                <a:ea typeface="+mn-lt"/>
                <a:cs typeface="+mn-lt"/>
              </a:rPr>
              <a:t>prepare_final_signals</a:t>
            </a:r>
            <a:r>
              <a:rPr lang="en-US">
                <a:ea typeface="+mn-lt"/>
                <a:cs typeface="+mn-lt"/>
              </a:rPr>
              <a:t> - Preparation of signal/s loading files for specific source data type</a:t>
            </a:r>
          </a:p>
          <a:p>
            <a:pPr marL="662305" lvl="1" indent="-205105"/>
            <a:r>
              <a:rPr lang="en-US" err="1">
                <a:ea typeface="+mn-lt"/>
                <a:cs typeface="+mn-lt"/>
              </a:rPr>
              <a:t>prepare_dicts</a:t>
            </a:r>
            <a:r>
              <a:rPr lang="en-US">
                <a:ea typeface="+mn-lt"/>
                <a:cs typeface="+mn-lt"/>
              </a:rPr>
              <a:t> – prepare special dictionaries (only needed when client have special </a:t>
            </a:r>
            <a:r>
              <a:rPr lang="en-US" err="1">
                <a:ea typeface="+mn-lt"/>
                <a:cs typeface="+mn-lt"/>
              </a:rPr>
              <a:t>dicts</a:t>
            </a:r>
            <a:r>
              <a:rPr lang="en-US">
                <a:ea typeface="+mn-lt"/>
                <a:cs typeface="+mn-lt"/>
              </a:rPr>
              <a:t>)</a:t>
            </a:r>
          </a:p>
          <a:p>
            <a:pPr marL="662305" lvl="1" indent="-205105"/>
            <a:r>
              <a:rPr lang="en-US" err="1">
                <a:ea typeface="+mn-lt"/>
                <a:cs typeface="+mn-lt"/>
              </a:rPr>
              <a:t>finish_prepare_load</a:t>
            </a:r>
            <a:r>
              <a:rPr lang="en-US">
                <a:ea typeface="+mn-lt"/>
                <a:cs typeface="+mn-lt"/>
              </a:rPr>
              <a:t> - Finalize and prepare config file and command to load with flow</a:t>
            </a:r>
          </a:p>
          <a:p>
            <a:pPr marL="0" indent="0">
              <a:buNone/>
            </a:pPr>
            <a:endParaRPr lang="en-US"/>
          </a:p>
          <a:p>
            <a:pPr marL="0" indent="0">
              <a:buNone/>
            </a:pPr>
            <a:r>
              <a:rPr lang="en-US" sz="1800"/>
              <a:t>Those functions are called from a simple pipeline/flow control code – no more than 20 lines – in load.py</a:t>
            </a:r>
          </a:p>
          <a:p>
            <a:pPr marL="0" indent="0">
              <a:buNone/>
            </a:pPr>
            <a:endParaRPr lang="en-US"/>
          </a:p>
          <a:p>
            <a:pPr marL="0" indent="0">
              <a:buNone/>
            </a:pPr>
            <a:r>
              <a:rPr lang="en-US" sz="1800"/>
              <a:t>BTW: The infrastructure code contains all needed information to run in single directory without reference to other paths!</a:t>
            </a:r>
          </a:p>
        </p:txBody>
      </p:sp>
    </p:spTree>
    <p:extLst>
      <p:ext uri="{BB962C8B-B14F-4D97-AF65-F5344CB8AC3E}">
        <p14:creationId xmlns:p14="http://schemas.microsoft.com/office/powerpoint/2010/main" val="424048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5062B-7620-4AB9-EA40-C98894972409}"/>
              </a:ext>
            </a:extLst>
          </p:cNvPr>
          <p:cNvSpPr>
            <a:spLocks noGrp="1"/>
          </p:cNvSpPr>
          <p:nvPr>
            <p:ph type="ctrTitle"/>
          </p:nvPr>
        </p:nvSpPr>
        <p:spPr/>
        <p:txBody>
          <a:bodyPr/>
          <a:lstStyle/>
          <a:p>
            <a:r>
              <a:rPr lang="en-US"/>
              <a:t>Pipeline flow example</a:t>
            </a:r>
          </a:p>
        </p:txBody>
      </p:sp>
      <p:sp>
        <p:nvSpPr>
          <p:cNvPr id="5" name="Subtitle 4">
            <a:extLst>
              <a:ext uri="{FF2B5EF4-FFF2-40B4-BE49-F238E27FC236}">
                <a16:creationId xmlns:a16="http://schemas.microsoft.com/office/drawing/2014/main" id="{A3F8E151-FA2C-DFEA-F4A6-18B864A3DF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028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B7D26-FE5F-B73B-145E-F94ED7D317EB}"/>
              </a:ext>
            </a:extLst>
          </p:cNvPr>
          <p:cNvSpPr>
            <a:spLocks noGrp="1"/>
          </p:cNvSpPr>
          <p:nvPr>
            <p:ph type="title"/>
          </p:nvPr>
        </p:nvSpPr>
        <p:spPr/>
        <p:txBody>
          <a:bodyPr/>
          <a:lstStyle/>
          <a:p>
            <a:r>
              <a:rPr lang="en-US"/>
              <a:t>Full pipeline example</a:t>
            </a:r>
          </a:p>
        </p:txBody>
      </p:sp>
      <p:sp>
        <p:nvSpPr>
          <p:cNvPr id="5" name="Content Placeholder 4">
            <a:extLst>
              <a:ext uri="{FF2B5EF4-FFF2-40B4-BE49-F238E27FC236}">
                <a16:creationId xmlns:a16="http://schemas.microsoft.com/office/drawing/2014/main" id="{ED771464-94F0-43A2-229C-A92633579BE6}"/>
              </a:ext>
            </a:extLst>
          </p:cNvPr>
          <p:cNvSpPr>
            <a:spLocks noGrp="1"/>
          </p:cNvSpPr>
          <p:nvPr>
            <p:ph idx="1"/>
          </p:nvPr>
        </p:nvSpPr>
        <p:spPr/>
        <p:txBody>
          <a:bodyPr/>
          <a:lstStyle/>
          <a:p>
            <a:r>
              <a:rPr lang="en-US">
                <a:hlinkClick r:id="rId2"/>
              </a:rPr>
              <a:t>http://confluence:8090/display/WIK/ETL+Process+API+calls</a:t>
            </a:r>
            <a:endParaRPr lang="en-US"/>
          </a:p>
          <a:p>
            <a:endParaRPr lang="en-US"/>
          </a:p>
        </p:txBody>
      </p:sp>
      <p:pic>
        <p:nvPicPr>
          <p:cNvPr id="7" name="Picture 6">
            <a:extLst>
              <a:ext uri="{FF2B5EF4-FFF2-40B4-BE49-F238E27FC236}">
                <a16:creationId xmlns:a16="http://schemas.microsoft.com/office/drawing/2014/main" id="{FAB27B09-7DA6-2207-0135-B64AB479016D}"/>
              </a:ext>
            </a:extLst>
          </p:cNvPr>
          <p:cNvPicPr>
            <a:picLocks noChangeAspect="1"/>
          </p:cNvPicPr>
          <p:nvPr/>
        </p:nvPicPr>
        <p:blipFill>
          <a:blip r:embed="rId3"/>
          <a:stretch>
            <a:fillRect/>
          </a:stretch>
        </p:blipFill>
        <p:spPr>
          <a:xfrm>
            <a:off x="384082" y="1143000"/>
            <a:ext cx="7280742" cy="3708306"/>
          </a:xfrm>
          <a:prstGeom prst="rect">
            <a:avLst/>
          </a:prstGeom>
        </p:spPr>
      </p:pic>
    </p:spTree>
    <p:extLst>
      <p:ext uri="{BB962C8B-B14F-4D97-AF65-F5344CB8AC3E}">
        <p14:creationId xmlns:p14="http://schemas.microsoft.com/office/powerpoint/2010/main" val="199161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5EF29-F5F5-9699-AB27-FE2C229C67D9}"/>
              </a:ext>
            </a:extLst>
          </p:cNvPr>
          <p:cNvSpPr>
            <a:spLocks noGrp="1"/>
          </p:cNvSpPr>
          <p:nvPr>
            <p:ph type="ctrTitle"/>
          </p:nvPr>
        </p:nvSpPr>
        <p:spPr/>
        <p:txBody>
          <a:bodyPr/>
          <a:lstStyle/>
          <a:p>
            <a:r>
              <a:rPr lang="en-US"/>
              <a:t>ETL parts</a:t>
            </a:r>
          </a:p>
        </p:txBody>
      </p:sp>
      <p:sp>
        <p:nvSpPr>
          <p:cNvPr id="5" name="Subtitle 4">
            <a:extLst>
              <a:ext uri="{FF2B5EF4-FFF2-40B4-BE49-F238E27FC236}">
                <a16:creationId xmlns:a16="http://schemas.microsoft.com/office/drawing/2014/main" id="{BFD323A4-D2F8-5B63-EBD0-DD9C49A925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719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692BE2-6E02-44AF-11A1-A0476BD801F9}"/>
              </a:ext>
            </a:extLst>
          </p:cNvPr>
          <p:cNvSpPr>
            <a:spLocks noGrp="1"/>
          </p:cNvSpPr>
          <p:nvPr>
            <p:ph type="title"/>
          </p:nvPr>
        </p:nvSpPr>
        <p:spPr/>
        <p:txBody>
          <a:bodyPr/>
          <a:lstStyle/>
          <a:p>
            <a:r>
              <a:rPr lang="en-US"/>
              <a:t>The loading process relays on 3 paths</a:t>
            </a:r>
          </a:p>
        </p:txBody>
      </p:sp>
      <p:sp>
        <p:nvSpPr>
          <p:cNvPr id="5" name="Content Placeholder 4">
            <a:extLst>
              <a:ext uri="{FF2B5EF4-FFF2-40B4-BE49-F238E27FC236}">
                <a16:creationId xmlns:a16="http://schemas.microsoft.com/office/drawing/2014/main" id="{55C0F110-CB51-26C1-E4F5-7223573E5D63}"/>
              </a:ext>
            </a:extLst>
          </p:cNvPr>
          <p:cNvSpPr>
            <a:spLocks noGrp="1"/>
          </p:cNvSpPr>
          <p:nvPr>
            <p:ph idx="1"/>
          </p:nvPr>
        </p:nvSpPr>
        <p:spPr/>
        <p:txBody>
          <a:bodyPr/>
          <a:lstStyle/>
          <a:p>
            <a:r>
              <a:rPr lang="en-US"/>
              <a:t>ETL infra directory – can be copied to different machine. All paths are relative</a:t>
            </a:r>
          </a:p>
          <a:p>
            <a:r>
              <a:rPr lang="en-US"/>
              <a:t>Specific ETL code directory</a:t>
            </a:r>
          </a:p>
          <a:p>
            <a:r>
              <a:rPr lang="en-US" err="1"/>
              <a:t>Workdir</a:t>
            </a:r>
            <a:r>
              <a:rPr lang="en-US"/>
              <a:t> – the outputs of the process</a:t>
            </a:r>
          </a:p>
        </p:txBody>
      </p:sp>
    </p:spTree>
    <p:extLst>
      <p:ext uri="{BB962C8B-B14F-4D97-AF65-F5344CB8AC3E}">
        <p14:creationId xmlns:p14="http://schemas.microsoft.com/office/powerpoint/2010/main" val="4187491874"/>
      </p:ext>
    </p:extLst>
  </p:cSld>
  <p:clrMapOvr>
    <a:masterClrMapping/>
  </p:clrMapOvr>
</p:sld>
</file>

<file path=ppt/theme/theme1.xml><?xml version="1.0" encoding="utf-8"?>
<a:theme xmlns:a="http://schemas.openxmlformats.org/drawingml/2006/main" name="medial">
  <a:themeElements>
    <a:clrScheme name="Custom 20">
      <a:dk1>
        <a:srgbClr val="000000"/>
      </a:dk1>
      <a:lt1>
        <a:srgbClr val="FFFFFF"/>
      </a:lt1>
      <a:dk2>
        <a:srgbClr val="27A9E1"/>
      </a:dk2>
      <a:lt2>
        <a:srgbClr val="808080"/>
      </a:lt2>
      <a:accent1>
        <a:srgbClr val="27A9E1"/>
      </a:accent1>
      <a:accent2>
        <a:srgbClr val="ED1C24"/>
      </a:accent2>
      <a:accent3>
        <a:srgbClr val="4E4E4E"/>
      </a:accent3>
      <a:accent4>
        <a:srgbClr val="808080"/>
      </a:accent4>
      <a:accent5>
        <a:srgbClr val="27A8E0"/>
      </a:accent5>
      <a:accent6>
        <a:srgbClr val="808080"/>
      </a:accent6>
      <a:hlink>
        <a:srgbClr val="ED2223"/>
      </a:hlink>
      <a:folHlink>
        <a:srgbClr val="27A8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591E5401-E44F-2E49-AE68-D87736AA68D4}" vid="{A11F2ABC-C8E5-7647-8D7C-687E37B39729}"/>
    </a:ext>
  </a:extLst>
</a:theme>
</file>

<file path=ppt/theme/theme2.xml><?xml version="1.0" encoding="utf-8"?>
<a:theme xmlns:a="http://schemas.openxmlformats.org/drawingml/2006/main" name="1_medial">
  <a:themeElements>
    <a:clrScheme name="Custom 10">
      <a:dk1>
        <a:sysClr val="windowText" lastClr="000000"/>
      </a:dk1>
      <a:lt1>
        <a:sysClr val="window" lastClr="FFFFFF"/>
      </a:lt1>
      <a:dk2>
        <a:srgbClr val="27A9E1"/>
      </a:dk2>
      <a:lt2>
        <a:srgbClr val="808080"/>
      </a:lt2>
      <a:accent1>
        <a:srgbClr val="27A9E1"/>
      </a:accent1>
      <a:accent2>
        <a:srgbClr val="ED1C24"/>
      </a:accent2>
      <a:accent3>
        <a:srgbClr val="4E4E4E"/>
      </a:accent3>
      <a:accent4>
        <a:srgbClr val="808080"/>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31E3404EF4534293ADBB1F9F9B9FD9" ma:contentTypeVersion="18" ma:contentTypeDescription="Create a new document." ma:contentTypeScope="" ma:versionID="1afcd1ccfa8e8ae6df4d71e492629205">
  <xsd:schema xmlns:xsd="http://www.w3.org/2001/XMLSchema" xmlns:xs="http://www.w3.org/2001/XMLSchema" xmlns:p="http://schemas.microsoft.com/office/2006/metadata/properties" xmlns:ns2="75732a1a-ab78-4c69-9481-b06b03852f9d" xmlns:ns3="b133f4b6-f204-47a2-bd3c-cffa105970bc" targetNamespace="http://schemas.microsoft.com/office/2006/metadata/properties" ma:root="true" ma:fieldsID="09b2fe4ac5d5244333d5ce4613a74b69" ns2:_="" ns3:_="">
    <xsd:import namespace="75732a1a-ab78-4c69-9481-b06b03852f9d"/>
    <xsd:import namespace="b133f4b6-f204-47a2-bd3c-cffa105970b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DateTaken"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32a1a-ab78-4c69-9481-b06b03852f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1120e63-87db-46fd-88e4-34d6166552c1" ma:termSetId="09814cd3-568e-fe90-9814-8d621ff8fb84" ma:anchorId="fba54fb3-c3e1-fe81-a776-ca4b69148c4d" ma:open="true" ma:isKeyword="false">
      <xsd:complexType>
        <xsd:sequence>
          <xsd:element ref="pc:Terms" minOccurs="0" maxOccurs="1"/>
        </xsd:sequence>
      </xsd:complexType>
    </xsd:element>
    <xsd:element name="MediaServiceDateTaken" ma:index="22" nillable="true" ma:displayName="MediaServiceDateTaken" ma:hidden="true" ma:indexed="true" ma:internalName="MediaServiceDateTaken"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33f4b6-f204-47a2-bd3c-cffa105970b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96f369fc-18bf-4df0-8121-16676ad4663f}" ma:internalName="TaxCatchAll" ma:showField="CatchAllData" ma:web="b133f4b6-f204-47a2-bd3c-cffa105970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133f4b6-f204-47a2-bd3c-cffa105970bc">
      <UserInfo>
        <DisplayName>Dorit Winitz</DisplayName>
        <AccountId>22</AccountId>
        <AccountType/>
      </UserInfo>
      <UserInfo>
        <DisplayName>Tal Sagiv</DisplayName>
        <AccountId>34</AccountId>
        <AccountType/>
      </UserInfo>
      <UserInfo>
        <DisplayName>Ori</DisplayName>
        <AccountId>26</AccountId>
        <AccountType/>
      </UserInfo>
      <UserInfo>
        <DisplayName>Alon Lanyado</DisplayName>
        <AccountId>6</AccountId>
        <AccountType/>
      </UserInfo>
    </SharedWithUsers>
    <TaxCatchAll xmlns="b133f4b6-f204-47a2-bd3c-cffa105970bc" xsi:nil="true"/>
    <lcf76f155ced4ddcb4097134ff3c332f xmlns="75732a1a-ab78-4c69-9481-b06b03852f9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88228F4-04E7-4D28-BE4F-305A429D3CD2}"/>
</file>

<file path=customXml/itemProps2.xml><?xml version="1.0" encoding="utf-8"?>
<ds:datastoreItem xmlns:ds="http://schemas.openxmlformats.org/officeDocument/2006/customXml" ds:itemID="{22178BE6-3CD0-45B4-81A3-15DBD965C039}">
  <ds:schemaRefs>
    <ds:schemaRef ds:uri="http://schemas.microsoft.com/sharepoint/v3/contenttype/forms"/>
  </ds:schemaRefs>
</ds:datastoreItem>
</file>

<file path=customXml/itemProps3.xml><?xml version="1.0" encoding="utf-8"?>
<ds:datastoreItem xmlns:ds="http://schemas.openxmlformats.org/officeDocument/2006/customXml" ds:itemID="{47698D9B-9E60-4F47-8EB9-FF1CB3301A7D}">
  <ds:schemaRefs>
    <ds:schemaRef ds:uri="75732a1a-ab78-4c69-9481-b06b03852f9d"/>
    <ds:schemaRef ds:uri="b133f4b6-f204-47a2-bd3c-cffa105970b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0</Notes>
  <HiddenSlides>0</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medial</vt:lpstr>
      <vt:lpstr>1_medial</vt:lpstr>
      <vt:lpstr>ETL infra</vt:lpstr>
      <vt:lpstr>Agenda</vt:lpstr>
      <vt:lpstr>Motivation</vt:lpstr>
      <vt:lpstr>Main solution key points</vt:lpstr>
      <vt:lpstr>API functions</vt:lpstr>
      <vt:lpstr>Pipeline flow example</vt:lpstr>
      <vt:lpstr>Full pipeline example</vt:lpstr>
      <vt:lpstr>ETL parts</vt:lpstr>
      <vt:lpstr>The loading process relays on 3 paths</vt:lpstr>
      <vt:lpstr>ETL infra directory – Global knowledge+code</vt:lpstr>
      <vt:lpstr>Specific ETL code directory</vt:lpstr>
      <vt:lpstr>signal_processings example</vt:lpstr>
      <vt:lpstr>Signal_processing code example:</vt:lpstr>
      <vt:lpstr>Workdir directory</vt:lpstr>
      <vt:lpstr>Example outputs – Hemoglobin “value_0”</vt:lpstr>
      <vt:lpstr>prepare_final_signals</vt:lpstr>
      <vt:lpstr>Process diagram - prepare_final_signals</vt:lpstr>
      <vt:lpstr>Function input</vt:lpstr>
      <vt:lpstr>Process overview</vt:lpstr>
      <vt:lpstr>Tips</vt:lpstr>
      <vt:lpstr>Data Fetcher</vt:lpstr>
      <vt:lpstr>Datafetcher for big datasets with batches</vt:lpstr>
      <vt:lpstr>Prepare dicts</vt:lpstr>
      <vt:lpstr>prepare_dicts – when to call this? </vt:lpstr>
      <vt:lpstr>Implementation details</vt:lpstr>
      <vt:lpstr>Input for function</vt:lpstr>
      <vt:lpstr>Finalize</vt:lpstr>
      <vt:lpstr>Finalize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Geisinger EarlySign flu complications biases analysis</dc:title>
  <dc:creator>Alon Lanyado</dc:creator>
  <cp:revision>1</cp:revision>
  <dcterms:created xsi:type="dcterms:W3CDTF">2020-09-24T08:47:41Z</dcterms:created>
  <dcterms:modified xsi:type="dcterms:W3CDTF">2023-02-06T09:27:57Z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0x0101002C31E3404EF4534293ADBB1F9F9B9FD9</vt:lpwstr>
  </property>
</Properties>
</file>