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3A6E9-2CB6-4020-AB30-166B2A8D8BDE}" v="84" dt="2023-09-21T11:46:45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Lanyado" userId="8ff0d540-df09-4688-aef2-49d58a5b648d" providerId="ADAL" clId="{6CB3A6E9-2CB6-4020-AB30-166B2A8D8BDE}"/>
    <pc:docChg chg="undo custSel addSld modSld">
      <pc:chgData name="Alon Lanyado" userId="8ff0d540-df09-4688-aef2-49d58a5b648d" providerId="ADAL" clId="{6CB3A6E9-2CB6-4020-AB30-166B2A8D8BDE}" dt="2023-09-21T11:46:45.770" v="825" actId="20577"/>
      <pc:docMkLst>
        <pc:docMk/>
      </pc:docMkLst>
      <pc:sldChg chg="modSp mod">
        <pc:chgData name="Alon Lanyado" userId="8ff0d540-df09-4688-aef2-49d58a5b648d" providerId="ADAL" clId="{6CB3A6E9-2CB6-4020-AB30-166B2A8D8BDE}" dt="2023-09-21T11:44:59.897" v="743" actId="20577"/>
        <pc:sldMkLst>
          <pc:docMk/>
          <pc:sldMk cId="3842623830" sldId="257"/>
        </pc:sldMkLst>
        <pc:spChg chg="mod">
          <ac:chgData name="Alon Lanyado" userId="8ff0d540-df09-4688-aef2-49d58a5b648d" providerId="ADAL" clId="{6CB3A6E9-2CB6-4020-AB30-166B2A8D8BDE}" dt="2023-09-21T11:44:59.897" v="743" actId="20577"/>
          <ac:spMkLst>
            <pc:docMk/>
            <pc:sldMk cId="3842623830" sldId="257"/>
            <ac:spMk id="3" creationId="{0E7FA744-CD61-BCA8-3095-BA10636D3581}"/>
          </ac:spMkLst>
        </pc:spChg>
      </pc:sldChg>
      <pc:sldChg chg="addSp delSp modSp mod setBg">
        <pc:chgData name="Alon Lanyado" userId="8ff0d540-df09-4688-aef2-49d58a5b648d" providerId="ADAL" clId="{6CB3A6E9-2CB6-4020-AB30-166B2A8D8BDE}" dt="2023-09-21T11:46:45.770" v="825" actId="20577"/>
        <pc:sldMkLst>
          <pc:docMk/>
          <pc:sldMk cId="641210391" sldId="258"/>
        </pc:sldMkLst>
        <pc:spChg chg="mod">
          <ac:chgData name="Alon Lanyado" userId="8ff0d540-df09-4688-aef2-49d58a5b648d" providerId="ADAL" clId="{6CB3A6E9-2CB6-4020-AB30-166B2A8D8BDE}" dt="2023-09-21T11:23:02.027" v="138" actId="26606"/>
          <ac:spMkLst>
            <pc:docMk/>
            <pc:sldMk cId="641210391" sldId="258"/>
            <ac:spMk id="2" creationId="{5F4F531C-AD30-17A2-1560-C59F8CFC590B}"/>
          </ac:spMkLst>
        </pc:spChg>
        <pc:spChg chg="add del mod">
          <ac:chgData name="Alon Lanyado" userId="8ff0d540-df09-4688-aef2-49d58a5b648d" providerId="ADAL" clId="{6CB3A6E9-2CB6-4020-AB30-166B2A8D8BDE}" dt="2023-09-21T11:23:02.251" v="139" actId="26606"/>
          <ac:spMkLst>
            <pc:docMk/>
            <pc:sldMk cId="641210391" sldId="258"/>
            <ac:spMk id="3" creationId="{0E3E52F4-BA8A-B37C-9E5B-E2C475C4B5D7}"/>
          </ac:spMkLst>
        </pc:spChg>
        <pc:spChg chg="add del">
          <ac:chgData name="Alon Lanyado" userId="8ff0d540-df09-4688-aef2-49d58a5b648d" providerId="ADAL" clId="{6CB3A6E9-2CB6-4020-AB30-166B2A8D8BDE}" dt="2023-09-21T11:22:38.809" v="130" actId="26606"/>
          <ac:spMkLst>
            <pc:docMk/>
            <pc:sldMk cId="641210391" sldId="258"/>
            <ac:spMk id="9" creationId="{F13C74B1-5B17-4795-BED0-7140497B445A}"/>
          </ac:spMkLst>
        </pc:spChg>
        <pc:spChg chg="add del">
          <ac:chgData name="Alon Lanyado" userId="8ff0d540-df09-4688-aef2-49d58a5b648d" providerId="ADAL" clId="{6CB3A6E9-2CB6-4020-AB30-166B2A8D8BDE}" dt="2023-09-21T11:22:38.809" v="130" actId="26606"/>
          <ac:spMkLst>
            <pc:docMk/>
            <pc:sldMk cId="641210391" sldId="258"/>
            <ac:spMk id="11" creationId="{D4974D33-8DC5-464E-8C6D-BE58F0669C17}"/>
          </ac:spMkLst>
        </pc:spChg>
        <pc:spChg chg="add del">
          <ac:chgData name="Alon Lanyado" userId="8ff0d540-df09-4688-aef2-49d58a5b648d" providerId="ADAL" clId="{6CB3A6E9-2CB6-4020-AB30-166B2A8D8BDE}" dt="2023-09-21T11:22:43.278" v="132" actId="26606"/>
          <ac:spMkLst>
            <pc:docMk/>
            <pc:sldMk cId="641210391" sldId="258"/>
            <ac:spMk id="13" creationId="{AAD0DBB9-1A4B-4391-81D4-CB19F9AB918A}"/>
          </ac:spMkLst>
        </pc:spChg>
        <pc:spChg chg="add del">
          <ac:chgData name="Alon Lanyado" userId="8ff0d540-df09-4688-aef2-49d58a5b648d" providerId="ADAL" clId="{6CB3A6E9-2CB6-4020-AB30-166B2A8D8BDE}" dt="2023-09-21T11:22:43.278" v="132" actId="26606"/>
          <ac:spMkLst>
            <pc:docMk/>
            <pc:sldMk cId="641210391" sldId="258"/>
            <ac:spMk id="14" creationId="{BACC6370-2D7E-4714-9D71-7542949D7D5D}"/>
          </ac:spMkLst>
        </pc:spChg>
        <pc:spChg chg="add del">
          <ac:chgData name="Alon Lanyado" userId="8ff0d540-df09-4688-aef2-49d58a5b648d" providerId="ADAL" clId="{6CB3A6E9-2CB6-4020-AB30-166B2A8D8BDE}" dt="2023-09-21T11:22:43.278" v="132" actId="26606"/>
          <ac:spMkLst>
            <pc:docMk/>
            <pc:sldMk cId="641210391" sldId="258"/>
            <ac:spMk id="15" creationId="{063BBA22-50EA-4C4D-BE05-F1CE4E63AA56}"/>
          </ac:spMkLst>
        </pc:spChg>
        <pc:spChg chg="add del">
          <ac:chgData name="Alon Lanyado" userId="8ff0d540-df09-4688-aef2-49d58a5b648d" providerId="ADAL" clId="{6CB3A6E9-2CB6-4020-AB30-166B2A8D8BDE}" dt="2023-09-21T11:22:43.278" v="132" actId="26606"/>
          <ac:spMkLst>
            <pc:docMk/>
            <pc:sldMk cId="641210391" sldId="258"/>
            <ac:spMk id="16" creationId="{F68B3F68-107C-434F-AA38-110D5EA91B85}"/>
          </ac:spMkLst>
        </pc:spChg>
        <pc:spChg chg="add del">
          <ac:chgData name="Alon Lanyado" userId="8ff0d540-df09-4688-aef2-49d58a5b648d" providerId="ADAL" clId="{6CB3A6E9-2CB6-4020-AB30-166B2A8D8BDE}" dt="2023-09-21T11:22:47.165" v="134" actId="26606"/>
          <ac:spMkLst>
            <pc:docMk/>
            <pc:sldMk cId="641210391" sldId="258"/>
            <ac:spMk id="19" creationId="{2E442304-DDBD-4F7B-8017-36BCC863FB40}"/>
          </ac:spMkLst>
        </pc:spChg>
        <pc:spChg chg="add del">
          <ac:chgData name="Alon Lanyado" userId="8ff0d540-df09-4688-aef2-49d58a5b648d" providerId="ADAL" clId="{6CB3A6E9-2CB6-4020-AB30-166B2A8D8BDE}" dt="2023-09-21T11:22:47.165" v="134" actId="26606"/>
          <ac:spMkLst>
            <pc:docMk/>
            <pc:sldMk cId="641210391" sldId="258"/>
            <ac:spMk id="20" creationId="{5E107275-3853-46FD-A241-DE4355A42675}"/>
          </ac:spMkLst>
        </pc:spChg>
        <pc:spChg chg="add del">
          <ac:chgData name="Alon Lanyado" userId="8ff0d540-df09-4688-aef2-49d58a5b648d" providerId="ADAL" clId="{6CB3A6E9-2CB6-4020-AB30-166B2A8D8BDE}" dt="2023-09-21T11:22:57.011" v="136" actId="26606"/>
          <ac:spMkLst>
            <pc:docMk/>
            <pc:sldMk cId="641210391" sldId="258"/>
            <ac:spMk id="23" creationId="{F13C74B1-5B17-4795-BED0-7140497B445A}"/>
          </ac:spMkLst>
        </pc:spChg>
        <pc:spChg chg="add del">
          <ac:chgData name="Alon Lanyado" userId="8ff0d540-df09-4688-aef2-49d58a5b648d" providerId="ADAL" clId="{6CB3A6E9-2CB6-4020-AB30-166B2A8D8BDE}" dt="2023-09-21T11:22:57.011" v="136" actId="26606"/>
          <ac:spMkLst>
            <pc:docMk/>
            <pc:sldMk cId="641210391" sldId="258"/>
            <ac:spMk id="24" creationId="{D4974D33-8DC5-464E-8C6D-BE58F0669C17}"/>
          </ac:spMkLst>
        </pc:spChg>
        <pc:spChg chg="add del">
          <ac:chgData name="Alon Lanyado" userId="8ff0d540-df09-4688-aef2-49d58a5b648d" providerId="ADAL" clId="{6CB3A6E9-2CB6-4020-AB30-166B2A8D8BDE}" dt="2023-09-21T11:22:57.011" v="136" actId="26606"/>
          <ac:spMkLst>
            <pc:docMk/>
            <pc:sldMk cId="641210391" sldId="258"/>
            <ac:spMk id="25" creationId="{0E3E52F4-BA8A-B37C-9E5B-E2C475C4B5D7}"/>
          </ac:spMkLst>
        </pc:spChg>
        <pc:spChg chg="add del">
          <ac:chgData name="Alon Lanyado" userId="8ff0d540-df09-4688-aef2-49d58a5b648d" providerId="ADAL" clId="{6CB3A6E9-2CB6-4020-AB30-166B2A8D8BDE}" dt="2023-09-21T11:23:02.027" v="138" actId="26606"/>
          <ac:spMkLst>
            <pc:docMk/>
            <pc:sldMk cId="641210391" sldId="258"/>
            <ac:spMk id="28" creationId="{F944E337-3E5D-4A1F-A5A1-2057F25B8A7B}"/>
          </ac:spMkLst>
        </pc:spChg>
        <pc:spChg chg="add del">
          <ac:chgData name="Alon Lanyado" userId="8ff0d540-df09-4688-aef2-49d58a5b648d" providerId="ADAL" clId="{6CB3A6E9-2CB6-4020-AB30-166B2A8D8BDE}" dt="2023-09-21T11:23:02.027" v="138" actId="26606"/>
          <ac:spMkLst>
            <pc:docMk/>
            <pc:sldMk cId="641210391" sldId="258"/>
            <ac:spMk id="29" creationId="{4DA50D69-7CF7-4844-B844-A2B821C77F24}"/>
          </ac:spMkLst>
        </pc:spChg>
        <pc:spChg chg="add del">
          <ac:chgData name="Alon Lanyado" userId="8ff0d540-df09-4688-aef2-49d58a5b648d" providerId="ADAL" clId="{6CB3A6E9-2CB6-4020-AB30-166B2A8D8BDE}" dt="2023-09-21T11:23:02.027" v="138" actId="26606"/>
          <ac:spMkLst>
            <pc:docMk/>
            <pc:sldMk cId="641210391" sldId="258"/>
            <ac:spMk id="31" creationId="{0E3E52F4-BA8A-B37C-9E5B-E2C475C4B5D7}"/>
          </ac:spMkLst>
        </pc:spChg>
        <pc:graphicFrameChg chg="add del">
          <ac:chgData name="Alon Lanyado" userId="8ff0d540-df09-4688-aef2-49d58a5b648d" providerId="ADAL" clId="{6CB3A6E9-2CB6-4020-AB30-166B2A8D8BDE}" dt="2023-09-21T11:22:43.278" v="132" actId="26606"/>
          <ac:graphicFrameMkLst>
            <pc:docMk/>
            <pc:sldMk cId="641210391" sldId="258"/>
            <ac:graphicFrameMk id="17" creationId="{5C42D3B3-ADF3-21E1-9BC9-E620BD2B4A59}"/>
          </ac:graphicFrameMkLst>
        </pc:graphicFrameChg>
        <pc:graphicFrameChg chg="add del">
          <ac:chgData name="Alon Lanyado" userId="8ff0d540-df09-4688-aef2-49d58a5b648d" providerId="ADAL" clId="{6CB3A6E9-2CB6-4020-AB30-166B2A8D8BDE}" dt="2023-09-21T11:22:47.165" v="134" actId="26606"/>
          <ac:graphicFrameMkLst>
            <pc:docMk/>
            <pc:sldMk cId="641210391" sldId="258"/>
            <ac:graphicFrameMk id="21" creationId="{EDE324A6-CBCC-EDE8-FBC1-3868F95B91E4}"/>
          </ac:graphicFrameMkLst>
        </pc:graphicFrameChg>
        <pc:graphicFrameChg chg="add mod">
          <ac:chgData name="Alon Lanyado" userId="8ff0d540-df09-4688-aef2-49d58a5b648d" providerId="ADAL" clId="{6CB3A6E9-2CB6-4020-AB30-166B2A8D8BDE}" dt="2023-09-21T11:46:45.770" v="825" actId="20577"/>
          <ac:graphicFrameMkLst>
            <pc:docMk/>
            <pc:sldMk cId="641210391" sldId="258"/>
            <ac:graphicFrameMk id="33" creationId="{158EA867-082A-C78B-8DA2-ACFD7F87DF2E}"/>
          </ac:graphicFrameMkLst>
        </pc:graphicFrameChg>
        <pc:picChg chg="add del">
          <ac:chgData name="Alon Lanyado" userId="8ff0d540-df09-4688-aef2-49d58a5b648d" providerId="ADAL" clId="{6CB3A6E9-2CB6-4020-AB30-166B2A8D8BDE}" dt="2023-09-21T11:22:38.809" v="130" actId="26606"/>
          <ac:picMkLst>
            <pc:docMk/>
            <pc:sldMk cId="641210391" sldId="258"/>
            <ac:picMk id="5" creationId="{534879D3-6575-4332-7787-6D1FA5684D1C}"/>
          </ac:picMkLst>
        </pc:picChg>
        <pc:picChg chg="add del">
          <ac:chgData name="Alon Lanyado" userId="8ff0d540-df09-4688-aef2-49d58a5b648d" providerId="ADAL" clId="{6CB3A6E9-2CB6-4020-AB30-166B2A8D8BDE}" dt="2023-09-21T11:22:57.011" v="136" actId="26606"/>
          <ac:picMkLst>
            <pc:docMk/>
            <pc:sldMk cId="641210391" sldId="258"/>
            <ac:picMk id="26" creationId="{534879D3-6575-4332-7787-6D1FA5684D1C}"/>
          </ac:picMkLst>
        </pc:picChg>
        <pc:picChg chg="add del">
          <ac:chgData name="Alon Lanyado" userId="8ff0d540-df09-4688-aef2-49d58a5b648d" providerId="ADAL" clId="{6CB3A6E9-2CB6-4020-AB30-166B2A8D8BDE}" dt="2023-09-21T11:23:02.027" v="138" actId="26606"/>
          <ac:picMkLst>
            <pc:docMk/>
            <pc:sldMk cId="641210391" sldId="258"/>
            <ac:picMk id="30" creationId="{26F7A001-406F-B95E-810B-A436AB5D75E1}"/>
          </ac:picMkLst>
        </pc:picChg>
      </pc:sldChg>
      <pc:sldChg chg="addSp delSp modSp new mod setBg">
        <pc:chgData name="Alon Lanyado" userId="8ff0d540-df09-4688-aef2-49d58a5b648d" providerId="ADAL" clId="{6CB3A6E9-2CB6-4020-AB30-166B2A8D8BDE}" dt="2023-09-21T11:26:06.074" v="296" actId="478"/>
        <pc:sldMkLst>
          <pc:docMk/>
          <pc:sldMk cId="1964212952" sldId="259"/>
        </pc:sldMkLst>
        <pc:spChg chg="mod">
          <ac:chgData name="Alon Lanyado" userId="8ff0d540-df09-4688-aef2-49d58a5b648d" providerId="ADAL" clId="{6CB3A6E9-2CB6-4020-AB30-166B2A8D8BDE}" dt="2023-09-21T11:23:34.948" v="146" actId="26606"/>
          <ac:spMkLst>
            <pc:docMk/>
            <pc:sldMk cId="1964212952" sldId="259"/>
            <ac:spMk id="2" creationId="{A499B956-401C-7279-99C1-DA51BF14F9BC}"/>
          </ac:spMkLst>
        </pc:spChg>
        <pc:spChg chg="del">
          <ac:chgData name="Alon Lanyado" userId="8ff0d540-df09-4688-aef2-49d58a5b648d" providerId="ADAL" clId="{6CB3A6E9-2CB6-4020-AB30-166B2A8D8BDE}" dt="2023-09-21T11:22:15.495" v="128" actId="22"/>
          <ac:spMkLst>
            <pc:docMk/>
            <pc:sldMk cId="1964212952" sldId="259"/>
            <ac:spMk id="3" creationId="{CD6B537C-D5CF-7979-E1A4-A1E6D7A0A267}"/>
          </ac:spMkLst>
        </pc:spChg>
        <pc:spChg chg="add del">
          <ac:chgData name="Alon Lanyado" userId="8ff0d540-df09-4688-aef2-49d58a5b648d" providerId="ADAL" clId="{6CB3A6E9-2CB6-4020-AB30-166B2A8D8BDE}" dt="2023-09-21T11:23:26.477" v="141" actId="26606"/>
          <ac:spMkLst>
            <pc:docMk/>
            <pc:sldMk cId="1964212952" sldId="259"/>
            <ac:spMk id="9" creationId="{0911D943-E74E-867A-4CB3-FCF2F7322652}"/>
          </ac:spMkLst>
        </pc:spChg>
        <pc:spChg chg="add del">
          <ac:chgData name="Alon Lanyado" userId="8ff0d540-df09-4688-aef2-49d58a5b648d" providerId="ADAL" clId="{6CB3A6E9-2CB6-4020-AB30-166B2A8D8BDE}" dt="2023-09-21T11:23:26.477" v="141" actId="26606"/>
          <ac:spMkLst>
            <pc:docMk/>
            <pc:sldMk cId="1964212952" sldId="259"/>
            <ac:spMk id="12" creationId="{3AFE8227-C443-417B-BA91-520EB1EF4559}"/>
          </ac:spMkLst>
        </pc:spChg>
        <pc:spChg chg="add del">
          <ac:chgData name="Alon Lanyado" userId="8ff0d540-df09-4688-aef2-49d58a5b648d" providerId="ADAL" clId="{6CB3A6E9-2CB6-4020-AB30-166B2A8D8BDE}" dt="2023-09-21T11:23:26.477" v="141" actId="26606"/>
          <ac:spMkLst>
            <pc:docMk/>
            <pc:sldMk cId="1964212952" sldId="259"/>
            <ac:spMk id="14" creationId="{907741FC-B544-4A6E-B831-6789D042333D}"/>
          </ac:spMkLst>
        </pc:spChg>
        <pc:spChg chg="add del">
          <ac:chgData name="Alon Lanyado" userId="8ff0d540-df09-4688-aef2-49d58a5b648d" providerId="ADAL" clId="{6CB3A6E9-2CB6-4020-AB30-166B2A8D8BDE}" dt="2023-09-21T11:23:26.477" v="141" actId="26606"/>
          <ac:spMkLst>
            <pc:docMk/>
            <pc:sldMk cId="1964212952" sldId="259"/>
            <ac:spMk id="16" creationId="{3F0BE7ED-7814-4273-B18A-F26CC0380380}"/>
          </ac:spMkLst>
        </pc:spChg>
        <pc:spChg chg="add del">
          <ac:chgData name="Alon Lanyado" userId="8ff0d540-df09-4688-aef2-49d58a5b648d" providerId="ADAL" clId="{6CB3A6E9-2CB6-4020-AB30-166B2A8D8BDE}" dt="2023-09-21T11:23:30.517" v="143" actId="26606"/>
          <ac:spMkLst>
            <pc:docMk/>
            <pc:sldMk cId="1964212952" sldId="259"/>
            <ac:spMk id="18" creationId="{1453BF6C-B012-48B7-B4E8-6D7AC7C27D02}"/>
          </ac:spMkLst>
        </pc:spChg>
        <pc:spChg chg="add del">
          <ac:chgData name="Alon Lanyado" userId="8ff0d540-df09-4688-aef2-49d58a5b648d" providerId="ADAL" clId="{6CB3A6E9-2CB6-4020-AB30-166B2A8D8BDE}" dt="2023-09-21T11:23:30.517" v="143" actId="26606"/>
          <ac:spMkLst>
            <pc:docMk/>
            <pc:sldMk cId="1964212952" sldId="259"/>
            <ac:spMk id="19" creationId="{327D73B4-9F5C-4A64-A179-51B9500CB8B5}"/>
          </ac:spMkLst>
        </pc:spChg>
        <pc:spChg chg="add del">
          <ac:chgData name="Alon Lanyado" userId="8ff0d540-df09-4688-aef2-49d58a5b648d" providerId="ADAL" clId="{6CB3A6E9-2CB6-4020-AB30-166B2A8D8BDE}" dt="2023-09-21T11:23:30.517" v="143" actId="26606"/>
          <ac:spMkLst>
            <pc:docMk/>
            <pc:sldMk cId="1964212952" sldId="259"/>
            <ac:spMk id="20" creationId="{E3020543-B24B-4EC4-8FFC-8DD88EEA91A8}"/>
          </ac:spMkLst>
        </pc:spChg>
        <pc:spChg chg="add del">
          <ac:chgData name="Alon Lanyado" userId="8ff0d540-df09-4688-aef2-49d58a5b648d" providerId="ADAL" clId="{6CB3A6E9-2CB6-4020-AB30-166B2A8D8BDE}" dt="2023-09-21T11:23:30.517" v="143" actId="26606"/>
          <ac:spMkLst>
            <pc:docMk/>
            <pc:sldMk cId="1964212952" sldId="259"/>
            <ac:spMk id="21" creationId="{C1F06963-6374-4B48-844F-071A9BAAAE02}"/>
          </ac:spMkLst>
        </pc:spChg>
        <pc:spChg chg="add del">
          <ac:chgData name="Alon Lanyado" userId="8ff0d540-df09-4688-aef2-49d58a5b648d" providerId="ADAL" clId="{6CB3A6E9-2CB6-4020-AB30-166B2A8D8BDE}" dt="2023-09-21T11:23:30.517" v="143" actId="26606"/>
          <ac:spMkLst>
            <pc:docMk/>
            <pc:sldMk cId="1964212952" sldId="259"/>
            <ac:spMk id="23" creationId="{6CB927A4-E432-4310-9CD5-E89FF5063179}"/>
          </ac:spMkLst>
        </pc:spChg>
        <pc:spChg chg="add del">
          <ac:chgData name="Alon Lanyado" userId="8ff0d540-df09-4688-aef2-49d58a5b648d" providerId="ADAL" clId="{6CB3A6E9-2CB6-4020-AB30-166B2A8D8BDE}" dt="2023-09-21T11:23:30.517" v="143" actId="26606"/>
          <ac:spMkLst>
            <pc:docMk/>
            <pc:sldMk cId="1964212952" sldId="259"/>
            <ac:spMk id="24" creationId="{6D4F3A8C-DF48-72E3-BF11-38B8CDCD73F9}"/>
          </ac:spMkLst>
        </pc:spChg>
        <pc:spChg chg="add del">
          <ac:chgData name="Alon Lanyado" userId="8ff0d540-df09-4688-aef2-49d58a5b648d" providerId="ADAL" clId="{6CB3A6E9-2CB6-4020-AB30-166B2A8D8BDE}" dt="2023-09-21T11:23:34.937" v="145" actId="26606"/>
          <ac:spMkLst>
            <pc:docMk/>
            <pc:sldMk cId="1964212952" sldId="259"/>
            <ac:spMk id="26" creationId="{84ECDE7A-6944-466D-8FFE-149A29BA6BAE}"/>
          </ac:spMkLst>
        </pc:spChg>
        <pc:spChg chg="add del">
          <ac:chgData name="Alon Lanyado" userId="8ff0d540-df09-4688-aef2-49d58a5b648d" providerId="ADAL" clId="{6CB3A6E9-2CB6-4020-AB30-166B2A8D8BDE}" dt="2023-09-21T11:23:34.937" v="145" actId="26606"/>
          <ac:spMkLst>
            <pc:docMk/>
            <pc:sldMk cId="1964212952" sldId="259"/>
            <ac:spMk id="27" creationId="{B3420082-9415-44EC-802E-C77D71D59C57}"/>
          </ac:spMkLst>
        </pc:spChg>
        <pc:spChg chg="add del">
          <ac:chgData name="Alon Lanyado" userId="8ff0d540-df09-4688-aef2-49d58a5b648d" providerId="ADAL" clId="{6CB3A6E9-2CB6-4020-AB30-166B2A8D8BDE}" dt="2023-09-21T11:23:34.937" v="145" actId="26606"/>
          <ac:spMkLst>
            <pc:docMk/>
            <pc:sldMk cId="1964212952" sldId="259"/>
            <ac:spMk id="28" creationId="{55A52C45-1FCB-4636-A80F-2849B8226C01}"/>
          </ac:spMkLst>
        </pc:spChg>
        <pc:spChg chg="add del">
          <ac:chgData name="Alon Lanyado" userId="8ff0d540-df09-4688-aef2-49d58a5b648d" providerId="ADAL" clId="{6CB3A6E9-2CB6-4020-AB30-166B2A8D8BDE}" dt="2023-09-21T11:23:34.937" v="145" actId="26606"/>
          <ac:spMkLst>
            <pc:docMk/>
            <pc:sldMk cId="1964212952" sldId="259"/>
            <ac:spMk id="29" creationId="{768EB4DD-3704-43AD-92B3-C4E0C6EA92CB}"/>
          </ac:spMkLst>
        </pc:spChg>
        <pc:spChg chg="add del">
          <ac:chgData name="Alon Lanyado" userId="8ff0d540-df09-4688-aef2-49d58a5b648d" providerId="ADAL" clId="{6CB3A6E9-2CB6-4020-AB30-166B2A8D8BDE}" dt="2023-09-21T11:23:34.937" v="145" actId="26606"/>
          <ac:spMkLst>
            <pc:docMk/>
            <pc:sldMk cId="1964212952" sldId="259"/>
            <ac:spMk id="30" creationId="{28FB47E3-09F5-4321-C994-43A936628FE2}"/>
          </ac:spMkLst>
        </pc:spChg>
        <pc:spChg chg="add">
          <ac:chgData name="Alon Lanyado" userId="8ff0d540-df09-4688-aef2-49d58a5b648d" providerId="ADAL" clId="{6CB3A6E9-2CB6-4020-AB30-166B2A8D8BDE}" dt="2023-09-21T11:23:34.948" v="146" actId="26606"/>
          <ac:spMkLst>
            <pc:docMk/>
            <pc:sldMk cId="1964212952" sldId="259"/>
            <ac:spMk id="32" creationId="{3AFE8227-C443-417B-BA91-520EB1EF4559}"/>
          </ac:spMkLst>
        </pc:spChg>
        <pc:spChg chg="add del">
          <ac:chgData name="Alon Lanyado" userId="8ff0d540-df09-4688-aef2-49d58a5b648d" providerId="ADAL" clId="{6CB3A6E9-2CB6-4020-AB30-166B2A8D8BDE}" dt="2023-09-21T11:26:06.074" v="296" actId="478"/>
          <ac:spMkLst>
            <pc:docMk/>
            <pc:sldMk cId="1964212952" sldId="259"/>
            <ac:spMk id="33" creationId="{0911D943-E74E-867A-4CB3-FCF2F7322652}"/>
          </ac:spMkLst>
        </pc:spChg>
        <pc:spChg chg="add">
          <ac:chgData name="Alon Lanyado" userId="8ff0d540-df09-4688-aef2-49d58a5b648d" providerId="ADAL" clId="{6CB3A6E9-2CB6-4020-AB30-166B2A8D8BDE}" dt="2023-09-21T11:23:34.948" v="146" actId="26606"/>
          <ac:spMkLst>
            <pc:docMk/>
            <pc:sldMk cId="1964212952" sldId="259"/>
            <ac:spMk id="34" creationId="{907741FC-B544-4A6E-B831-6789D042333D}"/>
          </ac:spMkLst>
        </pc:spChg>
        <pc:spChg chg="add">
          <ac:chgData name="Alon Lanyado" userId="8ff0d540-df09-4688-aef2-49d58a5b648d" providerId="ADAL" clId="{6CB3A6E9-2CB6-4020-AB30-166B2A8D8BDE}" dt="2023-09-21T11:23:34.948" v="146" actId="26606"/>
          <ac:spMkLst>
            <pc:docMk/>
            <pc:sldMk cId="1964212952" sldId="259"/>
            <ac:spMk id="35" creationId="{3F0BE7ED-7814-4273-B18A-F26CC0380380}"/>
          </ac:spMkLst>
        </pc:spChg>
        <pc:picChg chg="add mod ord">
          <ac:chgData name="Alon Lanyado" userId="8ff0d540-df09-4688-aef2-49d58a5b648d" providerId="ADAL" clId="{6CB3A6E9-2CB6-4020-AB30-166B2A8D8BDE}" dt="2023-09-21T11:23:34.948" v="146" actId="26606"/>
          <ac:picMkLst>
            <pc:docMk/>
            <pc:sldMk cId="1964212952" sldId="259"/>
            <ac:picMk id="5" creationId="{3B97B112-CF0C-D73D-17D3-B2763D68AD68}"/>
          </ac:picMkLst>
        </pc:picChg>
        <pc:cxnChg chg="add del">
          <ac:chgData name="Alon Lanyado" userId="8ff0d540-df09-4688-aef2-49d58a5b648d" providerId="ADAL" clId="{6CB3A6E9-2CB6-4020-AB30-166B2A8D8BDE}" dt="2023-09-21T11:23:30.517" v="143" actId="26606"/>
          <ac:cxnSpMkLst>
            <pc:docMk/>
            <pc:sldMk cId="1964212952" sldId="259"/>
            <ac:cxnSpMk id="22" creationId="{C49DA8F6-BCC1-4447-B54C-57856834B94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A2521-EF87-4EC4-B1DC-AEBDAEB90F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8B3C6-3F0B-4920-817B-62B34F347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was optimized for log-loss which suppose to be optimal in calibrated scores. But Model training was done with weights, different sampling</a:t>
          </a:r>
        </a:p>
      </dgm:t>
    </dgm:pt>
    <dgm:pt modelId="{145A68DA-034F-4D92-9F49-8B7D29D05C8D}" type="parTrans" cxnId="{1B5A8B1E-83A6-4327-BEB9-FC1F79CB8CE3}">
      <dgm:prSet/>
      <dgm:spPr/>
      <dgm:t>
        <a:bodyPr/>
        <a:lstStyle/>
        <a:p>
          <a:endParaRPr lang="en-US"/>
        </a:p>
      </dgm:t>
    </dgm:pt>
    <dgm:pt modelId="{6B2B1B65-CCDD-4E77-A0FD-879F4816BC9A}" type="sibTrans" cxnId="{1B5A8B1E-83A6-4327-BEB9-FC1F79CB8CE3}">
      <dgm:prSet/>
      <dgm:spPr/>
      <dgm:t>
        <a:bodyPr/>
        <a:lstStyle/>
        <a:p>
          <a:endParaRPr lang="en-US"/>
        </a:p>
      </dgm:t>
    </dgm:pt>
    <dgm:pt modelId="{23BE7989-D9B5-431F-909E-990C10DDE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Recalibrating model with isotonic regression on test samples (no weight, subsampling, etc)</a:t>
          </a:r>
        </a:p>
      </dgm:t>
    </dgm:pt>
    <dgm:pt modelId="{F6BC9ACF-D9EB-4C4D-B3F3-797925A59AC8}" type="parTrans" cxnId="{AB4BF0C8-0321-4496-8E9D-98C904A7EA66}">
      <dgm:prSet/>
      <dgm:spPr/>
      <dgm:t>
        <a:bodyPr/>
        <a:lstStyle/>
        <a:p>
          <a:endParaRPr lang="en-US"/>
        </a:p>
      </dgm:t>
    </dgm:pt>
    <dgm:pt modelId="{D5C44211-E139-4114-A165-F74FFB287495}" type="sibTrans" cxnId="{AB4BF0C8-0321-4496-8E9D-98C904A7EA66}">
      <dgm:prSet/>
      <dgm:spPr/>
      <dgm:t>
        <a:bodyPr/>
        <a:lstStyle/>
        <a:p>
          <a:endParaRPr lang="en-US"/>
        </a:p>
      </dgm:t>
    </dgm:pt>
    <dgm:pt modelId="{BAE763D3-0C97-4519-A47A-7CA68EE4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Plotting calibration plot</a:t>
          </a:r>
        </a:p>
      </dgm:t>
    </dgm:pt>
    <dgm:pt modelId="{855C6CC6-1922-47AC-B767-6D9027EEAC1E}" type="parTrans" cxnId="{10C336F4-3023-4BCC-8B03-DC7DF199F424}">
      <dgm:prSet/>
      <dgm:spPr/>
      <dgm:t>
        <a:bodyPr/>
        <a:lstStyle/>
        <a:p>
          <a:endParaRPr lang="en-US"/>
        </a:p>
      </dgm:t>
    </dgm:pt>
    <dgm:pt modelId="{E8DEE216-5F64-4AAF-8313-A126D1C81C64}" type="sibTrans" cxnId="{10C336F4-3023-4BCC-8B03-DC7DF199F424}">
      <dgm:prSet/>
      <dgm:spPr/>
      <dgm:t>
        <a:bodyPr/>
        <a:lstStyle/>
        <a:p>
          <a:endParaRPr lang="en-US"/>
        </a:p>
      </dgm:t>
    </dgm:pt>
    <dgm:pt modelId="{30FC4BF8-A0F8-4970-8914-359B88F29F68}" type="pres">
      <dgm:prSet presAssocID="{71AA2521-EF87-4EC4-B1DC-AEBDAEB90F20}" presName="root" presStyleCnt="0">
        <dgm:presLayoutVars>
          <dgm:dir/>
          <dgm:resizeHandles val="exact"/>
        </dgm:presLayoutVars>
      </dgm:prSet>
      <dgm:spPr/>
    </dgm:pt>
    <dgm:pt modelId="{2B8C950D-91D3-419C-8EB9-CA3BE490979A}" type="pres">
      <dgm:prSet presAssocID="{D5E8B3C6-3F0B-4920-817B-62B34F347B49}" presName="compNode" presStyleCnt="0"/>
      <dgm:spPr/>
    </dgm:pt>
    <dgm:pt modelId="{D3CF78FD-3B11-48AA-96EA-DAB4AFDA8AA0}" type="pres">
      <dgm:prSet presAssocID="{D5E8B3C6-3F0B-4920-817B-62B34F347B49}" presName="bgRect" presStyleLbl="bgShp" presStyleIdx="0" presStyleCnt="3"/>
      <dgm:spPr/>
    </dgm:pt>
    <dgm:pt modelId="{8E50D7B3-AC32-4250-87A2-1EF379E09F01}" type="pres">
      <dgm:prSet presAssocID="{D5E8B3C6-3F0B-4920-817B-62B34F347B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44ADAF51-4331-4490-A9CF-9DA193DB5011}" type="pres">
      <dgm:prSet presAssocID="{D5E8B3C6-3F0B-4920-817B-62B34F347B49}" presName="spaceRect" presStyleCnt="0"/>
      <dgm:spPr/>
    </dgm:pt>
    <dgm:pt modelId="{FC62D15E-71D3-4BEC-98FD-AB097A9436E1}" type="pres">
      <dgm:prSet presAssocID="{D5E8B3C6-3F0B-4920-817B-62B34F347B49}" presName="parTx" presStyleLbl="revTx" presStyleIdx="0" presStyleCnt="3">
        <dgm:presLayoutVars>
          <dgm:chMax val="0"/>
          <dgm:chPref val="0"/>
        </dgm:presLayoutVars>
      </dgm:prSet>
      <dgm:spPr/>
    </dgm:pt>
    <dgm:pt modelId="{821F3AEC-B6DA-44D0-BF14-07A3CB3D2FC6}" type="pres">
      <dgm:prSet presAssocID="{6B2B1B65-CCDD-4E77-A0FD-879F4816BC9A}" presName="sibTrans" presStyleCnt="0"/>
      <dgm:spPr/>
    </dgm:pt>
    <dgm:pt modelId="{133AF23A-8D1A-41D9-ADCB-D21BDDC3940A}" type="pres">
      <dgm:prSet presAssocID="{23BE7989-D9B5-431F-909E-990C10DDEEB7}" presName="compNode" presStyleCnt="0"/>
      <dgm:spPr/>
    </dgm:pt>
    <dgm:pt modelId="{1BB88FF2-4DA2-46E7-9272-E443A160837D}" type="pres">
      <dgm:prSet presAssocID="{23BE7989-D9B5-431F-909E-990C10DDEEB7}" presName="bgRect" presStyleLbl="bgShp" presStyleIdx="1" presStyleCnt="3"/>
      <dgm:spPr/>
    </dgm:pt>
    <dgm:pt modelId="{53FCE267-A867-4455-8C49-4695561FF3AE}" type="pres">
      <dgm:prSet presAssocID="{23BE7989-D9B5-431F-909E-990C10DDEE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AD3BFB4-403C-4178-9759-E4AF3104EF06}" type="pres">
      <dgm:prSet presAssocID="{23BE7989-D9B5-431F-909E-990C10DDEEB7}" presName="spaceRect" presStyleCnt="0"/>
      <dgm:spPr/>
    </dgm:pt>
    <dgm:pt modelId="{9B9118B7-1531-46D6-9CA7-C530B7A8170F}" type="pres">
      <dgm:prSet presAssocID="{23BE7989-D9B5-431F-909E-990C10DDEEB7}" presName="parTx" presStyleLbl="revTx" presStyleIdx="1" presStyleCnt="3">
        <dgm:presLayoutVars>
          <dgm:chMax val="0"/>
          <dgm:chPref val="0"/>
        </dgm:presLayoutVars>
      </dgm:prSet>
      <dgm:spPr/>
    </dgm:pt>
    <dgm:pt modelId="{2DA9A777-69A5-4110-A693-962620392888}" type="pres">
      <dgm:prSet presAssocID="{D5C44211-E139-4114-A165-F74FFB287495}" presName="sibTrans" presStyleCnt="0"/>
      <dgm:spPr/>
    </dgm:pt>
    <dgm:pt modelId="{9F58173D-CB02-4325-B904-DDEE0B9F982F}" type="pres">
      <dgm:prSet presAssocID="{BAE763D3-0C97-4519-A47A-7CA68EE4C58F}" presName="compNode" presStyleCnt="0"/>
      <dgm:spPr/>
    </dgm:pt>
    <dgm:pt modelId="{47E5CFAB-2A48-4617-B055-4E9E0F314446}" type="pres">
      <dgm:prSet presAssocID="{BAE763D3-0C97-4519-A47A-7CA68EE4C58F}" presName="bgRect" presStyleLbl="bgShp" presStyleIdx="2" presStyleCnt="3"/>
      <dgm:spPr/>
    </dgm:pt>
    <dgm:pt modelId="{F641C3E0-1AB1-4828-9F59-6BC17849877C}" type="pres">
      <dgm:prSet presAssocID="{BAE763D3-0C97-4519-A47A-7CA68EE4C5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9AAE67-D701-43A7-8884-92E14883790B}" type="pres">
      <dgm:prSet presAssocID="{BAE763D3-0C97-4519-A47A-7CA68EE4C58F}" presName="spaceRect" presStyleCnt="0"/>
      <dgm:spPr/>
    </dgm:pt>
    <dgm:pt modelId="{0AFCC91B-0959-44BB-8E11-7F449F858416}" type="pres">
      <dgm:prSet presAssocID="{BAE763D3-0C97-4519-A47A-7CA68EE4C5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5A8B1E-83A6-4327-BEB9-FC1F79CB8CE3}" srcId="{71AA2521-EF87-4EC4-B1DC-AEBDAEB90F20}" destId="{D5E8B3C6-3F0B-4920-817B-62B34F347B49}" srcOrd="0" destOrd="0" parTransId="{145A68DA-034F-4D92-9F49-8B7D29D05C8D}" sibTransId="{6B2B1B65-CCDD-4E77-A0FD-879F4816BC9A}"/>
    <dgm:cxn modelId="{60DE126A-B7D5-4F62-A9FF-292C5007DF82}" type="presOf" srcId="{23BE7989-D9B5-431F-909E-990C10DDEEB7}" destId="{9B9118B7-1531-46D6-9CA7-C530B7A8170F}" srcOrd="0" destOrd="0" presId="urn:microsoft.com/office/officeart/2018/2/layout/IconVerticalSolidList"/>
    <dgm:cxn modelId="{B891AC6B-2CAD-45D6-BA31-2810BA597C67}" type="presOf" srcId="{BAE763D3-0C97-4519-A47A-7CA68EE4C58F}" destId="{0AFCC91B-0959-44BB-8E11-7F449F858416}" srcOrd="0" destOrd="0" presId="urn:microsoft.com/office/officeart/2018/2/layout/IconVerticalSolidList"/>
    <dgm:cxn modelId="{AB4BF0C8-0321-4496-8E9D-98C904A7EA66}" srcId="{71AA2521-EF87-4EC4-B1DC-AEBDAEB90F20}" destId="{23BE7989-D9B5-431F-909E-990C10DDEEB7}" srcOrd="1" destOrd="0" parTransId="{F6BC9ACF-D9EB-4C4D-B3F3-797925A59AC8}" sibTransId="{D5C44211-E139-4114-A165-F74FFB287495}"/>
    <dgm:cxn modelId="{183BA1E9-980E-42E3-80AB-F51B4AEC245B}" type="presOf" srcId="{D5E8B3C6-3F0B-4920-817B-62B34F347B49}" destId="{FC62D15E-71D3-4BEC-98FD-AB097A9436E1}" srcOrd="0" destOrd="0" presId="urn:microsoft.com/office/officeart/2018/2/layout/IconVerticalSolidList"/>
    <dgm:cxn modelId="{10C336F4-3023-4BCC-8B03-DC7DF199F424}" srcId="{71AA2521-EF87-4EC4-B1DC-AEBDAEB90F20}" destId="{BAE763D3-0C97-4519-A47A-7CA68EE4C58F}" srcOrd="2" destOrd="0" parTransId="{855C6CC6-1922-47AC-B767-6D9027EEAC1E}" sibTransId="{E8DEE216-5F64-4AAF-8313-A126D1C81C64}"/>
    <dgm:cxn modelId="{79BDB0FE-3B57-4795-A2E0-E91E4BD6178D}" type="presOf" srcId="{71AA2521-EF87-4EC4-B1DC-AEBDAEB90F20}" destId="{30FC4BF8-A0F8-4970-8914-359B88F29F68}" srcOrd="0" destOrd="0" presId="urn:microsoft.com/office/officeart/2018/2/layout/IconVerticalSolidList"/>
    <dgm:cxn modelId="{4886FCF2-2A3F-4F60-B464-801A91CE6A29}" type="presParOf" srcId="{30FC4BF8-A0F8-4970-8914-359B88F29F68}" destId="{2B8C950D-91D3-419C-8EB9-CA3BE490979A}" srcOrd="0" destOrd="0" presId="urn:microsoft.com/office/officeart/2018/2/layout/IconVerticalSolidList"/>
    <dgm:cxn modelId="{EA98A215-C8BE-4396-803E-060FAAA75B88}" type="presParOf" srcId="{2B8C950D-91D3-419C-8EB9-CA3BE490979A}" destId="{D3CF78FD-3B11-48AA-96EA-DAB4AFDA8AA0}" srcOrd="0" destOrd="0" presId="urn:microsoft.com/office/officeart/2018/2/layout/IconVerticalSolidList"/>
    <dgm:cxn modelId="{23CEC363-4602-4E98-9140-C96B45A595E6}" type="presParOf" srcId="{2B8C950D-91D3-419C-8EB9-CA3BE490979A}" destId="{8E50D7B3-AC32-4250-87A2-1EF379E09F01}" srcOrd="1" destOrd="0" presId="urn:microsoft.com/office/officeart/2018/2/layout/IconVerticalSolidList"/>
    <dgm:cxn modelId="{B9B9D70D-8B94-4FC8-AA06-0060DE01332C}" type="presParOf" srcId="{2B8C950D-91D3-419C-8EB9-CA3BE490979A}" destId="{44ADAF51-4331-4490-A9CF-9DA193DB5011}" srcOrd="2" destOrd="0" presId="urn:microsoft.com/office/officeart/2018/2/layout/IconVerticalSolidList"/>
    <dgm:cxn modelId="{7798A3A2-81D6-44ED-89C9-44C367B29CCC}" type="presParOf" srcId="{2B8C950D-91D3-419C-8EB9-CA3BE490979A}" destId="{FC62D15E-71D3-4BEC-98FD-AB097A9436E1}" srcOrd="3" destOrd="0" presId="urn:microsoft.com/office/officeart/2018/2/layout/IconVerticalSolidList"/>
    <dgm:cxn modelId="{42F8EDD3-D9FE-48BE-9251-1C621F0CE6BC}" type="presParOf" srcId="{30FC4BF8-A0F8-4970-8914-359B88F29F68}" destId="{821F3AEC-B6DA-44D0-BF14-07A3CB3D2FC6}" srcOrd="1" destOrd="0" presId="urn:microsoft.com/office/officeart/2018/2/layout/IconVerticalSolidList"/>
    <dgm:cxn modelId="{D0C66D48-E4CC-4080-8614-036C36C45066}" type="presParOf" srcId="{30FC4BF8-A0F8-4970-8914-359B88F29F68}" destId="{133AF23A-8D1A-41D9-ADCB-D21BDDC3940A}" srcOrd="2" destOrd="0" presId="urn:microsoft.com/office/officeart/2018/2/layout/IconVerticalSolidList"/>
    <dgm:cxn modelId="{F485D388-3897-4BA1-AFA5-21E503C5C727}" type="presParOf" srcId="{133AF23A-8D1A-41D9-ADCB-D21BDDC3940A}" destId="{1BB88FF2-4DA2-46E7-9272-E443A160837D}" srcOrd="0" destOrd="0" presId="urn:microsoft.com/office/officeart/2018/2/layout/IconVerticalSolidList"/>
    <dgm:cxn modelId="{EA01773B-44E9-44F7-8359-6FA30B641BA0}" type="presParOf" srcId="{133AF23A-8D1A-41D9-ADCB-D21BDDC3940A}" destId="{53FCE267-A867-4455-8C49-4695561FF3AE}" srcOrd="1" destOrd="0" presId="urn:microsoft.com/office/officeart/2018/2/layout/IconVerticalSolidList"/>
    <dgm:cxn modelId="{15209E98-0990-4E99-A36B-98E652363452}" type="presParOf" srcId="{133AF23A-8D1A-41D9-ADCB-D21BDDC3940A}" destId="{0AD3BFB4-403C-4178-9759-E4AF3104EF06}" srcOrd="2" destOrd="0" presId="urn:microsoft.com/office/officeart/2018/2/layout/IconVerticalSolidList"/>
    <dgm:cxn modelId="{E84E4634-B519-43FB-9218-5F185D120425}" type="presParOf" srcId="{133AF23A-8D1A-41D9-ADCB-D21BDDC3940A}" destId="{9B9118B7-1531-46D6-9CA7-C530B7A8170F}" srcOrd="3" destOrd="0" presId="urn:microsoft.com/office/officeart/2018/2/layout/IconVerticalSolidList"/>
    <dgm:cxn modelId="{5B363128-6223-4896-8C39-634E4D77D642}" type="presParOf" srcId="{30FC4BF8-A0F8-4970-8914-359B88F29F68}" destId="{2DA9A777-69A5-4110-A693-962620392888}" srcOrd="3" destOrd="0" presId="urn:microsoft.com/office/officeart/2018/2/layout/IconVerticalSolidList"/>
    <dgm:cxn modelId="{A6975365-2CDB-4E61-9B58-C1B066F4009D}" type="presParOf" srcId="{30FC4BF8-A0F8-4970-8914-359B88F29F68}" destId="{9F58173D-CB02-4325-B904-DDEE0B9F982F}" srcOrd="4" destOrd="0" presId="urn:microsoft.com/office/officeart/2018/2/layout/IconVerticalSolidList"/>
    <dgm:cxn modelId="{58D6A77C-49A0-4880-B29B-6B29B0A6052C}" type="presParOf" srcId="{9F58173D-CB02-4325-B904-DDEE0B9F982F}" destId="{47E5CFAB-2A48-4617-B055-4E9E0F314446}" srcOrd="0" destOrd="0" presId="urn:microsoft.com/office/officeart/2018/2/layout/IconVerticalSolidList"/>
    <dgm:cxn modelId="{7F505A36-B2CF-4F79-9FE3-B7A6B11B5B2A}" type="presParOf" srcId="{9F58173D-CB02-4325-B904-DDEE0B9F982F}" destId="{F641C3E0-1AB1-4828-9F59-6BC17849877C}" srcOrd="1" destOrd="0" presId="urn:microsoft.com/office/officeart/2018/2/layout/IconVerticalSolidList"/>
    <dgm:cxn modelId="{26F77552-505E-48D1-BC42-1213A950A44F}" type="presParOf" srcId="{9F58173D-CB02-4325-B904-DDEE0B9F982F}" destId="{FD9AAE67-D701-43A7-8884-92E14883790B}" srcOrd="2" destOrd="0" presId="urn:microsoft.com/office/officeart/2018/2/layout/IconVerticalSolidList"/>
    <dgm:cxn modelId="{CA79A875-94DC-4AD6-88D0-7CFF41E89432}" type="presParOf" srcId="{9F58173D-CB02-4325-B904-DDEE0B9F982F}" destId="{0AFCC91B-0959-44BB-8E11-7F449F8584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F78FD-3B11-48AA-96EA-DAB4AFDA8AA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0D7B3-AC32-4250-87A2-1EF379E09F0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2D15E-71D3-4BEC-98FD-AB097A9436E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was optimized for log-loss which suppose to be optimal in calibrated scores. But Model training was done with weights, different sampling</a:t>
          </a:r>
        </a:p>
      </dsp:txBody>
      <dsp:txXfrm>
        <a:off x="1435590" y="531"/>
        <a:ext cx="9080009" cy="1242935"/>
      </dsp:txXfrm>
    </dsp:sp>
    <dsp:sp modelId="{1BB88FF2-4DA2-46E7-9272-E443A160837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CE267-A867-4455-8C49-4695561FF3A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118B7-1531-46D6-9CA7-C530B7A8170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Recalibrating model with isotonic regression on test samples (no weight, subsampling, etc)</a:t>
          </a:r>
        </a:p>
      </dsp:txBody>
      <dsp:txXfrm>
        <a:off x="1435590" y="1554201"/>
        <a:ext cx="9080009" cy="1242935"/>
      </dsp:txXfrm>
    </dsp:sp>
    <dsp:sp modelId="{47E5CFAB-2A48-4617-B055-4E9E0F31444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C3E0-1AB1-4828-9F59-6BC17849877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CC91B-0959-44BB-8E11-7F449F85841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Plotting calibration plot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2D51-7C37-69C5-9BF3-FC80936D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E3A5E-0C96-86A3-A205-17005072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D349-E30B-822C-D594-1DF3363D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8B07-D9B0-C180-D071-96292165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9D57-8AE1-62B1-1A5E-FA67E37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C165-B874-A36F-8119-A3853594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9B453-B080-D749-6C7E-5F292C88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F763-E545-8718-7B2D-7254370C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4FC6-B12C-534E-8E06-3577F6F4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DD24-4F2D-6EE0-9B4B-AB319A9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49651-4BBB-5F1F-4ED1-1896CC31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8297-2EC9-E0C6-76FB-37B713128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43AD-D024-33E7-8FCC-A4201515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5DB2-C571-70C7-669E-0375C4E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C128-65E7-3385-225D-104A5247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EA5-AF17-C25D-AFE3-1D992BE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4AE4-1C02-A200-CE38-A8688282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B9E2-AC01-8694-BC3A-63CE7252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9B8-4E7B-4834-6837-633661B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2EE-2E88-4CF6-75C4-A5D7E958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CA59-0B6C-A289-A1A3-6C9BC2BB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978D-874F-71C3-5F55-41A7F253F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B469-4F2C-4C15-172F-DD197D97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4247-4CA7-6336-B026-2EF68201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FAE5-033B-A6B4-8ECC-749E0C4C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7B0B-2F75-4C3C-9C19-0A4863A8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4A68-7C35-6E73-6892-56ECEAA2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98A8-01F3-43D2-BF6B-8205F483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C1D21-7B66-9665-F11E-39D954E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1E8D-674F-F08E-1CE6-74FF05E6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9F34C-6B0B-C8C9-9839-E84492BD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40A2-97AE-18B7-DFE8-8C0ABD63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FA00-4D4A-FD0C-E220-12BC4E61E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50EC1-6F2B-16FA-0848-DCD53F04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7E1C4-9B88-C352-9D9D-888C6E1B4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45C9D-0877-906C-BBCF-7826031DA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BB055-796E-1D06-1D07-BC159190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C0E49-9339-3900-69F5-4244E2E0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95585-3716-8A2C-7FE6-1CDFF533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54AA-8353-9114-E7D9-88359A45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E3101-9D43-08D0-F07F-56B3C234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F607-D3D0-A711-C1CF-A585879C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9D9AD-7C12-C238-D5F2-D05DA26C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81797-B826-A2E7-AD06-486F88A5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80258-A9C7-106B-43B1-3549137C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3809-B220-715F-604B-098435B4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C708-6934-B146-1A45-97307288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D484-BEFB-2C0E-8AA5-83D7F035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BA26-9179-B968-9EFA-A11281AC4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31A47-410E-8BA2-FA2C-2D0E970D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A30D-5944-E5B5-AD38-0D3A9878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DF74-D7BF-3A6E-096F-D677864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9CCD-BFB3-E3B5-C9F6-118FF763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7287A-5EE8-A3D6-767C-6A9DDE426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5F44-FC88-2EA8-B944-E0196809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A735-946A-D055-22FD-0F6A7F33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AB58-D56D-D87B-BF01-9B75BF2D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9312-7406-92C3-F45C-3C3B59C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B15B3-7E61-2B96-B169-82D86BF4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CAC5F-4306-FFBB-AB3E-EDF3F66D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1F08-3679-7259-DF40-38E2A911B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A00B-C318-4584-82FE-DA80E3C0A83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674D-98DC-3AAD-CB44-82B9022A7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7A17-0509-7B2F-DB10-9762E9BEA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5D1D-A203-4B4F-BAAB-286645D4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31C-AD30-17A2-1560-C59F8CFC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our solution</a:t>
            </a:r>
            <a:endParaRPr lang="en-US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58EA867-082A-C78B-8DA2-ACFD7F87D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0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21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9B956-401C-7279-99C1-DA51BF14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Example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7B112-CF0C-D73D-17D3-B2763D68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" r="15553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33BA-E212-DA9C-5B47-F1F0BA34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A744-CD61-BCA8-3095-BA10636D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metrics should we use to assess good calibration?</a:t>
            </a:r>
          </a:p>
          <a:p>
            <a:r>
              <a:rPr lang="en-US" dirty="0"/>
              <a:t>We want the calibration to work “well” on “different” population – different external confounders – like different air pollution</a:t>
            </a:r>
            <a:endParaRPr lang="he-IL" dirty="0"/>
          </a:p>
          <a:p>
            <a:pPr lvl="1"/>
            <a:r>
              <a:rPr lang="en-US" dirty="0"/>
              <a:t>We have about 2-3 different datasets</a:t>
            </a:r>
          </a:p>
          <a:p>
            <a:endParaRPr lang="en-US" dirty="0"/>
          </a:p>
          <a:p>
            <a:r>
              <a:rPr lang="en-US" dirty="0"/>
              <a:t>Another simpler/easier problem – assess the PPV beyond score cutoff</a:t>
            </a:r>
          </a:p>
          <a:p>
            <a:pPr lvl="1"/>
            <a:r>
              <a:rPr lang="en-US" dirty="0"/>
              <a:t>We are using “SEER” incidence of the population based on </a:t>
            </a:r>
            <a:r>
              <a:rPr lang="en-US" dirty="0" err="1"/>
              <a:t>sex,age</a:t>
            </a:r>
            <a:r>
              <a:rPr lang="en-US" dirty="0"/>
              <a:t> to reweight the examples to the desired incidence in the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84262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7" ma:contentTypeDescription="Create a new document." ma:contentTypeScope="" ma:versionID="b4a5c63e75012810f2ce94b6cb1f5608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7b59563ea63568a6325401c03b3eb7a4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2A6630-DB71-40CC-B46A-CA9342A8C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2a1a-ab78-4c69-9481-b06b03852f9d"/>
    <ds:schemaRef ds:uri="b133f4b6-f204-47a2-bd3c-cffa10597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CA093C-A316-4975-93A0-727498D517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9C274-B6B4-493E-A43C-CC758AAEE172}">
  <ds:schemaRefs>
    <ds:schemaRef ds:uri="http://schemas.microsoft.com/office/infopath/2007/PartnerControls"/>
    <ds:schemaRef ds:uri="75732a1a-ab78-4c69-9481-b06b03852f9d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b133f4b6-f204-47a2-bd3c-cffa105970b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Calibration our solution</vt:lpstr>
      <vt:lpstr>Example result</vt:lpstr>
      <vt:lpstr>Calibration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our solution</dc:title>
  <dc:creator>Alon Lanyado</dc:creator>
  <cp:lastModifiedBy>Alon Lanyado</cp:lastModifiedBy>
  <cp:revision>1</cp:revision>
  <dcterms:created xsi:type="dcterms:W3CDTF">2023-09-21T11:15:35Z</dcterms:created>
  <dcterms:modified xsi:type="dcterms:W3CDTF">2023-09-21T11:46:47Z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  <property fmtid="{D5CDD505-2E9C-101B-9397-08002B2CF9AE}" pid="3" name="MediaServiceImageTags">
    <vt:lpwstr/>
  </property>
</Properties>
</file>