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6" r:id="rId23"/>
    <p:sldId id="275" r:id="rId24"/>
    <p:sldId id="277" r:id="rId25"/>
    <p:sldId id="278" r:id="rId26"/>
    <p:sldId id="279" r:id="rId27"/>
    <p:sldId id="280" r:id="rId28"/>
    <p:sldId id="281" r:id="rId29"/>
    <p:sldId id="282" r:id="rId30"/>
    <p:sldId id="283" r:id="rId31"/>
    <p:sldId id="284"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l Sagiv" initials="TS" lastIdx="8" clrIdx="0">
    <p:extLst>
      <p:ext uri="{19B8F6BF-5375-455C-9EA6-DF929625EA0E}">
        <p15:presenceInfo xmlns:p15="http://schemas.microsoft.com/office/powerpoint/2012/main" userId="S::tal@earlysign.com::fa4882b6-22ae-4545-9533-2797b6d3ad11" providerId="AD"/>
      </p:ext>
    </p:extLst>
  </p:cmAuthor>
  <p:cmAuthor id="2" name="Alon Lanyado" initials="AL" lastIdx="4" clrIdx="1">
    <p:extLst>
      <p:ext uri="{19B8F6BF-5375-455C-9EA6-DF929625EA0E}">
        <p15:presenceInfo xmlns:p15="http://schemas.microsoft.com/office/powerpoint/2012/main" userId="S::alon@earlysign.com::9c08a68d-d332-4e27-bc37-7f4a0bd17684" providerId="AD"/>
      </p:ext>
    </p:extLst>
  </p:cmAuthor>
  <p:cmAuthor id="3" name="Yaron" initials="Ya" lastIdx="1" clrIdx="2">
    <p:extLst>
      <p:ext uri="{19B8F6BF-5375-455C-9EA6-DF929625EA0E}">
        <p15:presenceInfo xmlns:p15="http://schemas.microsoft.com/office/powerpoint/2012/main" userId="S::yaron@earlysign.com::5aab97db-2b28-4b1e-ae6e-ac1b04411b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4873F-406C-48FC-931C-809738E52F9F}" v="1" vWet="3" dt="2021-12-13T09:12:08.513"/>
    <p1510:client id="{A2A6C36F-3927-8C5D-198D-F549BFDBA92F}" v="109" dt="2021-12-13T09:12:36.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n Lanyado" userId="S::alon@earlysign.com::8ff0d540-df09-4688-aef2-49d58a5b648d" providerId="AD" clId="Web-{A2A6C36F-3927-8C5D-198D-F549BFDBA92F}"/>
    <pc:docChg chg="modSld">
      <pc:chgData name="Alon Lanyado" userId="S::alon@earlysign.com::8ff0d540-df09-4688-aef2-49d58a5b648d" providerId="AD" clId="Web-{A2A6C36F-3927-8C5D-198D-F549BFDBA92F}" dt="2021-12-13T09:12:03.901" v="1"/>
      <pc:docMkLst>
        <pc:docMk/>
      </pc:docMkLst>
      <pc:sldChg chg="modSp">
        <pc:chgData name="Alon Lanyado" userId="S::alon@earlysign.com::8ff0d540-df09-4688-aef2-49d58a5b648d" providerId="AD" clId="Web-{A2A6C36F-3927-8C5D-198D-F549BFDBA92F}" dt="2021-12-13T09:12:03.901" v="1"/>
        <pc:sldMkLst>
          <pc:docMk/>
          <pc:sldMk cId="2181725593" sldId="284"/>
        </pc:sldMkLst>
        <pc:graphicFrameChg chg="mod modGraphic">
          <ac:chgData name="Alon Lanyado" userId="S::alon@earlysign.com::8ff0d540-df09-4688-aef2-49d58a5b648d" providerId="AD" clId="Web-{A2A6C36F-3927-8C5D-198D-F549BFDBA92F}" dt="2021-12-13T09:12:03.901" v="1"/>
          <ac:graphicFrameMkLst>
            <pc:docMk/>
            <pc:sldMk cId="2181725593" sldId="284"/>
            <ac:graphicFrameMk id="4" creationId="{CC11CD27-53B7-4011-91CB-1967690BB785}"/>
          </ac:graphicFrameMkLst>
        </pc:graphicFrameChg>
      </pc:sldChg>
    </pc:docChg>
  </pc:docChgLst>
  <pc:docChgLst>
    <pc:chgData name="Yaron" userId="S::yaron@earlysign.com::5aab97db-2b28-4b1e-ae6e-ac1b04411bcf" providerId="AD" clId="Web-{C5CAC69F-90A5-B000-FB79-D29E2A6ABE88}"/>
    <pc:docChg chg="">
      <pc:chgData name="Yaron" userId="S::yaron@earlysign.com::5aab97db-2b28-4b1e-ae6e-ac1b04411bcf" providerId="AD" clId="Web-{C5CAC69F-90A5-B000-FB79-D29E2A6ABE88}" dt="2021-05-11T08:17:15.635" v="0"/>
      <pc:docMkLst>
        <pc:docMk/>
      </pc:docMkLst>
      <pc:sldChg chg="addCm">
        <pc:chgData name="Yaron" userId="S::yaron@earlysign.com::5aab97db-2b28-4b1e-ae6e-ac1b04411bcf" providerId="AD" clId="Web-{C5CAC69F-90A5-B000-FB79-D29E2A6ABE88}" dt="2021-05-11T08:17:15.635" v="0"/>
        <pc:sldMkLst>
          <pc:docMk/>
          <pc:sldMk cId="2268262491" sldId="286"/>
        </pc:sldMkLst>
      </pc:sldChg>
    </pc:docChg>
  </pc:docChgLst>
  <pc:docChgLst>
    <pc:chgData name="Alon Lanyado" userId="9c08a68d-d332-4e27-bc37-7f4a0bd17684" providerId="ADAL" clId="{AE46424E-8096-413E-A7AE-95C76E96BE8D}"/>
    <pc:docChg chg="undo custSel addSld modSld">
      <pc:chgData name="Alon Lanyado" userId="9c08a68d-d332-4e27-bc37-7f4a0bd17684" providerId="ADAL" clId="{AE46424E-8096-413E-A7AE-95C76E96BE8D}" dt="2021-05-11T07:48:51.898" v="1362"/>
      <pc:docMkLst>
        <pc:docMk/>
      </pc:docMkLst>
      <pc:sldChg chg="modSp add mod">
        <pc:chgData name="Alon Lanyado" userId="9c08a68d-d332-4e27-bc37-7f4a0bd17684" providerId="ADAL" clId="{AE46424E-8096-413E-A7AE-95C76E96BE8D}" dt="2021-05-10T08:11:57.645" v="655" actId="20577"/>
        <pc:sldMkLst>
          <pc:docMk/>
          <pc:sldMk cId="1588932005" sldId="277"/>
        </pc:sldMkLst>
        <pc:spChg chg="mod">
          <ac:chgData name="Alon Lanyado" userId="9c08a68d-d332-4e27-bc37-7f4a0bd17684" providerId="ADAL" clId="{AE46424E-8096-413E-A7AE-95C76E96BE8D}" dt="2021-05-10T07:28:15.452" v="5"/>
          <ac:spMkLst>
            <pc:docMk/>
            <pc:sldMk cId="1588932005" sldId="277"/>
            <ac:spMk id="4" creationId="{8EE8D31C-68EC-4277-ABDF-D4656A0A084B}"/>
          </ac:spMkLst>
        </pc:spChg>
        <pc:spChg chg="mod">
          <ac:chgData name="Alon Lanyado" userId="9c08a68d-d332-4e27-bc37-7f4a0bd17684" providerId="ADAL" clId="{AE46424E-8096-413E-A7AE-95C76E96BE8D}" dt="2021-05-10T08:11:57.645" v="655" actId="20577"/>
          <ac:spMkLst>
            <pc:docMk/>
            <pc:sldMk cId="1588932005" sldId="277"/>
            <ac:spMk id="5" creationId="{D52C5C0C-BD82-4D4E-AB77-96ECC3CFD79D}"/>
          </ac:spMkLst>
        </pc:spChg>
      </pc:sldChg>
      <pc:sldChg chg="modSp add mod">
        <pc:chgData name="Alon Lanyado" userId="9c08a68d-d332-4e27-bc37-7f4a0bd17684" providerId="ADAL" clId="{AE46424E-8096-413E-A7AE-95C76E96BE8D}" dt="2021-05-10T07:54:33.001" v="276" actId="6549"/>
        <pc:sldMkLst>
          <pc:docMk/>
          <pc:sldMk cId="1247926973" sldId="278"/>
        </pc:sldMkLst>
        <pc:spChg chg="mod">
          <ac:chgData name="Alon Lanyado" userId="9c08a68d-d332-4e27-bc37-7f4a0bd17684" providerId="ADAL" clId="{AE46424E-8096-413E-A7AE-95C76E96BE8D}" dt="2021-05-10T07:28:17.798" v="6"/>
          <ac:spMkLst>
            <pc:docMk/>
            <pc:sldMk cId="1247926973" sldId="278"/>
            <ac:spMk id="2" creationId="{726359CB-F51F-496D-B327-2210FA370048}"/>
          </ac:spMkLst>
        </pc:spChg>
        <pc:spChg chg="mod">
          <ac:chgData name="Alon Lanyado" userId="9c08a68d-d332-4e27-bc37-7f4a0bd17684" providerId="ADAL" clId="{AE46424E-8096-413E-A7AE-95C76E96BE8D}" dt="2021-05-10T07:54:33.001" v="276" actId="6549"/>
          <ac:spMkLst>
            <pc:docMk/>
            <pc:sldMk cId="1247926973" sldId="278"/>
            <ac:spMk id="3" creationId="{1F93C92B-8B1F-4186-9F85-C205F82804D5}"/>
          </ac:spMkLst>
        </pc:spChg>
      </pc:sldChg>
      <pc:sldChg chg="modSp add mod">
        <pc:chgData name="Alon Lanyado" userId="9c08a68d-d332-4e27-bc37-7f4a0bd17684" providerId="ADAL" clId="{AE46424E-8096-413E-A7AE-95C76E96BE8D}" dt="2021-05-10T07:55:23.741" v="295" actId="20577"/>
        <pc:sldMkLst>
          <pc:docMk/>
          <pc:sldMk cId="792843143" sldId="279"/>
        </pc:sldMkLst>
        <pc:spChg chg="mod">
          <ac:chgData name="Alon Lanyado" userId="9c08a68d-d332-4e27-bc37-7f4a0bd17684" providerId="ADAL" clId="{AE46424E-8096-413E-A7AE-95C76E96BE8D}" dt="2021-05-10T07:55:23.741" v="295" actId="20577"/>
          <ac:spMkLst>
            <pc:docMk/>
            <pc:sldMk cId="792843143" sldId="279"/>
            <ac:spMk id="3" creationId="{1F93C92B-8B1F-4186-9F85-C205F82804D5}"/>
          </ac:spMkLst>
        </pc:spChg>
      </pc:sldChg>
      <pc:sldChg chg="modSp add mod">
        <pc:chgData name="Alon Lanyado" userId="9c08a68d-d332-4e27-bc37-7f4a0bd17684" providerId="ADAL" clId="{AE46424E-8096-413E-A7AE-95C76E96BE8D}" dt="2021-05-10T07:53:59.592" v="267" actId="27636"/>
        <pc:sldMkLst>
          <pc:docMk/>
          <pc:sldMk cId="1925076159" sldId="280"/>
        </pc:sldMkLst>
        <pc:spChg chg="mod">
          <ac:chgData name="Alon Lanyado" userId="9c08a68d-d332-4e27-bc37-7f4a0bd17684" providerId="ADAL" clId="{AE46424E-8096-413E-A7AE-95C76E96BE8D}" dt="2021-05-10T07:53:59.592" v="267" actId="27636"/>
          <ac:spMkLst>
            <pc:docMk/>
            <pc:sldMk cId="1925076159" sldId="280"/>
            <ac:spMk id="3" creationId="{1F93C92B-8B1F-4186-9F85-C205F82804D5}"/>
          </ac:spMkLst>
        </pc:spChg>
      </pc:sldChg>
      <pc:sldChg chg="addSp delSp modSp add mod">
        <pc:chgData name="Alon Lanyado" userId="9c08a68d-d332-4e27-bc37-7f4a0bd17684" providerId="ADAL" clId="{AE46424E-8096-413E-A7AE-95C76E96BE8D}" dt="2021-05-10T08:07:31.637" v="649" actId="20577"/>
        <pc:sldMkLst>
          <pc:docMk/>
          <pc:sldMk cId="1365200816" sldId="281"/>
        </pc:sldMkLst>
        <pc:spChg chg="add mod">
          <ac:chgData name="Alon Lanyado" userId="9c08a68d-d332-4e27-bc37-7f4a0bd17684" providerId="ADAL" clId="{AE46424E-8096-413E-A7AE-95C76E96BE8D}" dt="2021-05-10T08:04:08.748" v="429" actId="313"/>
          <ac:spMkLst>
            <pc:docMk/>
            <pc:sldMk cId="1365200816" sldId="281"/>
            <ac:spMk id="3" creationId="{AEC33D83-535B-428B-B160-CCC96FDC40AB}"/>
          </ac:spMkLst>
        </pc:spChg>
        <pc:spChg chg="add mod">
          <ac:chgData name="Alon Lanyado" userId="9c08a68d-d332-4e27-bc37-7f4a0bd17684" providerId="ADAL" clId="{AE46424E-8096-413E-A7AE-95C76E96BE8D}" dt="2021-05-10T07:59:33.102" v="386" actId="1076"/>
          <ac:spMkLst>
            <pc:docMk/>
            <pc:sldMk cId="1365200816" sldId="281"/>
            <ac:spMk id="6" creationId="{A2E6CB6C-D436-4941-A076-FF59EEE3E621}"/>
          </ac:spMkLst>
        </pc:spChg>
        <pc:spChg chg="mod">
          <ac:chgData name="Alon Lanyado" userId="9c08a68d-d332-4e27-bc37-7f4a0bd17684" providerId="ADAL" clId="{AE46424E-8096-413E-A7AE-95C76E96BE8D}" dt="2021-05-10T07:56:06.456" v="298" actId="20577"/>
          <ac:spMkLst>
            <pc:docMk/>
            <pc:sldMk cId="1365200816" sldId="281"/>
            <ac:spMk id="10" creationId="{BDF923C8-ECBA-4012-9C40-4BD5C3E4B65B}"/>
          </ac:spMkLst>
        </pc:spChg>
        <pc:spChg chg="mod">
          <ac:chgData name="Alon Lanyado" userId="9c08a68d-d332-4e27-bc37-7f4a0bd17684" providerId="ADAL" clId="{AE46424E-8096-413E-A7AE-95C76E96BE8D}" dt="2021-05-10T07:56:10.504" v="300" actId="20577"/>
          <ac:spMkLst>
            <pc:docMk/>
            <pc:sldMk cId="1365200816" sldId="281"/>
            <ac:spMk id="11" creationId="{584894D7-8864-4A2D-86B1-37575B465AD4}"/>
          </ac:spMkLst>
        </pc:spChg>
        <pc:spChg chg="del">
          <ac:chgData name="Alon Lanyado" userId="9c08a68d-d332-4e27-bc37-7f4a0bd17684" providerId="ADAL" clId="{AE46424E-8096-413E-A7AE-95C76E96BE8D}" dt="2021-05-10T08:04:16.298" v="431" actId="478"/>
          <ac:spMkLst>
            <pc:docMk/>
            <pc:sldMk cId="1365200816" sldId="281"/>
            <ac:spMk id="12" creationId="{5B6D14D2-3422-476B-99F5-34B39177673F}"/>
          </ac:spMkLst>
        </pc:spChg>
        <pc:spChg chg="del">
          <ac:chgData name="Alon Lanyado" userId="9c08a68d-d332-4e27-bc37-7f4a0bd17684" providerId="ADAL" clId="{AE46424E-8096-413E-A7AE-95C76E96BE8D}" dt="2021-05-10T07:59:18.127" v="382" actId="478"/>
          <ac:spMkLst>
            <pc:docMk/>
            <pc:sldMk cId="1365200816" sldId="281"/>
            <ac:spMk id="15" creationId="{63ED82DE-24F0-49C1-872D-286C577857F1}"/>
          </ac:spMkLst>
        </pc:spChg>
        <pc:spChg chg="del">
          <ac:chgData name="Alon Lanyado" userId="9c08a68d-d332-4e27-bc37-7f4a0bd17684" providerId="ADAL" clId="{AE46424E-8096-413E-A7AE-95C76E96BE8D}" dt="2021-05-10T08:04:15.074" v="430" actId="478"/>
          <ac:spMkLst>
            <pc:docMk/>
            <pc:sldMk cId="1365200816" sldId="281"/>
            <ac:spMk id="17" creationId="{64283FA8-A88D-4FA9-A8CD-56E2BC15EB21}"/>
          </ac:spMkLst>
        </pc:spChg>
        <pc:spChg chg="del">
          <ac:chgData name="Alon Lanyado" userId="9c08a68d-d332-4e27-bc37-7f4a0bd17684" providerId="ADAL" clId="{AE46424E-8096-413E-A7AE-95C76E96BE8D}" dt="2021-05-10T08:04:18.514" v="433" actId="478"/>
          <ac:spMkLst>
            <pc:docMk/>
            <pc:sldMk cId="1365200816" sldId="281"/>
            <ac:spMk id="21" creationId="{738F1AEE-017F-4D14-968E-8B79B21E8820}"/>
          </ac:spMkLst>
        </pc:spChg>
        <pc:spChg chg="del">
          <ac:chgData name="Alon Lanyado" userId="9c08a68d-d332-4e27-bc37-7f4a0bd17684" providerId="ADAL" clId="{AE46424E-8096-413E-A7AE-95C76E96BE8D}" dt="2021-05-10T08:04:17.484" v="432" actId="478"/>
          <ac:spMkLst>
            <pc:docMk/>
            <pc:sldMk cId="1365200816" sldId="281"/>
            <ac:spMk id="23" creationId="{211FA45D-0EA4-4733-AB14-DBC7730C9478}"/>
          </ac:spMkLst>
        </pc:spChg>
        <pc:spChg chg="mod">
          <ac:chgData name="Alon Lanyado" userId="9c08a68d-d332-4e27-bc37-7f4a0bd17684" providerId="ADAL" clId="{AE46424E-8096-413E-A7AE-95C76E96BE8D}" dt="2021-05-10T08:06:16.111" v="557" actId="14100"/>
          <ac:spMkLst>
            <pc:docMk/>
            <pc:sldMk cId="1365200816" sldId="281"/>
            <ac:spMk id="25" creationId="{C3D1315C-A0C4-4900-81CC-F63FBD92DF52}"/>
          </ac:spMkLst>
        </pc:spChg>
        <pc:spChg chg="add mod">
          <ac:chgData name="Alon Lanyado" userId="9c08a68d-d332-4e27-bc37-7f4a0bd17684" providerId="ADAL" clId="{AE46424E-8096-413E-A7AE-95C76E96BE8D}" dt="2021-05-10T08:06:11.510" v="556" actId="20577"/>
          <ac:spMkLst>
            <pc:docMk/>
            <pc:sldMk cId="1365200816" sldId="281"/>
            <ac:spMk id="26" creationId="{54375C69-A12C-4055-9B5D-E0A038A2D2ED}"/>
          </ac:spMkLst>
        </pc:spChg>
        <pc:spChg chg="del">
          <ac:chgData name="Alon Lanyado" userId="9c08a68d-d332-4e27-bc37-7f4a0bd17684" providerId="ADAL" clId="{AE46424E-8096-413E-A7AE-95C76E96BE8D}" dt="2021-05-10T08:04:19.322" v="434" actId="478"/>
          <ac:spMkLst>
            <pc:docMk/>
            <pc:sldMk cId="1365200816" sldId="281"/>
            <ac:spMk id="27" creationId="{470BA340-6937-47C2-AC1B-2DFF9C44B5D9}"/>
          </ac:spMkLst>
        </pc:spChg>
        <pc:spChg chg="add mod">
          <ac:chgData name="Alon Lanyado" userId="9c08a68d-d332-4e27-bc37-7f4a0bd17684" providerId="ADAL" clId="{AE46424E-8096-413E-A7AE-95C76E96BE8D}" dt="2021-05-10T07:57:46.065" v="308" actId="1076"/>
          <ac:spMkLst>
            <pc:docMk/>
            <pc:sldMk cId="1365200816" sldId="281"/>
            <ac:spMk id="28" creationId="{BCC22F33-A424-4388-8C9D-08126C16ABFC}"/>
          </ac:spMkLst>
        </pc:spChg>
        <pc:spChg chg="add mod">
          <ac:chgData name="Alon Lanyado" userId="9c08a68d-d332-4e27-bc37-7f4a0bd17684" providerId="ADAL" clId="{AE46424E-8096-413E-A7AE-95C76E96BE8D}" dt="2021-05-10T07:58:14.580" v="327" actId="571"/>
          <ac:spMkLst>
            <pc:docMk/>
            <pc:sldMk cId="1365200816" sldId="281"/>
            <ac:spMk id="30" creationId="{AEF71D3A-3375-453C-B35E-79AEF85B78FB}"/>
          </ac:spMkLst>
        </pc:spChg>
        <pc:spChg chg="add mod">
          <ac:chgData name="Alon Lanyado" userId="9c08a68d-d332-4e27-bc37-7f4a0bd17684" providerId="ADAL" clId="{AE46424E-8096-413E-A7AE-95C76E96BE8D}" dt="2021-05-10T07:58:18.504" v="332" actId="20577"/>
          <ac:spMkLst>
            <pc:docMk/>
            <pc:sldMk cId="1365200816" sldId="281"/>
            <ac:spMk id="32" creationId="{3F928191-38D1-4DA0-A8F2-0B8ED3031B9D}"/>
          </ac:spMkLst>
        </pc:spChg>
        <pc:spChg chg="mod">
          <ac:chgData name="Alon Lanyado" userId="9c08a68d-d332-4e27-bc37-7f4a0bd17684" providerId="ADAL" clId="{AE46424E-8096-413E-A7AE-95C76E96BE8D}" dt="2021-05-10T08:06:19.614" v="558" actId="1076"/>
          <ac:spMkLst>
            <pc:docMk/>
            <pc:sldMk cId="1365200816" sldId="281"/>
            <ac:spMk id="33" creationId="{4ADACFFB-6B7E-4DC8-95E4-9248E40D2FAE}"/>
          </ac:spMkLst>
        </pc:spChg>
        <pc:spChg chg="mod">
          <ac:chgData name="Alon Lanyado" userId="9c08a68d-d332-4e27-bc37-7f4a0bd17684" providerId="ADAL" clId="{AE46424E-8096-413E-A7AE-95C76E96BE8D}" dt="2021-05-10T08:04:26.136" v="436" actId="1076"/>
          <ac:spMkLst>
            <pc:docMk/>
            <pc:sldMk cId="1365200816" sldId="281"/>
            <ac:spMk id="34" creationId="{00EF90AF-4121-4430-A6A9-7675C1FCB3D1}"/>
          </ac:spMkLst>
        </pc:spChg>
        <pc:spChg chg="add mod">
          <ac:chgData name="Alon Lanyado" userId="9c08a68d-d332-4e27-bc37-7f4a0bd17684" providerId="ADAL" clId="{AE46424E-8096-413E-A7AE-95C76E96BE8D}" dt="2021-05-10T07:58:34.754" v="334" actId="571"/>
          <ac:spMkLst>
            <pc:docMk/>
            <pc:sldMk cId="1365200816" sldId="281"/>
            <ac:spMk id="35" creationId="{199D9C82-5E0A-4A13-9F0A-98C42CE03512}"/>
          </ac:spMkLst>
        </pc:spChg>
        <pc:spChg chg="add mod">
          <ac:chgData name="Alon Lanyado" userId="9c08a68d-d332-4e27-bc37-7f4a0bd17684" providerId="ADAL" clId="{AE46424E-8096-413E-A7AE-95C76E96BE8D}" dt="2021-05-10T07:59:13.412" v="381" actId="1038"/>
          <ac:spMkLst>
            <pc:docMk/>
            <pc:sldMk cId="1365200816" sldId="281"/>
            <ac:spMk id="36" creationId="{C9252C58-383D-4F9A-99B7-605883C93341}"/>
          </ac:spMkLst>
        </pc:spChg>
        <pc:spChg chg="add mod">
          <ac:chgData name="Alon Lanyado" userId="9c08a68d-d332-4e27-bc37-7f4a0bd17684" providerId="ADAL" clId="{AE46424E-8096-413E-A7AE-95C76E96BE8D}" dt="2021-05-10T08:00:13.331" v="407" actId="1076"/>
          <ac:spMkLst>
            <pc:docMk/>
            <pc:sldMk cId="1365200816" sldId="281"/>
            <ac:spMk id="37" creationId="{F1E3D47D-0B8A-4CC1-862F-32B82B8E4A6A}"/>
          </ac:spMkLst>
        </pc:spChg>
        <pc:spChg chg="add mod">
          <ac:chgData name="Alon Lanyado" userId="9c08a68d-d332-4e27-bc37-7f4a0bd17684" providerId="ADAL" clId="{AE46424E-8096-413E-A7AE-95C76E96BE8D}" dt="2021-05-10T08:00:16.279" v="408" actId="1076"/>
          <ac:spMkLst>
            <pc:docMk/>
            <pc:sldMk cId="1365200816" sldId="281"/>
            <ac:spMk id="38" creationId="{F8EB9989-BB81-46E3-96D4-1B7EEEE94C59}"/>
          </ac:spMkLst>
        </pc:spChg>
        <pc:spChg chg="add mod">
          <ac:chgData name="Alon Lanyado" userId="9c08a68d-d332-4e27-bc37-7f4a0bd17684" providerId="ADAL" clId="{AE46424E-8096-413E-A7AE-95C76E96BE8D}" dt="2021-05-10T08:06:24.301" v="559" actId="1076"/>
          <ac:spMkLst>
            <pc:docMk/>
            <pc:sldMk cId="1365200816" sldId="281"/>
            <ac:spMk id="39" creationId="{63A805F2-4C72-4EBD-BD70-C9F36F394D9A}"/>
          </ac:spMkLst>
        </pc:spChg>
        <pc:spChg chg="add del mod">
          <ac:chgData name="Alon Lanyado" userId="9c08a68d-d332-4e27-bc37-7f4a0bd17684" providerId="ADAL" clId="{AE46424E-8096-413E-A7AE-95C76E96BE8D}" dt="2021-05-10T08:06:43.163" v="564" actId="478"/>
          <ac:spMkLst>
            <pc:docMk/>
            <pc:sldMk cId="1365200816" sldId="281"/>
            <ac:spMk id="40" creationId="{A8F7FB7D-3B9E-4235-A9A4-2ABD16FE5341}"/>
          </ac:spMkLst>
        </pc:spChg>
        <pc:spChg chg="add mod">
          <ac:chgData name="Alon Lanyado" userId="9c08a68d-d332-4e27-bc37-7f4a0bd17684" providerId="ADAL" clId="{AE46424E-8096-413E-A7AE-95C76E96BE8D}" dt="2021-05-10T08:06:35.477" v="561" actId="14100"/>
          <ac:spMkLst>
            <pc:docMk/>
            <pc:sldMk cId="1365200816" sldId="281"/>
            <ac:spMk id="41" creationId="{185CDB8A-8DC9-4603-B158-CA2F1CF15589}"/>
          </ac:spMkLst>
        </pc:spChg>
        <pc:spChg chg="add mod">
          <ac:chgData name="Alon Lanyado" userId="9c08a68d-d332-4e27-bc37-7f4a0bd17684" providerId="ADAL" clId="{AE46424E-8096-413E-A7AE-95C76E96BE8D}" dt="2021-05-10T08:06:38.770" v="563" actId="20577"/>
          <ac:spMkLst>
            <pc:docMk/>
            <pc:sldMk cId="1365200816" sldId="281"/>
            <ac:spMk id="42" creationId="{F1C08235-DF68-4DC6-B2C5-73A6B6947A68}"/>
          </ac:spMkLst>
        </pc:spChg>
        <pc:spChg chg="add mod">
          <ac:chgData name="Alon Lanyado" userId="9c08a68d-d332-4e27-bc37-7f4a0bd17684" providerId="ADAL" clId="{AE46424E-8096-413E-A7AE-95C76E96BE8D}" dt="2021-05-10T08:04:59.837" v="441" actId="571"/>
          <ac:spMkLst>
            <pc:docMk/>
            <pc:sldMk cId="1365200816" sldId="281"/>
            <ac:spMk id="43" creationId="{D582D0A4-6896-4F91-B22F-B8CB9200058A}"/>
          </ac:spMkLst>
        </pc:spChg>
        <pc:spChg chg="add mod">
          <ac:chgData name="Alon Lanyado" userId="9c08a68d-d332-4e27-bc37-7f4a0bd17684" providerId="ADAL" clId="{AE46424E-8096-413E-A7AE-95C76E96BE8D}" dt="2021-05-10T08:05:05.005" v="442" actId="571"/>
          <ac:spMkLst>
            <pc:docMk/>
            <pc:sldMk cId="1365200816" sldId="281"/>
            <ac:spMk id="44" creationId="{438980D3-B885-4FC1-BBC9-BCF4CBE65E91}"/>
          </ac:spMkLst>
        </pc:spChg>
        <pc:spChg chg="add mod">
          <ac:chgData name="Alon Lanyado" userId="9c08a68d-d332-4e27-bc37-7f4a0bd17684" providerId="ADAL" clId="{AE46424E-8096-413E-A7AE-95C76E96BE8D}" dt="2021-05-10T08:07:31.637" v="649" actId="20577"/>
          <ac:spMkLst>
            <pc:docMk/>
            <pc:sldMk cId="1365200816" sldId="281"/>
            <ac:spMk id="45" creationId="{596F8DA0-8F44-48B4-BD7A-0403BE295FD2}"/>
          </ac:spMkLst>
        </pc:spChg>
        <pc:cxnChg chg="del mod">
          <ac:chgData name="Alon Lanyado" userId="9c08a68d-d332-4e27-bc37-7f4a0bd17684" providerId="ADAL" clId="{AE46424E-8096-413E-A7AE-95C76E96BE8D}" dt="2021-05-10T07:58:52.714" v="340" actId="478"/>
          <ac:cxnSpMkLst>
            <pc:docMk/>
            <pc:sldMk cId="1365200816" sldId="281"/>
            <ac:cxnSpMk id="29" creationId="{8E2F9FF5-9C91-481D-BF3D-E7ACE3C7B28C}"/>
          </ac:cxnSpMkLst>
        </pc:cxnChg>
        <pc:cxnChg chg="del">
          <ac:chgData name="Alon Lanyado" userId="9c08a68d-d332-4e27-bc37-7f4a0bd17684" providerId="ADAL" clId="{AE46424E-8096-413E-A7AE-95C76E96BE8D}" dt="2021-05-10T08:04:28.606" v="437" actId="478"/>
          <ac:cxnSpMkLst>
            <pc:docMk/>
            <pc:sldMk cId="1365200816" sldId="281"/>
            <ac:cxnSpMk id="31" creationId="{2717FAFA-71D7-4CB8-A22D-FC870A7C8CDD}"/>
          </ac:cxnSpMkLst>
        </pc:cxnChg>
      </pc:sldChg>
      <pc:sldChg chg="modSp add mod">
        <pc:chgData name="Alon Lanyado" userId="9c08a68d-d332-4e27-bc37-7f4a0bd17684" providerId="ADAL" clId="{AE46424E-8096-413E-A7AE-95C76E96BE8D}" dt="2021-05-10T08:52:05.781" v="1152" actId="20577"/>
        <pc:sldMkLst>
          <pc:docMk/>
          <pc:sldMk cId="3736757268" sldId="282"/>
        </pc:sldMkLst>
        <pc:spChg chg="mod">
          <ac:chgData name="Alon Lanyado" userId="9c08a68d-d332-4e27-bc37-7f4a0bd17684" providerId="ADAL" clId="{AE46424E-8096-413E-A7AE-95C76E96BE8D}" dt="2021-05-10T08:52:05.781" v="1152" actId="20577"/>
          <ac:spMkLst>
            <pc:docMk/>
            <pc:sldMk cId="3736757268" sldId="282"/>
            <ac:spMk id="3" creationId="{C56C154F-A050-4721-94D8-178CC1DFD7ED}"/>
          </ac:spMkLst>
        </pc:spChg>
      </pc:sldChg>
      <pc:sldChg chg="addSp delSp modSp add mod setBg modAnim addCm modCm">
        <pc:chgData name="Alon Lanyado" userId="9c08a68d-d332-4e27-bc37-7f4a0bd17684" providerId="ADAL" clId="{AE46424E-8096-413E-A7AE-95C76E96BE8D}" dt="2021-05-11T07:48:51.898" v="1362"/>
        <pc:sldMkLst>
          <pc:docMk/>
          <pc:sldMk cId="3704570135" sldId="283"/>
        </pc:sldMkLst>
        <pc:spChg chg="mod">
          <ac:chgData name="Alon Lanyado" userId="9c08a68d-d332-4e27-bc37-7f4a0bd17684" providerId="ADAL" clId="{AE46424E-8096-413E-A7AE-95C76E96BE8D}" dt="2021-05-10T08:59:49.511" v="1336" actId="26606"/>
          <ac:spMkLst>
            <pc:docMk/>
            <pc:sldMk cId="3704570135" sldId="283"/>
            <ac:spMk id="2" creationId="{D1BD5DBE-15E5-44E2-8903-AD6FDE61E0EB}"/>
          </ac:spMkLst>
        </pc:spChg>
        <pc:spChg chg="add mod ord">
          <ac:chgData name="Alon Lanyado" userId="9c08a68d-d332-4e27-bc37-7f4a0bd17684" providerId="ADAL" clId="{AE46424E-8096-413E-A7AE-95C76E96BE8D}" dt="2021-05-10T08:59:49.523" v="1337" actId="26606"/>
          <ac:spMkLst>
            <pc:docMk/>
            <pc:sldMk cId="3704570135" sldId="283"/>
            <ac:spMk id="4" creationId="{274473E9-A329-4AD3-BF77-6A9B5C72C004}"/>
          </ac:spMkLst>
        </pc:spChg>
        <pc:spChg chg="add del">
          <ac:chgData name="Alon Lanyado" userId="9c08a68d-d332-4e27-bc37-7f4a0bd17684" providerId="ADAL" clId="{AE46424E-8096-413E-A7AE-95C76E96BE8D}" dt="2021-05-10T08:13:33.549" v="660" actId="26606"/>
          <ac:spMkLst>
            <pc:docMk/>
            <pc:sldMk cId="3704570135" sldId="283"/>
            <ac:spMk id="8" creationId="{FF9B822F-893E-44C8-963C-64F50ACECBB2}"/>
          </ac:spMkLst>
        </pc:spChg>
        <pc:spChg chg="del">
          <ac:chgData name="Alon Lanyado" userId="9c08a68d-d332-4e27-bc37-7f4a0bd17684" providerId="ADAL" clId="{AE46424E-8096-413E-A7AE-95C76E96BE8D}" dt="2021-05-10T07:56:45.684" v="304" actId="478"/>
          <ac:spMkLst>
            <pc:docMk/>
            <pc:sldMk cId="3704570135" sldId="283"/>
            <ac:spMk id="11" creationId="{453F990A-D1EC-4C8F-A031-13590C8C9494}"/>
          </ac:spMkLst>
        </pc:spChg>
        <pc:spChg chg="add del">
          <ac:chgData name="Alon Lanyado" userId="9c08a68d-d332-4e27-bc37-7f4a0bd17684" providerId="ADAL" clId="{AE46424E-8096-413E-A7AE-95C76E96BE8D}" dt="2021-05-10T08:13:33.549" v="660" actId="26606"/>
          <ac:spMkLst>
            <pc:docMk/>
            <pc:sldMk cId="3704570135" sldId="283"/>
            <ac:spMk id="13" creationId="{EBF87945-A001-489F-9D9B-7D9435F0B9CA}"/>
          </ac:spMkLst>
        </pc:spChg>
        <pc:spChg chg="add del">
          <ac:chgData name="Alon Lanyado" userId="9c08a68d-d332-4e27-bc37-7f4a0bd17684" providerId="ADAL" clId="{AE46424E-8096-413E-A7AE-95C76E96BE8D}" dt="2021-05-10T08:59:49.523" v="1337" actId="26606"/>
          <ac:spMkLst>
            <pc:docMk/>
            <pc:sldMk cId="3704570135" sldId="283"/>
            <ac:spMk id="16" creationId="{2B566528-1B12-4246-9431-5C2D7D081168}"/>
          </ac:spMkLst>
        </pc:spChg>
        <pc:spChg chg="add del">
          <ac:chgData name="Alon Lanyado" userId="9c08a68d-d332-4e27-bc37-7f4a0bd17684" providerId="ADAL" clId="{AE46424E-8096-413E-A7AE-95C76E96BE8D}" dt="2021-05-10T08:59:49.511" v="1336" actId="26606"/>
          <ac:spMkLst>
            <pc:docMk/>
            <pc:sldMk cId="3704570135" sldId="283"/>
            <ac:spMk id="25" creationId="{5E39A796-BE83-48B1-B33F-35C4A32AAB57}"/>
          </ac:spMkLst>
        </pc:spChg>
        <pc:spChg chg="add del">
          <ac:chgData name="Alon Lanyado" userId="9c08a68d-d332-4e27-bc37-7f4a0bd17684" providerId="ADAL" clId="{AE46424E-8096-413E-A7AE-95C76E96BE8D}" dt="2021-05-10T08:59:49.511" v="1336" actId="26606"/>
          <ac:spMkLst>
            <pc:docMk/>
            <pc:sldMk cId="3704570135" sldId="283"/>
            <ac:spMk id="27" creationId="{72F84B47-E267-4194-8194-831DB7B5547F}"/>
          </ac:spMkLst>
        </pc:spChg>
        <pc:spChg chg="add">
          <ac:chgData name="Alon Lanyado" userId="9c08a68d-d332-4e27-bc37-7f4a0bd17684" providerId="ADAL" clId="{AE46424E-8096-413E-A7AE-95C76E96BE8D}" dt="2021-05-10T08:59:49.523" v="1337" actId="26606"/>
          <ac:spMkLst>
            <pc:docMk/>
            <pc:sldMk cId="3704570135" sldId="283"/>
            <ac:spMk id="30" creationId="{2B566528-1B12-4246-9431-5C2D7D081168}"/>
          </ac:spMkLst>
        </pc:spChg>
        <pc:grpChg chg="add del">
          <ac:chgData name="Alon Lanyado" userId="9c08a68d-d332-4e27-bc37-7f4a0bd17684" providerId="ADAL" clId="{AE46424E-8096-413E-A7AE-95C76E96BE8D}" dt="2021-05-10T08:59:49.523" v="1337" actId="26606"/>
          <ac:grpSpMkLst>
            <pc:docMk/>
            <pc:sldMk cId="3704570135" sldId="283"/>
            <ac:grpSpMk id="17" creationId="{5995D10D-E9C9-47DB-AE7E-801FEF38F5C9}"/>
          </ac:grpSpMkLst>
        </pc:grpChg>
        <pc:grpChg chg="add del">
          <ac:chgData name="Alon Lanyado" userId="9c08a68d-d332-4e27-bc37-7f4a0bd17684" providerId="ADAL" clId="{AE46424E-8096-413E-A7AE-95C76E96BE8D}" dt="2021-05-10T08:59:49.523" v="1337" actId="26606"/>
          <ac:grpSpMkLst>
            <pc:docMk/>
            <pc:sldMk cId="3704570135" sldId="283"/>
            <ac:grpSpMk id="20" creationId="{828A5161-06F1-46CF-8AD7-844680A59E13}"/>
          </ac:grpSpMkLst>
        </pc:grpChg>
        <pc:grpChg chg="add">
          <ac:chgData name="Alon Lanyado" userId="9c08a68d-d332-4e27-bc37-7f4a0bd17684" providerId="ADAL" clId="{AE46424E-8096-413E-A7AE-95C76E96BE8D}" dt="2021-05-10T08:59:49.523" v="1337" actId="26606"/>
          <ac:grpSpMkLst>
            <pc:docMk/>
            <pc:sldMk cId="3704570135" sldId="283"/>
            <ac:grpSpMk id="31" creationId="{5995D10D-E9C9-47DB-AE7E-801FEF38F5C9}"/>
          </ac:grpSpMkLst>
        </pc:grpChg>
        <pc:grpChg chg="add">
          <ac:chgData name="Alon Lanyado" userId="9c08a68d-d332-4e27-bc37-7f4a0bd17684" providerId="ADAL" clId="{AE46424E-8096-413E-A7AE-95C76E96BE8D}" dt="2021-05-10T08:59:49.523" v="1337" actId="26606"/>
          <ac:grpSpMkLst>
            <pc:docMk/>
            <pc:sldMk cId="3704570135" sldId="283"/>
            <ac:grpSpMk id="34" creationId="{828A5161-06F1-46CF-8AD7-844680A59E13}"/>
          </ac:grpSpMkLst>
        </pc:grpChg>
        <pc:picChg chg="add del mod">
          <ac:chgData name="Alon Lanyado" userId="9c08a68d-d332-4e27-bc37-7f4a0bd17684" providerId="ADAL" clId="{AE46424E-8096-413E-A7AE-95C76E96BE8D}" dt="2021-05-10T08:59:28.255" v="1331" actId="478"/>
          <ac:picMkLst>
            <pc:docMk/>
            <pc:sldMk cId="3704570135" sldId="283"/>
            <ac:picMk id="6" creationId="{FC826978-FA1E-4B8F-A743-6EB76975B039}"/>
          </ac:picMkLst>
        </pc:picChg>
        <pc:picChg chg="del">
          <ac:chgData name="Alon Lanyado" userId="9c08a68d-d332-4e27-bc37-7f4a0bd17684" providerId="ADAL" clId="{AE46424E-8096-413E-A7AE-95C76E96BE8D}" dt="2021-05-10T07:56:23.387" v="301" actId="478"/>
          <ac:picMkLst>
            <pc:docMk/>
            <pc:sldMk cId="3704570135" sldId="283"/>
            <ac:picMk id="7" creationId="{BCCC3919-270D-4730-A54A-429272A6A9E7}"/>
          </ac:picMkLst>
        </pc:picChg>
        <pc:picChg chg="del">
          <ac:chgData name="Alon Lanyado" userId="9c08a68d-d332-4e27-bc37-7f4a0bd17684" providerId="ADAL" clId="{AE46424E-8096-413E-A7AE-95C76E96BE8D}" dt="2021-05-10T07:56:40.476" v="303" actId="478"/>
          <ac:picMkLst>
            <pc:docMk/>
            <pc:sldMk cId="3704570135" sldId="283"/>
            <ac:picMk id="10" creationId="{B9732A0B-4B71-4080-B6E4-38E31EA5B5F0}"/>
          </ac:picMkLst>
        </pc:picChg>
        <pc:picChg chg="add mod">
          <ac:chgData name="Alon Lanyado" userId="9c08a68d-d332-4e27-bc37-7f4a0bd17684" providerId="ADAL" clId="{AE46424E-8096-413E-A7AE-95C76E96BE8D}" dt="2021-05-10T08:59:49.523" v="1337" actId="26606"/>
          <ac:picMkLst>
            <pc:docMk/>
            <pc:sldMk cId="3704570135" sldId="283"/>
            <ac:picMk id="12" creationId="{23C553F2-A70D-411E-8314-22B7F648FC4F}"/>
          </ac:picMkLst>
        </pc:picChg>
        <pc:picChg chg="add mod ord modCrop">
          <ac:chgData name="Alon Lanyado" userId="9c08a68d-d332-4e27-bc37-7f4a0bd17684" providerId="ADAL" clId="{AE46424E-8096-413E-A7AE-95C76E96BE8D}" dt="2021-05-10T09:01:52.871" v="1352" actId="1076"/>
          <ac:picMkLst>
            <pc:docMk/>
            <pc:sldMk cId="3704570135" sldId="283"/>
            <ac:picMk id="22" creationId="{2D83E5F2-A4BB-44BF-87F6-B9B3A63E97B5}"/>
          </ac:picMkLst>
        </pc:picChg>
      </pc:sldChg>
      <pc:sldChg chg="addSp delSp modSp new mod">
        <pc:chgData name="Alon Lanyado" userId="9c08a68d-d332-4e27-bc37-7f4a0bd17684" providerId="ADAL" clId="{AE46424E-8096-413E-A7AE-95C76E96BE8D}" dt="2021-05-10T09:03:22.447" v="1356" actId="120"/>
        <pc:sldMkLst>
          <pc:docMk/>
          <pc:sldMk cId="2181725593" sldId="284"/>
        </pc:sldMkLst>
        <pc:spChg chg="del">
          <ac:chgData name="Alon Lanyado" userId="9c08a68d-d332-4e27-bc37-7f4a0bd17684" providerId="ADAL" clId="{AE46424E-8096-413E-A7AE-95C76E96BE8D}" dt="2021-05-10T08:53:40.593" v="1235"/>
          <ac:spMkLst>
            <pc:docMk/>
            <pc:sldMk cId="2181725593" sldId="284"/>
            <ac:spMk id="2" creationId="{33B6C63A-40F8-4E99-A792-82B9583BDCC5}"/>
          </ac:spMkLst>
        </pc:spChg>
        <pc:spChg chg="del">
          <ac:chgData name="Alon Lanyado" userId="9c08a68d-d332-4e27-bc37-7f4a0bd17684" providerId="ADAL" clId="{AE46424E-8096-413E-A7AE-95C76E96BE8D}" dt="2021-05-10T08:49:10.542" v="946"/>
          <ac:spMkLst>
            <pc:docMk/>
            <pc:sldMk cId="2181725593" sldId="284"/>
            <ac:spMk id="3" creationId="{99FD0F91-039E-4C6E-B1E8-3BE62013DA9C}"/>
          </ac:spMkLst>
        </pc:spChg>
        <pc:spChg chg="add mod">
          <ac:chgData name="Alon Lanyado" userId="9c08a68d-d332-4e27-bc37-7f4a0bd17684" providerId="ADAL" clId="{AE46424E-8096-413E-A7AE-95C76E96BE8D}" dt="2021-05-10T08:53:40.593" v="1235"/>
          <ac:spMkLst>
            <pc:docMk/>
            <pc:sldMk cId="2181725593" sldId="284"/>
            <ac:spMk id="5" creationId="{2FD7748F-6478-428C-A2BC-3745829BE4B2}"/>
          </ac:spMkLst>
        </pc:spChg>
        <pc:graphicFrameChg chg="add mod modGraphic">
          <ac:chgData name="Alon Lanyado" userId="9c08a68d-d332-4e27-bc37-7f4a0bd17684" providerId="ADAL" clId="{AE46424E-8096-413E-A7AE-95C76E96BE8D}" dt="2021-05-10T09:03:22.447" v="1356" actId="120"/>
          <ac:graphicFrameMkLst>
            <pc:docMk/>
            <pc:sldMk cId="2181725593" sldId="284"/>
            <ac:graphicFrameMk id="4" creationId="{CC11CD27-53B7-4011-91CB-1967690BB785}"/>
          </ac:graphicFrameMkLst>
        </pc:graphicFrameChg>
      </pc:sldChg>
    </pc:docChg>
  </pc:docChgLst>
  <pc:docChgLst>
    <pc:chgData name="Yaron" userId="5aab97db-2b28-4b1e-ae6e-ac1b04411bcf" providerId="ADAL" clId="{550E99F6-43FF-417A-A1A2-FEB65D76CC5A}"/>
    <pc:docChg chg="custSel addSld delSld modSld">
      <pc:chgData name="Yaron" userId="5aab97db-2b28-4b1e-ae6e-ac1b04411bcf" providerId="ADAL" clId="{550E99F6-43FF-417A-A1A2-FEB65D76CC5A}" dt="2021-05-11T10:57:13.671" v="471" actId="20577"/>
      <pc:docMkLst>
        <pc:docMk/>
      </pc:docMkLst>
      <pc:sldChg chg="addSp delSp modSp mod">
        <pc:chgData name="Yaron" userId="5aab97db-2b28-4b1e-ae6e-ac1b04411bcf" providerId="ADAL" clId="{550E99F6-43FF-417A-A1A2-FEB65D76CC5A}" dt="2021-05-10T14:29:06.621" v="166" actId="20577"/>
        <pc:sldMkLst>
          <pc:docMk/>
          <pc:sldMk cId="2063455557" sldId="266"/>
        </pc:sldMkLst>
        <pc:spChg chg="del">
          <ac:chgData name="Yaron" userId="5aab97db-2b28-4b1e-ae6e-ac1b04411bcf" providerId="ADAL" clId="{550E99F6-43FF-417A-A1A2-FEB65D76CC5A}" dt="2021-05-10T14:23:26.281" v="0" actId="931"/>
          <ac:spMkLst>
            <pc:docMk/>
            <pc:sldMk cId="2063455557" sldId="266"/>
            <ac:spMk id="4" creationId="{152AE9E7-B4E7-4C23-AC65-F1DA7D9259BC}"/>
          </ac:spMkLst>
        </pc:spChg>
        <pc:spChg chg="add del mod">
          <ac:chgData name="Yaron" userId="5aab97db-2b28-4b1e-ae6e-ac1b04411bcf" providerId="ADAL" clId="{550E99F6-43FF-417A-A1A2-FEB65D76CC5A}" dt="2021-05-10T14:23:48.773" v="8" actId="931"/>
          <ac:spMkLst>
            <pc:docMk/>
            <pc:sldMk cId="2063455557" sldId="266"/>
            <ac:spMk id="9" creationId="{4793A021-2302-4548-B252-5FDD9C950EC3}"/>
          </ac:spMkLst>
        </pc:spChg>
        <pc:spChg chg="mod">
          <ac:chgData name="Yaron" userId="5aab97db-2b28-4b1e-ae6e-ac1b04411bcf" providerId="ADAL" clId="{550E99F6-43FF-417A-A1A2-FEB65D76CC5A}" dt="2021-05-10T14:29:06.621" v="166" actId="20577"/>
          <ac:spMkLst>
            <pc:docMk/>
            <pc:sldMk cId="2063455557" sldId="266"/>
            <ac:spMk id="11" creationId="{453F990A-D1EC-4C8F-A031-13590C8C9494}"/>
          </ac:spMkLst>
        </pc:spChg>
        <pc:spChg chg="add del mod">
          <ac:chgData name="Yaron" userId="5aab97db-2b28-4b1e-ae6e-ac1b04411bcf" providerId="ADAL" clId="{550E99F6-43FF-417A-A1A2-FEB65D76CC5A}" dt="2021-05-10T14:27:52.307" v="38" actId="478"/>
          <ac:spMkLst>
            <pc:docMk/>
            <pc:sldMk cId="2063455557" sldId="266"/>
            <ac:spMk id="14" creationId="{1CCEDF5B-5CCD-4419-A051-4932A37ECA0D}"/>
          </ac:spMkLst>
        </pc:spChg>
        <pc:spChg chg="add del mod">
          <ac:chgData name="Yaron" userId="5aab97db-2b28-4b1e-ae6e-ac1b04411bcf" providerId="ADAL" clId="{550E99F6-43FF-417A-A1A2-FEB65D76CC5A}" dt="2021-05-10T14:28:00.990" v="39" actId="478"/>
          <ac:spMkLst>
            <pc:docMk/>
            <pc:sldMk cId="2063455557" sldId="266"/>
            <ac:spMk id="24" creationId="{D4822014-6D14-4A5D-9075-3679D3F21B7D}"/>
          </ac:spMkLst>
        </pc:spChg>
        <pc:picChg chg="add del mod">
          <ac:chgData name="Yaron" userId="5aab97db-2b28-4b1e-ae6e-ac1b04411bcf" providerId="ADAL" clId="{550E99F6-43FF-417A-A1A2-FEB65D76CC5A}" dt="2021-05-10T14:23:41.612" v="7" actId="478"/>
          <ac:picMkLst>
            <pc:docMk/>
            <pc:sldMk cId="2063455557" sldId="266"/>
            <ac:picMk id="5" creationId="{B7F1947F-4D43-4953-AD9F-0E85D3C450BD}"/>
          </ac:picMkLst>
        </pc:picChg>
        <pc:picChg chg="add del mod">
          <ac:chgData name="Yaron" userId="5aab97db-2b28-4b1e-ae6e-ac1b04411bcf" providerId="ADAL" clId="{550E99F6-43FF-417A-A1A2-FEB65D76CC5A}" dt="2021-05-10T14:26:25.119" v="17" actId="478"/>
          <ac:picMkLst>
            <pc:docMk/>
            <pc:sldMk cId="2063455557" sldId="266"/>
            <ac:picMk id="7" creationId="{042A31FC-314A-40FD-921B-E43866B30ED1}"/>
          </ac:picMkLst>
        </pc:picChg>
        <pc:picChg chg="add del mod">
          <ac:chgData name="Yaron" userId="5aab97db-2b28-4b1e-ae6e-ac1b04411bcf" providerId="ADAL" clId="{550E99F6-43FF-417A-A1A2-FEB65D76CC5A}" dt="2021-05-10T14:25:45.264" v="13" actId="478"/>
          <ac:picMkLst>
            <pc:docMk/>
            <pc:sldMk cId="2063455557" sldId="266"/>
            <ac:picMk id="12" creationId="{D9CFC221-A95F-4028-998B-2F1CC1F92798}"/>
          </ac:picMkLst>
        </pc:picChg>
        <pc:picChg chg="add del mod">
          <ac:chgData name="Yaron" userId="5aab97db-2b28-4b1e-ae6e-ac1b04411bcf" providerId="ADAL" clId="{550E99F6-43FF-417A-A1A2-FEB65D76CC5A}" dt="2021-05-10T14:26:47.454" v="27" actId="478"/>
          <ac:picMkLst>
            <pc:docMk/>
            <pc:sldMk cId="2063455557" sldId="266"/>
            <ac:picMk id="16" creationId="{EB333A63-E511-4A77-A689-70B93A1E239A}"/>
          </ac:picMkLst>
        </pc:picChg>
        <pc:picChg chg="add del mod">
          <ac:chgData name="Yaron" userId="5aab97db-2b28-4b1e-ae6e-ac1b04411bcf" providerId="ADAL" clId="{550E99F6-43FF-417A-A1A2-FEB65D76CC5A}" dt="2021-05-10T14:26:47.454" v="27" actId="478"/>
          <ac:picMkLst>
            <pc:docMk/>
            <pc:sldMk cId="2063455557" sldId="266"/>
            <ac:picMk id="18" creationId="{A3D53E1A-3B54-43D3-AEDC-2A41043F669D}"/>
          </ac:picMkLst>
        </pc:picChg>
        <pc:picChg chg="add mod">
          <ac:chgData name="Yaron" userId="5aab97db-2b28-4b1e-ae6e-ac1b04411bcf" providerId="ADAL" clId="{550E99F6-43FF-417A-A1A2-FEB65D76CC5A}" dt="2021-05-10T14:27:00.504" v="32" actId="1076"/>
          <ac:picMkLst>
            <pc:docMk/>
            <pc:sldMk cId="2063455557" sldId="266"/>
            <ac:picMk id="20" creationId="{463983D1-1E53-4449-8F6F-39991FAE17A0}"/>
          </ac:picMkLst>
        </pc:picChg>
        <pc:picChg chg="add mod">
          <ac:chgData name="Yaron" userId="5aab97db-2b28-4b1e-ae6e-ac1b04411bcf" providerId="ADAL" clId="{550E99F6-43FF-417A-A1A2-FEB65D76CC5A}" dt="2021-05-10T14:27:15.374" v="37" actId="1076"/>
          <ac:picMkLst>
            <pc:docMk/>
            <pc:sldMk cId="2063455557" sldId="266"/>
            <ac:picMk id="22" creationId="{5D1E67B8-B6F4-4C73-A9E8-545946B9891E}"/>
          </ac:picMkLst>
        </pc:picChg>
      </pc:sldChg>
      <pc:sldChg chg="modSp mod">
        <pc:chgData name="Yaron" userId="5aab97db-2b28-4b1e-ae6e-ac1b04411bcf" providerId="ADAL" clId="{550E99F6-43FF-417A-A1A2-FEB65D76CC5A}" dt="2021-05-11T10:57:13.671" v="471" actId="20577"/>
        <pc:sldMkLst>
          <pc:docMk/>
          <pc:sldMk cId="2676077996" sldId="273"/>
        </pc:sldMkLst>
        <pc:spChg chg="mod">
          <ac:chgData name="Yaron" userId="5aab97db-2b28-4b1e-ae6e-ac1b04411bcf" providerId="ADAL" clId="{550E99F6-43FF-417A-A1A2-FEB65D76CC5A}" dt="2021-05-11T10:57:13.671" v="471" actId="20577"/>
          <ac:spMkLst>
            <pc:docMk/>
            <pc:sldMk cId="2676077996" sldId="273"/>
            <ac:spMk id="3" creationId="{D05A12DE-5383-4092-B656-816317BBE566}"/>
          </ac:spMkLst>
        </pc:spChg>
      </pc:sldChg>
      <pc:sldChg chg="del">
        <pc:chgData name="Yaron" userId="5aab97db-2b28-4b1e-ae6e-ac1b04411bcf" providerId="ADAL" clId="{550E99F6-43FF-417A-A1A2-FEB65D76CC5A}" dt="2021-05-10T14:29:19.579" v="168" actId="47"/>
        <pc:sldMkLst>
          <pc:docMk/>
          <pc:sldMk cId="99252309" sldId="274"/>
        </pc:sldMkLst>
      </pc:sldChg>
      <pc:sldChg chg="addSp delSp modSp mod">
        <pc:chgData name="Yaron" userId="5aab97db-2b28-4b1e-ae6e-ac1b04411bcf" providerId="ADAL" clId="{550E99F6-43FF-417A-A1A2-FEB65D76CC5A}" dt="2021-05-11T10:56:30.951" v="430" actId="20577"/>
        <pc:sldMkLst>
          <pc:docMk/>
          <pc:sldMk cId="1560298024" sldId="275"/>
        </pc:sldMkLst>
        <pc:spChg chg="add del mod">
          <ac:chgData name="Yaron" userId="5aab97db-2b28-4b1e-ae6e-ac1b04411bcf" providerId="ADAL" clId="{550E99F6-43FF-417A-A1A2-FEB65D76CC5A}" dt="2021-05-11T10:53:51.419" v="413" actId="478"/>
          <ac:spMkLst>
            <pc:docMk/>
            <pc:sldMk cId="1560298024" sldId="275"/>
            <ac:spMk id="4" creationId="{BC1D8836-0DAD-4295-932A-659766A6FAC9}"/>
          </ac:spMkLst>
        </pc:spChg>
        <pc:spChg chg="mod">
          <ac:chgData name="Yaron" userId="5aab97db-2b28-4b1e-ae6e-ac1b04411bcf" providerId="ADAL" clId="{550E99F6-43FF-417A-A1A2-FEB65D76CC5A}" dt="2021-05-11T10:56:30.951" v="430" actId="20577"/>
          <ac:spMkLst>
            <pc:docMk/>
            <pc:sldMk cId="1560298024" sldId="275"/>
            <ac:spMk id="12" creationId="{5457082E-592D-429B-AFE5-C646F1BD2EFC}"/>
          </ac:spMkLst>
        </pc:spChg>
        <pc:picChg chg="add mod">
          <ac:chgData name="Yaron" userId="5aab97db-2b28-4b1e-ae6e-ac1b04411bcf" providerId="ADAL" clId="{550E99F6-43FF-417A-A1A2-FEB65D76CC5A}" dt="2021-05-11T10:55:22.344" v="418" actId="1076"/>
          <ac:picMkLst>
            <pc:docMk/>
            <pc:sldMk cId="1560298024" sldId="275"/>
            <ac:picMk id="6" creationId="{7C6649F2-8D49-4E5C-86A3-2D5CC6ADDEB4}"/>
          </ac:picMkLst>
        </pc:picChg>
        <pc:picChg chg="del">
          <ac:chgData name="Yaron" userId="5aab97db-2b28-4b1e-ae6e-ac1b04411bcf" providerId="ADAL" clId="{550E99F6-43FF-417A-A1A2-FEB65D76CC5A}" dt="2021-05-11T10:53:52.755" v="414" actId="478"/>
          <ac:picMkLst>
            <pc:docMk/>
            <pc:sldMk cId="1560298024" sldId="275"/>
            <ac:picMk id="8" creationId="{04510BD2-2923-4B28-9C13-FBBF904D9604}"/>
          </ac:picMkLst>
        </pc:picChg>
        <pc:picChg chg="add mod">
          <ac:chgData name="Yaron" userId="5aab97db-2b28-4b1e-ae6e-ac1b04411bcf" providerId="ADAL" clId="{550E99F6-43FF-417A-A1A2-FEB65D76CC5A}" dt="2021-05-11T10:55:32.014" v="422" actId="1076"/>
          <ac:picMkLst>
            <pc:docMk/>
            <pc:sldMk cId="1560298024" sldId="275"/>
            <ac:picMk id="9" creationId="{E7D1EACE-BF0D-4C8B-B610-D6746B8FB930}"/>
          </ac:picMkLst>
        </pc:picChg>
        <pc:picChg chg="del">
          <ac:chgData name="Yaron" userId="5aab97db-2b28-4b1e-ae6e-ac1b04411bcf" providerId="ADAL" clId="{550E99F6-43FF-417A-A1A2-FEB65D76CC5A}" dt="2021-05-11T10:53:40.973" v="412" actId="478"/>
          <ac:picMkLst>
            <pc:docMk/>
            <pc:sldMk cId="1560298024" sldId="275"/>
            <ac:picMk id="15" creationId="{851E7963-9C95-42E1-80F8-9B47AE3981E2}"/>
          </ac:picMkLst>
        </pc:picChg>
      </pc:sldChg>
      <pc:sldChg chg="add del">
        <pc:chgData name="Yaron" userId="5aab97db-2b28-4b1e-ae6e-ac1b04411bcf" providerId="ADAL" clId="{550E99F6-43FF-417A-A1A2-FEB65D76CC5A}" dt="2021-05-10T14:35:10.692" v="280" actId="47"/>
        <pc:sldMkLst>
          <pc:docMk/>
          <pc:sldMk cId="13610742" sldId="285"/>
        </pc:sldMkLst>
      </pc:sldChg>
      <pc:sldChg chg="addSp delSp modSp add mod">
        <pc:chgData name="Yaron" userId="5aab97db-2b28-4b1e-ae6e-ac1b04411bcf" providerId="ADAL" clId="{550E99F6-43FF-417A-A1A2-FEB65D76CC5A}" dt="2021-05-10T14:38:49.401" v="411" actId="1076"/>
        <pc:sldMkLst>
          <pc:docMk/>
          <pc:sldMk cId="2268262491" sldId="286"/>
        </pc:sldMkLst>
        <pc:spChg chg="mod">
          <ac:chgData name="Yaron" userId="5aab97db-2b28-4b1e-ae6e-ac1b04411bcf" providerId="ADAL" clId="{550E99F6-43FF-417A-A1A2-FEB65D76CC5A}" dt="2021-05-10T14:37:31.218" v="401" actId="1076"/>
          <ac:spMkLst>
            <pc:docMk/>
            <pc:sldMk cId="2268262491" sldId="286"/>
            <ac:spMk id="11" creationId="{453F990A-D1EC-4C8F-A031-13590C8C9494}"/>
          </ac:spMkLst>
        </pc:spChg>
        <pc:picChg chg="add del mod">
          <ac:chgData name="Yaron" userId="5aab97db-2b28-4b1e-ae6e-ac1b04411bcf" providerId="ADAL" clId="{550E99F6-43FF-417A-A1A2-FEB65D76CC5A}" dt="2021-05-10T14:38:11.322" v="407" actId="478"/>
          <ac:picMkLst>
            <pc:docMk/>
            <pc:sldMk cId="2268262491" sldId="286"/>
            <ac:picMk id="4" creationId="{CC904079-A83B-4EAA-8E5C-74D6D2282AFF}"/>
          </ac:picMkLst>
        </pc:picChg>
        <pc:picChg chg="add mod">
          <ac:chgData name="Yaron" userId="5aab97db-2b28-4b1e-ae6e-ac1b04411bcf" providerId="ADAL" clId="{550E99F6-43FF-417A-A1A2-FEB65D76CC5A}" dt="2021-05-10T14:38:49.401" v="411" actId="1076"/>
          <ac:picMkLst>
            <pc:docMk/>
            <pc:sldMk cId="2268262491" sldId="286"/>
            <ac:picMk id="6" creationId="{5187B06A-904F-464E-B5D7-EEA00CFA4A43}"/>
          </ac:picMkLst>
        </pc:picChg>
        <pc:picChg chg="del">
          <ac:chgData name="Yaron" userId="5aab97db-2b28-4b1e-ae6e-ac1b04411bcf" providerId="ADAL" clId="{550E99F6-43FF-417A-A1A2-FEB65D76CC5A}" dt="2021-05-10T14:37:21.739" v="399" actId="478"/>
          <ac:picMkLst>
            <pc:docMk/>
            <pc:sldMk cId="2268262491" sldId="286"/>
            <ac:picMk id="20" creationId="{463983D1-1E53-4449-8F6F-39991FAE17A0}"/>
          </ac:picMkLst>
        </pc:picChg>
        <pc:picChg chg="del">
          <ac:chgData name="Yaron" userId="5aab97db-2b28-4b1e-ae6e-ac1b04411bcf" providerId="ADAL" clId="{550E99F6-43FF-417A-A1A2-FEB65D76CC5A}" dt="2021-05-10T14:37:22.890" v="400" actId="478"/>
          <ac:picMkLst>
            <pc:docMk/>
            <pc:sldMk cId="2268262491" sldId="286"/>
            <ac:picMk id="22" creationId="{5D1E67B8-B6F4-4C73-A9E8-545946B9891E}"/>
          </ac:picMkLst>
        </pc:picChg>
      </pc:sldChg>
    </pc:docChg>
  </pc:docChgLst>
  <pc:docChgLst>
    <pc:chgData name="Yaron" userId="S::yaron@earlysign.com::5aab97db-2b28-4b1e-ae6e-ac1b04411bcf" providerId="AD" clId="Web-{346E951E-7374-4530-A0FC-9E81340D5666}"/>
    <pc:docChg chg="modSld">
      <pc:chgData name="Yaron" userId="S::yaron@earlysign.com::5aab97db-2b28-4b1e-ae6e-ac1b04411bcf" providerId="AD" clId="Web-{346E951E-7374-4530-A0FC-9E81340D5666}" dt="2021-05-05T07:42:41.825" v="37" actId="20577"/>
      <pc:docMkLst>
        <pc:docMk/>
      </pc:docMkLst>
      <pc:sldChg chg="modSp">
        <pc:chgData name="Yaron" userId="S::yaron@earlysign.com::5aab97db-2b28-4b1e-ae6e-ac1b04411bcf" providerId="AD" clId="Web-{346E951E-7374-4530-A0FC-9E81340D5666}" dt="2021-05-05T07:42:41.825" v="37" actId="20577"/>
        <pc:sldMkLst>
          <pc:docMk/>
          <pc:sldMk cId="109857222" sldId="256"/>
        </pc:sldMkLst>
        <pc:spChg chg="mod">
          <ac:chgData name="Yaron" userId="S::yaron@earlysign.com::5aab97db-2b28-4b1e-ae6e-ac1b04411bcf" providerId="AD" clId="Web-{346E951E-7374-4530-A0FC-9E81340D5666}" dt="2021-05-05T07:42:41.825" v="37" actId="20577"/>
          <ac:spMkLst>
            <pc:docMk/>
            <pc:sldMk cId="109857222" sldId="256"/>
            <ac:spMk id="2" creationId="{00000000-0000-0000-0000-000000000000}"/>
          </ac:spMkLst>
        </pc:spChg>
      </pc:sldChg>
    </pc:docChg>
  </pc:docChgLst>
  <pc:docChgLst>
    <pc:chgData name="Yaron" userId="5aab97db-2b28-4b1e-ae6e-ac1b04411bcf" providerId="ADAL" clId="{1DCBFFDB-7A63-4EC2-9406-7553513172ED}"/>
    <pc:docChg chg="undo custSel addSld delSld modSld">
      <pc:chgData name="Yaron" userId="5aab97db-2b28-4b1e-ae6e-ac1b04411bcf" providerId="ADAL" clId="{1DCBFFDB-7A63-4EC2-9406-7553513172ED}" dt="2021-05-05T12:06:52.454" v="2431" actId="1076"/>
      <pc:docMkLst>
        <pc:docMk/>
      </pc:docMkLst>
      <pc:sldChg chg="addSp delSp modSp mod modClrScheme chgLayout">
        <pc:chgData name="Yaron" userId="5aab97db-2b28-4b1e-ae6e-ac1b04411bcf" providerId="ADAL" clId="{1DCBFFDB-7A63-4EC2-9406-7553513172ED}" dt="2021-05-05T07:43:22.111" v="3" actId="14100"/>
        <pc:sldMkLst>
          <pc:docMk/>
          <pc:sldMk cId="109857222" sldId="256"/>
        </pc:sldMkLst>
        <pc:spChg chg="mod ord">
          <ac:chgData name="Yaron" userId="5aab97db-2b28-4b1e-ae6e-ac1b04411bcf" providerId="ADAL" clId="{1DCBFFDB-7A63-4EC2-9406-7553513172ED}" dt="2021-05-05T07:43:22.111" v="3" actId="14100"/>
          <ac:spMkLst>
            <pc:docMk/>
            <pc:sldMk cId="109857222" sldId="256"/>
            <ac:spMk id="2" creationId="{00000000-0000-0000-0000-000000000000}"/>
          </ac:spMkLst>
        </pc:spChg>
        <pc:spChg chg="del mod ord">
          <ac:chgData name="Yaron" userId="5aab97db-2b28-4b1e-ae6e-ac1b04411bcf" providerId="ADAL" clId="{1DCBFFDB-7A63-4EC2-9406-7553513172ED}" dt="2021-05-05T07:43:05.108" v="0" actId="700"/>
          <ac:spMkLst>
            <pc:docMk/>
            <pc:sldMk cId="109857222" sldId="256"/>
            <ac:spMk id="3" creationId="{00000000-0000-0000-0000-000000000000}"/>
          </ac:spMkLst>
        </pc:spChg>
        <pc:spChg chg="add mod ord">
          <ac:chgData name="Yaron" userId="5aab97db-2b28-4b1e-ae6e-ac1b04411bcf" providerId="ADAL" clId="{1DCBFFDB-7A63-4EC2-9406-7553513172ED}" dt="2021-05-05T07:43:05.108" v="0" actId="700"/>
          <ac:spMkLst>
            <pc:docMk/>
            <pc:sldMk cId="109857222" sldId="256"/>
            <ac:spMk id="4" creationId="{4B1F3E28-C9BE-413A-9E75-977530A9C790}"/>
          </ac:spMkLst>
        </pc:spChg>
      </pc:sldChg>
      <pc:sldChg chg="addSp delSp modSp new mod modClrScheme chgLayout">
        <pc:chgData name="Yaron" userId="5aab97db-2b28-4b1e-ae6e-ac1b04411bcf" providerId="ADAL" clId="{1DCBFFDB-7A63-4EC2-9406-7553513172ED}" dt="2021-05-05T07:46:17.295" v="147" actId="20577"/>
        <pc:sldMkLst>
          <pc:docMk/>
          <pc:sldMk cId="2395725081" sldId="257"/>
        </pc:sldMkLst>
        <pc:spChg chg="del mod ord">
          <ac:chgData name="Yaron" userId="5aab97db-2b28-4b1e-ae6e-ac1b04411bcf" providerId="ADAL" clId="{1DCBFFDB-7A63-4EC2-9406-7553513172ED}" dt="2021-05-05T07:43:29.282" v="5" actId="700"/>
          <ac:spMkLst>
            <pc:docMk/>
            <pc:sldMk cId="2395725081" sldId="257"/>
            <ac:spMk id="2" creationId="{1921C586-49B0-4A61-9452-DE90D55DDE87}"/>
          </ac:spMkLst>
        </pc:spChg>
        <pc:spChg chg="del mod ord">
          <ac:chgData name="Yaron" userId="5aab97db-2b28-4b1e-ae6e-ac1b04411bcf" providerId="ADAL" clId="{1DCBFFDB-7A63-4EC2-9406-7553513172ED}" dt="2021-05-05T07:43:29.282" v="5" actId="700"/>
          <ac:spMkLst>
            <pc:docMk/>
            <pc:sldMk cId="2395725081" sldId="257"/>
            <ac:spMk id="3" creationId="{A8BC2293-A08E-4E03-9A75-13FDB30482EA}"/>
          </ac:spMkLst>
        </pc:spChg>
        <pc:spChg chg="add mod ord">
          <ac:chgData name="Yaron" userId="5aab97db-2b28-4b1e-ae6e-ac1b04411bcf" providerId="ADAL" clId="{1DCBFFDB-7A63-4EC2-9406-7553513172ED}" dt="2021-05-05T07:43:56.345" v="79" actId="20577"/>
          <ac:spMkLst>
            <pc:docMk/>
            <pc:sldMk cId="2395725081" sldId="257"/>
            <ac:spMk id="4" creationId="{8EE8D31C-68EC-4277-ABDF-D4656A0A084B}"/>
          </ac:spMkLst>
        </pc:spChg>
        <pc:spChg chg="add mod ord">
          <ac:chgData name="Yaron" userId="5aab97db-2b28-4b1e-ae6e-ac1b04411bcf" providerId="ADAL" clId="{1DCBFFDB-7A63-4EC2-9406-7553513172ED}" dt="2021-05-05T07:46:17.295" v="147" actId="20577"/>
          <ac:spMkLst>
            <pc:docMk/>
            <pc:sldMk cId="2395725081" sldId="257"/>
            <ac:spMk id="5" creationId="{D52C5C0C-BD82-4D4E-AB77-96ECC3CFD79D}"/>
          </ac:spMkLst>
        </pc:spChg>
      </pc:sldChg>
      <pc:sldChg chg="modSp new mod">
        <pc:chgData name="Yaron" userId="5aab97db-2b28-4b1e-ae6e-ac1b04411bcf" providerId="ADAL" clId="{1DCBFFDB-7A63-4EC2-9406-7553513172ED}" dt="2021-05-05T07:47:03.759" v="173" actId="15"/>
        <pc:sldMkLst>
          <pc:docMk/>
          <pc:sldMk cId="1548512986" sldId="258"/>
        </pc:sldMkLst>
        <pc:spChg chg="mod">
          <ac:chgData name="Yaron" userId="5aab97db-2b28-4b1e-ae6e-ac1b04411bcf" providerId="ADAL" clId="{1DCBFFDB-7A63-4EC2-9406-7553513172ED}" dt="2021-05-05T07:46:37.169" v="162" actId="20577"/>
          <ac:spMkLst>
            <pc:docMk/>
            <pc:sldMk cId="1548512986" sldId="258"/>
            <ac:spMk id="2" creationId="{726359CB-F51F-496D-B327-2210FA370048}"/>
          </ac:spMkLst>
        </pc:spChg>
        <pc:spChg chg="mod">
          <ac:chgData name="Yaron" userId="5aab97db-2b28-4b1e-ae6e-ac1b04411bcf" providerId="ADAL" clId="{1DCBFFDB-7A63-4EC2-9406-7553513172ED}" dt="2021-05-05T07:47:03.759" v="173" actId="15"/>
          <ac:spMkLst>
            <pc:docMk/>
            <pc:sldMk cId="1548512986" sldId="258"/>
            <ac:spMk id="3" creationId="{1F93C92B-8B1F-4186-9F85-C205F82804D5}"/>
          </ac:spMkLst>
        </pc:spChg>
      </pc:sldChg>
      <pc:sldChg chg="modSp add mod">
        <pc:chgData name="Yaron" userId="5aab97db-2b28-4b1e-ae6e-ac1b04411bcf" providerId="ADAL" clId="{1DCBFFDB-7A63-4EC2-9406-7553513172ED}" dt="2021-05-05T07:51:29.932" v="179" actId="207"/>
        <pc:sldMkLst>
          <pc:docMk/>
          <pc:sldMk cId="3002485105" sldId="259"/>
        </pc:sldMkLst>
        <pc:spChg chg="mod">
          <ac:chgData name="Yaron" userId="5aab97db-2b28-4b1e-ae6e-ac1b04411bcf" providerId="ADAL" clId="{1DCBFFDB-7A63-4EC2-9406-7553513172ED}" dt="2021-05-05T07:51:29.932" v="179" actId="207"/>
          <ac:spMkLst>
            <pc:docMk/>
            <pc:sldMk cId="3002485105" sldId="259"/>
            <ac:spMk id="3" creationId="{1F93C92B-8B1F-4186-9F85-C205F82804D5}"/>
          </ac:spMkLst>
        </pc:spChg>
      </pc:sldChg>
      <pc:sldChg chg="addSp modSp add mod">
        <pc:chgData name="Yaron" userId="5aab97db-2b28-4b1e-ae6e-ac1b04411bcf" providerId="ADAL" clId="{1DCBFFDB-7A63-4EC2-9406-7553513172ED}" dt="2021-05-05T07:52:14.399" v="184" actId="13822"/>
        <pc:sldMkLst>
          <pc:docMk/>
          <pc:sldMk cId="489648203" sldId="260"/>
        </pc:sldMkLst>
        <pc:spChg chg="mod">
          <ac:chgData name="Yaron" userId="5aab97db-2b28-4b1e-ae6e-ac1b04411bcf" providerId="ADAL" clId="{1DCBFFDB-7A63-4EC2-9406-7553513172ED}" dt="2021-05-05T07:51:47.468" v="181" actId="207"/>
          <ac:spMkLst>
            <pc:docMk/>
            <pc:sldMk cId="489648203" sldId="260"/>
            <ac:spMk id="3" creationId="{1F93C92B-8B1F-4186-9F85-C205F82804D5}"/>
          </ac:spMkLst>
        </pc:spChg>
        <pc:cxnChg chg="add mod">
          <ac:chgData name="Yaron" userId="5aab97db-2b28-4b1e-ae6e-ac1b04411bcf" providerId="ADAL" clId="{1DCBFFDB-7A63-4EC2-9406-7553513172ED}" dt="2021-05-05T07:52:14.399" v="184" actId="13822"/>
          <ac:cxnSpMkLst>
            <pc:docMk/>
            <pc:sldMk cId="489648203" sldId="260"/>
            <ac:cxnSpMk id="5" creationId="{8F5CE1C1-15DC-42E5-8FC5-162C243C3D5A}"/>
          </ac:cxnSpMkLst>
        </pc:cxnChg>
      </pc:sldChg>
      <pc:sldChg chg="modSp add mod">
        <pc:chgData name="Yaron" userId="5aab97db-2b28-4b1e-ae6e-ac1b04411bcf" providerId="ADAL" clId="{1DCBFFDB-7A63-4EC2-9406-7553513172ED}" dt="2021-05-05T07:52:28.121" v="186" actId="207"/>
        <pc:sldMkLst>
          <pc:docMk/>
          <pc:sldMk cId="2159843856" sldId="261"/>
        </pc:sldMkLst>
        <pc:spChg chg="mod">
          <ac:chgData name="Yaron" userId="5aab97db-2b28-4b1e-ae6e-ac1b04411bcf" providerId="ADAL" clId="{1DCBFFDB-7A63-4EC2-9406-7553513172ED}" dt="2021-05-05T07:52:28.121" v="186" actId="207"/>
          <ac:spMkLst>
            <pc:docMk/>
            <pc:sldMk cId="2159843856" sldId="261"/>
            <ac:spMk id="3" creationId="{1F93C92B-8B1F-4186-9F85-C205F82804D5}"/>
          </ac:spMkLst>
        </pc:spChg>
      </pc:sldChg>
      <pc:sldChg chg="modSp add mod">
        <pc:chgData name="Yaron" userId="5aab97db-2b28-4b1e-ae6e-ac1b04411bcf" providerId="ADAL" clId="{1DCBFFDB-7A63-4EC2-9406-7553513172ED}" dt="2021-05-05T07:52:46.410" v="189" actId="207"/>
        <pc:sldMkLst>
          <pc:docMk/>
          <pc:sldMk cId="814226306" sldId="262"/>
        </pc:sldMkLst>
        <pc:spChg chg="mod">
          <ac:chgData name="Yaron" userId="5aab97db-2b28-4b1e-ae6e-ac1b04411bcf" providerId="ADAL" clId="{1DCBFFDB-7A63-4EC2-9406-7553513172ED}" dt="2021-05-05T07:52:46.410" v="189" actId="207"/>
          <ac:spMkLst>
            <pc:docMk/>
            <pc:sldMk cId="814226306" sldId="262"/>
            <ac:spMk id="3" creationId="{1F93C92B-8B1F-4186-9F85-C205F82804D5}"/>
          </ac:spMkLst>
        </pc:spChg>
      </pc:sldChg>
      <pc:sldChg chg="addSp modSp add mod">
        <pc:chgData name="Yaron" userId="5aab97db-2b28-4b1e-ae6e-ac1b04411bcf" providerId="ADAL" clId="{1DCBFFDB-7A63-4EC2-9406-7553513172ED}" dt="2021-05-05T08:00:15.456" v="252" actId="1076"/>
        <pc:sldMkLst>
          <pc:docMk/>
          <pc:sldMk cId="2411987448" sldId="263"/>
        </pc:sldMkLst>
        <pc:spChg chg="mod">
          <ac:chgData name="Yaron" userId="5aab97db-2b28-4b1e-ae6e-ac1b04411bcf" providerId="ADAL" clId="{1DCBFFDB-7A63-4EC2-9406-7553513172ED}" dt="2021-05-05T07:52:57.751" v="191" actId="207"/>
          <ac:spMkLst>
            <pc:docMk/>
            <pc:sldMk cId="2411987448" sldId="263"/>
            <ac:spMk id="3" creationId="{1F93C92B-8B1F-4186-9F85-C205F82804D5}"/>
          </ac:spMkLst>
        </pc:spChg>
        <pc:spChg chg="add mod">
          <ac:chgData name="Yaron" userId="5aab97db-2b28-4b1e-ae6e-ac1b04411bcf" providerId="ADAL" clId="{1DCBFFDB-7A63-4EC2-9406-7553513172ED}" dt="2021-05-05T08:00:15.456" v="252" actId="1076"/>
          <ac:spMkLst>
            <pc:docMk/>
            <pc:sldMk cId="2411987448" sldId="263"/>
            <ac:spMk id="7" creationId="{55801130-48C4-425B-B6B5-CE2770A44EAD}"/>
          </ac:spMkLst>
        </pc:spChg>
        <pc:cxnChg chg="add mod">
          <ac:chgData name="Yaron" userId="5aab97db-2b28-4b1e-ae6e-ac1b04411bcf" providerId="ADAL" clId="{1DCBFFDB-7A63-4EC2-9406-7553513172ED}" dt="2021-05-05T07:53:33.745" v="193" actId="13822"/>
          <ac:cxnSpMkLst>
            <pc:docMk/>
            <pc:sldMk cId="2411987448" sldId="263"/>
            <ac:cxnSpMk id="6" creationId="{92B534B4-F5C9-43B0-AC9E-7B522B224097}"/>
          </ac:cxnSpMkLst>
        </pc:cxnChg>
      </pc:sldChg>
      <pc:sldChg chg="addSp delSp modSp new mod">
        <pc:chgData name="Yaron" userId="5aab97db-2b28-4b1e-ae6e-ac1b04411bcf" providerId="ADAL" clId="{1DCBFFDB-7A63-4EC2-9406-7553513172ED}" dt="2021-05-05T08:44:12.893" v="389" actId="20577"/>
        <pc:sldMkLst>
          <pc:docMk/>
          <pc:sldMk cId="3050512109" sldId="264"/>
        </pc:sldMkLst>
        <pc:spChg chg="mod">
          <ac:chgData name="Yaron" userId="5aab97db-2b28-4b1e-ae6e-ac1b04411bcf" providerId="ADAL" clId="{1DCBFFDB-7A63-4EC2-9406-7553513172ED}" dt="2021-05-05T08:44:12.893" v="389" actId="20577"/>
          <ac:spMkLst>
            <pc:docMk/>
            <pc:sldMk cId="3050512109" sldId="264"/>
            <ac:spMk id="2" creationId="{DBBD432B-CB96-4A87-9E2F-9E8054953029}"/>
          </ac:spMkLst>
        </pc:spChg>
        <pc:spChg chg="del">
          <ac:chgData name="Yaron" userId="5aab97db-2b28-4b1e-ae6e-ac1b04411bcf" providerId="ADAL" clId="{1DCBFFDB-7A63-4EC2-9406-7553513172ED}" dt="2021-05-05T08:01:08.386" v="254" actId="478"/>
          <ac:spMkLst>
            <pc:docMk/>
            <pc:sldMk cId="3050512109" sldId="264"/>
            <ac:spMk id="3" creationId="{6987D84A-6C6C-4DE0-A673-D719CD5FE67F}"/>
          </ac:spMkLst>
        </pc:spChg>
        <pc:spChg chg="add mod">
          <ac:chgData name="Yaron" userId="5aab97db-2b28-4b1e-ae6e-ac1b04411bcf" providerId="ADAL" clId="{1DCBFFDB-7A63-4EC2-9406-7553513172ED}" dt="2021-05-05T08:38:12.452" v="306" actId="1076"/>
          <ac:spMkLst>
            <pc:docMk/>
            <pc:sldMk cId="3050512109" sldId="264"/>
            <ac:spMk id="10" creationId="{BDF923C8-ECBA-4012-9C40-4BD5C3E4B65B}"/>
          </ac:spMkLst>
        </pc:spChg>
        <pc:spChg chg="add mod">
          <ac:chgData name="Yaron" userId="5aab97db-2b28-4b1e-ae6e-ac1b04411bcf" providerId="ADAL" clId="{1DCBFFDB-7A63-4EC2-9406-7553513172ED}" dt="2021-05-05T08:38:32.979" v="318" actId="20577"/>
          <ac:spMkLst>
            <pc:docMk/>
            <pc:sldMk cId="3050512109" sldId="264"/>
            <ac:spMk id="11" creationId="{584894D7-8864-4A2D-86B1-37575B465AD4}"/>
          </ac:spMkLst>
        </pc:spChg>
        <pc:spChg chg="add mod">
          <ac:chgData name="Yaron" userId="5aab97db-2b28-4b1e-ae6e-ac1b04411bcf" providerId="ADAL" clId="{1DCBFFDB-7A63-4EC2-9406-7553513172ED}" dt="2021-05-05T08:41:01.695" v="351" actId="207"/>
          <ac:spMkLst>
            <pc:docMk/>
            <pc:sldMk cId="3050512109" sldId="264"/>
            <ac:spMk id="12" creationId="{5B6D14D2-3422-476B-99F5-34B39177673F}"/>
          </ac:spMkLst>
        </pc:spChg>
        <pc:spChg chg="add mod">
          <ac:chgData name="Yaron" userId="5aab97db-2b28-4b1e-ae6e-ac1b04411bcf" providerId="ADAL" clId="{1DCBFFDB-7A63-4EC2-9406-7553513172ED}" dt="2021-05-05T08:38:54.489" v="323" actId="1076"/>
          <ac:spMkLst>
            <pc:docMk/>
            <pc:sldMk cId="3050512109" sldId="264"/>
            <ac:spMk id="13" creationId="{3150984B-184B-4968-ACD7-718EA7E96AC7}"/>
          </ac:spMkLst>
        </pc:spChg>
        <pc:spChg chg="add mod">
          <ac:chgData name="Yaron" userId="5aab97db-2b28-4b1e-ae6e-ac1b04411bcf" providerId="ADAL" clId="{1DCBFFDB-7A63-4EC2-9406-7553513172ED}" dt="2021-05-05T08:39:04.756" v="327" actId="1076"/>
          <ac:spMkLst>
            <pc:docMk/>
            <pc:sldMk cId="3050512109" sldId="264"/>
            <ac:spMk id="14" creationId="{929BF21B-D7A7-45BA-A889-1FB9E1565A2B}"/>
          </ac:spMkLst>
        </pc:spChg>
        <pc:spChg chg="add mod">
          <ac:chgData name="Yaron" userId="5aab97db-2b28-4b1e-ae6e-ac1b04411bcf" providerId="ADAL" clId="{1DCBFFDB-7A63-4EC2-9406-7553513172ED}" dt="2021-05-05T08:41:06.254" v="352" actId="207"/>
          <ac:spMkLst>
            <pc:docMk/>
            <pc:sldMk cId="3050512109" sldId="264"/>
            <ac:spMk id="15" creationId="{63ED82DE-24F0-49C1-872D-286C577857F1}"/>
          </ac:spMkLst>
        </pc:spChg>
        <pc:spChg chg="add mod">
          <ac:chgData name="Yaron" userId="5aab97db-2b28-4b1e-ae6e-ac1b04411bcf" providerId="ADAL" clId="{1DCBFFDB-7A63-4EC2-9406-7553513172ED}" dt="2021-05-05T08:39:21.533" v="331" actId="1076"/>
          <ac:spMkLst>
            <pc:docMk/>
            <pc:sldMk cId="3050512109" sldId="264"/>
            <ac:spMk id="16" creationId="{B206F5A7-9565-429F-9E71-2358550A8E06}"/>
          </ac:spMkLst>
        </pc:spChg>
        <pc:spChg chg="add mod">
          <ac:chgData name="Yaron" userId="5aab97db-2b28-4b1e-ae6e-ac1b04411bcf" providerId="ADAL" clId="{1DCBFFDB-7A63-4EC2-9406-7553513172ED}" dt="2021-05-05T08:41:10.308" v="353" actId="207"/>
          <ac:spMkLst>
            <pc:docMk/>
            <pc:sldMk cId="3050512109" sldId="264"/>
            <ac:spMk id="17" creationId="{64283FA8-A88D-4FA9-A8CD-56E2BC15EB21}"/>
          </ac:spMkLst>
        </pc:spChg>
        <pc:spChg chg="add mod">
          <ac:chgData name="Yaron" userId="5aab97db-2b28-4b1e-ae6e-ac1b04411bcf" providerId="ADAL" clId="{1DCBFFDB-7A63-4EC2-9406-7553513172ED}" dt="2021-05-05T08:39:37.079" v="335" actId="1076"/>
          <ac:spMkLst>
            <pc:docMk/>
            <pc:sldMk cId="3050512109" sldId="264"/>
            <ac:spMk id="18" creationId="{DBE3B8AE-4C71-4792-A7A7-D5E1EAF4DE53}"/>
          </ac:spMkLst>
        </pc:spChg>
        <pc:spChg chg="add mod">
          <ac:chgData name="Yaron" userId="5aab97db-2b28-4b1e-ae6e-ac1b04411bcf" providerId="ADAL" clId="{1DCBFFDB-7A63-4EC2-9406-7553513172ED}" dt="2021-05-05T08:39:44.687" v="337" actId="1076"/>
          <ac:spMkLst>
            <pc:docMk/>
            <pc:sldMk cId="3050512109" sldId="264"/>
            <ac:spMk id="19" creationId="{609F4F44-C715-4D10-989E-E5712F01CD8C}"/>
          </ac:spMkLst>
        </pc:spChg>
        <pc:spChg chg="add mod">
          <ac:chgData name="Yaron" userId="5aab97db-2b28-4b1e-ae6e-ac1b04411bcf" providerId="ADAL" clId="{1DCBFFDB-7A63-4EC2-9406-7553513172ED}" dt="2021-05-05T08:40:24.465" v="340" actId="1076"/>
          <ac:spMkLst>
            <pc:docMk/>
            <pc:sldMk cId="3050512109" sldId="264"/>
            <ac:spMk id="20" creationId="{E564B634-9314-4943-84B3-BD136D8B59D0}"/>
          </ac:spMkLst>
        </pc:spChg>
        <pc:spChg chg="add mod">
          <ac:chgData name="Yaron" userId="5aab97db-2b28-4b1e-ae6e-ac1b04411bcf" providerId="ADAL" clId="{1DCBFFDB-7A63-4EC2-9406-7553513172ED}" dt="2021-05-05T08:41:18.976" v="355" actId="1076"/>
          <ac:spMkLst>
            <pc:docMk/>
            <pc:sldMk cId="3050512109" sldId="264"/>
            <ac:spMk id="21" creationId="{738F1AEE-017F-4D14-968E-8B79B21E8820}"/>
          </ac:spMkLst>
        </pc:spChg>
        <pc:spChg chg="add mod">
          <ac:chgData name="Yaron" userId="5aab97db-2b28-4b1e-ae6e-ac1b04411bcf" providerId="ADAL" clId="{1DCBFFDB-7A63-4EC2-9406-7553513172ED}" dt="2021-05-05T08:40:40.958" v="346" actId="1076"/>
          <ac:spMkLst>
            <pc:docMk/>
            <pc:sldMk cId="3050512109" sldId="264"/>
            <ac:spMk id="22" creationId="{1012E057-9565-4972-BC2C-02179930E7C3}"/>
          </ac:spMkLst>
        </pc:spChg>
        <pc:spChg chg="add mod">
          <ac:chgData name="Yaron" userId="5aab97db-2b28-4b1e-ae6e-ac1b04411bcf" providerId="ADAL" clId="{1DCBFFDB-7A63-4EC2-9406-7553513172ED}" dt="2021-05-05T08:41:25.418" v="356" actId="207"/>
          <ac:spMkLst>
            <pc:docMk/>
            <pc:sldMk cId="3050512109" sldId="264"/>
            <ac:spMk id="23" creationId="{211FA45D-0EA4-4733-AB14-DBC7730C9478}"/>
          </ac:spMkLst>
        </pc:spChg>
        <pc:spChg chg="add mod">
          <ac:chgData name="Yaron" userId="5aab97db-2b28-4b1e-ae6e-ac1b04411bcf" providerId="ADAL" clId="{1DCBFFDB-7A63-4EC2-9406-7553513172ED}" dt="2021-05-05T08:40:51.836" v="350" actId="1076"/>
          <ac:spMkLst>
            <pc:docMk/>
            <pc:sldMk cId="3050512109" sldId="264"/>
            <ac:spMk id="24" creationId="{4C76099A-5F57-4BCB-920D-6AADE3A9CF5C}"/>
          </ac:spMkLst>
        </pc:spChg>
        <pc:spChg chg="add mod">
          <ac:chgData name="Yaron" userId="5aab97db-2b28-4b1e-ae6e-ac1b04411bcf" providerId="ADAL" clId="{1DCBFFDB-7A63-4EC2-9406-7553513172ED}" dt="2021-05-05T08:41:50.980" v="359" actId="1076"/>
          <ac:spMkLst>
            <pc:docMk/>
            <pc:sldMk cId="3050512109" sldId="264"/>
            <ac:spMk id="25" creationId="{C3D1315C-A0C4-4900-81CC-F63FBD92DF52}"/>
          </ac:spMkLst>
        </pc:spChg>
        <pc:spChg chg="add del mod">
          <ac:chgData name="Yaron" userId="5aab97db-2b28-4b1e-ae6e-ac1b04411bcf" providerId="ADAL" clId="{1DCBFFDB-7A63-4EC2-9406-7553513172ED}" dt="2021-05-05T08:41:54.392" v="361"/>
          <ac:spMkLst>
            <pc:docMk/>
            <pc:sldMk cId="3050512109" sldId="264"/>
            <ac:spMk id="26" creationId="{5211038D-D07F-4927-BF96-87DD045E5186}"/>
          </ac:spMkLst>
        </pc:spChg>
        <pc:spChg chg="add mod">
          <ac:chgData name="Yaron" userId="5aab97db-2b28-4b1e-ae6e-ac1b04411bcf" providerId="ADAL" clId="{1DCBFFDB-7A63-4EC2-9406-7553513172ED}" dt="2021-05-05T08:42:08.388" v="363" actId="1076"/>
          <ac:spMkLst>
            <pc:docMk/>
            <pc:sldMk cId="3050512109" sldId="264"/>
            <ac:spMk id="27" creationId="{470BA340-6937-47C2-AC1B-2DFF9C44B5D9}"/>
          </ac:spMkLst>
        </pc:spChg>
        <pc:spChg chg="add del mod">
          <ac:chgData name="Yaron" userId="5aab97db-2b28-4b1e-ae6e-ac1b04411bcf" providerId="ADAL" clId="{1DCBFFDB-7A63-4EC2-9406-7553513172ED}" dt="2021-05-05T08:43:34.912" v="373" actId="11529"/>
          <ac:spMkLst>
            <pc:docMk/>
            <pc:sldMk cId="3050512109" sldId="264"/>
            <ac:spMk id="32" creationId="{C615C8BA-E87C-4C83-8B8F-0D2D5F1E60D3}"/>
          </ac:spMkLst>
        </pc:spChg>
        <pc:spChg chg="add mod">
          <ac:chgData name="Yaron" userId="5aab97db-2b28-4b1e-ae6e-ac1b04411bcf" providerId="ADAL" clId="{1DCBFFDB-7A63-4EC2-9406-7553513172ED}" dt="2021-05-05T08:43:49.737" v="376" actId="1076"/>
          <ac:spMkLst>
            <pc:docMk/>
            <pc:sldMk cId="3050512109" sldId="264"/>
            <ac:spMk id="33" creationId="{4ADACFFB-6B7E-4DC8-95E4-9248E40D2FAE}"/>
          </ac:spMkLst>
        </pc:spChg>
        <pc:spChg chg="add mod">
          <ac:chgData name="Yaron" userId="5aab97db-2b28-4b1e-ae6e-ac1b04411bcf" providerId="ADAL" clId="{1DCBFFDB-7A63-4EC2-9406-7553513172ED}" dt="2021-05-05T08:44:03.166" v="379" actId="1076"/>
          <ac:spMkLst>
            <pc:docMk/>
            <pc:sldMk cId="3050512109" sldId="264"/>
            <ac:spMk id="34" creationId="{00EF90AF-4121-4430-A6A9-7675C1FCB3D1}"/>
          </ac:spMkLst>
        </pc:spChg>
        <pc:cxnChg chg="add del">
          <ac:chgData name="Yaron" userId="5aab97db-2b28-4b1e-ae6e-ac1b04411bcf" providerId="ADAL" clId="{1DCBFFDB-7A63-4EC2-9406-7553513172ED}" dt="2021-05-05T08:01:27.247" v="284" actId="11529"/>
          <ac:cxnSpMkLst>
            <pc:docMk/>
            <pc:sldMk cId="3050512109" sldId="264"/>
            <ac:cxnSpMk id="5" creationId="{5F0354BA-1DE7-48E3-880A-48986A252FB2}"/>
          </ac:cxnSpMkLst>
        </pc:cxnChg>
        <pc:cxnChg chg="add mod">
          <ac:chgData name="Yaron" userId="5aab97db-2b28-4b1e-ae6e-ac1b04411bcf" providerId="ADAL" clId="{1DCBFFDB-7A63-4EC2-9406-7553513172ED}" dt="2021-05-05T08:40:36.853" v="345" actId="1076"/>
          <ac:cxnSpMkLst>
            <pc:docMk/>
            <pc:sldMk cId="3050512109" sldId="264"/>
            <ac:cxnSpMk id="7" creationId="{2954194A-005C-44B1-AA40-3050FE1EFE0B}"/>
          </ac:cxnSpMkLst>
        </pc:cxnChg>
        <pc:cxnChg chg="add mod">
          <ac:chgData name="Yaron" userId="5aab97db-2b28-4b1e-ae6e-ac1b04411bcf" providerId="ADAL" clId="{1DCBFFDB-7A63-4EC2-9406-7553513172ED}" dt="2021-05-05T08:01:43.518" v="287" actId="1076"/>
          <ac:cxnSpMkLst>
            <pc:docMk/>
            <pc:sldMk cId="3050512109" sldId="264"/>
            <ac:cxnSpMk id="8" creationId="{0DF0018D-E2CC-4FF0-A006-6FAA27B10FED}"/>
          </ac:cxnSpMkLst>
        </pc:cxnChg>
        <pc:cxnChg chg="add mod">
          <ac:chgData name="Yaron" userId="5aab97db-2b28-4b1e-ae6e-ac1b04411bcf" providerId="ADAL" clId="{1DCBFFDB-7A63-4EC2-9406-7553513172ED}" dt="2021-05-05T08:01:49.207" v="289" actId="1076"/>
          <ac:cxnSpMkLst>
            <pc:docMk/>
            <pc:sldMk cId="3050512109" sldId="264"/>
            <ac:cxnSpMk id="9" creationId="{BE1E7EC3-0B55-4DEE-B7E8-0823511045A2}"/>
          </ac:cxnSpMkLst>
        </pc:cxnChg>
        <pc:cxnChg chg="add mod">
          <ac:chgData name="Yaron" userId="5aab97db-2b28-4b1e-ae6e-ac1b04411bcf" providerId="ADAL" clId="{1DCBFFDB-7A63-4EC2-9406-7553513172ED}" dt="2021-05-05T08:42:45.767" v="365" actId="14100"/>
          <ac:cxnSpMkLst>
            <pc:docMk/>
            <pc:sldMk cId="3050512109" sldId="264"/>
            <ac:cxnSpMk id="29" creationId="{8E2F9FF5-9C91-481D-BF3D-E7ACE3C7B28C}"/>
          </ac:cxnSpMkLst>
        </pc:cxnChg>
        <pc:cxnChg chg="add mod">
          <ac:chgData name="Yaron" userId="5aab97db-2b28-4b1e-ae6e-ac1b04411bcf" providerId="ADAL" clId="{1DCBFFDB-7A63-4EC2-9406-7553513172ED}" dt="2021-05-05T08:42:55.561" v="367" actId="1076"/>
          <ac:cxnSpMkLst>
            <pc:docMk/>
            <pc:sldMk cId="3050512109" sldId="264"/>
            <ac:cxnSpMk id="31" creationId="{2717FAFA-71D7-4CB8-A22D-FC870A7C8CDD}"/>
          </ac:cxnSpMkLst>
        </pc:cxnChg>
      </pc:sldChg>
      <pc:sldChg chg="modSp new mod">
        <pc:chgData name="Yaron" userId="5aab97db-2b28-4b1e-ae6e-ac1b04411bcf" providerId="ADAL" clId="{1DCBFFDB-7A63-4EC2-9406-7553513172ED}" dt="2021-05-05T09:20:44.920" v="1740" actId="15"/>
        <pc:sldMkLst>
          <pc:docMk/>
          <pc:sldMk cId="2654076849" sldId="265"/>
        </pc:sldMkLst>
        <pc:spChg chg="mod">
          <ac:chgData name="Yaron" userId="5aab97db-2b28-4b1e-ae6e-ac1b04411bcf" providerId="ADAL" clId="{1DCBFFDB-7A63-4EC2-9406-7553513172ED}" dt="2021-05-05T08:44:53.237" v="425" actId="20577"/>
          <ac:spMkLst>
            <pc:docMk/>
            <pc:sldMk cId="2654076849" sldId="265"/>
            <ac:spMk id="2" creationId="{531952ED-51CA-4FE5-B206-5E84D130F67C}"/>
          </ac:spMkLst>
        </pc:spChg>
        <pc:spChg chg="mod">
          <ac:chgData name="Yaron" userId="5aab97db-2b28-4b1e-ae6e-ac1b04411bcf" providerId="ADAL" clId="{1DCBFFDB-7A63-4EC2-9406-7553513172ED}" dt="2021-05-05T09:20:44.920" v="1740" actId="15"/>
          <ac:spMkLst>
            <pc:docMk/>
            <pc:sldMk cId="2654076849" sldId="265"/>
            <ac:spMk id="3" creationId="{C56C154F-A050-4721-94D8-178CC1DFD7ED}"/>
          </ac:spMkLst>
        </pc:spChg>
      </pc:sldChg>
      <pc:sldChg chg="addSp delSp modSp new mod setBg">
        <pc:chgData name="Yaron" userId="5aab97db-2b28-4b1e-ae6e-ac1b04411bcf" providerId="ADAL" clId="{1DCBFFDB-7A63-4EC2-9406-7553513172ED}" dt="2021-05-05T09:06:11.982" v="1307" actId="20577"/>
        <pc:sldMkLst>
          <pc:docMk/>
          <pc:sldMk cId="2063455557" sldId="266"/>
        </pc:sldMkLst>
        <pc:spChg chg="mod">
          <ac:chgData name="Yaron" userId="5aab97db-2b28-4b1e-ae6e-ac1b04411bcf" providerId="ADAL" clId="{1DCBFFDB-7A63-4EC2-9406-7553513172ED}" dt="2021-05-05T08:49:53.805" v="1042" actId="26606"/>
          <ac:spMkLst>
            <pc:docMk/>
            <pc:sldMk cId="2063455557" sldId="266"/>
            <ac:spMk id="2" creationId="{D1BD5DBE-15E5-44E2-8903-AD6FDE61E0EB}"/>
          </ac:spMkLst>
        </pc:spChg>
        <pc:spChg chg="add del">
          <ac:chgData name="Yaron" userId="5aab97db-2b28-4b1e-ae6e-ac1b04411bcf" providerId="ADAL" clId="{1DCBFFDB-7A63-4EC2-9406-7553513172ED}" dt="2021-05-05T08:51:18.472" v="1044" actId="931"/>
          <ac:spMkLst>
            <pc:docMk/>
            <pc:sldMk cId="2063455557" sldId="266"/>
            <ac:spMk id="3" creationId="{1C104F83-85A2-4576-B451-836ADE640A22}"/>
          </ac:spMkLst>
        </pc:spChg>
        <pc:spChg chg="add del">
          <ac:chgData name="Yaron" userId="5aab97db-2b28-4b1e-ae6e-ac1b04411bcf" providerId="ADAL" clId="{1DCBFFDB-7A63-4EC2-9406-7553513172ED}" dt="2021-05-05T08:49:53.805" v="1042" actId="26606"/>
          <ac:spMkLst>
            <pc:docMk/>
            <pc:sldMk cId="2063455557" sldId="266"/>
            <ac:spMk id="9" creationId="{695B87A4-66C5-4536-BABB-D1378F5DB879}"/>
          </ac:spMkLst>
        </pc:spChg>
        <pc:spChg chg="add mod">
          <ac:chgData name="Yaron" userId="5aab97db-2b28-4b1e-ae6e-ac1b04411bcf" providerId="ADAL" clId="{1DCBFFDB-7A63-4EC2-9406-7553513172ED}" dt="2021-05-05T09:06:11.982" v="1307" actId="20577"/>
          <ac:spMkLst>
            <pc:docMk/>
            <pc:sldMk cId="2063455557" sldId="266"/>
            <ac:spMk id="11" creationId="{453F990A-D1EC-4C8F-A031-13590C8C9494}"/>
          </ac:spMkLst>
        </pc:spChg>
        <pc:spChg chg="add del">
          <ac:chgData name="Yaron" userId="5aab97db-2b28-4b1e-ae6e-ac1b04411bcf" providerId="ADAL" clId="{1DCBFFDB-7A63-4EC2-9406-7553513172ED}" dt="2021-05-05T08:49:53.805" v="1042" actId="26606"/>
          <ac:spMkLst>
            <pc:docMk/>
            <pc:sldMk cId="2063455557" sldId="266"/>
            <ac:spMk id="12" creationId="{73DE2CFE-42F2-48F0-8706-5264E012B10C}"/>
          </ac:spMkLst>
        </pc:spChg>
        <pc:picChg chg="add del mod ord">
          <ac:chgData name="Yaron" userId="5aab97db-2b28-4b1e-ae6e-ac1b04411bcf" providerId="ADAL" clId="{1DCBFFDB-7A63-4EC2-9406-7553513172ED}" dt="2021-05-05T08:49:54.561" v="1043" actId="22"/>
          <ac:picMkLst>
            <pc:docMk/>
            <pc:sldMk cId="2063455557" sldId="266"/>
            <ac:picMk id="5" creationId="{9F504DA2-7F37-4162-A3E5-44772713ACBC}"/>
          </ac:picMkLst>
        </pc:picChg>
        <pc:picChg chg="add mod">
          <ac:chgData name="Yaron" userId="5aab97db-2b28-4b1e-ae6e-ac1b04411bcf" providerId="ADAL" clId="{1DCBFFDB-7A63-4EC2-9406-7553513172ED}" dt="2021-05-05T08:51:28.870" v="1045" actId="1076"/>
          <ac:picMkLst>
            <pc:docMk/>
            <pc:sldMk cId="2063455557" sldId="266"/>
            <ac:picMk id="7" creationId="{BCCC3919-270D-4730-A54A-429272A6A9E7}"/>
          </ac:picMkLst>
        </pc:picChg>
        <pc:picChg chg="add mod">
          <ac:chgData name="Yaron" userId="5aab97db-2b28-4b1e-ae6e-ac1b04411bcf" providerId="ADAL" clId="{1DCBFFDB-7A63-4EC2-9406-7553513172ED}" dt="2021-05-05T09:03:08.064" v="1049" actId="1076"/>
          <ac:picMkLst>
            <pc:docMk/>
            <pc:sldMk cId="2063455557" sldId="266"/>
            <ac:picMk id="10" creationId="{B9732A0B-4B71-4080-B6E4-38E31EA5B5F0}"/>
          </ac:picMkLst>
        </pc:picChg>
      </pc:sldChg>
      <pc:sldChg chg="modSp add mod">
        <pc:chgData name="Yaron" userId="5aab97db-2b28-4b1e-ae6e-ac1b04411bcf" providerId="ADAL" clId="{1DCBFFDB-7A63-4EC2-9406-7553513172ED}" dt="2021-05-05T09:12:21.722" v="1371" actId="20577"/>
        <pc:sldMkLst>
          <pc:docMk/>
          <pc:sldMk cId="1702291060" sldId="267"/>
        </pc:sldMkLst>
        <pc:spChg chg="mod">
          <ac:chgData name="Yaron" userId="5aab97db-2b28-4b1e-ae6e-ac1b04411bcf" providerId="ADAL" clId="{1DCBFFDB-7A63-4EC2-9406-7553513172ED}" dt="2021-05-05T09:06:38.294" v="1320" actId="20577"/>
          <ac:spMkLst>
            <pc:docMk/>
            <pc:sldMk cId="1702291060" sldId="267"/>
            <ac:spMk id="4" creationId="{8EE8D31C-68EC-4277-ABDF-D4656A0A084B}"/>
          </ac:spMkLst>
        </pc:spChg>
        <pc:spChg chg="mod">
          <ac:chgData name="Yaron" userId="5aab97db-2b28-4b1e-ae6e-ac1b04411bcf" providerId="ADAL" clId="{1DCBFFDB-7A63-4EC2-9406-7553513172ED}" dt="2021-05-05T09:12:21.722" v="1371" actId="20577"/>
          <ac:spMkLst>
            <pc:docMk/>
            <pc:sldMk cId="1702291060" sldId="267"/>
            <ac:spMk id="5" creationId="{D52C5C0C-BD82-4D4E-AB77-96ECC3CFD79D}"/>
          </ac:spMkLst>
        </pc:spChg>
      </pc:sldChg>
      <pc:sldChg chg="modSp add mod">
        <pc:chgData name="Yaron" userId="5aab97db-2b28-4b1e-ae6e-ac1b04411bcf" providerId="ADAL" clId="{1DCBFFDB-7A63-4EC2-9406-7553513172ED}" dt="2021-05-05T09:18:04.136" v="1450"/>
        <pc:sldMkLst>
          <pc:docMk/>
          <pc:sldMk cId="3563399269" sldId="268"/>
        </pc:sldMkLst>
        <pc:spChg chg="mod">
          <ac:chgData name="Yaron" userId="5aab97db-2b28-4b1e-ae6e-ac1b04411bcf" providerId="ADAL" clId="{1DCBFFDB-7A63-4EC2-9406-7553513172ED}" dt="2021-05-05T09:18:04.136" v="1450"/>
          <ac:spMkLst>
            <pc:docMk/>
            <pc:sldMk cId="3563399269" sldId="268"/>
            <ac:spMk id="2" creationId="{726359CB-F51F-496D-B327-2210FA370048}"/>
          </ac:spMkLst>
        </pc:spChg>
        <pc:spChg chg="mod">
          <ac:chgData name="Yaron" userId="5aab97db-2b28-4b1e-ae6e-ac1b04411bcf" providerId="ADAL" clId="{1DCBFFDB-7A63-4EC2-9406-7553513172ED}" dt="2021-05-05T09:15:24.069" v="1426" actId="27636"/>
          <ac:spMkLst>
            <pc:docMk/>
            <pc:sldMk cId="3563399269" sldId="268"/>
            <ac:spMk id="3" creationId="{1F93C92B-8B1F-4186-9F85-C205F82804D5}"/>
          </ac:spMkLst>
        </pc:spChg>
      </pc:sldChg>
      <pc:sldChg chg="addSp modSp add mod">
        <pc:chgData name="Yaron" userId="5aab97db-2b28-4b1e-ae6e-ac1b04411bcf" providerId="ADAL" clId="{1DCBFFDB-7A63-4EC2-9406-7553513172ED}" dt="2021-05-05T09:18:07.132" v="1451"/>
        <pc:sldMkLst>
          <pc:docMk/>
          <pc:sldMk cId="2010302667" sldId="269"/>
        </pc:sldMkLst>
        <pc:spChg chg="mod">
          <ac:chgData name="Yaron" userId="5aab97db-2b28-4b1e-ae6e-ac1b04411bcf" providerId="ADAL" clId="{1DCBFFDB-7A63-4EC2-9406-7553513172ED}" dt="2021-05-05T09:18:07.132" v="1451"/>
          <ac:spMkLst>
            <pc:docMk/>
            <pc:sldMk cId="2010302667" sldId="269"/>
            <ac:spMk id="2" creationId="{726359CB-F51F-496D-B327-2210FA370048}"/>
          </ac:spMkLst>
        </pc:spChg>
        <pc:spChg chg="mod">
          <ac:chgData name="Yaron" userId="5aab97db-2b28-4b1e-ae6e-ac1b04411bcf" providerId="ADAL" clId="{1DCBFFDB-7A63-4EC2-9406-7553513172ED}" dt="2021-05-05T09:17:04.976" v="1440" actId="207"/>
          <ac:spMkLst>
            <pc:docMk/>
            <pc:sldMk cId="2010302667" sldId="269"/>
            <ac:spMk id="3" creationId="{1F93C92B-8B1F-4186-9F85-C205F82804D5}"/>
          </ac:spMkLst>
        </pc:spChg>
        <pc:cxnChg chg="add mod">
          <ac:chgData name="Yaron" userId="5aab97db-2b28-4b1e-ae6e-ac1b04411bcf" providerId="ADAL" clId="{1DCBFFDB-7A63-4EC2-9406-7553513172ED}" dt="2021-05-05T09:16:29.176" v="1435" actId="13822"/>
          <ac:cxnSpMkLst>
            <pc:docMk/>
            <pc:sldMk cId="2010302667" sldId="269"/>
            <ac:cxnSpMk id="5" creationId="{96245D53-F7EC-4D2F-8042-6500B2678D02}"/>
          </ac:cxnSpMkLst>
        </pc:cxnChg>
        <pc:cxnChg chg="add mod">
          <ac:chgData name="Yaron" userId="5aab97db-2b28-4b1e-ae6e-ac1b04411bcf" providerId="ADAL" clId="{1DCBFFDB-7A63-4EC2-9406-7553513172ED}" dt="2021-05-05T09:16:58.544" v="1439" actId="13822"/>
          <ac:cxnSpMkLst>
            <pc:docMk/>
            <pc:sldMk cId="2010302667" sldId="269"/>
            <ac:cxnSpMk id="7" creationId="{F4EDEDC8-49AF-43CE-AC1F-0A865DF65DB9}"/>
          </ac:cxnSpMkLst>
        </pc:cxnChg>
      </pc:sldChg>
      <pc:sldChg chg="modSp add mod">
        <pc:chgData name="Yaron" userId="5aab97db-2b28-4b1e-ae6e-ac1b04411bcf" providerId="ADAL" clId="{1DCBFFDB-7A63-4EC2-9406-7553513172ED}" dt="2021-05-05T09:18:09.389" v="1452"/>
        <pc:sldMkLst>
          <pc:docMk/>
          <pc:sldMk cId="1110833830" sldId="270"/>
        </pc:sldMkLst>
        <pc:spChg chg="mod">
          <ac:chgData name="Yaron" userId="5aab97db-2b28-4b1e-ae6e-ac1b04411bcf" providerId="ADAL" clId="{1DCBFFDB-7A63-4EC2-9406-7553513172ED}" dt="2021-05-05T09:18:09.389" v="1452"/>
          <ac:spMkLst>
            <pc:docMk/>
            <pc:sldMk cId="1110833830" sldId="270"/>
            <ac:spMk id="2" creationId="{726359CB-F51F-496D-B327-2210FA370048}"/>
          </ac:spMkLst>
        </pc:spChg>
        <pc:spChg chg="mod">
          <ac:chgData name="Yaron" userId="5aab97db-2b28-4b1e-ae6e-ac1b04411bcf" providerId="ADAL" clId="{1DCBFFDB-7A63-4EC2-9406-7553513172ED}" dt="2021-05-05T09:17:23.489" v="1442" actId="207"/>
          <ac:spMkLst>
            <pc:docMk/>
            <pc:sldMk cId="1110833830" sldId="270"/>
            <ac:spMk id="3" creationId="{1F93C92B-8B1F-4186-9F85-C205F82804D5}"/>
          </ac:spMkLst>
        </pc:spChg>
      </pc:sldChg>
      <pc:sldChg chg="modSp add mod">
        <pc:chgData name="Yaron" userId="5aab97db-2b28-4b1e-ae6e-ac1b04411bcf" providerId="ADAL" clId="{1DCBFFDB-7A63-4EC2-9406-7553513172ED}" dt="2021-05-05T09:18:11.858" v="1453"/>
        <pc:sldMkLst>
          <pc:docMk/>
          <pc:sldMk cId="4022129807" sldId="271"/>
        </pc:sldMkLst>
        <pc:spChg chg="mod">
          <ac:chgData name="Yaron" userId="5aab97db-2b28-4b1e-ae6e-ac1b04411bcf" providerId="ADAL" clId="{1DCBFFDB-7A63-4EC2-9406-7553513172ED}" dt="2021-05-05T09:18:11.858" v="1453"/>
          <ac:spMkLst>
            <pc:docMk/>
            <pc:sldMk cId="4022129807" sldId="271"/>
            <ac:spMk id="2" creationId="{726359CB-F51F-496D-B327-2210FA370048}"/>
          </ac:spMkLst>
        </pc:spChg>
        <pc:spChg chg="mod">
          <ac:chgData name="Yaron" userId="5aab97db-2b28-4b1e-ae6e-ac1b04411bcf" providerId="ADAL" clId="{1DCBFFDB-7A63-4EC2-9406-7553513172ED}" dt="2021-05-05T09:17:38.238" v="1445" actId="207"/>
          <ac:spMkLst>
            <pc:docMk/>
            <pc:sldMk cId="4022129807" sldId="271"/>
            <ac:spMk id="3" creationId="{1F93C92B-8B1F-4186-9F85-C205F82804D5}"/>
          </ac:spMkLst>
        </pc:spChg>
      </pc:sldChg>
      <pc:sldChg chg="modSp add mod">
        <pc:chgData name="Yaron" userId="5aab97db-2b28-4b1e-ae6e-ac1b04411bcf" providerId="ADAL" clId="{1DCBFFDB-7A63-4EC2-9406-7553513172ED}" dt="2021-05-05T09:18:13.659" v="1454"/>
        <pc:sldMkLst>
          <pc:docMk/>
          <pc:sldMk cId="140485276" sldId="272"/>
        </pc:sldMkLst>
        <pc:spChg chg="mod">
          <ac:chgData name="Yaron" userId="5aab97db-2b28-4b1e-ae6e-ac1b04411bcf" providerId="ADAL" clId="{1DCBFFDB-7A63-4EC2-9406-7553513172ED}" dt="2021-05-05T09:18:13.659" v="1454"/>
          <ac:spMkLst>
            <pc:docMk/>
            <pc:sldMk cId="140485276" sldId="272"/>
            <ac:spMk id="2" creationId="{726359CB-F51F-496D-B327-2210FA370048}"/>
          </ac:spMkLst>
        </pc:spChg>
        <pc:spChg chg="mod">
          <ac:chgData name="Yaron" userId="5aab97db-2b28-4b1e-ae6e-ac1b04411bcf" providerId="ADAL" clId="{1DCBFFDB-7A63-4EC2-9406-7553513172ED}" dt="2021-05-05T09:17:53.367" v="1449" actId="207"/>
          <ac:spMkLst>
            <pc:docMk/>
            <pc:sldMk cId="140485276" sldId="272"/>
            <ac:spMk id="3" creationId="{1F93C92B-8B1F-4186-9F85-C205F82804D5}"/>
          </ac:spMkLst>
        </pc:spChg>
      </pc:sldChg>
      <pc:sldChg chg="modSp new del mod">
        <pc:chgData name="Yaron" userId="5aab97db-2b28-4b1e-ae6e-ac1b04411bcf" providerId="ADAL" clId="{1DCBFFDB-7A63-4EC2-9406-7553513172ED}" dt="2021-05-05T09:20:05.836" v="1687" actId="2696"/>
        <pc:sldMkLst>
          <pc:docMk/>
          <pc:sldMk cId="880705123" sldId="273"/>
        </pc:sldMkLst>
        <pc:spChg chg="mod">
          <ac:chgData name="Yaron" userId="5aab97db-2b28-4b1e-ae6e-ac1b04411bcf" providerId="ADAL" clId="{1DCBFFDB-7A63-4EC2-9406-7553513172ED}" dt="2021-05-05T09:18:45.101" v="1506" actId="20577"/>
          <ac:spMkLst>
            <pc:docMk/>
            <pc:sldMk cId="880705123" sldId="273"/>
            <ac:spMk id="2" creationId="{350C6F26-C101-44C2-A06E-F76992E5C830}"/>
          </ac:spMkLst>
        </pc:spChg>
        <pc:spChg chg="mod">
          <ac:chgData name="Yaron" userId="5aab97db-2b28-4b1e-ae6e-ac1b04411bcf" providerId="ADAL" clId="{1DCBFFDB-7A63-4EC2-9406-7553513172ED}" dt="2021-05-05T09:19:35.412" v="1686" actId="20577"/>
          <ac:spMkLst>
            <pc:docMk/>
            <pc:sldMk cId="880705123" sldId="273"/>
            <ac:spMk id="3" creationId="{D05A12DE-5383-4092-B656-816317BBE566}"/>
          </ac:spMkLst>
        </pc:spChg>
      </pc:sldChg>
      <pc:sldChg chg="modSp add mod">
        <pc:chgData name="Yaron" userId="5aab97db-2b28-4b1e-ae6e-ac1b04411bcf" providerId="ADAL" clId="{1DCBFFDB-7A63-4EC2-9406-7553513172ED}" dt="2021-05-05T09:42:00.926" v="2092" actId="313"/>
        <pc:sldMkLst>
          <pc:docMk/>
          <pc:sldMk cId="2676077996" sldId="273"/>
        </pc:sldMkLst>
        <pc:spChg chg="mod">
          <ac:chgData name="Yaron" userId="5aab97db-2b28-4b1e-ae6e-ac1b04411bcf" providerId="ADAL" clId="{1DCBFFDB-7A63-4EC2-9406-7553513172ED}" dt="2021-05-05T09:42:00.926" v="2092" actId="313"/>
          <ac:spMkLst>
            <pc:docMk/>
            <pc:sldMk cId="2676077996" sldId="273"/>
            <ac:spMk id="3" creationId="{D05A12DE-5383-4092-B656-816317BBE566}"/>
          </ac:spMkLst>
        </pc:spChg>
      </pc:sldChg>
      <pc:sldChg chg="addSp delSp modSp new mod">
        <pc:chgData name="Yaron" userId="5aab97db-2b28-4b1e-ae6e-ac1b04411bcf" providerId="ADAL" clId="{1DCBFFDB-7A63-4EC2-9406-7553513172ED}" dt="2021-05-05T09:30:27.618" v="1984" actId="20577"/>
        <pc:sldMkLst>
          <pc:docMk/>
          <pc:sldMk cId="99252309" sldId="274"/>
        </pc:sldMkLst>
        <pc:spChg chg="mod">
          <ac:chgData name="Yaron" userId="5aab97db-2b28-4b1e-ae6e-ac1b04411bcf" providerId="ADAL" clId="{1DCBFFDB-7A63-4EC2-9406-7553513172ED}" dt="2021-05-05T09:26:59.070" v="1943" actId="255"/>
          <ac:spMkLst>
            <pc:docMk/>
            <pc:sldMk cId="99252309" sldId="274"/>
            <ac:spMk id="2" creationId="{59887881-6CCC-4C6C-AA69-EDA7E1983F82}"/>
          </ac:spMkLst>
        </pc:spChg>
        <pc:spChg chg="del">
          <ac:chgData name="Yaron" userId="5aab97db-2b28-4b1e-ae6e-ac1b04411bcf" providerId="ADAL" clId="{1DCBFFDB-7A63-4EC2-9406-7553513172ED}" dt="2021-05-05T09:25:11.700" v="1939"/>
          <ac:spMkLst>
            <pc:docMk/>
            <pc:sldMk cId="99252309" sldId="274"/>
            <ac:spMk id="3" creationId="{703DB018-AF4F-4274-9677-3446AC28A10B}"/>
          </ac:spMkLst>
        </pc:spChg>
        <pc:spChg chg="add del mod">
          <ac:chgData name="Yaron" userId="5aab97db-2b28-4b1e-ae6e-ac1b04411bcf" providerId="ADAL" clId="{1DCBFFDB-7A63-4EC2-9406-7553513172ED}" dt="2021-05-05T09:27:07.235" v="1945" actId="931"/>
          <ac:spMkLst>
            <pc:docMk/>
            <pc:sldMk cId="99252309" sldId="274"/>
            <ac:spMk id="7" creationId="{FFA535CB-7D13-4D3B-94B6-7FEC378B7957}"/>
          </ac:spMkLst>
        </pc:spChg>
        <pc:spChg chg="add mod">
          <ac:chgData name="Yaron" userId="5aab97db-2b28-4b1e-ae6e-ac1b04411bcf" providerId="ADAL" clId="{1DCBFFDB-7A63-4EC2-9406-7553513172ED}" dt="2021-05-05T09:30:27.618" v="1984" actId="20577"/>
          <ac:spMkLst>
            <pc:docMk/>
            <pc:sldMk cId="99252309" sldId="274"/>
            <ac:spMk id="12" creationId="{5457082E-592D-429B-AFE5-C646F1BD2EFC}"/>
          </ac:spMkLst>
        </pc:spChg>
        <pc:picChg chg="add del mod">
          <ac:chgData name="Yaron" userId="5aab97db-2b28-4b1e-ae6e-ac1b04411bcf" providerId="ADAL" clId="{1DCBFFDB-7A63-4EC2-9406-7553513172ED}" dt="2021-05-05T09:27:01.574" v="1944" actId="478"/>
          <ac:picMkLst>
            <pc:docMk/>
            <pc:sldMk cId="99252309" sldId="274"/>
            <ac:picMk id="5" creationId="{94C382C2-1DD3-4A98-9176-27437DEAA189}"/>
          </ac:picMkLst>
        </pc:picChg>
        <pc:picChg chg="add mod">
          <ac:chgData name="Yaron" userId="5aab97db-2b28-4b1e-ae6e-ac1b04411bcf" providerId="ADAL" clId="{1DCBFFDB-7A63-4EC2-9406-7553513172ED}" dt="2021-05-05T09:28:26.971" v="1957" actId="1076"/>
          <ac:picMkLst>
            <pc:docMk/>
            <pc:sldMk cId="99252309" sldId="274"/>
            <ac:picMk id="9" creationId="{68765CF0-68B1-45F3-AFBE-CDABED595360}"/>
          </ac:picMkLst>
        </pc:picChg>
        <pc:picChg chg="add mod">
          <ac:chgData name="Yaron" userId="5aab97db-2b28-4b1e-ae6e-ac1b04411bcf" providerId="ADAL" clId="{1DCBFFDB-7A63-4EC2-9406-7553513172ED}" dt="2021-05-05T09:28:23.841" v="1956" actId="1076"/>
          <ac:picMkLst>
            <pc:docMk/>
            <pc:sldMk cId="99252309" sldId="274"/>
            <ac:picMk id="11" creationId="{C0EB0174-1E93-49ED-9AB2-CD79766AE072}"/>
          </ac:picMkLst>
        </pc:picChg>
      </pc:sldChg>
      <pc:sldChg chg="addSp delSp modSp add mod">
        <pc:chgData name="Yaron" userId="5aab97db-2b28-4b1e-ae6e-ac1b04411bcf" providerId="ADAL" clId="{1DCBFFDB-7A63-4EC2-9406-7553513172ED}" dt="2021-05-05T12:06:52.454" v="2431" actId="1076"/>
        <pc:sldMkLst>
          <pc:docMk/>
          <pc:sldMk cId="1560298024" sldId="275"/>
        </pc:sldMkLst>
        <pc:spChg chg="mod">
          <ac:chgData name="Yaron" userId="5aab97db-2b28-4b1e-ae6e-ac1b04411bcf" providerId="ADAL" clId="{1DCBFFDB-7A63-4EC2-9406-7553513172ED}" dt="2021-05-05T09:39:41.125" v="2034" actId="20577"/>
          <ac:spMkLst>
            <pc:docMk/>
            <pc:sldMk cId="1560298024" sldId="275"/>
            <ac:spMk id="2" creationId="{59887881-6CCC-4C6C-AA69-EDA7E1983F82}"/>
          </ac:spMkLst>
        </pc:spChg>
        <pc:spChg chg="add del mod">
          <ac:chgData name="Yaron" userId="5aab97db-2b28-4b1e-ae6e-ac1b04411bcf" providerId="ADAL" clId="{1DCBFFDB-7A63-4EC2-9406-7553513172ED}" dt="2021-05-05T09:39:44.448" v="2036"/>
          <ac:spMkLst>
            <pc:docMk/>
            <pc:sldMk cId="1560298024" sldId="275"/>
            <ac:spMk id="4" creationId="{4E1620AC-868E-430B-9DE1-5C9010E48B1C}"/>
          </ac:spMkLst>
        </pc:spChg>
        <pc:spChg chg="mod">
          <ac:chgData name="Yaron" userId="5aab97db-2b28-4b1e-ae6e-ac1b04411bcf" providerId="ADAL" clId="{1DCBFFDB-7A63-4EC2-9406-7553513172ED}" dt="2021-05-05T09:44:07.254" v="2159" actId="20577"/>
          <ac:spMkLst>
            <pc:docMk/>
            <pc:sldMk cId="1560298024" sldId="275"/>
            <ac:spMk id="12" creationId="{5457082E-592D-429B-AFE5-C646F1BD2EFC}"/>
          </ac:spMkLst>
        </pc:spChg>
        <pc:spChg chg="add del mod">
          <ac:chgData name="Yaron" userId="5aab97db-2b28-4b1e-ae6e-ac1b04411bcf" providerId="ADAL" clId="{1DCBFFDB-7A63-4EC2-9406-7553513172ED}" dt="2021-05-05T12:06:42.112" v="2427" actId="931"/>
          <ac:spMkLst>
            <pc:docMk/>
            <pc:sldMk cId="1560298024" sldId="275"/>
            <ac:spMk id="13" creationId="{6419A6C0-EB5C-49DB-98E3-5C542F9416E0}"/>
          </ac:spMkLst>
        </pc:spChg>
        <pc:picChg chg="add del mod">
          <ac:chgData name="Yaron" userId="5aab97db-2b28-4b1e-ae6e-ac1b04411bcf" providerId="ADAL" clId="{1DCBFFDB-7A63-4EC2-9406-7553513172ED}" dt="2021-05-05T12:05:56.601" v="2426" actId="478"/>
          <ac:picMkLst>
            <pc:docMk/>
            <pc:sldMk cId="1560298024" sldId="275"/>
            <ac:picMk id="6" creationId="{6F564397-E0DA-49AF-85B2-1660AC80D982}"/>
          </ac:picMkLst>
        </pc:picChg>
        <pc:picChg chg="add mod">
          <ac:chgData name="Yaron" userId="5aab97db-2b28-4b1e-ae6e-ac1b04411bcf" providerId="ADAL" clId="{1DCBFFDB-7A63-4EC2-9406-7553513172ED}" dt="2021-05-05T09:42:30.473" v="2096" actId="1076"/>
          <ac:picMkLst>
            <pc:docMk/>
            <pc:sldMk cId="1560298024" sldId="275"/>
            <ac:picMk id="8" creationId="{04510BD2-2923-4B28-9C13-FBBF904D9604}"/>
          </ac:picMkLst>
        </pc:picChg>
        <pc:picChg chg="del">
          <ac:chgData name="Yaron" userId="5aab97db-2b28-4b1e-ae6e-ac1b04411bcf" providerId="ADAL" clId="{1DCBFFDB-7A63-4EC2-9406-7553513172ED}" dt="2021-05-05T09:39:43.083" v="2035" actId="478"/>
          <ac:picMkLst>
            <pc:docMk/>
            <pc:sldMk cId="1560298024" sldId="275"/>
            <ac:picMk id="9" creationId="{68765CF0-68B1-45F3-AFBE-CDABED595360}"/>
          </ac:picMkLst>
        </pc:picChg>
        <pc:picChg chg="del">
          <ac:chgData name="Yaron" userId="5aab97db-2b28-4b1e-ae6e-ac1b04411bcf" providerId="ADAL" clId="{1DCBFFDB-7A63-4EC2-9406-7553513172ED}" dt="2021-05-05T09:39:56.532" v="2042" actId="478"/>
          <ac:picMkLst>
            <pc:docMk/>
            <pc:sldMk cId="1560298024" sldId="275"/>
            <ac:picMk id="11" creationId="{C0EB0174-1E93-49ED-9AB2-CD79766AE072}"/>
          </ac:picMkLst>
        </pc:picChg>
        <pc:picChg chg="add mod">
          <ac:chgData name="Yaron" userId="5aab97db-2b28-4b1e-ae6e-ac1b04411bcf" providerId="ADAL" clId="{1DCBFFDB-7A63-4EC2-9406-7553513172ED}" dt="2021-05-05T12:06:52.454" v="2431" actId="1076"/>
          <ac:picMkLst>
            <pc:docMk/>
            <pc:sldMk cId="1560298024" sldId="275"/>
            <ac:picMk id="15" creationId="{851E7963-9C95-42E1-80F8-9B47AE3981E2}"/>
          </ac:picMkLst>
        </pc:picChg>
      </pc:sldChg>
      <pc:sldChg chg="modSp new mod">
        <pc:chgData name="Yaron" userId="5aab97db-2b28-4b1e-ae6e-ac1b04411bcf" providerId="ADAL" clId="{1DCBFFDB-7A63-4EC2-9406-7553513172ED}" dt="2021-05-05T09:45:42.190" v="2425" actId="20577"/>
        <pc:sldMkLst>
          <pc:docMk/>
          <pc:sldMk cId="2660595168" sldId="276"/>
        </pc:sldMkLst>
        <pc:spChg chg="mod">
          <ac:chgData name="Yaron" userId="5aab97db-2b28-4b1e-ae6e-ac1b04411bcf" providerId="ADAL" clId="{1DCBFFDB-7A63-4EC2-9406-7553513172ED}" dt="2021-05-05T09:44:22.775" v="2173" actId="20577"/>
          <ac:spMkLst>
            <pc:docMk/>
            <pc:sldMk cId="2660595168" sldId="276"/>
            <ac:spMk id="2" creationId="{BC256B22-0F27-4406-AB46-6605E1034B8B}"/>
          </ac:spMkLst>
        </pc:spChg>
        <pc:spChg chg="mod">
          <ac:chgData name="Yaron" userId="5aab97db-2b28-4b1e-ae6e-ac1b04411bcf" providerId="ADAL" clId="{1DCBFFDB-7A63-4EC2-9406-7553513172ED}" dt="2021-05-05T09:45:42.190" v="2425" actId="20577"/>
          <ac:spMkLst>
            <pc:docMk/>
            <pc:sldMk cId="2660595168" sldId="276"/>
            <ac:spMk id="3" creationId="{291ABBE0-4256-456A-8D7E-3EE3D7FC511A}"/>
          </ac:spMkLst>
        </pc:spChg>
      </pc:sldChg>
    </pc:docChg>
  </pc:docChgLst>
  <pc:docChgLst>
    <pc:chgData name="Coby Metzger" userId="fcbeeaf0-72c1-4738-8152-8609ab9c1c7a" providerId="ADAL" clId="{51E4873F-406C-48FC-931C-809738E52F9F}"/>
    <pc:docChg chg="modSld sldOrd">
      <pc:chgData name="Coby Metzger" userId="fcbeeaf0-72c1-4738-8152-8609ab9c1c7a" providerId="ADAL" clId="{51E4873F-406C-48FC-931C-809738E52F9F}" dt="2021-12-13T09:02:59.708" v="1"/>
      <pc:docMkLst>
        <pc:docMk/>
      </pc:docMkLst>
      <pc:sldChg chg="ord">
        <pc:chgData name="Coby Metzger" userId="fcbeeaf0-72c1-4738-8152-8609ab9c1c7a" providerId="ADAL" clId="{51E4873F-406C-48FC-931C-809738E52F9F}" dt="2021-12-13T09:02:59.708" v="1"/>
        <pc:sldMkLst>
          <pc:docMk/>
          <pc:sldMk cId="3704570135" sldId="283"/>
        </pc:sldMkLst>
      </pc:sldChg>
    </pc:docChg>
  </pc:docChgLst>
  <pc:docChgLst>
    <pc:chgData name="Tal Sagiv" userId="fa4882b6-22ae-4545-9533-2797b6d3ad11" providerId="ADAL" clId="{7C229FFE-B667-4314-ABC9-E17B47AC0B76}"/>
    <pc:docChg chg="custSel modSld">
      <pc:chgData name="Tal Sagiv" userId="fa4882b6-22ae-4545-9533-2797b6d3ad11" providerId="ADAL" clId="{7C229FFE-B667-4314-ABC9-E17B47AC0B76}" dt="2021-05-12T13:27:32.927" v="18"/>
      <pc:docMkLst>
        <pc:docMk/>
      </pc:docMkLst>
      <pc:sldChg chg="addCm delCm modCm">
        <pc:chgData name="Tal Sagiv" userId="fa4882b6-22ae-4545-9533-2797b6d3ad11" providerId="ADAL" clId="{7C229FFE-B667-4314-ABC9-E17B47AC0B76}" dt="2021-05-11T06:45:49.629" v="2" actId="1592"/>
        <pc:sldMkLst>
          <pc:docMk/>
          <pc:sldMk cId="3050512109" sldId="264"/>
        </pc:sldMkLst>
      </pc:sldChg>
      <pc:sldChg chg="addCm modCm">
        <pc:chgData name="Tal Sagiv" userId="fa4882b6-22ae-4545-9533-2797b6d3ad11" providerId="ADAL" clId="{7C229FFE-B667-4314-ABC9-E17B47AC0B76}" dt="2021-05-12T13:27:32.927" v="18"/>
        <pc:sldMkLst>
          <pc:docMk/>
          <pc:sldMk cId="3704570135" sldId="283"/>
        </pc:sldMkLst>
      </pc:sldChg>
      <pc:sldChg chg="addCm modCm">
        <pc:chgData name="Tal Sagiv" userId="fa4882b6-22ae-4545-9533-2797b6d3ad11" providerId="ADAL" clId="{7C229FFE-B667-4314-ABC9-E17B47AC0B76}" dt="2021-05-11T08:27:36.732" v="16" actId="1589"/>
        <pc:sldMkLst>
          <pc:docMk/>
          <pc:sldMk cId="2268262491" sldId="286"/>
        </pc:sldMkLst>
      </pc:sldChg>
    </pc:docChg>
  </pc:docChgLst>
  <pc:docChgLst>
    <pc:chgData name="Yaron" userId="S::yaron@earlysign.com::5aab97db-2b28-4b1e-ae6e-ac1b04411bcf" providerId="AD" clId="Web-{F406892B-0009-D6B9-C329-2FB4F413B2F8}"/>
    <pc:docChg chg="modSld">
      <pc:chgData name="Yaron" userId="S::yaron@earlysign.com::5aab97db-2b28-4b1e-ae6e-ac1b04411bcf" providerId="AD" clId="Web-{F406892B-0009-D6B9-C329-2FB4F413B2F8}" dt="2021-05-10T14:22:57.848" v="298"/>
      <pc:docMkLst>
        <pc:docMk/>
      </pc:docMkLst>
      <pc:sldChg chg="modSp">
        <pc:chgData name="Yaron" userId="S::yaron@earlysign.com::5aab97db-2b28-4b1e-ae6e-ac1b04411bcf" providerId="AD" clId="Web-{F406892B-0009-D6B9-C329-2FB4F413B2F8}" dt="2021-05-10T11:36:12.881" v="292" actId="20577"/>
        <pc:sldMkLst>
          <pc:docMk/>
          <pc:sldMk cId="2654076849" sldId="265"/>
        </pc:sldMkLst>
        <pc:spChg chg="mod">
          <ac:chgData name="Yaron" userId="S::yaron@earlysign.com::5aab97db-2b28-4b1e-ae6e-ac1b04411bcf" providerId="AD" clId="Web-{F406892B-0009-D6B9-C329-2FB4F413B2F8}" dt="2021-05-10T11:36:12.881" v="292" actId="20577"/>
          <ac:spMkLst>
            <pc:docMk/>
            <pc:sldMk cId="2654076849" sldId="265"/>
            <ac:spMk id="3" creationId="{C56C154F-A050-4721-94D8-178CC1DFD7ED}"/>
          </ac:spMkLst>
        </pc:spChg>
      </pc:sldChg>
      <pc:sldChg chg="addSp delSp modSp">
        <pc:chgData name="Yaron" userId="S::yaron@earlysign.com::5aab97db-2b28-4b1e-ae6e-ac1b04411bcf" providerId="AD" clId="Web-{F406892B-0009-D6B9-C329-2FB4F413B2F8}" dt="2021-05-10T14:22:57.848" v="298"/>
        <pc:sldMkLst>
          <pc:docMk/>
          <pc:sldMk cId="2063455557" sldId="266"/>
        </pc:sldMkLst>
        <pc:spChg chg="add mod">
          <ac:chgData name="Yaron" userId="S::yaron@earlysign.com::5aab97db-2b28-4b1e-ae6e-ac1b04411bcf" providerId="AD" clId="Web-{F406892B-0009-D6B9-C329-2FB4F413B2F8}" dt="2021-05-10T14:22:57.848" v="298"/>
          <ac:spMkLst>
            <pc:docMk/>
            <pc:sldMk cId="2063455557" sldId="266"/>
            <ac:spMk id="4" creationId="{152AE9E7-B4E7-4C23-AC65-F1DA7D9259BC}"/>
          </ac:spMkLst>
        </pc:spChg>
        <pc:spChg chg="add del mod">
          <ac:chgData name="Yaron" userId="S::yaron@earlysign.com::5aab97db-2b28-4b1e-ae6e-ac1b04411bcf" providerId="AD" clId="Web-{F406892B-0009-D6B9-C329-2FB4F413B2F8}" dt="2021-05-10T13:31:31.914" v="295"/>
          <ac:spMkLst>
            <pc:docMk/>
            <pc:sldMk cId="2063455557" sldId="266"/>
            <ac:spMk id="4" creationId="{E27B7648-FC2F-4E8B-9295-D508765492C5}"/>
          </ac:spMkLst>
        </pc:spChg>
        <pc:picChg chg="add del mod ord">
          <ac:chgData name="Yaron" userId="S::yaron@earlysign.com::5aab97db-2b28-4b1e-ae6e-ac1b04411bcf" providerId="AD" clId="Web-{F406892B-0009-D6B9-C329-2FB4F413B2F8}" dt="2021-05-10T14:22:57.848" v="298"/>
          <ac:picMkLst>
            <pc:docMk/>
            <pc:sldMk cId="2063455557" sldId="266"/>
            <ac:picMk id="5" creationId="{15E84267-D566-4494-BD3E-1E53BA83EE60}"/>
          </ac:picMkLst>
        </pc:picChg>
        <pc:picChg chg="del">
          <ac:chgData name="Yaron" userId="S::yaron@earlysign.com::5aab97db-2b28-4b1e-ae6e-ac1b04411bcf" providerId="AD" clId="Web-{F406892B-0009-D6B9-C329-2FB4F413B2F8}" dt="2021-05-10T13:31:14.757" v="294"/>
          <ac:picMkLst>
            <pc:docMk/>
            <pc:sldMk cId="2063455557" sldId="266"/>
            <ac:picMk id="7" creationId="{BCCC3919-270D-4730-A54A-429272A6A9E7}"/>
          </ac:picMkLst>
        </pc:picChg>
        <pc:picChg chg="del">
          <ac:chgData name="Yaron" userId="S::yaron@earlysign.com::5aab97db-2b28-4b1e-ae6e-ac1b04411bcf" providerId="AD" clId="Web-{F406892B-0009-D6B9-C329-2FB4F413B2F8}" dt="2021-05-10T13:31:14.179" v="293"/>
          <ac:picMkLst>
            <pc:docMk/>
            <pc:sldMk cId="2063455557" sldId="266"/>
            <ac:picMk id="10" creationId="{B9732A0B-4B71-4080-B6E4-38E31EA5B5F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11T09:53:01.017" idx="2">
    <p:pos x="6517" y="3349"/>
    <p:text>Why 10588 was selected and not 14014? Because this is where the performance peaks or for another reason? [@Yaron]</p:text>
    <p:extLst>
      <p:ext uri="{C676402C-5697-4E1C-873F-D02D1690AC5C}">
        <p15:threadingInfo xmlns:p15="http://schemas.microsoft.com/office/powerpoint/2012/main" timeZoneBias="-180"/>
      </p:ext>
    </p:extLst>
  </p:cm>
  <p:cm authorId="3" dt="2021-05-11T01:17:15.635" idx="1">
    <p:pos x="6517" y="3445"/>
    <p:text>Because this is the max # achieved using the baseline approach
</p:text>
    <p:extLst>
      <p:ext uri="{C676402C-5697-4E1C-873F-D02D1690AC5C}">
        <p15:threadingInfo xmlns:p15="http://schemas.microsoft.com/office/powerpoint/2012/main" timeZoneBias="420">
          <p15:parentCm authorId="1" idx="2"/>
        </p15:threadingInfo>
      </p:ext>
    </p:extLst>
  </p:cm>
  <p:cm authorId="1" dt="2021-05-11T11:27:36.704" idx="8">
    <p:pos x="6517" y="3541"/>
    <p:text>Oh I see. I forgot this was the new baseline approach. Thanks</p:text>
    <p:extLst>
      <p:ext uri="{C676402C-5697-4E1C-873F-D02D1690AC5C}">
        <p15:threadingInfo xmlns:p15="http://schemas.microsoft.com/office/powerpoint/2012/main" timeZoneBias="-1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11T10:05:18.796" idx="3">
    <p:pos x="10" y="10"/>
    <p:text>Regarding the first bullet - do I get it right? there were 2500 patients who met the clear-cut inc/exc criteria and who had screening tests available. Out of these, 83 had screening tests in the required ranges
?</p:text>
    <p:extLst>
      <p:ext uri="{C676402C-5697-4E1C-873F-D02D1690AC5C}">
        <p15:threadingInfo xmlns:p15="http://schemas.microsoft.com/office/powerpoint/2012/main" timeZoneBias="-180"/>
      </p:ext>
    </p:extLst>
  </p:cm>
  <p:cm authorId="2" dt="2021-05-11T10:37:06.665" idx="1">
    <p:pos x="10" y="106"/>
    <p:text>Yep, you are right.
the main filtering is due to time range conditions. UACR at least 3 months before eGFR and UACR within 1 month from the eGFR</p:text>
    <p:extLst>
      <p:ext uri="{C676402C-5697-4E1C-873F-D02D1690AC5C}">
        <p15:threadingInfo xmlns:p15="http://schemas.microsoft.com/office/powerpoint/2012/main" timeZoneBias="-180">
          <p15:parentCm authorId="1" idx="3"/>
        </p15:threadingInfo>
      </p:ext>
    </p:extLst>
  </p:cm>
  <p:cm authorId="1" dt="2021-05-11T10:11:32.215" idx="4">
    <p:pos x="106" y="106"/>
    <p:text>Do the green and yellow lines overlap? Also - is the 2nd graph a closer look of the first graph? Or something different?</p:text>
    <p:extLst>
      <p:ext uri="{C676402C-5697-4E1C-873F-D02D1690AC5C}">
        <p15:threadingInfo xmlns:p15="http://schemas.microsoft.com/office/powerpoint/2012/main" timeZoneBias="-180"/>
      </p:ext>
    </p:extLst>
  </p:cm>
  <p:cm authorId="2" dt="2021-05-11T10:38:23.278" idx="2">
    <p:pos x="106" y="202"/>
    <p:text>The yellow graph is closer to the combined_optimal (blue) graph. But it is not a real baseline, so I have removed it.</p:text>
    <p:extLst>
      <p:ext uri="{C676402C-5697-4E1C-873F-D02D1690AC5C}">
        <p15:threadingInfo xmlns:p15="http://schemas.microsoft.com/office/powerpoint/2012/main" timeZoneBias="-180">
          <p15:parentCm authorId="1" idx="4"/>
        </p15:threadingInfo>
      </p:ext>
    </p:extLst>
  </p:cm>
  <p:cm authorId="2" dt="2021-05-11T10:39:10.068" idx="3">
    <p:pos x="106" y="298"/>
    <p:text>You got it right, The second graph is a closer look of the first graph</p:text>
    <p:extLst>
      <p:ext uri="{C676402C-5697-4E1C-873F-D02D1690AC5C}">
        <p15:threadingInfo xmlns:p15="http://schemas.microsoft.com/office/powerpoint/2012/main" timeZoneBias="-180">
          <p15:parentCm authorId="1" idx="4"/>
        </p15:threadingInfo>
      </p:ext>
    </p:extLst>
  </p:cm>
  <p:cm authorId="1" dt="2021-05-11T10:13:30.104" idx="5">
    <p:pos x="202" y="202"/>
    <p:text>Does it make sense that the baseline models are better than the "full_multiply" model (in red)?</p:text>
    <p:extLst>
      <p:ext uri="{C676402C-5697-4E1C-873F-D02D1690AC5C}">
        <p15:threadingInfo xmlns:p15="http://schemas.microsoft.com/office/powerpoint/2012/main" timeZoneBias="-180"/>
      </p:ext>
    </p:extLst>
  </p:cm>
  <p:cm authorId="2" dt="2021-05-11T10:41:05.548" idx="4">
    <p:pos x="202" y="298"/>
    <p:text>They are not really better - there is no significant difference. It might happen that the baseline model might seems slightly better due to noises in calibration, but it is not significant.</p:text>
    <p:extLst>
      <p:ext uri="{C676402C-5697-4E1C-873F-D02D1690AC5C}">
        <p15:threadingInfo xmlns:p15="http://schemas.microsoft.com/office/powerpoint/2012/main" timeZoneBias="-180">
          <p15:parentCm authorId="1" idx="5"/>
        </p15:threadingInfo>
      </p:ext>
    </p:extLst>
  </p:cm>
  <p:cm authorId="1" dt="2021-05-11T10:14:31.178" idx="6">
    <p:pos x="298" y="298"/>
    <p:text>[@Alon Lanyado] a few questions for you, thanks</p:text>
    <p:extLst>
      <p:ext uri="{C676402C-5697-4E1C-873F-D02D1690AC5C}">
        <p15:threadingInfo xmlns:p15="http://schemas.microsoft.com/office/powerpoint/2012/main" timeZoneBias="-180"/>
      </p:ext>
    </p:extLst>
  </p:cm>
  <p:cm authorId="1" dt="2021-05-11T10:47:00.894" idx="7">
    <p:pos x="298" y="394"/>
    <p:text>Got it, thanks!! [@Alon Lanyado]</p:text>
    <p:extLst>
      <p:ext uri="{C676402C-5697-4E1C-873F-D02D1690AC5C}">
        <p15:threadingInfo xmlns:p15="http://schemas.microsoft.com/office/powerpoint/2012/main" timeZoneBias="-180">
          <p15:parentCm authorId="1" idx="6"/>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9"/>
            <a:ext cx="10919163" cy="1719262"/>
          </a:xfrm>
        </p:spPr>
        <p:txBody>
          <a:bodyPr>
            <a:normAutofit/>
          </a:bodyPr>
          <a:lstStyle/>
          <a:p>
            <a:r>
              <a:rPr lang="en-US" sz="4000">
                <a:cs typeface="Calibri Light"/>
              </a:rPr>
              <a:t>POC for using MES models in clinical trials matching</a:t>
            </a:r>
          </a:p>
        </p:txBody>
      </p:sp>
      <p:sp>
        <p:nvSpPr>
          <p:cNvPr id="4" name="Text Placeholder 3">
            <a:extLst>
              <a:ext uri="{FF2B5EF4-FFF2-40B4-BE49-F238E27FC236}">
                <a16:creationId xmlns:a16="http://schemas.microsoft.com/office/drawing/2014/main" id="{4B1F3E28-C9BE-413A-9E75-977530A9C79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52ED-51CA-4FE5-B206-5E84D130F67C}"/>
              </a:ext>
            </a:extLst>
          </p:cNvPr>
          <p:cNvSpPr>
            <a:spLocks noGrp="1"/>
          </p:cNvSpPr>
          <p:nvPr>
            <p:ph type="title"/>
          </p:nvPr>
        </p:nvSpPr>
        <p:spPr/>
        <p:txBody>
          <a:bodyPr/>
          <a:lstStyle/>
          <a:p>
            <a:r>
              <a:rPr lang="en-US"/>
              <a:t>Modeling Screening Success/Fail</a:t>
            </a:r>
          </a:p>
        </p:txBody>
      </p:sp>
      <p:sp>
        <p:nvSpPr>
          <p:cNvPr id="3" name="Content Placeholder 2">
            <a:extLst>
              <a:ext uri="{FF2B5EF4-FFF2-40B4-BE49-F238E27FC236}">
                <a16:creationId xmlns:a16="http://schemas.microsoft.com/office/drawing/2014/main" id="{C56C154F-A050-4721-94D8-178CC1DFD7ED}"/>
              </a:ext>
            </a:extLst>
          </p:cNvPr>
          <p:cNvSpPr>
            <a:spLocks noGrp="1"/>
          </p:cNvSpPr>
          <p:nvPr>
            <p:ph idx="1"/>
          </p:nvPr>
        </p:nvSpPr>
        <p:spPr/>
        <p:txBody>
          <a:bodyPr vert="horz" lIns="91440" tIns="45720" rIns="91440" bIns="45720" rtlCol="0" anchor="t">
            <a:normAutofit/>
          </a:bodyPr>
          <a:lstStyle/>
          <a:p>
            <a:r>
              <a:rPr lang="en-US"/>
              <a:t>Use two approaches for selecting screening candidates</a:t>
            </a:r>
          </a:p>
          <a:p>
            <a:pPr lvl="1"/>
            <a:r>
              <a:rPr lang="en-US">
                <a:cs typeface="Calibri"/>
              </a:rPr>
              <a:t>Baseline approach:</a:t>
            </a:r>
          </a:p>
          <a:p>
            <a:pPr lvl="2"/>
            <a:r>
              <a:rPr lang="en-US">
                <a:cs typeface="Calibri"/>
              </a:rPr>
              <a:t>Consider only candidates with eGFR, Glucose, and HbA1C available, and in the required range in the last two years.</a:t>
            </a:r>
          </a:p>
          <a:p>
            <a:pPr lvl="2"/>
            <a:r>
              <a:rPr lang="en-US">
                <a:cs typeface="Calibri"/>
              </a:rPr>
              <a:t>Order randomly within that set</a:t>
            </a:r>
            <a:endParaRPr lang="en-US"/>
          </a:p>
          <a:p>
            <a:pPr lvl="1"/>
            <a:r>
              <a:rPr lang="en-US"/>
              <a:t>Optimal approach</a:t>
            </a:r>
            <a:endParaRPr lang="en-US">
              <a:cs typeface="Calibri"/>
            </a:endParaRPr>
          </a:p>
          <a:p>
            <a:pPr lvl="2"/>
            <a:r>
              <a:rPr lang="en-US">
                <a:cs typeface="Calibri"/>
              </a:rPr>
              <a:t>Build an optimal predictor of screening-success (on a separate training set)</a:t>
            </a:r>
          </a:p>
          <a:p>
            <a:pPr lvl="2"/>
            <a:r>
              <a:rPr lang="en-US">
                <a:cs typeface="Calibri"/>
              </a:rPr>
              <a:t>Order according to predictions</a:t>
            </a:r>
          </a:p>
        </p:txBody>
      </p:sp>
    </p:spTree>
    <p:extLst>
      <p:ext uri="{BB962C8B-B14F-4D97-AF65-F5344CB8AC3E}">
        <p14:creationId xmlns:p14="http://schemas.microsoft.com/office/powerpoint/2010/main" val="265407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5DBE-15E5-44E2-8903-AD6FDE61E0EB}"/>
              </a:ext>
            </a:extLst>
          </p:cNvPr>
          <p:cNvSpPr>
            <a:spLocks noGrp="1"/>
          </p:cNvSpPr>
          <p:nvPr>
            <p:ph type="title"/>
          </p:nvPr>
        </p:nvSpPr>
        <p:spPr/>
        <p:txBody>
          <a:bodyPr>
            <a:normAutofit/>
          </a:bodyPr>
          <a:lstStyle/>
          <a:p>
            <a:r>
              <a:rPr lang="en-US" sz="3600"/>
              <a:t>Performance: Estimating number needed to screen</a:t>
            </a:r>
          </a:p>
        </p:txBody>
      </p:sp>
      <p:sp>
        <p:nvSpPr>
          <p:cNvPr id="11" name="TextBox 10">
            <a:extLst>
              <a:ext uri="{FF2B5EF4-FFF2-40B4-BE49-F238E27FC236}">
                <a16:creationId xmlns:a16="http://schemas.microsoft.com/office/drawing/2014/main" id="{453F990A-D1EC-4C8F-A031-13590C8C9494}"/>
              </a:ext>
            </a:extLst>
          </p:cNvPr>
          <p:cNvSpPr txBox="1"/>
          <p:nvPr/>
        </p:nvSpPr>
        <p:spPr>
          <a:xfrm>
            <a:off x="690664" y="4980562"/>
            <a:ext cx="4766553" cy="1754326"/>
          </a:xfrm>
          <a:prstGeom prst="rect">
            <a:avLst/>
          </a:prstGeom>
          <a:noFill/>
        </p:spPr>
        <p:txBody>
          <a:bodyPr wrap="square" rtlCol="0">
            <a:spAutoFit/>
          </a:bodyPr>
          <a:lstStyle/>
          <a:p>
            <a:r>
              <a:rPr lang="en-US"/>
              <a:t>To Find 983 screening-successes, out of 3980 valid individuals. We need to screen 1304 individuals using the model, instead of 1490 using the baseline approach (~12.5% less). A total of 1989 individuals can be found using the baseline approach</a:t>
            </a:r>
          </a:p>
        </p:txBody>
      </p:sp>
      <p:pic>
        <p:nvPicPr>
          <p:cNvPr id="20" name="Picture 19" descr="Chart, line chart&#10;&#10;Description automatically generated">
            <a:extLst>
              <a:ext uri="{FF2B5EF4-FFF2-40B4-BE49-F238E27FC236}">
                <a16:creationId xmlns:a16="http://schemas.microsoft.com/office/drawing/2014/main" id="{463983D1-1E53-4449-8F6F-39991FAE1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31" y="1477498"/>
            <a:ext cx="4838095" cy="3187301"/>
          </a:xfrm>
          <a:prstGeom prst="rect">
            <a:avLst/>
          </a:prstGeom>
        </p:spPr>
      </p:pic>
      <p:pic>
        <p:nvPicPr>
          <p:cNvPr id="22" name="Picture 21" descr="Chart, line chart&#10;&#10;Description automatically generated">
            <a:extLst>
              <a:ext uri="{FF2B5EF4-FFF2-40B4-BE49-F238E27FC236}">
                <a16:creationId xmlns:a16="http://schemas.microsoft.com/office/drawing/2014/main" id="{5D1E67B8-B6F4-4C73-A9E8-545946B98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29" y="2646877"/>
            <a:ext cx="4838095" cy="3149206"/>
          </a:xfrm>
          <a:prstGeom prst="rect">
            <a:avLst/>
          </a:prstGeom>
        </p:spPr>
      </p:pic>
    </p:spTree>
    <p:extLst>
      <p:ext uri="{BB962C8B-B14F-4D97-AF65-F5344CB8AC3E}">
        <p14:creationId xmlns:p14="http://schemas.microsoft.com/office/powerpoint/2010/main" val="206345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E8D31C-68EC-4277-ABDF-D4656A0A084B}"/>
              </a:ext>
            </a:extLst>
          </p:cNvPr>
          <p:cNvSpPr>
            <a:spLocks noGrp="1"/>
          </p:cNvSpPr>
          <p:nvPr>
            <p:ph type="title"/>
          </p:nvPr>
        </p:nvSpPr>
        <p:spPr/>
        <p:txBody>
          <a:bodyPr/>
          <a:lstStyle/>
          <a:p>
            <a:r>
              <a:rPr lang="en-US"/>
              <a:t>Clinical Trial #2 – NCT02993406</a:t>
            </a:r>
          </a:p>
        </p:txBody>
      </p:sp>
      <p:sp>
        <p:nvSpPr>
          <p:cNvPr id="5" name="Content Placeholder 4">
            <a:extLst>
              <a:ext uri="{FF2B5EF4-FFF2-40B4-BE49-F238E27FC236}">
                <a16:creationId xmlns:a16="http://schemas.microsoft.com/office/drawing/2014/main" id="{D52C5C0C-BD82-4D4E-AB77-96ECC3CFD79D}"/>
              </a:ext>
            </a:extLst>
          </p:cNvPr>
          <p:cNvSpPr>
            <a:spLocks noGrp="1"/>
          </p:cNvSpPr>
          <p:nvPr>
            <p:ph idx="1"/>
          </p:nvPr>
        </p:nvSpPr>
        <p:spPr/>
        <p:txBody>
          <a:bodyPr/>
          <a:lstStyle/>
          <a:p>
            <a:r>
              <a:rPr lang="en-US" i="0">
                <a:solidFill>
                  <a:srgbClr val="000000"/>
                </a:solidFill>
                <a:effectLst/>
                <a:latin typeface="Source Sans Pro" panose="020B0503030403020204" pitchFamily="34" charset="0"/>
              </a:rPr>
              <a:t>Evaluation of Major Cardiovascular Events in Patients With, or at High Risk for, Cardiovascular Disease Who Are Statin Intolerant Treated With </a:t>
            </a:r>
            <a:r>
              <a:rPr lang="en-US" i="0" err="1">
                <a:solidFill>
                  <a:srgbClr val="000000"/>
                </a:solidFill>
                <a:effectLst/>
                <a:latin typeface="Source Sans Pro" panose="020B0503030403020204" pitchFamily="34" charset="0"/>
              </a:rPr>
              <a:t>Bempedoic</a:t>
            </a:r>
            <a:r>
              <a:rPr lang="en-US" i="0">
                <a:solidFill>
                  <a:srgbClr val="000000"/>
                </a:solidFill>
                <a:effectLst/>
                <a:latin typeface="Source Sans Pro" panose="020B0503030403020204" pitchFamily="34" charset="0"/>
              </a:rPr>
              <a:t> Acid (ETC-1002) or Placebo (CLEAR Outcomes)</a:t>
            </a:r>
          </a:p>
          <a:p>
            <a:r>
              <a:rPr lang="en-US" b="0" i="0">
                <a:solidFill>
                  <a:srgbClr val="000000"/>
                </a:solidFill>
                <a:effectLst/>
                <a:latin typeface="Source Sans Pro" panose="020B0503030403020204" pitchFamily="34" charset="0"/>
              </a:rPr>
              <a:t>14014 participants , 1360 locations.</a:t>
            </a:r>
          </a:p>
          <a:p>
            <a:r>
              <a:rPr lang="en-US" b="0" i="0">
                <a:solidFill>
                  <a:srgbClr val="000000"/>
                </a:solidFill>
                <a:effectLst/>
                <a:latin typeface="Source Sans Pro" panose="020B0503030403020204" pitchFamily="34" charset="0"/>
              </a:rPr>
              <a:t>Primary outcome: Time from randomization to first occurrence of one of the following adjudicated composite endpoints: CV death, nonfatal myocardial infarction (MI), nonfatal stroke, or coronary revascularization</a:t>
            </a:r>
          </a:p>
          <a:p>
            <a:r>
              <a:rPr lang="en-US">
                <a:solidFill>
                  <a:srgbClr val="000000"/>
                </a:solidFill>
                <a:latin typeface="Source Sans Pro" panose="020B0503030403020204" pitchFamily="34" charset="0"/>
              </a:rPr>
              <a:t>Active. To be completed in 2022</a:t>
            </a:r>
            <a:endParaRPr lang="en-US"/>
          </a:p>
        </p:txBody>
      </p:sp>
    </p:spTree>
    <p:extLst>
      <p:ext uri="{BB962C8B-B14F-4D97-AF65-F5344CB8AC3E}">
        <p14:creationId xmlns:p14="http://schemas.microsoft.com/office/powerpoint/2010/main" val="170229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NCT02993406 :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fontScale="85000" lnSpcReduction="20000"/>
          </a:bodyPr>
          <a:lstStyle/>
          <a:p>
            <a:pPr algn="l"/>
            <a:r>
              <a:rPr lang="en-US" b="0" i="0">
                <a:solidFill>
                  <a:srgbClr val="000000"/>
                </a:solidFill>
                <a:effectLst/>
                <a:latin typeface="Source Sans Pro" panose="020B0503030403020204" pitchFamily="34" charset="0"/>
              </a:rPr>
              <a:t>Inclusion criteria:</a:t>
            </a:r>
          </a:p>
          <a:p>
            <a:pPr marL="914400" lvl="1" indent="-457200">
              <a:buFont typeface="+mj-lt"/>
              <a:buAutoNum type="arabicPeriod"/>
            </a:pPr>
            <a:r>
              <a:rPr lang="en-US" b="0" i="0">
                <a:solidFill>
                  <a:srgbClr val="000000"/>
                </a:solidFill>
                <a:effectLst/>
                <a:latin typeface="Source Sans Pro" panose="020B0503030403020204" pitchFamily="34" charset="0"/>
              </a:rPr>
              <a:t>Age between 18 and 85 years</a:t>
            </a:r>
          </a:p>
          <a:p>
            <a:pPr marL="914400" lvl="1" indent="-457200">
              <a:buFont typeface="+mj-lt"/>
              <a:buAutoNum type="arabicPeriod"/>
            </a:pPr>
            <a:r>
              <a:rPr lang="en-US" b="0" i="0">
                <a:solidFill>
                  <a:srgbClr val="000000"/>
                </a:solidFill>
                <a:effectLst/>
                <a:latin typeface="Source Sans Pro" panose="020B0503030403020204" pitchFamily="34" charset="0"/>
              </a:rPr>
              <a:t>History of, or at high risk for, cardiovascular disease (CVD) including coronary artery disease, symptomatic peripheral arterial disease, cerebrovascular atherosclerotic disease, or at high risk for a cardiovascular event</a:t>
            </a:r>
          </a:p>
          <a:p>
            <a:pPr marL="914400" lvl="1" indent="-457200">
              <a:buFont typeface="+mj-lt"/>
              <a:buAutoNum type="arabicPeriod"/>
            </a:pPr>
            <a:r>
              <a:rPr lang="en-US" b="0" i="0">
                <a:solidFill>
                  <a:srgbClr val="000000"/>
                </a:solidFill>
                <a:effectLst/>
                <a:latin typeface="Source Sans Pro" panose="020B0503030403020204" pitchFamily="34" charset="0"/>
              </a:rPr>
              <a:t>Patient reported history of statin intolerance (inability to tolerate 2 or more statins, one at a low dose)</a:t>
            </a:r>
          </a:p>
          <a:p>
            <a:pPr marL="914400" lvl="1" indent="-457200">
              <a:buFont typeface="+mj-lt"/>
              <a:buAutoNum type="arabicPeriod"/>
            </a:pPr>
            <a:r>
              <a:rPr lang="en-US" b="0" i="0">
                <a:solidFill>
                  <a:srgbClr val="000000"/>
                </a:solidFill>
                <a:effectLst/>
                <a:latin typeface="Source Sans Pro" panose="020B0503030403020204" pitchFamily="34" charset="0"/>
              </a:rPr>
              <a:t>Men and nonpregnant, nonlactating women</a:t>
            </a:r>
          </a:p>
          <a:p>
            <a:pPr marL="914400" lvl="1" indent="-457200">
              <a:buFont typeface="+mj-lt"/>
              <a:buAutoNum type="arabicPeriod"/>
            </a:pPr>
            <a:r>
              <a:rPr lang="en-US" b="0" i="0">
                <a:solidFill>
                  <a:srgbClr val="000000"/>
                </a:solidFill>
                <a:effectLst/>
                <a:latin typeface="Source Sans Pro" panose="020B0503030403020204" pitchFamily="34" charset="0"/>
              </a:rPr>
              <a:t>Fasting blood LDL-cholesterol ≥ 100 (2.6 mmol/L) at screening</a:t>
            </a:r>
          </a:p>
          <a:p>
            <a:pPr algn="l"/>
            <a:r>
              <a:rPr lang="en-US" b="0" i="0">
                <a:solidFill>
                  <a:srgbClr val="000000"/>
                </a:solidFill>
                <a:effectLst/>
                <a:latin typeface="Source Sans Pro" panose="020B0503030403020204" pitchFamily="34" charset="0"/>
              </a:rPr>
              <a:t>Exclusion Criteria:</a:t>
            </a:r>
          </a:p>
          <a:p>
            <a:pPr marL="914400" lvl="1" indent="-457200">
              <a:buFont typeface="+mj-lt"/>
              <a:buAutoNum type="arabicPeriod"/>
            </a:pPr>
            <a:r>
              <a:rPr lang="en-US" b="0" i="0">
                <a:solidFill>
                  <a:srgbClr val="000000"/>
                </a:solidFill>
                <a:effectLst/>
                <a:latin typeface="Source Sans Pro" panose="020B0503030403020204" pitchFamily="34" charset="0"/>
              </a:rPr>
              <a:t>Fasting blood triglycerides greater than 500 mg/dL (5.6 mmol/L) at screening</a:t>
            </a:r>
          </a:p>
          <a:p>
            <a:pPr marL="914400" lvl="1" indent="-457200">
              <a:buFont typeface="+mj-lt"/>
              <a:buAutoNum type="arabicPeriod"/>
            </a:pPr>
            <a:r>
              <a:rPr lang="en-US" b="0" i="0">
                <a:solidFill>
                  <a:srgbClr val="000000"/>
                </a:solidFill>
                <a:effectLst/>
                <a:latin typeface="Source Sans Pro" panose="020B0503030403020204" pitchFamily="34" charset="0"/>
              </a:rPr>
              <a:t>Recent (within 90 days of screening) history of major cardiovascular events, transient ischemic attack (TIA), or unstable or symptomatic cardiac arrhythmia</a:t>
            </a:r>
          </a:p>
          <a:p>
            <a:pPr marL="914400" lvl="1" indent="-457200">
              <a:buFont typeface="+mj-lt"/>
              <a:buAutoNum type="arabicPeriod"/>
            </a:pPr>
            <a:r>
              <a:rPr lang="en-US" b="0" i="0">
                <a:solidFill>
                  <a:srgbClr val="000000"/>
                </a:solidFill>
                <a:effectLst/>
                <a:latin typeface="Source Sans Pro" panose="020B0503030403020204" pitchFamily="34" charset="0"/>
              </a:rPr>
              <a:t>History of severe heart failure</a:t>
            </a:r>
          </a:p>
          <a:p>
            <a:pPr marL="914400" lvl="1" indent="-457200">
              <a:buFont typeface="+mj-lt"/>
              <a:buAutoNum type="arabicPeriod"/>
            </a:pPr>
            <a:r>
              <a:rPr lang="en-US" b="0" i="0">
                <a:solidFill>
                  <a:srgbClr val="000000"/>
                </a:solidFill>
                <a:effectLst/>
                <a:latin typeface="Source Sans Pro" panose="020B0503030403020204" pitchFamily="34" charset="0"/>
              </a:rPr>
              <a:t>Uncontrolled hypertension or uncontrolled diabetes</a:t>
            </a:r>
          </a:p>
          <a:p>
            <a:endParaRPr lang="en-US"/>
          </a:p>
        </p:txBody>
      </p:sp>
    </p:spTree>
    <p:extLst>
      <p:ext uri="{BB962C8B-B14F-4D97-AF65-F5344CB8AC3E}">
        <p14:creationId xmlns:p14="http://schemas.microsoft.com/office/powerpoint/2010/main" val="356339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NCT02993406 :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fontScale="85000" lnSpcReduction="20000"/>
          </a:bodyPr>
          <a:lstStyle/>
          <a:p>
            <a:pPr algn="l"/>
            <a:r>
              <a:rPr lang="en-US" b="0" i="0">
                <a:solidFill>
                  <a:srgbClr val="000000"/>
                </a:solidFill>
                <a:effectLst/>
                <a:latin typeface="Source Sans Pro" panose="020B0503030403020204" pitchFamily="34" charset="0"/>
              </a:rPr>
              <a:t>Inclusion criteria:</a:t>
            </a:r>
          </a:p>
          <a:p>
            <a:pPr marL="914400" lvl="1" indent="-457200">
              <a:buFont typeface="+mj-lt"/>
              <a:buAutoNum type="arabicPeriod"/>
            </a:pPr>
            <a:r>
              <a:rPr lang="en-US" b="0" i="0">
                <a:effectLst/>
                <a:latin typeface="Source Sans Pro" panose="020B0503030403020204" pitchFamily="34" charset="0"/>
              </a:rPr>
              <a:t>Age between 18 and 85 years</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History of, or at high risk for, cardiovascular disease (CVD) including coronary artery disease, symptomatic peripheral arterial disease, cerebrovascular atherosclerotic disease, or at high risk for a cardiovascular event</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Patient reported history of statin intolerance (inability to tolerate 2 or more statins, one at a low dose)</a:t>
            </a:r>
          </a:p>
          <a:p>
            <a:pPr marL="914400" lvl="1" indent="-457200">
              <a:buFont typeface="+mj-lt"/>
              <a:buAutoNum type="arabicPeriod"/>
            </a:pPr>
            <a:r>
              <a:rPr lang="en-US" b="0" i="0">
                <a:effectLst/>
                <a:latin typeface="Source Sans Pro" panose="020B0503030403020204" pitchFamily="34" charset="0"/>
              </a:rPr>
              <a:t>Men and nonpregnant, nonlactating women</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Fasting blood LDL-cholesterol ≥ 100 (2.6 mmol/L) at screening</a:t>
            </a:r>
          </a:p>
          <a:p>
            <a:pPr algn="l"/>
            <a:r>
              <a:rPr lang="en-US" b="0" i="0">
                <a:solidFill>
                  <a:srgbClr val="000000"/>
                </a:solidFill>
                <a:effectLst/>
                <a:latin typeface="Source Sans Pro" panose="020B0503030403020204" pitchFamily="34" charset="0"/>
              </a:rPr>
              <a:t>Exclusion Criteria:</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Fasting blood triglycerides greater than 500 mg/dL (5.6 mmol/L) at screening</a:t>
            </a:r>
          </a:p>
          <a:p>
            <a:pPr marL="914400" lvl="1" indent="-457200">
              <a:buFont typeface="+mj-lt"/>
              <a:buAutoNum type="arabicPeriod"/>
            </a:pPr>
            <a:r>
              <a:rPr lang="en-US" b="0" i="0">
                <a:effectLst/>
                <a:latin typeface="Source Sans Pro" panose="020B0503030403020204" pitchFamily="34" charset="0"/>
              </a:rPr>
              <a:t>Recent (within 90 days of screening) history of major cardiovascular events, transient ischemic attack (TIA), or unstable or symptomatic cardiac arrhythmia</a:t>
            </a:r>
          </a:p>
          <a:p>
            <a:pPr marL="914400" lvl="1" indent="-457200">
              <a:buFont typeface="+mj-lt"/>
              <a:buAutoNum type="arabicPeriod"/>
            </a:pPr>
            <a:r>
              <a:rPr lang="en-US" b="0" i="0">
                <a:effectLst/>
                <a:latin typeface="Source Sans Pro" panose="020B0503030403020204" pitchFamily="34" charset="0"/>
              </a:rPr>
              <a:t>History of severe heart failure</a:t>
            </a:r>
          </a:p>
          <a:p>
            <a:pPr marL="914400" lvl="1" indent="-457200">
              <a:buFont typeface="+mj-lt"/>
              <a:buAutoNum type="arabicPeriod"/>
            </a:pPr>
            <a:r>
              <a:rPr lang="en-US" b="0" i="0">
                <a:effectLst/>
                <a:latin typeface="Source Sans Pro" panose="020B0503030403020204" pitchFamily="34" charset="0"/>
              </a:rPr>
              <a:t>Uncontrolled hypertension or uncontrolled diabetes</a:t>
            </a:r>
          </a:p>
          <a:p>
            <a:endParaRPr lang="en-US"/>
          </a:p>
        </p:txBody>
      </p:sp>
      <p:cxnSp>
        <p:nvCxnSpPr>
          <p:cNvPr id="5" name="Straight Connector 4">
            <a:extLst>
              <a:ext uri="{FF2B5EF4-FFF2-40B4-BE49-F238E27FC236}">
                <a16:creationId xmlns:a16="http://schemas.microsoft.com/office/drawing/2014/main" id="{96245D53-F7EC-4D2F-8042-6500B2678D02}"/>
              </a:ext>
            </a:extLst>
          </p:cNvPr>
          <p:cNvCxnSpPr/>
          <p:nvPr/>
        </p:nvCxnSpPr>
        <p:spPr>
          <a:xfrm>
            <a:off x="2793534" y="3758268"/>
            <a:ext cx="2877424"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F4EDEDC8-49AF-43CE-AC1F-0A865DF65DB9}"/>
              </a:ext>
            </a:extLst>
          </p:cNvPr>
          <p:cNvCxnSpPr/>
          <p:nvPr/>
        </p:nvCxnSpPr>
        <p:spPr>
          <a:xfrm>
            <a:off x="2919369" y="5452844"/>
            <a:ext cx="72984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030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NCT02993406 :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fontScale="85000" lnSpcReduction="20000"/>
          </a:bodyPr>
          <a:lstStyle/>
          <a:p>
            <a:pPr algn="l"/>
            <a:r>
              <a:rPr lang="en-US" b="0" i="0">
                <a:solidFill>
                  <a:srgbClr val="000000"/>
                </a:solidFill>
                <a:effectLst/>
                <a:latin typeface="Source Sans Pro" panose="020B0503030403020204" pitchFamily="34" charset="0"/>
              </a:rPr>
              <a:t>Inclusion criteria:</a:t>
            </a:r>
          </a:p>
          <a:p>
            <a:pPr marL="914400" lvl="1" indent="-457200">
              <a:buFont typeface="+mj-lt"/>
              <a:buAutoNum type="arabicPeriod"/>
            </a:pPr>
            <a:r>
              <a:rPr lang="en-US" b="0" i="0">
                <a:effectLst/>
                <a:latin typeface="Source Sans Pro" panose="020B0503030403020204" pitchFamily="34" charset="0"/>
              </a:rPr>
              <a:t>Age between 18 and 85 years</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History of, or at high risk for, cardiovascular disease (CVD) including coronary artery disease, symptomatic peripheral arterial disease, cerebrovascular atherosclerotic disease, or at high risk for a cardiovascular event</a:t>
            </a:r>
          </a:p>
          <a:p>
            <a:pPr marL="914400" lvl="1" indent="-457200">
              <a:buFont typeface="+mj-lt"/>
              <a:buAutoNum type="arabicPeriod"/>
            </a:pPr>
            <a:r>
              <a:rPr lang="en-US" b="0" i="0">
                <a:solidFill>
                  <a:srgbClr val="FF0000"/>
                </a:solidFill>
                <a:effectLst/>
                <a:latin typeface="Source Sans Pro" panose="020B0503030403020204" pitchFamily="34" charset="0"/>
              </a:rPr>
              <a:t>Patient reported history of statin intolerance (inability to tolerate 2 or more statins, one at a low dose)</a:t>
            </a:r>
          </a:p>
          <a:p>
            <a:pPr marL="914400" lvl="1" indent="-457200">
              <a:buFont typeface="+mj-lt"/>
              <a:buAutoNum type="arabicPeriod"/>
            </a:pPr>
            <a:r>
              <a:rPr lang="en-US" b="0" i="0">
                <a:effectLst/>
                <a:latin typeface="Source Sans Pro" panose="020B0503030403020204" pitchFamily="34" charset="0"/>
              </a:rPr>
              <a:t>Men and nonpregnant, nonlactating women</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Fasting blood LDL-cholesterol ≥ 100 (2.6 mmol/L) at screening</a:t>
            </a:r>
          </a:p>
          <a:p>
            <a:pPr algn="l"/>
            <a:r>
              <a:rPr lang="en-US" b="0" i="0">
                <a:solidFill>
                  <a:srgbClr val="000000"/>
                </a:solidFill>
                <a:effectLst/>
                <a:latin typeface="Source Sans Pro" panose="020B0503030403020204" pitchFamily="34" charset="0"/>
              </a:rPr>
              <a:t>Exclusion Criteria:</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Fasting blood triglycerides greater than 500 mg/dL (5.6 mmol/L) at screening</a:t>
            </a:r>
          </a:p>
          <a:p>
            <a:pPr marL="914400" lvl="1" indent="-457200">
              <a:buFont typeface="+mj-lt"/>
              <a:buAutoNum type="arabicPeriod"/>
            </a:pPr>
            <a:r>
              <a:rPr lang="en-US" b="0" i="0">
                <a:effectLst/>
                <a:latin typeface="Source Sans Pro" panose="020B0503030403020204" pitchFamily="34" charset="0"/>
              </a:rPr>
              <a:t>Recent (within 90 days of screening) history of major cardiovascular events, transient ischemic attack (TIA), or unstable or symptomatic cardiac arrhythmia</a:t>
            </a:r>
          </a:p>
          <a:p>
            <a:pPr marL="914400" lvl="1" indent="-457200">
              <a:buFont typeface="+mj-lt"/>
              <a:buAutoNum type="arabicPeriod"/>
            </a:pPr>
            <a:r>
              <a:rPr lang="en-US" b="0" i="0">
                <a:effectLst/>
                <a:latin typeface="Source Sans Pro" panose="020B0503030403020204" pitchFamily="34" charset="0"/>
              </a:rPr>
              <a:t>History of severe heart failure</a:t>
            </a:r>
          </a:p>
          <a:p>
            <a:pPr marL="914400" lvl="1" indent="-457200">
              <a:buFont typeface="+mj-lt"/>
              <a:buAutoNum type="arabicPeriod"/>
            </a:pPr>
            <a:r>
              <a:rPr lang="en-US" b="0" i="0">
                <a:effectLst/>
                <a:latin typeface="Source Sans Pro" panose="020B0503030403020204" pitchFamily="34" charset="0"/>
              </a:rPr>
              <a:t>Uncontrolled hypertension or uncontrolled diabetes</a:t>
            </a:r>
          </a:p>
          <a:p>
            <a:endParaRPr lang="en-US"/>
          </a:p>
        </p:txBody>
      </p:sp>
      <p:cxnSp>
        <p:nvCxnSpPr>
          <p:cNvPr id="5" name="Straight Connector 4">
            <a:extLst>
              <a:ext uri="{FF2B5EF4-FFF2-40B4-BE49-F238E27FC236}">
                <a16:creationId xmlns:a16="http://schemas.microsoft.com/office/drawing/2014/main" id="{96245D53-F7EC-4D2F-8042-6500B2678D02}"/>
              </a:ext>
            </a:extLst>
          </p:cNvPr>
          <p:cNvCxnSpPr/>
          <p:nvPr/>
        </p:nvCxnSpPr>
        <p:spPr>
          <a:xfrm>
            <a:off x="2793534" y="3758268"/>
            <a:ext cx="2877424"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F4EDEDC8-49AF-43CE-AC1F-0A865DF65DB9}"/>
              </a:ext>
            </a:extLst>
          </p:cNvPr>
          <p:cNvCxnSpPr/>
          <p:nvPr/>
        </p:nvCxnSpPr>
        <p:spPr>
          <a:xfrm>
            <a:off x="2919369" y="5452844"/>
            <a:ext cx="72984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083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NCT02993406 :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fontScale="85000" lnSpcReduction="20000"/>
          </a:bodyPr>
          <a:lstStyle/>
          <a:p>
            <a:pPr algn="l"/>
            <a:r>
              <a:rPr lang="en-US" b="0" i="0">
                <a:solidFill>
                  <a:srgbClr val="000000"/>
                </a:solidFill>
                <a:effectLst/>
                <a:latin typeface="Source Sans Pro" panose="020B0503030403020204" pitchFamily="34" charset="0"/>
              </a:rPr>
              <a:t>Inclusion criteria:</a:t>
            </a:r>
          </a:p>
          <a:p>
            <a:pPr marL="914400" lvl="1" indent="-457200">
              <a:buFont typeface="+mj-lt"/>
              <a:buAutoNum type="arabicPeriod"/>
            </a:pPr>
            <a:r>
              <a:rPr lang="en-US" b="0" i="0">
                <a:effectLst/>
                <a:latin typeface="Source Sans Pro" panose="020B0503030403020204" pitchFamily="34" charset="0"/>
              </a:rPr>
              <a:t>Age between 18 and 85 years</a:t>
            </a:r>
          </a:p>
          <a:p>
            <a:pPr marL="914400" lvl="1" indent="-457200">
              <a:buFont typeface="+mj-lt"/>
              <a:buAutoNum type="arabicPeriod"/>
            </a:pPr>
            <a:r>
              <a:rPr lang="en-US" b="0" i="0">
                <a:solidFill>
                  <a:schemeClr val="bg1">
                    <a:lumMod val="75000"/>
                  </a:schemeClr>
                </a:solidFill>
                <a:effectLst/>
                <a:latin typeface="Source Sans Pro" panose="020B0503030403020204" pitchFamily="34" charset="0"/>
              </a:rPr>
              <a:t>History of, or at high risk for, cardiovascular disease (CVD) including coronary artery disease, symptomatic peripheral arterial disease, cerebrovascular atherosclerotic disease, or at high risk for a cardiovascular event</a:t>
            </a:r>
          </a:p>
          <a:p>
            <a:pPr marL="914400" lvl="1" indent="-457200">
              <a:buFont typeface="+mj-lt"/>
              <a:buAutoNum type="arabicPeriod"/>
            </a:pPr>
            <a:r>
              <a:rPr lang="en-US" b="0" i="0">
                <a:solidFill>
                  <a:srgbClr val="FF0000"/>
                </a:solidFill>
                <a:effectLst/>
                <a:latin typeface="Source Sans Pro" panose="020B0503030403020204" pitchFamily="34" charset="0"/>
              </a:rPr>
              <a:t>Patient reported history of statin intolerance (inability to tolerate 2 or more statins, one at a low dose)</a:t>
            </a:r>
          </a:p>
          <a:p>
            <a:pPr marL="914400" lvl="1" indent="-457200">
              <a:buFont typeface="+mj-lt"/>
              <a:buAutoNum type="arabicPeriod"/>
            </a:pPr>
            <a:r>
              <a:rPr lang="en-US" b="0" i="0">
                <a:effectLst/>
                <a:latin typeface="Source Sans Pro" panose="020B0503030403020204" pitchFamily="34" charset="0"/>
              </a:rPr>
              <a:t>Men and nonpregnant, nonlactating women</a:t>
            </a:r>
          </a:p>
          <a:p>
            <a:pPr marL="914400" lvl="1" indent="-457200">
              <a:buFont typeface="+mj-lt"/>
              <a:buAutoNum type="arabicPeriod"/>
            </a:pPr>
            <a:r>
              <a:rPr lang="en-US" b="0" i="0">
                <a:solidFill>
                  <a:schemeClr val="accent1"/>
                </a:solidFill>
                <a:effectLst/>
                <a:latin typeface="Source Sans Pro" panose="020B0503030403020204" pitchFamily="34" charset="0"/>
              </a:rPr>
              <a:t>Fasting blood LDL-cholesterol ≥ 100 (2.6 mmol/L) at screening</a:t>
            </a:r>
          </a:p>
          <a:p>
            <a:pPr algn="l"/>
            <a:r>
              <a:rPr lang="en-US" b="0" i="0">
                <a:solidFill>
                  <a:srgbClr val="000000"/>
                </a:solidFill>
                <a:effectLst/>
                <a:latin typeface="Source Sans Pro" panose="020B0503030403020204" pitchFamily="34" charset="0"/>
              </a:rPr>
              <a:t>Exclusion Criteria:</a:t>
            </a:r>
          </a:p>
          <a:p>
            <a:pPr marL="914400" lvl="1" indent="-457200">
              <a:buFont typeface="+mj-lt"/>
              <a:buAutoNum type="arabicPeriod"/>
            </a:pPr>
            <a:r>
              <a:rPr lang="en-US" b="0" i="0">
                <a:solidFill>
                  <a:schemeClr val="accent1"/>
                </a:solidFill>
                <a:effectLst/>
                <a:latin typeface="Source Sans Pro" panose="020B0503030403020204" pitchFamily="34" charset="0"/>
              </a:rPr>
              <a:t>Fasting blood triglycerides greater than 500 mg/dL (5.6 mmol/L) at screening</a:t>
            </a:r>
          </a:p>
          <a:p>
            <a:pPr marL="914400" lvl="1" indent="-457200">
              <a:buFont typeface="+mj-lt"/>
              <a:buAutoNum type="arabicPeriod"/>
            </a:pPr>
            <a:r>
              <a:rPr lang="en-US" b="0" i="0">
                <a:effectLst/>
                <a:latin typeface="Source Sans Pro" panose="020B0503030403020204" pitchFamily="34" charset="0"/>
              </a:rPr>
              <a:t>Recent (within 90 days of screening) history of major cardiovascular events, transient ischemic attack (TIA), or unstable or symptomatic cardiac arrhythmia</a:t>
            </a:r>
          </a:p>
          <a:p>
            <a:pPr marL="914400" lvl="1" indent="-457200">
              <a:buFont typeface="+mj-lt"/>
              <a:buAutoNum type="arabicPeriod"/>
            </a:pPr>
            <a:r>
              <a:rPr lang="en-US" b="0" i="0">
                <a:effectLst/>
                <a:latin typeface="Source Sans Pro" panose="020B0503030403020204" pitchFamily="34" charset="0"/>
              </a:rPr>
              <a:t>History of severe heart failure</a:t>
            </a:r>
          </a:p>
          <a:p>
            <a:pPr marL="914400" lvl="1" indent="-457200">
              <a:buFont typeface="+mj-lt"/>
              <a:buAutoNum type="arabicPeriod"/>
            </a:pPr>
            <a:r>
              <a:rPr lang="en-US" b="0" i="0">
                <a:effectLst/>
                <a:latin typeface="Source Sans Pro" panose="020B0503030403020204" pitchFamily="34" charset="0"/>
              </a:rPr>
              <a:t>Uncontrolled hypertension or uncontrolled diabetes</a:t>
            </a:r>
          </a:p>
          <a:p>
            <a:endParaRPr lang="en-US"/>
          </a:p>
        </p:txBody>
      </p:sp>
      <p:cxnSp>
        <p:nvCxnSpPr>
          <p:cNvPr id="5" name="Straight Connector 4">
            <a:extLst>
              <a:ext uri="{FF2B5EF4-FFF2-40B4-BE49-F238E27FC236}">
                <a16:creationId xmlns:a16="http://schemas.microsoft.com/office/drawing/2014/main" id="{96245D53-F7EC-4D2F-8042-6500B2678D02}"/>
              </a:ext>
            </a:extLst>
          </p:cNvPr>
          <p:cNvCxnSpPr/>
          <p:nvPr/>
        </p:nvCxnSpPr>
        <p:spPr>
          <a:xfrm>
            <a:off x="2793534" y="3758268"/>
            <a:ext cx="2877424"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F4EDEDC8-49AF-43CE-AC1F-0A865DF65DB9}"/>
              </a:ext>
            </a:extLst>
          </p:cNvPr>
          <p:cNvCxnSpPr/>
          <p:nvPr/>
        </p:nvCxnSpPr>
        <p:spPr>
          <a:xfrm>
            <a:off x="2919369" y="5452844"/>
            <a:ext cx="72984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212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NCT02993406 :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fontScale="85000" lnSpcReduction="20000"/>
          </a:bodyPr>
          <a:lstStyle/>
          <a:p>
            <a:pPr algn="l"/>
            <a:r>
              <a:rPr lang="en-US" b="0" i="0">
                <a:solidFill>
                  <a:srgbClr val="000000"/>
                </a:solidFill>
                <a:effectLst/>
                <a:latin typeface="Source Sans Pro" panose="020B0503030403020204" pitchFamily="34" charset="0"/>
              </a:rPr>
              <a:t>Inclusion criteria:</a:t>
            </a:r>
          </a:p>
          <a:p>
            <a:pPr marL="914400" lvl="1" indent="-457200">
              <a:buFont typeface="+mj-lt"/>
              <a:buAutoNum type="arabicPeriod"/>
            </a:pPr>
            <a:r>
              <a:rPr lang="en-US" b="0" i="0">
                <a:effectLst/>
                <a:latin typeface="Source Sans Pro" panose="020B0503030403020204" pitchFamily="34" charset="0"/>
              </a:rPr>
              <a:t>Age between 18 and 85 years</a:t>
            </a:r>
          </a:p>
          <a:p>
            <a:pPr marL="914400" lvl="1" indent="-457200">
              <a:buFont typeface="+mj-lt"/>
              <a:buAutoNum type="arabicPeriod"/>
            </a:pPr>
            <a:r>
              <a:rPr lang="en-US" b="0" i="0">
                <a:effectLst/>
                <a:latin typeface="Source Sans Pro" panose="020B0503030403020204" pitchFamily="34" charset="0"/>
              </a:rPr>
              <a:t>History of</a:t>
            </a:r>
            <a:r>
              <a:rPr lang="en-US" b="0" i="0">
                <a:solidFill>
                  <a:schemeClr val="accent1"/>
                </a:solidFill>
                <a:effectLst/>
                <a:latin typeface="Source Sans Pro" panose="020B0503030403020204" pitchFamily="34" charset="0"/>
              </a:rPr>
              <a:t>, or at high risk for, </a:t>
            </a:r>
            <a:r>
              <a:rPr lang="en-US" b="0" i="0">
                <a:effectLst/>
                <a:latin typeface="Source Sans Pro" panose="020B0503030403020204" pitchFamily="34" charset="0"/>
              </a:rPr>
              <a:t>cardiovascular disease (CVD) including coronary artery disease, symptomatic peripheral arterial disease, cerebrovascular atherosclerotic disease, or at high risk for a cardiovascular event</a:t>
            </a:r>
          </a:p>
          <a:p>
            <a:pPr marL="914400" lvl="1" indent="-457200">
              <a:buFont typeface="+mj-lt"/>
              <a:buAutoNum type="arabicPeriod"/>
            </a:pPr>
            <a:r>
              <a:rPr lang="en-US" b="0" i="0">
                <a:solidFill>
                  <a:srgbClr val="FF0000"/>
                </a:solidFill>
                <a:effectLst/>
                <a:latin typeface="Source Sans Pro" panose="020B0503030403020204" pitchFamily="34" charset="0"/>
              </a:rPr>
              <a:t>Patient reported history of statin intolerance (inability to tolerate 2 or more statins, one at a low dose)</a:t>
            </a:r>
          </a:p>
          <a:p>
            <a:pPr marL="914400" lvl="1" indent="-457200">
              <a:buFont typeface="+mj-lt"/>
              <a:buAutoNum type="arabicPeriod"/>
            </a:pPr>
            <a:r>
              <a:rPr lang="en-US" b="0" i="0">
                <a:effectLst/>
                <a:latin typeface="Source Sans Pro" panose="020B0503030403020204" pitchFamily="34" charset="0"/>
              </a:rPr>
              <a:t>Men and nonpregnant, nonlactating women</a:t>
            </a:r>
          </a:p>
          <a:p>
            <a:pPr marL="914400" lvl="1" indent="-457200">
              <a:buFont typeface="+mj-lt"/>
              <a:buAutoNum type="arabicPeriod"/>
            </a:pPr>
            <a:r>
              <a:rPr lang="en-US" b="0" i="0">
                <a:solidFill>
                  <a:schemeClr val="accent1"/>
                </a:solidFill>
                <a:effectLst/>
                <a:latin typeface="Source Sans Pro" panose="020B0503030403020204" pitchFamily="34" charset="0"/>
              </a:rPr>
              <a:t>Fasting blood LDL-cholesterol ≥ 100 (2.6 mmol/L) at screening</a:t>
            </a:r>
          </a:p>
          <a:p>
            <a:pPr algn="l"/>
            <a:r>
              <a:rPr lang="en-US" b="0" i="0">
                <a:solidFill>
                  <a:srgbClr val="000000"/>
                </a:solidFill>
                <a:effectLst/>
                <a:latin typeface="Source Sans Pro" panose="020B0503030403020204" pitchFamily="34" charset="0"/>
              </a:rPr>
              <a:t>Exclusion Criteria:</a:t>
            </a:r>
          </a:p>
          <a:p>
            <a:pPr marL="914400" lvl="1" indent="-457200">
              <a:buFont typeface="+mj-lt"/>
              <a:buAutoNum type="arabicPeriod"/>
            </a:pPr>
            <a:r>
              <a:rPr lang="en-US" b="0" i="0">
                <a:solidFill>
                  <a:schemeClr val="accent1"/>
                </a:solidFill>
                <a:effectLst/>
                <a:latin typeface="Source Sans Pro" panose="020B0503030403020204" pitchFamily="34" charset="0"/>
              </a:rPr>
              <a:t>Fasting blood triglycerides greater than 500 mg/dL (5.6 mmol/L) at screening</a:t>
            </a:r>
          </a:p>
          <a:p>
            <a:pPr marL="914400" lvl="1" indent="-457200">
              <a:buFont typeface="+mj-lt"/>
              <a:buAutoNum type="arabicPeriod"/>
            </a:pPr>
            <a:r>
              <a:rPr lang="en-US" b="0" i="0">
                <a:effectLst/>
                <a:latin typeface="Source Sans Pro" panose="020B0503030403020204" pitchFamily="34" charset="0"/>
              </a:rPr>
              <a:t>Recent (within 90 days of screening) history of major cardiovascular events, transient ischemic attack (TIA), or unstable or symptomatic cardiac arrhythmia</a:t>
            </a:r>
          </a:p>
          <a:p>
            <a:pPr marL="914400" lvl="1" indent="-457200">
              <a:buFont typeface="+mj-lt"/>
              <a:buAutoNum type="arabicPeriod"/>
            </a:pPr>
            <a:r>
              <a:rPr lang="en-US" b="0" i="0">
                <a:effectLst/>
                <a:latin typeface="Source Sans Pro" panose="020B0503030403020204" pitchFamily="34" charset="0"/>
              </a:rPr>
              <a:t>History of severe heart failure</a:t>
            </a:r>
          </a:p>
          <a:p>
            <a:pPr marL="914400" lvl="1" indent="-457200">
              <a:buFont typeface="+mj-lt"/>
              <a:buAutoNum type="arabicPeriod"/>
            </a:pPr>
            <a:r>
              <a:rPr lang="en-US" b="0" i="0">
                <a:effectLst/>
                <a:latin typeface="Source Sans Pro" panose="020B0503030403020204" pitchFamily="34" charset="0"/>
              </a:rPr>
              <a:t>Uncontrolled hypertension or uncontrolled diabetes</a:t>
            </a:r>
          </a:p>
          <a:p>
            <a:endParaRPr lang="en-US"/>
          </a:p>
        </p:txBody>
      </p:sp>
      <p:cxnSp>
        <p:nvCxnSpPr>
          <p:cNvPr id="5" name="Straight Connector 4">
            <a:extLst>
              <a:ext uri="{FF2B5EF4-FFF2-40B4-BE49-F238E27FC236}">
                <a16:creationId xmlns:a16="http://schemas.microsoft.com/office/drawing/2014/main" id="{96245D53-F7EC-4D2F-8042-6500B2678D02}"/>
              </a:ext>
            </a:extLst>
          </p:cNvPr>
          <p:cNvCxnSpPr/>
          <p:nvPr/>
        </p:nvCxnSpPr>
        <p:spPr>
          <a:xfrm>
            <a:off x="2793534" y="3758268"/>
            <a:ext cx="2877424"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F4EDEDC8-49AF-43CE-AC1F-0A865DF65DB9}"/>
              </a:ext>
            </a:extLst>
          </p:cNvPr>
          <p:cNvCxnSpPr/>
          <p:nvPr/>
        </p:nvCxnSpPr>
        <p:spPr>
          <a:xfrm>
            <a:off x="2919369" y="5452844"/>
            <a:ext cx="72984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048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6F26-C101-44C2-A06E-F76992E5C830}"/>
              </a:ext>
            </a:extLst>
          </p:cNvPr>
          <p:cNvSpPr>
            <a:spLocks noGrp="1"/>
          </p:cNvSpPr>
          <p:nvPr>
            <p:ph type="title"/>
          </p:nvPr>
        </p:nvSpPr>
        <p:spPr/>
        <p:txBody>
          <a:bodyPr/>
          <a:lstStyle/>
          <a:p>
            <a:r>
              <a:rPr lang="en-US"/>
              <a:t>Performance: NN to Screen and to Enroll</a:t>
            </a:r>
          </a:p>
        </p:txBody>
      </p:sp>
      <p:sp>
        <p:nvSpPr>
          <p:cNvPr id="3" name="Content Placeholder 2">
            <a:extLst>
              <a:ext uri="{FF2B5EF4-FFF2-40B4-BE49-F238E27FC236}">
                <a16:creationId xmlns:a16="http://schemas.microsoft.com/office/drawing/2014/main" id="{D05A12DE-5383-4092-B656-816317BBE566}"/>
              </a:ext>
            </a:extLst>
          </p:cNvPr>
          <p:cNvSpPr>
            <a:spLocks noGrp="1"/>
          </p:cNvSpPr>
          <p:nvPr>
            <p:ph idx="1"/>
          </p:nvPr>
        </p:nvSpPr>
        <p:spPr/>
        <p:txBody>
          <a:bodyPr/>
          <a:lstStyle/>
          <a:p>
            <a:r>
              <a:rPr lang="en-US"/>
              <a:t>NN2S – measuring the prediction of the screening success (LDL and Triglycerides). </a:t>
            </a:r>
          </a:p>
          <a:p>
            <a:pPr lvl="1"/>
            <a:r>
              <a:rPr lang="en-US"/>
              <a:t>Similar approach as in previous trial</a:t>
            </a:r>
          </a:p>
          <a:p>
            <a:r>
              <a:rPr lang="en-US"/>
              <a:t>NN2E – number of screening-valid individuals per case </a:t>
            </a:r>
          </a:p>
          <a:p>
            <a:pPr lvl="1"/>
            <a:r>
              <a:rPr lang="en-US"/>
              <a:t>Case - cardiovascular event withing ~4 years) </a:t>
            </a:r>
          </a:p>
          <a:p>
            <a:pPr lvl="1"/>
            <a:r>
              <a:rPr lang="en-US"/>
              <a:t>Compare baseline (Framingham score and ‘history of’) to a full model of predicting a case</a:t>
            </a:r>
          </a:p>
        </p:txBody>
      </p:sp>
    </p:spTree>
    <p:extLst>
      <p:ext uri="{BB962C8B-B14F-4D97-AF65-F5344CB8AC3E}">
        <p14:creationId xmlns:p14="http://schemas.microsoft.com/office/powerpoint/2010/main" val="2676077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5DBE-15E5-44E2-8903-AD6FDE61E0EB}"/>
              </a:ext>
            </a:extLst>
          </p:cNvPr>
          <p:cNvSpPr>
            <a:spLocks noGrp="1"/>
          </p:cNvSpPr>
          <p:nvPr>
            <p:ph type="title"/>
          </p:nvPr>
        </p:nvSpPr>
        <p:spPr/>
        <p:txBody>
          <a:bodyPr>
            <a:normAutofit/>
          </a:bodyPr>
          <a:lstStyle/>
          <a:p>
            <a:r>
              <a:rPr lang="en-US" sz="3600"/>
              <a:t>Performance: Estimating number needed to screen</a:t>
            </a:r>
          </a:p>
        </p:txBody>
      </p:sp>
      <p:sp>
        <p:nvSpPr>
          <p:cNvPr id="11" name="TextBox 10">
            <a:extLst>
              <a:ext uri="{FF2B5EF4-FFF2-40B4-BE49-F238E27FC236}">
                <a16:creationId xmlns:a16="http://schemas.microsoft.com/office/drawing/2014/main" id="{453F990A-D1EC-4C8F-A031-13590C8C9494}"/>
              </a:ext>
            </a:extLst>
          </p:cNvPr>
          <p:cNvSpPr txBox="1"/>
          <p:nvPr/>
        </p:nvSpPr>
        <p:spPr>
          <a:xfrm>
            <a:off x="6507990" y="4173533"/>
            <a:ext cx="4766553" cy="2031325"/>
          </a:xfrm>
          <a:prstGeom prst="rect">
            <a:avLst/>
          </a:prstGeom>
          <a:noFill/>
        </p:spPr>
        <p:txBody>
          <a:bodyPr wrap="square" rtlCol="0">
            <a:spAutoFit/>
          </a:bodyPr>
          <a:lstStyle/>
          <a:p>
            <a:r>
              <a:rPr lang="en-US"/>
              <a:t>To Find 14014 screening-successes, out of 38810 valid individuals. We need to screen 14534 individuals using the model. This cannot achieved with the baseline approach. For 10588 successes, the model requires 10807 individuals, compared to 13281 with the baseline approach (18.5% less)</a:t>
            </a:r>
          </a:p>
        </p:txBody>
      </p:sp>
      <p:pic>
        <p:nvPicPr>
          <p:cNvPr id="6" name="Picture 5" descr="Chart, line chart&#10;&#10;Description automatically generated">
            <a:extLst>
              <a:ext uri="{FF2B5EF4-FFF2-40B4-BE49-F238E27FC236}">
                <a16:creationId xmlns:a16="http://schemas.microsoft.com/office/drawing/2014/main" id="{5187B06A-904F-464E-B5D7-EEA00CFA4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714" y="1690688"/>
            <a:ext cx="4914286" cy="3149206"/>
          </a:xfrm>
          <a:prstGeom prst="rect">
            <a:avLst/>
          </a:prstGeom>
        </p:spPr>
      </p:pic>
    </p:spTree>
    <p:extLst>
      <p:ext uri="{BB962C8B-B14F-4D97-AF65-F5344CB8AC3E}">
        <p14:creationId xmlns:p14="http://schemas.microsoft.com/office/powerpoint/2010/main" val="226826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E8D31C-68EC-4277-ABDF-D4656A0A084B}"/>
              </a:ext>
            </a:extLst>
          </p:cNvPr>
          <p:cNvSpPr>
            <a:spLocks noGrp="1"/>
          </p:cNvSpPr>
          <p:nvPr>
            <p:ph type="title"/>
          </p:nvPr>
        </p:nvSpPr>
        <p:spPr/>
        <p:txBody>
          <a:bodyPr/>
          <a:lstStyle/>
          <a:p>
            <a:r>
              <a:rPr lang="en-US"/>
              <a:t>Clinical Trial #1 – NCT01649297</a:t>
            </a:r>
          </a:p>
        </p:txBody>
      </p:sp>
      <p:sp>
        <p:nvSpPr>
          <p:cNvPr id="5" name="Content Placeholder 4">
            <a:extLst>
              <a:ext uri="{FF2B5EF4-FFF2-40B4-BE49-F238E27FC236}">
                <a16:creationId xmlns:a16="http://schemas.microsoft.com/office/drawing/2014/main" id="{D52C5C0C-BD82-4D4E-AB77-96ECC3CFD79D}"/>
              </a:ext>
            </a:extLst>
          </p:cNvPr>
          <p:cNvSpPr>
            <a:spLocks noGrp="1"/>
          </p:cNvSpPr>
          <p:nvPr>
            <p:ph idx="1"/>
          </p:nvPr>
        </p:nvSpPr>
        <p:spPr/>
        <p:txBody>
          <a:bodyPr/>
          <a:lstStyle/>
          <a:p>
            <a:r>
              <a:rPr lang="en-US" i="0">
                <a:solidFill>
                  <a:srgbClr val="000000"/>
                </a:solidFill>
                <a:effectLst/>
                <a:latin typeface="Source Sans Pro" panose="020B0503030403020204" pitchFamily="34" charset="0"/>
              </a:rPr>
              <a:t>A 16 Weeks Study on Efficacy and Safety of Two Doses of Empagliflozin (BI 10773) (Once Daily Versus Twice Daily) in Patients With Type 2 Diabetes Mellitus and Preexisting Metformin Therapy</a:t>
            </a:r>
          </a:p>
          <a:p>
            <a:r>
              <a:rPr lang="en-US" b="0" i="0">
                <a:solidFill>
                  <a:srgbClr val="000000"/>
                </a:solidFill>
                <a:effectLst/>
                <a:latin typeface="Source Sans Pro" panose="020B0503030403020204" pitchFamily="34" charset="0"/>
              </a:rPr>
              <a:t>983 participants , 139 locations.</a:t>
            </a:r>
          </a:p>
          <a:p>
            <a:r>
              <a:rPr lang="en-US" b="0" i="0">
                <a:solidFill>
                  <a:srgbClr val="000000"/>
                </a:solidFill>
                <a:effectLst/>
                <a:latin typeface="Source Sans Pro" panose="020B0503030403020204" pitchFamily="34" charset="0"/>
              </a:rPr>
              <a:t>Primary outcome: HbA1c Change From Baseline at Week 16</a:t>
            </a:r>
          </a:p>
          <a:p>
            <a:r>
              <a:rPr lang="en-US">
                <a:solidFill>
                  <a:srgbClr val="000000"/>
                </a:solidFill>
                <a:latin typeface="Source Sans Pro" panose="020B0503030403020204" pitchFamily="34" charset="0"/>
              </a:rPr>
              <a:t>Completed</a:t>
            </a:r>
            <a:endParaRPr lang="en-US"/>
          </a:p>
        </p:txBody>
      </p:sp>
    </p:spTree>
    <p:extLst>
      <p:ext uri="{BB962C8B-B14F-4D97-AF65-F5344CB8AC3E}">
        <p14:creationId xmlns:p14="http://schemas.microsoft.com/office/powerpoint/2010/main" val="239572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7881-6CCC-4C6C-AA69-EDA7E1983F82}"/>
              </a:ext>
            </a:extLst>
          </p:cNvPr>
          <p:cNvSpPr>
            <a:spLocks noGrp="1"/>
          </p:cNvSpPr>
          <p:nvPr>
            <p:ph type="title"/>
          </p:nvPr>
        </p:nvSpPr>
        <p:spPr/>
        <p:txBody>
          <a:bodyPr>
            <a:normAutofit/>
          </a:bodyPr>
          <a:lstStyle/>
          <a:p>
            <a:r>
              <a:rPr lang="en-US" sz="3600"/>
              <a:t>Performance: Estimating number needed to enroll</a:t>
            </a:r>
            <a:br>
              <a:rPr lang="en-US" sz="3600"/>
            </a:br>
            <a:r>
              <a:rPr lang="en-US" sz="3600"/>
              <a:t>(Low numbers – running bootstrap)</a:t>
            </a:r>
          </a:p>
        </p:txBody>
      </p:sp>
      <p:sp>
        <p:nvSpPr>
          <p:cNvPr id="12" name="TextBox 11">
            <a:extLst>
              <a:ext uri="{FF2B5EF4-FFF2-40B4-BE49-F238E27FC236}">
                <a16:creationId xmlns:a16="http://schemas.microsoft.com/office/drawing/2014/main" id="{5457082E-592D-429B-AFE5-C646F1BD2EFC}"/>
              </a:ext>
            </a:extLst>
          </p:cNvPr>
          <p:cNvSpPr txBox="1"/>
          <p:nvPr/>
        </p:nvSpPr>
        <p:spPr>
          <a:xfrm>
            <a:off x="690664" y="4980562"/>
            <a:ext cx="4766553" cy="1200329"/>
          </a:xfrm>
          <a:prstGeom prst="rect">
            <a:avLst/>
          </a:prstGeom>
          <a:noFill/>
        </p:spPr>
        <p:txBody>
          <a:bodyPr wrap="square" rtlCol="0">
            <a:spAutoFit/>
          </a:bodyPr>
          <a:lstStyle/>
          <a:p>
            <a:r>
              <a:rPr lang="en-US"/>
              <a:t>To Find 50 events among screening-successes, out of ~1000. We need to enroll 307 individuals using the model, instead of 425 using only the history (~28% less)</a:t>
            </a:r>
          </a:p>
        </p:txBody>
      </p:sp>
      <p:pic>
        <p:nvPicPr>
          <p:cNvPr id="6" name="Picture 5" descr="Shape&#10;&#10;Description automatically generated">
            <a:extLst>
              <a:ext uri="{FF2B5EF4-FFF2-40B4-BE49-F238E27FC236}">
                <a16:creationId xmlns:a16="http://schemas.microsoft.com/office/drawing/2014/main" id="{7C6649F2-8D49-4E5C-86A3-2D5CC6ADD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97" y="1743085"/>
            <a:ext cx="4914286" cy="3174603"/>
          </a:xfrm>
          <a:prstGeom prst="rect">
            <a:avLst/>
          </a:prstGeom>
        </p:spPr>
      </p:pic>
      <p:pic>
        <p:nvPicPr>
          <p:cNvPr id="9" name="Picture 8" descr="Chart, line chart&#10;&#10;Description automatically generated">
            <a:extLst>
              <a:ext uri="{FF2B5EF4-FFF2-40B4-BE49-F238E27FC236}">
                <a16:creationId xmlns:a16="http://schemas.microsoft.com/office/drawing/2014/main" id="{E7D1EACE-BF0D-4C8B-B610-D6746B8FB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31685"/>
            <a:ext cx="4761905" cy="3149206"/>
          </a:xfrm>
          <a:prstGeom prst="rect">
            <a:avLst/>
          </a:prstGeom>
        </p:spPr>
      </p:pic>
    </p:spTree>
    <p:extLst>
      <p:ext uri="{BB962C8B-B14F-4D97-AF65-F5344CB8AC3E}">
        <p14:creationId xmlns:p14="http://schemas.microsoft.com/office/powerpoint/2010/main" val="1560298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E8D31C-68EC-4277-ABDF-D4656A0A084B}"/>
              </a:ext>
            </a:extLst>
          </p:cNvPr>
          <p:cNvSpPr>
            <a:spLocks noGrp="1"/>
          </p:cNvSpPr>
          <p:nvPr>
            <p:ph type="title"/>
          </p:nvPr>
        </p:nvSpPr>
        <p:spPr/>
        <p:txBody>
          <a:bodyPr/>
          <a:lstStyle/>
          <a:p>
            <a:r>
              <a:rPr lang="en-US"/>
              <a:t>Clinical Trial #3 – NCT03036150</a:t>
            </a:r>
          </a:p>
        </p:txBody>
      </p:sp>
      <p:sp>
        <p:nvSpPr>
          <p:cNvPr id="5" name="Content Placeholder 4">
            <a:extLst>
              <a:ext uri="{FF2B5EF4-FFF2-40B4-BE49-F238E27FC236}">
                <a16:creationId xmlns:a16="http://schemas.microsoft.com/office/drawing/2014/main" id="{D52C5C0C-BD82-4D4E-AB77-96ECC3CFD79D}"/>
              </a:ext>
            </a:extLst>
          </p:cNvPr>
          <p:cNvSpPr>
            <a:spLocks noGrp="1"/>
          </p:cNvSpPr>
          <p:nvPr>
            <p:ph idx="1"/>
          </p:nvPr>
        </p:nvSpPr>
        <p:spPr/>
        <p:txBody>
          <a:bodyPr/>
          <a:lstStyle/>
          <a:p>
            <a:r>
              <a:rPr lang="en-US" i="0">
                <a:solidFill>
                  <a:srgbClr val="000000"/>
                </a:solidFill>
                <a:effectLst/>
                <a:latin typeface="Source Sans Pro" panose="020B0503030403020204" pitchFamily="34" charset="0"/>
              </a:rPr>
              <a:t>A 4 years Study on </a:t>
            </a:r>
            <a:r>
              <a:rPr lang="en-US" b="0" i="0">
                <a:solidFill>
                  <a:srgbClr val="000000"/>
                </a:solidFill>
                <a:effectLst/>
                <a:latin typeface="Source Sans Pro" panose="020B0503030403020204" pitchFamily="34" charset="0"/>
              </a:rPr>
              <a:t>Dapagliflozin vs Placebo in CKD patients. Measure the effect on </a:t>
            </a:r>
            <a:r>
              <a:rPr lang="en-US">
                <a:solidFill>
                  <a:srgbClr val="000000"/>
                </a:solidFill>
                <a:latin typeface="Source Sans Pro" panose="020B0503030403020204" pitchFamily="34" charset="0"/>
              </a:rPr>
              <a:t>r</a:t>
            </a:r>
            <a:r>
              <a:rPr lang="en-US" b="0" i="0">
                <a:solidFill>
                  <a:srgbClr val="000000"/>
                </a:solidFill>
                <a:effectLst/>
                <a:latin typeface="Source Sans Pro" panose="020B0503030403020204" pitchFamily="34" charset="0"/>
              </a:rPr>
              <a:t>enal, cardiovascular </a:t>
            </a:r>
            <a:r>
              <a:rPr lang="en-US">
                <a:solidFill>
                  <a:srgbClr val="000000"/>
                </a:solidFill>
                <a:latin typeface="Source Sans Pro" panose="020B0503030403020204" pitchFamily="34" charset="0"/>
              </a:rPr>
              <a:t>and m</a:t>
            </a:r>
            <a:r>
              <a:rPr lang="en-US" b="0" i="0">
                <a:solidFill>
                  <a:srgbClr val="000000"/>
                </a:solidFill>
                <a:effectLst/>
                <a:latin typeface="Source Sans Pro" panose="020B0503030403020204" pitchFamily="34" charset="0"/>
              </a:rPr>
              <a:t>ortality</a:t>
            </a:r>
            <a:endParaRPr lang="en-US" i="0">
              <a:solidFill>
                <a:srgbClr val="000000"/>
              </a:solidFill>
              <a:effectLst/>
              <a:latin typeface="Source Sans Pro" panose="020B0503030403020204" pitchFamily="34" charset="0"/>
            </a:endParaRPr>
          </a:p>
          <a:p>
            <a:r>
              <a:rPr lang="en-US" b="0" i="0">
                <a:solidFill>
                  <a:srgbClr val="000000"/>
                </a:solidFill>
                <a:effectLst/>
                <a:latin typeface="Source Sans Pro" panose="020B0503030403020204" pitchFamily="34" charset="0"/>
              </a:rPr>
              <a:t>4304 participants , 392 locations</a:t>
            </a:r>
          </a:p>
          <a:p>
            <a:r>
              <a:rPr lang="en-US" b="0" i="0">
                <a:solidFill>
                  <a:srgbClr val="000000"/>
                </a:solidFill>
                <a:effectLst/>
                <a:latin typeface="Source Sans Pro" panose="020B0503030403020204" pitchFamily="34" charset="0"/>
              </a:rPr>
              <a:t>Primary outcome: Time to the first occurrence of any of the components of the composite: ≥50% sustained decline in eGFR or reaching ESRD or CV death or renal death</a:t>
            </a:r>
          </a:p>
          <a:p>
            <a:r>
              <a:rPr lang="en-US">
                <a:solidFill>
                  <a:srgbClr val="000000"/>
                </a:solidFill>
                <a:latin typeface="Source Sans Pro" panose="020B0503030403020204" pitchFamily="34" charset="0"/>
              </a:rPr>
              <a:t>Completed</a:t>
            </a:r>
            <a:endParaRPr lang="en-US"/>
          </a:p>
        </p:txBody>
      </p:sp>
    </p:spTree>
    <p:extLst>
      <p:ext uri="{BB962C8B-B14F-4D97-AF65-F5344CB8AC3E}">
        <p14:creationId xmlns:p14="http://schemas.microsoft.com/office/powerpoint/2010/main" val="1588932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NCT03036150: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a:xfrm>
            <a:off x="838200" y="1568741"/>
            <a:ext cx="10515600" cy="4608222"/>
          </a:xfrm>
        </p:spPr>
        <p:txBody>
          <a:bodyPr>
            <a:normAutofit lnSpcReduction="10000"/>
          </a:bodyPr>
          <a:lstStyle/>
          <a:p>
            <a:pPr algn="l">
              <a:spcAft>
                <a:spcPts val="600"/>
              </a:spcAft>
            </a:pPr>
            <a:r>
              <a:rPr lang="en-US" sz="1800" b="0" i="0">
                <a:solidFill>
                  <a:srgbClr val="000000"/>
                </a:solidFill>
                <a:effectLst/>
                <a:latin typeface="Source Sans Pro" panose="020B0503030403020204" pitchFamily="34" charset="0"/>
              </a:rPr>
              <a:t>Inclusion Criteria:</a:t>
            </a:r>
            <a:endParaRPr lang="en-US" b="0" i="0">
              <a:solidFill>
                <a:srgbClr val="201F1E"/>
              </a:solidFill>
              <a:effectLst/>
              <a:latin typeface="Segoe UI" panose="020B0502040204020203" pitchFamily="34"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Provision of signed informed consent prior to any study specific procedures </a:t>
            </a:r>
            <a:endParaRPr lang="en-US" sz="1400" b="0" i="0">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Female or male aged ≥18 years at the time of consent </a:t>
            </a:r>
            <a:endParaRPr lang="en-US" sz="1400" b="0" i="0">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eGFR ≥25 and ≤75 mL/min/1.73m2 (CKD-EPI Formula) at visit 1</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Evidence of increased albuminuria </a:t>
            </a:r>
            <a:r>
              <a:rPr lang="en-US" sz="1400" b="1" i="0">
                <a:solidFill>
                  <a:srgbClr val="000000"/>
                </a:solidFill>
                <a:effectLst/>
                <a:latin typeface="Source Sans Pro" panose="020B0503030403020204" pitchFamily="34" charset="0"/>
              </a:rPr>
              <a:t>3 months or more before </a:t>
            </a:r>
            <a:r>
              <a:rPr lang="en-US" sz="1400" b="0" i="0">
                <a:solidFill>
                  <a:srgbClr val="000000"/>
                </a:solidFill>
                <a:effectLst/>
                <a:latin typeface="Source Sans Pro" panose="020B0503030403020204" pitchFamily="34" charset="0"/>
              </a:rPr>
              <a:t>visit 1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UACR ≥200 and ≤5000 mg/g at visit 1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Stable, and for the patient maximum tolerated labelled daily dose, treatment with ACE-I or ARB for at </a:t>
            </a:r>
            <a:r>
              <a:rPr lang="en-US" sz="1400" b="1" i="0">
                <a:solidFill>
                  <a:srgbClr val="000000"/>
                </a:solidFill>
                <a:effectLst/>
                <a:latin typeface="Source Sans Pro" panose="020B0503030403020204" pitchFamily="34" charset="0"/>
              </a:rPr>
              <a:t>least 4 weeks before</a:t>
            </a:r>
            <a:r>
              <a:rPr lang="en-US" sz="1400" b="0" i="0">
                <a:solidFill>
                  <a:srgbClr val="000000"/>
                </a:solidFill>
                <a:effectLst/>
                <a:latin typeface="Source Sans Pro" panose="020B0503030403020204" pitchFamily="34" charset="0"/>
              </a:rPr>
              <a:t> visit 1, if not medically contraindicated</a:t>
            </a:r>
            <a:endParaRPr lang="en-US" sz="1400" b="0" i="0">
              <a:solidFill>
                <a:srgbClr val="000000"/>
              </a:solidFill>
              <a:effectLst/>
              <a:latin typeface="Times New Roman" panose="02020603050405020304" pitchFamily="18" charset="0"/>
            </a:endParaRPr>
          </a:p>
          <a:p>
            <a:pPr algn="l">
              <a:spcAft>
                <a:spcPts val="600"/>
              </a:spcAft>
            </a:pPr>
            <a:r>
              <a:rPr lang="en-US" sz="1800" b="0" i="0">
                <a:solidFill>
                  <a:srgbClr val="000000"/>
                </a:solidFill>
                <a:effectLst/>
                <a:latin typeface="Source Sans Pro" panose="020B0503030403020204" pitchFamily="34" charset="0"/>
              </a:rPr>
              <a:t>Exclusion Criteria:</a:t>
            </a:r>
            <a:endParaRPr lang="en-US" b="0" i="0">
              <a:solidFill>
                <a:srgbClr val="201F1E"/>
              </a:solidFill>
              <a:effectLst/>
              <a:latin typeface="Segoe UI" panose="020B0502040204020203" pitchFamily="34"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Autosomal dominant or autosomal recessive polycystic kidney disease, lupus nephritis or ANCA-associated vasculitis </a:t>
            </a:r>
            <a:endParaRPr lang="en-US" sz="1400" b="0" i="0">
              <a:solidFill>
                <a:srgbClr val="000000"/>
              </a:solidFill>
              <a:effectLst/>
              <a:latin typeface="Times New Roman" panose="02020603050405020304" pitchFamily="18"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Receiving cytotoxic therapy, immunosuppressive therapy or other immunotherapy for primary or secondary renal disease </a:t>
            </a:r>
            <a:r>
              <a:rPr lang="en-US" sz="1400" b="1" i="0">
                <a:solidFill>
                  <a:srgbClr val="000000"/>
                </a:solidFill>
                <a:effectLst/>
                <a:latin typeface="Source Sans Pro" panose="020B0503030403020204" pitchFamily="34" charset="0"/>
              </a:rPr>
              <a:t>within 6 months prior </a:t>
            </a:r>
            <a:r>
              <a:rPr lang="en-US" sz="1400" b="0" i="0">
                <a:solidFill>
                  <a:srgbClr val="000000"/>
                </a:solidFill>
                <a:effectLst/>
                <a:latin typeface="Source Sans Pro" panose="020B0503030403020204" pitchFamily="34" charset="0"/>
              </a:rPr>
              <a:t>to enrolment </a:t>
            </a:r>
            <a:endParaRPr lang="en-US" sz="1400" b="1">
              <a:solidFill>
                <a:srgbClr val="000000"/>
              </a:solidFill>
              <a:latin typeface="Source Sans Pro" panose="020B0503030403020204" pitchFamily="34"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History of organ transplantation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Receiving therapy with an SGLT2 inhibitor </a:t>
            </a:r>
            <a:r>
              <a:rPr lang="en-US" sz="1400" b="1" i="0">
                <a:solidFill>
                  <a:srgbClr val="000000"/>
                </a:solidFill>
                <a:effectLst/>
                <a:latin typeface="Source Sans Pro" panose="020B0503030403020204" pitchFamily="34" charset="0"/>
              </a:rPr>
              <a:t>within 8 weeks prior</a:t>
            </a:r>
            <a:r>
              <a:rPr lang="en-US" sz="1400" b="0" i="0">
                <a:solidFill>
                  <a:srgbClr val="000000"/>
                </a:solidFill>
                <a:effectLst/>
                <a:latin typeface="Source Sans Pro" panose="020B0503030403020204" pitchFamily="34" charset="0"/>
              </a:rPr>
              <a:t> to enrolment or previous intolerance of an SGLT2 inhibitor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Type 1 diabetes mellitus </a:t>
            </a:r>
            <a:endParaRPr lang="en-US" sz="1400" b="0" i="0">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New York Heart Association (NYHA) class IV Congestive Heart Failure at the time of enrolment</a:t>
            </a:r>
            <a:endParaRPr lang="en-US" sz="1400" b="0" i="0">
              <a:solidFill>
                <a:srgbClr val="000000"/>
              </a:solidFill>
              <a:effectLst/>
              <a:latin typeface="Times New Roman" panose="02020603050405020304" pitchFamily="18"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MI, unstable angina, stroke or transient ischemic attack </a:t>
            </a:r>
            <a:r>
              <a:rPr lang="en-US" sz="1400" b="1" i="0">
                <a:solidFill>
                  <a:srgbClr val="000000"/>
                </a:solidFill>
                <a:effectLst/>
                <a:latin typeface="Source Sans Pro" panose="020B0503030403020204" pitchFamily="34" charset="0"/>
              </a:rPr>
              <a:t>within 12 weeks prior</a:t>
            </a:r>
            <a:r>
              <a:rPr lang="en-US" sz="1400" b="0" i="0">
                <a:solidFill>
                  <a:srgbClr val="000000"/>
                </a:solidFill>
                <a:effectLst/>
                <a:latin typeface="Source Sans Pro" panose="020B0503030403020204" pitchFamily="34" charset="0"/>
              </a:rPr>
              <a:t> to enrolment </a:t>
            </a:r>
            <a:endParaRPr lang="en-US"/>
          </a:p>
        </p:txBody>
      </p:sp>
    </p:spTree>
    <p:extLst>
      <p:ext uri="{BB962C8B-B14F-4D97-AF65-F5344CB8AC3E}">
        <p14:creationId xmlns:p14="http://schemas.microsoft.com/office/powerpoint/2010/main" val="124792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NCT03036150: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a:xfrm>
            <a:off x="838200" y="1568741"/>
            <a:ext cx="10419826" cy="4608222"/>
          </a:xfrm>
        </p:spPr>
        <p:txBody>
          <a:bodyPr>
            <a:normAutofit lnSpcReduction="10000"/>
          </a:bodyPr>
          <a:lstStyle/>
          <a:p>
            <a:pPr algn="l">
              <a:spcAft>
                <a:spcPts val="600"/>
              </a:spcAft>
            </a:pPr>
            <a:r>
              <a:rPr lang="en-US" sz="1800" b="0" i="0">
                <a:solidFill>
                  <a:srgbClr val="000000"/>
                </a:solidFill>
                <a:effectLst/>
                <a:latin typeface="Source Sans Pro" panose="020B0503030403020204" pitchFamily="34" charset="0"/>
              </a:rPr>
              <a:t>Inclusion Criteria:</a:t>
            </a:r>
            <a:endParaRPr lang="en-US" b="0" i="0">
              <a:solidFill>
                <a:srgbClr val="201F1E"/>
              </a:solidFill>
              <a:effectLst/>
              <a:latin typeface="Segoe UI" panose="020B0502040204020203" pitchFamily="34" charset="0"/>
            </a:endParaRPr>
          </a:p>
          <a:p>
            <a:pPr marL="800100" lvl="1" indent="-342900">
              <a:spcBef>
                <a:spcPts val="420"/>
              </a:spcBef>
              <a:spcAft>
                <a:spcPts val="300"/>
              </a:spcAft>
              <a:buFont typeface="+mj-lt"/>
              <a:buAutoNum type="arabicPeriod"/>
            </a:pPr>
            <a:r>
              <a:rPr lang="en-US" sz="1400" b="0" i="0" strike="sngStrike">
                <a:solidFill>
                  <a:srgbClr val="000000"/>
                </a:solidFill>
                <a:effectLst/>
                <a:latin typeface="Source Sans Pro" panose="020B0503030403020204" pitchFamily="34" charset="0"/>
              </a:rPr>
              <a:t>Provision of signed informed consent prior to any study specific procedures </a:t>
            </a:r>
            <a:endParaRPr lang="en-US" sz="1400" b="0" i="0" strike="sngStrike">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Female or male aged ≥18 years at the time of consent </a:t>
            </a:r>
            <a:endParaRPr lang="en-US" sz="1400" b="0" i="0">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a:solidFill>
                  <a:schemeClr val="bg1">
                    <a:lumMod val="75000"/>
                  </a:schemeClr>
                </a:solidFill>
                <a:latin typeface="Source Sans Pro" panose="020B0503030403020204" pitchFamily="34" charset="0"/>
              </a:rPr>
              <a:t>eGFR ≥25 and ≤75 mL/min/1.73m2 (CKD-EPI Formula) at visit 1</a:t>
            </a:r>
          </a:p>
          <a:p>
            <a:pPr marL="800100" lvl="1" indent="-342900">
              <a:spcBef>
                <a:spcPts val="420"/>
              </a:spcBef>
              <a:spcAft>
                <a:spcPts val="300"/>
              </a:spcAft>
              <a:buFont typeface="+mj-lt"/>
              <a:buAutoNum type="arabicPeriod"/>
            </a:pPr>
            <a:r>
              <a:rPr lang="en-US" sz="1400">
                <a:latin typeface="Source Sans Pro" panose="020B0503030403020204" pitchFamily="34" charset="0"/>
              </a:rPr>
              <a:t>Evidence of increased albuminuria </a:t>
            </a:r>
            <a:r>
              <a:rPr lang="en-US" sz="1400" b="1">
                <a:latin typeface="Source Sans Pro" panose="020B0503030403020204" pitchFamily="34" charset="0"/>
              </a:rPr>
              <a:t>3 months or more before</a:t>
            </a:r>
            <a:r>
              <a:rPr lang="en-US" sz="1400">
                <a:latin typeface="Source Sans Pro" panose="020B0503030403020204" pitchFamily="34" charset="0"/>
              </a:rPr>
              <a:t> visit 1. (UACR &gt; 30)</a:t>
            </a:r>
          </a:p>
          <a:p>
            <a:pPr marL="800100" lvl="1" indent="-342900">
              <a:spcBef>
                <a:spcPts val="420"/>
              </a:spcBef>
              <a:spcAft>
                <a:spcPts val="300"/>
              </a:spcAft>
              <a:buFont typeface="+mj-lt"/>
              <a:buAutoNum type="arabicPeriod"/>
            </a:pPr>
            <a:r>
              <a:rPr lang="en-US" sz="1400">
                <a:solidFill>
                  <a:schemeClr val="bg1">
                    <a:lumMod val="75000"/>
                  </a:schemeClr>
                </a:solidFill>
                <a:latin typeface="Source Sans Pro" panose="020B0503030403020204" pitchFamily="34" charset="0"/>
              </a:rPr>
              <a:t>UACR ≥200 and ≤5000 mg/g at visit 1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Stable, and for the patient </a:t>
            </a:r>
            <a:r>
              <a:rPr lang="en-US" sz="1400" b="0" i="0" strike="sngStrike">
                <a:solidFill>
                  <a:srgbClr val="000000"/>
                </a:solidFill>
                <a:effectLst/>
                <a:latin typeface="Source Sans Pro" panose="020B0503030403020204" pitchFamily="34" charset="0"/>
              </a:rPr>
              <a:t>maximum tolerated labelled daily dose</a:t>
            </a:r>
            <a:r>
              <a:rPr lang="en-US" sz="1400" b="0" i="0">
                <a:solidFill>
                  <a:srgbClr val="000000"/>
                </a:solidFill>
                <a:effectLst/>
                <a:latin typeface="Source Sans Pro" panose="020B0503030403020204" pitchFamily="34" charset="0"/>
              </a:rPr>
              <a:t>, treatment with ACE-I or ARB for at </a:t>
            </a:r>
            <a:r>
              <a:rPr lang="en-US" sz="1400" b="1" i="0">
                <a:solidFill>
                  <a:srgbClr val="000000"/>
                </a:solidFill>
                <a:effectLst/>
                <a:latin typeface="Source Sans Pro" panose="020B0503030403020204" pitchFamily="34" charset="0"/>
              </a:rPr>
              <a:t>least 4 weeks before</a:t>
            </a:r>
            <a:r>
              <a:rPr lang="en-US" sz="1400" b="0" i="0">
                <a:solidFill>
                  <a:srgbClr val="000000"/>
                </a:solidFill>
                <a:effectLst/>
                <a:latin typeface="Source Sans Pro" panose="020B0503030403020204" pitchFamily="34" charset="0"/>
              </a:rPr>
              <a:t> visit 1, if not </a:t>
            </a:r>
            <a:r>
              <a:rPr lang="en-US" sz="1400" b="0" i="0" strike="sngStrike">
                <a:solidFill>
                  <a:srgbClr val="000000"/>
                </a:solidFill>
                <a:effectLst/>
                <a:latin typeface="Source Sans Pro" panose="020B0503030403020204" pitchFamily="34" charset="0"/>
              </a:rPr>
              <a:t>medically contraindicated</a:t>
            </a:r>
            <a:endParaRPr lang="en-US" sz="1400" b="0" i="0" strike="sngStrike">
              <a:solidFill>
                <a:srgbClr val="000000"/>
              </a:solidFill>
              <a:effectLst/>
              <a:latin typeface="Times New Roman" panose="02020603050405020304" pitchFamily="18" charset="0"/>
            </a:endParaRPr>
          </a:p>
          <a:p>
            <a:pPr algn="l">
              <a:spcAft>
                <a:spcPts val="600"/>
              </a:spcAft>
            </a:pPr>
            <a:r>
              <a:rPr lang="en-US" sz="1800" b="0" i="0">
                <a:solidFill>
                  <a:srgbClr val="000000"/>
                </a:solidFill>
                <a:effectLst/>
                <a:latin typeface="Source Sans Pro" panose="020B0503030403020204" pitchFamily="34" charset="0"/>
              </a:rPr>
              <a:t>Exclusion Criteria:</a:t>
            </a:r>
            <a:endParaRPr lang="en-US" b="0" i="0">
              <a:solidFill>
                <a:srgbClr val="201F1E"/>
              </a:solidFill>
              <a:effectLst/>
              <a:latin typeface="Segoe UI" panose="020B0502040204020203" pitchFamily="34"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Autosomal dominant or autosomal recessive polycystic kidney disease, lupus nephritis or ANCA-associated vasculitis </a:t>
            </a:r>
            <a:endParaRPr lang="en-US" sz="1400" b="0" i="0">
              <a:solidFill>
                <a:srgbClr val="000000"/>
              </a:solidFill>
              <a:effectLst/>
              <a:latin typeface="Times New Roman" panose="02020603050405020304" pitchFamily="18"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Receiving cytotoxic therapy, immunosuppressive therapy or other immunotherapy for primary or secondary renal disease </a:t>
            </a:r>
            <a:r>
              <a:rPr lang="en-US" sz="1400" b="1" i="0">
                <a:solidFill>
                  <a:srgbClr val="000000"/>
                </a:solidFill>
                <a:effectLst/>
                <a:latin typeface="Source Sans Pro" panose="020B0503030403020204" pitchFamily="34" charset="0"/>
              </a:rPr>
              <a:t>within</a:t>
            </a:r>
            <a:r>
              <a:rPr lang="en-US" sz="1400" b="0" i="0">
                <a:solidFill>
                  <a:srgbClr val="000000"/>
                </a:solidFill>
                <a:effectLst/>
                <a:latin typeface="Source Sans Pro" panose="020B0503030403020204" pitchFamily="34" charset="0"/>
              </a:rPr>
              <a:t> </a:t>
            </a:r>
            <a:r>
              <a:rPr lang="en-US" sz="1400" b="1" i="0">
                <a:solidFill>
                  <a:srgbClr val="000000"/>
                </a:solidFill>
                <a:effectLst/>
                <a:latin typeface="Source Sans Pro" panose="020B0503030403020204" pitchFamily="34" charset="0"/>
              </a:rPr>
              <a:t>6 months prior </a:t>
            </a:r>
            <a:r>
              <a:rPr lang="en-US" sz="1400" i="0">
                <a:solidFill>
                  <a:srgbClr val="000000"/>
                </a:solidFill>
                <a:effectLst/>
                <a:latin typeface="Source Sans Pro" panose="020B0503030403020204" pitchFamily="34" charset="0"/>
              </a:rPr>
              <a:t>to enrolment </a:t>
            </a:r>
            <a:endParaRPr lang="en-US" sz="1400">
              <a:solidFill>
                <a:srgbClr val="000000"/>
              </a:solidFill>
              <a:latin typeface="Source Sans Pro" panose="020B0503030403020204" pitchFamily="34"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History of organ transplantation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Receiving therapy with an SGLT2 inhibitor </a:t>
            </a:r>
            <a:r>
              <a:rPr lang="en-US" sz="1400" b="1" i="0">
                <a:solidFill>
                  <a:srgbClr val="000000"/>
                </a:solidFill>
                <a:effectLst/>
                <a:latin typeface="Source Sans Pro" panose="020B0503030403020204" pitchFamily="34" charset="0"/>
              </a:rPr>
              <a:t>within</a:t>
            </a:r>
            <a:r>
              <a:rPr lang="en-US" sz="1400" b="0" i="0">
                <a:solidFill>
                  <a:srgbClr val="000000"/>
                </a:solidFill>
                <a:effectLst/>
                <a:latin typeface="Source Sans Pro" panose="020B0503030403020204" pitchFamily="34" charset="0"/>
              </a:rPr>
              <a:t> </a:t>
            </a:r>
            <a:r>
              <a:rPr lang="en-US" sz="1400" b="1" i="0">
                <a:solidFill>
                  <a:srgbClr val="000000"/>
                </a:solidFill>
                <a:effectLst/>
                <a:latin typeface="Source Sans Pro" panose="020B0503030403020204" pitchFamily="34" charset="0"/>
              </a:rPr>
              <a:t>8 weeks prior </a:t>
            </a:r>
            <a:r>
              <a:rPr lang="en-US" sz="1400" b="0" i="0">
                <a:solidFill>
                  <a:srgbClr val="000000"/>
                </a:solidFill>
                <a:effectLst/>
                <a:latin typeface="Source Sans Pro" panose="020B0503030403020204" pitchFamily="34" charset="0"/>
              </a:rPr>
              <a:t>to enrolment or previous intolerance of an SGLT2 inhibitor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Type 1 diabetes mellitus </a:t>
            </a:r>
            <a:endParaRPr lang="en-US" sz="1400" b="0" i="0">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b="0" i="0" strike="sngStrike">
                <a:solidFill>
                  <a:srgbClr val="000000"/>
                </a:solidFill>
                <a:effectLst/>
                <a:latin typeface="Source Sans Pro" panose="020B0503030403020204" pitchFamily="34" charset="0"/>
              </a:rPr>
              <a:t>New York Heart Association (NYHA) class IV Congestive Heart Failure at the time of enrolment</a:t>
            </a:r>
            <a:endParaRPr lang="en-US" sz="1400" b="0" i="0" strike="sngStrike">
              <a:solidFill>
                <a:srgbClr val="000000"/>
              </a:solidFill>
              <a:effectLst/>
              <a:latin typeface="Times New Roman" panose="02020603050405020304" pitchFamily="18"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MI, unstable angina, stroke or transient ischemic attack </a:t>
            </a:r>
            <a:r>
              <a:rPr lang="en-US" sz="1400" b="1" i="0">
                <a:solidFill>
                  <a:srgbClr val="000000"/>
                </a:solidFill>
                <a:effectLst/>
                <a:latin typeface="Source Sans Pro" panose="020B0503030403020204" pitchFamily="34" charset="0"/>
              </a:rPr>
              <a:t>within 12 weeks</a:t>
            </a:r>
            <a:r>
              <a:rPr lang="en-US" sz="1400" b="0" i="0">
                <a:solidFill>
                  <a:srgbClr val="000000"/>
                </a:solidFill>
                <a:effectLst/>
                <a:latin typeface="Source Sans Pro" panose="020B0503030403020204" pitchFamily="34" charset="0"/>
              </a:rPr>
              <a:t> </a:t>
            </a:r>
            <a:r>
              <a:rPr lang="en-US" sz="1400" b="1" i="0">
                <a:solidFill>
                  <a:srgbClr val="000000"/>
                </a:solidFill>
                <a:effectLst/>
                <a:latin typeface="Source Sans Pro" panose="020B0503030403020204" pitchFamily="34" charset="0"/>
              </a:rPr>
              <a:t>prior</a:t>
            </a:r>
            <a:r>
              <a:rPr lang="en-US" sz="1400" b="0" i="0">
                <a:solidFill>
                  <a:srgbClr val="000000"/>
                </a:solidFill>
                <a:effectLst/>
                <a:latin typeface="Source Sans Pro" panose="020B0503030403020204" pitchFamily="34" charset="0"/>
              </a:rPr>
              <a:t> to enrolment </a:t>
            </a:r>
            <a:endParaRPr lang="en-US"/>
          </a:p>
        </p:txBody>
      </p:sp>
    </p:spTree>
    <p:extLst>
      <p:ext uri="{BB962C8B-B14F-4D97-AF65-F5344CB8AC3E}">
        <p14:creationId xmlns:p14="http://schemas.microsoft.com/office/powerpoint/2010/main" val="792843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NCT03036150: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a:xfrm>
            <a:off x="838200" y="1568741"/>
            <a:ext cx="10515600" cy="4608222"/>
          </a:xfrm>
        </p:spPr>
        <p:txBody>
          <a:bodyPr>
            <a:normAutofit lnSpcReduction="10000"/>
          </a:bodyPr>
          <a:lstStyle/>
          <a:p>
            <a:pPr algn="l">
              <a:spcAft>
                <a:spcPts val="600"/>
              </a:spcAft>
            </a:pPr>
            <a:r>
              <a:rPr lang="en-US" sz="1800" b="0" i="0">
                <a:solidFill>
                  <a:srgbClr val="000000"/>
                </a:solidFill>
                <a:effectLst/>
                <a:latin typeface="Source Sans Pro" panose="020B0503030403020204" pitchFamily="34" charset="0"/>
              </a:rPr>
              <a:t>Inclusion Criteria:</a:t>
            </a:r>
            <a:endParaRPr lang="en-US" b="0" i="0">
              <a:solidFill>
                <a:srgbClr val="201F1E"/>
              </a:solidFill>
              <a:effectLst/>
              <a:latin typeface="Segoe UI" panose="020B0502040204020203" pitchFamily="34" charset="0"/>
            </a:endParaRPr>
          </a:p>
          <a:p>
            <a:pPr marL="800100" lvl="1" indent="-342900">
              <a:spcBef>
                <a:spcPts val="420"/>
              </a:spcBef>
              <a:spcAft>
                <a:spcPts val="300"/>
              </a:spcAft>
              <a:buFont typeface="+mj-lt"/>
              <a:buAutoNum type="arabicPeriod"/>
            </a:pPr>
            <a:r>
              <a:rPr lang="en-US" sz="1400" b="0" i="0" strike="sngStrike">
                <a:solidFill>
                  <a:srgbClr val="000000"/>
                </a:solidFill>
                <a:effectLst/>
                <a:latin typeface="Source Sans Pro" panose="020B0503030403020204" pitchFamily="34" charset="0"/>
              </a:rPr>
              <a:t>Provision of signed informed consent prior to any study specific procedures </a:t>
            </a:r>
            <a:endParaRPr lang="en-US" sz="1400" b="0" i="0" strike="sngStrike">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Female or male aged ≥18 years at the time of consent </a:t>
            </a:r>
            <a:endParaRPr lang="en-US" sz="1400" b="0" i="0">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a:solidFill>
                  <a:schemeClr val="accent1"/>
                </a:solidFill>
                <a:latin typeface="Source Sans Pro" panose="020B0503030403020204" pitchFamily="34" charset="0"/>
              </a:rPr>
              <a:t>eGFR ≥25 and ≤75 mL/min/1.73m2 (CKD-EPI Formula) at visit 1</a:t>
            </a:r>
          </a:p>
          <a:p>
            <a:pPr marL="800100" lvl="1" indent="-342900">
              <a:spcBef>
                <a:spcPts val="420"/>
              </a:spcBef>
              <a:spcAft>
                <a:spcPts val="300"/>
              </a:spcAft>
              <a:buFont typeface="+mj-lt"/>
              <a:buAutoNum type="arabicPeriod"/>
            </a:pPr>
            <a:r>
              <a:rPr lang="en-US" sz="1400">
                <a:solidFill>
                  <a:schemeClr val="accent1"/>
                </a:solidFill>
                <a:latin typeface="Source Sans Pro" panose="020B0503030403020204" pitchFamily="34" charset="0"/>
              </a:rPr>
              <a:t>Evidence of increased albuminuria </a:t>
            </a:r>
            <a:r>
              <a:rPr lang="en-US" sz="1400" b="1">
                <a:solidFill>
                  <a:schemeClr val="accent1"/>
                </a:solidFill>
                <a:latin typeface="Source Sans Pro" panose="020B0503030403020204" pitchFamily="34" charset="0"/>
              </a:rPr>
              <a:t>3 months or more before</a:t>
            </a:r>
            <a:r>
              <a:rPr lang="en-US" sz="1400">
                <a:solidFill>
                  <a:schemeClr val="accent1"/>
                </a:solidFill>
                <a:latin typeface="Source Sans Pro" panose="020B0503030403020204" pitchFamily="34" charset="0"/>
              </a:rPr>
              <a:t> visit 1 </a:t>
            </a:r>
          </a:p>
          <a:p>
            <a:pPr marL="800100" lvl="1" indent="-342900">
              <a:spcBef>
                <a:spcPts val="420"/>
              </a:spcBef>
              <a:spcAft>
                <a:spcPts val="300"/>
              </a:spcAft>
              <a:buFont typeface="+mj-lt"/>
              <a:buAutoNum type="arabicPeriod"/>
            </a:pPr>
            <a:r>
              <a:rPr lang="en-US" sz="1400">
                <a:solidFill>
                  <a:schemeClr val="accent1"/>
                </a:solidFill>
                <a:latin typeface="Source Sans Pro" panose="020B0503030403020204" pitchFamily="34" charset="0"/>
              </a:rPr>
              <a:t>UACR ≥200 and ≤5000 mg/g at visit 1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Stable, and for the patient </a:t>
            </a:r>
            <a:r>
              <a:rPr lang="en-US" sz="1400" b="0" i="0" strike="sngStrike">
                <a:solidFill>
                  <a:srgbClr val="000000"/>
                </a:solidFill>
                <a:effectLst/>
                <a:latin typeface="Source Sans Pro" panose="020B0503030403020204" pitchFamily="34" charset="0"/>
              </a:rPr>
              <a:t>maximum tolerated labelled daily dose</a:t>
            </a:r>
            <a:r>
              <a:rPr lang="en-US" sz="1400" b="0" i="0">
                <a:solidFill>
                  <a:srgbClr val="000000"/>
                </a:solidFill>
                <a:effectLst/>
                <a:latin typeface="Source Sans Pro" panose="020B0503030403020204" pitchFamily="34" charset="0"/>
              </a:rPr>
              <a:t>, treatment with ACE-I or ARB for at </a:t>
            </a:r>
            <a:r>
              <a:rPr lang="en-US" sz="1400" b="1" i="0">
                <a:solidFill>
                  <a:srgbClr val="000000"/>
                </a:solidFill>
                <a:effectLst/>
                <a:latin typeface="Source Sans Pro" panose="020B0503030403020204" pitchFamily="34" charset="0"/>
              </a:rPr>
              <a:t>least 4 weeks before </a:t>
            </a:r>
            <a:r>
              <a:rPr lang="en-US" sz="1400" b="0" i="0">
                <a:solidFill>
                  <a:srgbClr val="000000"/>
                </a:solidFill>
                <a:effectLst/>
                <a:latin typeface="Source Sans Pro" panose="020B0503030403020204" pitchFamily="34" charset="0"/>
              </a:rPr>
              <a:t>visit 1, if not </a:t>
            </a:r>
            <a:r>
              <a:rPr lang="en-US" sz="1400" b="0" i="0" strike="sngStrike">
                <a:solidFill>
                  <a:srgbClr val="000000"/>
                </a:solidFill>
                <a:effectLst/>
                <a:latin typeface="Source Sans Pro" panose="020B0503030403020204" pitchFamily="34" charset="0"/>
              </a:rPr>
              <a:t>medically contraindicated</a:t>
            </a:r>
            <a:endParaRPr lang="en-US" sz="1400" b="0" i="0" strike="sngStrike">
              <a:solidFill>
                <a:srgbClr val="000000"/>
              </a:solidFill>
              <a:effectLst/>
              <a:latin typeface="Times New Roman" panose="02020603050405020304" pitchFamily="18" charset="0"/>
            </a:endParaRPr>
          </a:p>
          <a:p>
            <a:pPr algn="l">
              <a:spcAft>
                <a:spcPts val="600"/>
              </a:spcAft>
            </a:pPr>
            <a:r>
              <a:rPr lang="en-US" sz="1800" b="0" i="0">
                <a:solidFill>
                  <a:srgbClr val="000000"/>
                </a:solidFill>
                <a:effectLst/>
                <a:latin typeface="Source Sans Pro" panose="020B0503030403020204" pitchFamily="34" charset="0"/>
              </a:rPr>
              <a:t>Exclusion Criteria:</a:t>
            </a:r>
            <a:endParaRPr lang="en-US" b="0" i="0">
              <a:solidFill>
                <a:srgbClr val="201F1E"/>
              </a:solidFill>
              <a:effectLst/>
              <a:latin typeface="Segoe UI" panose="020B0502040204020203" pitchFamily="34" charset="0"/>
            </a:endParaRP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Autosomal dominant or autosomal recessive polycystic kidney disease, lupus nephritis or ANCA-associated vasculitis </a:t>
            </a:r>
            <a:endParaRPr lang="en-US" sz="1400" b="0" i="0">
              <a:solidFill>
                <a:srgbClr val="000000"/>
              </a:solidFill>
              <a:effectLst/>
              <a:latin typeface="Times New Roman" panose="02020603050405020304" pitchFamily="18"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Receiving cytotoxic therapy, immunosuppressive therapy or other immunotherapy for primary or secondary renal disease </a:t>
            </a:r>
            <a:r>
              <a:rPr lang="en-US" sz="1400" b="1" i="0">
                <a:solidFill>
                  <a:srgbClr val="000000"/>
                </a:solidFill>
                <a:effectLst/>
                <a:latin typeface="Source Sans Pro" panose="020B0503030403020204" pitchFamily="34" charset="0"/>
              </a:rPr>
              <a:t>within</a:t>
            </a:r>
            <a:r>
              <a:rPr lang="en-US" sz="1400" b="0" i="0">
                <a:solidFill>
                  <a:srgbClr val="000000"/>
                </a:solidFill>
                <a:effectLst/>
                <a:latin typeface="Source Sans Pro" panose="020B0503030403020204" pitchFamily="34" charset="0"/>
              </a:rPr>
              <a:t> </a:t>
            </a:r>
            <a:r>
              <a:rPr lang="en-US" sz="1400" b="1" i="0">
                <a:solidFill>
                  <a:srgbClr val="000000"/>
                </a:solidFill>
                <a:effectLst/>
                <a:latin typeface="Source Sans Pro" panose="020B0503030403020204" pitchFamily="34" charset="0"/>
              </a:rPr>
              <a:t>6 months prior </a:t>
            </a:r>
            <a:r>
              <a:rPr lang="en-US" sz="1400" i="0">
                <a:solidFill>
                  <a:srgbClr val="000000"/>
                </a:solidFill>
                <a:effectLst/>
                <a:latin typeface="Source Sans Pro" panose="020B0503030403020204" pitchFamily="34" charset="0"/>
              </a:rPr>
              <a:t>to enrolment </a:t>
            </a:r>
            <a:endParaRPr lang="en-US" sz="1400">
              <a:solidFill>
                <a:srgbClr val="000000"/>
              </a:solidFill>
              <a:latin typeface="Source Sans Pro" panose="020B0503030403020204" pitchFamily="34"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History of organ transplantation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Receiving therapy with an SGLT2 inhibitor within </a:t>
            </a:r>
            <a:r>
              <a:rPr lang="en-US" sz="1400" b="1" i="0">
                <a:solidFill>
                  <a:srgbClr val="000000"/>
                </a:solidFill>
                <a:effectLst/>
                <a:latin typeface="Source Sans Pro" panose="020B0503030403020204" pitchFamily="34" charset="0"/>
              </a:rPr>
              <a:t>8 weeks prior </a:t>
            </a:r>
            <a:r>
              <a:rPr lang="en-US" sz="1400" b="0" i="0">
                <a:solidFill>
                  <a:srgbClr val="000000"/>
                </a:solidFill>
                <a:effectLst/>
                <a:latin typeface="Source Sans Pro" panose="020B0503030403020204" pitchFamily="34" charset="0"/>
              </a:rPr>
              <a:t>to enrolment or previous intolerance of an SGLT2 inhibitor </a:t>
            </a:r>
          </a:p>
          <a:p>
            <a:pPr marL="800100" lvl="1" indent="-342900">
              <a:spcBef>
                <a:spcPts val="420"/>
              </a:spcBef>
              <a:spcAft>
                <a:spcPts val="300"/>
              </a:spcAft>
              <a:buFont typeface="+mj-lt"/>
              <a:buAutoNum type="arabicPeriod"/>
            </a:pPr>
            <a:r>
              <a:rPr lang="en-US" sz="1400" b="0" i="0">
                <a:solidFill>
                  <a:srgbClr val="000000"/>
                </a:solidFill>
                <a:effectLst/>
                <a:latin typeface="Source Sans Pro" panose="020B0503030403020204" pitchFamily="34" charset="0"/>
              </a:rPr>
              <a:t>Type 1 diabetes mellitus </a:t>
            </a:r>
            <a:endParaRPr lang="en-US" sz="1400" b="0" i="0">
              <a:solidFill>
                <a:srgbClr val="000000"/>
              </a:solidFill>
              <a:effectLst/>
              <a:latin typeface="Times New Roman" panose="02020603050405020304" pitchFamily="18" charset="0"/>
            </a:endParaRPr>
          </a:p>
          <a:p>
            <a:pPr marL="800100" lvl="1" indent="-342900">
              <a:spcBef>
                <a:spcPts val="420"/>
              </a:spcBef>
              <a:spcAft>
                <a:spcPts val="300"/>
              </a:spcAft>
              <a:buFont typeface="+mj-lt"/>
              <a:buAutoNum type="arabicPeriod"/>
            </a:pPr>
            <a:r>
              <a:rPr lang="en-US" sz="1400" b="0" i="0" strike="sngStrike">
                <a:solidFill>
                  <a:srgbClr val="000000"/>
                </a:solidFill>
                <a:effectLst/>
                <a:latin typeface="Source Sans Pro" panose="020B0503030403020204" pitchFamily="34" charset="0"/>
              </a:rPr>
              <a:t>New York Heart Association (NYHA) class IV Congestive Heart Failure at the time of enrolment</a:t>
            </a:r>
            <a:endParaRPr lang="en-US" sz="1400" b="0" i="0" strike="sngStrike">
              <a:solidFill>
                <a:srgbClr val="000000"/>
              </a:solidFill>
              <a:effectLst/>
              <a:latin typeface="Times New Roman" panose="02020603050405020304" pitchFamily="18" charset="0"/>
            </a:endParaRPr>
          </a:p>
          <a:p>
            <a:pPr marL="800100" lvl="1" indent="-342900">
              <a:buFont typeface="+mj-lt"/>
              <a:buAutoNum type="arabicPeriod"/>
            </a:pPr>
            <a:r>
              <a:rPr lang="en-US" sz="1400" b="0" i="0">
                <a:solidFill>
                  <a:srgbClr val="000000"/>
                </a:solidFill>
                <a:effectLst/>
                <a:latin typeface="Source Sans Pro" panose="020B0503030403020204" pitchFamily="34" charset="0"/>
              </a:rPr>
              <a:t>MI, unstable angina, stroke or transient ischemic attack </a:t>
            </a:r>
            <a:r>
              <a:rPr lang="en-US" sz="1400" b="1" i="0">
                <a:solidFill>
                  <a:srgbClr val="000000"/>
                </a:solidFill>
                <a:effectLst/>
                <a:latin typeface="Source Sans Pro" panose="020B0503030403020204" pitchFamily="34" charset="0"/>
              </a:rPr>
              <a:t>within 12 weeks</a:t>
            </a:r>
            <a:r>
              <a:rPr lang="en-US" sz="1400" b="0" i="0">
                <a:solidFill>
                  <a:srgbClr val="000000"/>
                </a:solidFill>
                <a:effectLst/>
                <a:latin typeface="Source Sans Pro" panose="020B0503030403020204" pitchFamily="34" charset="0"/>
              </a:rPr>
              <a:t> </a:t>
            </a:r>
            <a:r>
              <a:rPr lang="en-US" sz="1400" b="1" i="0">
                <a:solidFill>
                  <a:srgbClr val="000000"/>
                </a:solidFill>
                <a:effectLst/>
                <a:latin typeface="Source Sans Pro" panose="020B0503030403020204" pitchFamily="34" charset="0"/>
              </a:rPr>
              <a:t>prior</a:t>
            </a:r>
            <a:r>
              <a:rPr lang="en-US" sz="1400" b="0" i="0">
                <a:solidFill>
                  <a:srgbClr val="000000"/>
                </a:solidFill>
                <a:effectLst/>
                <a:latin typeface="Source Sans Pro" panose="020B0503030403020204" pitchFamily="34" charset="0"/>
              </a:rPr>
              <a:t> to enrolment </a:t>
            </a:r>
            <a:endParaRPr lang="en-US"/>
          </a:p>
        </p:txBody>
      </p:sp>
    </p:spTree>
    <p:extLst>
      <p:ext uri="{BB962C8B-B14F-4D97-AF65-F5344CB8AC3E}">
        <p14:creationId xmlns:p14="http://schemas.microsoft.com/office/powerpoint/2010/main" val="1925076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432B-CB96-4A87-9E2F-9E8054953029}"/>
              </a:ext>
            </a:extLst>
          </p:cNvPr>
          <p:cNvSpPr>
            <a:spLocks noGrp="1"/>
          </p:cNvSpPr>
          <p:nvPr>
            <p:ph type="title"/>
          </p:nvPr>
        </p:nvSpPr>
        <p:spPr/>
        <p:txBody>
          <a:bodyPr/>
          <a:lstStyle/>
          <a:p>
            <a:r>
              <a:rPr lang="en-US"/>
              <a:t>Simulating Recruitment</a:t>
            </a:r>
          </a:p>
        </p:txBody>
      </p:sp>
      <p:cxnSp>
        <p:nvCxnSpPr>
          <p:cNvPr id="7" name="Straight Arrow Connector 6">
            <a:extLst>
              <a:ext uri="{FF2B5EF4-FFF2-40B4-BE49-F238E27FC236}">
                <a16:creationId xmlns:a16="http://schemas.microsoft.com/office/drawing/2014/main" id="{2954194A-005C-44B1-AA40-3050FE1EFE0B}"/>
              </a:ext>
            </a:extLst>
          </p:cNvPr>
          <p:cNvCxnSpPr/>
          <p:nvPr/>
        </p:nvCxnSpPr>
        <p:spPr>
          <a:xfrm>
            <a:off x="864066" y="2667699"/>
            <a:ext cx="10452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DF0018D-E2CC-4FF0-A006-6FAA27B10FED}"/>
              </a:ext>
            </a:extLst>
          </p:cNvPr>
          <p:cNvCxnSpPr/>
          <p:nvPr/>
        </p:nvCxnSpPr>
        <p:spPr>
          <a:xfrm>
            <a:off x="838200" y="3491218"/>
            <a:ext cx="10452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1E7EC3-0B55-4DEE-B7E8-0823511045A2}"/>
              </a:ext>
            </a:extLst>
          </p:cNvPr>
          <p:cNvCxnSpPr/>
          <p:nvPr/>
        </p:nvCxnSpPr>
        <p:spPr>
          <a:xfrm>
            <a:off x="838200" y="4263005"/>
            <a:ext cx="10452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F923C8-ECBA-4012-9C40-4BD5C3E4B65B}"/>
              </a:ext>
            </a:extLst>
          </p:cNvPr>
          <p:cNvSpPr txBox="1"/>
          <p:nvPr/>
        </p:nvSpPr>
        <p:spPr>
          <a:xfrm>
            <a:off x="209725" y="2126502"/>
            <a:ext cx="1308682" cy="369332"/>
          </a:xfrm>
          <a:prstGeom prst="rect">
            <a:avLst/>
          </a:prstGeom>
          <a:noFill/>
        </p:spPr>
        <p:txBody>
          <a:bodyPr wrap="square" rtlCol="0">
            <a:spAutoFit/>
          </a:bodyPr>
          <a:lstStyle/>
          <a:p>
            <a:r>
              <a:rPr lang="en-US"/>
              <a:t>01/01/2017</a:t>
            </a:r>
          </a:p>
        </p:txBody>
      </p:sp>
      <p:sp>
        <p:nvSpPr>
          <p:cNvPr id="11" name="TextBox 10">
            <a:extLst>
              <a:ext uri="{FF2B5EF4-FFF2-40B4-BE49-F238E27FC236}">
                <a16:creationId xmlns:a16="http://schemas.microsoft.com/office/drawing/2014/main" id="{584894D7-8864-4A2D-86B1-37575B465AD4}"/>
              </a:ext>
            </a:extLst>
          </p:cNvPr>
          <p:cNvSpPr txBox="1"/>
          <p:nvPr/>
        </p:nvSpPr>
        <p:spPr>
          <a:xfrm>
            <a:off x="10636542" y="2126502"/>
            <a:ext cx="1308682" cy="369332"/>
          </a:xfrm>
          <a:prstGeom prst="rect">
            <a:avLst/>
          </a:prstGeom>
          <a:noFill/>
        </p:spPr>
        <p:txBody>
          <a:bodyPr wrap="square" rtlCol="0">
            <a:spAutoFit/>
          </a:bodyPr>
          <a:lstStyle/>
          <a:p>
            <a:r>
              <a:rPr lang="en-US"/>
              <a:t>31/12/2017</a:t>
            </a:r>
          </a:p>
        </p:txBody>
      </p:sp>
      <p:sp>
        <p:nvSpPr>
          <p:cNvPr id="13" name="Star: 5 Points 12">
            <a:extLst>
              <a:ext uri="{FF2B5EF4-FFF2-40B4-BE49-F238E27FC236}">
                <a16:creationId xmlns:a16="http://schemas.microsoft.com/office/drawing/2014/main" id="{3150984B-184B-4968-ACD7-718EA7E96AC7}"/>
              </a:ext>
            </a:extLst>
          </p:cNvPr>
          <p:cNvSpPr/>
          <p:nvPr/>
        </p:nvSpPr>
        <p:spPr>
          <a:xfrm>
            <a:off x="2719431" y="2573238"/>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929BF21B-D7A7-45BA-A889-1FB9E1565A2B}"/>
              </a:ext>
            </a:extLst>
          </p:cNvPr>
          <p:cNvSpPr/>
          <p:nvPr/>
        </p:nvSpPr>
        <p:spPr>
          <a:xfrm>
            <a:off x="4263005" y="2573238"/>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B206F5A7-9565-429F-9E71-2358550A8E06}"/>
              </a:ext>
            </a:extLst>
          </p:cNvPr>
          <p:cNvSpPr/>
          <p:nvPr/>
        </p:nvSpPr>
        <p:spPr>
          <a:xfrm>
            <a:off x="1242968" y="3414472"/>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DBE3B8AE-4C71-4792-A7A7-D5E1EAF4DE53}"/>
              </a:ext>
            </a:extLst>
          </p:cNvPr>
          <p:cNvSpPr/>
          <p:nvPr/>
        </p:nvSpPr>
        <p:spPr>
          <a:xfrm>
            <a:off x="4263005" y="3429000"/>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09F4F44-C715-4D10-989E-E5712F01CD8C}"/>
              </a:ext>
            </a:extLst>
          </p:cNvPr>
          <p:cNvSpPr/>
          <p:nvPr/>
        </p:nvSpPr>
        <p:spPr>
          <a:xfrm>
            <a:off x="5236128" y="3414470"/>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E564B634-9314-4943-84B3-BD136D8B59D0}"/>
              </a:ext>
            </a:extLst>
          </p:cNvPr>
          <p:cNvSpPr/>
          <p:nvPr/>
        </p:nvSpPr>
        <p:spPr>
          <a:xfrm>
            <a:off x="6435754" y="3420066"/>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1012E057-9565-4972-BC2C-02179930E7C3}"/>
              </a:ext>
            </a:extLst>
          </p:cNvPr>
          <p:cNvSpPr/>
          <p:nvPr/>
        </p:nvSpPr>
        <p:spPr>
          <a:xfrm>
            <a:off x="1805031" y="4186259"/>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4C76099A-5F57-4BCB-920D-6AADE3A9CF5C}"/>
              </a:ext>
            </a:extLst>
          </p:cNvPr>
          <p:cNvSpPr/>
          <p:nvPr/>
        </p:nvSpPr>
        <p:spPr>
          <a:xfrm>
            <a:off x="8784671" y="4187655"/>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D1315C-A0C4-4900-81CC-F63FBD92DF52}"/>
              </a:ext>
            </a:extLst>
          </p:cNvPr>
          <p:cNvSpPr/>
          <p:nvPr/>
        </p:nvSpPr>
        <p:spPr>
          <a:xfrm>
            <a:off x="3447876" y="2529879"/>
            <a:ext cx="1166070" cy="298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4ADACFFB-6B7E-4DC8-95E4-9248E40D2FAE}"/>
              </a:ext>
            </a:extLst>
          </p:cNvPr>
          <p:cNvSpPr/>
          <p:nvPr/>
        </p:nvSpPr>
        <p:spPr>
          <a:xfrm>
            <a:off x="3529918" y="2692861"/>
            <a:ext cx="87581" cy="110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00EF90AF-4121-4430-A6A9-7675C1FCB3D1}"/>
              </a:ext>
            </a:extLst>
          </p:cNvPr>
          <p:cNvSpPr/>
          <p:nvPr/>
        </p:nvSpPr>
        <p:spPr>
          <a:xfrm>
            <a:off x="6348173" y="3518406"/>
            <a:ext cx="87581" cy="110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BCC22F33-A424-4388-8C9D-08126C16ABFC}"/>
              </a:ext>
            </a:extLst>
          </p:cNvPr>
          <p:cNvSpPr/>
          <p:nvPr/>
        </p:nvSpPr>
        <p:spPr>
          <a:xfrm>
            <a:off x="864066" y="5182214"/>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EC33D83-535B-428B-B160-CCC96FDC40AB}"/>
              </a:ext>
            </a:extLst>
          </p:cNvPr>
          <p:cNvSpPr txBox="1"/>
          <p:nvPr/>
        </p:nvSpPr>
        <p:spPr>
          <a:xfrm>
            <a:off x="1090569" y="5117284"/>
            <a:ext cx="1712752" cy="307777"/>
          </a:xfrm>
          <a:prstGeom prst="rect">
            <a:avLst/>
          </a:prstGeom>
          <a:noFill/>
        </p:spPr>
        <p:txBody>
          <a:bodyPr wrap="square" rtlCol="0">
            <a:spAutoFit/>
          </a:bodyPr>
          <a:lstStyle/>
          <a:p>
            <a:r>
              <a:rPr lang="en-US" sz="1400"/>
              <a:t>eGFR test – “visit 1”</a:t>
            </a:r>
          </a:p>
        </p:txBody>
      </p:sp>
      <p:sp>
        <p:nvSpPr>
          <p:cNvPr id="30" name="Isosceles Triangle 29">
            <a:extLst>
              <a:ext uri="{FF2B5EF4-FFF2-40B4-BE49-F238E27FC236}">
                <a16:creationId xmlns:a16="http://schemas.microsoft.com/office/drawing/2014/main" id="{AEF71D3A-3375-453C-B35E-79AEF85B78FB}"/>
              </a:ext>
            </a:extLst>
          </p:cNvPr>
          <p:cNvSpPr/>
          <p:nvPr/>
        </p:nvSpPr>
        <p:spPr>
          <a:xfrm>
            <a:off x="944265" y="5503176"/>
            <a:ext cx="87581" cy="110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928191-38D1-4DA0-A8F2-0B8ED3031B9D}"/>
              </a:ext>
            </a:extLst>
          </p:cNvPr>
          <p:cNvSpPr txBox="1"/>
          <p:nvPr/>
        </p:nvSpPr>
        <p:spPr>
          <a:xfrm>
            <a:off x="1116435" y="5425061"/>
            <a:ext cx="1712752" cy="307777"/>
          </a:xfrm>
          <a:prstGeom prst="rect">
            <a:avLst/>
          </a:prstGeom>
          <a:noFill/>
        </p:spPr>
        <p:txBody>
          <a:bodyPr wrap="square" rtlCol="0">
            <a:spAutoFit/>
          </a:bodyPr>
          <a:lstStyle/>
          <a:p>
            <a:r>
              <a:rPr lang="en-US" sz="1400"/>
              <a:t>UACR test</a:t>
            </a:r>
          </a:p>
        </p:txBody>
      </p:sp>
      <p:sp>
        <p:nvSpPr>
          <p:cNvPr id="36" name="Isosceles Triangle 35">
            <a:extLst>
              <a:ext uri="{FF2B5EF4-FFF2-40B4-BE49-F238E27FC236}">
                <a16:creationId xmlns:a16="http://schemas.microsoft.com/office/drawing/2014/main" id="{C9252C58-383D-4F9A-99B7-605883C93341}"/>
              </a:ext>
            </a:extLst>
          </p:cNvPr>
          <p:cNvSpPr/>
          <p:nvPr/>
        </p:nvSpPr>
        <p:spPr>
          <a:xfrm>
            <a:off x="4420550" y="2652317"/>
            <a:ext cx="87581" cy="110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Brace 5">
            <a:extLst>
              <a:ext uri="{FF2B5EF4-FFF2-40B4-BE49-F238E27FC236}">
                <a16:creationId xmlns:a16="http://schemas.microsoft.com/office/drawing/2014/main" id="{A2E6CB6C-D436-4941-A076-FF59EEE3E621}"/>
              </a:ext>
            </a:extLst>
          </p:cNvPr>
          <p:cNvSpPr/>
          <p:nvPr/>
        </p:nvSpPr>
        <p:spPr>
          <a:xfrm rot="5400000">
            <a:off x="3961027" y="2046348"/>
            <a:ext cx="219961" cy="5117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54375C69-A12C-4055-9B5D-E0A038A2D2ED}"/>
              </a:ext>
            </a:extLst>
          </p:cNvPr>
          <p:cNvSpPr txBox="1"/>
          <p:nvPr/>
        </p:nvSpPr>
        <p:spPr>
          <a:xfrm>
            <a:off x="3724712" y="1937115"/>
            <a:ext cx="889233" cy="253916"/>
          </a:xfrm>
          <a:prstGeom prst="rect">
            <a:avLst/>
          </a:prstGeom>
          <a:noFill/>
        </p:spPr>
        <p:txBody>
          <a:bodyPr wrap="square" rtlCol="0">
            <a:spAutoFit/>
          </a:bodyPr>
          <a:lstStyle/>
          <a:p>
            <a:r>
              <a:rPr lang="en-US" sz="1050"/>
              <a:t>&gt; 3 months</a:t>
            </a:r>
          </a:p>
        </p:txBody>
      </p:sp>
      <p:sp>
        <p:nvSpPr>
          <p:cNvPr id="37" name="Left Brace 36">
            <a:extLst>
              <a:ext uri="{FF2B5EF4-FFF2-40B4-BE49-F238E27FC236}">
                <a16:creationId xmlns:a16="http://schemas.microsoft.com/office/drawing/2014/main" id="{F1E3D47D-0B8A-4CC1-862F-32B82B8E4A6A}"/>
              </a:ext>
            </a:extLst>
          </p:cNvPr>
          <p:cNvSpPr/>
          <p:nvPr/>
        </p:nvSpPr>
        <p:spPr>
          <a:xfrm rot="5400000">
            <a:off x="4354359" y="2300057"/>
            <a:ext cx="219961" cy="1575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F8EB9989-BB81-46E3-96D4-1B7EEEE94C59}"/>
              </a:ext>
            </a:extLst>
          </p:cNvPr>
          <p:cNvSpPr txBox="1"/>
          <p:nvPr/>
        </p:nvSpPr>
        <p:spPr>
          <a:xfrm>
            <a:off x="4385568" y="2013278"/>
            <a:ext cx="889233" cy="253916"/>
          </a:xfrm>
          <a:prstGeom prst="rect">
            <a:avLst/>
          </a:prstGeom>
          <a:noFill/>
        </p:spPr>
        <p:txBody>
          <a:bodyPr wrap="square" rtlCol="0">
            <a:spAutoFit/>
          </a:bodyPr>
          <a:lstStyle/>
          <a:p>
            <a:r>
              <a:rPr lang="en-US" sz="1050"/>
              <a:t>1 month</a:t>
            </a:r>
          </a:p>
        </p:txBody>
      </p:sp>
      <p:sp>
        <p:nvSpPr>
          <p:cNvPr id="39" name="Isosceles Triangle 38">
            <a:extLst>
              <a:ext uri="{FF2B5EF4-FFF2-40B4-BE49-F238E27FC236}">
                <a16:creationId xmlns:a16="http://schemas.microsoft.com/office/drawing/2014/main" id="{63A805F2-4C72-4EBD-BD70-C9F36F394D9A}"/>
              </a:ext>
            </a:extLst>
          </p:cNvPr>
          <p:cNvSpPr/>
          <p:nvPr/>
        </p:nvSpPr>
        <p:spPr>
          <a:xfrm>
            <a:off x="3796071" y="3477083"/>
            <a:ext cx="87581" cy="110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 Brace 40">
            <a:extLst>
              <a:ext uri="{FF2B5EF4-FFF2-40B4-BE49-F238E27FC236}">
                <a16:creationId xmlns:a16="http://schemas.microsoft.com/office/drawing/2014/main" id="{185CDB8A-8DC9-4603-B158-CA2F1CF15589}"/>
              </a:ext>
            </a:extLst>
          </p:cNvPr>
          <p:cNvSpPr/>
          <p:nvPr/>
        </p:nvSpPr>
        <p:spPr>
          <a:xfrm rot="5400000">
            <a:off x="5040410" y="1949439"/>
            <a:ext cx="219961" cy="25334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F1C08235-DF68-4DC6-B2C5-73A6B6947A68}"/>
              </a:ext>
            </a:extLst>
          </p:cNvPr>
          <p:cNvSpPr txBox="1"/>
          <p:nvPr/>
        </p:nvSpPr>
        <p:spPr>
          <a:xfrm>
            <a:off x="5814971" y="2851081"/>
            <a:ext cx="889233" cy="253916"/>
          </a:xfrm>
          <a:prstGeom prst="rect">
            <a:avLst/>
          </a:prstGeom>
          <a:noFill/>
        </p:spPr>
        <p:txBody>
          <a:bodyPr wrap="square" rtlCol="0">
            <a:spAutoFit/>
          </a:bodyPr>
          <a:lstStyle/>
          <a:p>
            <a:r>
              <a:rPr lang="en-US" sz="1050"/>
              <a:t>&gt; 3 months</a:t>
            </a:r>
          </a:p>
        </p:txBody>
      </p:sp>
      <p:sp>
        <p:nvSpPr>
          <p:cNvPr id="43" name="Left Brace 42">
            <a:extLst>
              <a:ext uri="{FF2B5EF4-FFF2-40B4-BE49-F238E27FC236}">
                <a16:creationId xmlns:a16="http://schemas.microsoft.com/office/drawing/2014/main" id="{D582D0A4-6896-4F91-B22F-B8CB9200058A}"/>
              </a:ext>
            </a:extLst>
          </p:cNvPr>
          <p:cNvSpPr/>
          <p:nvPr/>
        </p:nvSpPr>
        <p:spPr>
          <a:xfrm rot="5400000">
            <a:off x="6354300" y="3181301"/>
            <a:ext cx="219961" cy="1575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438980D3-B885-4FC1-BBC9-BCF4CBE65E91}"/>
              </a:ext>
            </a:extLst>
          </p:cNvPr>
          <p:cNvSpPr txBox="1"/>
          <p:nvPr/>
        </p:nvSpPr>
        <p:spPr>
          <a:xfrm>
            <a:off x="6469310" y="2993029"/>
            <a:ext cx="889233" cy="253916"/>
          </a:xfrm>
          <a:prstGeom prst="rect">
            <a:avLst/>
          </a:prstGeom>
          <a:noFill/>
        </p:spPr>
        <p:txBody>
          <a:bodyPr wrap="square" rtlCol="0">
            <a:spAutoFit/>
          </a:bodyPr>
          <a:lstStyle/>
          <a:p>
            <a:r>
              <a:rPr lang="en-US" sz="1050"/>
              <a:t>1 month</a:t>
            </a:r>
          </a:p>
        </p:txBody>
      </p:sp>
      <p:sp>
        <p:nvSpPr>
          <p:cNvPr id="45" name="TextBox 44">
            <a:extLst>
              <a:ext uri="{FF2B5EF4-FFF2-40B4-BE49-F238E27FC236}">
                <a16:creationId xmlns:a16="http://schemas.microsoft.com/office/drawing/2014/main" id="{596F8DA0-8F44-48B4-BD7A-0403BE295FD2}"/>
              </a:ext>
            </a:extLst>
          </p:cNvPr>
          <p:cNvSpPr txBox="1"/>
          <p:nvPr/>
        </p:nvSpPr>
        <p:spPr>
          <a:xfrm>
            <a:off x="3330429" y="4943520"/>
            <a:ext cx="6543413" cy="923330"/>
          </a:xfrm>
          <a:prstGeom prst="rect">
            <a:avLst/>
          </a:prstGeom>
          <a:noFill/>
        </p:spPr>
        <p:txBody>
          <a:bodyPr wrap="square" rtlCol="0">
            <a:spAutoFit/>
          </a:bodyPr>
          <a:lstStyle/>
          <a:p>
            <a:pPr marL="285750" indent="-285750">
              <a:buFont typeface="Arial" panose="020B0604020202020204" pitchFamily="34" charset="0"/>
              <a:buChar char="•"/>
            </a:pPr>
            <a:r>
              <a:rPr lang="en-US"/>
              <a:t>Select random date for patient from all optional dates with eGFR and at least 3 months UACR and UACR within 1 month prior or after eGFR test</a:t>
            </a:r>
          </a:p>
        </p:txBody>
      </p:sp>
    </p:spTree>
    <p:extLst>
      <p:ext uri="{BB962C8B-B14F-4D97-AF65-F5344CB8AC3E}">
        <p14:creationId xmlns:p14="http://schemas.microsoft.com/office/powerpoint/2010/main" val="1365200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52ED-51CA-4FE5-B206-5E84D130F67C}"/>
              </a:ext>
            </a:extLst>
          </p:cNvPr>
          <p:cNvSpPr>
            <a:spLocks noGrp="1"/>
          </p:cNvSpPr>
          <p:nvPr>
            <p:ph type="title"/>
          </p:nvPr>
        </p:nvSpPr>
        <p:spPr/>
        <p:txBody>
          <a:bodyPr/>
          <a:lstStyle/>
          <a:p>
            <a:r>
              <a:rPr lang="en-US"/>
              <a:t>Modeling Screening Success/Fail</a:t>
            </a:r>
          </a:p>
        </p:txBody>
      </p:sp>
      <p:sp>
        <p:nvSpPr>
          <p:cNvPr id="3" name="Content Placeholder 2">
            <a:extLst>
              <a:ext uri="{FF2B5EF4-FFF2-40B4-BE49-F238E27FC236}">
                <a16:creationId xmlns:a16="http://schemas.microsoft.com/office/drawing/2014/main" id="{C56C154F-A050-4721-94D8-178CC1DFD7ED}"/>
              </a:ext>
            </a:extLst>
          </p:cNvPr>
          <p:cNvSpPr>
            <a:spLocks noGrp="1"/>
          </p:cNvSpPr>
          <p:nvPr>
            <p:ph idx="1"/>
          </p:nvPr>
        </p:nvSpPr>
        <p:spPr/>
        <p:txBody>
          <a:bodyPr>
            <a:normAutofit/>
          </a:bodyPr>
          <a:lstStyle/>
          <a:p>
            <a:r>
              <a:rPr lang="en-US"/>
              <a:t>Order candidate according to models …</a:t>
            </a:r>
          </a:p>
          <a:p>
            <a:pPr lvl="1"/>
            <a:r>
              <a:rPr lang="en-US"/>
              <a:t>Basic Model – “Baseline multiply”</a:t>
            </a:r>
          </a:p>
          <a:p>
            <a:pPr lvl="2"/>
            <a:r>
              <a:rPr lang="en-US"/>
              <a:t>Predict value of lab test based on latest value in 6 years</a:t>
            </a:r>
          </a:p>
          <a:p>
            <a:pPr lvl="2"/>
            <a:r>
              <a:rPr lang="en-US"/>
              <a:t>Recalibrate to predict inclusion/exclusion criterion</a:t>
            </a:r>
          </a:p>
          <a:p>
            <a:pPr lvl="2"/>
            <a:r>
              <a:rPr lang="en-US"/>
              <a:t>Multiply different calibrated model</a:t>
            </a:r>
          </a:p>
          <a:p>
            <a:pPr lvl="1"/>
            <a:r>
              <a:rPr lang="en-US"/>
              <a:t>Full Model – “full multiply”</a:t>
            </a:r>
          </a:p>
          <a:p>
            <a:pPr lvl="2"/>
            <a:r>
              <a:rPr lang="en-US"/>
              <a:t>Use full MES model to predict lab test</a:t>
            </a:r>
          </a:p>
          <a:p>
            <a:pPr lvl="1"/>
            <a:r>
              <a:rPr lang="en-US"/>
              <a:t>Combined model – “combined optimized”</a:t>
            </a:r>
          </a:p>
          <a:p>
            <a:pPr lvl="2"/>
            <a:r>
              <a:rPr lang="en-US"/>
              <a:t>Explicitly learn combined eligibility criteria</a:t>
            </a:r>
          </a:p>
          <a:p>
            <a:pPr lvl="1"/>
            <a:r>
              <a:rPr lang="en-US"/>
              <a:t>Combined simple model – “baseline combined”</a:t>
            </a:r>
          </a:p>
          <a:p>
            <a:pPr lvl="2"/>
            <a:r>
              <a:rPr lang="en-US"/>
              <a:t>Explicitly learn combined eligibility criteria with simple model of age, gender and last lab test</a:t>
            </a:r>
          </a:p>
        </p:txBody>
      </p:sp>
    </p:spTree>
    <p:extLst>
      <p:ext uri="{BB962C8B-B14F-4D97-AF65-F5344CB8AC3E}">
        <p14:creationId xmlns:p14="http://schemas.microsoft.com/office/powerpoint/2010/main" val="3736757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D5DBE-15E5-44E2-8903-AD6FDE61E0EB}"/>
              </a:ext>
            </a:extLst>
          </p:cNvPr>
          <p:cNvSpPr>
            <a:spLocks noGrp="1"/>
          </p:cNvSpPr>
          <p:nvPr>
            <p:ph type="title"/>
          </p:nvPr>
        </p:nvSpPr>
        <p:spPr>
          <a:xfrm>
            <a:off x="643467" y="321734"/>
            <a:ext cx="10905066" cy="1135737"/>
          </a:xfrm>
        </p:spPr>
        <p:txBody>
          <a:bodyPr>
            <a:normAutofit/>
          </a:bodyPr>
          <a:lstStyle/>
          <a:p>
            <a:r>
              <a:rPr lang="en-US" sz="3600"/>
              <a:t>Performance: Estimating number needed to screen</a:t>
            </a:r>
          </a:p>
        </p:txBody>
      </p:sp>
      <p:sp>
        <p:nvSpPr>
          <p:cNvPr id="4" name="Content Placeholder 3">
            <a:extLst>
              <a:ext uri="{FF2B5EF4-FFF2-40B4-BE49-F238E27FC236}">
                <a16:creationId xmlns:a16="http://schemas.microsoft.com/office/drawing/2014/main" id="{274473E9-A329-4AD3-BF77-6A9B5C72C004}"/>
              </a:ext>
            </a:extLst>
          </p:cNvPr>
          <p:cNvSpPr>
            <a:spLocks noGrp="1"/>
          </p:cNvSpPr>
          <p:nvPr>
            <p:ph idx="1"/>
          </p:nvPr>
        </p:nvSpPr>
        <p:spPr>
          <a:xfrm>
            <a:off x="643469" y="1782981"/>
            <a:ext cx="4008384" cy="4393982"/>
          </a:xfrm>
        </p:spPr>
        <p:txBody>
          <a:bodyPr>
            <a:normAutofit/>
          </a:bodyPr>
          <a:lstStyle/>
          <a:p>
            <a:r>
              <a:rPr lang="en-US" sz="2000"/>
              <a:t>Many many inclusion/exclusion criteria with time conditions – small cohort of about 2500 candidates. Big confidence intervals. 83 cases in total</a:t>
            </a:r>
          </a:p>
          <a:p>
            <a:r>
              <a:rPr lang="en-US" sz="2000"/>
              <a:t>Lower is better. The best model is the “combined optimized”, when trying to reach higher sensitivity levels &gt; 20% </a:t>
            </a:r>
          </a:p>
          <a:p>
            <a:r>
              <a:rPr lang="en-US" sz="2000"/>
              <a:t>Using a simpler baseline combined model reached a similar result</a:t>
            </a:r>
          </a:p>
        </p:txBody>
      </p:sp>
      <p:grpSp>
        <p:nvGrpSpPr>
          <p:cNvPr id="34" name="Group 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3C553F2-A70D-411E-8314-22B7F648FC4F}"/>
              </a:ext>
            </a:extLst>
          </p:cNvPr>
          <p:cNvPicPr>
            <a:picLocks noChangeAspect="1"/>
          </p:cNvPicPr>
          <p:nvPr/>
        </p:nvPicPr>
        <p:blipFill>
          <a:blip r:embed="rId2"/>
          <a:stretch>
            <a:fillRect/>
          </a:stretch>
        </p:blipFill>
        <p:spPr>
          <a:xfrm>
            <a:off x="5295320" y="2056698"/>
            <a:ext cx="6253212" cy="3814458"/>
          </a:xfrm>
          <a:prstGeom prst="rect">
            <a:avLst/>
          </a:prstGeom>
        </p:spPr>
      </p:pic>
      <p:grpSp>
        <p:nvGrpSpPr>
          <p:cNvPr id="31" name="Group 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a:extLst>
              <a:ext uri="{FF2B5EF4-FFF2-40B4-BE49-F238E27FC236}">
                <a16:creationId xmlns:a16="http://schemas.microsoft.com/office/drawing/2014/main" id="{2D83E5F2-A4BB-44BF-87F6-B9B3A63E97B5}"/>
              </a:ext>
            </a:extLst>
          </p:cNvPr>
          <p:cNvPicPr>
            <a:picLocks noChangeAspect="1"/>
          </p:cNvPicPr>
          <p:nvPr/>
        </p:nvPicPr>
        <p:blipFill rotWithShape="1">
          <a:blip r:embed="rId3">
            <a:clrChange>
              <a:clrFrom>
                <a:srgbClr val="FFFFFF"/>
              </a:clrFrom>
              <a:clrTo>
                <a:srgbClr val="FFFFFF">
                  <a:alpha val="0"/>
                </a:srgbClr>
              </a:clrTo>
            </a:clrChange>
          </a:blip>
          <a:srcRect r="20861"/>
          <a:stretch/>
        </p:blipFill>
        <p:spPr>
          <a:xfrm>
            <a:off x="4703873" y="1457471"/>
            <a:ext cx="4685817" cy="3393482"/>
          </a:xfrm>
          <a:prstGeom prst="rect">
            <a:avLst/>
          </a:prstGeom>
        </p:spPr>
      </p:pic>
    </p:spTree>
    <p:extLst>
      <p:ext uri="{BB962C8B-B14F-4D97-AF65-F5344CB8AC3E}">
        <p14:creationId xmlns:p14="http://schemas.microsoft.com/office/powerpoint/2010/main" val="370457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C11CD27-53B7-4011-91CB-1967690BB785}"/>
              </a:ext>
            </a:extLst>
          </p:cNvPr>
          <p:cNvGraphicFramePr>
            <a:graphicFrameLocks noGrp="1"/>
          </p:cNvGraphicFramePr>
          <p:nvPr>
            <p:ph idx="1"/>
            <p:extLst>
              <p:ext uri="{D42A27DB-BD31-4B8C-83A1-F6EECF244321}">
                <p14:modId xmlns:p14="http://schemas.microsoft.com/office/powerpoint/2010/main" val="1106607918"/>
              </p:ext>
            </p:extLst>
          </p:nvPr>
        </p:nvGraphicFramePr>
        <p:xfrm>
          <a:off x="1460771" y="1849049"/>
          <a:ext cx="8247435" cy="4526028"/>
        </p:xfrm>
        <a:graphic>
          <a:graphicData uri="http://schemas.openxmlformats.org/drawingml/2006/table">
            <a:tbl>
              <a:tblPr firstRow="1">
                <a:tableStyleId>{5C22544A-7EE6-4342-B048-85BDC9FD1C3A}</a:tableStyleId>
              </a:tblPr>
              <a:tblGrid>
                <a:gridCol w="1038783">
                  <a:extLst>
                    <a:ext uri="{9D8B030D-6E8A-4147-A177-3AD203B41FA5}">
                      <a16:colId xmlns:a16="http://schemas.microsoft.com/office/drawing/2014/main" val="2287652373"/>
                    </a:ext>
                  </a:extLst>
                </a:gridCol>
                <a:gridCol w="1524666">
                  <a:extLst>
                    <a:ext uri="{9D8B030D-6E8A-4147-A177-3AD203B41FA5}">
                      <a16:colId xmlns:a16="http://schemas.microsoft.com/office/drawing/2014/main" val="1792867094"/>
                    </a:ext>
                  </a:extLst>
                </a:gridCol>
                <a:gridCol w="1306856">
                  <a:extLst>
                    <a:ext uri="{9D8B030D-6E8A-4147-A177-3AD203B41FA5}">
                      <a16:colId xmlns:a16="http://schemas.microsoft.com/office/drawing/2014/main" val="326010031"/>
                    </a:ext>
                  </a:extLst>
                </a:gridCol>
                <a:gridCol w="1775984">
                  <a:extLst>
                    <a:ext uri="{9D8B030D-6E8A-4147-A177-3AD203B41FA5}">
                      <a16:colId xmlns:a16="http://schemas.microsoft.com/office/drawing/2014/main" val="1829112393"/>
                    </a:ext>
                  </a:extLst>
                </a:gridCol>
                <a:gridCol w="1796927">
                  <a:extLst>
                    <a:ext uri="{9D8B030D-6E8A-4147-A177-3AD203B41FA5}">
                      <a16:colId xmlns:a16="http://schemas.microsoft.com/office/drawing/2014/main" val="1529997374"/>
                    </a:ext>
                  </a:extLst>
                </a:gridCol>
                <a:gridCol w="804219">
                  <a:extLst>
                    <a:ext uri="{9D8B030D-6E8A-4147-A177-3AD203B41FA5}">
                      <a16:colId xmlns:a16="http://schemas.microsoft.com/office/drawing/2014/main" val="194432245"/>
                    </a:ext>
                  </a:extLst>
                </a:gridCol>
              </a:tblGrid>
              <a:tr h="251446">
                <a:tc>
                  <a:txBody>
                    <a:bodyPr/>
                    <a:lstStyle/>
                    <a:p>
                      <a:pPr algn="l" fontAlgn="b"/>
                      <a:r>
                        <a:rPr lang="en-US" sz="1500" u="none" strike="noStrike">
                          <a:effectLst/>
                        </a:rPr>
                        <a:t>PR@SENS_X</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err="1">
                          <a:effectLst/>
                          <a:highlight>
                            <a:srgbClr val="FF00FF"/>
                          </a:highlight>
                        </a:rPr>
                        <a:t>baseline_multiply</a:t>
                      </a:r>
                      <a:endParaRPr lang="en-US" sz="1500" b="0" i="0" u="none" strike="noStrike">
                        <a:solidFill>
                          <a:srgbClr val="000000"/>
                        </a:solidFill>
                        <a:effectLst/>
                        <a:highlight>
                          <a:srgbClr val="FF00FF"/>
                        </a:highlight>
                        <a:latin typeface="Calibri" panose="020F0502020204030204" pitchFamily="34" charset="0"/>
                      </a:endParaRPr>
                    </a:p>
                  </a:txBody>
                  <a:tcPr marL="12572" marR="12572" marT="12572" marB="0" anchor="b"/>
                </a:tc>
                <a:tc>
                  <a:txBody>
                    <a:bodyPr/>
                    <a:lstStyle/>
                    <a:p>
                      <a:pPr algn="l" fontAlgn="b"/>
                      <a:r>
                        <a:rPr lang="en-US" sz="1500" u="none" strike="noStrike" err="1">
                          <a:effectLst/>
                        </a:rPr>
                        <a:t>full_multiply</a:t>
                      </a:r>
                      <a:endParaRPr lang="en-US" sz="1500" b="0" i="0" u="none" strike="noStrike" err="1">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err="1">
                          <a:effectLst/>
                        </a:rPr>
                        <a:t>baseline_Combined</a:t>
                      </a:r>
                      <a:endParaRPr lang="en-US" sz="1500" b="0" i="0" u="none" strike="noStrike" err="1">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err="1">
                          <a:effectLst/>
                          <a:highlight>
                            <a:srgbClr val="FF00FF"/>
                          </a:highlight>
                        </a:rPr>
                        <a:t>Combined_optimized</a:t>
                      </a:r>
                      <a:endParaRPr lang="en-US" sz="1500" b="0" i="0" u="none" strike="noStrike">
                        <a:solidFill>
                          <a:srgbClr val="000000"/>
                        </a:solidFill>
                        <a:effectLst/>
                        <a:highlight>
                          <a:srgbClr val="FF00FF"/>
                        </a:highlight>
                        <a:latin typeface="Calibri" panose="020F0502020204030204" pitchFamily="34" charset="0"/>
                      </a:endParaRPr>
                    </a:p>
                  </a:txBody>
                  <a:tcPr marL="12572" marR="12572" marT="12572" marB="0" anchor="b"/>
                </a:tc>
                <a:tc>
                  <a:txBody>
                    <a:bodyPr/>
                    <a:lstStyle/>
                    <a:p>
                      <a:pPr algn="l" fontAlgn="b"/>
                      <a:r>
                        <a:rPr lang="en-US" sz="1500" u="none" strike="noStrike">
                          <a:effectLst/>
                        </a:rPr>
                        <a:t>Improve</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1145161026"/>
                  </a:ext>
                </a:extLst>
              </a:tr>
              <a:tr h="251446">
                <a:tc>
                  <a:txBody>
                    <a:bodyPr/>
                    <a:lstStyle/>
                    <a:p>
                      <a:pPr algn="l"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1.7[0.9 - 3.4]</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2.9[2.1 - 3.8]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1.2[0.7 - 2.0]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1.5[1.0 - 1.9]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11.8%</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3398734732"/>
                  </a:ext>
                </a:extLst>
              </a:tr>
              <a:tr h="251446">
                <a:tc>
                  <a:txBody>
                    <a:bodyPr/>
                    <a:lstStyle/>
                    <a:p>
                      <a:pPr algn="l" fontAlgn="b"/>
                      <a:r>
                        <a:rPr lang="en-US" sz="1500" u="none" strike="noStrike">
                          <a:effectLst/>
                        </a:rPr>
                        <a:t>25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2.7[1.4 - 4.3]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3.5[2.5 - 4.6]</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1.8[1.1 - 2.5]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1.9[1.4 - 2.9]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29.6%</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1489146405"/>
                  </a:ext>
                </a:extLst>
              </a:tr>
              <a:tr h="251446">
                <a:tc>
                  <a:txBody>
                    <a:bodyPr/>
                    <a:lstStyle/>
                    <a:p>
                      <a:pPr algn="l" fontAlgn="b"/>
                      <a:r>
                        <a:rPr lang="en-US" sz="1500" u="none" strike="noStrike">
                          <a:effectLst/>
                        </a:rPr>
                        <a:t>30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3.6[2.1 - 5.2]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4.0[3.1 - 5.4]</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2.3[1.6 - 3.3]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2.7[1.8 - 3.4]</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25.0%</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2452396097"/>
                  </a:ext>
                </a:extLst>
              </a:tr>
              <a:tr h="251446">
                <a:tc>
                  <a:txBody>
                    <a:bodyPr/>
                    <a:lstStyle/>
                    <a:p>
                      <a:pPr algn="l" fontAlgn="b"/>
                      <a:r>
                        <a:rPr lang="en-US" sz="1500" u="none" strike="noStrike">
                          <a:effectLst/>
                        </a:rPr>
                        <a:t>35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4.5[3.0 - 6.6]</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4.8[3.5 - 6.9]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2.9[2.0 - 4.1]</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3.1[2.3 - 4.2]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31.1%</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1515319125"/>
                  </a:ext>
                </a:extLst>
              </a:tr>
              <a:tr h="251446">
                <a:tc>
                  <a:txBody>
                    <a:bodyPr/>
                    <a:lstStyle/>
                    <a:p>
                      <a:pPr algn="l"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5.4[3.7 - 7.8]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5.7[3.9 - 8.7]</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3.6[2.4 - 5.0]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3.5[2.7 - 4.9]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35.2%</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113444374"/>
                  </a:ext>
                </a:extLst>
              </a:tr>
              <a:tr h="251446">
                <a:tc>
                  <a:txBody>
                    <a:bodyPr/>
                    <a:lstStyle/>
                    <a:p>
                      <a:pPr algn="l" fontAlgn="b"/>
                      <a:r>
                        <a:rPr lang="en-US" sz="1500" u="none" strike="noStrike">
                          <a:effectLst/>
                        </a:rPr>
                        <a:t>45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6.5[4.4 - 8.8]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7.0[4.5 - 11.6]</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4.4[2.8 - 5.9]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4.1[2.9 - 5.6]</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36.9%</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988696129"/>
                  </a:ext>
                </a:extLst>
              </a:tr>
              <a:tr h="251446">
                <a:tc>
                  <a:txBody>
                    <a:bodyPr/>
                    <a:lstStyle/>
                    <a:p>
                      <a:pPr algn="l"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7.7[5.3 - 11.1]</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8.8[5.5 - 13.5]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5.2[3.5 - 6.9]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4.9[3.5 - 6.7]</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36.4%</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2952568534"/>
                  </a:ext>
                </a:extLst>
              </a:tr>
              <a:tr h="251446">
                <a:tc>
                  <a:txBody>
                    <a:bodyPr/>
                    <a:lstStyle/>
                    <a:p>
                      <a:pPr algn="l" fontAlgn="b"/>
                      <a:r>
                        <a:rPr lang="en-US" sz="1500" u="none" strike="noStrike">
                          <a:effectLst/>
                        </a:rPr>
                        <a:t>55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9.4[6.6 - 13.2]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11.0[6.8 - 16.0]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6.1[4.4 - 8.1]</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5.8[4.2 - 7.8]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38.3%</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3972909275"/>
                  </a:ext>
                </a:extLst>
              </a:tr>
              <a:tr h="251446">
                <a:tc>
                  <a:txBody>
                    <a:bodyPr/>
                    <a:lstStyle/>
                    <a:p>
                      <a:pPr algn="l" fontAlgn="b"/>
                      <a:r>
                        <a:rPr lang="en-US" sz="1500" u="none" strike="noStrike">
                          <a:effectLst/>
                        </a:rPr>
                        <a:t>60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11.3[7.8 - 17.4]</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13.2[8.4 - 18.6]</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7.2[5.2 - 10.3]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7.0[5.0 - 9.8]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38.1%</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2935432953"/>
                  </a:ext>
                </a:extLst>
              </a:tr>
              <a:tr h="251446">
                <a:tc>
                  <a:txBody>
                    <a:bodyPr/>
                    <a:lstStyle/>
                    <a:p>
                      <a:pPr algn="l" fontAlgn="b"/>
                      <a:r>
                        <a:rPr lang="en-US" sz="1500" u="none" strike="noStrike">
                          <a:effectLst/>
                        </a:rPr>
                        <a:t>65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14.0[9.0 - 22.3]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15.7[11.4 - 23.0]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8.9[5.8 - 13.4]</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8.6[6.1 - 15.3]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38.6%</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312216886"/>
                  </a:ext>
                </a:extLst>
              </a:tr>
              <a:tr h="251446">
                <a:tc>
                  <a:txBody>
                    <a:bodyPr/>
                    <a:lstStyle/>
                    <a:p>
                      <a:pPr algn="l" fontAlgn="b"/>
                      <a:r>
                        <a:rPr lang="en-US" sz="1500" u="none" strike="noStrike">
                          <a:effectLst/>
                        </a:rPr>
                        <a:t>70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17.8[11.1 - 28.4]</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18.8[13.2 - 28.7]</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11.5[6.9 - 19.0]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11.4[7.1 - 24.7]</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36.0%</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1953310844"/>
                  </a:ext>
                </a:extLst>
              </a:tr>
              <a:tr h="251446">
                <a:tc>
                  <a:txBody>
                    <a:bodyPr/>
                    <a:lstStyle/>
                    <a:p>
                      <a:pPr algn="l" fontAlgn="b"/>
                      <a:r>
                        <a:rPr lang="en-US" sz="1500" u="none" strike="noStrike">
                          <a:effectLst/>
                        </a:rPr>
                        <a:t>75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23.1[13.0 - 35.3]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23.0[15.7 - 33.5]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15.1[8.5 - 21.9]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16.6[8.0 - 28.2]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28.1%</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1715695716"/>
                  </a:ext>
                </a:extLst>
              </a:tr>
              <a:tr h="251446">
                <a:tc>
                  <a:txBody>
                    <a:bodyPr/>
                    <a:lstStyle/>
                    <a:p>
                      <a:pPr algn="l" fontAlgn="b"/>
                      <a:r>
                        <a:rPr lang="en-US" sz="1500" u="none" strike="noStrike">
                          <a:effectLst/>
                        </a:rPr>
                        <a:t>80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29.9[18.4 - 41.4]</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28.5[18.3 - 36.8]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20.1[11.4 - 37.5]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22.9[9.6 - 31.3]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23.4%</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2450215523"/>
                  </a:ext>
                </a:extLst>
              </a:tr>
              <a:tr h="251446">
                <a:tc>
                  <a:txBody>
                    <a:bodyPr/>
                    <a:lstStyle/>
                    <a:p>
                      <a:pPr algn="l" fontAlgn="b"/>
                      <a:r>
                        <a:rPr lang="en-US" sz="1500" u="none" strike="noStrike">
                          <a:effectLst/>
                        </a:rPr>
                        <a:t>85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37.1[24.8 - 46.2]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34.4[23.8 - 46.2]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28.1[14.3 - 46.8]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28.9[17.1 - 39.9]</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22.1%</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901447913"/>
                  </a:ext>
                </a:extLst>
              </a:tr>
              <a:tr h="251446">
                <a:tc>
                  <a:txBody>
                    <a:bodyPr/>
                    <a:lstStyle/>
                    <a:p>
                      <a:pPr algn="l" fontAlgn="b"/>
                      <a:r>
                        <a:rPr lang="en-US" sz="1500" u="none" strike="noStrike">
                          <a:effectLst/>
                        </a:rPr>
                        <a:t>90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44.3[34.6 - 53.5]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44.1[32.4 - 67.1]</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39.8[21.3 - 52.2]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35.4[27.1 - 49.0]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20.1%</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1594632546"/>
                  </a:ext>
                </a:extLst>
              </a:tr>
              <a:tr h="251446">
                <a:tc>
                  <a:txBody>
                    <a:bodyPr/>
                    <a:lstStyle/>
                    <a:p>
                      <a:pPr algn="l" fontAlgn="b"/>
                      <a:r>
                        <a:rPr lang="en-US" sz="1500" u="none" strike="noStrike">
                          <a:effectLst/>
                        </a:rPr>
                        <a:t>95</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55.6[42.4 - 75.0]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66.8[38.5 - 89.2]</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54.3[38.8 - 77.7]</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45.7[31.6 - 54.7]</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17.8%</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483683039"/>
                  </a:ext>
                </a:extLst>
              </a:tr>
              <a:tr h="251446">
                <a:tc>
                  <a:txBody>
                    <a:bodyPr/>
                    <a:lstStyle/>
                    <a:p>
                      <a:pPr algn="l" fontAlgn="b"/>
                      <a:r>
                        <a:rPr lang="en-US" sz="1500" u="none" strike="noStrike">
                          <a:effectLst/>
                        </a:rPr>
                        <a:t>100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83.8[63.7 - 91.3]</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91.8[67.8 - 93.8]</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83.7[56.3 - 89.7]</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56.6[50.4 - 59.0]</a:t>
                      </a:r>
                      <a:endParaRPr lang="en-US" sz="1500" b="0" i="0" u="none" strike="noStrike">
                        <a:solidFill>
                          <a:srgbClr val="000000"/>
                        </a:solidFill>
                        <a:effectLst/>
                        <a:latin typeface="Calibri" panose="020F0502020204030204" pitchFamily="34" charset="0"/>
                      </a:endParaRPr>
                    </a:p>
                  </a:txBody>
                  <a:tcPr marL="12572" marR="12572" marT="12572" marB="0" anchor="b"/>
                </a:tc>
                <a:tc>
                  <a:txBody>
                    <a:bodyPr/>
                    <a:lstStyle/>
                    <a:p>
                      <a:pPr algn="l" fontAlgn="b"/>
                      <a:r>
                        <a:rPr lang="en-US" sz="1500" u="none" strike="noStrike">
                          <a:effectLst/>
                        </a:rPr>
                        <a:t>32.5%</a:t>
                      </a:r>
                      <a:endParaRPr lang="en-US" sz="1500" b="0" i="0" u="none" strike="noStrike">
                        <a:solidFill>
                          <a:srgbClr val="000000"/>
                        </a:solidFill>
                        <a:effectLst/>
                        <a:latin typeface="Calibri" panose="020F0502020204030204" pitchFamily="34" charset="0"/>
                      </a:endParaRPr>
                    </a:p>
                  </a:txBody>
                  <a:tcPr marL="12572" marR="12572" marT="12572" marB="0" anchor="b"/>
                </a:tc>
                <a:extLst>
                  <a:ext uri="{0D108BD9-81ED-4DB2-BD59-A6C34878D82A}">
                    <a16:rowId xmlns:a16="http://schemas.microsoft.com/office/drawing/2014/main" val="3372321556"/>
                  </a:ext>
                </a:extLst>
              </a:tr>
            </a:tbl>
          </a:graphicData>
        </a:graphic>
      </p:graphicFrame>
      <p:sp>
        <p:nvSpPr>
          <p:cNvPr id="5" name="Title 1">
            <a:extLst>
              <a:ext uri="{FF2B5EF4-FFF2-40B4-BE49-F238E27FC236}">
                <a16:creationId xmlns:a16="http://schemas.microsoft.com/office/drawing/2014/main" id="{2FD7748F-6478-428C-A2BC-3745829BE4B2}"/>
              </a:ext>
            </a:extLst>
          </p:cNvPr>
          <p:cNvSpPr>
            <a:spLocks noGrp="1"/>
          </p:cNvSpPr>
          <p:nvPr>
            <p:ph type="title"/>
          </p:nvPr>
        </p:nvSpPr>
        <p:spPr>
          <a:xfrm>
            <a:off x="838200" y="365125"/>
            <a:ext cx="10515600" cy="1325563"/>
          </a:xfrm>
        </p:spPr>
        <p:txBody>
          <a:bodyPr>
            <a:normAutofit/>
          </a:bodyPr>
          <a:lstStyle/>
          <a:p>
            <a:r>
              <a:rPr lang="en-US" sz="3600"/>
              <a:t>Performance: Estimating number needed to screen</a:t>
            </a:r>
          </a:p>
        </p:txBody>
      </p:sp>
    </p:spTree>
    <p:extLst>
      <p:ext uri="{BB962C8B-B14F-4D97-AF65-F5344CB8AC3E}">
        <p14:creationId xmlns:p14="http://schemas.microsoft.com/office/powerpoint/2010/main" val="2181725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6B22-0F27-4406-AB46-6605E1034B8B}"/>
              </a:ext>
            </a:extLst>
          </p:cNvPr>
          <p:cNvSpPr>
            <a:spLocks noGrp="1"/>
          </p:cNvSpPr>
          <p:nvPr>
            <p:ph type="title"/>
          </p:nvPr>
        </p:nvSpPr>
        <p:spPr/>
        <p:txBody>
          <a:bodyPr/>
          <a:lstStyle/>
          <a:p>
            <a:r>
              <a:rPr lang="en-US"/>
              <a:t>Disclaimers</a:t>
            </a:r>
          </a:p>
        </p:txBody>
      </p:sp>
      <p:sp>
        <p:nvSpPr>
          <p:cNvPr id="3" name="Content Placeholder 2">
            <a:extLst>
              <a:ext uri="{FF2B5EF4-FFF2-40B4-BE49-F238E27FC236}">
                <a16:creationId xmlns:a16="http://schemas.microsoft.com/office/drawing/2014/main" id="{291ABBE0-4256-456A-8D7E-3EE3D7FC511A}"/>
              </a:ext>
            </a:extLst>
          </p:cNvPr>
          <p:cNvSpPr>
            <a:spLocks noGrp="1"/>
          </p:cNvSpPr>
          <p:nvPr>
            <p:ph idx="1"/>
          </p:nvPr>
        </p:nvSpPr>
        <p:spPr/>
        <p:txBody>
          <a:bodyPr/>
          <a:lstStyle/>
          <a:p>
            <a:r>
              <a:rPr lang="en-US"/>
              <a:t>Quick &amp; dirty – might still have bugs</a:t>
            </a:r>
          </a:p>
          <a:p>
            <a:r>
              <a:rPr lang="en-US"/>
              <a:t>No Confidence intervals shown</a:t>
            </a:r>
          </a:p>
          <a:p>
            <a:r>
              <a:rPr lang="en-US"/>
              <a:t>Using a large population. In real life we might get to lower scores with lower benefit</a:t>
            </a:r>
          </a:p>
          <a:p>
            <a:r>
              <a:rPr lang="en-US"/>
              <a:t>Did not compare to Framingham Score.</a:t>
            </a:r>
          </a:p>
        </p:txBody>
      </p:sp>
    </p:spTree>
    <p:extLst>
      <p:ext uri="{BB962C8B-B14F-4D97-AF65-F5344CB8AC3E}">
        <p14:creationId xmlns:p14="http://schemas.microsoft.com/office/powerpoint/2010/main" val="266059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NCT01649297: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lnSpcReduction="10000"/>
          </a:bodyPr>
          <a:lstStyle/>
          <a:p>
            <a:pPr algn="l"/>
            <a:r>
              <a:rPr lang="en-US" b="0" i="0">
                <a:solidFill>
                  <a:srgbClr val="000000"/>
                </a:solidFill>
                <a:effectLst/>
                <a:latin typeface="Source Sans Pro" panose="020B0503030403020204" pitchFamily="34" charset="0"/>
              </a:rPr>
              <a:t>Inclusion criteria:</a:t>
            </a:r>
          </a:p>
          <a:p>
            <a:pPr lvl="1">
              <a:buFont typeface="+mj-lt"/>
              <a:buAutoNum type="arabicPeriod"/>
            </a:pPr>
            <a:r>
              <a:rPr lang="en-US" b="0" i="0">
                <a:solidFill>
                  <a:srgbClr val="000000"/>
                </a:solidFill>
                <a:effectLst/>
                <a:latin typeface="Source Sans Pro" panose="020B0503030403020204" pitchFamily="34" charset="0"/>
              </a:rPr>
              <a:t>confirmed diagnosis of T2DM</a:t>
            </a:r>
          </a:p>
          <a:p>
            <a:pPr lvl="1">
              <a:buFont typeface="+mj-lt"/>
              <a:buAutoNum type="arabicPeriod"/>
            </a:pPr>
            <a:r>
              <a:rPr lang="en-US" b="0" i="0">
                <a:solidFill>
                  <a:srgbClr val="000000"/>
                </a:solidFill>
                <a:effectLst/>
                <a:latin typeface="Source Sans Pro" panose="020B0503030403020204" pitchFamily="34" charset="0"/>
              </a:rPr>
              <a:t>Glycated hemoglobin (HbA1c) &gt;=7.0 and &lt;=10/0% at Visit 1</a:t>
            </a:r>
          </a:p>
          <a:p>
            <a:pPr lvl="1">
              <a:buFont typeface="+mj-lt"/>
              <a:buAutoNum type="arabicPeriod"/>
            </a:pPr>
            <a:r>
              <a:rPr lang="en-US" b="0" i="0">
                <a:solidFill>
                  <a:srgbClr val="000000"/>
                </a:solidFill>
                <a:effectLst/>
                <a:latin typeface="Source Sans Pro" panose="020B0503030403020204" pitchFamily="34" charset="0"/>
              </a:rPr>
              <a:t>Metformin therapy (at least 1500 mg/day, BID)</a:t>
            </a:r>
          </a:p>
          <a:p>
            <a:pPr lvl="1">
              <a:buFont typeface="+mj-lt"/>
              <a:buAutoNum type="arabicPeriod"/>
            </a:pPr>
            <a:r>
              <a:rPr lang="en-US" b="0" i="0">
                <a:solidFill>
                  <a:srgbClr val="000000"/>
                </a:solidFill>
                <a:effectLst/>
                <a:latin typeface="Source Sans Pro" panose="020B0503030403020204" pitchFamily="34" charset="0"/>
              </a:rPr>
              <a:t>age&gt;=18 at Visit 1</a:t>
            </a:r>
          </a:p>
          <a:p>
            <a:pPr lvl="1">
              <a:buFont typeface="+mj-lt"/>
              <a:buAutoNum type="arabicPeriod"/>
            </a:pPr>
            <a:r>
              <a:rPr lang="en-US" b="0" i="0">
                <a:solidFill>
                  <a:srgbClr val="000000"/>
                </a:solidFill>
                <a:effectLst/>
                <a:latin typeface="Source Sans Pro" panose="020B0503030403020204" pitchFamily="34" charset="0"/>
              </a:rPr>
              <a:t>body mass index &lt;=45 kg/m2</a:t>
            </a:r>
          </a:p>
          <a:p>
            <a:pPr algn="l"/>
            <a:r>
              <a:rPr lang="en-US" b="0" i="0">
                <a:solidFill>
                  <a:srgbClr val="000000"/>
                </a:solidFill>
                <a:effectLst/>
                <a:latin typeface="Source Sans Pro" panose="020B0503030403020204" pitchFamily="34" charset="0"/>
              </a:rPr>
              <a:t>Exclusion criteria:</a:t>
            </a:r>
          </a:p>
          <a:p>
            <a:pPr lvl="1">
              <a:buFont typeface="+mj-lt"/>
              <a:buAutoNum type="arabicPeriod"/>
            </a:pPr>
            <a:r>
              <a:rPr lang="en-US" b="0" i="0">
                <a:solidFill>
                  <a:srgbClr val="000000"/>
                </a:solidFill>
                <a:effectLst/>
                <a:latin typeface="Source Sans Pro" panose="020B0503030403020204" pitchFamily="34" charset="0"/>
              </a:rPr>
              <a:t>estimated creatinine clearance rate (</a:t>
            </a:r>
            <a:r>
              <a:rPr lang="en-US" b="0" i="0" err="1">
                <a:solidFill>
                  <a:srgbClr val="000000"/>
                </a:solidFill>
                <a:effectLst/>
                <a:latin typeface="Source Sans Pro" panose="020B0503030403020204" pitchFamily="34" charset="0"/>
              </a:rPr>
              <a:t>eCCr</a:t>
            </a:r>
            <a:r>
              <a:rPr lang="en-US" b="0" i="0">
                <a:solidFill>
                  <a:srgbClr val="000000"/>
                </a:solidFill>
                <a:effectLst/>
                <a:latin typeface="Source Sans Pro" panose="020B0503030403020204" pitchFamily="34" charset="0"/>
              </a:rPr>
              <a:t>) &lt;60 ml/min (Cockcroft-Gault formula) screening and/or run-in</a:t>
            </a:r>
          </a:p>
          <a:p>
            <a:pPr lvl="1">
              <a:buFont typeface="+mj-lt"/>
              <a:buAutoNum type="arabicPeriod"/>
            </a:pPr>
            <a:r>
              <a:rPr lang="en-US" b="0" i="0">
                <a:solidFill>
                  <a:srgbClr val="000000"/>
                </a:solidFill>
                <a:effectLst/>
                <a:latin typeface="Source Sans Pro" panose="020B0503030403020204" pitchFamily="34" charset="0"/>
              </a:rPr>
              <a:t>a confirmed glucose level &gt;240 mg/dl (&gt;13.3 mmol/L) after an overnight fast during placebo run-in</a:t>
            </a:r>
          </a:p>
          <a:p>
            <a:endParaRPr lang="en-US"/>
          </a:p>
        </p:txBody>
      </p:sp>
    </p:spTree>
    <p:extLst>
      <p:ext uri="{BB962C8B-B14F-4D97-AF65-F5344CB8AC3E}">
        <p14:creationId xmlns:p14="http://schemas.microsoft.com/office/powerpoint/2010/main" val="154851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NCT01649297: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lnSpcReduction="10000"/>
          </a:bodyPr>
          <a:lstStyle/>
          <a:p>
            <a:pPr algn="l"/>
            <a:r>
              <a:rPr lang="en-US" b="0" i="0">
                <a:solidFill>
                  <a:srgbClr val="000000"/>
                </a:solidFill>
                <a:effectLst/>
                <a:latin typeface="Source Sans Pro" panose="020B0503030403020204" pitchFamily="34" charset="0"/>
              </a:rPr>
              <a:t>Inclusion criteria:</a:t>
            </a:r>
          </a:p>
          <a:p>
            <a:pPr lvl="1">
              <a:buFont typeface="+mj-lt"/>
              <a:buAutoNum type="arabicPeriod"/>
            </a:pPr>
            <a:r>
              <a:rPr lang="en-US" b="0" i="0">
                <a:solidFill>
                  <a:schemeClr val="bg1">
                    <a:lumMod val="75000"/>
                  </a:schemeClr>
                </a:solidFill>
                <a:effectLst/>
                <a:latin typeface="Source Sans Pro" panose="020B0503030403020204" pitchFamily="34" charset="0"/>
              </a:rPr>
              <a:t>confirmed diagnosis of T2DM</a:t>
            </a:r>
          </a:p>
          <a:p>
            <a:pPr lvl="1">
              <a:buFont typeface="+mj-lt"/>
              <a:buAutoNum type="arabicPeriod"/>
            </a:pPr>
            <a:r>
              <a:rPr lang="en-US" b="0" i="0">
                <a:solidFill>
                  <a:schemeClr val="bg1">
                    <a:lumMod val="75000"/>
                  </a:schemeClr>
                </a:solidFill>
                <a:effectLst/>
                <a:latin typeface="Source Sans Pro" panose="020B0503030403020204" pitchFamily="34" charset="0"/>
              </a:rPr>
              <a:t>Glycated hemoglobin (HbA1c) &gt;=7.0 and &lt;=10/0% at Visit 1</a:t>
            </a:r>
          </a:p>
          <a:p>
            <a:pPr lvl="1">
              <a:buFont typeface="+mj-lt"/>
              <a:buAutoNum type="arabicPeriod"/>
            </a:pPr>
            <a:r>
              <a:rPr lang="en-US" b="0" i="0">
                <a:solidFill>
                  <a:schemeClr val="bg1">
                    <a:lumMod val="75000"/>
                  </a:schemeClr>
                </a:solidFill>
                <a:effectLst/>
                <a:latin typeface="Source Sans Pro" panose="020B0503030403020204" pitchFamily="34" charset="0"/>
              </a:rPr>
              <a:t>Metformin therapy (at least 1500 mg/day, BID)</a:t>
            </a:r>
          </a:p>
          <a:p>
            <a:pPr lvl="1">
              <a:buFont typeface="+mj-lt"/>
              <a:buAutoNum type="arabicPeriod"/>
            </a:pPr>
            <a:r>
              <a:rPr lang="en-US" b="0" i="0">
                <a:solidFill>
                  <a:srgbClr val="000000"/>
                </a:solidFill>
                <a:effectLst/>
                <a:latin typeface="Source Sans Pro" panose="020B0503030403020204" pitchFamily="34" charset="0"/>
              </a:rPr>
              <a:t>age&gt;=18 at Visit 1</a:t>
            </a:r>
          </a:p>
          <a:p>
            <a:pPr lvl="1">
              <a:buFont typeface="+mj-lt"/>
              <a:buAutoNum type="arabicPeriod"/>
            </a:pPr>
            <a:r>
              <a:rPr lang="en-US" b="0" i="0">
                <a:solidFill>
                  <a:srgbClr val="000000"/>
                </a:solidFill>
                <a:effectLst/>
                <a:latin typeface="Source Sans Pro" panose="020B0503030403020204" pitchFamily="34" charset="0"/>
              </a:rPr>
              <a:t>body mass index &lt;=45 kg/m2</a:t>
            </a:r>
          </a:p>
          <a:p>
            <a:pPr algn="l"/>
            <a:r>
              <a:rPr lang="en-US" b="0" i="0">
                <a:solidFill>
                  <a:srgbClr val="000000"/>
                </a:solidFill>
                <a:effectLst/>
                <a:latin typeface="Source Sans Pro" panose="020B0503030403020204" pitchFamily="34" charset="0"/>
              </a:rPr>
              <a:t>Exclusion criteria:</a:t>
            </a:r>
          </a:p>
          <a:p>
            <a:pPr lvl="1">
              <a:buFont typeface="+mj-lt"/>
              <a:buAutoNum type="arabicPeriod"/>
            </a:pPr>
            <a:r>
              <a:rPr lang="en-US" b="0" i="0">
                <a:solidFill>
                  <a:schemeClr val="bg1">
                    <a:lumMod val="75000"/>
                  </a:schemeClr>
                </a:solidFill>
                <a:effectLst/>
                <a:latin typeface="Source Sans Pro" panose="020B0503030403020204" pitchFamily="34" charset="0"/>
              </a:rPr>
              <a:t>estimated creatinine clearance rate (</a:t>
            </a:r>
            <a:r>
              <a:rPr lang="en-US" b="0" i="0" err="1">
                <a:solidFill>
                  <a:schemeClr val="bg1">
                    <a:lumMod val="75000"/>
                  </a:schemeClr>
                </a:solidFill>
                <a:effectLst/>
                <a:latin typeface="Source Sans Pro" panose="020B0503030403020204" pitchFamily="34" charset="0"/>
              </a:rPr>
              <a:t>eCCr</a:t>
            </a:r>
            <a:r>
              <a:rPr lang="en-US" b="0" i="0">
                <a:solidFill>
                  <a:schemeClr val="bg1">
                    <a:lumMod val="75000"/>
                  </a:schemeClr>
                </a:solidFill>
                <a:effectLst/>
                <a:latin typeface="Source Sans Pro" panose="020B0503030403020204" pitchFamily="34" charset="0"/>
              </a:rPr>
              <a:t>) &lt;60 ml/min (Cockcroft-Gault formula) screening and/or run-in</a:t>
            </a:r>
          </a:p>
          <a:p>
            <a:pPr lvl="1">
              <a:buFont typeface="+mj-lt"/>
              <a:buAutoNum type="arabicPeriod"/>
            </a:pPr>
            <a:r>
              <a:rPr lang="en-US" b="0" i="0">
                <a:solidFill>
                  <a:schemeClr val="bg1">
                    <a:lumMod val="75000"/>
                  </a:schemeClr>
                </a:solidFill>
                <a:effectLst/>
                <a:latin typeface="Source Sans Pro" panose="020B0503030403020204" pitchFamily="34" charset="0"/>
              </a:rPr>
              <a:t>a confirmed glucose level &gt;240 mg/dl (&gt;13.3 mmol/L) after an overnight fast during placebo run-in</a:t>
            </a:r>
          </a:p>
          <a:p>
            <a:endParaRPr lang="en-US"/>
          </a:p>
        </p:txBody>
      </p:sp>
    </p:spTree>
    <p:extLst>
      <p:ext uri="{BB962C8B-B14F-4D97-AF65-F5344CB8AC3E}">
        <p14:creationId xmlns:p14="http://schemas.microsoft.com/office/powerpoint/2010/main" val="300248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NCT01649297: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lnSpcReduction="10000"/>
          </a:bodyPr>
          <a:lstStyle/>
          <a:p>
            <a:pPr algn="l"/>
            <a:r>
              <a:rPr lang="en-US" b="0" i="0">
                <a:solidFill>
                  <a:srgbClr val="000000"/>
                </a:solidFill>
                <a:effectLst/>
                <a:latin typeface="Source Sans Pro" panose="020B0503030403020204" pitchFamily="34" charset="0"/>
              </a:rPr>
              <a:t>Inclusion criteria:</a:t>
            </a:r>
          </a:p>
          <a:p>
            <a:pPr lvl="1">
              <a:buFont typeface="+mj-lt"/>
              <a:buAutoNum type="arabicPeriod"/>
            </a:pPr>
            <a:r>
              <a:rPr lang="en-US" b="0" i="0">
                <a:solidFill>
                  <a:schemeClr val="bg1">
                    <a:lumMod val="75000"/>
                  </a:schemeClr>
                </a:solidFill>
                <a:effectLst/>
                <a:latin typeface="Source Sans Pro" panose="020B0503030403020204" pitchFamily="34" charset="0"/>
              </a:rPr>
              <a:t>confirmed diagnosis of T2DM</a:t>
            </a:r>
          </a:p>
          <a:p>
            <a:pPr lvl="1">
              <a:buFont typeface="+mj-lt"/>
              <a:buAutoNum type="arabicPeriod"/>
            </a:pPr>
            <a:r>
              <a:rPr lang="en-US" b="0" i="0">
                <a:solidFill>
                  <a:schemeClr val="bg1">
                    <a:lumMod val="75000"/>
                  </a:schemeClr>
                </a:solidFill>
                <a:effectLst/>
                <a:latin typeface="Source Sans Pro" panose="020B0503030403020204" pitchFamily="34" charset="0"/>
              </a:rPr>
              <a:t>Glycated hemoglobin (HbA1c) &gt;=7.0 and &lt;=10/0% at Visit 1</a:t>
            </a:r>
          </a:p>
          <a:p>
            <a:pPr lvl="1">
              <a:buFont typeface="+mj-lt"/>
              <a:buAutoNum type="arabicPeriod"/>
            </a:pPr>
            <a:r>
              <a:rPr lang="en-US" b="0" i="0">
                <a:effectLst/>
                <a:latin typeface="Source Sans Pro" panose="020B0503030403020204" pitchFamily="34" charset="0"/>
              </a:rPr>
              <a:t>Metformin therapy (at least 1500 mg/day, BID)</a:t>
            </a:r>
          </a:p>
          <a:p>
            <a:pPr lvl="1">
              <a:buFont typeface="+mj-lt"/>
              <a:buAutoNum type="arabicPeriod"/>
            </a:pPr>
            <a:r>
              <a:rPr lang="en-US" b="0" i="0">
                <a:solidFill>
                  <a:srgbClr val="000000"/>
                </a:solidFill>
                <a:effectLst/>
                <a:latin typeface="Source Sans Pro" panose="020B0503030403020204" pitchFamily="34" charset="0"/>
              </a:rPr>
              <a:t>age&gt;=18 at Visit 1</a:t>
            </a:r>
          </a:p>
          <a:p>
            <a:pPr lvl="1">
              <a:buFont typeface="+mj-lt"/>
              <a:buAutoNum type="arabicPeriod"/>
            </a:pPr>
            <a:r>
              <a:rPr lang="en-US" b="0" i="0">
                <a:solidFill>
                  <a:srgbClr val="000000"/>
                </a:solidFill>
                <a:effectLst/>
                <a:latin typeface="Source Sans Pro" panose="020B0503030403020204" pitchFamily="34" charset="0"/>
              </a:rPr>
              <a:t>body mass index &lt;=45 kg/m2</a:t>
            </a:r>
          </a:p>
          <a:p>
            <a:pPr algn="l"/>
            <a:r>
              <a:rPr lang="en-US" b="0" i="0">
                <a:solidFill>
                  <a:srgbClr val="000000"/>
                </a:solidFill>
                <a:effectLst/>
                <a:latin typeface="Source Sans Pro" panose="020B0503030403020204" pitchFamily="34" charset="0"/>
              </a:rPr>
              <a:t>Exclusion criteria:</a:t>
            </a:r>
          </a:p>
          <a:p>
            <a:pPr lvl="1">
              <a:buFont typeface="+mj-lt"/>
              <a:buAutoNum type="arabicPeriod"/>
            </a:pPr>
            <a:r>
              <a:rPr lang="en-US" b="0" i="0">
                <a:solidFill>
                  <a:schemeClr val="bg1">
                    <a:lumMod val="75000"/>
                  </a:schemeClr>
                </a:solidFill>
                <a:effectLst/>
                <a:latin typeface="Source Sans Pro" panose="020B0503030403020204" pitchFamily="34" charset="0"/>
              </a:rPr>
              <a:t>estimated creatinine clearance rate (</a:t>
            </a:r>
            <a:r>
              <a:rPr lang="en-US" b="0" i="0" err="1">
                <a:solidFill>
                  <a:schemeClr val="bg1">
                    <a:lumMod val="75000"/>
                  </a:schemeClr>
                </a:solidFill>
                <a:effectLst/>
                <a:latin typeface="Source Sans Pro" panose="020B0503030403020204" pitchFamily="34" charset="0"/>
              </a:rPr>
              <a:t>eCCr</a:t>
            </a:r>
            <a:r>
              <a:rPr lang="en-US" b="0" i="0">
                <a:solidFill>
                  <a:schemeClr val="bg1">
                    <a:lumMod val="75000"/>
                  </a:schemeClr>
                </a:solidFill>
                <a:effectLst/>
                <a:latin typeface="Source Sans Pro" panose="020B0503030403020204" pitchFamily="34" charset="0"/>
              </a:rPr>
              <a:t>) &lt;60 ml/min (Cockcroft-Gault formula) screening and/or run-in</a:t>
            </a:r>
          </a:p>
          <a:p>
            <a:pPr lvl="1">
              <a:buFont typeface="+mj-lt"/>
              <a:buAutoNum type="arabicPeriod"/>
            </a:pPr>
            <a:r>
              <a:rPr lang="en-US" b="0" i="0">
                <a:solidFill>
                  <a:schemeClr val="bg1">
                    <a:lumMod val="75000"/>
                  </a:schemeClr>
                </a:solidFill>
                <a:effectLst/>
                <a:latin typeface="Source Sans Pro" panose="020B0503030403020204" pitchFamily="34" charset="0"/>
              </a:rPr>
              <a:t>a confirmed glucose level &gt;240 mg/dl (&gt;13.3 mmol/L) after an overnight fast during placebo run-in</a:t>
            </a:r>
          </a:p>
          <a:p>
            <a:endParaRPr lang="en-US"/>
          </a:p>
        </p:txBody>
      </p:sp>
      <p:cxnSp>
        <p:nvCxnSpPr>
          <p:cNvPr id="5" name="Straight Connector 4">
            <a:extLst>
              <a:ext uri="{FF2B5EF4-FFF2-40B4-BE49-F238E27FC236}">
                <a16:creationId xmlns:a16="http://schemas.microsoft.com/office/drawing/2014/main" id="{8F5CE1C1-15DC-42E5-8FC5-162C243C3D5A}"/>
              </a:ext>
            </a:extLst>
          </p:cNvPr>
          <p:cNvCxnSpPr/>
          <p:nvPr/>
        </p:nvCxnSpPr>
        <p:spPr>
          <a:xfrm>
            <a:off x="4169328" y="3129094"/>
            <a:ext cx="3204595"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964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NCT01649297: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lnSpcReduction="10000"/>
          </a:bodyPr>
          <a:lstStyle/>
          <a:p>
            <a:pPr algn="l"/>
            <a:r>
              <a:rPr lang="en-US" b="0" i="0">
                <a:solidFill>
                  <a:srgbClr val="000000"/>
                </a:solidFill>
                <a:effectLst/>
                <a:latin typeface="Source Sans Pro" panose="020B0503030403020204" pitchFamily="34" charset="0"/>
              </a:rPr>
              <a:t>Inclusion criteria:</a:t>
            </a:r>
          </a:p>
          <a:p>
            <a:pPr lvl="1">
              <a:buFont typeface="+mj-lt"/>
              <a:buAutoNum type="arabicPeriod"/>
            </a:pPr>
            <a:r>
              <a:rPr lang="en-US" b="0" i="0">
                <a:solidFill>
                  <a:schemeClr val="accent1"/>
                </a:solidFill>
                <a:effectLst/>
                <a:latin typeface="Source Sans Pro" panose="020B0503030403020204" pitchFamily="34" charset="0"/>
              </a:rPr>
              <a:t>confirmed diagnosis of T2DM</a:t>
            </a:r>
          </a:p>
          <a:p>
            <a:pPr lvl="1">
              <a:buFont typeface="+mj-lt"/>
              <a:buAutoNum type="arabicPeriod"/>
            </a:pPr>
            <a:r>
              <a:rPr lang="en-US" b="0" i="0">
                <a:solidFill>
                  <a:schemeClr val="bg1">
                    <a:lumMod val="75000"/>
                  </a:schemeClr>
                </a:solidFill>
                <a:effectLst/>
                <a:latin typeface="Source Sans Pro" panose="020B0503030403020204" pitchFamily="34" charset="0"/>
              </a:rPr>
              <a:t>Glycated hemoglobin (HbA1c) &gt;=7.0 and &lt;=10/0% at Visit 1</a:t>
            </a:r>
          </a:p>
          <a:p>
            <a:pPr lvl="1">
              <a:buFont typeface="+mj-lt"/>
              <a:buAutoNum type="arabicPeriod"/>
            </a:pPr>
            <a:r>
              <a:rPr lang="en-US" b="0" i="0">
                <a:effectLst/>
                <a:latin typeface="Source Sans Pro" panose="020B0503030403020204" pitchFamily="34" charset="0"/>
              </a:rPr>
              <a:t>Metformin therapy (at least 1500 mg/day, BID)</a:t>
            </a:r>
          </a:p>
          <a:p>
            <a:pPr lvl="1">
              <a:buFont typeface="+mj-lt"/>
              <a:buAutoNum type="arabicPeriod"/>
            </a:pPr>
            <a:r>
              <a:rPr lang="en-US" b="0" i="0">
                <a:solidFill>
                  <a:srgbClr val="000000"/>
                </a:solidFill>
                <a:effectLst/>
                <a:latin typeface="Source Sans Pro" panose="020B0503030403020204" pitchFamily="34" charset="0"/>
              </a:rPr>
              <a:t>age&gt;=18 at Visit 1</a:t>
            </a:r>
          </a:p>
          <a:p>
            <a:pPr lvl="1">
              <a:buFont typeface="+mj-lt"/>
              <a:buAutoNum type="arabicPeriod"/>
            </a:pPr>
            <a:r>
              <a:rPr lang="en-US" b="0" i="0">
                <a:solidFill>
                  <a:srgbClr val="000000"/>
                </a:solidFill>
                <a:effectLst/>
                <a:latin typeface="Source Sans Pro" panose="020B0503030403020204" pitchFamily="34" charset="0"/>
              </a:rPr>
              <a:t>body mass index &lt;=45 kg/m2</a:t>
            </a:r>
          </a:p>
          <a:p>
            <a:pPr algn="l"/>
            <a:r>
              <a:rPr lang="en-US" b="0" i="0">
                <a:solidFill>
                  <a:srgbClr val="000000"/>
                </a:solidFill>
                <a:effectLst/>
                <a:latin typeface="Source Sans Pro" panose="020B0503030403020204" pitchFamily="34" charset="0"/>
              </a:rPr>
              <a:t>Exclusion criteria:</a:t>
            </a:r>
          </a:p>
          <a:p>
            <a:pPr lvl="1">
              <a:buFont typeface="+mj-lt"/>
              <a:buAutoNum type="arabicPeriod"/>
            </a:pPr>
            <a:r>
              <a:rPr lang="en-US" b="0" i="0">
                <a:solidFill>
                  <a:schemeClr val="bg1">
                    <a:lumMod val="75000"/>
                  </a:schemeClr>
                </a:solidFill>
                <a:effectLst/>
                <a:latin typeface="Source Sans Pro" panose="020B0503030403020204" pitchFamily="34" charset="0"/>
              </a:rPr>
              <a:t>estimated creatinine clearance rate (</a:t>
            </a:r>
            <a:r>
              <a:rPr lang="en-US" b="0" i="0" err="1">
                <a:solidFill>
                  <a:schemeClr val="bg1">
                    <a:lumMod val="75000"/>
                  </a:schemeClr>
                </a:solidFill>
                <a:effectLst/>
                <a:latin typeface="Source Sans Pro" panose="020B0503030403020204" pitchFamily="34" charset="0"/>
              </a:rPr>
              <a:t>eCCr</a:t>
            </a:r>
            <a:r>
              <a:rPr lang="en-US" b="0" i="0">
                <a:solidFill>
                  <a:schemeClr val="bg1">
                    <a:lumMod val="75000"/>
                  </a:schemeClr>
                </a:solidFill>
                <a:effectLst/>
                <a:latin typeface="Source Sans Pro" panose="020B0503030403020204" pitchFamily="34" charset="0"/>
              </a:rPr>
              <a:t>) &lt;60 ml/min (Cockcroft-Gault formula) screening and/or run-in</a:t>
            </a:r>
          </a:p>
          <a:p>
            <a:pPr lvl="1">
              <a:buFont typeface="+mj-lt"/>
              <a:buAutoNum type="arabicPeriod"/>
            </a:pPr>
            <a:r>
              <a:rPr lang="en-US" b="0" i="0">
                <a:solidFill>
                  <a:schemeClr val="bg1">
                    <a:lumMod val="75000"/>
                  </a:schemeClr>
                </a:solidFill>
                <a:effectLst/>
                <a:latin typeface="Source Sans Pro" panose="020B0503030403020204" pitchFamily="34" charset="0"/>
              </a:rPr>
              <a:t>a confirmed glucose level &gt;240 mg/dl (&gt;13.3 mmol/L) after an overnight fast during placebo run-in</a:t>
            </a:r>
          </a:p>
          <a:p>
            <a:endParaRPr lang="en-US"/>
          </a:p>
        </p:txBody>
      </p:sp>
      <p:cxnSp>
        <p:nvCxnSpPr>
          <p:cNvPr id="5" name="Straight Connector 4">
            <a:extLst>
              <a:ext uri="{FF2B5EF4-FFF2-40B4-BE49-F238E27FC236}">
                <a16:creationId xmlns:a16="http://schemas.microsoft.com/office/drawing/2014/main" id="{8F5CE1C1-15DC-42E5-8FC5-162C243C3D5A}"/>
              </a:ext>
            </a:extLst>
          </p:cNvPr>
          <p:cNvCxnSpPr/>
          <p:nvPr/>
        </p:nvCxnSpPr>
        <p:spPr>
          <a:xfrm>
            <a:off x="4169328" y="3129094"/>
            <a:ext cx="3204595"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984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NCT01649297: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lnSpcReduction="10000"/>
          </a:bodyPr>
          <a:lstStyle/>
          <a:p>
            <a:pPr algn="l"/>
            <a:r>
              <a:rPr lang="en-US" b="0" i="0">
                <a:solidFill>
                  <a:srgbClr val="000000"/>
                </a:solidFill>
                <a:effectLst/>
                <a:latin typeface="Source Sans Pro" panose="020B0503030403020204" pitchFamily="34" charset="0"/>
              </a:rPr>
              <a:t>Inclusion criteria:</a:t>
            </a:r>
          </a:p>
          <a:p>
            <a:pPr lvl="1">
              <a:buFont typeface="+mj-lt"/>
              <a:buAutoNum type="arabicPeriod"/>
            </a:pPr>
            <a:r>
              <a:rPr lang="en-US" b="0" i="0">
                <a:solidFill>
                  <a:schemeClr val="accent1"/>
                </a:solidFill>
                <a:effectLst/>
                <a:latin typeface="Source Sans Pro" panose="020B0503030403020204" pitchFamily="34" charset="0"/>
              </a:rPr>
              <a:t>confirmed diagnosis of T2DM</a:t>
            </a:r>
          </a:p>
          <a:p>
            <a:pPr lvl="1">
              <a:buFont typeface="+mj-lt"/>
              <a:buAutoNum type="arabicPeriod"/>
            </a:pPr>
            <a:r>
              <a:rPr lang="en-US" b="0" i="0">
                <a:solidFill>
                  <a:schemeClr val="accent1"/>
                </a:solidFill>
                <a:effectLst/>
                <a:latin typeface="Source Sans Pro" panose="020B0503030403020204" pitchFamily="34" charset="0"/>
              </a:rPr>
              <a:t>Glycated hemoglobin (HbA1c) &gt;=7.0 and &lt;=10/0% at Visit 1</a:t>
            </a:r>
          </a:p>
          <a:p>
            <a:pPr lvl="1">
              <a:buFont typeface="+mj-lt"/>
              <a:buAutoNum type="arabicPeriod"/>
            </a:pPr>
            <a:r>
              <a:rPr lang="en-US" b="0" i="0">
                <a:effectLst/>
                <a:latin typeface="Source Sans Pro" panose="020B0503030403020204" pitchFamily="34" charset="0"/>
              </a:rPr>
              <a:t>Metformin therapy (at least 1500 mg/day, BID)</a:t>
            </a:r>
          </a:p>
          <a:p>
            <a:pPr lvl="1">
              <a:buFont typeface="+mj-lt"/>
              <a:buAutoNum type="arabicPeriod"/>
            </a:pPr>
            <a:r>
              <a:rPr lang="en-US" b="0" i="0">
                <a:solidFill>
                  <a:srgbClr val="000000"/>
                </a:solidFill>
                <a:effectLst/>
                <a:latin typeface="Source Sans Pro" panose="020B0503030403020204" pitchFamily="34" charset="0"/>
              </a:rPr>
              <a:t>age&gt;=18 at Visit 1</a:t>
            </a:r>
          </a:p>
          <a:p>
            <a:pPr lvl="1">
              <a:buFont typeface="+mj-lt"/>
              <a:buAutoNum type="arabicPeriod"/>
            </a:pPr>
            <a:r>
              <a:rPr lang="en-US" b="0" i="0">
                <a:solidFill>
                  <a:srgbClr val="000000"/>
                </a:solidFill>
                <a:effectLst/>
                <a:latin typeface="Source Sans Pro" panose="020B0503030403020204" pitchFamily="34" charset="0"/>
              </a:rPr>
              <a:t>body mass index &lt;=45 kg/m2</a:t>
            </a:r>
          </a:p>
          <a:p>
            <a:pPr algn="l"/>
            <a:r>
              <a:rPr lang="en-US" b="0" i="0">
                <a:solidFill>
                  <a:srgbClr val="000000"/>
                </a:solidFill>
                <a:effectLst/>
                <a:latin typeface="Source Sans Pro" panose="020B0503030403020204" pitchFamily="34" charset="0"/>
              </a:rPr>
              <a:t>Exclusion criteria:</a:t>
            </a:r>
          </a:p>
          <a:p>
            <a:pPr lvl="1">
              <a:buFont typeface="+mj-lt"/>
              <a:buAutoNum type="arabicPeriod"/>
            </a:pPr>
            <a:r>
              <a:rPr lang="en-US" b="0" i="0">
                <a:solidFill>
                  <a:schemeClr val="bg1">
                    <a:lumMod val="75000"/>
                  </a:schemeClr>
                </a:solidFill>
                <a:effectLst/>
                <a:latin typeface="Source Sans Pro" panose="020B0503030403020204" pitchFamily="34" charset="0"/>
              </a:rPr>
              <a:t>estimated creatinine clearance rate (</a:t>
            </a:r>
            <a:r>
              <a:rPr lang="en-US" b="0" i="0" err="1">
                <a:solidFill>
                  <a:schemeClr val="bg1">
                    <a:lumMod val="75000"/>
                  </a:schemeClr>
                </a:solidFill>
                <a:effectLst/>
                <a:latin typeface="Source Sans Pro" panose="020B0503030403020204" pitchFamily="34" charset="0"/>
              </a:rPr>
              <a:t>eCCr</a:t>
            </a:r>
            <a:r>
              <a:rPr lang="en-US" b="0" i="0">
                <a:solidFill>
                  <a:schemeClr val="bg1">
                    <a:lumMod val="75000"/>
                  </a:schemeClr>
                </a:solidFill>
                <a:effectLst/>
                <a:latin typeface="Source Sans Pro" panose="020B0503030403020204" pitchFamily="34" charset="0"/>
              </a:rPr>
              <a:t>) &lt;60 ml/min (Cockcroft-Gault formula) screening and/or run-in</a:t>
            </a:r>
          </a:p>
          <a:p>
            <a:pPr lvl="1">
              <a:buFont typeface="+mj-lt"/>
              <a:buAutoNum type="arabicPeriod"/>
            </a:pPr>
            <a:r>
              <a:rPr lang="en-US" b="0" i="0">
                <a:solidFill>
                  <a:schemeClr val="accent1"/>
                </a:solidFill>
                <a:effectLst/>
                <a:latin typeface="Source Sans Pro" panose="020B0503030403020204" pitchFamily="34" charset="0"/>
              </a:rPr>
              <a:t>a confirmed glucose level &gt;240 mg/dl (&gt;13.3 mmol/L) after an overnight fast during placebo run-in</a:t>
            </a:r>
          </a:p>
          <a:p>
            <a:endParaRPr lang="en-US"/>
          </a:p>
        </p:txBody>
      </p:sp>
      <p:cxnSp>
        <p:nvCxnSpPr>
          <p:cNvPr id="5" name="Straight Connector 4">
            <a:extLst>
              <a:ext uri="{FF2B5EF4-FFF2-40B4-BE49-F238E27FC236}">
                <a16:creationId xmlns:a16="http://schemas.microsoft.com/office/drawing/2014/main" id="{8F5CE1C1-15DC-42E5-8FC5-162C243C3D5A}"/>
              </a:ext>
            </a:extLst>
          </p:cNvPr>
          <p:cNvCxnSpPr/>
          <p:nvPr/>
        </p:nvCxnSpPr>
        <p:spPr>
          <a:xfrm>
            <a:off x="4169328" y="3129094"/>
            <a:ext cx="3204595"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1422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9CB-F51F-496D-B327-2210FA370048}"/>
              </a:ext>
            </a:extLst>
          </p:cNvPr>
          <p:cNvSpPr>
            <a:spLocks noGrp="1"/>
          </p:cNvSpPr>
          <p:nvPr>
            <p:ph type="title"/>
          </p:nvPr>
        </p:nvSpPr>
        <p:spPr/>
        <p:txBody>
          <a:bodyPr/>
          <a:lstStyle/>
          <a:p>
            <a:r>
              <a:rPr lang="en-US"/>
              <a:t>NCT01649297: Eligibility</a:t>
            </a:r>
          </a:p>
        </p:txBody>
      </p:sp>
      <p:sp>
        <p:nvSpPr>
          <p:cNvPr id="3" name="Content Placeholder 2">
            <a:extLst>
              <a:ext uri="{FF2B5EF4-FFF2-40B4-BE49-F238E27FC236}">
                <a16:creationId xmlns:a16="http://schemas.microsoft.com/office/drawing/2014/main" id="{1F93C92B-8B1F-4186-9F85-C205F82804D5}"/>
              </a:ext>
            </a:extLst>
          </p:cNvPr>
          <p:cNvSpPr>
            <a:spLocks noGrp="1"/>
          </p:cNvSpPr>
          <p:nvPr>
            <p:ph idx="1"/>
          </p:nvPr>
        </p:nvSpPr>
        <p:spPr/>
        <p:txBody>
          <a:bodyPr>
            <a:normAutofit lnSpcReduction="10000"/>
          </a:bodyPr>
          <a:lstStyle/>
          <a:p>
            <a:pPr algn="l"/>
            <a:r>
              <a:rPr lang="en-US" b="0" i="0">
                <a:solidFill>
                  <a:srgbClr val="000000"/>
                </a:solidFill>
                <a:effectLst/>
                <a:latin typeface="Source Sans Pro" panose="020B0503030403020204" pitchFamily="34" charset="0"/>
              </a:rPr>
              <a:t>Inclusion criteria:</a:t>
            </a:r>
          </a:p>
          <a:p>
            <a:pPr lvl="1">
              <a:buFont typeface="+mj-lt"/>
              <a:buAutoNum type="arabicPeriod"/>
            </a:pPr>
            <a:r>
              <a:rPr lang="en-US" b="0" i="0">
                <a:solidFill>
                  <a:schemeClr val="accent1"/>
                </a:solidFill>
                <a:effectLst/>
                <a:latin typeface="Source Sans Pro" panose="020B0503030403020204" pitchFamily="34" charset="0"/>
              </a:rPr>
              <a:t>confirmed diagnosis of T2DM</a:t>
            </a:r>
          </a:p>
          <a:p>
            <a:pPr lvl="1">
              <a:buFont typeface="+mj-lt"/>
              <a:buAutoNum type="arabicPeriod"/>
            </a:pPr>
            <a:r>
              <a:rPr lang="en-US" b="0" i="0">
                <a:solidFill>
                  <a:schemeClr val="accent1"/>
                </a:solidFill>
                <a:effectLst/>
                <a:latin typeface="Source Sans Pro" panose="020B0503030403020204" pitchFamily="34" charset="0"/>
              </a:rPr>
              <a:t>Glycated hemoglobin (HbA1c) &gt;=7.0 and &lt;=10/0% at Visit 1</a:t>
            </a:r>
          </a:p>
          <a:p>
            <a:pPr lvl="1">
              <a:buFont typeface="+mj-lt"/>
              <a:buAutoNum type="arabicPeriod"/>
            </a:pPr>
            <a:r>
              <a:rPr lang="en-US" b="0" i="0">
                <a:effectLst/>
                <a:latin typeface="Source Sans Pro" panose="020B0503030403020204" pitchFamily="34" charset="0"/>
              </a:rPr>
              <a:t>Metformin therapy (at least 1500 mg/day, BID)</a:t>
            </a:r>
          </a:p>
          <a:p>
            <a:pPr lvl="1">
              <a:buFont typeface="+mj-lt"/>
              <a:buAutoNum type="arabicPeriod"/>
            </a:pPr>
            <a:r>
              <a:rPr lang="en-US" b="0" i="0">
                <a:solidFill>
                  <a:srgbClr val="000000"/>
                </a:solidFill>
                <a:effectLst/>
                <a:latin typeface="Source Sans Pro" panose="020B0503030403020204" pitchFamily="34" charset="0"/>
              </a:rPr>
              <a:t>age&gt;=18 at Visit 1</a:t>
            </a:r>
          </a:p>
          <a:p>
            <a:pPr lvl="1">
              <a:buFont typeface="+mj-lt"/>
              <a:buAutoNum type="arabicPeriod"/>
            </a:pPr>
            <a:r>
              <a:rPr lang="en-US" b="0" i="0">
                <a:solidFill>
                  <a:srgbClr val="000000"/>
                </a:solidFill>
                <a:effectLst/>
                <a:latin typeface="Source Sans Pro" panose="020B0503030403020204" pitchFamily="34" charset="0"/>
              </a:rPr>
              <a:t>body mass index &lt;=45 kg/m2</a:t>
            </a:r>
          </a:p>
          <a:p>
            <a:pPr algn="l"/>
            <a:r>
              <a:rPr lang="en-US" b="0" i="0">
                <a:solidFill>
                  <a:srgbClr val="000000"/>
                </a:solidFill>
                <a:effectLst/>
                <a:latin typeface="Source Sans Pro" panose="020B0503030403020204" pitchFamily="34" charset="0"/>
              </a:rPr>
              <a:t>Exclusion criteria:</a:t>
            </a:r>
          </a:p>
          <a:p>
            <a:pPr lvl="1">
              <a:buFont typeface="+mj-lt"/>
              <a:buAutoNum type="arabicPeriod"/>
            </a:pPr>
            <a:r>
              <a:rPr lang="en-US" b="0" i="0">
                <a:solidFill>
                  <a:schemeClr val="accent1"/>
                </a:solidFill>
                <a:effectLst/>
                <a:latin typeface="Source Sans Pro" panose="020B0503030403020204" pitchFamily="34" charset="0"/>
              </a:rPr>
              <a:t>estimated creatinine clearance rate (</a:t>
            </a:r>
            <a:r>
              <a:rPr lang="en-US" b="0" i="0" err="1">
                <a:solidFill>
                  <a:schemeClr val="accent1"/>
                </a:solidFill>
                <a:effectLst/>
                <a:latin typeface="Source Sans Pro" panose="020B0503030403020204" pitchFamily="34" charset="0"/>
              </a:rPr>
              <a:t>eCCr</a:t>
            </a:r>
            <a:r>
              <a:rPr lang="en-US" b="0" i="0">
                <a:solidFill>
                  <a:schemeClr val="accent1"/>
                </a:solidFill>
                <a:effectLst/>
                <a:latin typeface="Source Sans Pro" panose="020B0503030403020204" pitchFamily="34" charset="0"/>
              </a:rPr>
              <a:t>) &lt;60 ml/min (Cockcroft-Gault formula) screening and/or run-in</a:t>
            </a:r>
          </a:p>
          <a:p>
            <a:pPr lvl="1">
              <a:buFont typeface="+mj-lt"/>
              <a:buAutoNum type="arabicPeriod"/>
            </a:pPr>
            <a:r>
              <a:rPr lang="en-US" b="0" i="0">
                <a:solidFill>
                  <a:schemeClr val="accent1"/>
                </a:solidFill>
                <a:effectLst/>
                <a:latin typeface="Source Sans Pro" panose="020B0503030403020204" pitchFamily="34" charset="0"/>
              </a:rPr>
              <a:t>a confirmed glucose level &gt;240 mg/dl (&gt;13.3 mmol/L) after an overnight fast during placebo run-in</a:t>
            </a:r>
          </a:p>
          <a:p>
            <a:endParaRPr lang="en-US"/>
          </a:p>
        </p:txBody>
      </p:sp>
      <p:cxnSp>
        <p:nvCxnSpPr>
          <p:cNvPr id="5" name="Straight Connector 4">
            <a:extLst>
              <a:ext uri="{FF2B5EF4-FFF2-40B4-BE49-F238E27FC236}">
                <a16:creationId xmlns:a16="http://schemas.microsoft.com/office/drawing/2014/main" id="{8F5CE1C1-15DC-42E5-8FC5-162C243C3D5A}"/>
              </a:ext>
            </a:extLst>
          </p:cNvPr>
          <p:cNvCxnSpPr/>
          <p:nvPr/>
        </p:nvCxnSpPr>
        <p:spPr>
          <a:xfrm>
            <a:off x="4169328" y="3129094"/>
            <a:ext cx="3204595"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92B534B4-F5C9-43B0-AC9E-7B522B224097}"/>
              </a:ext>
            </a:extLst>
          </p:cNvPr>
          <p:cNvCxnSpPr/>
          <p:nvPr/>
        </p:nvCxnSpPr>
        <p:spPr>
          <a:xfrm>
            <a:off x="1585519" y="4664279"/>
            <a:ext cx="5452844"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5801130-48C4-425B-B6B5-CE2770A44EAD}"/>
              </a:ext>
            </a:extLst>
          </p:cNvPr>
          <p:cNvSpPr txBox="1"/>
          <p:nvPr/>
        </p:nvSpPr>
        <p:spPr>
          <a:xfrm>
            <a:off x="5345186" y="4160010"/>
            <a:ext cx="4771938" cy="369332"/>
          </a:xfrm>
          <a:prstGeom prst="rect">
            <a:avLst/>
          </a:prstGeom>
          <a:noFill/>
        </p:spPr>
        <p:txBody>
          <a:bodyPr wrap="square" rtlCol="0">
            <a:spAutoFit/>
          </a:bodyPr>
          <a:lstStyle/>
          <a:p>
            <a:r>
              <a:rPr lang="en-US"/>
              <a:t>eGFR is not the same, but will use as proxy</a:t>
            </a:r>
          </a:p>
        </p:txBody>
      </p:sp>
    </p:spTree>
    <p:extLst>
      <p:ext uri="{BB962C8B-B14F-4D97-AF65-F5344CB8AC3E}">
        <p14:creationId xmlns:p14="http://schemas.microsoft.com/office/powerpoint/2010/main" val="241198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432B-CB96-4A87-9E2F-9E8054953029}"/>
              </a:ext>
            </a:extLst>
          </p:cNvPr>
          <p:cNvSpPr>
            <a:spLocks noGrp="1"/>
          </p:cNvSpPr>
          <p:nvPr>
            <p:ph type="title"/>
          </p:nvPr>
        </p:nvSpPr>
        <p:spPr/>
        <p:txBody>
          <a:bodyPr/>
          <a:lstStyle/>
          <a:p>
            <a:r>
              <a:rPr lang="en-US"/>
              <a:t>Simulating Recruitment</a:t>
            </a:r>
          </a:p>
        </p:txBody>
      </p:sp>
      <p:cxnSp>
        <p:nvCxnSpPr>
          <p:cNvPr id="7" name="Straight Arrow Connector 6">
            <a:extLst>
              <a:ext uri="{FF2B5EF4-FFF2-40B4-BE49-F238E27FC236}">
                <a16:creationId xmlns:a16="http://schemas.microsoft.com/office/drawing/2014/main" id="{2954194A-005C-44B1-AA40-3050FE1EFE0B}"/>
              </a:ext>
            </a:extLst>
          </p:cNvPr>
          <p:cNvCxnSpPr/>
          <p:nvPr/>
        </p:nvCxnSpPr>
        <p:spPr>
          <a:xfrm>
            <a:off x="864066" y="2667699"/>
            <a:ext cx="10452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DF0018D-E2CC-4FF0-A006-6FAA27B10FED}"/>
              </a:ext>
            </a:extLst>
          </p:cNvPr>
          <p:cNvCxnSpPr/>
          <p:nvPr/>
        </p:nvCxnSpPr>
        <p:spPr>
          <a:xfrm>
            <a:off x="838200" y="3491218"/>
            <a:ext cx="10452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1E7EC3-0B55-4DEE-B7E8-0823511045A2}"/>
              </a:ext>
            </a:extLst>
          </p:cNvPr>
          <p:cNvCxnSpPr/>
          <p:nvPr/>
        </p:nvCxnSpPr>
        <p:spPr>
          <a:xfrm>
            <a:off x="838200" y="4263005"/>
            <a:ext cx="10452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F923C8-ECBA-4012-9C40-4BD5C3E4B65B}"/>
              </a:ext>
            </a:extLst>
          </p:cNvPr>
          <p:cNvSpPr txBox="1"/>
          <p:nvPr/>
        </p:nvSpPr>
        <p:spPr>
          <a:xfrm>
            <a:off x="209725" y="2126502"/>
            <a:ext cx="1308682" cy="369332"/>
          </a:xfrm>
          <a:prstGeom prst="rect">
            <a:avLst/>
          </a:prstGeom>
          <a:noFill/>
        </p:spPr>
        <p:txBody>
          <a:bodyPr wrap="square" rtlCol="0">
            <a:spAutoFit/>
          </a:bodyPr>
          <a:lstStyle/>
          <a:p>
            <a:r>
              <a:rPr lang="en-US"/>
              <a:t>01/01/2013</a:t>
            </a:r>
          </a:p>
        </p:txBody>
      </p:sp>
      <p:sp>
        <p:nvSpPr>
          <p:cNvPr id="11" name="TextBox 10">
            <a:extLst>
              <a:ext uri="{FF2B5EF4-FFF2-40B4-BE49-F238E27FC236}">
                <a16:creationId xmlns:a16="http://schemas.microsoft.com/office/drawing/2014/main" id="{584894D7-8864-4A2D-86B1-37575B465AD4}"/>
              </a:ext>
            </a:extLst>
          </p:cNvPr>
          <p:cNvSpPr txBox="1"/>
          <p:nvPr/>
        </p:nvSpPr>
        <p:spPr>
          <a:xfrm>
            <a:off x="10636542" y="2126502"/>
            <a:ext cx="1308682" cy="369332"/>
          </a:xfrm>
          <a:prstGeom prst="rect">
            <a:avLst/>
          </a:prstGeom>
          <a:noFill/>
        </p:spPr>
        <p:txBody>
          <a:bodyPr wrap="square" rtlCol="0">
            <a:spAutoFit/>
          </a:bodyPr>
          <a:lstStyle/>
          <a:p>
            <a:r>
              <a:rPr lang="en-US"/>
              <a:t>31/12/2013</a:t>
            </a:r>
          </a:p>
        </p:txBody>
      </p:sp>
      <p:sp>
        <p:nvSpPr>
          <p:cNvPr id="12" name="Star: 5 Points 11">
            <a:extLst>
              <a:ext uri="{FF2B5EF4-FFF2-40B4-BE49-F238E27FC236}">
                <a16:creationId xmlns:a16="http://schemas.microsoft.com/office/drawing/2014/main" id="{5B6D14D2-3422-476B-99F5-34B39177673F}"/>
              </a:ext>
            </a:extLst>
          </p:cNvPr>
          <p:cNvSpPr/>
          <p:nvPr/>
        </p:nvSpPr>
        <p:spPr>
          <a:xfrm>
            <a:off x="1434517" y="2571839"/>
            <a:ext cx="167780" cy="153491"/>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3150984B-184B-4968-ACD7-718EA7E96AC7}"/>
              </a:ext>
            </a:extLst>
          </p:cNvPr>
          <p:cNvSpPr/>
          <p:nvPr/>
        </p:nvSpPr>
        <p:spPr>
          <a:xfrm>
            <a:off x="2719431" y="2573238"/>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929BF21B-D7A7-45BA-A889-1FB9E1565A2B}"/>
              </a:ext>
            </a:extLst>
          </p:cNvPr>
          <p:cNvSpPr/>
          <p:nvPr/>
        </p:nvSpPr>
        <p:spPr>
          <a:xfrm>
            <a:off x="4263005" y="2573238"/>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63ED82DE-24F0-49C1-872D-286C577857F1}"/>
              </a:ext>
            </a:extLst>
          </p:cNvPr>
          <p:cNvSpPr/>
          <p:nvPr/>
        </p:nvSpPr>
        <p:spPr>
          <a:xfrm>
            <a:off x="4581787" y="2565941"/>
            <a:ext cx="167780" cy="153491"/>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B206F5A7-9565-429F-9E71-2358550A8E06}"/>
              </a:ext>
            </a:extLst>
          </p:cNvPr>
          <p:cNvSpPr/>
          <p:nvPr/>
        </p:nvSpPr>
        <p:spPr>
          <a:xfrm>
            <a:off x="1242968" y="3414472"/>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64283FA8-A88D-4FA9-A8CD-56E2BC15EB21}"/>
              </a:ext>
            </a:extLst>
          </p:cNvPr>
          <p:cNvSpPr/>
          <p:nvPr/>
        </p:nvSpPr>
        <p:spPr>
          <a:xfrm>
            <a:off x="2442594" y="3414471"/>
            <a:ext cx="167780" cy="153491"/>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DBE3B8AE-4C71-4792-A7A7-D5E1EAF4DE53}"/>
              </a:ext>
            </a:extLst>
          </p:cNvPr>
          <p:cNvSpPr/>
          <p:nvPr/>
        </p:nvSpPr>
        <p:spPr>
          <a:xfrm>
            <a:off x="4263005" y="3429000"/>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09F4F44-C715-4D10-989E-E5712F01CD8C}"/>
              </a:ext>
            </a:extLst>
          </p:cNvPr>
          <p:cNvSpPr/>
          <p:nvPr/>
        </p:nvSpPr>
        <p:spPr>
          <a:xfrm>
            <a:off x="5236128" y="3414470"/>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E564B634-9314-4943-84B3-BD136D8B59D0}"/>
              </a:ext>
            </a:extLst>
          </p:cNvPr>
          <p:cNvSpPr/>
          <p:nvPr/>
        </p:nvSpPr>
        <p:spPr>
          <a:xfrm>
            <a:off x="6435754" y="3420066"/>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738F1AEE-017F-4D14-968E-8B79B21E8820}"/>
              </a:ext>
            </a:extLst>
          </p:cNvPr>
          <p:cNvSpPr/>
          <p:nvPr/>
        </p:nvSpPr>
        <p:spPr>
          <a:xfrm>
            <a:off x="6495875" y="3414469"/>
            <a:ext cx="167780" cy="153491"/>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1012E057-9565-4972-BC2C-02179930E7C3}"/>
              </a:ext>
            </a:extLst>
          </p:cNvPr>
          <p:cNvSpPr/>
          <p:nvPr/>
        </p:nvSpPr>
        <p:spPr>
          <a:xfrm>
            <a:off x="1805031" y="4186259"/>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211FA45D-0EA4-4733-AB14-DBC7730C9478}"/>
              </a:ext>
            </a:extLst>
          </p:cNvPr>
          <p:cNvSpPr/>
          <p:nvPr/>
        </p:nvSpPr>
        <p:spPr>
          <a:xfrm>
            <a:off x="5403908" y="4186256"/>
            <a:ext cx="167780" cy="153491"/>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4C76099A-5F57-4BCB-920D-6AADE3A9CF5C}"/>
              </a:ext>
            </a:extLst>
          </p:cNvPr>
          <p:cNvSpPr/>
          <p:nvPr/>
        </p:nvSpPr>
        <p:spPr>
          <a:xfrm>
            <a:off x="8784671" y="4187655"/>
            <a:ext cx="167780" cy="1534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D1315C-A0C4-4900-81CC-F63FBD92DF52}"/>
              </a:ext>
            </a:extLst>
          </p:cNvPr>
          <p:cNvSpPr/>
          <p:nvPr/>
        </p:nvSpPr>
        <p:spPr>
          <a:xfrm>
            <a:off x="4229449" y="2529880"/>
            <a:ext cx="788566" cy="254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70BA340-6937-47C2-AC1B-2DFF9C44B5D9}"/>
              </a:ext>
            </a:extLst>
          </p:cNvPr>
          <p:cNvSpPr/>
          <p:nvPr/>
        </p:nvSpPr>
        <p:spPr>
          <a:xfrm>
            <a:off x="6393811" y="3355751"/>
            <a:ext cx="788566" cy="254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8E2F9FF5-9C91-481D-BF3D-E7ACE3C7B28C}"/>
              </a:ext>
            </a:extLst>
          </p:cNvPr>
          <p:cNvCxnSpPr>
            <a:stCxn id="25" idx="0"/>
          </p:cNvCxnSpPr>
          <p:nvPr/>
        </p:nvCxnSpPr>
        <p:spPr>
          <a:xfrm rot="16200000" flipH="1" flipV="1">
            <a:off x="4172424" y="2216391"/>
            <a:ext cx="137819" cy="764796"/>
          </a:xfrm>
          <a:prstGeom prst="bentConnector4">
            <a:avLst>
              <a:gd name="adj1" fmla="val -165870"/>
              <a:gd name="adj2" fmla="val 988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17FAFA-71D7-4CB8-A22D-FC870A7C8CDD}"/>
              </a:ext>
            </a:extLst>
          </p:cNvPr>
          <p:cNvCxnSpPr/>
          <p:nvPr/>
        </p:nvCxnSpPr>
        <p:spPr>
          <a:xfrm rot="16200000" flipH="1" flipV="1">
            <a:off x="6111678" y="3039906"/>
            <a:ext cx="137819" cy="764796"/>
          </a:xfrm>
          <a:prstGeom prst="bentConnector4">
            <a:avLst>
              <a:gd name="adj1" fmla="val -165870"/>
              <a:gd name="adj2" fmla="val 9881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Isosceles Triangle 32">
            <a:extLst>
              <a:ext uri="{FF2B5EF4-FFF2-40B4-BE49-F238E27FC236}">
                <a16:creationId xmlns:a16="http://schemas.microsoft.com/office/drawing/2014/main" id="{4ADACFFB-6B7E-4DC8-95E4-9248E40D2FAE}"/>
              </a:ext>
            </a:extLst>
          </p:cNvPr>
          <p:cNvSpPr/>
          <p:nvPr/>
        </p:nvSpPr>
        <p:spPr>
          <a:xfrm>
            <a:off x="3815144" y="2692864"/>
            <a:ext cx="87581" cy="110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00EF90AF-4121-4430-A6A9-7675C1FCB3D1}"/>
              </a:ext>
            </a:extLst>
          </p:cNvPr>
          <p:cNvSpPr/>
          <p:nvPr/>
        </p:nvSpPr>
        <p:spPr>
          <a:xfrm>
            <a:off x="5752106" y="3527340"/>
            <a:ext cx="87581" cy="110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5121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133f4b6-f204-47a2-bd3c-cffa105970bc">
      <UserInfo>
        <DisplayName>Tal Sagiv</DisplayName>
        <AccountId>34</AccountId>
        <AccountType/>
      </UserInfo>
      <UserInfo>
        <DisplayName>Alon Lanyado</DisplayName>
        <AccountId>6</AccountId>
        <AccountType/>
      </UserInfo>
      <UserInfo>
        <DisplayName>Coby Metzger</DisplayName>
        <AccountId>35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מסמך" ma:contentTypeID="0x0101002C31E3404EF4534293ADBB1F9F9B9FD9" ma:contentTypeVersion="11" ma:contentTypeDescription="צור מסמך חדש." ma:contentTypeScope="" ma:versionID="a71e982a4996ea4c4bd60895e45ae4d5">
  <xsd:schema xmlns:xsd="http://www.w3.org/2001/XMLSchema" xmlns:xs="http://www.w3.org/2001/XMLSchema" xmlns:p="http://schemas.microsoft.com/office/2006/metadata/properties" xmlns:ns2="75732a1a-ab78-4c69-9481-b06b03852f9d" xmlns:ns3="b133f4b6-f204-47a2-bd3c-cffa105970bc" targetNamespace="http://schemas.microsoft.com/office/2006/metadata/properties" ma:root="true" ma:fieldsID="e74988e12a45a1e3d6c24eea3ebd660d" ns2:_="" ns3:_="">
    <xsd:import namespace="75732a1a-ab78-4c69-9481-b06b03852f9d"/>
    <xsd:import namespace="b133f4b6-f204-47a2-bd3c-cffa105970b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32a1a-ab78-4c69-9481-b06b03852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33f4b6-f204-47a2-bd3c-cffa105970bc" elementFormDefault="qualified">
    <xsd:import namespace="http://schemas.microsoft.com/office/2006/documentManagement/types"/>
    <xsd:import namespace="http://schemas.microsoft.com/office/infopath/2007/PartnerControls"/>
    <xsd:element name="SharedWithUsers" ma:index="10" nillable="true" ma:displayName="משותף עם"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משותף עם פרטים"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DFB78E-0254-4193-A048-FDA04046671F}">
  <ds:schemaRefs>
    <ds:schemaRef ds:uri="75732a1a-ab78-4c69-9481-b06b03852f9d"/>
    <ds:schemaRef ds:uri="b133f4b6-f204-47a2-bd3c-cffa105970b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4E8EBB8-A0DC-493F-A783-B1C32942CCB8}">
  <ds:schemaRefs>
    <ds:schemaRef ds:uri="http://schemas.microsoft.com/sharepoint/v3/contenttype/forms"/>
  </ds:schemaRefs>
</ds:datastoreItem>
</file>

<file path=customXml/itemProps3.xml><?xml version="1.0" encoding="utf-8"?>
<ds:datastoreItem xmlns:ds="http://schemas.openxmlformats.org/officeDocument/2006/customXml" ds:itemID="{893CB497-200D-4AFB-B35D-A3EEE457B4D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POC for using MES models in clinical trials matching</vt:lpstr>
      <vt:lpstr>Clinical Trial #1 – NCT01649297</vt:lpstr>
      <vt:lpstr>NCT01649297: Eligibility</vt:lpstr>
      <vt:lpstr>NCT01649297: Eligibility</vt:lpstr>
      <vt:lpstr>NCT01649297: Eligibility</vt:lpstr>
      <vt:lpstr>NCT01649297: Eligibility</vt:lpstr>
      <vt:lpstr>NCT01649297: Eligibility</vt:lpstr>
      <vt:lpstr>NCT01649297: Eligibility</vt:lpstr>
      <vt:lpstr>Simulating Recruitment</vt:lpstr>
      <vt:lpstr>Modeling Screening Success/Fail</vt:lpstr>
      <vt:lpstr>Performance: Estimating number needed to screen</vt:lpstr>
      <vt:lpstr>Clinical Trial #2 – NCT02993406</vt:lpstr>
      <vt:lpstr>NCT02993406 : Eligibility</vt:lpstr>
      <vt:lpstr>NCT02993406 : Eligibility</vt:lpstr>
      <vt:lpstr>NCT02993406 : Eligibility</vt:lpstr>
      <vt:lpstr>NCT02993406 : Eligibility</vt:lpstr>
      <vt:lpstr>NCT02993406 : Eligibility</vt:lpstr>
      <vt:lpstr>Performance: NN to Screen and to Enroll</vt:lpstr>
      <vt:lpstr>Performance: Estimating number needed to screen</vt:lpstr>
      <vt:lpstr>Performance: Estimating number needed to enroll (Low numbers – running bootstrap)</vt:lpstr>
      <vt:lpstr>Clinical Trial #3 – NCT03036150</vt:lpstr>
      <vt:lpstr>NCT03036150: Eligibility</vt:lpstr>
      <vt:lpstr>NCT03036150: Eligibility</vt:lpstr>
      <vt:lpstr>NCT03036150: Eligibility</vt:lpstr>
      <vt:lpstr>Simulating Recruitment</vt:lpstr>
      <vt:lpstr>Modeling Screening Success/Fail</vt:lpstr>
      <vt:lpstr>Performance: Estimating number needed to screen</vt:lpstr>
      <vt:lpstr>Performance: Estimating number needed to screen</vt:lpstr>
      <vt:lpstr>Disclaimers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 for using MES models in clinical trials matching</dc:title>
  <dc:creator/>
  <cp:revision>1</cp:revision>
  <dcterms:created xsi:type="dcterms:W3CDTF">2021-05-05T07:41:46Z</dcterms:created>
  <dcterms:modified xsi:type="dcterms:W3CDTF">2021-12-13T09:12:38Z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0x0101002C31E3404EF4534293ADBB1F9F9B9FD9</vt:lpwstr>
  </property>
  <property fmtid="{D5CDD505-2E9C-101B-9397-08002B2CF9AE}" pid="3" name="ComplianceAssetId">
    <vt:lpwstr/>
  </property>
  <property fmtid="{D5CDD505-2E9C-101B-9397-08002B2CF9AE}" pid="4" name="_ExtendedDescription">
    <vt:lpwstr/>
  </property>
</Properties>
</file>