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sldIdLst>
    <p:sldId id="257" r:id="rId5"/>
    <p:sldId id="324" r:id="rId6"/>
    <p:sldId id="330" r:id="rId7"/>
    <p:sldId id="326" r:id="rId8"/>
    <p:sldId id="328" r:id="rId9"/>
    <p:sldId id="289" r:id="rId10"/>
    <p:sldId id="329" r:id="rId11"/>
    <p:sldId id="1755" r:id="rId12"/>
    <p:sldId id="313" r:id="rId13"/>
    <p:sldId id="312" r:id="rId14"/>
    <p:sldId id="1756" r:id="rId15"/>
    <p:sldId id="1879" r:id="rId16"/>
    <p:sldId id="332" r:id="rId17"/>
    <p:sldId id="337" r:id="rId18"/>
    <p:sldId id="1906" r:id="rId19"/>
    <p:sldId id="1759" r:id="rId20"/>
    <p:sldId id="1880" r:id="rId21"/>
    <p:sldId id="1761" r:id="rId22"/>
    <p:sldId id="311" r:id="rId23"/>
    <p:sldId id="1881" r:id="rId24"/>
    <p:sldId id="1910" r:id="rId25"/>
    <p:sldId id="1911" r:id="rId26"/>
    <p:sldId id="1783" r:id="rId27"/>
    <p:sldId id="1882" r:id="rId28"/>
    <p:sldId id="315" r:id="rId29"/>
    <p:sldId id="1883" r:id="rId30"/>
    <p:sldId id="1791" r:id="rId31"/>
    <p:sldId id="272" r:id="rId32"/>
    <p:sldId id="1790" r:id="rId33"/>
    <p:sldId id="1884" r:id="rId34"/>
    <p:sldId id="317" r:id="rId35"/>
    <p:sldId id="1793" r:id="rId36"/>
    <p:sldId id="1885" r:id="rId37"/>
    <p:sldId id="318" r:id="rId38"/>
    <p:sldId id="1795" r:id="rId39"/>
    <p:sldId id="1794" r:id="rId40"/>
    <p:sldId id="1886" r:id="rId41"/>
    <p:sldId id="319" r:id="rId42"/>
    <p:sldId id="1797" r:id="rId43"/>
    <p:sldId id="1887" r:id="rId44"/>
    <p:sldId id="321" r:id="rId45"/>
    <p:sldId id="1800" r:id="rId46"/>
    <p:sldId id="1907" r:id="rId47"/>
    <p:sldId id="1909" r:id="rId48"/>
    <p:sldId id="309" r:id="rId49"/>
    <p:sldId id="1888" r:id="rId50"/>
    <p:sldId id="322" r:id="rId51"/>
    <p:sldId id="323" r:id="rId52"/>
    <p:sldId id="297" r:id="rId53"/>
    <p:sldId id="1798" r:id="rId54"/>
    <p:sldId id="307" r:id="rId55"/>
    <p:sldId id="1801" r:id="rId56"/>
    <p:sldId id="177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6379C-54D6-6A27-B8A1-3005151201B0}" v="70" dt="2020-02-24T08:44:15.658"/>
    <p1510:client id="{D004FAA1-C9CC-4C4B-B735-C6B96BA6F4AF}" v="571" dt="2020-02-17T08:03:21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Shoshan" userId="S::avi@earlysign.com::00d9c0e4-1fd5-45ef-a1a4-b454cc6b3668" providerId="AD" clId="Web-{38228E5B-811C-1E88-0C82-4B20CEFBC396}"/>
    <pc:docChg chg="modSld">
      <pc:chgData name="Avi Shoshan" userId="S::avi@earlysign.com::00d9c0e4-1fd5-45ef-a1a4-b454cc6b3668" providerId="AD" clId="Web-{38228E5B-811C-1E88-0C82-4B20CEFBC396}" dt="2020-02-05T08:27:27.140" v="4" actId="20577"/>
      <pc:docMkLst>
        <pc:docMk/>
      </pc:docMkLst>
      <pc:sldChg chg="modSp">
        <pc:chgData name="Avi Shoshan" userId="S::avi@earlysign.com::00d9c0e4-1fd5-45ef-a1a4-b454cc6b3668" providerId="AD" clId="Web-{38228E5B-811C-1E88-0C82-4B20CEFBC396}" dt="2020-02-05T08:27:24.186" v="2" actId="20577"/>
        <pc:sldMkLst>
          <pc:docMk/>
          <pc:sldMk cId="2507857225" sldId="257"/>
        </pc:sldMkLst>
        <pc:spChg chg="mod">
          <ac:chgData name="Avi Shoshan" userId="S::avi@earlysign.com::00d9c0e4-1fd5-45ef-a1a4-b454cc6b3668" providerId="AD" clId="Web-{38228E5B-811C-1E88-0C82-4B20CEFBC396}" dt="2020-02-05T08:27:24.186" v="2" actId="20577"/>
          <ac:spMkLst>
            <pc:docMk/>
            <pc:sldMk cId="2507857225" sldId="257"/>
            <ac:spMk id="5" creationId="{00000000-0000-0000-0000-000000000000}"/>
          </ac:spMkLst>
        </pc:spChg>
      </pc:sldChg>
    </pc:docChg>
  </pc:docChgLst>
  <pc:docChgLst>
    <pc:chgData name="Yaron" userId="S::yaron@earlysign.com::5aab97db-2b28-4b1e-ae6e-ac1b04411bcf" providerId="AD" clId="Web-{3D73F951-1821-3902-7AEE-18194D64ADFD}"/>
    <pc:docChg chg="modSld">
      <pc:chgData name="Yaron" userId="S::yaron@earlysign.com::5aab97db-2b28-4b1e-ae6e-ac1b04411bcf" providerId="AD" clId="Web-{3D73F951-1821-3902-7AEE-18194D64ADFD}" dt="2020-02-02T13:01:22.098" v="32" actId="20577"/>
      <pc:docMkLst>
        <pc:docMk/>
      </pc:docMkLst>
      <pc:sldChg chg="modSp">
        <pc:chgData name="Yaron" userId="S::yaron@earlysign.com::5aab97db-2b28-4b1e-ae6e-ac1b04411bcf" providerId="AD" clId="Web-{3D73F951-1821-3902-7AEE-18194D64ADFD}" dt="2020-02-02T13:01:20.894" v="29" actId="20577"/>
        <pc:sldMkLst>
          <pc:docMk/>
          <pc:sldMk cId="2507857225" sldId="257"/>
        </pc:sldMkLst>
        <pc:spChg chg="mod">
          <ac:chgData name="Yaron" userId="S::yaron@earlysign.com::5aab97db-2b28-4b1e-ae6e-ac1b04411bcf" providerId="AD" clId="Web-{3D73F951-1821-3902-7AEE-18194D64ADFD}" dt="2020-02-02T13:01:20.894" v="29" actId="20577"/>
          <ac:spMkLst>
            <pc:docMk/>
            <pc:sldMk cId="2507857225" sldId="257"/>
            <ac:spMk id="5" creationId="{00000000-0000-0000-0000-000000000000}"/>
          </ac:spMkLst>
        </pc:spChg>
      </pc:sldChg>
    </pc:docChg>
  </pc:docChgLst>
  <pc:docChgLst>
    <pc:chgData name="Avi Shoshan" userId="S::avi@earlysign.com::00d9c0e4-1fd5-45ef-a1a4-b454cc6b3668" providerId="AD" clId="Web-{6E56379C-54D6-6A27-B8A1-3005151201B0}"/>
    <pc:docChg chg="modSld">
      <pc:chgData name="Avi Shoshan" userId="S::avi@earlysign.com::00d9c0e4-1fd5-45ef-a1a4-b454cc6b3668" providerId="AD" clId="Web-{6E56379C-54D6-6A27-B8A1-3005151201B0}" dt="2020-02-24T08:44:14.252" v="67" actId="20577"/>
      <pc:docMkLst>
        <pc:docMk/>
      </pc:docMkLst>
      <pc:sldChg chg="modSp">
        <pc:chgData name="Avi Shoshan" userId="S::avi@earlysign.com::00d9c0e4-1fd5-45ef-a1a4-b454cc6b3668" providerId="AD" clId="Web-{6E56379C-54D6-6A27-B8A1-3005151201B0}" dt="2020-02-24T08:44:14.252" v="67" actId="20577"/>
        <pc:sldMkLst>
          <pc:docMk/>
          <pc:sldMk cId="2024790297" sldId="1801"/>
        </pc:sldMkLst>
        <pc:spChg chg="mod">
          <ac:chgData name="Avi Shoshan" userId="S::avi@earlysign.com::00d9c0e4-1fd5-45ef-a1a4-b454cc6b3668" providerId="AD" clId="Web-{6E56379C-54D6-6A27-B8A1-3005151201B0}" dt="2020-02-24T08:44:14.252" v="67" actId="20577"/>
          <ac:spMkLst>
            <pc:docMk/>
            <pc:sldMk cId="2024790297" sldId="1801"/>
            <ac:spMk id="2" creationId="{CCD22577-4D6B-4E3A-9A54-A5B47574503A}"/>
          </ac:spMkLst>
        </pc:spChg>
      </pc:sldChg>
    </pc:docChg>
  </pc:docChgLst>
  <pc:docChgLst>
    <pc:chgData name="Yaron" userId="5aab97db-2b28-4b1e-ae6e-ac1b04411bcf" providerId="ADAL" clId="{D004FAA1-C9CC-4C4B-B735-C6B96BA6F4AF}"/>
    <pc:docChg chg="undo custSel addSld delSld modSld">
      <pc:chgData name="Yaron" userId="5aab97db-2b28-4b1e-ae6e-ac1b04411bcf" providerId="ADAL" clId="{D004FAA1-C9CC-4C4B-B735-C6B96BA6F4AF}" dt="2020-02-02T15:45:48.979" v="1972" actId="47"/>
      <pc:docMkLst>
        <pc:docMk/>
      </pc:docMkLst>
      <pc:sldChg chg="modSp">
        <pc:chgData name="Yaron" userId="5aab97db-2b28-4b1e-ae6e-ac1b04411bcf" providerId="ADAL" clId="{D004FAA1-C9CC-4C4B-B735-C6B96BA6F4AF}" dt="2020-02-02T13:04:01.784" v="2" actId="20577"/>
        <pc:sldMkLst>
          <pc:docMk/>
          <pc:sldMk cId="2507857225" sldId="257"/>
        </pc:sldMkLst>
        <pc:spChg chg="mod">
          <ac:chgData name="Yaron" userId="5aab97db-2b28-4b1e-ae6e-ac1b04411bcf" providerId="ADAL" clId="{D004FAA1-C9CC-4C4B-B735-C6B96BA6F4AF}" dt="2020-02-02T13:04:01.784" v="2" actId="20577"/>
          <ac:spMkLst>
            <pc:docMk/>
            <pc:sldMk cId="2507857225" sldId="257"/>
            <ac:spMk id="5" creationId="{00000000-0000-0000-0000-000000000000}"/>
          </ac:spMkLst>
        </pc:spChg>
      </pc:sldChg>
      <pc:sldChg chg="del">
        <pc:chgData name="Yaron" userId="5aab97db-2b28-4b1e-ae6e-ac1b04411bcf" providerId="ADAL" clId="{D004FAA1-C9CC-4C4B-B735-C6B96BA6F4AF}" dt="2020-02-02T15:35:23.363" v="1540" actId="47"/>
        <pc:sldMkLst>
          <pc:docMk/>
          <pc:sldMk cId="1476221442" sldId="273"/>
        </pc:sldMkLst>
      </pc:sldChg>
      <pc:sldChg chg="del">
        <pc:chgData name="Yaron" userId="5aab97db-2b28-4b1e-ae6e-ac1b04411bcf" providerId="ADAL" clId="{D004FAA1-C9CC-4C4B-B735-C6B96BA6F4AF}" dt="2020-02-02T13:47:03.649" v="805" actId="47"/>
        <pc:sldMkLst>
          <pc:docMk/>
          <pc:sldMk cId="1473080536" sldId="287"/>
        </pc:sldMkLst>
      </pc:sldChg>
      <pc:sldChg chg="del">
        <pc:chgData name="Yaron" userId="5aab97db-2b28-4b1e-ae6e-ac1b04411bcf" providerId="ADAL" clId="{D004FAA1-C9CC-4C4B-B735-C6B96BA6F4AF}" dt="2020-02-02T13:47:05.926" v="806" actId="47"/>
        <pc:sldMkLst>
          <pc:docMk/>
          <pc:sldMk cId="461264397" sldId="288"/>
        </pc:sldMkLst>
      </pc:sldChg>
      <pc:sldChg chg="del">
        <pc:chgData name="Yaron" userId="5aab97db-2b28-4b1e-ae6e-ac1b04411bcf" providerId="ADAL" clId="{D004FAA1-C9CC-4C4B-B735-C6B96BA6F4AF}" dt="2020-02-02T13:47:07.903" v="808" actId="47"/>
        <pc:sldMkLst>
          <pc:docMk/>
          <pc:sldMk cId="1330218165" sldId="290"/>
        </pc:sldMkLst>
      </pc:sldChg>
      <pc:sldChg chg="del">
        <pc:chgData name="Yaron" userId="5aab97db-2b28-4b1e-ae6e-ac1b04411bcf" providerId="ADAL" clId="{D004FAA1-C9CC-4C4B-B735-C6B96BA6F4AF}" dt="2020-02-02T13:47:10.870" v="810" actId="47"/>
        <pc:sldMkLst>
          <pc:docMk/>
          <pc:sldMk cId="798069484" sldId="293"/>
        </pc:sldMkLst>
      </pc:sldChg>
      <pc:sldChg chg="del">
        <pc:chgData name="Yaron" userId="5aab97db-2b28-4b1e-ae6e-ac1b04411bcf" providerId="ADAL" clId="{D004FAA1-C9CC-4C4B-B735-C6B96BA6F4AF}" dt="2020-02-02T13:47:11.885" v="811" actId="47"/>
        <pc:sldMkLst>
          <pc:docMk/>
          <pc:sldMk cId="1506850835" sldId="294"/>
        </pc:sldMkLst>
      </pc:sldChg>
      <pc:sldChg chg="add del">
        <pc:chgData name="Yaron" userId="5aab97db-2b28-4b1e-ae6e-ac1b04411bcf" providerId="ADAL" clId="{D004FAA1-C9CC-4C4B-B735-C6B96BA6F4AF}" dt="2020-02-02T15:45:26.594" v="1968" actId="47"/>
        <pc:sldMkLst>
          <pc:docMk/>
          <pc:sldMk cId="2721988018" sldId="297"/>
        </pc:sldMkLst>
      </pc:sldChg>
      <pc:sldChg chg="del">
        <pc:chgData name="Yaron" userId="5aab97db-2b28-4b1e-ae6e-ac1b04411bcf" providerId="ADAL" clId="{D004FAA1-C9CC-4C4B-B735-C6B96BA6F4AF}" dt="2020-02-02T13:47:09.531" v="809" actId="47"/>
        <pc:sldMkLst>
          <pc:docMk/>
          <pc:sldMk cId="4118683313" sldId="300"/>
        </pc:sldMkLst>
      </pc:sldChg>
      <pc:sldChg chg="modSp">
        <pc:chgData name="Yaron" userId="5aab97db-2b28-4b1e-ae6e-ac1b04411bcf" providerId="ADAL" clId="{D004FAA1-C9CC-4C4B-B735-C6B96BA6F4AF}" dt="2020-02-02T13:26:18.399" v="397" actId="20577"/>
        <pc:sldMkLst>
          <pc:docMk/>
          <pc:sldMk cId="3853144786" sldId="311"/>
        </pc:sldMkLst>
        <pc:spChg chg="mod">
          <ac:chgData name="Yaron" userId="5aab97db-2b28-4b1e-ae6e-ac1b04411bcf" providerId="ADAL" clId="{D004FAA1-C9CC-4C4B-B735-C6B96BA6F4AF}" dt="2020-02-02T13:26:18.399" v="397" actId="20577"/>
          <ac:spMkLst>
            <pc:docMk/>
            <pc:sldMk cId="3853144786" sldId="311"/>
            <ac:spMk id="3" creationId="{7A5FB7D8-70AC-4F99-959E-D4F2A8D93CE3}"/>
          </ac:spMkLst>
        </pc:spChg>
      </pc:sldChg>
      <pc:sldChg chg="modSp del">
        <pc:chgData name="Yaron" userId="5aab97db-2b28-4b1e-ae6e-ac1b04411bcf" providerId="ADAL" clId="{D004FAA1-C9CC-4C4B-B735-C6B96BA6F4AF}" dt="2020-02-02T15:42:12.356" v="1822" actId="47"/>
        <pc:sldMkLst>
          <pc:docMk/>
          <pc:sldMk cId="3160220826" sldId="316"/>
        </pc:sldMkLst>
        <pc:spChg chg="mod">
          <ac:chgData name="Yaron" userId="5aab97db-2b28-4b1e-ae6e-ac1b04411bcf" providerId="ADAL" clId="{D004FAA1-C9CC-4C4B-B735-C6B96BA6F4AF}" dt="2020-02-02T15:37:45.279" v="1728"/>
          <ac:spMkLst>
            <pc:docMk/>
            <pc:sldMk cId="3160220826" sldId="316"/>
            <ac:spMk id="3" creationId="{49613CDF-3760-44E0-8BB2-22405BB5CD8A}"/>
          </ac:spMkLst>
        </pc:spChg>
      </pc:sldChg>
      <pc:sldChg chg="modSp">
        <pc:chgData name="Yaron" userId="5aab97db-2b28-4b1e-ae6e-ac1b04411bcf" providerId="ADAL" clId="{D004FAA1-C9CC-4C4B-B735-C6B96BA6F4AF}" dt="2020-02-02T13:14:31.684" v="44" actId="20577"/>
        <pc:sldMkLst>
          <pc:docMk/>
          <pc:sldMk cId="2609503612" sldId="324"/>
        </pc:sldMkLst>
        <pc:spChg chg="mod">
          <ac:chgData name="Yaron" userId="5aab97db-2b28-4b1e-ae6e-ac1b04411bcf" providerId="ADAL" clId="{D004FAA1-C9CC-4C4B-B735-C6B96BA6F4AF}" dt="2020-02-02T13:14:31.684" v="44" actId="20577"/>
          <ac:spMkLst>
            <pc:docMk/>
            <pc:sldMk cId="2609503612" sldId="324"/>
            <ac:spMk id="3" creationId="{44C7ACA2-E8A3-494B-8B52-364032165097}"/>
          </ac:spMkLst>
        </pc:spChg>
      </pc:sldChg>
      <pc:sldChg chg="del">
        <pc:chgData name="Yaron" userId="5aab97db-2b28-4b1e-ae6e-ac1b04411bcf" providerId="ADAL" clId="{D004FAA1-C9CC-4C4B-B735-C6B96BA6F4AF}" dt="2020-02-02T13:15:23.730" v="97" actId="47"/>
        <pc:sldMkLst>
          <pc:docMk/>
          <pc:sldMk cId="1609243060" sldId="325"/>
        </pc:sldMkLst>
      </pc:sldChg>
      <pc:sldChg chg="del">
        <pc:chgData name="Yaron" userId="5aab97db-2b28-4b1e-ae6e-ac1b04411bcf" providerId="ADAL" clId="{D004FAA1-C9CC-4C4B-B735-C6B96BA6F4AF}" dt="2020-02-02T13:15:22.422" v="96" actId="47"/>
        <pc:sldMkLst>
          <pc:docMk/>
          <pc:sldMk cId="2236338265" sldId="327"/>
        </pc:sldMkLst>
      </pc:sldChg>
      <pc:sldChg chg="modSp modAnim">
        <pc:chgData name="Yaron" userId="5aab97db-2b28-4b1e-ae6e-ac1b04411bcf" providerId="ADAL" clId="{D004FAA1-C9CC-4C4B-B735-C6B96BA6F4AF}" dt="2020-02-02T13:53:53.251" v="912"/>
        <pc:sldMkLst>
          <pc:docMk/>
          <pc:sldMk cId="2150851266" sldId="328"/>
        </pc:sldMkLst>
        <pc:spChg chg="mod">
          <ac:chgData name="Yaron" userId="5aab97db-2b28-4b1e-ae6e-ac1b04411bcf" providerId="ADAL" clId="{D004FAA1-C9CC-4C4B-B735-C6B96BA6F4AF}" dt="2020-02-02T13:12:58.505" v="40" actId="20577"/>
          <ac:spMkLst>
            <pc:docMk/>
            <pc:sldMk cId="2150851266" sldId="328"/>
            <ac:spMk id="2" creationId="{3C47B9E0-A983-45EC-8725-917601357954}"/>
          </ac:spMkLst>
        </pc:spChg>
        <pc:spChg chg="mod">
          <ac:chgData name="Yaron" userId="5aab97db-2b28-4b1e-ae6e-ac1b04411bcf" providerId="ADAL" clId="{D004FAA1-C9CC-4C4B-B735-C6B96BA6F4AF}" dt="2020-02-02T13:13:01.314" v="43" actId="27636"/>
          <ac:spMkLst>
            <pc:docMk/>
            <pc:sldMk cId="2150851266" sldId="328"/>
            <ac:spMk id="3" creationId="{E3BD803A-BDEA-4C10-B9A5-BA6FA429BB3A}"/>
          </ac:spMkLst>
        </pc:spChg>
      </pc:sldChg>
      <pc:sldChg chg="modSp">
        <pc:chgData name="Yaron" userId="5aab97db-2b28-4b1e-ae6e-ac1b04411bcf" providerId="ADAL" clId="{D004FAA1-C9CC-4C4B-B735-C6B96BA6F4AF}" dt="2020-02-02T13:52:07.611" v="904" actId="20577"/>
        <pc:sldMkLst>
          <pc:docMk/>
          <pc:sldMk cId="3822670329" sldId="329"/>
        </pc:sldMkLst>
        <pc:spChg chg="mod">
          <ac:chgData name="Yaron" userId="5aab97db-2b28-4b1e-ae6e-ac1b04411bcf" providerId="ADAL" clId="{D004FAA1-C9CC-4C4B-B735-C6B96BA6F4AF}" dt="2020-02-02T13:52:07.611" v="904" actId="20577"/>
          <ac:spMkLst>
            <pc:docMk/>
            <pc:sldMk cId="3822670329" sldId="329"/>
            <ac:spMk id="2" creationId="{A4BD5542-644F-4EEC-B177-0F9C644392F8}"/>
          </ac:spMkLst>
        </pc:spChg>
      </pc:sldChg>
      <pc:sldChg chg="modSp modAnim">
        <pc:chgData name="Yaron" userId="5aab97db-2b28-4b1e-ae6e-ac1b04411bcf" providerId="ADAL" clId="{D004FAA1-C9CC-4C4B-B735-C6B96BA6F4AF}" dt="2020-02-02T13:54:30.216" v="913"/>
        <pc:sldMkLst>
          <pc:docMk/>
          <pc:sldMk cId="494710901" sldId="332"/>
        </pc:sldMkLst>
        <pc:spChg chg="mod">
          <ac:chgData name="Yaron" userId="5aab97db-2b28-4b1e-ae6e-ac1b04411bcf" providerId="ADAL" clId="{D004FAA1-C9CC-4C4B-B735-C6B96BA6F4AF}" dt="2020-02-02T13:52:21.157" v="905" actId="114"/>
          <ac:spMkLst>
            <pc:docMk/>
            <pc:sldMk cId="494710901" sldId="332"/>
            <ac:spMk id="3" creationId="{00000000-0000-0000-0000-000000000000}"/>
          </ac:spMkLst>
        </pc:spChg>
      </pc:sldChg>
      <pc:sldChg chg="del">
        <pc:chgData name="Yaron" userId="5aab97db-2b28-4b1e-ae6e-ac1b04411bcf" providerId="ADAL" clId="{D004FAA1-C9CC-4C4B-B735-C6B96BA6F4AF}" dt="2020-02-02T13:20:21.923" v="220" actId="47"/>
        <pc:sldMkLst>
          <pc:docMk/>
          <pc:sldMk cId="1949029081" sldId="333"/>
        </pc:sldMkLst>
      </pc:sldChg>
      <pc:sldChg chg="del">
        <pc:chgData name="Yaron" userId="5aab97db-2b28-4b1e-ae6e-ac1b04411bcf" providerId="ADAL" clId="{D004FAA1-C9CC-4C4B-B735-C6B96BA6F4AF}" dt="2020-02-02T13:26:22.599" v="398" actId="47"/>
        <pc:sldMkLst>
          <pc:docMk/>
          <pc:sldMk cId="1569528039" sldId="334"/>
        </pc:sldMkLst>
      </pc:sldChg>
      <pc:sldChg chg="del">
        <pc:chgData name="Yaron" userId="5aab97db-2b28-4b1e-ae6e-ac1b04411bcf" providerId="ADAL" clId="{D004FAA1-C9CC-4C4B-B735-C6B96BA6F4AF}" dt="2020-02-02T13:42:15.454" v="789" actId="47"/>
        <pc:sldMkLst>
          <pc:docMk/>
          <pc:sldMk cId="1595425548" sldId="335"/>
        </pc:sldMkLst>
      </pc:sldChg>
      <pc:sldChg chg="modTransition">
        <pc:chgData name="Yaron" userId="5aab97db-2b28-4b1e-ae6e-ac1b04411bcf" providerId="ADAL" clId="{D004FAA1-C9CC-4C4B-B735-C6B96BA6F4AF}" dt="2020-02-02T13:17:59.782" v="218"/>
        <pc:sldMkLst>
          <pc:docMk/>
          <pc:sldMk cId="509479116" sldId="337"/>
        </pc:sldMkLst>
      </pc:sldChg>
      <pc:sldChg chg="modSp del modAnim">
        <pc:chgData name="Yaron" userId="5aab97db-2b28-4b1e-ae6e-ac1b04411bcf" providerId="ADAL" clId="{D004FAA1-C9CC-4C4B-B735-C6B96BA6F4AF}" dt="2020-02-02T13:12:35.984" v="15" actId="47"/>
        <pc:sldMkLst>
          <pc:docMk/>
          <pc:sldMk cId="1594133233" sldId="1752"/>
        </pc:sldMkLst>
        <pc:spChg chg="mod">
          <ac:chgData name="Yaron" userId="5aab97db-2b28-4b1e-ae6e-ac1b04411bcf" providerId="ADAL" clId="{D004FAA1-C9CC-4C4B-B735-C6B96BA6F4AF}" dt="2020-02-02T13:12:33.928" v="14"/>
          <ac:spMkLst>
            <pc:docMk/>
            <pc:sldMk cId="1594133233" sldId="1752"/>
            <ac:spMk id="3" creationId="{E3BD803A-BDEA-4C10-B9A5-BA6FA429BB3A}"/>
          </ac:spMkLst>
        </pc:spChg>
      </pc:sldChg>
      <pc:sldChg chg="del">
        <pc:chgData name="Yaron" userId="5aab97db-2b28-4b1e-ae6e-ac1b04411bcf" providerId="ADAL" clId="{D004FAA1-C9CC-4C4B-B735-C6B96BA6F4AF}" dt="2020-02-02T13:14:41.611" v="45" actId="47"/>
        <pc:sldMkLst>
          <pc:docMk/>
          <pc:sldMk cId="741530216" sldId="1753"/>
        </pc:sldMkLst>
      </pc:sldChg>
      <pc:sldChg chg="del">
        <pc:chgData name="Yaron" userId="5aab97db-2b28-4b1e-ae6e-ac1b04411bcf" providerId="ADAL" clId="{D004FAA1-C9CC-4C4B-B735-C6B96BA6F4AF}" dt="2020-02-02T13:15:27.938" v="98" actId="47"/>
        <pc:sldMkLst>
          <pc:docMk/>
          <pc:sldMk cId="3836146812" sldId="1754"/>
        </pc:sldMkLst>
      </pc:sldChg>
      <pc:sldChg chg="addSp delSp modSp">
        <pc:chgData name="Yaron" userId="5aab97db-2b28-4b1e-ae6e-ac1b04411bcf" providerId="ADAL" clId="{D004FAA1-C9CC-4C4B-B735-C6B96BA6F4AF}" dt="2020-02-02T13:41:26.795" v="787" actId="478"/>
        <pc:sldMkLst>
          <pc:docMk/>
          <pc:sldMk cId="1899404160" sldId="1759"/>
        </pc:sldMkLst>
        <pc:spChg chg="mod">
          <ac:chgData name="Yaron" userId="5aab97db-2b28-4b1e-ae6e-ac1b04411bcf" providerId="ADAL" clId="{D004FAA1-C9CC-4C4B-B735-C6B96BA6F4AF}" dt="2020-02-02T13:29:36.750" v="476" actId="20577"/>
          <ac:spMkLst>
            <pc:docMk/>
            <pc:sldMk cId="1899404160" sldId="1759"/>
            <ac:spMk id="2" creationId="{426A2BE6-B528-499C-9827-1833557812D3}"/>
          </ac:spMkLst>
        </pc:spChg>
        <pc:spChg chg="del mod">
          <ac:chgData name="Yaron" userId="5aab97db-2b28-4b1e-ae6e-ac1b04411bcf" providerId="ADAL" clId="{D004FAA1-C9CC-4C4B-B735-C6B96BA6F4AF}" dt="2020-02-02T13:30:53.482" v="496" actId="478"/>
          <ac:spMkLst>
            <pc:docMk/>
            <pc:sldMk cId="1899404160" sldId="1759"/>
            <ac:spMk id="3" creationId="{7C948895-E0BE-4AA5-91F7-77B74136F225}"/>
          </ac:spMkLst>
        </pc:spChg>
        <pc:spChg chg="mod">
          <ac:chgData name="Yaron" userId="5aab97db-2b28-4b1e-ae6e-ac1b04411bcf" providerId="ADAL" clId="{D004FAA1-C9CC-4C4B-B735-C6B96BA6F4AF}" dt="2020-02-02T13:30:49.620" v="495" actId="1076"/>
          <ac:spMkLst>
            <pc:docMk/>
            <pc:sldMk cId="1899404160" sldId="1759"/>
            <ac:spMk id="6" creationId="{6CAF1551-C78E-411B-9991-EA879F46A62D}"/>
          </ac:spMkLst>
        </pc:spChg>
        <pc:spChg chg="add del mod">
          <ac:chgData name="Yaron" userId="5aab97db-2b28-4b1e-ae6e-ac1b04411bcf" providerId="ADAL" clId="{D004FAA1-C9CC-4C4B-B735-C6B96BA6F4AF}" dt="2020-02-02T13:41:26.795" v="787" actId="478"/>
          <ac:spMkLst>
            <pc:docMk/>
            <pc:sldMk cId="1899404160" sldId="1759"/>
            <ac:spMk id="7" creationId="{87E1E103-733D-410F-B4F1-713CC25E8F46}"/>
          </ac:spMkLst>
        </pc:spChg>
        <pc:spChg chg="mod topLvl">
          <ac:chgData name="Yaron" userId="5aab97db-2b28-4b1e-ae6e-ac1b04411bcf" providerId="ADAL" clId="{D004FAA1-C9CC-4C4B-B735-C6B96BA6F4AF}" dt="2020-02-02T13:37:35.908" v="764" actId="1076"/>
          <ac:spMkLst>
            <pc:docMk/>
            <pc:sldMk cId="1899404160" sldId="1759"/>
            <ac:spMk id="9" creationId="{1E6331C0-2A8C-4F77-A5DD-0985987B68A4}"/>
          </ac:spMkLst>
        </pc:spChg>
        <pc:spChg chg="del">
          <ac:chgData name="Yaron" userId="5aab97db-2b28-4b1e-ae6e-ac1b04411bcf" providerId="ADAL" clId="{D004FAA1-C9CC-4C4B-B735-C6B96BA6F4AF}" dt="2020-02-02T13:32:26.341" v="535" actId="478"/>
          <ac:spMkLst>
            <pc:docMk/>
            <pc:sldMk cId="1899404160" sldId="1759"/>
            <ac:spMk id="10" creationId="{BE44E612-3298-4F22-B91A-1169285BF0B9}"/>
          </ac:spMkLst>
        </pc:spChg>
        <pc:spChg chg="mod topLvl">
          <ac:chgData name="Yaron" userId="5aab97db-2b28-4b1e-ae6e-ac1b04411bcf" providerId="ADAL" clId="{D004FAA1-C9CC-4C4B-B735-C6B96BA6F4AF}" dt="2020-02-02T13:36:59.644" v="754" actId="1076"/>
          <ac:spMkLst>
            <pc:docMk/>
            <pc:sldMk cId="1899404160" sldId="1759"/>
            <ac:spMk id="11" creationId="{F1CF94CA-B772-4E7C-9F32-5E8DF50A8C8D}"/>
          </ac:spMkLst>
        </pc:spChg>
        <pc:spChg chg="del mod topLvl">
          <ac:chgData name="Yaron" userId="5aab97db-2b28-4b1e-ae6e-ac1b04411bcf" providerId="ADAL" clId="{D004FAA1-C9CC-4C4B-B735-C6B96BA6F4AF}" dt="2020-02-02T13:32:49.477" v="546" actId="478"/>
          <ac:spMkLst>
            <pc:docMk/>
            <pc:sldMk cId="1899404160" sldId="1759"/>
            <ac:spMk id="12" creationId="{4FB4A3DB-6E56-432D-8DA5-E08CF440A9CB}"/>
          </ac:spMkLst>
        </pc:spChg>
        <pc:spChg chg="del mod topLvl">
          <ac:chgData name="Yaron" userId="5aab97db-2b28-4b1e-ae6e-ac1b04411bcf" providerId="ADAL" clId="{D004FAA1-C9CC-4C4B-B735-C6B96BA6F4AF}" dt="2020-02-02T13:34:54.236" v="663" actId="478"/>
          <ac:spMkLst>
            <pc:docMk/>
            <pc:sldMk cId="1899404160" sldId="1759"/>
            <ac:spMk id="13" creationId="{449D67F2-A1BA-46A8-AD48-DF1EF13F0BD0}"/>
          </ac:spMkLst>
        </pc:spChg>
        <pc:spChg chg="del mod topLvl">
          <ac:chgData name="Yaron" userId="5aab97db-2b28-4b1e-ae6e-ac1b04411bcf" providerId="ADAL" clId="{D004FAA1-C9CC-4C4B-B735-C6B96BA6F4AF}" dt="2020-02-02T13:32:56.069" v="551" actId="478"/>
          <ac:spMkLst>
            <pc:docMk/>
            <pc:sldMk cId="1899404160" sldId="1759"/>
            <ac:spMk id="14" creationId="{285D05BB-E394-4784-8CB0-729FC22DD248}"/>
          </ac:spMkLst>
        </pc:spChg>
        <pc:spChg chg="mod topLvl">
          <ac:chgData name="Yaron" userId="5aab97db-2b28-4b1e-ae6e-ac1b04411bcf" providerId="ADAL" clId="{D004FAA1-C9CC-4C4B-B735-C6B96BA6F4AF}" dt="2020-02-02T13:38:07.005" v="770" actId="122"/>
          <ac:spMkLst>
            <pc:docMk/>
            <pc:sldMk cId="1899404160" sldId="1759"/>
            <ac:spMk id="15" creationId="{1F95F713-5044-4085-97C7-59CA8CFB6DF9}"/>
          </ac:spMkLst>
        </pc:spChg>
        <pc:spChg chg="del mod topLvl">
          <ac:chgData name="Yaron" userId="5aab97db-2b28-4b1e-ae6e-ac1b04411bcf" providerId="ADAL" clId="{D004FAA1-C9CC-4C4B-B735-C6B96BA6F4AF}" dt="2020-02-02T13:33:00.413" v="555" actId="478"/>
          <ac:spMkLst>
            <pc:docMk/>
            <pc:sldMk cId="1899404160" sldId="1759"/>
            <ac:spMk id="16" creationId="{1CA46BD9-AE6C-4493-90EB-FF3D253FA6C9}"/>
          </ac:spMkLst>
        </pc:spChg>
        <pc:spChg chg="mod topLvl">
          <ac:chgData name="Yaron" userId="5aab97db-2b28-4b1e-ae6e-ac1b04411bcf" providerId="ADAL" clId="{D004FAA1-C9CC-4C4B-B735-C6B96BA6F4AF}" dt="2020-02-02T13:37:04.884" v="756" actId="1076"/>
          <ac:spMkLst>
            <pc:docMk/>
            <pc:sldMk cId="1899404160" sldId="1759"/>
            <ac:spMk id="17" creationId="{394243BF-B784-4CF2-B4EF-FB5BF5288BA6}"/>
          </ac:spMkLst>
        </pc:spChg>
        <pc:spChg chg="mod topLvl">
          <ac:chgData name="Yaron" userId="5aab97db-2b28-4b1e-ae6e-ac1b04411bcf" providerId="ADAL" clId="{D004FAA1-C9CC-4C4B-B735-C6B96BA6F4AF}" dt="2020-02-02T13:37:09.859" v="757" actId="1076"/>
          <ac:spMkLst>
            <pc:docMk/>
            <pc:sldMk cId="1899404160" sldId="1759"/>
            <ac:spMk id="18" creationId="{481CF3C7-2DBC-444E-857C-5C7DCBAD9877}"/>
          </ac:spMkLst>
        </pc:spChg>
        <pc:spChg chg="del mod topLvl">
          <ac:chgData name="Yaron" userId="5aab97db-2b28-4b1e-ae6e-ac1b04411bcf" providerId="ADAL" clId="{D004FAA1-C9CC-4C4B-B735-C6B96BA6F4AF}" dt="2020-02-02T13:32:45.877" v="542" actId="478"/>
          <ac:spMkLst>
            <pc:docMk/>
            <pc:sldMk cId="1899404160" sldId="1759"/>
            <ac:spMk id="19" creationId="{BC4CFADD-F6B9-4DA2-8874-1C1A6C6E9011}"/>
          </ac:spMkLst>
        </pc:spChg>
        <pc:spChg chg="del mod topLvl">
          <ac:chgData name="Yaron" userId="5aab97db-2b28-4b1e-ae6e-ac1b04411bcf" providerId="ADAL" clId="{D004FAA1-C9CC-4C4B-B735-C6B96BA6F4AF}" dt="2020-02-02T13:32:53.644" v="549" actId="478"/>
          <ac:spMkLst>
            <pc:docMk/>
            <pc:sldMk cId="1899404160" sldId="1759"/>
            <ac:spMk id="20" creationId="{05F7C639-C625-4CE8-81D8-597A93327434}"/>
          </ac:spMkLst>
        </pc:spChg>
        <pc:spChg chg="del mod topLvl">
          <ac:chgData name="Yaron" userId="5aab97db-2b28-4b1e-ae6e-ac1b04411bcf" providerId="ADAL" clId="{D004FAA1-C9CC-4C4B-B735-C6B96BA6F4AF}" dt="2020-02-02T13:33:01.261" v="556" actId="478"/>
          <ac:spMkLst>
            <pc:docMk/>
            <pc:sldMk cId="1899404160" sldId="1759"/>
            <ac:spMk id="21" creationId="{A6D2F24E-C845-4D5A-82EB-0A918B1CD5D0}"/>
          </ac:spMkLst>
        </pc:spChg>
        <pc:spChg chg="mod topLvl">
          <ac:chgData name="Yaron" userId="5aab97db-2b28-4b1e-ae6e-ac1b04411bcf" providerId="ADAL" clId="{D004FAA1-C9CC-4C4B-B735-C6B96BA6F4AF}" dt="2020-02-02T13:38:16.828" v="772" actId="14100"/>
          <ac:spMkLst>
            <pc:docMk/>
            <pc:sldMk cId="1899404160" sldId="1759"/>
            <ac:spMk id="34" creationId="{DFFD0DCE-DC52-4C96-BF73-5381E46B7A38}"/>
          </ac:spMkLst>
        </pc:spChg>
        <pc:spChg chg="mod topLvl">
          <ac:chgData name="Yaron" userId="5aab97db-2b28-4b1e-ae6e-ac1b04411bcf" providerId="ADAL" clId="{D004FAA1-C9CC-4C4B-B735-C6B96BA6F4AF}" dt="2020-02-02T13:37:45.475" v="766" actId="1076"/>
          <ac:spMkLst>
            <pc:docMk/>
            <pc:sldMk cId="1899404160" sldId="1759"/>
            <ac:spMk id="35" creationId="{DD54DA82-AD67-4419-8887-D59AD096F077}"/>
          </ac:spMkLst>
        </pc:spChg>
        <pc:spChg chg="del mod topLvl">
          <ac:chgData name="Yaron" userId="5aab97db-2b28-4b1e-ae6e-ac1b04411bcf" providerId="ADAL" clId="{D004FAA1-C9CC-4C4B-B735-C6B96BA6F4AF}" dt="2020-02-02T13:37:21.324" v="761" actId="478"/>
          <ac:spMkLst>
            <pc:docMk/>
            <pc:sldMk cId="1899404160" sldId="1759"/>
            <ac:spMk id="36" creationId="{A778590B-10D0-4597-B9E2-B903A26D157C}"/>
          </ac:spMkLst>
        </pc:spChg>
        <pc:grpChg chg="add del mod">
          <ac:chgData name="Yaron" userId="5aab97db-2b28-4b1e-ae6e-ac1b04411bcf" providerId="ADAL" clId="{D004FAA1-C9CC-4C4B-B735-C6B96BA6F4AF}" dt="2020-02-02T13:32:42.062" v="539" actId="165"/>
          <ac:grpSpMkLst>
            <pc:docMk/>
            <pc:sldMk cId="1899404160" sldId="1759"/>
            <ac:grpSpMk id="8" creationId="{536535FB-C55D-41B5-8FDA-2E0E569CC434}"/>
          </ac:grpSpMkLst>
        </pc:grpChg>
        <pc:picChg chg="add del mod">
          <ac:chgData name="Yaron" userId="5aab97db-2b28-4b1e-ae6e-ac1b04411bcf" providerId="ADAL" clId="{D004FAA1-C9CC-4C4B-B735-C6B96BA6F4AF}" dt="2020-02-02T13:30:30.925" v="484" actId="1076"/>
          <ac:picMkLst>
            <pc:docMk/>
            <pc:sldMk cId="1899404160" sldId="1759"/>
            <ac:picMk id="5" creationId="{0AE93768-788A-4A9E-8009-6C3652A5DC71}"/>
          </ac:picMkLst>
        </pc:picChg>
        <pc:cxnChg chg="del mod topLvl">
          <ac:chgData name="Yaron" userId="5aab97db-2b28-4b1e-ae6e-ac1b04411bcf" providerId="ADAL" clId="{D004FAA1-C9CC-4C4B-B735-C6B96BA6F4AF}" dt="2020-02-02T13:34:37.436" v="659" actId="478"/>
          <ac:cxnSpMkLst>
            <pc:docMk/>
            <pc:sldMk cId="1899404160" sldId="1759"/>
            <ac:cxnSpMk id="22" creationId="{312E169B-C76A-4B91-BBA3-556A87C97197}"/>
          </ac:cxnSpMkLst>
        </pc:cxnChg>
        <pc:cxnChg chg="del mod topLvl">
          <ac:chgData name="Yaron" userId="5aab97db-2b28-4b1e-ae6e-ac1b04411bcf" providerId="ADAL" clId="{D004FAA1-C9CC-4C4B-B735-C6B96BA6F4AF}" dt="2020-02-02T13:34:51.324" v="662" actId="478"/>
          <ac:cxnSpMkLst>
            <pc:docMk/>
            <pc:sldMk cId="1899404160" sldId="1759"/>
            <ac:cxnSpMk id="23" creationId="{9C13615E-A9B8-405E-9D84-98484D957DFE}"/>
          </ac:cxnSpMkLst>
        </pc:cxnChg>
        <pc:cxnChg chg="del mod topLvl">
          <ac:chgData name="Yaron" userId="5aab97db-2b28-4b1e-ae6e-ac1b04411bcf" providerId="ADAL" clId="{D004FAA1-C9CC-4C4B-B735-C6B96BA6F4AF}" dt="2020-02-02T13:36:46.948" v="752" actId="478"/>
          <ac:cxnSpMkLst>
            <pc:docMk/>
            <pc:sldMk cId="1899404160" sldId="1759"/>
            <ac:cxnSpMk id="24" creationId="{00BF0533-9318-490D-9742-9E7378ED63F6}"/>
          </ac:cxnSpMkLst>
        </pc:cxnChg>
        <pc:cxnChg chg="del mod topLvl">
          <ac:chgData name="Yaron" userId="5aab97db-2b28-4b1e-ae6e-ac1b04411bcf" providerId="ADAL" clId="{D004FAA1-C9CC-4C4B-B735-C6B96BA6F4AF}" dt="2020-02-02T13:34:36.363" v="658" actId="478"/>
          <ac:cxnSpMkLst>
            <pc:docMk/>
            <pc:sldMk cId="1899404160" sldId="1759"/>
            <ac:cxnSpMk id="25" creationId="{51F82865-6815-4F66-A5D8-89C6A686F7A4}"/>
          </ac:cxnSpMkLst>
        </pc:cxnChg>
        <pc:cxnChg chg="del mod topLvl">
          <ac:chgData name="Yaron" userId="5aab97db-2b28-4b1e-ae6e-ac1b04411bcf" providerId="ADAL" clId="{D004FAA1-C9CC-4C4B-B735-C6B96BA6F4AF}" dt="2020-02-02T13:34:58.100" v="664" actId="478"/>
          <ac:cxnSpMkLst>
            <pc:docMk/>
            <pc:sldMk cId="1899404160" sldId="1759"/>
            <ac:cxnSpMk id="26" creationId="{5AB50785-00D8-4468-80B9-765EA8B44A0A}"/>
          </ac:cxnSpMkLst>
        </pc:cxnChg>
        <pc:cxnChg chg="del mod topLvl">
          <ac:chgData name="Yaron" userId="5aab97db-2b28-4b1e-ae6e-ac1b04411bcf" providerId="ADAL" clId="{D004FAA1-C9CC-4C4B-B735-C6B96BA6F4AF}" dt="2020-02-02T13:37:38.908" v="765" actId="478"/>
          <ac:cxnSpMkLst>
            <pc:docMk/>
            <pc:sldMk cId="1899404160" sldId="1759"/>
            <ac:cxnSpMk id="27" creationId="{8247EAE5-6DFD-4423-BE2D-147E2831300A}"/>
          </ac:cxnSpMkLst>
        </pc:cxnChg>
        <pc:cxnChg chg="del mod topLvl">
          <ac:chgData name="Yaron" userId="5aab97db-2b28-4b1e-ae6e-ac1b04411bcf" providerId="ADAL" clId="{D004FAA1-C9CC-4C4B-B735-C6B96BA6F4AF}" dt="2020-02-02T13:32:46.941" v="543" actId="478"/>
          <ac:cxnSpMkLst>
            <pc:docMk/>
            <pc:sldMk cId="1899404160" sldId="1759"/>
            <ac:cxnSpMk id="28" creationId="{0F402FF5-426C-4970-AF53-1AE059F5E43C}"/>
          </ac:cxnSpMkLst>
        </pc:cxnChg>
        <pc:cxnChg chg="del mod topLvl">
          <ac:chgData name="Yaron" userId="5aab97db-2b28-4b1e-ae6e-ac1b04411bcf" providerId="ADAL" clId="{D004FAA1-C9CC-4C4B-B735-C6B96BA6F4AF}" dt="2020-02-02T13:32:51.980" v="548" actId="478"/>
          <ac:cxnSpMkLst>
            <pc:docMk/>
            <pc:sldMk cId="1899404160" sldId="1759"/>
            <ac:cxnSpMk id="29" creationId="{9E75777B-A272-4CCA-96A3-5899E324863B}"/>
          </ac:cxnSpMkLst>
        </pc:cxnChg>
        <pc:cxnChg chg="del mod topLvl">
          <ac:chgData name="Yaron" userId="5aab97db-2b28-4b1e-ae6e-ac1b04411bcf" providerId="ADAL" clId="{D004FAA1-C9CC-4C4B-B735-C6B96BA6F4AF}" dt="2020-02-02T13:33:02.085" v="557" actId="478"/>
          <ac:cxnSpMkLst>
            <pc:docMk/>
            <pc:sldMk cId="1899404160" sldId="1759"/>
            <ac:cxnSpMk id="30" creationId="{FB59D4EE-F2DF-412E-884B-D5DA30AC5DDB}"/>
          </ac:cxnSpMkLst>
        </pc:cxnChg>
        <pc:cxnChg chg="del mod topLvl">
          <ac:chgData name="Yaron" userId="5aab97db-2b28-4b1e-ae6e-ac1b04411bcf" providerId="ADAL" clId="{D004FAA1-C9CC-4C4B-B735-C6B96BA6F4AF}" dt="2020-02-02T13:32:48.172" v="545" actId="478"/>
          <ac:cxnSpMkLst>
            <pc:docMk/>
            <pc:sldMk cId="1899404160" sldId="1759"/>
            <ac:cxnSpMk id="31" creationId="{8502C2BD-B9E7-4E79-8489-50B86453E069}"/>
          </ac:cxnSpMkLst>
        </pc:cxnChg>
        <pc:cxnChg chg="del mod topLvl">
          <ac:chgData name="Yaron" userId="5aab97db-2b28-4b1e-ae6e-ac1b04411bcf" providerId="ADAL" clId="{D004FAA1-C9CC-4C4B-B735-C6B96BA6F4AF}" dt="2020-02-02T13:32:56.949" v="552" actId="478"/>
          <ac:cxnSpMkLst>
            <pc:docMk/>
            <pc:sldMk cId="1899404160" sldId="1759"/>
            <ac:cxnSpMk id="32" creationId="{AE5A4000-E500-4DD8-839E-38B4EB543BE7}"/>
          </ac:cxnSpMkLst>
        </pc:cxnChg>
        <pc:cxnChg chg="del mod topLvl">
          <ac:chgData name="Yaron" userId="5aab97db-2b28-4b1e-ae6e-ac1b04411bcf" providerId="ADAL" clId="{D004FAA1-C9CC-4C4B-B735-C6B96BA6F4AF}" dt="2020-02-02T13:32:57.773" v="553" actId="478"/>
          <ac:cxnSpMkLst>
            <pc:docMk/>
            <pc:sldMk cId="1899404160" sldId="1759"/>
            <ac:cxnSpMk id="33" creationId="{B660E370-BE09-4E4B-88A6-F796F59A8270}"/>
          </ac:cxnSpMkLst>
        </pc:cxnChg>
        <pc:cxnChg chg="add del mod">
          <ac:chgData name="Yaron" userId="5aab97db-2b28-4b1e-ae6e-ac1b04411bcf" providerId="ADAL" clId="{D004FAA1-C9CC-4C4B-B735-C6B96BA6F4AF}" dt="2020-02-02T13:38:24.595" v="774" actId="11529"/>
          <ac:cxnSpMkLst>
            <pc:docMk/>
            <pc:sldMk cId="1899404160" sldId="1759"/>
            <ac:cxnSpMk id="65" creationId="{105D0EC3-3C8D-4169-BDAA-90A116D30B50}"/>
          </ac:cxnSpMkLst>
        </pc:cxnChg>
        <pc:cxnChg chg="add del mod">
          <ac:chgData name="Yaron" userId="5aab97db-2b28-4b1e-ae6e-ac1b04411bcf" providerId="ADAL" clId="{D004FAA1-C9CC-4C4B-B735-C6B96BA6F4AF}" dt="2020-02-02T13:38:31.851" v="776" actId="11529"/>
          <ac:cxnSpMkLst>
            <pc:docMk/>
            <pc:sldMk cId="1899404160" sldId="1759"/>
            <ac:cxnSpMk id="67" creationId="{28D50691-D2EE-45D0-A8CE-B6F10E28B0D4}"/>
          </ac:cxnSpMkLst>
        </pc:cxnChg>
        <pc:cxnChg chg="add mod">
          <ac:chgData name="Yaron" userId="5aab97db-2b28-4b1e-ae6e-ac1b04411bcf" providerId="ADAL" clId="{D004FAA1-C9CC-4C4B-B735-C6B96BA6F4AF}" dt="2020-02-02T13:39:19.236" v="784" actId="208"/>
          <ac:cxnSpMkLst>
            <pc:docMk/>
            <pc:sldMk cId="1899404160" sldId="1759"/>
            <ac:cxnSpMk id="69" creationId="{1DB5AC47-DAB9-4BC5-90E6-5CBBB9C659A5}"/>
          </ac:cxnSpMkLst>
        </pc:cxnChg>
        <pc:cxnChg chg="add mod">
          <ac:chgData name="Yaron" userId="5aab97db-2b28-4b1e-ae6e-ac1b04411bcf" providerId="ADAL" clId="{D004FAA1-C9CC-4C4B-B735-C6B96BA6F4AF}" dt="2020-02-02T13:39:16.387" v="783" actId="208"/>
          <ac:cxnSpMkLst>
            <pc:docMk/>
            <pc:sldMk cId="1899404160" sldId="1759"/>
            <ac:cxnSpMk id="71" creationId="{7D984312-E13B-4389-A820-A23BD400A28B}"/>
          </ac:cxnSpMkLst>
        </pc:cxnChg>
        <pc:cxnChg chg="add mod">
          <ac:chgData name="Yaron" userId="5aab97db-2b28-4b1e-ae6e-ac1b04411bcf" providerId="ADAL" clId="{D004FAA1-C9CC-4C4B-B735-C6B96BA6F4AF}" dt="2020-02-02T13:39:27.450" v="786" actId="208"/>
          <ac:cxnSpMkLst>
            <pc:docMk/>
            <pc:sldMk cId="1899404160" sldId="1759"/>
            <ac:cxnSpMk id="73" creationId="{B06ABB5B-A9F1-4D76-8B04-122DF910FE04}"/>
          </ac:cxnSpMkLst>
        </pc:cxnChg>
        <pc:cxnChg chg="add mod">
          <ac:chgData name="Yaron" userId="5aab97db-2b28-4b1e-ae6e-ac1b04411bcf" providerId="ADAL" clId="{D004FAA1-C9CC-4C4B-B735-C6B96BA6F4AF}" dt="2020-02-02T13:39:22.060" v="785" actId="208"/>
          <ac:cxnSpMkLst>
            <pc:docMk/>
            <pc:sldMk cId="1899404160" sldId="1759"/>
            <ac:cxnSpMk id="75" creationId="{D0E97DB0-781F-40BB-9701-31103BD4B48B}"/>
          </ac:cxnSpMkLst>
        </pc:cxnChg>
      </pc:sldChg>
      <pc:sldChg chg="modSp del">
        <pc:chgData name="Yaron" userId="5aab97db-2b28-4b1e-ae6e-ac1b04411bcf" providerId="ADAL" clId="{D004FAA1-C9CC-4C4B-B735-C6B96BA6F4AF}" dt="2020-02-02T14:07:23.999" v="1459" actId="47"/>
        <pc:sldMkLst>
          <pc:docMk/>
          <pc:sldMk cId="789435454" sldId="1763"/>
        </pc:sldMkLst>
        <pc:spChg chg="mod">
          <ac:chgData name="Yaron" userId="5aab97db-2b28-4b1e-ae6e-ac1b04411bcf" providerId="ADAL" clId="{D004FAA1-C9CC-4C4B-B735-C6B96BA6F4AF}" dt="2020-02-02T14:01:20.168" v="991" actId="20577"/>
          <ac:spMkLst>
            <pc:docMk/>
            <pc:sldMk cId="789435454" sldId="1763"/>
            <ac:spMk id="2" creationId="{25A92FC1-0255-4A5F-B929-AE25B22F813E}"/>
          </ac:spMkLst>
        </pc:spChg>
        <pc:spChg chg="mod">
          <ac:chgData name="Yaron" userId="5aab97db-2b28-4b1e-ae6e-ac1b04411bcf" providerId="ADAL" clId="{D004FAA1-C9CC-4C4B-B735-C6B96BA6F4AF}" dt="2020-02-02T13:56:16.577" v="919"/>
          <ac:spMkLst>
            <pc:docMk/>
            <pc:sldMk cId="789435454" sldId="1763"/>
            <ac:spMk id="3" creationId="{7A5FB7D8-70AC-4F99-959E-D4F2A8D93CE3}"/>
          </ac:spMkLst>
        </pc:spChg>
      </pc:sldChg>
      <pc:sldChg chg="delSp delAnim">
        <pc:chgData name="Yaron" userId="5aab97db-2b28-4b1e-ae6e-ac1b04411bcf" providerId="ADAL" clId="{D004FAA1-C9CC-4C4B-B735-C6B96BA6F4AF}" dt="2020-02-02T13:11:37.699" v="8" actId="478"/>
        <pc:sldMkLst>
          <pc:docMk/>
          <pc:sldMk cId="1402897279" sldId="1776"/>
        </pc:sldMkLst>
        <pc:spChg chg="del">
          <ac:chgData name="Yaron" userId="5aab97db-2b28-4b1e-ae6e-ac1b04411bcf" providerId="ADAL" clId="{D004FAA1-C9CC-4C4B-B735-C6B96BA6F4AF}" dt="2020-02-02T13:11:37.699" v="8" actId="478"/>
          <ac:spMkLst>
            <pc:docMk/>
            <pc:sldMk cId="1402897279" sldId="1776"/>
            <ac:spMk id="2" creationId="{7EC9837E-A97F-49F0-AF7D-BF1A94E14A21}"/>
          </ac:spMkLst>
        </pc:spChg>
      </pc:sldChg>
      <pc:sldChg chg="del">
        <pc:chgData name="Yaron" userId="5aab97db-2b28-4b1e-ae6e-ac1b04411bcf" providerId="ADAL" clId="{D004FAA1-C9CC-4C4B-B735-C6B96BA6F4AF}" dt="2020-02-02T13:30:21.499" v="481" actId="47"/>
        <pc:sldMkLst>
          <pc:docMk/>
          <pc:sldMk cId="876642068" sldId="1777"/>
        </pc:sldMkLst>
      </pc:sldChg>
      <pc:sldChg chg="addSp modSp add del modAnim">
        <pc:chgData name="Yaron" userId="5aab97db-2b28-4b1e-ae6e-ac1b04411bcf" providerId="ADAL" clId="{D004FAA1-C9CC-4C4B-B735-C6B96BA6F4AF}" dt="2020-02-02T13:42:08.703" v="788" actId="47"/>
        <pc:sldMkLst>
          <pc:docMk/>
          <pc:sldMk cId="2509657718" sldId="1779"/>
        </pc:sldMkLst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5" creationId="{D819A167-AF78-4D9D-8533-CA1D41490FC0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6" creationId="{9BE58B96-5C1F-44AB-99A8-BC7E374582A7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7" creationId="{27E7FB9E-D243-435D-B9EF-7B2A8512114D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8" creationId="{D8CBBCEF-D259-4758-9C5C-04FAD8B6D20A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9" creationId="{B255BFD5-A5A7-44FB-87D9-812700498D4E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0" creationId="{0AE63B25-6C7E-4757-A54B-8B97DB74D508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1" creationId="{A9B52C9C-6677-451E-8A2A-15B181F71D0C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2" creationId="{C54E82E9-EF4E-43B2-B5C2-F98BDBC9E31A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3" creationId="{1C0539B1-0428-4AC3-B69A-F606E05B0C14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5" creationId="{BA625971-B35A-4384-BC02-9EFE1E4B0D88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7" creationId="{7142ECA4-6156-47DF-9458-34CE786601B2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18" creationId="{8B4FEE3C-B77C-4A65-96C9-F13D9A524ACE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20" creationId="{62277833-28BE-4731-BAE9-B866B90E710B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41" creationId="{6450659C-643E-4B2D-AD14-49A0D365276C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45" creationId="{D15F741A-B462-430D-A654-AF817261EF5F}"/>
          </ac:spMkLst>
        </pc:spChg>
        <pc:spChg chg="mod">
          <ac:chgData name="Yaron" userId="5aab97db-2b28-4b1e-ae6e-ac1b04411bcf" providerId="ADAL" clId="{D004FAA1-C9CC-4C4B-B735-C6B96BA6F4AF}" dt="2020-02-02T13:31:20.557" v="497" actId="164"/>
          <ac:spMkLst>
            <pc:docMk/>
            <pc:sldMk cId="2509657718" sldId="1779"/>
            <ac:spMk id="50" creationId="{1E4A6943-6182-48C4-AEB8-12DDA1FDA676}"/>
          </ac:spMkLst>
        </pc:spChg>
        <pc:grpChg chg="add mod">
          <ac:chgData name="Yaron" userId="5aab97db-2b28-4b1e-ae6e-ac1b04411bcf" providerId="ADAL" clId="{D004FAA1-C9CC-4C4B-B735-C6B96BA6F4AF}" dt="2020-02-02T13:31:20.557" v="497" actId="164"/>
          <ac:grpSpMkLst>
            <pc:docMk/>
            <pc:sldMk cId="2509657718" sldId="1779"/>
            <ac:grpSpMk id="3" creationId="{FD78DA28-4C55-4AB3-B191-6BB2ECF360C9}"/>
          </ac:grpSpMkLst>
        </pc:grp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22" creationId="{431816C9-8EA9-4437-9AC9-E3AE56B96112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24" creationId="{0120FDEB-8F70-40FF-9974-FE9DBC0C6D38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26" creationId="{F6FBBD76-1D9A-4A54-A36A-57A71340449A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28" creationId="{0C233071-581C-470B-9766-04DE0458E199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30" creationId="{CB78F41B-EEB0-4A5E-81DE-A5FD7ACFCB9A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32" creationId="{B155E22E-C862-488C-A4F0-E83BF52B2036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34" creationId="{07566B57-D116-434E-BD5C-F8E3AFF18B6A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36" creationId="{75C9B522-F7F4-484F-A6CE-01B9BF4E013C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38" creationId="{505A8340-018D-4153-87EB-EE4B186B765C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40" creationId="{8CC240AC-CC94-4638-803F-6C3F0DAD49D8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42" creationId="{F68E3C4F-D31B-4F65-8FB4-D31E34738286}"/>
          </ac:cxnSpMkLst>
        </pc:cxnChg>
        <pc:cxnChg chg="mod">
          <ac:chgData name="Yaron" userId="5aab97db-2b28-4b1e-ae6e-ac1b04411bcf" providerId="ADAL" clId="{D004FAA1-C9CC-4C4B-B735-C6B96BA6F4AF}" dt="2020-02-02T13:31:20.557" v="497" actId="164"/>
          <ac:cxnSpMkLst>
            <pc:docMk/>
            <pc:sldMk cId="2509657718" sldId="1779"/>
            <ac:cxnSpMk id="44" creationId="{5E17DFE6-95D6-49F3-89FE-9666073276CC}"/>
          </ac:cxnSpMkLst>
        </pc:cxnChg>
      </pc:sldChg>
      <pc:sldChg chg="del">
        <pc:chgData name="Yaron" userId="5aab97db-2b28-4b1e-ae6e-ac1b04411bcf" providerId="ADAL" clId="{D004FAA1-C9CC-4C4B-B735-C6B96BA6F4AF}" dt="2020-02-02T13:20:24.607" v="221" actId="47"/>
        <pc:sldMkLst>
          <pc:docMk/>
          <pc:sldMk cId="3899521059" sldId="1780"/>
        </pc:sldMkLst>
      </pc:sldChg>
      <pc:sldChg chg="add del">
        <pc:chgData name="Yaron" userId="5aab97db-2b28-4b1e-ae6e-ac1b04411bcf" providerId="ADAL" clId="{D004FAA1-C9CC-4C4B-B735-C6B96BA6F4AF}" dt="2020-02-02T13:42:17.099" v="790" actId="47"/>
        <pc:sldMkLst>
          <pc:docMk/>
          <pc:sldMk cId="491678527" sldId="1781"/>
        </pc:sldMkLst>
      </pc:sldChg>
      <pc:sldChg chg="del">
        <pc:chgData name="Yaron" userId="5aab97db-2b28-4b1e-ae6e-ac1b04411bcf" providerId="ADAL" clId="{D004FAA1-C9CC-4C4B-B735-C6B96BA6F4AF}" dt="2020-02-02T13:20:57.194" v="225" actId="47"/>
        <pc:sldMkLst>
          <pc:docMk/>
          <pc:sldMk cId="740171459" sldId="1782"/>
        </pc:sldMkLst>
      </pc:sldChg>
      <pc:sldChg chg="modSp modAnim">
        <pc:chgData name="Yaron" userId="5aab97db-2b28-4b1e-ae6e-ac1b04411bcf" providerId="ADAL" clId="{D004FAA1-C9CC-4C4B-B735-C6B96BA6F4AF}" dt="2020-02-02T15:34:00.156" v="1535" actId="207"/>
        <pc:sldMkLst>
          <pc:docMk/>
          <pc:sldMk cId="2868329872" sldId="1783"/>
        </pc:sldMkLst>
        <pc:spChg chg="mod">
          <ac:chgData name="Yaron" userId="5aab97db-2b28-4b1e-ae6e-ac1b04411bcf" providerId="ADAL" clId="{D004FAA1-C9CC-4C4B-B735-C6B96BA6F4AF}" dt="2020-02-02T15:34:00.156" v="1535" actId="207"/>
          <ac:spMkLst>
            <pc:docMk/>
            <pc:sldMk cId="2868329872" sldId="1783"/>
            <ac:spMk id="3" creationId="{7A5FB7D8-70AC-4F99-959E-D4F2A8D93CE3}"/>
          </ac:spMkLst>
        </pc:spChg>
      </pc:sldChg>
      <pc:sldChg chg="del">
        <pc:chgData name="Yaron" userId="5aab97db-2b28-4b1e-ae6e-ac1b04411bcf" providerId="ADAL" clId="{D004FAA1-C9CC-4C4B-B735-C6B96BA6F4AF}" dt="2020-02-02T15:34:06.689" v="1537" actId="47"/>
        <pc:sldMkLst>
          <pc:docMk/>
          <pc:sldMk cId="1034572609" sldId="1784"/>
        </pc:sldMkLst>
      </pc:sldChg>
      <pc:sldChg chg="del">
        <pc:chgData name="Yaron" userId="5aab97db-2b28-4b1e-ae6e-ac1b04411bcf" providerId="ADAL" clId="{D004FAA1-C9CC-4C4B-B735-C6B96BA6F4AF}" dt="2020-02-02T13:42:39.648" v="792" actId="47"/>
        <pc:sldMkLst>
          <pc:docMk/>
          <pc:sldMk cId="4245656498" sldId="1785"/>
        </pc:sldMkLst>
      </pc:sldChg>
      <pc:sldChg chg="del">
        <pc:chgData name="Yaron" userId="5aab97db-2b28-4b1e-ae6e-ac1b04411bcf" providerId="ADAL" clId="{D004FAA1-C9CC-4C4B-B735-C6B96BA6F4AF}" dt="2020-02-02T15:34:30.632" v="1539" actId="47"/>
        <pc:sldMkLst>
          <pc:docMk/>
          <pc:sldMk cId="1269339601" sldId="1786"/>
        </pc:sldMkLst>
      </pc:sldChg>
      <pc:sldChg chg="del">
        <pc:chgData name="Yaron" userId="5aab97db-2b28-4b1e-ae6e-ac1b04411bcf" providerId="ADAL" clId="{D004FAA1-C9CC-4C4B-B735-C6B96BA6F4AF}" dt="2020-02-02T15:34:27.729" v="1538" actId="47"/>
        <pc:sldMkLst>
          <pc:docMk/>
          <pc:sldMk cId="4102399989" sldId="1787"/>
        </pc:sldMkLst>
      </pc:sldChg>
      <pc:sldChg chg="del">
        <pc:chgData name="Yaron" userId="5aab97db-2b28-4b1e-ae6e-ac1b04411bcf" providerId="ADAL" clId="{D004FAA1-C9CC-4C4B-B735-C6B96BA6F4AF}" dt="2020-02-02T13:45:39.966" v="803" actId="47"/>
        <pc:sldMkLst>
          <pc:docMk/>
          <pc:sldMk cId="364057903" sldId="1788"/>
        </pc:sldMkLst>
      </pc:sldChg>
      <pc:sldChg chg="del">
        <pc:chgData name="Yaron" userId="5aab97db-2b28-4b1e-ae6e-ac1b04411bcf" providerId="ADAL" clId="{D004FAA1-C9CC-4C4B-B735-C6B96BA6F4AF}" dt="2020-02-02T13:45:41.713" v="804" actId="47"/>
        <pc:sldMkLst>
          <pc:docMk/>
          <pc:sldMk cId="3425137710" sldId="1789"/>
        </pc:sldMkLst>
      </pc:sldChg>
      <pc:sldChg chg="modSp modAnim">
        <pc:chgData name="Yaron" userId="5aab97db-2b28-4b1e-ae6e-ac1b04411bcf" providerId="ADAL" clId="{D004FAA1-C9CC-4C4B-B735-C6B96BA6F4AF}" dt="2020-02-02T15:41:37.434" v="1821"/>
        <pc:sldMkLst>
          <pc:docMk/>
          <pc:sldMk cId="721773262" sldId="1790"/>
        </pc:sldMkLst>
        <pc:spChg chg="mod">
          <ac:chgData name="Yaron" userId="5aab97db-2b28-4b1e-ae6e-ac1b04411bcf" providerId="ADAL" clId="{D004FAA1-C9CC-4C4B-B735-C6B96BA6F4AF}" dt="2020-02-02T15:35:35.107" v="1566" actId="20577"/>
          <ac:spMkLst>
            <pc:docMk/>
            <pc:sldMk cId="721773262" sldId="1790"/>
            <ac:spMk id="2" creationId="{F0ECFE68-EECD-4870-8441-E7B5DBD552DD}"/>
          </ac:spMkLst>
        </pc:spChg>
        <pc:spChg chg="mod">
          <ac:chgData name="Yaron" userId="5aab97db-2b28-4b1e-ae6e-ac1b04411bcf" providerId="ADAL" clId="{D004FAA1-C9CC-4C4B-B735-C6B96BA6F4AF}" dt="2020-02-02T15:39:07.391" v="1804" actId="114"/>
          <ac:spMkLst>
            <pc:docMk/>
            <pc:sldMk cId="721773262" sldId="1790"/>
            <ac:spMk id="3" creationId="{49613CDF-3760-44E0-8BB2-22405BB5CD8A}"/>
          </ac:spMkLst>
        </pc:spChg>
      </pc:sldChg>
      <pc:sldChg chg="del">
        <pc:chgData name="Yaron" userId="5aab97db-2b28-4b1e-ae6e-ac1b04411bcf" providerId="ADAL" clId="{D004FAA1-C9CC-4C4B-B735-C6B96BA6F4AF}" dt="2020-02-02T15:42:28.222" v="1823" actId="47"/>
        <pc:sldMkLst>
          <pc:docMk/>
          <pc:sldMk cId="2112058370" sldId="1792"/>
        </pc:sldMkLst>
      </pc:sldChg>
      <pc:sldChg chg="modSp modAnim">
        <pc:chgData name="Yaron" userId="5aab97db-2b28-4b1e-ae6e-ac1b04411bcf" providerId="ADAL" clId="{D004FAA1-C9CC-4C4B-B735-C6B96BA6F4AF}" dt="2020-02-02T15:43:07.307" v="1854" actId="20577"/>
        <pc:sldMkLst>
          <pc:docMk/>
          <pc:sldMk cId="769684738" sldId="1794"/>
        </pc:sldMkLst>
        <pc:spChg chg="mod">
          <ac:chgData name="Yaron" userId="5aab97db-2b28-4b1e-ae6e-ac1b04411bcf" providerId="ADAL" clId="{D004FAA1-C9CC-4C4B-B735-C6B96BA6F4AF}" dt="2020-02-02T15:43:07.307" v="1854" actId="20577"/>
          <ac:spMkLst>
            <pc:docMk/>
            <pc:sldMk cId="769684738" sldId="1794"/>
            <ac:spMk id="3" creationId="{065F826B-4D12-4CA1-A4FC-F3D77016C48F}"/>
          </ac:spMkLst>
        </pc:spChg>
      </pc:sldChg>
      <pc:sldChg chg="modSp">
        <pc:chgData name="Yaron" userId="5aab97db-2b28-4b1e-ae6e-ac1b04411bcf" providerId="ADAL" clId="{D004FAA1-C9CC-4C4B-B735-C6B96BA6F4AF}" dt="2020-02-02T15:44:14.564" v="1963" actId="114"/>
        <pc:sldMkLst>
          <pc:docMk/>
          <pc:sldMk cId="1127096047" sldId="1795"/>
        </pc:sldMkLst>
        <pc:spChg chg="mod">
          <ac:chgData name="Yaron" userId="5aab97db-2b28-4b1e-ae6e-ac1b04411bcf" providerId="ADAL" clId="{D004FAA1-C9CC-4C4B-B735-C6B96BA6F4AF}" dt="2020-02-02T15:44:14.564" v="1963" actId="114"/>
          <ac:spMkLst>
            <pc:docMk/>
            <pc:sldMk cId="1127096047" sldId="1795"/>
            <ac:spMk id="3" creationId="{065F826B-4D12-4CA1-A4FC-F3D77016C48F}"/>
          </ac:spMkLst>
        </pc:spChg>
      </pc:sldChg>
      <pc:sldChg chg="del">
        <pc:chgData name="Yaron" userId="5aab97db-2b28-4b1e-ae6e-ac1b04411bcf" providerId="ADAL" clId="{D004FAA1-C9CC-4C4B-B735-C6B96BA6F4AF}" dt="2020-02-02T15:44:22.170" v="1964" actId="47"/>
        <pc:sldMkLst>
          <pc:docMk/>
          <pc:sldMk cId="3513878749" sldId="1796"/>
        </pc:sldMkLst>
      </pc:sldChg>
      <pc:sldChg chg="modSp modAnim">
        <pc:chgData name="Yaron" userId="5aab97db-2b28-4b1e-ae6e-ac1b04411bcf" providerId="ADAL" clId="{D004FAA1-C9CC-4C4B-B735-C6B96BA6F4AF}" dt="2020-02-02T13:47:56.483" v="902" actId="20577"/>
        <pc:sldMkLst>
          <pc:docMk/>
          <pc:sldMk cId="308147776" sldId="1797"/>
        </pc:sldMkLst>
        <pc:spChg chg="mod">
          <ac:chgData name="Yaron" userId="5aab97db-2b28-4b1e-ae6e-ac1b04411bcf" providerId="ADAL" clId="{D004FAA1-C9CC-4C4B-B735-C6B96BA6F4AF}" dt="2020-02-02T13:47:56.483" v="902" actId="20577"/>
          <ac:spMkLst>
            <pc:docMk/>
            <pc:sldMk cId="308147776" sldId="1797"/>
            <ac:spMk id="3" creationId="{B2D991B6-E785-4250-B97B-A1B4C73A18A7}"/>
          </ac:spMkLst>
        </pc:spChg>
      </pc:sldChg>
      <pc:sldChg chg="delSp modSp del">
        <pc:chgData name="Yaron" userId="5aab97db-2b28-4b1e-ae6e-ac1b04411bcf" providerId="ADAL" clId="{D004FAA1-C9CC-4C4B-B735-C6B96BA6F4AF}" dt="2020-02-02T13:17:40.569" v="217" actId="47"/>
        <pc:sldMkLst>
          <pc:docMk/>
          <pc:sldMk cId="3147019367" sldId="1803"/>
        </pc:sldMkLst>
        <pc:spChg chg="del mod">
          <ac:chgData name="Yaron" userId="5aab97db-2b28-4b1e-ae6e-ac1b04411bcf" providerId="ADAL" clId="{D004FAA1-C9CC-4C4B-B735-C6B96BA6F4AF}" dt="2020-02-02T13:15:48.938" v="102"/>
          <ac:spMkLst>
            <pc:docMk/>
            <pc:sldMk cId="3147019367" sldId="1803"/>
            <ac:spMk id="3" creationId="{00000000-0000-0000-0000-000000000000}"/>
          </ac:spMkLst>
        </pc:spChg>
      </pc:sldChg>
      <pc:sldChg chg="del">
        <pc:chgData name="Yaron" userId="5aab97db-2b28-4b1e-ae6e-ac1b04411bcf" providerId="ADAL" clId="{D004FAA1-C9CC-4C4B-B735-C6B96BA6F4AF}" dt="2020-02-02T15:45:46.164" v="1969" actId="47"/>
        <pc:sldMkLst>
          <pc:docMk/>
          <pc:sldMk cId="25836001" sldId="1804"/>
        </pc:sldMkLst>
      </pc:sldChg>
      <pc:sldChg chg="del">
        <pc:chgData name="Yaron" userId="5aab97db-2b28-4b1e-ae6e-ac1b04411bcf" providerId="ADAL" clId="{D004FAA1-C9CC-4C4B-B735-C6B96BA6F4AF}" dt="2020-02-02T15:34:02.860" v="1536" actId="47"/>
        <pc:sldMkLst>
          <pc:docMk/>
          <pc:sldMk cId="2425893427" sldId="1878"/>
        </pc:sldMkLst>
      </pc:sldChg>
      <pc:sldChg chg="del">
        <pc:chgData name="Yaron" userId="5aab97db-2b28-4b1e-ae6e-ac1b04411bcf" providerId="ADAL" clId="{D004FAA1-C9CC-4C4B-B735-C6B96BA6F4AF}" dt="2020-02-02T15:45:17.363" v="1966" actId="47"/>
        <pc:sldMkLst>
          <pc:docMk/>
          <pc:sldMk cId="357439266" sldId="1889"/>
        </pc:sldMkLst>
      </pc:sldChg>
      <pc:sldChg chg="del">
        <pc:chgData name="Yaron" userId="5aab97db-2b28-4b1e-ae6e-ac1b04411bcf" providerId="ADAL" clId="{D004FAA1-C9CC-4C4B-B735-C6B96BA6F4AF}" dt="2020-02-02T13:20:27.720" v="222" actId="47"/>
        <pc:sldMkLst>
          <pc:docMk/>
          <pc:sldMk cId="3485415001" sldId="1890"/>
        </pc:sldMkLst>
      </pc:sldChg>
      <pc:sldChg chg="del">
        <pc:chgData name="Yaron" userId="5aab97db-2b28-4b1e-ae6e-ac1b04411bcf" providerId="ADAL" clId="{D004FAA1-C9CC-4C4B-B735-C6B96BA6F4AF}" dt="2020-02-02T13:11:48.558" v="9" actId="47"/>
        <pc:sldMkLst>
          <pc:docMk/>
          <pc:sldMk cId="2916620781" sldId="1891"/>
        </pc:sldMkLst>
      </pc:sldChg>
      <pc:sldChg chg="del">
        <pc:chgData name="Yaron" userId="5aab97db-2b28-4b1e-ae6e-ac1b04411bcf" providerId="ADAL" clId="{D004FAA1-C9CC-4C4B-B735-C6B96BA6F4AF}" dt="2020-02-02T13:11:49.078" v="10" actId="47"/>
        <pc:sldMkLst>
          <pc:docMk/>
          <pc:sldMk cId="273980205" sldId="1892"/>
        </pc:sldMkLst>
      </pc:sldChg>
      <pc:sldChg chg="del">
        <pc:chgData name="Yaron" userId="5aab97db-2b28-4b1e-ae6e-ac1b04411bcf" providerId="ADAL" clId="{D004FAA1-C9CC-4C4B-B735-C6B96BA6F4AF}" dt="2020-02-02T13:11:52.536" v="12" actId="47"/>
        <pc:sldMkLst>
          <pc:docMk/>
          <pc:sldMk cId="755385545" sldId="1894"/>
        </pc:sldMkLst>
      </pc:sldChg>
      <pc:sldChg chg="del">
        <pc:chgData name="Yaron" userId="5aab97db-2b28-4b1e-ae6e-ac1b04411bcf" providerId="ADAL" clId="{D004FAA1-C9CC-4C4B-B735-C6B96BA6F4AF}" dt="2020-02-02T13:11:50.103" v="11" actId="47"/>
        <pc:sldMkLst>
          <pc:docMk/>
          <pc:sldMk cId="1263652277" sldId="1895"/>
        </pc:sldMkLst>
      </pc:sldChg>
      <pc:sldChg chg="del">
        <pc:chgData name="Yaron" userId="5aab97db-2b28-4b1e-ae6e-ac1b04411bcf" providerId="ADAL" clId="{D004FAA1-C9CC-4C4B-B735-C6B96BA6F4AF}" dt="2020-02-02T13:47:06.890" v="807" actId="47"/>
        <pc:sldMkLst>
          <pc:docMk/>
          <pc:sldMk cId="665804068" sldId="1896"/>
        </pc:sldMkLst>
      </pc:sldChg>
      <pc:sldChg chg="del">
        <pc:chgData name="Yaron" userId="5aab97db-2b28-4b1e-ae6e-ac1b04411bcf" providerId="ADAL" clId="{D004FAA1-C9CC-4C4B-B735-C6B96BA6F4AF}" dt="2020-02-02T13:47:12.928" v="812" actId="47"/>
        <pc:sldMkLst>
          <pc:docMk/>
          <pc:sldMk cId="443454111" sldId="1897"/>
        </pc:sldMkLst>
      </pc:sldChg>
      <pc:sldChg chg="del">
        <pc:chgData name="Yaron" userId="5aab97db-2b28-4b1e-ae6e-ac1b04411bcf" providerId="ADAL" clId="{D004FAA1-C9CC-4C4B-B735-C6B96BA6F4AF}" dt="2020-02-02T15:45:47.575" v="1970" actId="47"/>
        <pc:sldMkLst>
          <pc:docMk/>
          <pc:sldMk cId="2809004816" sldId="1898"/>
        </pc:sldMkLst>
      </pc:sldChg>
      <pc:sldChg chg="del">
        <pc:chgData name="Yaron" userId="5aab97db-2b28-4b1e-ae6e-ac1b04411bcf" providerId="ADAL" clId="{D004FAA1-C9CC-4C4B-B735-C6B96BA6F4AF}" dt="2020-02-02T15:45:48.399" v="1971" actId="47"/>
        <pc:sldMkLst>
          <pc:docMk/>
          <pc:sldMk cId="366432867" sldId="1899"/>
        </pc:sldMkLst>
      </pc:sldChg>
      <pc:sldChg chg="del">
        <pc:chgData name="Yaron" userId="5aab97db-2b28-4b1e-ae6e-ac1b04411bcf" providerId="ADAL" clId="{D004FAA1-C9CC-4C4B-B735-C6B96BA6F4AF}" dt="2020-02-02T15:45:48.979" v="1972" actId="47"/>
        <pc:sldMkLst>
          <pc:docMk/>
          <pc:sldMk cId="2929315727" sldId="1900"/>
        </pc:sldMkLst>
      </pc:sldChg>
      <pc:sldChg chg="delSp modSp del modAnim">
        <pc:chgData name="Yaron" userId="5aab97db-2b28-4b1e-ae6e-ac1b04411bcf" providerId="ADAL" clId="{D004FAA1-C9CC-4C4B-B735-C6B96BA6F4AF}" dt="2020-02-02T14:07:27.713" v="1460" actId="47"/>
        <pc:sldMkLst>
          <pc:docMk/>
          <pc:sldMk cId="2450765457" sldId="1902"/>
        </pc:sldMkLst>
        <pc:spChg chg="mod">
          <ac:chgData name="Yaron" userId="5aab97db-2b28-4b1e-ae6e-ac1b04411bcf" providerId="ADAL" clId="{D004FAA1-C9CC-4C4B-B735-C6B96BA6F4AF}" dt="2020-02-02T13:59:15.711" v="977" actId="255"/>
          <ac:spMkLst>
            <pc:docMk/>
            <pc:sldMk cId="2450765457" sldId="1902"/>
            <ac:spMk id="3" creationId="{7A5FB7D8-70AC-4F99-959E-D4F2A8D93CE3}"/>
          </ac:spMkLst>
        </pc:spChg>
        <pc:spChg chg="del mod">
          <ac:chgData name="Yaron" userId="5aab97db-2b28-4b1e-ae6e-ac1b04411bcf" providerId="ADAL" clId="{D004FAA1-C9CC-4C4B-B735-C6B96BA6F4AF}" dt="2020-02-02T14:06:11.538" v="1454"/>
          <ac:spMkLst>
            <pc:docMk/>
            <pc:sldMk cId="2450765457" sldId="1902"/>
            <ac:spMk id="4" creationId="{1FB8A0CC-FB0D-4DA1-9CB2-31D7C83D35F3}"/>
          </ac:spMkLst>
        </pc:spChg>
      </pc:sldChg>
      <pc:sldChg chg="modSp del">
        <pc:chgData name="Yaron" userId="5aab97db-2b28-4b1e-ae6e-ac1b04411bcf" providerId="ADAL" clId="{D004FAA1-C9CC-4C4B-B735-C6B96BA6F4AF}" dt="2020-02-02T14:08:23.265" v="1470" actId="47"/>
        <pc:sldMkLst>
          <pc:docMk/>
          <pc:sldMk cId="3763973522" sldId="1903"/>
        </pc:sldMkLst>
        <pc:spChg chg="mod">
          <ac:chgData name="Yaron" userId="5aab97db-2b28-4b1e-ae6e-ac1b04411bcf" providerId="ADAL" clId="{D004FAA1-C9CC-4C4B-B735-C6B96BA6F4AF}" dt="2020-02-02T14:07:57.524" v="1466"/>
          <ac:spMkLst>
            <pc:docMk/>
            <pc:sldMk cId="3763973522" sldId="1903"/>
            <ac:spMk id="3" creationId="{7A5FB7D8-70AC-4F99-959E-D4F2A8D93CE3}"/>
          </ac:spMkLst>
        </pc:spChg>
      </pc:sldChg>
      <pc:sldChg chg="del">
        <pc:chgData name="Yaron" userId="5aab97db-2b28-4b1e-ae6e-ac1b04411bcf" providerId="ADAL" clId="{D004FAA1-C9CC-4C4B-B735-C6B96BA6F4AF}" dt="2020-02-02T13:42:36.178" v="791" actId="47"/>
        <pc:sldMkLst>
          <pc:docMk/>
          <pc:sldMk cId="868224971" sldId="1904"/>
        </pc:sldMkLst>
      </pc:sldChg>
      <pc:sldChg chg="del">
        <pc:chgData name="Yaron" userId="5aab97db-2b28-4b1e-ae6e-ac1b04411bcf" providerId="ADAL" clId="{D004FAA1-C9CC-4C4B-B735-C6B96BA6F4AF}" dt="2020-02-02T15:44:49.876" v="1965" actId="47"/>
        <pc:sldMkLst>
          <pc:docMk/>
          <pc:sldMk cId="1072644458" sldId="1905"/>
        </pc:sldMkLst>
      </pc:sldChg>
      <pc:sldChg chg="addSp delSp modSp add modAnim">
        <pc:chgData name="Yaron" userId="5aab97db-2b28-4b1e-ae6e-ac1b04411bcf" providerId="ADAL" clId="{D004FAA1-C9CC-4C4B-B735-C6B96BA6F4AF}" dt="2020-02-02T14:06:37.737" v="1458" actId="108"/>
        <pc:sldMkLst>
          <pc:docMk/>
          <pc:sldMk cId="655595058" sldId="1910"/>
        </pc:sldMkLst>
        <pc:spChg chg="mod">
          <ac:chgData name="Yaron" userId="5aab97db-2b28-4b1e-ae6e-ac1b04411bcf" providerId="ADAL" clId="{D004FAA1-C9CC-4C4B-B735-C6B96BA6F4AF}" dt="2020-02-02T14:01:57.448" v="1041" actId="20577"/>
          <ac:spMkLst>
            <pc:docMk/>
            <pc:sldMk cId="655595058" sldId="1910"/>
            <ac:spMk id="2" creationId="{25A92FC1-0255-4A5F-B929-AE25B22F813E}"/>
          </ac:spMkLst>
        </pc:spChg>
        <pc:spChg chg="mod">
          <ac:chgData name="Yaron" userId="5aab97db-2b28-4b1e-ae6e-ac1b04411bcf" providerId="ADAL" clId="{D004FAA1-C9CC-4C4B-B735-C6B96BA6F4AF}" dt="2020-02-02T14:05:35.128" v="1433" actId="14100"/>
          <ac:spMkLst>
            <pc:docMk/>
            <pc:sldMk cId="655595058" sldId="1910"/>
            <ac:spMk id="3" creationId="{7A5FB7D8-70AC-4F99-959E-D4F2A8D93CE3}"/>
          </ac:spMkLst>
        </pc:spChg>
        <pc:spChg chg="add del mod">
          <ac:chgData name="Yaron" userId="5aab97db-2b28-4b1e-ae6e-ac1b04411bcf" providerId="ADAL" clId="{D004FAA1-C9CC-4C4B-B735-C6B96BA6F4AF}" dt="2020-02-02T14:06:15.799" v="1455" actId="478"/>
          <ac:spMkLst>
            <pc:docMk/>
            <pc:sldMk cId="655595058" sldId="1910"/>
            <ac:spMk id="4" creationId="{690D3E41-D4B4-4999-8AFA-9E5E48109215}"/>
          </ac:spMkLst>
        </pc:spChg>
        <pc:spChg chg="add mod">
          <ac:chgData name="Yaron" userId="5aab97db-2b28-4b1e-ae6e-ac1b04411bcf" providerId="ADAL" clId="{D004FAA1-C9CC-4C4B-B735-C6B96BA6F4AF}" dt="2020-02-02T14:06:37.737" v="1458" actId="108"/>
          <ac:spMkLst>
            <pc:docMk/>
            <pc:sldMk cId="655595058" sldId="1910"/>
            <ac:spMk id="5" creationId="{F7B17BB2-F49F-4662-9723-E8025E318CDE}"/>
          </ac:spMkLst>
        </pc:spChg>
      </pc:sldChg>
      <pc:sldChg chg="add del">
        <pc:chgData name="Yaron" userId="5aab97db-2b28-4b1e-ae6e-ac1b04411bcf" providerId="ADAL" clId="{D004FAA1-C9CC-4C4B-B735-C6B96BA6F4AF}" dt="2020-02-02T13:30:03.224" v="479"/>
        <pc:sldMkLst>
          <pc:docMk/>
          <pc:sldMk cId="963238372" sldId="1910"/>
        </pc:sldMkLst>
      </pc:sldChg>
      <pc:sldChg chg="addSp delSp add del">
        <pc:chgData name="Yaron" userId="5aab97db-2b28-4b1e-ae6e-ac1b04411bcf" providerId="ADAL" clId="{D004FAA1-C9CC-4C4B-B735-C6B96BA6F4AF}" dt="2020-02-02T14:01:31.815" v="995" actId="47"/>
        <pc:sldMkLst>
          <pc:docMk/>
          <pc:sldMk cId="2440431378" sldId="1910"/>
        </pc:sldMkLst>
        <pc:grpChg chg="add del">
          <ac:chgData name="Yaron" userId="5aab97db-2b28-4b1e-ae6e-ac1b04411bcf" providerId="ADAL" clId="{D004FAA1-C9CC-4C4B-B735-C6B96BA6F4AF}" dt="2020-02-02T14:01:27.744" v="994" actId="478"/>
          <ac:grpSpMkLst>
            <pc:docMk/>
            <pc:sldMk cId="2440431378" sldId="1910"/>
            <ac:grpSpMk id="14" creationId="{7D405512-A8CE-403F-AB12-2D7C32A6FC3E}"/>
          </ac:grpSpMkLst>
        </pc:grpChg>
      </pc:sldChg>
      <pc:sldChg chg="del">
        <pc:chgData name="Yaron" userId="5aab97db-2b28-4b1e-ae6e-ac1b04411bcf" providerId="ADAL" clId="{D004FAA1-C9CC-4C4B-B735-C6B96BA6F4AF}" dt="2020-02-02T13:20:08.311" v="219" actId="47"/>
        <pc:sldMkLst>
          <pc:docMk/>
          <pc:sldMk cId="3122268536" sldId="1911"/>
        </pc:sldMkLst>
      </pc:sldChg>
      <pc:sldChg chg="delSp modSp add delAnim modAnim">
        <pc:chgData name="Yaron" userId="5aab97db-2b28-4b1e-ae6e-ac1b04411bcf" providerId="ADAL" clId="{D004FAA1-C9CC-4C4B-B735-C6B96BA6F4AF}" dt="2020-02-02T14:08:05.396" v="1469"/>
        <pc:sldMkLst>
          <pc:docMk/>
          <pc:sldMk cId="3138993004" sldId="1911"/>
        </pc:sldMkLst>
        <pc:spChg chg="mod">
          <ac:chgData name="Yaron" userId="5aab97db-2b28-4b1e-ae6e-ac1b04411bcf" providerId="ADAL" clId="{D004FAA1-C9CC-4C4B-B735-C6B96BA6F4AF}" dt="2020-02-02T14:08:05.396" v="1469"/>
          <ac:spMkLst>
            <pc:docMk/>
            <pc:sldMk cId="3138993004" sldId="1911"/>
            <ac:spMk id="3" creationId="{7A5FB7D8-70AC-4F99-959E-D4F2A8D93CE3}"/>
          </ac:spMkLst>
        </pc:spChg>
        <pc:spChg chg="del mod">
          <ac:chgData name="Yaron" userId="5aab97db-2b28-4b1e-ae6e-ac1b04411bcf" providerId="ADAL" clId="{D004FAA1-C9CC-4C4B-B735-C6B96BA6F4AF}" dt="2020-02-02T14:07:50.916" v="1464"/>
          <ac:spMkLst>
            <pc:docMk/>
            <pc:sldMk cId="3138993004" sldId="1911"/>
            <ac:spMk id="5" creationId="{F7B17BB2-F49F-4662-9723-E8025E318C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1_EB911CBB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1_EB911CBB1_121_EB911CBB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0_39ED6A1B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0_39ED6A1B2_110_39ED6A1B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Imaging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tx2">
                  <a:alpha val="8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B5-479A-B7C9-327351577E11}"/>
              </c:ext>
            </c:extLst>
          </c:dPt>
          <c:dPt>
            <c:idx val="1"/>
            <c:bubble3D val="0"/>
            <c:spPr>
              <a:solidFill>
                <a:schemeClr val="bg1">
                  <a:alpha val="81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B5-479A-B7C9-327351577E11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B5-479A-B7C9-327351577E11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B5-479A-B7C9-327351577E11}"/>
              </c:ext>
            </c:extLst>
          </c:dPt>
          <c:cat>
            <c:strRef>
              <c:f>Sheet1!$A$2:$A$5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B5-479A-B7C9-327351577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Medical Records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7A9E2">
                  <a:alpha val="8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E3-43BE-BEE0-786B053953B9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E3-43BE-BEE0-786B053953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E3-43BE-BEE0-786B053953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E3-43BE-BEE0-786B053953B9}"/>
              </c:ext>
            </c:extLst>
          </c:dPt>
          <c:cat>
            <c:strRef>
              <c:f>Sheet1!$A$2:$A$5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3-43BE-BEE0-786B05395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Test1 – Patient1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584-4DD4-9E45-5BF457239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85120"/>
        <c:axId val="1098387296"/>
      </c:scatterChart>
      <c:valAx>
        <c:axId val="109838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7296"/>
        <c:crosses val="autoZero"/>
        <c:crossBetween val="midCat"/>
      </c:valAx>
      <c:valAx>
        <c:axId val="10983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Test1</a:t>
            </a:r>
            <a:r>
              <a:rPr lang="en-US" baseline="0">
                <a:solidFill>
                  <a:srgbClr val="C00000"/>
                </a:solidFill>
              </a:rPr>
              <a:t> – Patient2</a:t>
            </a:r>
            <a:endParaRPr lang="en-US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2">
                  <c:v>2003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4.7</c:v>
                </c:pt>
                <c:pt idx="2">
                  <c:v>5.2</c:v>
                </c:pt>
                <c:pt idx="4">
                  <c:v>7.7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8DA-4040-B0F7-A02CCEFA3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0016"/>
        <c:axId val="1098391648"/>
      </c:scatterChart>
      <c:valAx>
        <c:axId val="109839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1648"/>
        <c:crosses val="autoZero"/>
        <c:crossBetween val="midCat"/>
      </c:valAx>
      <c:valAx>
        <c:axId val="10983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34A7-86E7-4D1D-8040-79ABC371CE3D}" type="datetimeFigureOut">
              <a:rPr lang="en-US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9845-0DA5-4F9C-955E-55F1CF4162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01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6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9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0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45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05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51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28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81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9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46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8119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3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50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93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2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96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9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742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5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9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0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+mn-cs"/>
              </a:rPr>
              <a:t>MKG-14-01-20-B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Science Infrastructure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650"/>
              <a:t>Medial </a:t>
            </a:r>
            <a:r>
              <a:rPr lang="en-US" sz="2650" err="1"/>
              <a:t>EarlySign</a:t>
            </a:r>
            <a:endParaRPr lang="en-US" sz="265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8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rgbClr val="00B050"/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rgbClr val="00B050"/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tx1"/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accent6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            Recalibration, Interpretation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2060"/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Imputation, Feature Selection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Export as AlgoMarker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rgbClr val="00B050"/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tx1"/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tx1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rgbClr val="000000"/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06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Diving into the Details</a:t>
            </a:r>
          </a:p>
        </p:txBody>
      </p:sp>
    </p:spTree>
    <p:extLst>
      <p:ext uri="{BB962C8B-B14F-4D97-AF65-F5344CB8AC3E}">
        <p14:creationId xmlns:p14="http://schemas.microsoft.com/office/powerpoint/2010/main" val="21125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tx1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0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Medical Record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514255" y="870240"/>
            <a:ext cx="5129956" cy="53076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Demographics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Lab Tests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Diagnosis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Drugs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Procedures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Admissions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prstClr val="black"/>
                </a:solidFill>
              </a:rPr>
              <a:t>Not yet 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Free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Images, Continuous Signals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Omics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489" r="20465"/>
          <a:stretch/>
        </p:blipFill>
        <p:spPr>
          <a:xfrm>
            <a:off x="0" y="750438"/>
            <a:ext cx="6096000" cy="6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895-E0BE-4AA5-91F7-77B74136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Outpatients:</a:t>
            </a:r>
          </a:p>
          <a:p>
            <a:pPr lvl="1"/>
            <a:r>
              <a:rPr lang="en-US"/>
              <a:t>MHS – Israel, 3M (&gt;2M members currently), almost 20 years of data</a:t>
            </a:r>
          </a:p>
          <a:p>
            <a:pPr lvl="1"/>
            <a:r>
              <a:rPr lang="en-US"/>
              <a:t>THIN – UK, 16M, 18 years of data</a:t>
            </a:r>
          </a:p>
          <a:p>
            <a:pPr lvl="1"/>
            <a:r>
              <a:rPr lang="en-US"/>
              <a:t>KPNW – US, 2M (&gt;600k members), 10 years of data </a:t>
            </a:r>
          </a:p>
          <a:p>
            <a:pPr lvl="1"/>
            <a:r>
              <a:rPr lang="en-US"/>
              <a:t>Canadian data set – 300k , 10 years</a:t>
            </a:r>
          </a:p>
          <a:p>
            <a:pPr lvl="1"/>
            <a:r>
              <a:rPr lang="en-US"/>
              <a:t>KPSC – US, Lung Cancer dataset (patients and controls)</a:t>
            </a:r>
          </a:p>
          <a:p>
            <a:pPr lvl="1"/>
            <a:r>
              <a:rPr lang="en-US"/>
              <a:t>GHS – US, design partner. Large dataset.</a:t>
            </a:r>
          </a:p>
          <a:p>
            <a:r>
              <a:rPr lang="en-US"/>
              <a:t>Inpatients:</a:t>
            </a:r>
          </a:p>
          <a:p>
            <a:pPr lvl="1"/>
            <a:r>
              <a:rPr lang="en-US"/>
              <a:t>Rambam – large Israeli hospital, &gt;200k patients, 15 years</a:t>
            </a:r>
          </a:p>
          <a:p>
            <a:pPr lvl="1"/>
            <a:r>
              <a:rPr lang="en-US"/>
              <a:t>Mimic – public ICU dataset</a:t>
            </a:r>
          </a:p>
          <a:p>
            <a:pPr lvl="1"/>
            <a:r>
              <a:rPr lang="en-US" err="1"/>
              <a:t>eICU</a:t>
            </a:r>
            <a:r>
              <a:rPr lang="en-US"/>
              <a:t> – large public ICU dataset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94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Loading Process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895-E0BE-4AA5-91F7-77B74136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Quality-managed and controlled procedure:</a:t>
            </a:r>
          </a:p>
          <a:p>
            <a:pPr lvl="1"/>
            <a:r>
              <a:rPr lang="en-US"/>
              <a:t>Check consistency with pre-defined data content</a:t>
            </a:r>
          </a:p>
          <a:p>
            <a:pPr lvl="1"/>
            <a:r>
              <a:rPr lang="en-US"/>
              <a:t>Load data to staging DB</a:t>
            </a:r>
          </a:p>
          <a:p>
            <a:pPr lvl="1"/>
            <a:r>
              <a:rPr lang="en-US"/>
              <a:t>Create mapping from data elements to common terminology</a:t>
            </a:r>
          </a:p>
          <a:p>
            <a:pPr lvl="1"/>
            <a:r>
              <a:rPr lang="en-US"/>
              <a:t>Check data quality and validity using value histograms</a:t>
            </a:r>
          </a:p>
          <a:p>
            <a:pPr lvl="2"/>
            <a:r>
              <a:rPr lang="en-US"/>
              <a:t>Check consistency by time, age, gender and other covariates</a:t>
            </a:r>
          </a:p>
          <a:p>
            <a:pPr lvl="1"/>
            <a:r>
              <a:rPr lang="en-US"/>
              <a:t>Import or build required ontologies and dictionaries</a:t>
            </a:r>
          </a:p>
          <a:p>
            <a:pPr lvl="1"/>
            <a:r>
              <a:rPr lang="en-US"/>
              <a:t>Load to repository</a:t>
            </a:r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Loading Process - Challenges</a:t>
            </a:r>
            <a:endParaRPr lang="en-IL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93768-788A-4A9E-8009-6C3652A5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6" y="1332932"/>
            <a:ext cx="5169420" cy="3230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F1551-C78E-411B-9991-EA879F46A62D}"/>
              </a:ext>
            </a:extLst>
          </p:cNvPr>
          <p:cNvSpPr txBox="1"/>
          <p:nvPr/>
        </p:nvSpPr>
        <p:spPr>
          <a:xfrm>
            <a:off x="1804426" y="1034536"/>
            <a:ext cx="397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HbA1C : histogram of results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331C0-2A8C-4F77-A5DD-0985987B68A4}"/>
              </a:ext>
            </a:extLst>
          </p:cNvPr>
          <p:cNvSpPr txBox="1"/>
          <p:nvPr/>
        </p:nvSpPr>
        <p:spPr>
          <a:xfrm>
            <a:off x="7541716" y="1337412"/>
            <a:ext cx="21778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Geographic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F94CA-B772-4E7C-9F32-5E8DF50A8C8D}"/>
              </a:ext>
            </a:extLst>
          </p:cNvPr>
          <p:cNvSpPr txBox="1"/>
          <p:nvPr/>
        </p:nvSpPr>
        <p:spPr>
          <a:xfrm>
            <a:off x="6173585" y="1951578"/>
            <a:ext cx="2333838" cy="646331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Laboratory/Blood test analyzer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5F713-5044-4085-97C7-59CA8CFB6DF9}"/>
              </a:ext>
            </a:extLst>
          </p:cNvPr>
          <p:cNvSpPr txBox="1"/>
          <p:nvPr/>
        </p:nvSpPr>
        <p:spPr>
          <a:xfrm>
            <a:off x="6173585" y="2936178"/>
            <a:ext cx="2333838" cy="646331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/>
              <a:t>Resolution</a:t>
            </a:r>
            <a:r>
              <a:rPr lang="en-US"/>
              <a:t> of blood test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243BF-B784-4CF2-B4EF-FB5BF5288BA6}"/>
              </a:ext>
            </a:extLst>
          </p:cNvPr>
          <p:cNvSpPr txBox="1"/>
          <p:nvPr/>
        </p:nvSpPr>
        <p:spPr>
          <a:xfrm>
            <a:off x="8630661" y="1948882"/>
            <a:ext cx="2333838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Socio-economic status</a:t>
            </a:r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CF3C7-2DBC-444E-857C-5C7DCBAD9877}"/>
              </a:ext>
            </a:extLst>
          </p:cNvPr>
          <p:cNvSpPr txBox="1"/>
          <p:nvPr/>
        </p:nvSpPr>
        <p:spPr>
          <a:xfrm>
            <a:off x="8630661" y="2936178"/>
            <a:ext cx="2333838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Screening/Diagnostic Colonoscopies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D0DCE-DC52-4C96-BF73-5381E46B7A38}"/>
              </a:ext>
            </a:extLst>
          </p:cNvPr>
          <p:cNvSpPr txBox="1"/>
          <p:nvPr/>
        </p:nvSpPr>
        <p:spPr>
          <a:xfrm>
            <a:off x="6173584" y="4408832"/>
            <a:ext cx="4790915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Spurious dependency between resolution level and Colonoscopy finding rate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DD54DA82-AD67-4419-8887-D59AD096F077}"/>
              </a:ext>
            </a:extLst>
          </p:cNvPr>
          <p:cNvSpPr/>
          <p:nvPr/>
        </p:nvSpPr>
        <p:spPr>
          <a:xfrm rot="5400000">
            <a:off x="8414276" y="3784323"/>
            <a:ext cx="369332" cy="552125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B5AC47-DAB9-4BC5-90E6-5CBBB9C659A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630661" y="1706744"/>
            <a:ext cx="1166919" cy="24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984312-E13B-4389-A820-A23BD400A28B}"/>
              </a:ext>
            </a:extLst>
          </p:cNvPr>
          <p:cNvCxnSpPr>
            <a:endCxn id="11" idx="0"/>
          </p:cNvCxnSpPr>
          <p:nvPr/>
        </p:nvCxnSpPr>
        <p:spPr>
          <a:xfrm flipH="1">
            <a:off x="7340504" y="1706744"/>
            <a:ext cx="1290157" cy="24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6ABB5B-A9F1-4D76-8B04-122DF910FE0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340504" y="2597909"/>
            <a:ext cx="0" cy="338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E97DB0-781F-40BB-9701-31103BD4B48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797580" y="2595213"/>
            <a:ext cx="0" cy="3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40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rgbClr val="00B050"/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rgbClr val="00B050"/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tx1"/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45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997-152E-4669-937F-67A4F89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– Major Needs</a:t>
            </a:r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453E11-10A5-4B81-89D0-2AC4517B6754}"/>
              </a:ext>
            </a:extLst>
          </p:cNvPr>
          <p:cNvSpPr/>
          <p:nvPr/>
        </p:nvSpPr>
        <p:spPr>
          <a:xfrm>
            <a:off x="3225894" y="1053987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Unified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007563-8F39-4030-8F6C-8C0181FE94D9}"/>
              </a:ext>
            </a:extLst>
          </p:cNvPr>
          <p:cNvSpPr/>
          <p:nvPr/>
        </p:nvSpPr>
        <p:spPr>
          <a:xfrm>
            <a:off x="5318760" y="2972535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Fast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4DD49-369F-4748-8683-A0678B9A2E31}"/>
              </a:ext>
            </a:extLst>
          </p:cNvPr>
          <p:cNvSpPr/>
          <p:nvPr/>
        </p:nvSpPr>
        <p:spPr>
          <a:xfrm>
            <a:off x="7411626" y="1051560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Memory Efficient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91CF0-5F9F-4949-8BBE-8107A8242A90}"/>
              </a:ext>
            </a:extLst>
          </p:cNvPr>
          <p:cNvSpPr/>
          <p:nvPr/>
        </p:nvSpPr>
        <p:spPr>
          <a:xfrm>
            <a:off x="5318760" y="1053987"/>
            <a:ext cx="1554480" cy="1554480"/>
          </a:xfrm>
          <a:prstGeom prst="rect">
            <a:avLst/>
          </a:prstGeom>
          <a:solidFill>
            <a:srgbClr val="27A9E2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Data 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EF957-ABDE-4E4F-AA9B-DA6592FDF4AC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780374" y="1831227"/>
            <a:ext cx="538386" cy="0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4F3F4-5247-45A2-8AA3-F67528C6F41B}"/>
              </a:ext>
            </a:extLst>
          </p:cNvPr>
          <p:cNvCxnSpPr>
            <a:cxnSpLocks/>
          </p:cNvCxnSpPr>
          <p:nvPr/>
        </p:nvCxnSpPr>
        <p:spPr>
          <a:xfrm>
            <a:off x="6873240" y="1828800"/>
            <a:ext cx="538386" cy="0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B2FF4F-3404-4062-8833-9DFC5ED09940}"/>
              </a:ext>
            </a:extLst>
          </p:cNvPr>
          <p:cNvCxnSpPr>
            <a:cxnSpLocks/>
          </p:cNvCxnSpPr>
          <p:nvPr/>
        </p:nvCxnSpPr>
        <p:spPr>
          <a:xfrm flipV="1">
            <a:off x="6096000" y="2606040"/>
            <a:ext cx="0" cy="366495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E17B2-054B-41E5-AAE3-0C11AEFC4421}"/>
              </a:ext>
            </a:extLst>
          </p:cNvPr>
          <p:cNvSpPr txBox="1"/>
          <p:nvPr/>
        </p:nvSpPr>
        <p:spPr>
          <a:xfrm>
            <a:off x="8105638" y="2709985"/>
            <a:ext cx="37001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Feasible with a single computer</a:t>
            </a:r>
          </a:p>
          <a:p>
            <a:r>
              <a:rPr lang="en-US"/>
              <a:t>Minimize disk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32742-2B29-4D71-8DF4-BE77ABC2A1D5}"/>
              </a:ext>
            </a:extLst>
          </p:cNvPr>
          <p:cNvSpPr txBox="1"/>
          <p:nvPr/>
        </p:nvSpPr>
        <p:spPr>
          <a:xfrm>
            <a:off x="386161" y="2709985"/>
            <a:ext cx="44788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Common API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Demographics/Lab/Medication,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Inpatient/Outpatient</a:t>
            </a:r>
          </a:p>
          <a:p>
            <a:r>
              <a:rPr lang="en-US"/>
              <a:t>Different data sources normalized at loading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B7D9F-C26E-43A8-B93F-3E486B8C05CB}"/>
              </a:ext>
            </a:extLst>
          </p:cNvPr>
          <p:cNvSpPr txBox="1"/>
          <p:nvPr/>
        </p:nvSpPr>
        <p:spPr>
          <a:xfrm>
            <a:off x="2481299" y="4703607"/>
            <a:ext cx="7229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Basic Operation: get all events of a given signal per patient sorted by time</a:t>
            </a:r>
          </a:p>
          <a:p>
            <a:r>
              <a:rPr lang="en-US"/>
              <a:t>Increased number of cycles = better chance to improve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98447-5915-497E-BF97-4E2F892158CD}"/>
              </a:ext>
            </a:extLst>
          </p:cNvPr>
          <p:cNvSpPr txBox="1"/>
          <p:nvPr/>
        </p:nvSpPr>
        <p:spPr>
          <a:xfrm>
            <a:off x="8105638" y="3501685"/>
            <a:ext cx="37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Cluster extendable for richer data sources (Omics, Continuous Signals)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MedRepository</a:t>
            </a:r>
            <a:r>
              <a:rPr lang="en-US"/>
              <a:t> Advantages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/>
              <a:t>Extremely fast – enabler</a:t>
            </a:r>
          </a:p>
          <a:p>
            <a:pPr lvl="1"/>
            <a:r>
              <a:rPr lang="en-US" sz="2200"/>
              <a:t>100x faster in reading and querying data for ML training and testing.</a:t>
            </a:r>
          </a:p>
          <a:p>
            <a:pPr lvl="1"/>
            <a:r>
              <a:rPr lang="en-US" sz="2200"/>
              <a:t>Optimized for common queries (getting a signal per patient, accessing categorical dictionaries)</a:t>
            </a:r>
          </a:p>
          <a:p>
            <a:r>
              <a:rPr lang="en-US" sz="2600"/>
              <a:t>Works well on strong machines, don’t even need a large cluster:</a:t>
            </a:r>
          </a:p>
          <a:p>
            <a:pPr lvl="1"/>
            <a:r>
              <a:rPr lang="en-US" sz="2200"/>
              <a:t>A strong server with &gt;64GB RAM and &gt;8 cores is already giving good results.</a:t>
            </a:r>
          </a:p>
          <a:p>
            <a:r>
              <a:rPr lang="en-US" sz="2600"/>
              <a:t>Normalization (names, units, ontologies) done at loading stage</a:t>
            </a:r>
          </a:p>
          <a:p>
            <a:pPr lvl="1"/>
            <a:r>
              <a:rPr lang="en-US" sz="2200"/>
              <a:t>Test transferability of models to different data sets</a:t>
            </a:r>
          </a:p>
          <a:p>
            <a:pPr lvl="1"/>
            <a:r>
              <a:rPr lang="en-US" sz="2200"/>
              <a:t>Use different data sets in training</a:t>
            </a:r>
          </a:p>
          <a:p>
            <a:r>
              <a:rPr lang="en-US" sz="2733"/>
              <a:t>Categorical signals with hierarchies stored using dictionaries</a:t>
            </a:r>
          </a:p>
          <a:p>
            <a:r>
              <a:rPr lang="en-US" sz="2600"/>
              <a:t>A general, thin, lowermost layer with a rich set of C++/Python tools to enable complex operations – train, test, query, viewers, </a:t>
            </a:r>
            <a:r>
              <a:rPr lang="en-US" sz="2600" i="1"/>
              <a:t>etc</a:t>
            </a:r>
            <a:r>
              <a:rPr lang="en-US" sz="2600"/>
              <a:t>.</a:t>
            </a:r>
          </a:p>
          <a:p>
            <a:pPr lvl="1"/>
            <a:endParaRPr lang="en-IL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7A5-78B5-4057-931C-AECD0E90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CA2-E8A3-494B-8B52-36403216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challenges</a:t>
            </a:r>
          </a:p>
          <a:p>
            <a:r>
              <a:rPr lang="en-US"/>
              <a:t>Birdseye overview</a:t>
            </a:r>
          </a:p>
          <a:p>
            <a:r>
              <a:rPr lang="en-US"/>
              <a:t>Diving into the details: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Data Repository</a:t>
            </a:r>
          </a:p>
          <a:p>
            <a:pPr lvl="1"/>
            <a:r>
              <a:rPr lang="en-US"/>
              <a:t>Training infrastructure</a:t>
            </a:r>
          </a:p>
          <a:p>
            <a:pPr lvl="1"/>
            <a:r>
              <a:rPr lang="en-US"/>
              <a:t>Analysis</a:t>
            </a:r>
          </a:p>
          <a:p>
            <a:pPr lvl="1"/>
            <a:r>
              <a:rPr lang="en-US"/>
              <a:t>Productization</a:t>
            </a:r>
          </a:p>
        </p:txBody>
      </p:sp>
    </p:spTree>
    <p:extLst>
      <p:ext uri="{BB962C8B-B14F-4D97-AF65-F5344CB8AC3E}">
        <p14:creationId xmlns:p14="http://schemas.microsoft.com/office/powerpoint/2010/main" val="26095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accent2"/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15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and Registries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3230086"/>
          </a:xfrm>
        </p:spPr>
        <p:txBody>
          <a:bodyPr>
            <a:normAutofit/>
          </a:bodyPr>
          <a:lstStyle/>
          <a:p>
            <a:r>
              <a:rPr lang="en-US"/>
              <a:t>A cohort represents the set of relevant individuals, with-</a:t>
            </a:r>
          </a:p>
          <a:p>
            <a:pPr lvl="1"/>
            <a:r>
              <a:rPr lang="en-US"/>
              <a:t>Time of entering and censoring</a:t>
            </a:r>
          </a:p>
          <a:p>
            <a:pPr lvl="1"/>
            <a:r>
              <a:rPr lang="en-US"/>
              <a:t>Time-line of relevant disease/condition – </a:t>
            </a:r>
            <a:r>
              <a:rPr lang="en-US" i="1"/>
              <a:t>Registry</a:t>
            </a:r>
          </a:p>
          <a:p>
            <a:r>
              <a:rPr lang="en-US"/>
              <a:t>Accurate registries are essential for building a valid model</a:t>
            </a:r>
          </a:p>
          <a:p>
            <a:r>
              <a:rPr lang="en-US"/>
              <a:t>Data used for building a registry:</a:t>
            </a:r>
          </a:p>
          <a:p>
            <a:pPr lvl="1"/>
            <a:r>
              <a:rPr lang="en-US"/>
              <a:t>Diagnosis Codes</a:t>
            </a:r>
            <a:endParaRPr lang="en-IL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17BB2-F49F-4662-9723-E8025E318CDE}"/>
              </a:ext>
            </a:extLst>
          </p:cNvPr>
          <p:cNvSpPr/>
          <p:nvPr/>
        </p:nvSpPr>
        <p:spPr>
          <a:xfrm>
            <a:off x="386160" y="4180917"/>
            <a:ext cx="10312893" cy="140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>
                <a:solidFill>
                  <a:schemeClr val="accent2"/>
                </a:solidFill>
              </a:rPr>
              <a:t>Almost never enough: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67"/>
              <a:t>Under-diagnosis and under-recording is very common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67"/>
              <a:t>Diagnosis is often too late</a:t>
            </a:r>
          </a:p>
        </p:txBody>
      </p:sp>
    </p:spTree>
    <p:extLst>
      <p:ext uri="{BB962C8B-B14F-4D97-AF65-F5344CB8AC3E}">
        <p14:creationId xmlns:p14="http://schemas.microsoft.com/office/powerpoint/2010/main" val="655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and Registries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156540"/>
          </a:xfrm>
        </p:spPr>
        <p:txBody>
          <a:bodyPr>
            <a:normAutofit/>
          </a:bodyPr>
          <a:lstStyle/>
          <a:p>
            <a:r>
              <a:rPr lang="en-US"/>
              <a:t>A cohort represents the set of relevant individuals, with-</a:t>
            </a:r>
          </a:p>
          <a:p>
            <a:pPr lvl="1"/>
            <a:r>
              <a:rPr lang="en-US"/>
              <a:t>Time of entering and censoring</a:t>
            </a:r>
          </a:p>
          <a:p>
            <a:pPr lvl="1"/>
            <a:r>
              <a:rPr lang="en-US"/>
              <a:t>Time-line of relevant disease/condition – </a:t>
            </a:r>
            <a:r>
              <a:rPr lang="en-US" i="1"/>
              <a:t>Registry</a:t>
            </a:r>
          </a:p>
          <a:p>
            <a:r>
              <a:rPr lang="en-US"/>
              <a:t>Accurate registries are essential for building a valid model</a:t>
            </a:r>
          </a:p>
          <a:p>
            <a:r>
              <a:rPr lang="en-US"/>
              <a:t>Data used for building a registry:</a:t>
            </a:r>
          </a:p>
          <a:p>
            <a:pPr lvl="1"/>
            <a:r>
              <a:rPr lang="en-US"/>
              <a:t>Diagnosis Codes</a:t>
            </a:r>
          </a:p>
          <a:p>
            <a:pPr lvl="1"/>
            <a:r>
              <a:rPr lang="en-US"/>
              <a:t>Medication</a:t>
            </a:r>
          </a:p>
          <a:p>
            <a:pPr lvl="1"/>
            <a:r>
              <a:rPr lang="en-US"/>
              <a:t>Procedure codes</a:t>
            </a:r>
          </a:p>
          <a:p>
            <a:pPr lvl="1"/>
            <a:r>
              <a:rPr lang="en-US"/>
              <a:t>Lab Tests</a:t>
            </a:r>
          </a:p>
          <a:p>
            <a:pPr lvl="1"/>
            <a:endParaRPr lang="en-IL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Samples represent the set of relevant individual with time-points for learning/predictions</a:t>
            </a:r>
          </a:p>
          <a:p>
            <a:pPr lvl="1"/>
            <a:r>
              <a:rPr lang="en-US"/>
              <a:t>An individual can have more than one time-point</a:t>
            </a:r>
          </a:p>
          <a:p>
            <a:pPr lvl="1"/>
            <a:r>
              <a:rPr lang="en-US"/>
              <a:t>Each sample (individual + time-point) is assigned a label</a:t>
            </a:r>
          </a:p>
          <a:p>
            <a:pPr lvl="1"/>
            <a:r>
              <a:rPr lang="en-US"/>
              <a:t>Samples are derived from the cohort</a:t>
            </a:r>
          </a:p>
          <a:p>
            <a:pPr lvl="1"/>
            <a:r>
              <a:rPr lang="en-US"/>
              <a:t>Multiple sampling methods are possible</a:t>
            </a:r>
          </a:p>
          <a:p>
            <a:pPr lvl="2"/>
            <a:r>
              <a:rPr lang="en-US"/>
              <a:t>Sample at regular time points</a:t>
            </a:r>
          </a:p>
          <a:p>
            <a:pPr lvl="2"/>
            <a:r>
              <a:rPr lang="en-US"/>
              <a:t>Sample when certain tests are taken</a:t>
            </a:r>
          </a:p>
          <a:p>
            <a:pPr lvl="2"/>
            <a:r>
              <a:rPr lang="en-US"/>
              <a:t>Sample differently for cases and controls (beware of biases !)</a:t>
            </a:r>
          </a:p>
          <a:p>
            <a:r>
              <a:rPr lang="en-US">
                <a:solidFill>
                  <a:schemeClr val="tx2"/>
                </a:solidFill>
              </a:rPr>
              <a:t>Matching is often required after sampling </a:t>
            </a:r>
          </a:p>
        </p:txBody>
      </p:sp>
    </p:spTree>
    <p:extLst>
      <p:ext uri="{BB962C8B-B14F-4D97-AF65-F5344CB8AC3E}">
        <p14:creationId xmlns:p14="http://schemas.microsoft.com/office/powerpoint/2010/main" val="2868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09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Processors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Apply processes on signals before generating features:</a:t>
            </a:r>
          </a:p>
          <a:p>
            <a:pPr lvl="1"/>
            <a:r>
              <a:rPr lang="en-US"/>
              <a:t>Cleaners : find and clean outlying values</a:t>
            </a:r>
          </a:p>
          <a:p>
            <a:pPr lvl="1"/>
            <a:r>
              <a:rPr lang="en-US"/>
              <a:t>Panel completers : complete signals that can be calculated using other signals (e.g. MCH = Hematocrit/RBC)</a:t>
            </a:r>
          </a:p>
          <a:p>
            <a:pPr lvl="1"/>
            <a:r>
              <a:rPr lang="en-US"/>
              <a:t>Check requirements : Is a sample eligible to participate in model training/testing</a:t>
            </a:r>
          </a:p>
          <a:p>
            <a:pPr lvl="1"/>
            <a:r>
              <a:rPr lang="en-US"/>
              <a:t>Handle simultaneous reads (e.g. multiple glucose reads at the same date)</a:t>
            </a:r>
          </a:p>
          <a:p>
            <a:pPr lvl="1"/>
            <a:r>
              <a:rPr lang="en-US"/>
              <a:t>Generate virtual signals – create new signals that capture composite information and can be used to generate features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22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59" y="835887"/>
            <a:ext cx="10854495" cy="5800476"/>
          </a:xfrm>
        </p:spPr>
        <p:txBody>
          <a:bodyPr>
            <a:normAutofit/>
          </a:bodyPr>
          <a:lstStyle/>
          <a:p>
            <a:r>
              <a:rPr lang="en-US"/>
              <a:t>Generate initial version of matrix for learning/prediction</a:t>
            </a:r>
          </a:p>
          <a:p>
            <a:r>
              <a:rPr lang="en-US"/>
              <a:t>Each line in matrix corresponds to a sample in the training/test set</a:t>
            </a:r>
          </a:p>
          <a:p>
            <a:r>
              <a:rPr lang="en-US"/>
              <a:t>A feature generator creates one or more columns in the matrix</a:t>
            </a:r>
          </a:p>
          <a:p>
            <a:r>
              <a:rPr lang="en-US"/>
              <a:t>Further processing of the matrix is possible (and sometimes required) before training or applying classifier</a:t>
            </a:r>
          </a:p>
        </p:txBody>
      </p:sp>
    </p:spTree>
    <p:extLst>
      <p:ext uri="{BB962C8B-B14F-4D97-AF65-F5344CB8AC3E}">
        <p14:creationId xmlns:p14="http://schemas.microsoft.com/office/powerpoint/2010/main" val="6712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 – Functional Features</a:t>
            </a:r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833714" y="1164931"/>
            <a:ext cx="4227755" cy="923330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Lab Tests are not in uniform sizes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number of tests per patient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times </a:t>
            </a:r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883812" y="1164931"/>
            <a:ext cx="4816613" cy="369332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Feature matrices usually need to be of a fixed size</a:t>
            </a:r>
            <a:endParaRPr lang="he-IL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32561360"/>
              </p:ext>
            </p:extLst>
          </p:nvPr>
        </p:nvGraphicFramePr>
        <p:xfrm>
          <a:off x="833714" y="2388802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32681724"/>
              </p:ext>
            </p:extLst>
          </p:nvPr>
        </p:nvGraphicFramePr>
        <p:xfrm>
          <a:off x="833714" y="4500650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34466"/>
              </p:ext>
            </p:extLst>
          </p:nvPr>
        </p:nvGraphicFramePr>
        <p:xfrm>
          <a:off x="5883813" y="2388802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Slope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Avg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Max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Last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44803"/>
              </p:ext>
            </p:extLst>
          </p:nvPr>
        </p:nvGraphicFramePr>
        <p:xfrm>
          <a:off x="5883813" y="4446593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Slope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Avg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Max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Last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5155600" y="4465345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Arrow 15"/>
          <p:cNvSpPr/>
          <p:nvPr/>
        </p:nvSpPr>
        <p:spPr>
          <a:xfrm>
            <a:off x="5181775" y="2419628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8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FE68-EECD-4870-8441-E7B5DBD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Generators – Many more option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CDF-3760-44E0-8BB2-22405BB5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Estimate lab results at pre-determined times</a:t>
            </a:r>
          </a:p>
          <a:p>
            <a:r>
              <a:rPr lang="en-US"/>
              <a:t>Demographics: </a:t>
            </a:r>
          </a:p>
          <a:p>
            <a:pPr lvl="1"/>
            <a:r>
              <a:rPr lang="en-US"/>
              <a:t>Age, Gender, Socio-economic parameters</a:t>
            </a:r>
          </a:p>
          <a:p>
            <a:r>
              <a:rPr lang="en-US"/>
              <a:t>Categorical features: Drugs, Diagnoses, Procedures</a:t>
            </a:r>
          </a:p>
          <a:p>
            <a:pPr lvl="1"/>
            <a:r>
              <a:rPr lang="en-US"/>
              <a:t>Given a categorical signal, a set in the dictionary and a time-window</a:t>
            </a:r>
          </a:p>
          <a:p>
            <a:pPr lvl="2"/>
            <a:r>
              <a:rPr lang="en-US"/>
              <a:t>Does any value in the set appear within the time window ?</a:t>
            </a:r>
          </a:p>
          <a:p>
            <a:pPr lvl="2"/>
            <a:r>
              <a:rPr lang="en-US"/>
              <a:t>How many times ?</a:t>
            </a:r>
          </a:p>
          <a:p>
            <a:pPr lvl="1"/>
            <a:r>
              <a:rPr lang="en-US"/>
              <a:t>Univariate selection, with a flavor.</a:t>
            </a:r>
          </a:p>
          <a:p>
            <a:pPr lvl="1"/>
            <a:r>
              <a:rPr lang="en-US" i="1"/>
              <a:t>Use Deep Learning to embed the large (sparse) vector of all sets into lower dimensions</a:t>
            </a:r>
          </a:p>
          <a:p>
            <a:r>
              <a:rPr lang="en-US"/>
              <a:t>Tailored features for specific areas: </a:t>
            </a:r>
          </a:p>
          <a:p>
            <a:pPr lvl="1"/>
            <a:r>
              <a:rPr lang="en-US"/>
              <a:t>Smoking, Alcohol Use, Hospitalization information</a:t>
            </a:r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17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–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111324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91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35D-B2A7-41B6-8958-84718D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Processors - Imputation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E8D5-9983-41E8-920F-F79AE6C4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Imputing missing values - </a:t>
            </a:r>
          </a:p>
          <a:p>
            <a:pPr lvl="1"/>
            <a:r>
              <a:rPr lang="en-US"/>
              <a:t>Using stratification</a:t>
            </a:r>
          </a:p>
          <a:p>
            <a:pPr lvl="2"/>
            <a:r>
              <a:rPr lang="en-US"/>
              <a:t>Strata defined by age, gender or by other features</a:t>
            </a:r>
          </a:p>
          <a:p>
            <a:pPr lvl="2"/>
            <a:r>
              <a:rPr lang="en-US"/>
              <a:t>Imputed value per stratum may be mean, median, most common value, or a random sample from the stratum distribution</a:t>
            </a:r>
          </a:p>
          <a:p>
            <a:pPr lvl="1"/>
            <a:r>
              <a:rPr lang="en-US"/>
              <a:t>Iterative:</a:t>
            </a:r>
          </a:p>
          <a:p>
            <a:pPr lvl="2"/>
            <a:r>
              <a:rPr lang="en-US"/>
              <a:t>Use a model to predict missing value</a:t>
            </a:r>
          </a:p>
          <a:p>
            <a:pPr lvl="2"/>
            <a:r>
              <a:rPr lang="en-US"/>
              <a:t>Perform iterations of predictions to handle multiple missing values for the same sample.</a:t>
            </a:r>
          </a:p>
          <a:p>
            <a:pPr lvl="1"/>
            <a:r>
              <a:rPr lang="en-US"/>
              <a:t>Use GAN (Generative Adversarial Network) to complete features vector using given data</a:t>
            </a:r>
          </a:p>
          <a:p>
            <a:r>
              <a:rPr lang="en-US"/>
              <a:t>Perform multiple imputations to improve learning and deduce confidence intervals in predictions </a:t>
            </a:r>
            <a:r>
              <a:rPr lang="en-US" i="1"/>
              <a:t>[Not Implemented Yet]</a:t>
            </a:r>
          </a:p>
        </p:txBody>
      </p:sp>
    </p:spTree>
    <p:extLst>
      <p:ext uri="{BB962C8B-B14F-4D97-AF65-F5344CB8AC3E}">
        <p14:creationId xmlns:p14="http://schemas.microsoft.com/office/powerpoint/2010/main" val="14191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35D-B2A7-41B6-8958-84718D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Processors – Feature Selection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E8D5-9983-41E8-920F-F79AE6C4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Some classification/prediction models perform better when non informative features are removed</a:t>
            </a:r>
          </a:p>
          <a:p>
            <a:r>
              <a:rPr lang="en-US"/>
              <a:t>Interpretability of models improves when using a smaller set of features</a:t>
            </a:r>
          </a:p>
          <a:p>
            <a:r>
              <a:rPr lang="en-US"/>
              <a:t>Productization and use in different environment is easier when requiring only a few input signals</a:t>
            </a:r>
          </a:p>
          <a:p>
            <a:r>
              <a:rPr lang="en-US"/>
              <a:t>Many methods for feature selection are implemented: </a:t>
            </a:r>
          </a:p>
          <a:p>
            <a:pPr lvl="1"/>
            <a:r>
              <a:rPr lang="en-US"/>
              <a:t>Univariate stratified correlation</a:t>
            </a:r>
          </a:p>
          <a:p>
            <a:pPr lvl="1"/>
            <a:r>
              <a:rPr lang="en-US"/>
              <a:t>MRMR</a:t>
            </a:r>
          </a:p>
          <a:p>
            <a:pPr lvl="1"/>
            <a:r>
              <a:rPr lang="en-US"/>
              <a:t>Lasso</a:t>
            </a:r>
          </a:p>
          <a:p>
            <a:pPr lvl="1"/>
            <a:r>
              <a:rPr lang="en-US"/>
              <a:t>Feature importance</a:t>
            </a:r>
          </a:p>
          <a:p>
            <a:pPr lvl="1"/>
            <a:r>
              <a:rPr lang="en-US"/>
              <a:t>Iterative – bottom up, top down (heavy in computation)</a:t>
            </a:r>
          </a:p>
          <a:p>
            <a:pPr marL="609585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154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Regression, Binary Classification, or Multi-Class Classification</a:t>
            </a:r>
          </a:p>
          <a:p>
            <a:r>
              <a:rPr lang="en-US"/>
              <a:t>A wide range of available, state of the art, models</a:t>
            </a:r>
          </a:p>
          <a:p>
            <a:r>
              <a:rPr lang="en-US"/>
              <a:t>Users can control all the models’ parameters</a:t>
            </a:r>
          </a:p>
          <a:p>
            <a:endParaRPr lang="en-US"/>
          </a:p>
          <a:p>
            <a:r>
              <a:rPr lang="en-US"/>
              <a:t>What people think of when saying ‘Machine Learning’, </a:t>
            </a:r>
            <a:r>
              <a:rPr lang="en-US" b="1" i="1">
                <a:solidFill>
                  <a:srgbClr val="00B050"/>
                </a:solidFill>
              </a:rPr>
              <a:t>but only a part of our process </a:t>
            </a:r>
            <a:r>
              <a:rPr lang="en-US">
                <a:solidFill>
                  <a:srgbClr val="00B050"/>
                </a:solidFill>
              </a:rPr>
              <a:t>…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2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Linear/Logistic Models</a:t>
            </a:r>
          </a:p>
          <a:p>
            <a:pPr lvl="1"/>
            <a:r>
              <a:rPr lang="en-US"/>
              <a:t>Regularized - Ridge, Lasso</a:t>
            </a:r>
          </a:p>
          <a:p>
            <a:pPr lvl="1"/>
            <a:r>
              <a:rPr lang="en-US"/>
              <a:t>Generalized Additive Models</a:t>
            </a:r>
          </a:p>
          <a:p>
            <a:pPr lvl="1"/>
            <a:r>
              <a:rPr lang="en-US"/>
              <a:t>Polynomials of higher degree</a:t>
            </a:r>
          </a:p>
          <a:p>
            <a:r>
              <a:rPr lang="en-US"/>
              <a:t>Efficient implementation of Random Forest</a:t>
            </a:r>
          </a:p>
          <a:p>
            <a:r>
              <a:rPr lang="en-US"/>
              <a:t>Variants of Gradient-Boosting methods</a:t>
            </a:r>
          </a:p>
          <a:p>
            <a:pPr lvl="1"/>
            <a:r>
              <a:rPr lang="en-US"/>
              <a:t>GBM, Light-GBM, </a:t>
            </a:r>
            <a:r>
              <a:rPr lang="en-US" err="1"/>
              <a:t>XGBoost</a:t>
            </a:r>
            <a:endParaRPr lang="en-US"/>
          </a:p>
          <a:p>
            <a:r>
              <a:rPr lang="en-US"/>
              <a:t>SVM</a:t>
            </a:r>
          </a:p>
          <a:p>
            <a:r>
              <a:rPr lang="en-US"/>
              <a:t>K Nearest Neighbors</a:t>
            </a:r>
          </a:p>
          <a:p>
            <a:r>
              <a:rPr lang="en-US"/>
              <a:t>Bayesian Additive Regression Trees (BART)</a:t>
            </a:r>
          </a:p>
          <a:p>
            <a:r>
              <a:rPr lang="en-US"/>
              <a:t>Neural Nets – in-house implementation + link to TensorFlow, </a:t>
            </a:r>
            <a:r>
              <a:rPr lang="en-US" err="1"/>
              <a:t>Keras</a:t>
            </a:r>
            <a:r>
              <a:rPr lang="en-US"/>
              <a:t>, </a:t>
            </a:r>
            <a:r>
              <a:rPr lang="en-US" i="1"/>
              <a:t>etc</a:t>
            </a:r>
            <a:r>
              <a:rPr lang="en-US"/>
              <a:t>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09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 – Meta Algorithms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Generate multi-class predictors from binary ones using one vs. all or pairwise classification</a:t>
            </a:r>
          </a:p>
          <a:p>
            <a:r>
              <a:rPr lang="en-US"/>
              <a:t>General boosting methodology</a:t>
            </a:r>
          </a:p>
          <a:p>
            <a:r>
              <a:rPr lang="en-US"/>
              <a:t>A partial Bayesian approach – Build multiple predictors for different values of specific parameters (e.g. for different age ranges)</a:t>
            </a:r>
          </a:p>
          <a:p>
            <a:r>
              <a:rPr lang="en-US"/>
              <a:t>Predictors Hierarchy – models can be used to generate features for other models</a:t>
            </a:r>
          </a:p>
        </p:txBody>
      </p:sp>
    </p:spTree>
    <p:extLst>
      <p:ext uri="{BB962C8B-B14F-4D97-AF65-F5344CB8AC3E}">
        <p14:creationId xmlns:p14="http://schemas.microsoft.com/office/powerpoint/2010/main" val="7696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9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Processors – Apply Processes on Predictions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800476"/>
          </a:xfrm>
        </p:spPr>
        <p:txBody>
          <a:bodyPr>
            <a:normAutofit/>
          </a:bodyPr>
          <a:lstStyle/>
          <a:p>
            <a:r>
              <a:rPr lang="en-US"/>
              <a:t>Recalibration</a:t>
            </a:r>
          </a:p>
          <a:p>
            <a:pPr lvl="1"/>
            <a:r>
              <a:rPr lang="en-US"/>
              <a:t>Often, good discrimination is not enough, and model calibration is also important</a:t>
            </a:r>
          </a:p>
          <a:p>
            <a:pPr lvl="1"/>
            <a:r>
              <a:rPr lang="en-US"/>
              <a:t>Training set may differ from test (real world) set in case/control probabilities</a:t>
            </a:r>
          </a:p>
          <a:p>
            <a:pPr lvl="2"/>
            <a:r>
              <a:rPr lang="en-US"/>
              <a:t>Recalibration on a different set is required</a:t>
            </a:r>
          </a:p>
          <a:p>
            <a:pPr lvl="2"/>
            <a:r>
              <a:rPr lang="en-US"/>
              <a:t>Also allows for more accurate handling of optimism in learning stage</a:t>
            </a:r>
          </a:p>
          <a:p>
            <a:pPr lvl="1"/>
            <a:r>
              <a:rPr lang="en-US"/>
              <a:t>Recalibration algorithms include –</a:t>
            </a:r>
          </a:p>
          <a:p>
            <a:pPr lvl="2"/>
            <a:r>
              <a:rPr lang="en-US"/>
              <a:t>Estimation of probability on bins: equal size, equal case-num bins.</a:t>
            </a:r>
          </a:p>
          <a:p>
            <a:pPr lvl="2"/>
            <a:r>
              <a:rPr lang="en-US"/>
              <a:t>Isotonic regression</a:t>
            </a:r>
          </a:p>
          <a:p>
            <a:pPr lvl="2"/>
            <a:r>
              <a:rPr lang="en-US"/>
              <a:t>Platt scaling</a:t>
            </a:r>
          </a:p>
        </p:txBody>
      </p:sp>
    </p:spTree>
    <p:extLst>
      <p:ext uri="{BB962C8B-B14F-4D97-AF65-F5344CB8AC3E}">
        <p14:creationId xmlns:p14="http://schemas.microsoft.com/office/powerpoint/2010/main" val="15462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Processors – Apply Processes on Predictions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Interpretability – “But Why ?”</a:t>
            </a:r>
          </a:p>
          <a:p>
            <a:pPr lvl="1"/>
            <a:r>
              <a:rPr lang="en-US"/>
              <a:t>Explaining the black-box prediction may be necessary for adoption and for regulatory approval </a:t>
            </a:r>
          </a:p>
          <a:p>
            <a:pPr lvl="1"/>
            <a:r>
              <a:rPr lang="en-US"/>
              <a:t>An ‘explanatory’ strength and directions should be assigned per feature for each individual prediction </a:t>
            </a:r>
          </a:p>
          <a:p>
            <a:pPr lvl="1"/>
            <a:r>
              <a:rPr lang="en-US"/>
              <a:t>Challenges include –</a:t>
            </a:r>
          </a:p>
          <a:p>
            <a:pPr lvl="2"/>
            <a:r>
              <a:rPr lang="en-US"/>
              <a:t>Inter-dependency between features</a:t>
            </a:r>
          </a:p>
          <a:p>
            <a:pPr lvl="2"/>
            <a:r>
              <a:rPr lang="en-US"/>
              <a:t>Aggregating contributions into signals (or groups of features)</a:t>
            </a:r>
          </a:p>
          <a:p>
            <a:pPr lvl="1"/>
            <a:r>
              <a:rPr lang="en-US"/>
              <a:t>Several methods based on Shapley values, implemented</a:t>
            </a:r>
          </a:p>
          <a:p>
            <a:pPr marL="609585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8491-DD5B-4492-8F99-460A293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Challenges – a Plethora of Different Questions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5CC8-1831-4DF4-9424-A36281A7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What is the probability of our patient to develop a certain condition?</a:t>
            </a:r>
          </a:p>
          <a:p>
            <a:pPr lvl="1"/>
            <a:r>
              <a:rPr lang="en-US" sz="1867"/>
              <a:t>Colorectal Cancer, Lung Cancer, AAA, Diabetes, CKD, </a:t>
            </a:r>
            <a:r>
              <a:rPr lang="en-US" sz="1867" i="1"/>
              <a:t>..</a:t>
            </a:r>
            <a:r>
              <a:rPr lang="en-US" sz="1867"/>
              <a:t>.</a:t>
            </a:r>
          </a:p>
          <a:p>
            <a:r>
              <a:rPr lang="en-US" sz="2400"/>
              <a:t>What is the probability that our patient complies? </a:t>
            </a:r>
          </a:p>
          <a:p>
            <a:pPr lvl="1"/>
            <a:r>
              <a:rPr lang="en-US" sz="1867"/>
              <a:t>gets vaccinated, takes medications, visits a GP, …</a:t>
            </a:r>
          </a:p>
          <a:p>
            <a:r>
              <a:rPr lang="en-US" sz="2400"/>
              <a:t>Should we ask our patient to take a blood test? </a:t>
            </a:r>
          </a:p>
          <a:p>
            <a:pPr lvl="1"/>
            <a:r>
              <a:rPr lang="en-US" sz="1867"/>
              <a:t>Glucose, HbA1C, Creatinine, …</a:t>
            </a:r>
          </a:p>
          <a:p>
            <a:r>
              <a:rPr lang="en-US" sz="2400"/>
              <a:t>Should we discharge our patient ?</a:t>
            </a:r>
          </a:p>
          <a:p>
            <a:pPr lvl="1"/>
            <a:r>
              <a:rPr lang="en-US" sz="1867"/>
              <a:t>From ER, Hospital ward, ICU</a:t>
            </a:r>
          </a:p>
          <a:p>
            <a:r>
              <a:rPr lang="en-US" sz="2400"/>
              <a:t>What would most GPs (or specialists) prescribe for our patient?</a:t>
            </a:r>
          </a:p>
          <a:p>
            <a:r>
              <a:rPr lang="en-US" sz="2400">
                <a:solidFill>
                  <a:schemeClr val="accent1"/>
                </a:solidFill>
              </a:rPr>
              <a:t>Which patients would benefit most from an action? </a:t>
            </a:r>
          </a:p>
          <a:p>
            <a:pPr lvl="1"/>
            <a:r>
              <a:rPr lang="en-US" sz="1867">
                <a:solidFill>
                  <a:schemeClr val="accent1"/>
                </a:solidFill>
              </a:rPr>
              <a:t>vaccination, home visit, life-style intervention, …</a:t>
            </a:r>
          </a:p>
          <a:p>
            <a:r>
              <a:rPr lang="en-US" sz="2400">
                <a:solidFill>
                  <a:schemeClr val="accent1"/>
                </a:solidFill>
              </a:rPr>
              <a:t>What will be the effect of treating my patient with a specific drug?</a:t>
            </a:r>
          </a:p>
          <a:p>
            <a:r>
              <a:rPr lang="en-US" sz="2400">
                <a:solidFill>
                  <a:schemeClr val="accent1"/>
                </a:solidFill>
              </a:rPr>
              <a:t>Is Drug A better than Drug B for my patient?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accent2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167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Analyzing models performance can be a complex task</a:t>
            </a:r>
          </a:p>
          <a:p>
            <a:pPr lvl="1"/>
            <a:r>
              <a:rPr lang="en-US" sz="2600"/>
              <a:t>Choose the interesting performance measures</a:t>
            </a:r>
          </a:p>
          <a:p>
            <a:pPr lvl="2"/>
            <a:r>
              <a:rPr lang="en-US" sz="2200"/>
              <a:t>For classification – AUC, ROC curve</a:t>
            </a:r>
          </a:p>
          <a:p>
            <a:pPr lvl="2"/>
            <a:r>
              <a:rPr lang="en-US" sz="2200"/>
              <a:t>For specific working point – Sensitivity, Specificity, PPV, PR, OR, </a:t>
            </a:r>
            <a:r>
              <a:rPr lang="en-US" sz="2200" i="1"/>
              <a:t>etc</a:t>
            </a:r>
            <a:r>
              <a:rPr lang="en-US" sz="2200"/>
              <a:t>.</a:t>
            </a:r>
          </a:p>
          <a:p>
            <a:pPr lvl="2"/>
            <a:r>
              <a:rPr lang="en-US" sz="2200"/>
              <a:t>For regression – Correlation, Explained Variability, </a:t>
            </a:r>
            <a:r>
              <a:rPr lang="en-US" sz="2200" i="1"/>
              <a:t>etc</a:t>
            </a:r>
            <a:r>
              <a:rPr lang="en-US" sz="2200"/>
              <a:t>.</a:t>
            </a:r>
          </a:p>
          <a:p>
            <a:pPr lvl="1"/>
            <a:r>
              <a:rPr lang="en-US" sz="2600"/>
              <a:t>Performance may depend on the time gap between prediction and event</a:t>
            </a:r>
          </a:p>
          <a:p>
            <a:pPr lvl="2"/>
            <a:r>
              <a:rPr lang="en-US" sz="2200"/>
              <a:t>Performance is evaluated for different time-window before event</a:t>
            </a:r>
          </a:p>
          <a:p>
            <a:pPr lvl="2"/>
            <a:r>
              <a:rPr lang="en-US" sz="2200"/>
              <a:t>Make sure score is not associate with diagnosis process</a:t>
            </a:r>
          </a:p>
          <a:p>
            <a:pPr lvl="2"/>
            <a:r>
              <a:rPr lang="en-US" sz="2200"/>
              <a:t>A sample may be excluded or even change its label when using different time-windows</a:t>
            </a:r>
          </a:p>
          <a:p>
            <a:pPr lvl="1"/>
            <a:r>
              <a:rPr lang="en-US" sz="2600"/>
              <a:t>Evaluation of confidence interval and statistical difference between results is achieved by bootstrapping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Test-set incidence sometimes does not represent the real world</a:t>
            </a:r>
          </a:p>
          <a:p>
            <a:pPr lvl="1"/>
            <a:r>
              <a:rPr lang="en-US"/>
              <a:t>Some of the parameters must be corrected</a:t>
            </a:r>
          </a:p>
          <a:p>
            <a:pPr lvl="1"/>
            <a:r>
              <a:rPr lang="en-US" sz="2700"/>
              <a:t>Use external incidence information, correct for age/gender distribution</a:t>
            </a:r>
          </a:p>
          <a:p>
            <a:r>
              <a:rPr lang="en-US"/>
              <a:t>Matching and Filtering of samples before analysis</a:t>
            </a:r>
          </a:p>
          <a:p>
            <a:pPr lvl="1"/>
            <a:r>
              <a:rPr lang="en-US"/>
              <a:t>Check for added value over known factors</a:t>
            </a:r>
          </a:p>
          <a:p>
            <a:pPr lvl="1"/>
            <a:r>
              <a:rPr lang="en-US"/>
              <a:t>Check for spurious patterns</a:t>
            </a:r>
          </a:p>
          <a:p>
            <a:pPr lvl="1"/>
            <a:r>
              <a:rPr lang="en-US"/>
              <a:t>Check performance on population with different characteristics</a:t>
            </a:r>
          </a:p>
          <a:p>
            <a:r>
              <a:rPr lang="en-US"/>
              <a:t>Simulations used for estimating performance for user-specific, real-world applications</a:t>
            </a:r>
          </a:p>
          <a:p>
            <a:pPr lvl="1"/>
            <a:r>
              <a:rPr lang="en-US"/>
              <a:t>Evaluate clinical and financial benefit</a:t>
            </a:r>
          </a:p>
          <a:p>
            <a:r>
              <a:rPr lang="en-US"/>
              <a:t>Kaplan-Meier estimator for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24519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– Internal and External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339876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Check model performance on multiple internal datasets when applicable</a:t>
            </a:r>
          </a:p>
          <a:p>
            <a:r>
              <a:rPr lang="en-US"/>
              <a:t>Apply model on external datasets for additional validation</a:t>
            </a:r>
          </a:p>
          <a:p>
            <a:pPr lvl="1"/>
            <a:r>
              <a:rPr lang="en-US"/>
              <a:t>Blind validation, with labeling known only to third party, when possible</a:t>
            </a:r>
          </a:p>
          <a:p>
            <a:pPr lvl="1"/>
            <a:r>
              <a:rPr lang="en-US"/>
              <a:t>Check different population – ethnic characteristics, health-care environment, socio-economic parameters</a:t>
            </a:r>
          </a:p>
          <a:p>
            <a:pPr lvl="1"/>
            <a:r>
              <a:rPr lang="en-US"/>
              <a:t>Perform validation in a clinical trial setting</a:t>
            </a:r>
          </a:p>
          <a:p>
            <a:pPr lvl="1"/>
            <a:r>
              <a:rPr lang="en-US"/>
              <a:t>Publications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79272-8B9F-426D-8D9C-009264DD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74" y="3586233"/>
            <a:ext cx="3145426" cy="3145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98257-B51D-4BD6-9F39-C21FEBAA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300" y="3586233"/>
            <a:ext cx="3158002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– Model Selection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Perform grid or random search to optimize predictors’ hyper-parameters</a:t>
            </a:r>
          </a:p>
          <a:p>
            <a:pPr lvl="1"/>
            <a:r>
              <a:rPr lang="en-US"/>
              <a:t>Use cross validation for performance evaluation</a:t>
            </a:r>
          </a:p>
          <a:p>
            <a:pPr lvl="1"/>
            <a:r>
              <a:rPr lang="en-US"/>
              <a:t>Choose the performance measure(s) of interest</a:t>
            </a:r>
          </a:p>
          <a:p>
            <a:pPr lvl="1"/>
            <a:r>
              <a:rPr lang="en-US"/>
              <a:t>Possibly use multiple datasets</a:t>
            </a:r>
          </a:p>
          <a:p>
            <a:r>
              <a:rPr lang="en-US"/>
              <a:t>Other parameters of the whole process can also be optimized by systemic or random search</a:t>
            </a:r>
          </a:p>
          <a:p>
            <a:r>
              <a:rPr lang="en-US"/>
              <a:t>Feature-set optimization done using feature selector</a:t>
            </a:r>
          </a:p>
          <a:p>
            <a:r>
              <a:rPr lang="en-US"/>
              <a:t>Other elements (types of cleaning, imputation, </a:t>
            </a:r>
            <a:r>
              <a:rPr lang="en-US" i="1"/>
              <a:t>etc</a:t>
            </a:r>
            <a:r>
              <a:rPr lang="en-US"/>
              <a:t>.) require semi-automatic (yet fully parallelized) optimization</a:t>
            </a:r>
          </a:p>
          <a:p>
            <a:r>
              <a:rPr lang="en-US">
                <a:solidFill>
                  <a:srgbClr val="00B050"/>
                </a:solidFill>
              </a:rPr>
              <a:t>Performance is not the only consideration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Rare signals with small contribution should not always be added</a:t>
            </a:r>
          </a:p>
        </p:txBody>
      </p:sp>
    </p:spTree>
    <p:extLst>
      <p:ext uri="{BB962C8B-B14F-4D97-AF65-F5344CB8AC3E}">
        <p14:creationId xmlns:p14="http://schemas.microsoft.com/office/powerpoint/2010/main" val="4297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Validation and Transfer Learning</a:t>
            </a: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Internal</a:t>
            </a:r>
            <a:endParaRPr lang="he-IL" sz="2800" b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External</a:t>
            </a:r>
            <a:endParaRPr lang="he-IL" sz="2800" b="1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9856" y="5381129"/>
            <a:ext cx="49038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>
                <a:solidFill>
                  <a:prstClr val="black"/>
                </a:solidFill>
              </a:rPr>
              <a:t>Uses the power of the Internal model</a:t>
            </a:r>
          </a:p>
          <a:p>
            <a:pPr algn="l" rtl="0"/>
            <a:r>
              <a:rPr lang="en-US" sz="1600">
                <a:solidFill>
                  <a:prstClr val="black"/>
                </a:solidFill>
              </a:rPr>
              <a:t>Incorporates client specific data to improve performance</a:t>
            </a:r>
            <a:endParaRPr lang="he-IL" sz="160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5381" y="2143414"/>
            <a:ext cx="1696570" cy="1639237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>
                <a:solidFill>
                  <a:prstClr val="white"/>
                </a:solidFill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0222" y="4304594"/>
            <a:ext cx="2861553" cy="13542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/>
              <a:t>Trained on internal Data</a:t>
            </a:r>
          </a:p>
          <a:p>
            <a:endParaRPr lang="en-US" sz="1600"/>
          </a:p>
          <a:p>
            <a:pPr algn="l" rtl="0"/>
            <a:r>
              <a:rPr lang="en-US" sz="1600"/>
              <a:t>Biological</a:t>
            </a:r>
          </a:p>
          <a:p>
            <a:pPr algn="l" rtl="0"/>
            <a:r>
              <a:rPr lang="en-US" sz="1600"/>
              <a:t>No “client specific” features</a:t>
            </a:r>
          </a:p>
          <a:p>
            <a:pPr algn="l" rtl="0"/>
            <a:r>
              <a:rPr lang="en-US" sz="1600"/>
              <a:t>Trained on large datasets</a:t>
            </a:r>
            <a:endParaRPr lang="he-IL" sz="1600"/>
          </a:p>
        </p:txBody>
      </p:sp>
      <p:sp>
        <p:nvSpPr>
          <p:cNvPr id="28" name="Oval 27"/>
          <p:cNvSpPr/>
          <p:nvPr/>
        </p:nvSpPr>
        <p:spPr>
          <a:xfrm>
            <a:off x="7079918" y="1747690"/>
            <a:ext cx="1070192" cy="99551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>
                <a:solidFill>
                  <a:prstClr val="white"/>
                </a:solidFill>
              </a:rPr>
              <a:t>Model</a:t>
            </a:r>
          </a:p>
          <a:p>
            <a:pPr algn="ctr" rtl="0"/>
            <a:r>
              <a:rPr lang="en-US" sz="1400">
                <a:solidFill>
                  <a:prstClr val="white"/>
                </a:solidFill>
              </a:rPr>
              <a:t>Scores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1368" y="1606249"/>
            <a:ext cx="55418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>
                <a:solidFill>
                  <a:srgbClr val="0070C0"/>
                </a:solidFill>
              </a:rPr>
              <a:t>+</a:t>
            </a:r>
            <a:endParaRPr lang="he-IL" sz="600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001709" y="1747690"/>
            <a:ext cx="2005564" cy="995510"/>
          </a:xfrm>
          <a:prstGeom prst="ellipse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>
                <a:solidFill>
                  <a:prstClr val="white"/>
                </a:solidFill>
              </a:rPr>
              <a:t>Client Data</a:t>
            </a:r>
          </a:p>
          <a:p>
            <a:pPr algn="ctr" rtl="0"/>
            <a:r>
              <a:rPr lang="en-US" sz="140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940952" y="2621912"/>
            <a:ext cx="406400" cy="7296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/>
          <p:cNvSpPr/>
          <p:nvPr/>
        </p:nvSpPr>
        <p:spPr>
          <a:xfrm>
            <a:off x="8260174" y="3547629"/>
            <a:ext cx="1696570" cy="1639237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Retrained</a:t>
            </a:r>
          </a:p>
          <a:p>
            <a:pPr algn="ctr" rtl="0"/>
            <a:r>
              <a:rPr lang="en-US" sz="2000">
                <a:solidFill>
                  <a:prstClr val="white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406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8" grpId="0" animBg="1"/>
      <p:bldP spid="11" grpId="0"/>
      <p:bldP spid="34" grpId="0" animBg="1"/>
      <p:bldP spid="12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350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5E81-5B5C-48CE-B5B7-7E5D4A73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Serialization – An Enabler For Productization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4D7-2F03-4AD5-9AD4-FFC10903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 ‘Model’ include </a:t>
            </a:r>
            <a:r>
              <a:rPr lang="en-US" i="1">
                <a:solidFill>
                  <a:srgbClr val="00B050"/>
                </a:solidFill>
              </a:rPr>
              <a:t>all stages </a:t>
            </a:r>
            <a:r>
              <a:rPr lang="en-US"/>
              <a:t>of the process from </a:t>
            </a:r>
            <a:r>
              <a:rPr lang="en-US" err="1"/>
              <a:t>MedRepository</a:t>
            </a:r>
            <a:r>
              <a:rPr lang="en-US"/>
              <a:t> signals to post-processed predictions</a:t>
            </a:r>
          </a:p>
          <a:p>
            <a:r>
              <a:rPr lang="en-US"/>
              <a:t>It is extremely important to be able to save </a:t>
            </a:r>
            <a:r>
              <a:rPr lang="en-US" i="1">
                <a:solidFill>
                  <a:srgbClr val="00B050"/>
                </a:solidFill>
              </a:rPr>
              <a:t>all the complex paths</a:t>
            </a:r>
            <a:r>
              <a:rPr lang="en-US"/>
              <a:t> a model goes through in order to get a prediction.</a:t>
            </a:r>
          </a:p>
          <a:p>
            <a:r>
              <a:rPr lang="en-US"/>
              <a:t>Thus, we need to keep – </a:t>
            </a:r>
          </a:p>
          <a:p>
            <a:pPr lvl="1"/>
            <a:r>
              <a:rPr lang="en-US"/>
              <a:t>List of required signals lists</a:t>
            </a:r>
          </a:p>
          <a:p>
            <a:pPr lvl="1"/>
            <a:r>
              <a:rPr lang="en-US"/>
              <a:t>Repository Processors, Feature Generators, Feature Processors withal their parameters</a:t>
            </a:r>
          </a:p>
          <a:p>
            <a:pPr lvl="1"/>
            <a:r>
              <a:rPr lang="en-US"/>
              <a:t>Predictor and Post Processors used with all their parameters.</a:t>
            </a:r>
          </a:p>
          <a:p>
            <a:r>
              <a:rPr lang="en-US"/>
              <a:t>For ease of use, our serialization keeps all of this into </a:t>
            </a:r>
            <a:r>
              <a:rPr lang="en-US" i="1">
                <a:solidFill>
                  <a:srgbClr val="00B050"/>
                </a:solidFill>
              </a:rPr>
              <a:t>one single file</a:t>
            </a:r>
          </a:p>
          <a:p>
            <a:pPr lvl="1"/>
            <a:r>
              <a:rPr lang="en-US"/>
              <a:t>The file can be used for further training or for internal testing</a:t>
            </a:r>
          </a:p>
          <a:p>
            <a:pPr lvl="1"/>
            <a:r>
              <a:rPr lang="en-US"/>
              <a:t>The </a:t>
            </a:r>
            <a:r>
              <a:rPr lang="en-US" i="1">
                <a:solidFill>
                  <a:srgbClr val="00B050"/>
                </a:solidFill>
              </a:rPr>
              <a:t>same</a:t>
            </a:r>
            <a:r>
              <a:rPr lang="en-US"/>
              <a:t> file is used as the engine for the final product (</a:t>
            </a:r>
            <a:r>
              <a:rPr lang="en-US" err="1"/>
              <a:t>AlgoMarker</a:t>
            </a:r>
            <a:r>
              <a:rPr lang="en-US"/>
              <a:t>)</a:t>
            </a:r>
          </a:p>
          <a:p>
            <a:r>
              <a:rPr lang="en-US"/>
              <a:t>Serialization process is complex as it allows for backward compatibility even when objects are changed, and parameters added.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64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221-3010-4AFF-8D48-83DC284D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AlgoMarkers and the AlgoAnalyzer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0B96-E619-4B5E-A60A-C037E7EB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AlgoAnalyzer is the product environment to use our models -</a:t>
            </a:r>
          </a:p>
          <a:p>
            <a:pPr lvl="1"/>
            <a:r>
              <a:rPr lang="en-US"/>
              <a:t>A wrapper library allows the usage of models in field with the AlgoAnalyzer.</a:t>
            </a:r>
          </a:p>
          <a:p>
            <a:pPr lvl="1"/>
            <a:r>
              <a:rPr lang="en-US"/>
              <a:t>The engine (AlgoMarker) is the serialized model file</a:t>
            </a:r>
          </a:p>
          <a:p>
            <a:r>
              <a:rPr lang="en-US"/>
              <a:t>APIs include –</a:t>
            </a:r>
          </a:p>
          <a:p>
            <a:pPr lvl="1"/>
            <a:r>
              <a:rPr lang="en-US"/>
              <a:t>Load an AlgoMarker</a:t>
            </a:r>
          </a:p>
          <a:p>
            <a:pPr lvl="1"/>
            <a:r>
              <a:rPr lang="en-US"/>
              <a:t>Push data into a virtual in-memory repository (removing after usage)</a:t>
            </a:r>
          </a:p>
          <a:p>
            <a:pPr lvl="1"/>
            <a:r>
              <a:rPr lang="en-US"/>
              <a:t>Apply model on data and report scores (raw or calibrated), eligibility information, error information, and But-Why information.</a:t>
            </a:r>
          </a:p>
          <a:p>
            <a:r>
              <a:rPr lang="en-US"/>
              <a:t>Heavily tested, stabilized, efficient</a:t>
            </a:r>
          </a:p>
          <a:p>
            <a:r>
              <a:rPr lang="en-US"/>
              <a:t>Uses the </a:t>
            </a:r>
            <a:r>
              <a:rPr lang="en-US" i="1">
                <a:solidFill>
                  <a:srgbClr val="00B050"/>
                </a:solidFill>
              </a:rPr>
              <a:t>exact same </a:t>
            </a:r>
            <a:r>
              <a:rPr lang="en-US"/>
              <a:t>model created in the training (the same serialized file).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3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Complete Picture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719381"/>
          </a:xfrm>
        </p:spPr>
        <p:txBody>
          <a:bodyPr/>
          <a:lstStyle/>
          <a:p>
            <a:r>
              <a:rPr lang="en-US"/>
              <a:t>A unified language to define and work with ML projects.</a:t>
            </a:r>
          </a:p>
          <a:p>
            <a:endParaRPr lang="he-IL"/>
          </a:p>
        </p:txBody>
      </p:sp>
      <p:grpSp>
        <p:nvGrpSpPr>
          <p:cNvPr id="33" name="Group 32"/>
          <p:cNvGrpSpPr/>
          <p:nvPr/>
        </p:nvGrpSpPr>
        <p:grpSpPr>
          <a:xfrm>
            <a:off x="809897" y="1896600"/>
            <a:ext cx="9894147" cy="3790098"/>
            <a:chOff x="809897" y="1896600"/>
            <a:chExt cx="9894147" cy="3790098"/>
          </a:xfrm>
        </p:grpSpPr>
        <p:sp>
          <p:nvSpPr>
            <p:cNvPr id="4" name="Rounded Rectangle 3"/>
            <p:cNvSpPr/>
            <p:nvPr/>
          </p:nvSpPr>
          <p:spPr>
            <a:xfrm>
              <a:off x="809897" y="1942011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Raw Data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68112" y="1896600"/>
              <a:ext cx="1576252" cy="7489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Repository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8605" y="3866606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Cohort</a:t>
              </a:r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413484" y="2474024"/>
              <a:ext cx="1627294" cy="13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068112" y="3902769"/>
              <a:ext cx="1576252" cy="7127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Train/Test Lists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6445" y="1946800"/>
              <a:ext cx="1262742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Semi Automated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86446" y="2890314"/>
              <a:ext cx="735875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Optional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657" y="4495493"/>
              <a:ext cx="1036319" cy="8403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Sampling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Filtering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Splitting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394858" y="2185312"/>
              <a:ext cx="1681963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413485" y="4114800"/>
              <a:ext cx="1654628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36695" y="2795846"/>
              <a:ext cx="1576252" cy="7489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>
                  <a:solidFill>
                    <a:schemeClr val="tx1"/>
                  </a:solidFill>
                </a:rPr>
                <a:t>Modeling</a:t>
              </a:r>
            </a:p>
            <a:p>
              <a:pPr algn="ctr" rtl="0"/>
              <a:r>
                <a:rPr lang="en-US">
                  <a:solidFill>
                    <a:schemeClr val="tx1"/>
                  </a:solidFill>
                </a:rPr>
                <a:t>&amp; Testing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4267" y="2645538"/>
              <a:ext cx="83941" cy="12572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898209" y="3094695"/>
              <a:ext cx="143848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336695" y="3902770"/>
              <a:ext cx="1576252" cy="1783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Configure: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Cleaning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Features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Selection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Normalization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Model</a:t>
              </a:r>
              <a:endParaRPr lang="he-IL" sz="160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>
              <a:off x="6966857" y="3544784"/>
              <a:ext cx="174172" cy="32182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127792" y="2795846"/>
              <a:ext cx="1576252" cy="7489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>
                  <a:solidFill>
                    <a:schemeClr val="tx1"/>
                  </a:solidFill>
                </a:rPr>
                <a:t>Export as AlgoMarker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7914156" y="3094695"/>
              <a:ext cx="121363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2198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B9E0-A983-45EC-8725-91760135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</p:spPr>
        <p:txBody>
          <a:bodyPr/>
          <a:lstStyle/>
          <a:p>
            <a:r>
              <a:rPr lang="en-US"/>
              <a:t>AI On Retrospective Medical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803A-BDEA-4C10-B9A5-BA6FA429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576" y="980388"/>
            <a:ext cx="6693424" cy="5033914"/>
          </a:xfrm>
        </p:spPr>
        <p:txBody>
          <a:bodyPr>
            <a:normAutofit lnSpcReduction="10000"/>
          </a:bodyPr>
          <a:lstStyle/>
          <a:p>
            <a:r>
              <a:rPr lang="en-US" sz="2400"/>
              <a:t>Data is temporal, yet highly irregular</a:t>
            </a:r>
          </a:p>
          <a:p>
            <a:pPr lvl="1"/>
            <a:r>
              <a:rPr lang="en-US" sz="1867"/>
              <a:t>Need to create features that capture dynamics</a:t>
            </a:r>
          </a:p>
          <a:p>
            <a:r>
              <a:rPr lang="en-US" sz="2400"/>
              <a:t>Some highly categorical signals </a:t>
            </a:r>
          </a:p>
          <a:p>
            <a:pPr lvl="1"/>
            <a:r>
              <a:rPr lang="en-US" sz="1867"/>
              <a:t>Diagnoses, Procedures, Medications</a:t>
            </a:r>
          </a:p>
          <a:p>
            <a:pPr lvl="1"/>
            <a:r>
              <a:rPr lang="en-US" sz="2000"/>
              <a:t>100k and more dimensions</a:t>
            </a:r>
          </a:p>
          <a:p>
            <a:r>
              <a:rPr lang="en-US" sz="2400"/>
              <a:t>Data comprises of different types of signals </a:t>
            </a:r>
          </a:p>
          <a:p>
            <a:r>
              <a:rPr lang="en-US" sz="2400"/>
              <a:t>Many signals are sparse</a:t>
            </a:r>
          </a:p>
          <a:p>
            <a:r>
              <a:rPr lang="en-US" sz="2400"/>
              <a:t>Data is often not standardized</a:t>
            </a:r>
          </a:p>
          <a:p>
            <a:r>
              <a:rPr lang="en-US" sz="2400"/>
              <a:t>Data not collected in controlled environment –</a:t>
            </a:r>
          </a:p>
          <a:p>
            <a:pPr lvl="1"/>
            <a:r>
              <a:rPr lang="en-US" sz="1867"/>
              <a:t>It is partial and extremely noisy</a:t>
            </a:r>
          </a:p>
          <a:p>
            <a:pPr lvl="1"/>
            <a:r>
              <a:rPr lang="en-US" sz="1867"/>
              <a:t>Biased</a:t>
            </a:r>
          </a:p>
          <a:p>
            <a:pPr lvl="1"/>
            <a:r>
              <a:rPr lang="en-US" sz="1867"/>
              <a:t>Rich in spurious patterns that make generalization difficult</a:t>
            </a:r>
          </a:p>
          <a:p>
            <a:pPr lvl="1"/>
            <a:r>
              <a:rPr lang="en-US" sz="1867"/>
              <a:t>Sensitive to changes in health care policies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IL"/>
          </a:p>
        </p:txBody>
      </p:sp>
      <p:pic>
        <p:nvPicPr>
          <p:cNvPr id="1034" name="Picture 10" descr="Image result for medical data">
            <a:extLst>
              <a:ext uri="{FF2B5EF4-FFF2-40B4-BE49-F238E27FC236}">
                <a16:creationId xmlns:a16="http://schemas.microsoft.com/office/drawing/2014/main" id="{867EF1C1-DE15-4A15-BCFA-9C7434C3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943"/>
            <a:ext cx="5145087" cy="529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577-4D6B-4E3A-9A54-A5B47574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Code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CC6-6AA3-4686-A78C-D04539F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All processes use internal (or imported) C++ libraries</a:t>
            </a:r>
          </a:p>
          <a:p>
            <a:pPr lvl="1"/>
            <a:r>
              <a:rPr lang="en-US"/>
              <a:t>Highly efficient in memory usage</a:t>
            </a:r>
          </a:p>
          <a:p>
            <a:pPr lvl="1"/>
            <a:r>
              <a:rPr lang="en-US"/>
              <a:t>Fast</a:t>
            </a:r>
          </a:p>
          <a:p>
            <a:pPr lvl="1"/>
            <a:r>
              <a:rPr lang="en-US"/>
              <a:t>Highly parallelized to improve performance on a single machine</a:t>
            </a:r>
          </a:p>
          <a:p>
            <a:pPr lvl="1"/>
            <a:r>
              <a:rPr lang="en-US"/>
              <a:t>Large, debugged and documented body of code</a:t>
            </a:r>
          </a:p>
          <a:p>
            <a:r>
              <a:rPr lang="en-US"/>
              <a:t>A large set of tools (C++ executables) wrap the basic capabilities to allow - </a:t>
            </a:r>
          </a:p>
          <a:p>
            <a:pPr lvl="1"/>
            <a:r>
              <a:rPr lang="en-US"/>
              <a:t>Loading to repositories</a:t>
            </a:r>
          </a:p>
          <a:p>
            <a:pPr lvl="1"/>
            <a:r>
              <a:rPr lang="en-US"/>
              <a:t>Model training, testing and export</a:t>
            </a:r>
          </a:p>
          <a:p>
            <a:pPr lvl="1"/>
            <a:r>
              <a:rPr lang="en-US"/>
              <a:t>Parameters optimization</a:t>
            </a:r>
          </a:p>
          <a:p>
            <a:pPr lvl="1"/>
            <a:r>
              <a:rPr lang="en-US"/>
              <a:t>Feature matrix export</a:t>
            </a: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Generation of cohorts and sample sets</a:t>
            </a:r>
          </a:p>
          <a:p>
            <a:pPr lvl="1"/>
            <a:r>
              <a:rPr lang="en-US"/>
              <a:t>Printing out models’ information</a:t>
            </a:r>
          </a:p>
          <a:p>
            <a:pPr lvl="1"/>
            <a:r>
              <a:rPr lang="en-US"/>
              <a:t>Graphical viewers for patients</a:t>
            </a:r>
          </a:p>
          <a:p>
            <a:pPr lvl="1"/>
            <a:r>
              <a:rPr lang="en-US"/>
              <a:t>More…</a:t>
            </a:r>
          </a:p>
          <a:p>
            <a:r>
              <a:rPr lang="en-US"/>
              <a:t>All of the basic capabilities and most of the tools are wrapped and have Python APIs</a:t>
            </a:r>
          </a:p>
          <a:p>
            <a:pPr lvl="1"/>
            <a:r>
              <a:rPr lang="en-US"/>
              <a:t>Exploratory projects using </a:t>
            </a:r>
            <a:r>
              <a:rPr lang="en-US" err="1"/>
              <a:t>Jupyter</a:t>
            </a:r>
            <a:r>
              <a:rPr lang="en-US"/>
              <a:t> notebooks</a:t>
            </a:r>
          </a:p>
          <a:p>
            <a:pPr lvl="1"/>
            <a:r>
              <a:rPr lang="en-US"/>
              <a:t>Use Python’s graphical tools</a:t>
            </a:r>
          </a:p>
          <a:p>
            <a:pPr lvl="1"/>
            <a:r>
              <a:rPr lang="en-US"/>
              <a:t>Combine with TensorFlow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54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or External Sandboxes</a:t>
            </a: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/>
              <a:t>Internal</a:t>
            </a:r>
            <a:endParaRPr lang="he-IL" sz="2800" b="1"/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/>
              <a:t>External</a:t>
            </a:r>
            <a:endParaRPr lang="he-IL" sz="2800" b="1"/>
          </a:p>
        </p:txBody>
      </p:sp>
      <p:grpSp>
        <p:nvGrpSpPr>
          <p:cNvPr id="10" name="Group 9"/>
          <p:cNvGrpSpPr/>
          <p:nvPr/>
        </p:nvGrpSpPr>
        <p:grpSpPr>
          <a:xfrm>
            <a:off x="1136392" y="1629448"/>
            <a:ext cx="3892732" cy="3656656"/>
            <a:chOff x="139337" y="1629447"/>
            <a:chExt cx="3892732" cy="3831771"/>
          </a:xfrm>
        </p:grpSpPr>
        <p:grpSp>
          <p:nvGrpSpPr>
            <p:cNvPr id="6" name="Group 5"/>
            <p:cNvGrpSpPr/>
            <p:nvPr/>
          </p:nvGrpSpPr>
          <p:grpSpPr>
            <a:xfrm>
              <a:off x="2504307" y="1970616"/>
              <a:ext cx="1156902" cy="969266"/>
              <a:chOff x="2160912" y="1881260"/>
              <a:chExt cx="1156902" cy="96926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4307" y="4038147"/>
              <a:ext cx="1156902" cy="969266"/>
              <a:chOff x="2160912" y="1881260"/>
              <a:chExt cx="1156902" cy="96926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34363" y="1970616"/>
              <a:ext cx="1902829" cy="8617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Data Center</a:t>
              </a:r>
            </a:p>
            <a:p>
              <a:pPr algn="l" rtl="0"/>
              <a:r>
                <a:rPr lang="en-US" sz="1600"/>
                <a:t>20M+ records</a:t>
              </a:r>
            </a:p>
            <a:p>
              <a:pPr algn="l" rtl="0"/>
              <a:r>
                <a:rPr lang="en-US" sz="1600"/>
                <a:t>100M+ patient years</a:t>
              </a:r>
              <a:endParaRPr lang="he-IL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833" y="4035517"/>
              <a:ext cx="19268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Computing Cluster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73887" y="5535254"/>
            <a:ext cx="9398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Secured</a:t>
            </a:r>
            <a:endParaRPr lang="he-IL"/>
          </a:p>
        </p:txBody>
      </p:sp>
      <p:grpSp>
        <p:nvGrpSpPr>
          <p:cNvPr id="27" name="Group 26"/>
          <p:cNvGrpSpPr/>
          <p:nvPr/>
        </p:nvGrpSpPr>
        <p:grpSpPr>
          <a:xfrm>
            <a:off x="7197786" y="1669313"/>
            <a:ext cx="3892732" cy="3656656"/>
            <a:chOff x="139337" y="1629447"/>
            <a:chExt cx="3892732" cy="383177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1970616"/>
              <a:ext cx="1156902" cy="3112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4038146"/>
              <a:ext cx="1156902" cy="3112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4363" y="1970616"/>
              <a:ext cx="1274451" cy="6450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Data Server</a:t>
              </a:r>
            </a:p>
            <a:p>
              <a:pPr algn="l" rtl="0"/>
              <a:r>
                <a:rPr lang="en-US" sz="1600"/>
                <a:t>Client Data</a:t>
              </a:r>
              <a:endParaRPr lang="he-IL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833" y="4035517"/>
              <a:ext cx="2982035" cy="8385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Computing Server</a:t>
              </a:r>
            </a:p>
            <a:p>
              <a:pPr algn="l" rtl="0"/>
              <a:r>
                <a:rPr lang="en-US" sz="1400"/>
                <a:t>Installed with Medial Tools</a:t>
              </a:r>
            </a:p>
            <a:p>
              <a:pPr algn="l" rtl="0"/>
              <a:r>
                <a:rPr lang="en-US" sz="1400"/>
                <a:t>Repository/Training/Testing/Exporting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34320" y="5538544"/>
            <a:ext cx="1616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Secured Access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9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577-4D6B-4E3A-9A54-A5B47574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Usage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CC6-6AA3-4686-A78C-D04539F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Everything is highly configurable</a:t>
            </a:r>
          </a:p>
          <a:p>
            <a:pPr lvl="1"/>
            <a:r>
              <a:rPr lang="en-US"/>
              <a:t>To train a new model, no need to write code</a:t>
            </a:r>
          </a:p>
          <a:p>
            <a:pPr lvl="1"/>
            <a:r>
              <a:rPr lang="en-US"/>
              <a:t>A simple Json format configuration file defines </a:t>
            </a:r>
            <a:r>
              <a:rPr lang="en-US" i="1">
                <a:solidFill>
                  <a:srgbClr val="00B050"/>
                </a:solidFill>
              </a:rPr>
              <a:t>all</a:t>
            </a:r>
            <a:r>
              <a:rPr lang="en-US"/>
              <a:t> the stages selected for the model and their parameters</a:t>
            </a:r>
          </a:p>
          <a:p>
            <a:pPr lvl="1"/>
            <a:r>
              <a:rPr lang="en-US"/>
              <a:t>Unifying the whole process of ML on medical records to one paradigm.</a:t>
            </a:r>
          </a:p>
          <a:p>
            <a:pPr lvl="1"/>
            <a:r>
              <a:rPr lang="en-US"/>
              <a:t>Additional command-line parameters for many of the tools</a:t>
            </a:r>
          </a:p>
          <a:p>
            <a:pPr lvl="1"/>
            <a:r>
              <a:rPr lang="en-US"/>
              <a:t>Hands on example will follow …</a:t>
            </a:r>
          </a:p>
          <a:p>
            <a:r>
              <a:rPr lang="en-US"/>
              <a:t>Effortless porting to </a:t>
            </a:r>
            <a:r>
              <a:rPr lang="en-US" err="1"/>
              <a:t>AlgoAnalyzer</a:t>
            </a:r>
            <a:endParaRPr lang="en-US"/>
          </a:p>
          <a:p>
            <a:r>
              <a:rPr lang="en-US"/>
              <a:t>A new “</a:t>
            </a:r>
            <a:r>
              <a:rPr lang="en-US" b="1"/>
              <a:t>language</a:t>
            </a:r>
            <a:r>
              <a:rPr lang="en-US"/>
              <a:t>” for Medical ML was created.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4790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9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59"/>
          <a:stretch/>
        </p:blipFill>
        <p:spPr>
          <a:xfrm>
            <a:off x="3746745" y="47059"/>
            <a:ext cx="1873498" cy="1562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61" y="54157"/>
            <a:ext cx="4023607" cy="666786"/>
          </a:xfrm>
        </p:spPr>
        <p:txBody>
          <a:bodyPr/>
          <a:lstStyle/>
          <a:p>
            <a:r>
              <a:rPr lang="en-US"/>
              <a:t>Imaging</a:t>
            </a:r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1140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79709" y="54157"/>
            <a:ext cx="4023607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Medical records</a:t>
            </a:r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31175" y="1061884"/>
          <a:ext cx="5273480" cy="513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687344" y="1061883"/>
          <a:ext cx="5273480" cy="513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521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542-644F-4EEC-B177-0F9C6443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Build Our Own Platform ?</a:t>
            </a:r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773B94-BFD5-4495-8FFF-9746EABC2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3453"/>
              </p:ext>
            </p:extLst>
          </p:nvPr>
        </p:nvGraphicFramePr>
        <p:xfrm>
          <a:off x="458903" y="1413010"/>
          <a:ext cx="11255604" cy="458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007">
                  <a:extLst>
                    <a:ext uri="{9D8B030D-6E8A-4147-A177-3AD203B41FA5}">
                      <a16:colId xmlns:a16="http://schemas.microsoft.com/office/drawing/2014/main" val="2329276770"/>
                    </a:ext>
                  </a:extLst>
                </a:gridCol>
                <a:gridCol w="5637597">
                  <a:extLst>
                    <a:ext uri="{9D8B030D-6E8A-4147-A177-3AD203B41FA5}">
                      <a16:colId xmlns:a16="http://schemas.microsoft.com/office/drawing/2014/main" val="2958906307"/>
                    </a:ext>
                  </a:extLst>
                </a:gridCol>
              </a:tblGrid>
              <a:tr h="388504">
                <a:tc>
                  <a:txBody>
                    <a:bodyPr/>
                    <a:lstStyle/>
                    <a:p>
                      <a:r>
                        <a:rPr lang="en-US"/>
                        <a:t>Need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Existing Platforms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260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Unified medical data model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5539"/>
                  </a:ext>
                </a:extLst>
              </a:tr>
              <a:tr h="694585">
                <a:tc>
                  <a:txBody>
                    <a:bodyPr/>
                    <a:lstStyle/>
                    <a:p>
                      <a:r>
                        <a:rPr lang="en-US" sz="1800"/>
                        <a:t>Configurable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 – Can adjust some parameters for models, but can’t configure the WHOLE process and need to do it in code</a:t>
                      </a:r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7210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Rich and varied features set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Need to rewrite for each project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19302"/>
                  </a:ext>
                </a:extLst>
              </a:tr>
              <a:tr h="480866">
                <a:tc>
                  <a:txBody>
                    <a:bodyPr/>
                    <a:lstStyle/>
                    <a:p>
                      <a:r>
                        <a:rPr lang="en-US" sz="1800"/>
                        <a:t>Analysis Tools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Very basic, Not matching medical analysis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96657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Efficient in memory and speed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 - Training runs OK, the rest is highly not efficient.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7319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All encompassing 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Often start from matrix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07457"/>
                  </a:ext>
                </a:extLst>
              </a:tr>
              <a:tr h="480866">
                <a:tc>
                  <a:txBody>
                    <a:bodyPr/>
                    <a:lstStyle/>
                    <a:p>
                      <a:r>
                        <a:rPr lang="en-US" sz="1800"/>
                        <a:t>Productization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Hard, need to write all the missing stuff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89736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Easy extension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Often hard to make changes. Users tend to stick to the available tools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37397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Group effort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Each project development is independent of others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29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8AF06D-06F0-4E27-999E-A4EEE3075079}"/>
              </a:ext>
            </a:extLst>
          </p:cNvPr>
          <p:cNvSpPr txBox="1"/>
          <p:nvPr/>
        </p:nvSpPr>
        <p:spPr>
          <a:xfrm>
            <a:off x="618836" y="951345"/>
            <a:ext cx="1111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R, MATLAB, </a:t>
            </a:r>
            <a:r>
              <a:rPr lang="en-US" sz="2400" err="1"/>
              <a:t>SciKit</a:t>
            </a:r>
            <a:r>
              <a:rPr lang="en-US" sz="2400"/>
              <a:t>-Learn, TensorFlow (and extensions), </a:t>
            </a:r>
            <a:r>
              <a:rPr lang="en-US" sz="2400" i="1"/>
              <a:t>etc</a:t>
            </a:r>
            <a:r>
              <a:rPr lang="en-US" sz="2400"/>
              <a:t>. – all offer partial solutions.</a:t>
            </a:r>
          </a:p>
        </p:txBody>
      </p:sp>
    </p:spTree>
    <p:extLst>
      <p:ext uri="{BB962C8B-B14F-4D97-AF65-F5344CB8AC3E}">
        <p14:creationId xmlns:p14="http://schemas.microsoft.com/office/powerpoint/2010/main" val="382267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Birdseye Overview</a:t>
            </a:r>
          </a:p>
        </p:txBody>
      </p:sp>
    </p:spTree>
    <p:extLst>
      <p:ext uri="{BB962C8B-B14F-4D97-AF65-F5344CB8AC3E}">
        <p14:creationId xmlns:p14="http://schemas.microsoft.com/office/powerpoint/2010/main" val="2169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C663-8148-4A08-864F-1F009AA7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Infrastructure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88BF-F835-4983-931A-AE05CEC2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9175"/>
            <a:ext cx="5052615" cy="249786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/>
              <a:t>Training Infrastructure</a:t>
            </a:r>
          </a:p>
          <a:p>
            <a:pPr marL="0" indent="0">
              <a:buNone/>
            </a:pPr>
            <a:r>
              <a:rPr lang="en-US" sz="2400"/>
              <a:t>Deal with Time Dimension</a:t>
            </a:r>
          </a:p>
          <a:p>
            <a:pPr marL="0" indent="0">
              <a:buNone/>
            </a:pPr>
            <a:r>
              <a:rPr lang="en-US" sz="2400"/>
              <a:t>Configurable</a:t>
            </a:r>
          </a:p>
          <a:p>
            <a:pPr marL="0" indent="0">
              <a:buNone/>
            </a:pPr>
            <a:r>
              <a:rPr lang="en-US" sz="2400"/>
              <a:t>Matrix Generation</a:t>
            </a:r>
          </a:p>
          <a:p>
            <a:pPr marL="0" indent="0">
              <a:buNone/>
            </a:pPr>
            <a:r>
              <a:rPr lang="en-US" sz="2400"/>
              <a:t>Training and Analysis</a:t>
            </a:r>
            <a:endParaRPr lang="x-none"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BCE75-E3D9-4791-B40C-5CF3040A6FE5}"/>
              </a:ext>
            </a:extLst>
          </p:cNvPr>
          <p:cNvSpPr txBox="1">
            <a:spLocks/>
          </p:cNvSpPr>
          <p:nvPr/>
        </p:nvSpPr>
        <p:spPr>
          <a:xfrm>
            <a:off x="538560" y="1019175"/>
            <a:ext cx="5052615" cy="2466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Data Repository</a:t>
            </a:r>
          </a:p>
          <a:p>
            <a:pPr marL="0" indent="0">
              <a:buNone/>
            </a:pPr>
            <a:r>
              <a:rPr lang="en-US" sz="2400"/>
              <a:t>Unified</a:t>
            </a:r>
          </a:p>
          <a:p>
            <a:pPr marL="0" indent="0">
              <a:buNone/>
            </a:pPr>
            <a:r>
              <a:rPr lang="en-US" sz="2400"/>
              <a:t>High Performance	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390BF-E568-4BDD-A998-46AFC5313F98}"/>
              </a:ext>
            </a:extLst>
          </p:cNvPr>
          <p:cNvSpPr txBox="1">
            <a:spLocks/>
          </p:cNvSpPr>
          <p:nvPr/>
        </p:nvSpPr>
        <p:spPr>
          <a:xfrm>
            <a:off x="538559" y="3753494"/>
            <a:ext cx="5052615" cy="2497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Productization</a:t>
            </a:r>
          </a:p>
          <a:p>
            <a:pPr marL="0" indent="0">
              <a:buNone/>
            </a:pPr>
            <a:r>
              <a:rPr lang="en-US" sz="2400"/>
              <a:t>Single File AlgoMarkers</a:t>
            </a:r>
          </a:p>
          <a:p>
            <a:pPr marL="0" indent="0">
              <a:buNone/>
            </a:pPr>
            <a:r>
              <a:rPr lang="en-US" sz="2400"/>
              <a:t>Easy Productization</a:t>
            </a:r>
          </a:p>
          <a:p>
            <a:pPr marL="0" indent="0">
              <a:buNone/>
            </a:pPr>
            <a:r>
              <a:rPr lang="en-US" sz="2400"/>
              <a:t>Use within AlgoAnalyzer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7A78B-C251-4AA4-AEE9-221D3FD5F086}"/>
              </a:ext>
            </a:extLst>
          </p:cNvPr>
          <p:cNvSpPr txBox="1">
            <a:spLocks/>
          </p:cNvSpPr>
          <p:nvPr/>
        </p:nvSpPr>
        <p:spPr>
          <a:xfrm>
            <a:off x="6096000" y="3753494"/>
            <a:ext cx="5052615" cy="249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On prem Sandboxes</a:t>
            </a:r>
          </a:p>
          <a:p>
            <a:pPr marL="0" indent="0">
              <a:buNone/>
            </a:pPr>
            <a:r>
              <a:rPr lang="en-US" sz="2400"/>
              <a:t>Software Wrappers (Apps, Python)</a:t>
            </a:r>
          </a:p>
          <a:p>
            <a:pPr marL="0" indent="0">
              <a:buNone/>
            </a:pPr>
            <a:r>
              <a:rPr lang="en-US" sz="2400"/>
              <a:t>Easy Setup (Docker)</a:t>
            </a:r>
          </a:p>
          <a:p>
            <a:pPr marL="0" indent="0">
              <a:buNone/>
            </a:pPr>
            <a:r>
              <a:rPr lang="en-US" sz="240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57211983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>Yaron</DisplayName>
        <AccountId>16</AccountId>
        <AccountType/>
      </UserInfo>
      <UserInfo>
        <DisplayName>Avi Shoshan</DisplayName>
        <AccountId>15</AccountId>
        <AccountType/>
      </UserInfo>
    </SharedWithUsers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7" ma:contentTypeDescription="Create a new document." ma:contentTypeScope="" ma:versionID="b4a5c63e75012810f2ce94b6cb1f5608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7b59563ea63568a6325401c03b3eb7a4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BFD39A-C552-4252-B6E4-9D310EC6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E6467-049C-4F91-8DF1-94B68CEDE6AC}">
  <ds:schemaRefs>
    <ds:schemaRef ds:uri="b133f4b6-f204-47a2-bd3c-cffa105970b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D49255-DC65-47F7-AE74-4FA705B7D956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53</Slides>
  <Notes>21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medial</vt:lpstr>
      <vt:lpstr>Data Science Infrastructure</vt:lpstr>
      <vt:lpstr>Agenda</vt:lpstr>
      <vt:lpstr>Introduction – The Challenges</vt:lpstr>
      <vt:lpstr>The Challenges – a Plethora of Different Questions</vt:lpstr>
      <vt:lpstr>AI On Retrospective Medical Data</vt:lpstr>
      <vt:lpstr>Imaging</vt:lpstr>
      <vt:lpstr>Why Build Our Own Platform ?</vt:lpstr>
      <vt:lpstr>Birdseye Overview</vt:lpstr>
      <vt:lpstr>Elements of the Infrastructure</vt:lpstr>
      <vt:lpstr>Summary of Methodology</vt:lpstr>
      <vt:lpstr>Diving into the Details</vt:lpstr>
      <vt:lpstr>Summary of Methodology</vt:lpstr>
      <vt:lpstr>Structured Medical Record</vt:lpstr>
      <vt:lpstr>Data Sources</vt:lpstr>
      <vt:lpstr>Data Loading Process</vt:lpstr>
      <vt:lpstr>Data Loading Process - Challenges</vt:lpstr>
      <vt:lpstr>Summary of Methodology</vt:lpstr>
      <vt:lpstr>Data Model – Major Needs</vt:lpstr>
      <vt:lpstr>MedRepository Advantages</vt:lpstr>
      <vt:lpstr>Summary of Methodology</vt:lpstr>
      <vt:lpstr>Cohort and Registries</vt:lpstr>
      <vt:lpstr>Cohort and Registries</vt:lpstr>
      <vt:lpstr>Sampling</vt:lpstr>
      <vt:lpstr>Summary of Methodology</vt:lpstr>
      <vt:lpstr>Repository Processors</vt:lpstr>
      <vt:lpstr>Summary of Methodology</vt:lpstr>
      <vt:lpstr>Feature Generation</vt:lpstr>
      <vt:lpstr>Feature Generation – Functional Features</vt:lpstr>
      <vt:lpstr>Feature Generators – Many more option</vt:lpstr>
      <vt:lpstr>Summary of Methodology</vt:lpstr>
      <vt:lpstr>Feature Processors - Imputation</vt:lpstr>
      <vt:lpstr>Feature Processors – Feature Selection</vt:lpstr>
      <vt:lpstr>Summary of Methodology</vt:lpstr>
      <vt:lpstr>Predictors</vt:lpstr>
      <vt:lpstr>Predictors</vt:lpstr>
      <vt:lpstr>Predictors – Meta Algorithms</vt:lpstr>
      <vt:lpstr>Summary of Methodology</vt:lpstr>
      <vt:lpstr>Post Processors – Apply Processes on Predictions</vt:lpstr>
      <vt:lpstr>Post Processors – Apply Processes on Predictions</vt:lpstr>
      <vt:lpstr>Summary of Methodology</vt:lpstr>
      <vt:lpstr>Performance Analysis</vt:lpstr>
      <vt:lpstr>Performance Analysis</vt:lpstr>
      <vt:lpstr>Validation – Internal and External </vt:lpstr>
      <vt:lpstr>Performance Analysis – Model Selection</vt:lpstr>
      <vt:lpstr>External Validation and Transfer Learning</vt:lpstr>
      <vt:lpstr>Summary of Methodology</vt:lpstr>
      <vt:lpstr>Serialization – An Enabler For Productization</vt:lpstr>
      <vt:lpstr>AlgoMarkers and the AlgoAnalyzer</vt:lpstr>
      <vt:lpstr>Model Construction – the Complete Picture</vt:lpstr>
      <vt:lpstr>Model Construction – the Code</vt:lpstr>
      <vt:lpstr>Internal or External Sandboxes</vt:lpstr>
      <vt:lpstr>Model construction – the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Infrastructure</dc:title>
  <dc:creator/>
  <cp:revision>1</cp:revision>
  <dcterms:created xsi:type="dcterms:W3CDTF">2019-10-23T06:56:48Z</dcterms:created>
  <dcterms:modified xsi:type="dcterms:W3CDTF">2020-02-24T08:44:42Z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  <property fmtid="{D5CDD505-2E9C-101B-9397-08002B2CF9AE}" pid="3" name="Order">
    <vt:r8>500</vt:r8>
  </property>
  <property fmtid="{D5CDD505-2E9C-101B-9397-08002B2CF9AE}" pid="4" name="ComplianceAssetI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</Properties>
</file>