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1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2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0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0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1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5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6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82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2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05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Цветные шаблоны на небо">
            <a:extLst>
              <a:ext uri="{FF2B5EF4-FFF2-40B4-BE49-F238E27FC236}">
                <a16:creationId xmlns:a16="http://schemas.microsoft.com/office/drawing/2014/main" id="{D05BD0AE-3FBF-CDAC-B9E4-E71A5967F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538" b="101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0AD0-78DE-4CBB-AADB-44BB319BA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747579"/>
            <a:ext cx="5037616" cy="2982360"/>
          </a:xfrm>
        </p:spPr>
        <p:txBody>
          <a:bodyPr>
            <a:normAutofit/>
          </a:bodyPr>
          <a:lstStyle/>
          <a:p>
            <a:r>
              <a:rPr lang="ru-RU" sz="2800" dirty="0"/>
              <a:t>Лабораторная работа №9</a:t>
            </a:r>
            <a:br>
              <a:rPr lang="ru-RU" sz="2800" dirty="0"/>
            </a:br>
            <a:br>
              <a:rPr lang="ru-RU" dirty="0"/>
            </a:br>
            <a:r>
              <a:rPr lang="ru-RU" i="1" dirty="0" err="1"/>
              <a:t>Блокчейн</a:t>
            </a:r>
            <a:endParaRPr lang="ru-RU" i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983221-B821-443A-BAFA-C4D84F0D1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r>
              <a:rPr lang="ru-RU" sz="2000" dirty="0"/>
              <a:t>Работу выполнила </a:t>
            </a:r>
          </a:p>
          <a:p>
            <a:r>
              <a:rPr lang="ru-RU" sz="2000" dirty="0"/>
              <a:t>студентка </a:t>
            </a:r>
            <a:r>
              <a:rPr lang="ru-RU" sz="2000" dirty="0" err="1"/>
              <a:t>ФКТиПМ</a:t>
            </a:r>
            <a:r>
              <a:rPr lang="ru-RU" sz="2000" dirty="0"/>
              <a:t> 46 группы </a:t>
            </a:r>
          </a:p>
          <a:p>
            <a:r>
              <a:rPr lang="ru-RU" sz="2000" dirty="0"/>
              <a:t>Ромашкина А.А.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0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89F717-3414-4155-8A89-A5EAE2B5F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t="4304" r="2663" b="4304"/>
          <a:stretch/>
        </p:blipFill>
        <p:spPr bwMode="auto">
          <a:xfrm>
            <a:off x="625311" y="295174"/>
            <a:ext cx="10850949" cy="62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rc 103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820704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39EA-B3EC-4902-B3DE-2477CED5DEF1}"/>
              </a:ext>
            </a:extLst>
          </p:cNvPr>
          <p:cNvSpPr txBox="1"/>
          <p:nvPr/>
        </p:nvSpPr>
        <p:spPr>
          <a:xfrm>
            <a:off x="1093453" y="6018646"/>
            <a:ext cx="488018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Диаграмма классов разработанной программы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740" y="5694291"/>
            <a:ext cx="546100" cy="546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42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AC6C9-3CE2-4196-A13A-C5ADD7B5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файлов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DA9C4-F124-4FBF-88CC-EE6152AE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67090"/>
            <a:ext cx="3238266" cy="47219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65CF26-68B2-4F8A-A620-400942529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82" y="1971471"/>
            <a:ext cx="2581635" cy="29150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184CA7-C68D-4967-83B6-610611F40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399"/>
          <a:stretch/>
        </p:blipFill>
        <p:spPr>
          <a:xfrm>
            <a:off x="8325857" y="1467089"/>
            <a:ext cx="3461189" cy="4721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1BF77A-BC20-4A6D-A8E1-5CFF581D305E}"/>
              </a:ext>
            </a:extLst>
          </p:cNvPr>
          <p:cNvSpPr txBox="1"/>
          <p:nvPr/>
        </p:nvSpPr>
        <p:spPr>
          <a:xfrm>
            <a:off x="4850906" y="4886528"/>
            <a:ext cx="249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со списком пользователей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087A6-E991-43C2-AA25-04BE03A7862F}"/>
              </a:ext>
            </a:extLst>
          </p:cNvPr>
          <p:cNvSpPr txBox="1"/>
          <p:nvPr/>
        </p:nvSpPr>
        <p:spPr>
          <a:xfrm>
            <a:off x="9154345" y="6189069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 </a:t>
            </a:r>
            <a:r>
              <a:rPr lang="ru-RU" dirty="0" err="1"/>
              <a:t>блокчейна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E0FF5-55A0-4474-A92F-BBA9DC83CC5F}"/>
              </a:ext>
            </a:extLst>
          </p:cNvPr>
          <p:cNvSpPr txBox="1"/>
          <p:nvPr/>
        </p:nvSpPr>
        <p:spPr>
          <a:xfrm>
            <a:off x="1279800" y="6214695"/>
            <a:ext cx="23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38567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D172B4-5E5C-464A-A546-D8D52BAD6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4027" r="4348" b="5001"/>
          <a:stretch/>
        </p:blipFill>
        <p:spPr bwMode="auto">
          <a:xfrm>
            <a:off x="3065233" y="838986"/>
            <a:ext cx="6061533" cy="59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88B7C-4B4D-4506-B228-8603718E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73" y="119814"/>
            <a:ext cx="10692451" cy="71917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Алгоритм достижения консенсуса</a:t>
            </a:r>
          </a:p>
        </p:txBody>
      </p:sp>
    </p:spTree>
    <p:extLst>
      <p:ext uri="{BB962C8B-B14F-4D97-AF65-F5344CB8AC3E}">
        <p14:creationId xmlns:p14="http://schemas.microsoft.com/office/powerpoint/2010/main" val="277209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848DD-DD16-4DE9-B75B-EAAE86A4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241494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Лабораторная работа №9  Блокчейн</vt:lpstr>
      <vt:lpstr>Презентация PowerPoint</vt:lpstr>
      <vt:lpstr>Структура файлов программы</vt:lpstr>
      <vt:lpstr>Алгоритм достижения консенсуса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  Блокчейн</dc:title>
  <dc:creator>Анастасия Ромашкина</dc:creator>
  <cp:lastModifiedBy>Анастасия Ромашкина</cp:lastModifiedBy>
  <cp:revision>2</cp:revision>
  <dcterms:created xsi:type="dcterms:W3CDTF">2022-12-21T11:14:34Z</dcterms:created>
  <dcterms:modified xsi:type="dcterms:W3CDTF">2022-12-21T13:01:48Z</dcterms:modified>
</cp:coreProperties>
</file>