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60" r:id="rId3"/>
    <p:sldId id="262" r:id="rId4"/>
    <p:sldId id="264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D6CC2A3-C4CC-4EC7-9091-F24D27F90CFE}">
  <a:tblStyle styleId="{1D6CC2A3-C4CC-4EC7-9091-F24D27F90C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9917A-9C14-4280-B779-9233CC34234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C9B8C6B-8F15-41D5-8858-CFEF41B13BA2}">
      <dgm:prSet phldrT="[Texto]" custT="1"/>
      <dgm:spPr>
        <a:xfrm>
          <a:off x="1636" y="1445546"/>
          <a:ext cx="489091" cy="4172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s-ES" sz="1600" dirty="0">
              <a:latin typeface="Calibri"/>
              <a:ea typeface="+mn-ea"/>
              <a:cs typeface="+mn-cs"/>
            </a:rPr>
            <a:t>Identificación de procesos estratégicos, misionales y de soporte.</a:t>
          </a:r>
        </a:p>
      </dgm:t>
    </dgm:pt>
    <dgm:pt modelId="{9B8A1772-D5AE-48F0-B498-FF9F030047B2}" type="parTrans" cxnId="{3F6E0BEA-3690-4249-9DDF-EC632CE60CBD}">
      <dgm:prSet/>
      <dgm:spPr/>
      <dgm:t>
        <a:bodyPr/>
        <a:lstStyle/>
        <a:p>
          <a:endParaRPr lang="es-ES"/>
        </a:p>
      </dgm:t>
    </dgm:pt>
    <dgm:pt modelId="{92A281DA-72A6-4A63-8430-853BCE7C5567}" type="sibTrans" cxnId="{3F6E0BEA-3690-4249-9DDF-EC632CE60CBD}">
      <dgm:prSet/>
      <dgm:spPr>
        <a:xfrm>
          <a:off x="539636" y="1593527"/>
          <a:ext cx="103687" cy="121294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s-E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D28A9E-F79C-4AFA-9D8E-9A229975C253}">
      <dgm:prSet phldrT="[Texto]" custT="1"/>
      <dgm:spPr>
        <a:xfrm>
          <a:off x="686364" y="1445546"/>
          <a:ext cx="489091" cy="4172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s-ES" sz="1600">
              <a:latin typeface="Calibri"/>
              <a:ea typeface="+mn-ea"/>
              <a:cs typeface="+mn-cs"/>
            </a:rPr>
            <a:t>Construcción del mapa de procesos.</a:t>
          </a:r>
        </a:p>
      </dgm:t>
    </dgm:pt>
    <dgm:pt modelId="{4681CDAA-DC4B-461A-AEDC-11942F794EDE}" type="parTrans" cxnId="{331E901B-AAD1-491E-8C37-E124C829B24F}">
      <dgm:prSet/>
      <dgm:spPr/>
      <dgm:t>
        <a:bodyPr/>
        <a:lstStyle/>
        <a:p>
          <a:endParaRPr lang="es-ES"/>
        </a:p>
      </dgm:t>
    </dgm:pt>
    <dgm:pt modelId="{32AEA166-8F37-45BC-8421-153BA098D742}" type="sibTrans" cxnId="{331E901B-AAD1-491E-8C37-E124C829B24F}">
      <dgm:prSet/>
      <dgm:spPr>
        <a:xfrm>
          <a:off x="1224364" y="1593527"/>
          <a:ext cx="103687" cy="121294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s-E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BB36E51-BDCE-4D7B-BC9E-905FA24FAC4D}">
      <dgm:prSet phldrT="[Texto]" custT="1"/>
      <dgm:spPr>
        <a:xfrm>
          <a:off x="1371092" y="1445546"/>
          <a:ext cx="489091" cy="417256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s-ES" sz="1600" dirty="0">
              <a:latin typeface="Calibri"/>
              <a:ea typeface="+mn-ea"/>
              <a:cs typeface="+mn-cs"/>
            </a:rPr>
            <a:t>Caracterización de los procesos.</a:t>
          </a:r>
        </a:p>
      </dgm:t>
    </dgm:pt>
    <dgm:pt modelId="{39DD6E8C-386C-46B4-9EF1-7BC1B9995543}" type="parTrans" cxnId="{F4BE4E98-D08E-4265-8AFA-AC07476F157C}">
      <dgm:prSet/>
      <dgm:spPr/>
      <dgm:t>
        <a:bodyPr/>
        <a:lstStyle/>
        <a:p>
          <a:endParaRPr lang="es-ES"/>
        </a:p>
      </dgm:t>
    </dgm:pt>
    <dgm:pt modelId="{2176E102-2971-4239-B99A-20745597F686}" type="sibTrans" cxnId="{F4BE4E98-D08E-4265-8AFA-AC07476F157C}">
      <dgm:prSet/>
      <dgm:spPr/>
      <dgm:t>
        <a:bodyPr/>
        <a:lstStyle/>
        <a:p>
          <a:endParaRPr lang="es-ES"/>
        </a:p>
      </dgm:t>
    </dgm:pt>
    <dgm:pt modelId="{815B50E0-41C5-4361-92C5-53DFFB7F1421}" type="pres">
      <dgm:prSet presAssocID="{0099917A-9C14-4280-B779-9233CC342342}" presName="Name0" presStyleCnt="0">
        <dgm:presLayoutVars>
          <dgm:dir/>
          <dgm:resizeHandles val="exact"/>
        </dgm:presLayoutVars>
      </dgm:prSet>
      <dgm:spPr/>
    </dgm:pt>
    <dgm:pt modelId="{E92CC1E3-DDB7-4D4D-A5EB-82E520802450}" type="pres">
      <dgm:prSet presAssocID="{7C9B8C6B-8F15-41D5-8858-CFEF41B13BA2}" presName="node" presStyleLbl="node1" presStyleIdx="0" presStyleCnt="3" custLinFactNeighborX="-836" custLinFactNeighborY="452">
        <dgm:presLayoutVars>
          <dgm:bulletEnabled val="1"/>
        </dgm:presLayoutVars>
      </dgm:prSet>
      <dgm:spPr/>
    </dgm:pt>
    <dgm:pt modelId="{09500920-E311-478B-9EEE-9948F93D9367}" type="pres">
      <dgm:prSet presAssocID="{92A281DA-72A6-4A63-8430-853BCE7C5567}" presName="sibTrans" presStyleLbl="sibTrans2D1" presStyleIdx="0" presStyleCnt="2"/>
      <dgm:spPr/>
    </dgm:pt>
    <dgm:pt modelId="{5471E940-8574-4315-A5A1-8195FE73A99C}" type="pres">
      <dgm:prSet presAssocID="{92A281DA-72A6-4A63-8430-853BCE7C5567}" presName="connectorText" presStyleLbl="sibTrans2D1" presStyleIdx="0" presStyleCnt="2"/>
      <dgm:spPr/>
    </dgm:pt>
    <dgm:pt modelId="{4A74CA5B-75A5-48D6-B86E-DF4DECEB0690}" type="pres">
      <dgm:prSet presAssocID="{64D28A9E-F79C-4AFA-9D8E-9A229975C253}" presName="node" presStyleLbl="node1" presStyleIdx="1" presStyleCnt="3">
        <dgm:presLayoutVars>
          <dgm:bulletEnabled val="1"/>
        </dgm:presLayoutVars>
      </dgm:prSet>
      <dgm:spPr/>
    </dgm:pt>
    <dgm:pt modelId="{AA69BB8E-E874-4C22-9C5A-F757FF95C369}" type="pres">
      <dgm:prSet presAssocID="{32AEA166-8F37-45BC-8421-153BA098D742}" presName="sibTrans" presStyleLbl="sibTrans2D1" presStyleIdx="1" presStyleCnt="2"/>
      <dgm:spPr/>
    </dgm:pt>
    <dgm:pt modelId="{5206D610-2720-4AAD-835D-8940AF26633F}" type="pres">
      <dgm:prSet presAssocID="{32AEA166-8F37-45BC-8421-153BA098D742}" presName="connectorText" presStyleLbl="sibTrans2D1" presStyleIdx="1" presStyleCnt="2"/>
      <dgm:spPr/>
    </dgm:pt>
    <dgm:pt modelId="{C2DBD0DB-D4AF-467F-8F8D-B8158CD5D855}" type="pres">
      <dgm:prSet presAssocID="{4BB36E51-BDCE-4D7B-BC9E-905FA24FAC4D}" presName="node" presStyleLbl="node1" presStyleIdx="2" presStyleCnt="3">
        <dgm:presLayoutVars>
          <dgm:bulletEnabled val="1"/>
        </dgm:presLayoutVars>
      </dgm:prSet>
      <dgm:spPr/>
    </dgm:pt>
  </dgm:ptLst>
  <dgm:cxnLst>
    <dgm:cxn modelId="{00658C0B-EE40-4D9E-99AB-8873A618F047}" type="presOf" srcId="{4BB36E51-BDCE-4D7B-BC9E-905FA24FAC4D}" destId="{C2DBD0DB-D4AF-467F-8F8D-B8158CD5D855}" srcOrd="0" destOrd="0" presId="urn:microsoft.com/office/officeart/2005/8/layout/process1"/>
    <dgm:cxn modelId="{2B236215-476B-44C4-BEEB-CDFC64329708}" type="presOf" srcId="{92A281DA-72A6-4A63-8430-853BCE7C5567}" destId="{09500920-E311-478B-9EEE-9948F93D9367}" srcOrd="0" destOrd="0" presId="urn:microsoft.com/office/officeart/2005/8/layout/process1"/>
    <dgm:cxn modelId="{331E901B-AAD1-491E-8C37-E124C829B24F}" srcId="{0099917A-9C14-4280-B779-9233CC342342}" destId="{64D28A9E-F79C-4AFA-9D8E-9A229975C253}" srcOrd="1" destOrd="0" parTransId="{4681CDAA-DC4B-461A-AEDC-11942F794EDE}" sibTransId="{32AEA166-8F37-45BC-8421-153BA098D742}"/>
    <dgm:cxn modelId="{81B56E41-D8EC-4CCE-871A-119F31504CB9}" type="presOf" srcId="{7C9B8C6B-8F15-41D5-8858-CFEF41B13BA2}" destId="{E92CC1E3-DDB7-4D4D-A5EB-82E520802450}" srcOrd="0" destOrd="0" presId="urn:microsoft.com/office/officeart/2005/8/layout/process1"/>
    <dgm:cxn modelId="{B125FF46-2B24-44E4-AA24-353C65B4ABA8}" type="presOf" srcId="{0099917A-9C14-4280-B779-9233CC342342}" destId="{815B50E0-41C5-4361-92C5-53DFFB7F1421}" srcOrd="0" destOrd="0" presId="urn:microsoft.com/office/officeart/2005/8/layout/process1"/>
    <dgm:cxn modelId="{6ABD5F68-629A-4AE0-B131-BFA403E2DE2A}" type="presOf" srcId="{32AEA166-8F37-45BC-8421-153BA098D742}" destId="{AA69BB8E-E874-4C22-9C5A-F757FF95C369}" srcOrd="0" destOrd="0" presId="urn:microsoft.com/office/officeart/2005/8/layout/process1"/>
    <dgm:cxn modelId="{BADA5892-6BDB-4CBD-AE13-8BED3B9B5F68}" type="presOf" srcId="{64D28A9E-F79C-4AFA-9D8E-9A229975C253}" destId="{4A74CA5B-75A5-48D6-B86E-DF4DECEB0690}" srcOrd="0" destOrd="0" presId="urn:microsoft.com/office/officeart/2005/8/layout/process1"/>
    <dgm:cxn modelId="{F4BE4E98-D08E-4265-8AFA-AC07476F157C}" srcId="{0099917A-9C14-4280-B779-9233CC342342}" destId="{4BB36E51-BDCE-4D7B-BC9E-905FA24FAC4D}" srcOrd="2" destOrd="0" parTransId="{39DD6E8C-386C-46B4-9EF1-7BC1B9995543}" sibTransId="{2176E102-2971-4239-B99A-20745597F686}"/>
    <dgm:cxn modelId="{9A6C0CBA-8CD5-43B5-B126-B38FD282C853}" type="presOf" srcId="{92A281DA-72A6-4A63-8430-853BCE7C5567}" destId="{5471E940-8574-4315-A5A1-8195FE73A99C}" srcOrd="1" destOrd="0" presId="urn:microsoft.com/office/officeart/2005/8/layout/process1"/>
    <dgm:cxn modelId="{09E5EDD6-D143-4584-9E4A-088FB8BAE607}" type="presOf" srcId="{32AEA166-8F37-45BC-8421-153BA098D742}" destId="{5206D610-2720-4AAD-835D-8940AF26633F}" srcOrd="1" destOrd="0" presId="urn:microsoft.com/office/officeart/2005/8/layout/process1"/>
    <dgm:cxn modelId="{3F6E0BEA-3690-4249-9DDF-EC632CE60CBD}" srcId="{0099917A-9C14-4280-B779-9233CC342342}" destId="{7C9B8C6B-8F15-41D5-8858-CFEF41B13BA2}" srcOrd="0" destOrd="0" parTransId="{9B8A1772-D5AE-48F0-B498-FF9F030047B2}" sibTransId="{92A281DA-72A6-4A63-8430-853BCE7C5567}"/>
    <dgm:cxn modelId="{0F403F9A-D482-4AE6-9791-173DF563DB3D}" type="presParOf" srcId="{815B50E0-41C5-4361-92C5-53DFFB7F1421}" destId="{E92CC1E3-DDB7-4D4D-A5EB-82E520802450}" srcOrd="0" destOrd="0" presId="urn:microsoft.com/office/officeart/2005/8/layout/process1"/>
    <dgm:cxn modelId="{16DC568E-A1CE-4B92-8B68-BE555024A675}" type="presParOf" srcId="{815B50E0-41C5-4361-92C5-53DFFB7F1421}" destId="{09500920-E311-478B-9EEE-9948F93D9367}" srcOrd="1" destOrd="0" presId="urn:microsoft.com/office/officeart/2005/8/layout/process1"/>
    <dgm:cxn modelId="{1B536DDC-7306-46F7-B169-A648929FD0B4}" type="presParOf" srcId="{09500920-E311-478B-9EEE-9948F93D9367}" destId="{5471E940-8574-4315-A5A1-8195FE73A99C}" srcOrd="0" destOrd="0" presId="urn:microsoft.com/office/officeart/2005/8/layout/process1"/>
    <dgm:cxn modelId="{C7854853-323C-4E3B-9766-DDE8B266B887}" type="presParOf" srcId="{815B50E0-41C5-4361-92C5-53DFFB7F1421}" destId="{4A74CA5B-75A5-48D6-B86E-DF4DECEB0690}" srcOrd="2" destOrd="0" presId="urn:microsoft.com/office/officeart/2005/8/layout/process1"/>
    <dgm:cxn modelId="{59D751FD-A144-4F4C-9480-1474FC043FF3}" type="presParOf" srcId="{815B50E0-41C5-4361-92C5-53DFFB7F1421}" destId="{AA69BB8E-E874-4C22-9C5A-F757FF95C369}" srcOrd="3" destOrd="0" presId="urn:microsoft.com/office/officeart/2005/8/layout/process1"/>
    <dgm:cxn modelId="{7981684F-9ADB-4F5A-9C06-373A3A9A836A}" type="presParOf" srcId="{AA69BB8E-E874-4C22-9C5A-F757FF95C369}" destId="{5206D610-2720-4AAD-835D-8940AF26633F}" srcOrd="0" destOrd="0" presId="urn:microsoft.com/office/officeart/2005/8/layout/process1"/>
    <dgm:cxn modelId="{E0A00B14-E631-4C28-A43B-CACA39EBA5CC}" type="presParOf" srcId="{815B50E0-41C5-4361-92C5-53DFFB7F1421}" destId="{C2DBD0DB-D4AF-467F-8F8D-B8158CD5D8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4DF977-088D-4601-8C39-D3DE5D8C400E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F0169E5E-DBCE-4787-906B-B39E98FAE90D}">
      <dgm:prSet phldrT="[Texto]" custT="1"/>
      <dgm:spPr/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SGCS</a:t>
          </a:r>
        </a:p>
      </dgm:t>
    </dgm:pt>
    <dgm:pt modelId="{144E3A1E-A46A-4601-BB30-390345754509}" type="parTrans" cxnId="{D9E526F6-A13F-4557-92F7-CE058246C365}">
      <dgm:prSet/>
      <dgm:spPr/>
      <dgm:t>
        <a:bodyPr/>
        <a:lstStyle/>
        <a:p>
          <a:endParaRPr lang="es-ES"/>
        </a:p>
      </dgm:t>
    </dgm:pt>
    <dgm:pt modelId="{B169806C-F820-4540-BC4B-8E19F2220DC1}" type="sibTrans" cxnId="{D9E526F6-A13F-4557-92F7-CE058246C365}">
      <dgm:prSet/>
      <dgm:spPr/>
      <dgm:t>
        <a:bodyPr/>
        <a:lstStyle/>
        <a:p>
          <a:endParaRPr lang="es-ES"/>
        </a:p>
      </dgm:t>
    </dgm:pt>
    <dgm:pt modelId="{D4C6DB06-09AE-4E44-AE88-F3A7E52B43DF}">
      <dgm:prSet phldrT="[Texto]" custT="1"/>
      <dgm:spPr/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1. Contexto</a:t>
          </a:r>
        </a:p>
      </dgm:t>
    </dgm:pt>
    <dgm:pt modelId="{F5F805C5-28CE-4A44-A442-012105D2DEC9}" type="parTrans" cxnId="{8393B547-E193-4DF4-8EAD-9AE247A59BC9}">
      <dgm:prSet/>
      <dgm:spPr/>
      <dgm:t>
        <a:bodyPr/>
        <a:lstStyle/>
        <a:p>
          <a:endParaRPr lang="es-ES"/>
        </a:p>
      </dgm:t>
    </dgm:pt>
    <dgm:pt modelId="{8BEA248E-391A-4C4C-89FC-537F461B5346}" type="sibTrans" cxnId="{8393B547-E193-4DF4-8EAD-9AE247A59BC9}">
      <dgm:prSet/>
      <dgm:spPr/>
      <dgm:t>
        <a:bodyPr/>
        <a:lstStyle/>
        <a:p>
          <a:endParaRPr lang="es-ES"/>
        </a:p>
      </dgm:t>
    </dgm:pt>
    <dgm:pt modelId="{30CF9B72-23A3-4B4A-A2D3-AEA06C50ED23}">
      <dgm:prSet phldrT="[Texto]" custT="1"/>
      <dgm:spPr/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2. Liderazgo</a:t>
          </a:r>
        </a:p>
      </dgm:t>
    </dgm:pt>
    <dgm:pt modelId="{C0E1E876-25FC-480B-B651-1C5D3DD9F374}" type="parTrans" cxnId="{9A8ADC3A-5EDE-458D-A2B4-046877C0BA45}">
      <dgm:prSet/>
      <dgm:spPr/>
      <dgm:t>
        <a:bodyPr/>
        <a:lstStyle/>
        <a:p>
          <a:endParaRPr lang="es-ES"/>
        </a:p>
      </dgm:t>
    </dgm:pt>
    <dgm:pt modelId="{32E27691-0A8C-43F0-9709-F5111C764DCD}" type="sibTrans" cxnId="{9A8ADC3A-5EDE-458D-A2B4-046877C0BA45}">
      <dgm:prSet/>
      <dgm:spPr/>
      <dgm:t>
        <a:bodyPr/>
        <a:lstStyle/>
        <a:p>
          <a:endParaRPr lang="es-ES"/>
        </a:p>
      </dgm:t>
    </dgm:pt>
    <dgm:pt modelId="{279B2430-359D-4A7F-82EC-7764E2B1EE1A}">
      <dgm:prSet phldrT="[Texto]" custT="1"/>
      <dgm:spPr/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3. Planificación</a:t>
          </a:r>
        </a:p>
      </dgm:t>
    </dgm:pt>
    <dgm:pt modelId="{BD72576F-9B5E-4A15-878B-993450EEC09D}" type="parTrans" cxnId="{01AC0B71-0409-430E-BE69-03377DF1AF43}">
      <dgm:prSet/>
      <dgm:spPr/>
      <dgm:t>
        <a:bodyPr/>
        <a:lstStyle/>
        <a:p>
          <a:endParaRPr lang="es-ES"/>
        </a:p>
      </dgm:t>
    </dgm:pt>
    <dgm:pt modelId="{8124728B-730A-4BE2-80E3-1751888898D1}" type="sibTrans" cxnId="{01AC0B71-0409-430E-BE69-03377DF1AF43}">
      <dgm:prSet/>
      <dgm:spPr/>
      <dgm:t>
        <a:bodyPr/>
        <a:lstStyle/>
        <a:p>
          <a:endParaRPr lang="es-ES"/>
        </a:p>
      </dgm:t>
    </dgm:pt>
    <dgm:pt modelId="{AE2D9851-3ACC-4177-942D-2A2376BB13C0}">
      <dgm:prSet phldrT="[Texto]" custT="1"/>
      <dgm:spPr/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4. Apoyo</a:t>
          </a:r>
        </a:p>
      </dgm:t>
    </dgm:pt>
    <dgm:pt modelId="{30DE0371-9907-4AAF-A4C5-11D716A5600E}" type="parTrans" cxnId="{14300BFB-C8DF-4DE3-A15C-6E634E6DFE86}">
      <dgm:prSet/>
      <dgm:spPr/>
      <dgm:t>
        <a:bodyPr/>
        <a:lstStyle/>
        <a:p>
          <a:endParaRPr lang="es-ES"/>
        </a:p>
      </dgm:t>
    </dgm:pt>
    <dgm:pt modelId="{A348B86A-0868-4236-B966-C4333E940DF3}" type="sibTrans" cxnId="{14300BFB-C8DF-4DE3-A15C-6E634E6DFE86}">
      <dgm:prSet/>
      <dgm:spPr/>
      <dgm:t>
        <a:bodyPr/>
        <a:lstStyle/>
        <a:p>
          <a:endParaRPr lang="es-ES"/>
        </a:p>
      </dgm:t>
    </dgm:pt>
    <dgm:pt modelId="{12DFF49B-3211-4871-80B3-0E247D51646C}">
      <dgm:prSet phldrT="[Texto]" custT="1"/>
      <dgm:spPr/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5. Evaluación del desempeño</a:t>
          </a:r>
        </a:p>
      </dgm:t>
    </dgm:pt>
    <dgm:pt modelId="{EE7399A6-D0A5-44B9-8370-5FA7857D810A}" type="parTrans" cxnId="{9D11CB62-0DF1-45CE-90BC-764BED0046DD}">
      <dgm:prSet/>
      <dgm:spPr/>
      <dgm:t>
        <a:bodyPr/>
        <a:lstStyle/>
        <a:p>
          <a:endParaRPr lang="es-ES"/>
        </a:p>
      </dgm:t>
    </dgm:pt>
    <dgm:pt modelId="{81A7448E-3C5B-4593-ABDD-DD6199B8DB35}" type="sibTrans" cxnId="{9D11CB62-0DF1-45CE-90BC-764BED0046DD}">
      <dgm:prSet/>
      <dgm:spPr/>
      <dgm:t>
        <a:bodyPr/>
        <a:lstStyle/>
        <a:p>
          <a:endParaRPr lang="es-ES"/>
        </a:p>
      </dgm:t>
    </dgm:pt>
    <dgm:pt modelId="{12351518-1AA9-44C2-A388-E1CE11A2EF05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100" b="1" dirty="0">
              <a:latin typeface="Calibri" panose="020F0502020204030204" pitchFamily="34" charset="0"/>
              <a:cs typeface="Calibri" panose="020F0502020204030204" pitchFamily="34" charset="0"/>
            </a:rPr>
            <a:t>6. Mejora</a:t>
          </a:r>
        </a:p>
      </dgm:t>
    </dgm:pt>
    <dgm:pt modelId="{F65B87F5-7CC7-4499-976E-C26B52D4FE2B}" type="parTrans" cxnId="{FA3E2E60-A600-49C9-B75A-5DF7B228EA92}">
      <dgm:prSet/>
      <dgm:spPr/>
      <dgm:t>
        <a:bodyPr/>
        <a:lstStyle/>
        <a:p>
          <a:endParaRPr lang="es-ES"/>
        </a:p>
      </dgm:t>
    </dgm:pt>
    <dgm:pt modelId="{D43305BF-805C-4350-A3DE-7E48DB2247A8}" type="sibTrans" cxnId="{FA3E2E60-A600-49C9-B75A-5DF7B228EA92}">
      <dgm:prSet/>
      <dgm:spPr/>
      <dgm:t>
        <a:bodyPr/>
        <a:lstStyle/>
        <a:p>
          <a:endParaRPr lang="es-ES"/>
        </a:p>
      </dgm:t>
    </dgm:pt>
    <dgm:pt modelId="{AA8F10AD-EBB9-4F0E-AD63-7CB1D10E03C1}" type="pres">
      <dgm:prSet presAssocID="{154DF977-088D-4601-8C39-D3DE5D8C400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2FB72C-DA80-4B43-B4A9-3857C288E6FB}" type="pres">
      <dgm:prSet presAssocID="{F0169E5E-DBCE-4787-906B-B39E98FAE90D}" presName="centerShape" presStyleLbl="node0" presStyleIdx="0" presStyleCnt="1"/>
      <dgm:spPr/>
    </dgm:pt>
    <dgm:pt modelId="{939E64B4-7925-41D9-B856-9E84BAF235CF}" type="pres">
      <dgm:prSet presAssocID="{F5F805C5-28CE-4A44-A442-012105D2DEC9}" presName="parTrans" presStyleLbl="sibTrans2D1" presStyleIdx="0" presStyleCnt="6"/>
      <dgm:spPr/>
    </dgm:pt>
    <dgm:pt modelId="{0631A711-2F53-45B4-98BD-F2D3EEA928DD}" type="pres">
      <dgm:prSet presAssocID="{F5F805C5-28CE-4A44-A442-012105D2DEC9}" presName="connectorText" presStyleLbl="sibTrans2D1" presStyleIdx="0" presStyleCnt="6"/>
      <dgm:spPr/>
    </dgm:pt>
    <dgm:pt modelId="{A7F9F1EC-655B-40DF-83E1-A7EA8D95E855}" type="pres">
      <dgm:prSet presAssocID="{D4C6DB06-09AE-4E44-AE88-F3A7E52B43DF}" presName="node" presStyleLbl="node1" presStyleIdx="0" presStyleCnt="6">
        <dgm:presLayoutVars>
          <dgm:bulletEnabled val="1"/>
        </dgm:presLayoutVars>
      </dgm:prSet>
      <dgm:spPr/>
    </dgm:pt>
    <dgm:pt modelId="{72553BDF-2FE4-4809-BB90-65F3F9C64EEA}" type="pres">
      <dgm:prSet presAssocID="{C0E1E876-25FC-480B-B651-1C5D3DD9F374}" presName="parTrans" presStyleLbl="sibTrans2D1" presStyleIdx="1" presStyleCnt="6"/>
      <dgm:spPr/>
    </dgm:pt>
    <dgm:pt modelId="{7D38CA8A-1B26-4BEC-A0AC-3DFC02DE42C4}" type="pres">
      <dgm:prSet presAssocID="{C0E1E876-25FC-480B-B651-1C5D3DD9F374}" presName="connectorText" presStyleLbl="sibTrans2D1" presStyleIdx="1" presStyleCnt="6"/>
      <dgm:spPr/>
    </dgm:pt>
    <dgm:pt modelId="{B099A2DC-605B-4CB9-8432-6422E8A8445E}" type="pres">
      <dgm:prSet presAssocID="{30CF9B72-23A3-4B4A-A2D3-AEA06C50ED23}" presName="node" presStyleLbl="node1" presStyleIdx="1" presStyleCnt="6">
        <dgm:presLayoutVars>
          <dgm:bulletEnabled val="1"/>
        </dgm:presLayoutVars>
      </dgm:prSet>
      <dgm:spPr/>
    </dgm:pt>
    <dgm:pt modelId="{C398EA77-A5F9-4D35-BF95-D773BCFA8CE4}" type="pres">
      <dgm:prSet presAssocID="{BD72576F-9B5E-4A15-878B-993450EEC09D}" presName="parTrans" presStyleLbl="sibTrans2D1" presStyleIdx="2" presStyleCnt="6"/>
      <dgm:spPr/>
    </dgm:pt>
    <dgm:pt modelId="{8761CBF8-F2AC-4080-9BAB-B329022BA711}" type="pres">
      <dgm:prSet presAssocID="{BD72576F-9B5E-4A15-878B-993450EEC09D}" presName="connectorText" presStyleLbl="sibTrans2D1" presStyleIdx="2" presStyleCnt="6"/>
      <dgm:spPr/>
    </dgm:pt>
    <dgm:pt modelId="{0B6C0B99-7111-4890-AB12-C027745DBACF}" type="pres">
      <dgm:prSet presAssocID="{279B2430-359D-4A7F-82EC-7764E2B1EE1A}" presName="node" presStyleLbl="node1" presStyleIdx="2" presStyleCnt="6" custScaleX="110368">
        <dgm:presLayoutVars>
          <dgm:bulletEnabled val="1"/>
        </dgm:presLayoutVars>
      </dgm:prSet>
      <dgm:spPr/>
    </dgm:pt>
    <dgm:pt modelId="{253E5B39-2EC0-4A1B-AD60-57802ADD9DDC}" type="pres">
      <dgm:prSet presAssocID="{30DE0371-9907-4AAF-A4C5-11D716A5600E}" presName="parTrans" presStyleLbl="sibTrans2D1" presStyleIdx="3" presStyleCnt="6"/>
      <dgm:spPr/>
    </dgm:pt>
    <dgm:pt modelId="{6A5374C4-16E3-451D-8338-DB5E5202ACC6}" type="pres">
      <dgm:prSet presAssocID="{30DE0371-9907-4AAF-A4C5-11D716A5600E}" presName="connectorText" presStyleLbl="sibTrans2D1" presStyleIdx="3" presStyleCnt="6"/>
      <dgm:spPr/>
    </dgm:pt>
    <dgm:pt modelId="{7B0DFC9A-B361-439E-8A85-3A8309E898C0}" type="pres">
      <dgm:prSet presAssocID="{AE2D9851-3ACC-4177-942D-2A2376BB13C0}" presName="node" presStyleLbl="node1" presStyleIdx="3" presStyleCnt="6">
        <dgm:presLayoutVars>
          <dgm:bulletEnabled val="1"/>
        </dgm:presLayoutVars>
      </dgm:prSet>
      <dgm:spPr/>
    </dgm:pt>
    <dgm:pt modelId="{182994DE-224D-42FF-9915-54D8E5E1B9A2}" type="pres">
      <dgm:prSet presAssocID="{EE7399A6-D0A5-44B9-8370-5FA7857D810A}" presName="parTrans" presStyleLbl="sibTrans2D1" presStyleIdx="4" presStyleCnt="6"/>
      <dgm:spPr/>
    </dgm:pt>
    <dgm:pt modelId="{2BE35F77-9CA2-4FA8-9593-66C73FC7A37A}" type="pres">
      <dgm:prSet presAssocID="{EE7399A6-D0A5-44B9-8370-5FA7857D810A}" presName="connectorText" presStyleLbl="sibTrans2D1" presStyleIdx="4" presStyleCnt="6"/>
      <dgm:spPr/>
    </dgm:pt>
    <dgm:pt modelId="{536758B0-036A-4CC3-9D44-30BD67AB0479}" type="pres">
      <dgm:prSet presAssocID="{12DFF49B-3211-4871-80B3-0E247D51646C}" presName="node" presStyleLbl="node1" presStyleIdx="4" presStyleCnt="6">
        <dgm:presLayoutVars>
          <dgm:bulletEnabled val="1"/>
        </dgm:presLayoutVars>
      </dgm:prSet>
      <dgm:spPr/>
    </dgm:pt>
    <dgm:pt modelId="{A722F9C5-BC46-402D-BA1C-04A7E8486EC5}" type="pres">
      <dgm:prSet presAssocID="{F65B87F5-7CC7-4499-976E-C26B52D4FE2B}" presName="parTrans" presStyleLbl="sibTrans2D1" presStyleIdx="5" presStyleCnt="6"/>
      <dgm:spPr/>
    </dgm:pt>
    <dgm:pt modelId="{01D4ACB8-EE62-497B-8052-44B7EF40FDB6}" type="pres">
      <dgm:prSet presAssocID="{F65B87F5-7CC7-4499-976E-C26B52D4FE2B}" presName="connectorText" presStyleLbl="sibTrans2D1" presStyleIdx="5" presStyleCnt="6"/>
      <dgm:spPr/>
    </dgm:pt>
    <dgm:pt modelId="{4ECEC407-97F5-40D3-A286-DC2B7D46ACEF}" type="pres">
      <dgm:prSet presAssocID="{12351518-1AA9-44C2-A388-E1CE11A2EF05}" presName="node" presStyleLbl="node1" presStyleIdx="5" presStyleCnt="6">
        <dgm:presLayoutVars>
          <dgm:bulletEnabled val="1"/>
        </dgm:presLayoutVars>
      </dgm:prSet>
      <dgm:spPr/>
    </dgm:pt>
  </dgm:ptLst>
  <dgm:cxnLst>
    <dgm:cxn modelId="{CF594C0C-9C0D-408E-B5FE-27E5DF049732}" type="presOf" srcId="{F65B87F5-7CC7-4499-976E-C26B52D4FE2B}" destId="{A722F9C5-BC46-402D-BA1C-04A7E8486EC5}" srcOrd="0" destOrd="0" presId="urn:microsoft.com/office/officeart/2005/8/layout/radial5"/>
    <dgm:cxn modelId="{ACDB921C-3547-4A5F-9B40-B055F5FBB297}" type="presOf" srcId="{154DF977-088D-4601-8C39-D3DE5D8C400E}" destId="{AA8F10AD-EBB9-4F0E-AD63-7CB1D10E03C1}" srcOrd="0" destOrd="0" presId="urn:microsoft.com/office/officeart/2005/8/layout/radial5"/>
    <dgm:cxn modelId="{A20D122D-3AC0-49F0-9F65-0AACB9994D30}" type="presOf" srcId="{F5F805C5-28CE-4A44-A442-012105D2DEC9}" destId="{0631A711-2F53-45B4-98BD-F2D3EEA928DD}" srcOrd="1" destOrd="0" presId="urn:microsoft.com/office/officeart/2005/8/layout/radial5"/>
    <dgm:cxn modelId="{537FA335-82EE-4D2C-90A7-0647D7D609B2}" type="presOf" srcId="{F0169E5E-DBCE-4787-906B-B39E98FAE90D}" destId="{612FB72C-DA80-4B43-B4A9-3857C288E6FB}" srcOrd="0" destOrd="0" presId="urn:microsoft.com/office/officeart/2005/8/layout/radial5"/>
    <dgm:cxn modelId="{9A8ADC3A-5EDE-458D-A2B4-046877C0BA45}" srcId="{F0169E5E-DBCE-4787-906B-B39E98FAE90D}" destId="{30CF9B72-23A3-4B4A-A2D3-AEA06C50ED23}" srcOrd="1" destOrd="0" parTransId="{C0E1E876-25FC-480B-B651-1C5D3DD9F374}" sibTransId="{32E27691-0A8C-43F0-9709-F5111C764DCD}"/>
    <dgm:cxn modelId="{FA3E2E60-A600-49C9-B75A-5DF7B228EA92}" srcId="{F0169E5E-DBCE-4787-906B-B39E98FAE90D}" destId="{12351518-1AA9-44C2-A388-E1CE11A2EF05}" srcOrd="5" destOrd="0" parTransId="{F65B87F5-7CC7-4499-976E-C26B52D4FE2B}" sibTransId="{D43305BF-805C-4350-A3DE-7E48DB2247A8}"/>
    <dgm:cxn modelId="{9D11CB62-0DF1-45CE-90BC-764BED0046DD}" srcId="{F0169E5E-DBCE-4787-906B-B39E98FAE90D}" destId="{12DFF49B-3211-4871-80B3-0E247D51646C}" srcOrd="4" destOrd="0" parTransId="{EE7399A6-D0A5-44B9-8370-5FA7857D810A}" sibTransId="{81A7448E-3C5B-4593-ABDD-DD6199B8DB35}"/>
    <dgm:cxn modelId="{8393B547-E193-4DF4-8EAD-9AE247A59BC9}" srcId="{F0169E5E-DBCE-4787-906B-B39E98FAE90D}" destId="{D4C6DB06-09AE-4E44-AE88-F3A7E52B43DF}" srcOrd="0" destOrd="0" parTransId="{F5F805C5-28CE-4A44-A442-012105D2DEC9}" sibTransId="{8BEA248E-391A-4C4C-89FC-537F461B5346}"/>
    <dgm:cxn modelId="{A32F284B-0F82-4A43-907B-A88C0264159A}" type="presOf" srcId="{12351518-1AA9-44C2-A388-E1CE11A2EF05}" destId="{4ECEC407-97F5-40D3-A286-DC2B7D46ACEF}" srcOrd="0" destOrd="0" presId="urn:microsoft.com/office/officeart/2005/8/layout/radial5"/>
    <dgm:cxn modelId="{AA3DE06C-16D2-4240-A5AA-A76E8DB6C944}" type="presOf" srcId="{C0E1E876-25FC-480B-B651-1C5D3DD9F374}" destId="{72553BDF-2FE4-4809-BB90-65F3F9C64EEA}" srcOrd="0" destOrd="0" presId="urn:microsoft.com/office/officeart/2005/8/layout/radial5"/>
    <dgm:cxn modelId="{98A06370-5AB0-4163-8929-4FFE8A91FA02}" type="presOf" srcId="{D4C6DB06-09AE-4E44-AE88-F3A7E52B43DF}" destId="{A7F9F1EC-655B-40DF-83E1-A7EA8D95E855}" srcOrd="0" destOrd="0" presId="urn:microsoft.com/office/officeart/2005/8/layout/radial5"/>
    <dgm:cxn modelId="{01AC0B71-0409-430E-BE69-03377DF1AF43}" srcId="{F0169E5E-DBCE-4787-906B-B39E98FAE90D}" destId="{279B2430-359D-4A7F-82EC-7764E2B1EE1A}" srcOrd="2" destOrd="0" parTransId="{BD72576F-9B5E-4A15-878B-993450EEC09D}" sibTransId="{8124728B-730A-4BE2-80E3-1751888898D1}"/>
    <dgm:cxn modelId="{9DE44687-F81C-4CD1-80D2-1B08534890F8}" type="presOf" srcId="{30DE0371-9907-4AAF-A4C5-11D716A5600E}" destId="{6A5374C4-16E3-451D-8338-DB5E5202ACC6}" srcOrd="1" destOrd="0" presId="urn:microsoft.com/office/officeart/2005/8/layout/radial5"/>
    <dgm:cxn modelId="{A8229B96-5694-46F7-95B8-E825E96AC528}" type="presOf" srcId="{F65B87F5-7CC7-4499-976E-C26B52D4FE2B}" destId="{01D4ACB8-EE62-497B-8052-44B7EF40FDB6}" srcOrd="1" destOrd="0" presId="urn:microsoft.com/office/officeart/2005/8/layout/radial5"/>
    <dgm:cxn modelId="{A7E1F3A7-91C4-4B16-AFFA-F25442407A9A}" type="presOf" srcId="{C0E1E876-25FC-480B-B651-1C5D3DD9F374}" destId="{7D38CA8A-1B26-4BEC-A0AC-3DFC02DE42C4}" srcOrd="1" destOrd="0" presId="urn:microsoft.com/office/officeart/2005/8/layout/radial5"/>
    <dgm:cxn modelId="{AA5B63B4-F073-4847-80D8-A428C7797C6F}" type="presOf" srcId="{BD72576F-9B5E-4A15-878B-993450EEC09D}" destId="{8761CBF8-F2AC-4080-9BAB-B329022BA711}" srcOrd="1" destOrd="0" presId="urn:microsoft.com/office/officeart/2005/8/layout/radial5"/>
    <dgm:cxn modelId="{694658B9-8D8E-4339-BE3C-1E050DBB34FE}" type="presOf" srcId="{BD72576F-9B5E-4A15-878B-993450EEC09D}" destId="{C398EA77-A5F9-4D35-BF95-D773BCFA8CE4}" srcOrd="0" destOrd="0" presId="urn:microsoft.com/office/officeart/2005/8/layout/radial5"/>
    <dgm:cxn modelId="{932AFDC1-AC37-4DB6-AA9D-4B9C386031AE}" type="presOf" srcId="{EE7399A6-D0A5-44B9-8370-5FA7857D810A}" destId="{2BE35F77-9CA2-4FA8-9593-66C73FC7A37A}" srcOrd="1" destOrd="0" presId="urn:microsoft.com/office/officeart/2005/8/layout/radial5"/>
    <dgm:cxn modelId="{1372EBD3-6944-4527-B71E-66F0BAEB3949}" type="presOf" srcId="{EE7399A6-D0A5-44B9-8370-5FA7857D810A}" destId="{182994DE-224D-42FF-9915-54D8E5E1B9A2}" srcOrd="0" destOrd="0" presId="urn:microsoft.com/office/officeart/2005/8/layout/radial5"/>
    <dgm:cxn modelId="{185888D4-531C-4169-BEAA-ABFA580241F9}" type="presOf" srcId="{279B2430-359D-4A7F-82EC-7764E2B1EE1A}" destId="{0B6C0B99-7111-4890-AB12-C027745DBACF}" srcOrd="0" destOrd="0" presId="urn:microsoft.com/office/officeart/2005/8/layout/radial5"/>
    <dgm:cxn modelId="{BE09F3E2-C9BA-4D24-9F9D-72ACEDE632DB}" type="presOf" srcId="{30DE0371-9907-4AAF-A4C5-11D716A5600E}" destId="{253E5B39-2EC0-4A1B-AD60-57802ADD9DDC}" srcOrd="0" destOrd="0" presId="urn:microsoft.com/office/officeart/2005/8/layout/radial5"/>
    <dgm:cxn modelId="{1C970CE3-EEB5-41C1-BFB5-1F05BE83B55C}" type="presOf" srcId="{F5F805C5-28CE-4A44-A442-012105D2DEC9}" destId="{939E64B4-7925-41D9-B856-9E84BAF235CF}" srcOrd="0" destOrd="0" presId="urn:microsoft.com/office/officeart/2005/8/layout/radial5"/>
    <dgm:cxn modelId="{EE4F3FE3-1DCF-4F82-B24D-0B019E84AFB2}" type="presOf" srcId="{30CF9B72-23A3-4B4A-A2D3-AEA06C50ED23}" destId="{B099A2DC-605B-4CB9-8432-6422E8A8445E}" srcOrd="0" destOrd="0" presId="urn:microsoft.com/office/officeart/2005/8/layout/radial5"/>
    <dgm:cxn modelId="{D9E526F6-A13F-4557-92F7-CE058246C365}" srcId="{154DF977-088D-4601-8C39-D3DE5D8C400E}" destId="{F0169E5E-DBCE-4787-906B-B39E98FAE90D}" srcOrd="0" destOrd="0" parTransId="{144E3A1E-A46A-4601-BB30-390345754509}" sibTransId="{B169806C-F820-4540-BC4B-8E19F2220DC1}"/>
    <dgm:cxn modelId="{14300BFB-C8DF-4DE3-A15C-6E634E6DFE86}" srcId="{F0169E5E-DBCE-4787-906B-B39E98FAE90D}" destId="{AE2D9851-3ACC-4177-942D-2A2376BB13C0}" srcOrd="3" destOrd="0" parTransId="{30DE0371-9907-4AAF-A4C5-11D716A5600E}" sibTransId="{A348B86A-0868-4236-B966-C4333E940DF3}"/>
    <dgm:cxn modelId="{F69161FE-BFA3-483C-B3C4-521280C6567D}" type="presOf" srcId="{12DFF49B-3211-4871-80B3-0E247D51646C}" destId="{536758B0-036A-4CC3-9D44-30BD67AB0479}" srcOrd="0" destOrd="0" presId="urn:microsoft.com/office/officeart/2005/8/layout/radial5"/>
    <dgm:cxn modelId="{265B93FE-91FF-41E5-9189-E6C7ADE25ECE}" type="presOf" srcId="{AE2D9851-3ACC-4177-942D-2A2376BB13C0}" destId="{7B0DFC9A-B361-439E-8A85-3A8309E898C0}" srcOrd="0" destOrd="0" presId="urn:microsoft.com/office/officeart/2005/8/layout/radial5"/>
    <dgm:cxn modelId="{D0E55616-950D-48C1-921F-8609364CC638}" type="presParOf" srcId="{AA8F10AD-EBB9-4F0E-AD63-7CB1D10E03C1}" destId="{612FB72C-DA80-4B43-B4A9-3857C288E6FB}" srcOrd="0" destOrd="0" presId="urn:microsoft.com/office/officeart/2005/8/layout/radial5"/>
    <dgm:cxn modelId="{33BA49CF-4F72-4762-9F42-524D5914F153}" type="presParOf" srcId="{AA8F10AD-EBB9-4F0E-AD63-7CB1D10E03C1}" destId="{939E64B4-7925-41D9-B856-9E84BAF235CF}" srcOrd="1" destOrd="0" presId="urn:microsoft.com/office/officeart/2005/8/layout/radial5"/>
    <dgm:cxn modelId="{9BD0BB40-B3E0-4E19-96BF-D4086F3B71B1}" type="presParOf" srcId="{939E64B4-7925-41D9-B856-9E84BAF235CF}" destId="{0631A711-2F53-45B4-98BD-F2D3EEA928DD}" srcOrd="0" destOrd="0" presId="urn:microsoft.com/office/officeart/2005/8/layout/radial5"/>
    <dgm:cxn modelId="{DC321A4B-FD9D-41A1-B8AC-7AC67C9C15E8}" type="presParOf" srcId="{AA8F10AD-EBB9-4F0E-AD63-7CB1D10E03C1}" destId="{A7F9F1EC-655B-40DF-83E1-A7EA8D95E855}" srcOrd="2" destOrd="0" presId="urn:microsoft.com/office/officeart/2005/8/layout/radial5"/>
    <dgm:cxn modelId="{383DE5EE-9B27-488F-8C1E-782FEDFCEC68}" type="presParOf" srcId="{AA8F10AD-EBB9-4F0E-AD63-7CB1D10E03C1}" destId="{72553BDF-2FE4-4809-BB90-65F3F9C64EEA}" srcOrd="3" destOrd="0" presId="urn:microsoft.com/office/officeart/2005/8/layout/radial5"/>
    <dgm:cxn modelId="{4A5A0A9E-AE6C-4211-8B94-82DC0AEFA45C}" type="presParOf" srcId="{72553BDF-2FE4-4809-BB90-65F3F9C64EEA}" destId="{7D38CA8A-1B26-4BEC-A0AC-3DFC02DE42C4}" srcOrd="0" destOrd="0" presId="urn:microsoft.com/office/officeart/2005/8/layout/radial5"/>
    <dgm:cxn modelId="{AD32E89F-85E2-409B-85ED-74BD887565B3}" type="presParOf" srcId="{AA8F10AD-EBB9-4F0E-AD63-7CB1D10E03C1}" destId="{B099A2DC-605B-4CB9-8432-6422E8A8445E}" srcOrd="4" destOrd="0" presId="urn:microsoft.com/office/officeart/2005/8/layout/radial5"/>
    <dgm:cxn modelId="{9F7178A8-3222-45A1-82FB-64116629B90D}" type="presParOf" srcId="{AA8F10AD-EBB9-4F0E-AD63-7CB1D10E03C1}" destId="{C398EA77-A5F9-4D35-BF95-D773BCFA8CE4}" srcOrd="5" destOrd="0" presId="urn:microsoft.com/office/officeart/2005/8/layout/radial5"/>
    <dgm:cxn modelId="{89795139-D54E-4EC6-9BC3-FEDAA4679496}" type="presParOf" srcId="{C398EA77-A5F9-4D35-BF95-D773BCFA8CE4}" destId="{8761CBF8-F2AC-4080-9BAB-B329022BA711}" srcOrd="0" destOrd="0" presId="urn:microsoft.com/office/officeart/2005/8/layout/radial5"/>
    <dgm:cxn modelId="{0B80CE06-FE25-43B0-A257-4A36D091E903}" type="presParOf" srcId="{AA8F10AD-EBB9-4F0E-AD63-7CB1D10E03C1}" destId="{0B6C0B99-7111-4890-AB12-C027745DBACF}" srcOrd="6" destOrd="0" presId="urn:microsoft.com/office/officeart/2005/8/layout/radial5"/>
    <dgm:cxn modelId="{94B44339-D306-4DAC-A0EA-AA68A2784FC0}" type="presParOf" srcId="{AA8F10AD-EBB9-4F0E-AD63-7CB1D10E03C1}" destId="{253E5B39-2EC0-4A1B-AD60-57802ADD9DDC}" srcOrd="7" destOrd="0" presId="urn:microsoft.com/office/officeart/2005/8/layout/radial5"/>
    <dgm:cxn modelId="{476CF730-8C7C-4714-BF0D-BD667A14C521}" type="presParOf" srcId="{253E5B39-2EC0-4A1B-AD60-57802ADD9DDC}" destId="{6A5374C4-16E3-451D-8338-DB5E5202ACC6}" srcOrd="0" destOrd="0" presId="urn:microsoft.com/office/officeart/2005/8/layout/radial5"/>
    <dgm:cxn modelId="{72E73B12-CD42-4553-98A8-65C81304C34B}" type="presParOf" srcId="{AA8F10AD-EBB9-4F0E-AD63-7CB1D10E03C1}" destId="{7B0DFC9A-B361-439E-8A85-3A8309E898C0}" srcOrd="8" destOrd="0" presId="urn:microsoft.com/office/officeart/2005/8/layout/radial5"/>
    <dgm:cxn modelId="{E9093BBD-A922-40EB-A6A5-F9B4EB607A40}" type="presParOf" srcId="{AA8F10AD-EBB9-4F0E-AD63-7CB1D10E03C1}" destId="{182994DE-224D-42FF-9915-54D8E5E1B9A2}" srcOrd="9" destOrd="0" presId="urn:microsoft.com/office/officeart/2005/8/layout/radial5"/>
    <dgm:cxn modelId="{F455B866-2DCC-443C-87CC-1262C0B8272F}" type="presParOf" srcId="{182994DE-224D-42FF-9915-54D8E5E1B9A2}" destId="{2BE35F77-9CA2-4FA8-9593-66C73FC7A37A}" srcOrd="0" destOrd="0" presId="urn:microsoft.com/office/officeart/2005/8/layout/radial5"/>
    <dgm:cxn modelId="{044513C6-D33D-4900-9B00-5195A7B651A0}" type="presParOf" srcId="{AA8F10AD-EBB9-4F0E-AD63-7CB1D10E03C1}" destId="{536758B0-036A-4CC3-9D44-30BD67AB0479}" srcOrd="10" destOrd="0" presId="urn:microsoft.com/office/officeart/2005/8/layout/radial5"/>
    <dgm:cxn modelId="{CD169C01-6A6B-4D2F-95E4-E12C71EF5CBB}" type="presParOf" srcId="{AA8F10AD-EBB9-4F0E-AD63-7CB1D10E03C1}" destId="{A722F9C5-BC46-402D-BA1C-04A7E8486EC5}" srcOrd="11" destOrd="0" presId="urn:microsoft.com/office/officeart/2005/8/layout/radial5"/>
    <dgm:cxn modelId="{65FD7459-300F-4534-8165-2EA981FC026B}" type="presParOf" srcId="{A722F9C5-BC46-402D-BA1C-04A7E8486EC5}" destId="{01D4ACB8-EE62-497B-8052-44B7EF40FDB6}" srcOrd="0" destOrd="0" presId="urn:microsoft.com/office/officeart/2005/8/layout/radial5"/>
    <dgm:cxn modelId="{C323A268-5F5B-4C66-ACB2-4F7FF41B92A2}" type="presParOf" srcId="{AA8F10AD-EBB9-4F0E-AD63-7CB1D10E03C1}" destId="{4ECEC407-97F5-40D3-A286-DC2B7D46ACE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60890-D689-48A6-B999-E35980F2D1A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0324618-3242-445B-B0D5-8D1D44F09CB3}">
      <dgm:prSet phldrT="[Texto]"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ORGANIZACIÓN</a:t>
          </a:r>
        </a:p>
      </dgm:t>
    </dgm:pt>
    <dgm:pt modelId="{2A120A41-1A34-49FB-B2E5-86BB130EE6E7}" type="parTrans" cxnId="{F88A1E08-6E18-48A4-B93D-46661C463468}">
      <dgm:prSet/>
      <dgm:spPr/>
      <dgm:t>
        <a:bodyPr/>
        <a:lstStyle/>
        <a:p>
          <a:endParaRPr lang="es-ES"/>
        </a:p>
      </dgm:t>
    </dgm:pt>
    <dgm:pt modelId="{47E588D1-81FC-4268-A486-209BBFEE3FB5}" type="sibTrans" cxnId="{F88A1E08-6E18-48A4-B93D-46661C463468}">
      <dgm:prSet/>
      <dgm:spPr/>
      <dgm:t>
        <a:bodyPr/>
        <a:lstStyle/>
        <a:p>
          <a:endParaRPr lang="es-ES"/>
        </a:p>
      </dgm:t>
    </dgm:pt>
    <dgm:pt modelId="{BA5B1BEF-57BA-4A92-82BA-4CB1663DD2FE}">
      <dgm:prSet phldrT="[Texto]"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Contexto interno</a:t>
          </a:r>
        </a:p>
      </dgm:t>
    </dgm:pt>
    <dgm:pt modelId="{20442129-71A5-4884-A9F3-153ED117458D}" type="parTrans" cxnId="{AE4B7981-C012-48E1-920B-BA0BC39BA01F}">
      <dgm:prSet/>
      <dgm:spPr/>
      <dgm:t>
        <a:bodyPr/>
        <a:lstStyle/>
        <a:p>
          <a:endParaRPr lang="es-ES"/>
        </a:p>
      </dgm:t>
    </dgm:pt>
    <dgm:pt modelId="{7235D618-B3EE-4B8A-9F0B-27DCF2547B1B}" type="sibTrans" cxnId="{AE4B7981-C012-48E1-920B-BA0BC39BA01F}">
      <dgm:prSet/>
      <dgm:spPr/>
      <dgm:t>
        <a:bodyPr/>
        <a:lstStyle/>
        <a:p>
          <a:endParaRPr lang="es-ES"/>
        </a:p>
      </dgm:t>
    </dgm:pt>
    <dgm:pt modelId="{62C44458-2A2F-4B51-BE81-AA5F44AB8E4C}">
      <dgm:prSet phldrT="[Texto]"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Contexto externo</a:t>
          </a:r>
        </a:p>
      </dgm:t>
    </dgm:pt>
    <dgm:pt modelId="{31A3CB58-0824-4C72-9A09-2C80706F47C0}" type="parTrans" cxnId="{8D1E4F16-3851-456B-B387-54182CBCEA61}">
      <dgm:prSet/>
      <dgm:spPr/>
      <dgm:t>
        <a:bodyPr/>
        <a:lstStyle/>
        <a:p>
          <a:endParaRPr lang="es-ES"/>
        </a:p>
      </dgm:t>
    </dgm:pt>
    <dgm:pt modelId="{F11C3C5E-C357-459A-B68B-84472FB01EE2}" type="sibTrans" cxnId="{8D1E4F16-3851-456B-B387-54182CBCEA61}">
      <dgm:prSet/>
      <dgm:spPr/>
      <dgm:t>
        <a:bodyPr/>
        <a:lstStyle/>
        <a:p>
          <a:endParaRPr lang="es-ES"/>
        </a:p>
      </dgm:t>
    </dgm:pt>
    <dgm:pt modelId="{2AB45E72-188A-4642-81AA-5532B282CF01}" type="pres">
      <dgm:prSet presAssocID="{FF960890-D689-48A6-B999-E35980F2D1AA}" presName="Name0" presStyleCnt="0">
        <dgm:presLayoutVars>
          <dgm:chMax val="1"/>
          <dgm:chPref val="1"/>
        </dgm:presLayoutVars>
      </dgm:prSet>
      <dgm:spPr/>
    </dgm:pt>
    <dgm:pt modelId="{1DB6D71E-7E51-4A63-A060-0D0210F5F9E4}" type="pres">
      <dgm:prSet presAssocID="{C0324618-3242-445B-B0D5-8D1D44F09CB3}" presName="Parent" presStyleLbl="node0" presStyleIdx="0" presStyleCnt="1">
        <dgm:presLayoutVars>
          <dgm:chMax val="5"/>
          <dgm:chPref val="5"/>
        </dgm:presLayoutVars>
      </dgm:prSet>
      <dgm:spPr/>
    </dgm:pt>
    <dgm:pt modelId="{72F5D518-FE26-4442-9C78-0B64486C2702}" type="pres">
      <dgm:prSet presAssocID="{C0324618-3242-445B-B0D5-8D1D44F09CB3}" presName="Accent1" presStyleLbl="node1" presStyleIdx="0" presStyleCnt="13"/>
      <dgm:spPr/>
    </dgm:pt>
    <dgm:pt modelId="{159EB390-A608-4499-BF5C-22A66A767E22}" type="pres">
      <dgm:prSet presAssocID="{C0324618-3242-445B-B0D5-8D1D44F09CB3}" presName="Accent2" presStyleLbl="node1" presStyleIdx="1" presStyleCnt="13"/>
      <dgm:spPr/>
    </dgm:pt>
    <dgm:pt modelId="{A956CBF8-22B8-41E0-9753-82068D600497}" type="pres">
      <dgm:prSet presAssocID="{C0324618-3242-445B-B0D5-8D1D44F09CB3}" presName="Accent3" presStyleLbl="node1" presStyleIdx="2" presStyleCnt="13"/>
      <dgm:spPr/>
    </dgm:pt>
    <dgm:pt modelId="{2BBE4423-77EE-4C50-BC31-25C02C0F7A19}" type="pres">
      <dgm:prSet presAssocID="{C0324618-3242-445B-B0D5-8D1D44F09CB3}" presName="Accent4" presStyleLbl="node1" presStyleIdx="3" presStyleCnt="13"/>
      <dgm:spPr/>
    </dgm:pt>
    <dgm:pt modelId="{2EBBB99D-FECC-4475-A35F-2C2BD55A2C8C}" type="pres">
      <dgm:prSet presAssocID="{C0324618-3242-445B-B0D5-8D1D44F09CB3}" presName="Accent5" presStyleLbl="node1" presStyleIdx="4" presStyleCnt="13"/>
      <dgm:spPr/>
    </dgm:pt>
    <dgm:pt modelId="{7553B132-E96A-4EA0-A69A-E35E368F0D41}" type="pres">
      <dgm:prSet presAssocID="{C0324618-3242-445B-B0D5-8D1D44F09CB3}" presName="Accent6" presStyleLbl="node1" presStyleIdx="5" presStyleCnt="13"/>
      <dgm:spPr/>
    </dgm:pt>
    <dgm:pt modelId="{C538D2CB-C5F9-4B57-887A-F2B73241F93E}" type="pres">
      <dgm:prSet presAssocID="{BA5B1BEF-57BA-4A92-82BA-4CB1663DD2FE}" presName="Child1" presStyleLbl="node1" presStyleIdx="6" presStyleCnt="13">
        <dgm:presLayoutVars>
          <dgm:chMax val="0"/>
          <dgm:chPref val="0"/>
        </dgm:presLayoutVars>
      </dgm:prSet>
      <dgm:spPr/>
    </dgm:pt>
    <dgm:pt modelId="{13150A69-6000-45C6-9D19-2C2B19AE46EE}" type="pres">
      <dgm:prSet presAssocID="{BA5B1BEF-57BA-4A92-82BA-4CB1663DD2FE}" presName="Accent7" presStyleCnt="0"/>
      <dgm:spPr/>
    </dgm:pt>
    <dgm:pt modelId="{E180E625-96D0-496A-81A6-E93551D756E8}" type="pres">
      <dgm:prSet presAssocID="{BA5B1BEF-57BA-4A92-82BA-4CB1663DD2FE}" presName="AccentHold1" presStyleLbl="node1" presStyleIdx="7" presStyleCnt="13"/>
      <dgm:spPr/>
    </dgm:pt>
    <dgm:pt modelId="{04F5A695-F550-40E6-B53F-AC7E736EF79B}" type="pres">
      <dgm:prSet presAssocID="{BA5B1BEF-57BA-4A92-82BA-4CB1663DD2FE}" presName="Accent8" presStyleCnt="0"/>
      <dgm:spPr/>
    </dgm:pt>
    <dgm:pt modelId="{1E8D3617-0077-4881-8100-7C527BC77F40}" type="pres">
      <dgm:prSet presAssocID="{BA5B1BEF-57BA-4A92-82BA-4CB1663DD2FE}" presName="AccentHold2" presStyleLbl="node1" presStyleIdx="8" presStyleCnt="13" custLinFactX="288423" custLinFactNeighborX="300000" custLinFactNeighborY="8586"/>
      <dgm:spPr/>
    </dgm:pt>
    <dgm:pt modelId="{DA5FA285-88E9-48AC-A9F0-86CAD1973D8D}" type="pres">
      <dgm:prSet presAssocID="{62C44458-2A2F-4B51-BE81-AA5F44AB8E4C}" presName="Child2" presStyleLbl="node1" presStyleIdx="9" presStyleCnt="13">
        <dgm:presLayoutVars>
          <dgm:chMax val="0"/>
          <dgm:chPref val="0"/>
        </dgm:presLayoutVars>
      </dgm:prSet>
      <dgm:spPr/>
    </dgm:pt>
    <dgm:pt modelId="{543BBE5F-49F5-442E-8D5C-03F85B4EED83}" type="pres">
      <dgm:prSet presAssocID="{62C44458-2A2F-4B51-BE81-AA5F44AB8E4C}" presName="Accent9" presStyleCnt="0"/>
      <dgm:spPr/>
    </dgm:pt>
    <dgm:pt modelId="{33F8E977-6C9F-434F-9F82-B50CDE64B534}" type="pres">
      <dgm:prSet presAssocID="{62C44458-2A2F-4B51-BE81-AA5F44AB8E4C}" presName="AccentHold1" presStyleLbl="node1" presStyleIdx="10" presStyleCnt="13"/>
      <dgm:spPr/>
    </dgm:pt>
    <dgm:pt modelId="{B64DA04C-CC47-4FFB-AEF0-FED05157A7F4}" type="pres">
      <dgm:prSet presAssocID="{62C44458-2A2F-4B51-BE81-AA5F44AB8E4C}" presName="Accent10" presStyleCnt="0"/>
      <dgm:spPr/>
    </dgm:pt>
    <dgm:pt modelId="{BBD64EB2-4E84-4C61-A6B0-983D1D0B3A96}" type="pres">
      <dgm:prSet presAssocID="{62C44458-2A2F-4B51-BE81-AA5F44AB8E4C}" presName="AccentHold2" presStyleLbl="node1" presStyleIdx="11" presStyleCnt="13" custLinFactX="200000" custLinFactNeighborX="218168" custLinFactNeighborY="-16729"/>
      <dgm:spPr/>
    </dgm:pt>
    <dgm:pt modelId="{5D9B8D30-4BC0-499B-BA45-D5443A8E4EB4}" type="pres">
      <dgm:prSet presAssocID="{62C44458-2A2F-4B51-BE81-AA5F44AB8E4C}" presName="Accent11" presStyleCnt="0"/>
      <dgm:spPr/>
    </dgm:pt>
    <dgm:pt modelId="{D580A9D2-142E-413C-8A3D-5928739154AD}" type="pres">
      <dgm:prSet presAssocID="{62C44458-2A2F-4B51-BE81-AA5F44AB8E4C}" presName="AccentHold3" presStyleLbl="node1" presStyleIdx="12" presStyleCnt="13"/>
      <dgm:spPr/>
    </dgm:pt>
  </dgm:ptLst>
  <dgm:cxnLst>
    <dgm:cxn modelId="{F88A1E08-6E18-48A4-B93D-46661C463468}" srcId="{FF960890-D689-48A6-B999-E35980F2D1AA}" destId="{C0324618-3242-445B-B0D5-8D1D44F09CB3}" srcOrd="0" destOrd="0" parTransId="{2A120A41-1A34-49FB-B2E5-86BB130EE6E7}" sibTransId="{47E588D1-81FC-4268-A486-209BBFEE3FB5}"/>
    <dgm:cxn modelId="{8D1E4F16-3851-456B-B387-54182CBCEA61}" srcId="{C0324618-3242-445B-B0D5-8D1D44F09CB3}" destId="{62C44458-2A2F-4B51-BE81-AA5F44AB8E4C}" srcOrd="1" destOrd="0" parTransId="{31A3CB58-0824-4C72-9A09-2C80706F47C0}" sibTransId="{F11C3C5E-C357-459A-B68B-84472FB01EE2}"/>
    <dgm:cxn modelId="{BB078643-72EB-4305-AADA-0F0C198A5BC7}" type="presOf" srcId="{BA5B1BEF-57BA-4A92-82BA-4CB1663DD2FE}" destId="{C538D2CB-C5F9-4B57-887A-F2B73241F93E}" srcOrd="0" destOrd="0" presId="urn:microsoft.com/office/officeart/2009/3/layout/CircleRelationship"/>
    <dgm:cxn modelId="{AE4B7981-C012-48E1-920B-BA0BC39BA01F}" srcId="{C0324618-3242-445B-B0D5-8D1D44F09CB3}" destId="{BA5B1BEF-57BA-4A92-82BA-4CB1663DD2FE}" srcOrd="0" destOrd="0" parTransId="{20442129-71A5-4884-A9F3-153ED117458D}" sibTransId="{7235D618-B3EE-4B8A-9F0B-27DCF2547B1B}"/>
    <dgm:cxn modelId="{BC35948E-81A8-4DCB-88FC-548359A4C227}" type="presOf" srcId="{C0324618-3242-445B-B0D5-8D1D44F09CB3}" destId="{1DB6D71E-7E51-4A63-A060-0D0210F5F9E4}" srcOrd="0" destOrd="0" presId="urn:microsoft.com/office/officeart/2009/3/layout/CircleRelationship"/>
    <dgm:cxn modelId="{AA3876B7-4EF6-4272-BB04-F131008C06A5}" type="presOf" srcId="{62C44458-2A2F-4B51-BE81-AA5F44AB8E4C}" destId="{DA5FA285-88E9-48AC-A9F0-86CAD1973D8D}" srcOrd="0" destOrd="0" presId="urn:microsoft.com/office/officeart/2009/3/layout/CircleRelationship"/>
    <dgm:cxn modelId="{C363E4D4-C735-4D1B-8C0B-774904AB7081}" type="presOf" srcId="{FF960890-D689-48A6-B999-E35980F2D1AA}" destId="{2AB45E72-188A-4642-81AA-5532B282CF01}" srcOrd="0" destOrd="0" presId="urn:microsoft.com/office/officeart/2009/3/layout/CircleRelationship"/>
    <dgm:cxn modelId="{BE1A02F6-5F63-4F68-B8EA-ABB28D20E539}" type="presParOf" srcId="{2AB45E72-188A-4642-81AA-5532B282CF01}" destId="{1DB6D71E-7E51-4A63-A060-0D0210F5F9E4}" srcOrd="0" destOrd="0" presId="urn:microsoft.com/office/officeart/2009/3/layout/CircleRelationship"/>
    <dgm:cxn modelId="{CCF755B2-62D4-48D3-AA37-62506661EB6F}" type="presParOf" srcId="{2AB45E72-188A-4642-81AA-5532B282CF01}" destId="{72F5D518-FE26-4442-9C78-0B64486C2702}" srcOrd="1" destOrd="0" presId="urn:microsoft.com/office/officeart/2009/3/layout/CircleRelationship"/>
    <dgm:cxn modelId="{FD092C59-EB53-4FC5-BDF4-B58D64216E94}" type="presParOf" srcId="{2AB45E72-188A-4642-81AA-5532B282CF01}" destId="{159EB390-A608-4499-BF5C-22A66A767E22}" srcOrd="2" destOrd="0" presId="urn:microsoft.com/office/officeart/2009/3/layout/CircleRelationship"/>
    <dgm:cxn modelId="{4E1803F0-155F-43B5-8DFA-563406CB2E15}" type="presParOf" srcId="{2AB45E72-188A-4642-81AA-5532B282CF01}" destId="{A956CBF8-22B8-41E0-9753-82068D600497}" srcOrd="3" destOrd="0" presId="urn:microsoft.com/office/officeart/2009/3/layout/CircleRelationship"/>
    <dgm:cxn modelId="{FF012D59-8E10-42D1-BF82-02BB092E279D}" type="presParOf" srcId="{2AB45E72-188A-4642-81AA-5532B282CF01}" destId="{2BBE4423-77EE-4C50-BC31-25C02C0F7A19}" srcOrd="4" destOrd="0" presId="urn:microsoft.com/office/officeart/2009/3/layout/CircleRelationship"/>
    <dgm:cxn modelId="{B5DB4219-08C8-4EF5-ACB9-CE0BCFDB89A4}" type="presParOf" srcId="{2AB45E72-188A-4642-81AA-5532B282CF01}" destId="{2EBBB99D-FECC-4475-A35F-2C2BD55A2C8C}" srcOrd="5" destOrd="0" presId="urn:microsoft.com/office/officeart/2009/3/layout/CircleRelationship"/>
    <dgm:cxn modelId="{0ED7D833-940E-4E5B-9918-5E19BAD4E16F}" type="presParOf" srcId="{2AB45E72-188A-4642-81AA-5532B282CF01}" destId="{7553B132-E96A-4EA0-A69A-E35E368F0D41}" srcOrd="6" destOrd="0" presId="urn:microsoft.com/office/officeart/2009/3/layout/CircleRelationship"/>
    <dgm:cxn modelId="{FC7555B4-8E18-4F4C-ABD0-5D711F540908}" type="presParOf" srcId="{2AB45E72-188A-4642-81AA-5532B282CF01}" destId="{C538D2CB-C5F9-4B57-887A-F2B73241F93E}" srcOrd="7" destOrd="0" presId="urn:microsoft.com/office/officeart/2009/3/layout/CircleRelationship"/>
    <dgm:cxn modelId="{56BD6918-79C1-4256-BEA5-6600BFA55A59}" type="presParOf" srcId="{2AB45E72-188A-4642-81AA-5532B282CF01}" destId="{13150A69-6000-45C6-9D19-2C2B19AE46EE}" srcOrd="8" destOrd="0" presId="urn:microsoft.com/office/officeart/2009/3/layout/CircleRelationship"/>
    <dgm:cxn modelId="{D4308797-CB0F-4449-AC7D-8C368CAAF4B1}" type="presParOf" srcId="{13150A69-6000-45C6-9D19-2C2B19AE46EE}" destId="{E180E625-96D0-496A-81A6-E93551D756E8}" srcOrd="0" destOrd="0" presId="urn:microsoft.com/office/officeart/2009/3/layout/CircleRelationship"/>
    <dgm:cxn modelId="{40B38E44-98D4-4D25-8365-4C8161D4F802}" type="presParOf" srcId="{2AB45E72-188A-4642-81AA-5532B282CF01}" destId="{04F5A695-F550-40E6-B53F-AC7E736EF79B}" srcOrd="9" destOrd="0" presId="urn:microsoft.com/office/officeart/2009/3/layout/CircleRelationship"/>
    <dgm:cxn modelId="{C738F63E-5C38-4142-A39E-96E240733B84}" type="presParOf" srcId="{04F5A695-F550-40E6-B53F-AC7E736EF79B}" destId="{1E8D3617-0077-4881-8100-7C527BC77F40}" srcOrd="0" destOrd="0" presId="urn:microsoft.com/office/officeart/2009/3/layout/CircleRelationship"/>
    <dgm:cxn modelId="{78036FA1-E537-474E-B714-A0B8A35F6EDF}" type="presParOf" srcId="{2AB45E72-188A-4642-81AA-5532B282CF01}" destId="{DA5FA285-88E9-48AC-A9F0-86CAD1973D8D}" srcOrd="10" destOrd="0" presId="urn:microsoft.com/office/officeart/2009/3/layout/CircleRelationship"/>
    <dgm:cxn modelId="{4E8ABF81-F5A2-4447-8E2B-7C4B4E1F0251}" type="presParOf" srcId="{2AB45E72-188A-4642-81AA-5532B282CF01}" destId="{543BBE5F-49F5-442E-8D5C-03F85B4EED83}" srcOrd="11" destOrd="0" presId="urn:microsoft.com/office/officeart/2009/3/layout/CircleRelationship"/>
    <dgm:cxn modelId="{49650C0A-5CCF-4DAA-A3EF-AFE0EC18BC74}" type="presParOf" srcId="{543BBE5F-49F5-442E-8D5C-03F85B4EED83}" destId="{33F8E977-6C9F-434F-9F82-B50CDE64B534}" srcOrd="0" destOrd="0" presId="urn:microsoft.com/office/officeart/2009/3/layout/CircleRelationship"/>
    <dgm:cxn modelId="{78E7F33E-C1E9-471D-B480-3BD21C273D41}" type="presParOf" srcId="{2AB45E72-188A-4642-81AA-5532B282CF01}" destId="{B64DA04C-CC47-4FFB-AEF0-FED05157A7F4}" srcOrd="12" destOrd="0" presId="urn:microsoft.com/office/officeart/2009/3/layout/CircleRelationship"/>
    <dgm:cxn modelId="{EE47A04E-200E-4DA8-8783-774D8EC144D8}" type="presParOf" srcId="{B64DA04C-CC47-4FFB-AEF0-FED05157A7F4}" destId="{BBD64EB2-4E84-4C61-A6B0-983D1D0B3A96}" srcOrd="0" destOrd="0" presId="urn:microsoft.com/office/officeart/2009/3/layout/CircleRelationship"/>
    <dgm:cxn modelId="{BD3DA0B5-2030-44D5-8A21-C0447D9D80E0}" type="presParOf" srcId="{2AB45E72-188A-4642-81AA-5532B282CF01}" destId="{5D9B8D30-4BC0-499B-BA45-D5443A8E4EB4}" srcOrd="13" destOrd="0" presId="urn:microsoft.com/office/officeart/2009/3/layout/CircleRelationship"/>
    <dgm:cxn modelId="{163C3F94-E54B-431E-9B35-858B36506F49}" type="presParOf" srcId="{5D9B8D30-4BC0-499B-BA45-D5443A8E4EB4}" destId="{D580A9D2-142E-413C-8A3D-5928739154A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0952BF-B562-4955-93BA-F190B78B9C8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D3C9086-9EB5-4620-AFA4-F66954864875}">
      <dgm:prSet phldrT="[Texto]" custT="1"/>
      <dgm:spPr/>
      <dgm:t>
        <a:bodyPr/>
        <a:lstStyle/>
        <a:p>
          <a:r>
            <a:rPr lang="es-ES" sz="1800" dirty="0">
              <a:latin typeface="Calibri" panose="020F0502020204030204" pitchFamily="34" charset="0"/>
              <a:cs typeface="Calibri" panose="020F0502020204030204" pitchFamily="34" charset="0"/>
            </a:rPr>
            <a:t>Recursos</a:t>
          </a:r>
        </a:p>
      </dgm:t>
    </dgm:pt>
    <dgm:pt modelId="{C7D76657-51E1-4FC9-ACF9-73C9D888AE95}" type="parTrans" cxnId="{66218CC0-44CC-4B6E-BF7B-249C501000CF}">
      <dgm:prSet/>
      <dgm:spPr/>
      <dgm:t>
        <a:bodyPr/>
        <a:lstStyle/>
        <a:p>
          <a:endParaRPr lang="es-ES"/>
        </a:p>
      </dgm:t>
    </dgm:pt>
    <dgm:pt modelId="{ECDF4891-49CA-4F80-871F-BDAC225CD2F9}" type="sibTrans" cxnId="{66218CC0-44CC-4B6E-BF7B-249C501000CF}">
      <dgm:prSet/>
      <dgm:spPr/>
      <dgm:t>
        <a:bodyPr/>
        <a:lstStyle/>
        <a:p>
          <a:endParaRPr lang="es-ES"/>
        </a:p>
      </dgm:t>
    </dgm:pt>
    <dgm:pt modelId="{177B88AE-16B4-42F6-9103-F0F35E67DF3D}">
      <dgm:prSet phldrT="[Texto]"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Previsiones</a:t>
          </a:r>
        </a:p>
      </dgm:t>
    </dgm:pt>
    <dgm:pt modelId="{A1887D25-7841-4676-ACCB-C6178AE708EF}" type="parTrans" cxnId="{E276DACC-7457-4A8A-9EC1-E26F5A9D4D97}">
      <dgm:prSet/>
      <dgm:spPr/>
      <dgm:t>
        <a:bodyPr/>
        <a:lstStyle/>
        <a:p>
          <a:endParaRPr lang="es-ES"/>
        </a:p>
      </dgm:t>
    </dgm:pt>
    <dgm:pt modelId="{2A3933E1-D1D9-41A7-9170-1533AFF1A2BF}" type="sibTrans" cxnId="{E276DACC-7457-4A8A-9EC1-E26F5A9D4D97}">
      <dgm:prSet/>
      <dgm:spPr/>
      <dgm:t>
        <a:bodyPr/>
        <a:lstStyle/>
        <a:p>
          <a:endParaRPr lang="es-ES"/>
        </a:p>
      </dgm:t>
    </dgm:pt>
    <dgm:pt modelId="{56260D94-12EE-4AFA-98C2-F36ECC1EAEB6}">
      <dgm:prSet phldrT="[Texto]" custT="1"/>
      <dgm:spPr/>
      <dgm:t>
        <a:bodyPr/>
        <a:lstStyle/>
        <a:p>
          <a:r>
            <a:rPr lang="es-ES" sz="1800" dirty="0">
              <a:latin typeface="Calibri" panose="020F0502020204030204" pitchFamily="34" charset="0"/>
              <a:cs typeface="Calibri" panose="020F0502020204030204" pitchFamily="34" charset="0"/>
            </a:rPr>
            <a:t>Información documentada</a:t>
          </a:r>
        </a:p>
      </dgm:t>
    </dgm:pt>
    <dgm:pt modelId="{90E2758C-4DF1-4D55-A586-7F65AD33D3D3}" type="parTrans" cxnId="{2FD49842-BA3C-4DFC-BBAC-471034591FF7}">
      <dgm:prSet/>
      <dgm:spPr/>
      <dgm:t>
        <a:bodyPr/>
        <a:lstStyle/>
        <a:p>
          <a:endParaRPr lang="es-ES"/>
        </a:p>
      </dgm:t>
    </dgm:pt>
    <dgm:pt modelId="{19A226D4-5F48-40B1-BF0B-E58444DC08F9}" type="sibTrans" cxnId="{2FD49842-BA3C-4DFC-BBAC-471034591FF7}">
      <dgm:prSet/>
      <dgm:spPr/>
      <dgm:t>
        <a:bodyPr/>
        <a:lstStyle/>
        <a:p>
          <a:endParaRPr lang="es-ES"/>
        </a:p>
      </dgm:t>
    </dgm:pt>
    <dgm:pt modelId="{FBD61D2C-B3B8-4265-A744-D31C8E90FF9D}">
      <dgm:prSet phldrT="[Texto]"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Generalidades</a:t>
          </a:r>
        </a:p>
      </dgm:t>
    </dgm:pt>
    <dgm:pt modelId="{9FCB378E-86C4-4AE3-B8E5-877FE6115083}" type="parTrans" cxnId="{6B646108-A0B1-46CF-B2BE-8C55BC0F6B51}">
      <dgm:prSet/>
      <dgm:spPr/>
      <dgm:t>
        <a:bodyPr/>
        <a:lstStyle/>
        <a:p>
          <a:endParaRPr lang="es-ES"/>
        </a:p>
      </dgm:t>
    </dgm:pt>
    <dgm:pt modelId="{5C1D1530-619E-48B8-B2D5-28DB853B49A2}" type="sibTrans" cxnId="{6B646108-A0B1-46CF-B2BE-8C55BC0F6B51}">
      <dgm:prSet/>
      <dgm:spPr/>
      <dgm:t>
        <a:bodyPr/>
        <a:lstStyle/>
        <a:p>
          <a:endParaRPr lang="es-ES"/>
        </a:p>
      </dgm:t>
    </dgm:pt>
    <dgm:pt modelId="{B0B3780F-5835-4ED9-A8DB-7E646C9433D2}">
      <dgm:prSet phldrT="[Texto]"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Control de documentos y registros</a:t>
          </a:r>
        </a:p>
      </dgm:t>
    </dgm:pt>
    <dgm:pt modelId="{F0C6725D-6605-4929-8D03-6BABF3A717C4}" type="parTrans" cxnId="{2AAC9D88-2990-4429-9CE9-5D0404DFA24D}">
      <dgm:prSet/>
      <dgm:spPr/>
      <dgm:t>
        <a:bodyPr/>
        <a:lstStyle/>
        <a:p>
          <a:endParaRPr lang="es-ES"/>
        </a:p>
      </dgm:t>
    </dgm:pt>
    <dgm:pt modelId="{6171B4E0-DE67-4348-BDCB-56F23D453D4A}" type="sibTrans" cxnId="{2AAC9D88-2990-4429-9CE9-5D0404DFA24D}">
      <dgm:prSet/>
      <dgm:spPr/>
      <dgm:t>
        <a:bodyPr/>
        <a:lstStyle/>
        <a:p>
          <a:endParaRPr lang="es-ES"/>
        </a:p>
      </dgm:t>
    </dgm:pt>
    <dgm:pt modelId="{A0DBA458-1BD0-4558-BC66-CDE5A18E5A2E}">
      <dgm:prSet phldrT="[Texto]"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Personal</a:t>
          </a:r>
        </a:p>
      </dgm:t>
    </dgm:pt>
    <dgm:pt modelId="{FFB6981D-82D9-42E9-A54C-5BA3F93553D7}" type="parTrans" cxnId="{10D2F7B8-49D0-4BAE-AFF1-B699C6AFBAD3}">
      <dgm:prSet/>
      <dgm:spPr/>
      <dgm:t>
        <a:bodyPr/>
        <a:lstStyle/>
        <a:p>
          <a:endParaRPr lang="es-ES"/>
        </a:p>
      </dgm:t>
    </dgm:pt>
    <dgm:pt modelId="{87E23625-9BF0-432C-ABD4-3EA35A739D85}" type="sibTrans" cxnId="{10D2F7B8-49D0-4BAE-AFF1-B699C6AFBAD3}">
      <dgm:prSet/>
      <dgm:spPr/>
      <dgm:t>
        <a:bodyPr/>
        <a:lstStyle/>
        <a:p>
          <a:endParaRPr lang="es-ES"/>
        </a:p>
      </dgm:t>
    </dgm:pt>
    <dgm:pt modelId="{87C9A951-EEE5-41C7-B27F-04D007459DED}">
      <dgm:prSet phldrT="[Texto]"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Infraestructura operacional</a:t>
          </a:r>
        </a:p>
      </dgm:t>
    </dgm:pt>
    <dgm:pt modelId="{AE664E0F-27BE-41CD-AB62-7EF3D84E07CA}" type="parTrans" cxnId="{C1D50717-650F-4ECE-BFE3-9C52050B8310}">
      <dgm:prSet/>
      <dgm:spPr/>
      <dgm:t>
        <a:bodyPr/>
        <a:lstStyle/>
        <a:p>
          <a:endParaRPr lang="es-ES"/>
        </a:p>
      </dgm:t>
    </dgm:pt>
    <dgm:pt modelId="{76E04498-E12E-4A1D-8A6C-6E4B95CC58EF}" type="sibTrans" cxnId="{C1D50717-650F-4ECE-BFE3-9C52050B8310}">
      <dgm:prSet/>
      <dgm:spPr/>
      <dgm:t>
        <a:bodyPr/>
        <a:lstStyle/>
        <a:p>
          <a:endParaRPr lang="es-ES"/>
        </a:p>
      </dgm:t>
    </dgm:pt>
    <dgm:pt modelId="{9A54177D-1581-4057-93F4-220FCC707555}" type="pres">
      <dgm:prSet presAssocID="{D70952BF-B562-4955-93BA-F190B78B9C8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E91585F-B157-4DD4-8A6A-13FB325DDF22}" type="pres">
      <dgm:prSet presAssocID="{D70952BF-B562-4955-93BA-F190B78B9C84}" presName="cycle" presStyleCnt="0"/>
      <dgm:spPr/>
    </dgm:pt>
    <dgm:pt modelId="{CEFC9857-7B4C-4A5A-BB18-67A30C5FB5E2}" type="pres">
      <dgm:prSet presAssocID="{D70952BF-B562-4955-93BA-F190B78B9C84}" presName="centerShape" presStyleCnt="0"/>
      <dgm:spPr/>
    </dgm:pt>
    <dgm:pt modelId="{7B8A0C55-9640-42A8-85DC-E13DE4383BD3}" type="pres">
      <dgm:prSet presAssocID="{D70952BF-B562-4955-93BA-F190B78B9C84}" presName="connSite" presStyleLbl="node1" presStyleIdx="0" presStyleCnt="3"/>
      <dgm:spPr/>
    </dgm:pt>
    <dgm:pt modelId="{A23C2716-79E2-44DF-BEC7-1E83D7694FB6}" type="pres">
      <dgm:prSet presAssocID="{D70952BF-B562-4955-93BA-F190B78B9C84}" presName="visible" presStyleLbl="node1" presStyleIdx="0" presStyleCnt="3"/>
      <dgm:spPr>
        <a:noFill/>
        <a:ln>
          <a:noFill/>
        </a:ln>
      </dgm:spPr>
    </dgm:pt>
    <dgm:pt modelId="{C0B01A9B-4AA2-425D-8FE5-9BA7BC74A9D7}" type="pres">
      <dgm:prSet presAssocID="{C7D76657-51E1-4FC9-ACF9-73C9D888AE95}" presName="Name25" presStyleLbl="parChTrans1D1" presStyleIdx="0" presStyleCnt="2"/>
      <dgm:spPr/>
    </dgm:pt>
    <dgm:pt modelId="{FCDE21AD-736A-4F3D-9EDD-8C4C1C0F83B2}" type="pres">
      <dgm:prSet presAssocID="{8D3C9086-9EB5-4620-AFA4-F66954864875}" presName="node" presStyleCnt="0"/>
      <dgm:spPr/>
    </dgm:pt>
    <dgm:pt modelId="{A71AD175-2FAC-4917-BA39-FC3DDBA2814F}" type="pres">
      <dgm:prSet presAssocID="{8D3C9086-9EB5-4620-AFA4-F66954864875}" presName="parentNode" presStyleLbl="node1" presStyleIdx="1" presStyleCnt="3" custScaleX="112251">
        <dgm:presLayoutVars>
          <dgm:chMax val="1"/>
          <dgm:bulletEnabled val="1"/>
        </dgm:presLayoutVars>
      </dgm:prSet>
      <dgm:spPr/>
    </dgm:pt>
    <dgm:pt modelId="{31A991F8-6F82-4772-B3CF-CD1E31BBBDC9}" type="pres">
      <dgm:prSet presAssocID="{8D3C9086-9EB5-4620-AFA4-F66954864875}" presName="childNode" presStyleLbl="revTx" presStyleIdx="0" presStyleCnt="2">
        <dgm:presLayoutVars>
          <dgm:bulletEnabled val="1"/>
        </dgm:presLayoutVars>
      </dgm:prSet>
      <dgm:spPr/>
    </dgm:pt>
    <dgm:pt modelId="{376B20DB-6B75-4FE0-BCF1-66A461824323}" type="pres">
      <dgm:prSet presAssocID="{90E2758C-4DF1-4D55-A586-7F65AD33D3D3}" presName="Name25" presStyleLbl="parChTrans1D1" presStyleIdx="1" presStyleCnt="2"/>
      <dgm:spPr/>
    </dgm:pt>
    <dgm:pt modelId="{FA36EFC7-0257-4C62-8412-697702CFFCCA}" type="pres">
      <dgm:prSet presAssocID="{56260D94-12EE-4AFA-98C2-F36ECC1EAEB6}" presName="node" presStyleCnt="0"/>
      <dgm:spPr/>
    </dgm:pt>
    <dgm:pt modelId="{B2698182-BABB-4464-A919-DAC78E9287B6}" type="pres">
      <dgm:prSet presAssocID="{56260D94-12EE-4AFA-98C2-F36ECC1EAEB6}" presName="parentNode" presStyleLbl="node1" presStyleIdx="2" presStyleCnt="3" custScaleX="103757" custLinFactNeighborX="4127" custLinFactNeighborY="456">
        <dgm:presLayoutVars>
          <dgm:chMax val="1"/>
          <dgm:bulletEnabled val="1"/>
        </dgm:presLayoutVars>
      </dgm:prSet>
      <dgm:spPr/>
    </dgm:pt>
    <dgm:pt modelId="{19157CDD-5CFA-4D08-AEE6-02B0E8766746}" type="pres">
      <dgm:prSet presAssocID="{56260D94-12EE-4AFA-98C2-F36ECC1EAEB6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1C02DC06-7329-4D88-B094-2BA23A03876C}" type="presOf" srcId="{B0B3780F-5835-4ED9-A8DB-7E646C9433D2}" destId="{19157CDD-5CFA-4D08-AEE6-02B0E8766746}" srcOrd="0" destOrd="1" presId="urn:microsoft.com/office/officeart/2005/8/layout/radial2"/>
    <dgm:cxn modelId="{6B646108-A0B1-46CF-B2BE-8C55BC0F6B51}" srcId="{56260D94-12EE-4AFA-98C2-F36ECC1EAEB6}" destId="{FBD61D2C-B3B8-4265-A744-D31C8E90FF9D}" srcOrd="0" destOrd="0" parTransId="{9FCB378E-86C4-4AE3-B8E5-877FE6115083}" sibTransId="{5C1D1530-619E-48B8-B2D5-28DB853B49A2}"/>
    <dgm:cxn modelId="{C1D50717-650F-4ECE-BFE3-9C52050B8310}" srcId="{8D3C9086-9EB5-4620-AFA4-F66954864875}" destId="{87C9A951-EEE5-41C7-B27F-04D007459DED}" srcOrd="2" destOrd="0" parTransId="{AE664E0F-27BE-41CD-AB62-7EF3D84E07CA}" sibTransId="{76E04498-E12E-4A1D-8A6C-6E4B95CC58EF}"/>
    <dgm:cxn modelId="{2F2C9327-128F-4E55-A838-91ABB9BF1172}" type="presOf" srcId="{8D3C9086-9EB5-4620-AFA4-F66954864875}" destId="{A71AD175-2FAC-4917-BA39-FC3DDBA2814F}" srcOrd="0" destOrd="0" presId="urn:microsoft.com/office/officeart/2005/8/layout/radial2"/>
    <dgm:cxn modelId="{12938E3D-A681-43DC-88B6-3039CCBFF94F}" type="presOf" srcId="{87C9A951-EEE5-41C7-B27F-04D007459DED}" destId="{31A991F8-6F82-4772-B3CF-CD1E31BBBDC9}" srcOrd="0" destOrd="2" presId="urn:microsoft.com/office/officeart/2005/8/layout/radial2"/>
    <dgm:cxn modelId="{2FD49842-BA3C-4DFC-BBAC-471034591FF7}" srcId="{D70952BF-B562-4955-93BA-F190B78B9C84}" destId="{56260D94-12EE-4AFA-98C2-F36ECC1EAEB6}" srcOrd="1" destOrd="0" parTransId="{90E2758C-4DF1-4D55-A586-7F65AD33D3D3}" sibTransId="{19A226D4-5F48-40B1-BF0B-E58444DC08F9}"/>
    <dgm:cxn modelId="{946EC945-B1AE-440B-BA5C-1BAAC7DD4297}" type="presOf" srcId="{90E2758C-4DF1-4D55-A586-7F65AD33D3D3}" destId="{376B20DB-6B75-4FE0-BCF1-66A461824323}" srcOrd="0" destOrd="0" presId="urn:microsoft.com/office/officeart/2005/8/layout/radial2"/>
    <dgm:cxn modelId="{26ABE249-4D52-4604-BC69-9319252CC773}" type="presOf" srcId="{C7D76657-51E1-4FC9-ACF9-73C9D888AE95}" destId="{C0B01A9B-4AA2-425D-8FE5-9BA7BC74A9D7}" srcOrd="0" destOrd="0" presId="urn:microsoft.com/office/officeart/2005/8/layout/radial2"/>
    <dgm:cxn modelId="{2AAC9D88-2990-4429-9CE9-5D0404DFA24D}" srcId="{56260D94-12EE-4AFA-98C2-F36ECC1EAEB6}" destId="{B0B3780F-5835-4ED9-A8DB-7E646C9433D2}" srcOrd="1" destOrd="0" parTransId="{F0C6725D-6605-4929-8D03-6BABF3A717C4}" sibTransId="{6171B4E0-DE67-4348-BDCB-56F23D453D4A}"/>
    <dgm:cxn modelId="{8CD001AB-7BBC-4976-A1D9-1B7D4CA69891}" type="presOf" srcId="{56260D94-12EE-4AFA-98C2-F36ECC1EAEB6}" destId="{B2698182-BABB-4464-A919-DAC78E9287B6}" srcOrd="0" destOrd="0" presId="urn:microsoft.com/office/officeart/2005/8/layout/radial2"/>
    <dgm:cxn modelId="{EF498CAF-3939-47D7-A2A9-59FAECFDA930}" type="presOf" srcId="{D70952BF-B562-4955-93BA-F190B78B9C84}" destId="{9A54177D-1581-4057-93F4-220FCC707555}" srcOrd="0" destOrd="0" presId="urn:microsoft.com/office/officeart/2005/8/layout/radial2"/>
    <dgm:cxn modelId="{10D2F7B8-49D0-4BAE-AFF1-B699C6AFBAD3}" srcId="{8D3C9086-9EB5-4620-AFA4-F66954864875}" destId="{A0DBA458-1BD0-4558-BC66-CDE5A18E5A2E}" srcOrd="1" destOrd="0" parTransId="{FFB6981D-82D9-42E9-A54C-5BA3F93553D7}" sibTransId="{87E23625-9BF0-432C-ABD4-3EA35A739D85}"/>
    <dgm:cxn modelId="{1B361FBC-A5F6-40D4-9F09-75FB4B24FDB7}" type="presOf" srcId="{177B88AE-16B4-42F6-9103-F0F35E67DF3D}" destId="{31A991F8-6F82-4772-B3CF-CD1E31BBBDC9}" srcOrd="0" destOrd="0" presId="urn:microsoft.com/office/officeart/2005/8/layout/radial2"/>
    <dgm:cxn modelId="{66218CC0-44CC-4B6E-BF7B-249C501000CF}" srcId="{D70952BF-B562-4955-93BA-F190B78B9C84}" destId="{8D3C9086-9EB5-4620-AFA4-F66954864875}" srcOrd="0" destOrd="0" parTransId="{C7D76657-51E1-4FC9-ACF9-73C9D888AE95}" sibTransId="{ECDF4891-49CA-4F80-871F-BDAC225CD2F9}"/>
    <dgm:cxn modelId="{E276DACC-7457-4A8A-9EC1-E26F5A9D4D97}" srcId="{8D3C9086-9EB5-4620-AFA4-F66954864875}" destId="{177B88AE-16B4-42F6-9103-F0F35E67DF3D}" srcOrd="0" destOrd="0" parTransId="{A1887D25-7841-4676-ACCB-C6178AE708EF}" sibTransId="{2A3933E1-D1D9-41A7-9170-1533AFF1A2BF}"/>
    <dgm:cxn modelId="{6FEA41D1-5C78-4A4F-9AD0-1EC003AF69EC}" type="presOf" srcId="{FBD61D2C-B3B8-4265-A744-D31C8E90FF9D}" destId="{19157CDD-5CFA-4D08-AEE6-02B0E8766746}" srcOrd="0" destOrd="0" presId="urn:microsoft.com/office/officeart/2005/8/layout/radial2"/>
    <dgm:cxn modelId="{E9E6ACF1-4824-4D73-AB81-A65FC6BFEFCE}" type="presOf" srcId="{A0DBA458-1BD0-4558-BC66-CDE5A18E5A2E}" destId="{31A991F8-6F82-4772-B3CF-CD1E31BBBDC9}" srcOrd="0" destOrd="1" presId="urn:microsoft.com/office/officeart/2005/8/layout/radial2"/>
    <dgm:cxn modelId="{2A34CC1C-BBCE-4A65-B04F-FA3355B60DF4}" type="presParOf" srcId="{9A54177D-1581-4057-93F4-220FCC707555}" destId="{CE91585F-B157-4DD4-8A6A-13FB325DDF22}" srcOrd="0" destOrd="0" presId="urn:microsoft.com/office/officeart/2005/8/layout/radial2"/>
    <dgm:cxn modelId="{DEE01784-9B39-4A12-AFE0-90FF199ADB25}" type="presParOf" srcId="{CE91585F-B157-4DD4-8A6A-13FB325DDF22}" destId="{CEFC9857-7B4C-4A5A-BB18-67A30C5FB5E2}" srcOrd="0" destOrd="0" presId="urn:microsoft.com/office/officeart/2005/8/layout/radial2"/>
    <dgm:cxn modelId="{AEB83C0F-E193-4078-8D3F-89E3140E5185}" type="presParOf" srcId="{CEFC9857-7B4C-4A5A-BB18-67A30C5FB5E2}" destId="{7B8A0C55-9640-42A8-85DC-E13DE4383BD3}" srcOrd="0" destOrd="0" presId="urn:microsoft.com/office/officeart/2005/8/layout/radial2"/>
    <dgm:cxn modelId="{1A1857F9-4BE8-4076-8853-D8DE9F16A36B}" type="presParOf" srcId="{CEFC9857-7B4C-4A5A-BB18-67A30C5FB5E2}" destId="{A23C2716-79E2-44DF-BEC7-1E83D7694FB6}" srcOrd="1" destOrd="0" presId="urn:microsoft.com/office/officeart/2005/8/layout/radial2"/>
    <dgm:cxn modelId="{D3B78424-F9A3-42E2-8D0F-29FBAC7F089C}" type="presParOf" srcId="{CE91585F-B157-4DD4-8A6A-13FB325DDF22}" destId="{C0B01A9B-4AA2-425D-8FE5-9BA7BC74A9D7}" srcOrd="1" destOrd="0" presId="urn:microsoft.com/office/officeart/2005/8/layout/radial2"/>
    <dgm:cxn modelId="{A09297C4-AD3A-4B9C-A3AA-A7EFA6941B3A}" type="presParOf" srcId="{CE91585F-B157-4DD4-8A6A-13FB325DDF22}" destId="{FCDE21AD-736A-4F3D-9EDD-8C4C1C0F83B2}" srcOrd="2" destOrd="0" presId="urn:microsoft.com/office/officeart/2005/8/layout/radial2"/>
    <dgm:cxn modelId="{9EA90CC9-11F6-4B09-901B-E70C0C6112E1}" type="presParOf" srcId="{FCDE21AD-736A-4F3D-9EDD-8C4C1C0F83B2}" destId="{A71AD175-2FAC-4917-BA39-FC3DDBA2814F}" srcOrd="0" destOrd="0" presId="urn:microsoft.com/office/officeart/2005/8/layout/radial2"/>
    <dgm:cxn modelId="{16FE6C76-51D1-4CC2-BA90-FBBFC8375A29}" type="presParOf" srcId="{FCDE21AD-736A-4F3D-9EDD-8C4C1C0F83B2}" destId="{31A991F8-6F82-4772-B3CF-CD1E31BBBDC9}" srcOrd="1" destOrd="0" presId="urn:microsoft.com/office/officeart/2005/8/layout/radial2"/>
    <dgm:cxn modelId="{C2BED6AD-9F99-48BE-ADB7-F4E42CA620EC}" type="presParOf" srcId="{CE91585F-B157-4DD4-8A6A-13FB325DDF22}" destId="{376B20DB-6B75-4FE0-BCF1-66A461824323}" srcOrd="3" destOrd="0" presId="urn:microsoft.com/office/officeart/2005/8/layout/radial2"/>
    <dgm:cxn modelId="{DA8C89A9-D42E-4771-AA6D-2BC348EDEDE7}" type="presParOf" srcId="{CE91585F-B157-4DD4-8A6A-13FB325DDF22}" destId="{FA36EFC7-0257-4C62-8412-697702CFFCCA}" srcOrd="4" destOrd="0" presId="urn:microsoft.com/office/officeart/2005/8/layout/radial2"/>
    <dgm:cxn modelId="{9F7FA61B-6CE8-447F-8A42-6482B5C0580E}" type="presParOf" srcId="{FA36EFC7-0257-4C62-8412-697702CFFCCA}" destId="{B2698182-BABB-4464-A919-DAC78E9287B6}" srcOrd="0" destOrd="0" presId="urn:microsoft.com/office/officeart/2005/8/layout/radial2"/>
    <dgm:cxn modelId="{3FC2A909-B9A1-426D-BD7E-3D083C348111}" type="presParOf" srcId="{FA36EFC7-0257-4C62-8412-697702CFFCCA}" destId="{19157CDD-5CFA-4D08-AEE6-02B0E876674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CC1E3-DDB7-4D4D-A5EB-82E520802450}">
      <dsp:nvSpPr>
        <dsp:cNvPr id="0" name=""/>
        <dsp:cNvSpPr/>
      </dsp:nvSpPr>
      <dsp:spPr>
        <a:xfrm>
          <a:off x="2" y="1379511"/>
          <a:ext cx="1645706" cy="13577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/>
              <a:ea typeface="+mn-ea"/>
              <a:cs typeface="+mn-cs"/>
            </a:rPr>
            <a:t>Identificación de procesos estratégicos, misionales y de soporte.</a:t>
          </a:r>
        </a:p>
      </dsp:txBody>
      <dsp:txXfrm>
        <a:off x="39768" y="1419277"/>
        <a:ext cx="1566174" cy="1278175"/>
      </dsp:txXfrm>
    </dsp:sp>
    <dsp:sp modelId="{09500920-E311-478B-9EEE-9948F93D9367}">
      <dsp:nvSpPr>
        <dsp:cNvPr id="0" name=""/>
        <dsp:cNvSpPr/>
      </dsp:nvSpPr>
      <dsp:spPr>
        <a:xfrm rot="21590865">
          <a:off x="1811654" y="1851202"/>
          <a:ext cx="351807" cy="40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811654" y="1932969"/>
        <a:ext cx="246265" cy="244881"/>
      </dsp:txXfrm>
    </dsp:sp>
    <dsp:sp modelId="{4A74CA5B-75A5-48D6-B86E-DF4DECEB0690}">
      <dsp:nvSpPr>
        <dsp:cNvPr id="0" name=""/>
        <dsp:cNvSpPr/>
      </dsp:nvSpPr>
      <dsp:spPr>
        <a:xfrm>
          <a:off x="2309494" y="1373374"/>
          <a:ext cx="1645706" cy="1357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"/>
              <a:ea typeface="+mn-ea"/>
              <a:cs typeface="+mn-cs"/>
            </a:rPr>
            <a:t>Construcción del mapa de procesos.</a:t>
          </a:r>
        </a:p>
      </dsp:txBody>
      <dsp:txXfrm>
        <a:off x="2349260" y="1413140"/>
        <a:ext cx="1566174" cy="1278175"/>
      </dsp:txXfrm>
    </dsp:sp>
    <dsp:sp modelId="{AA69BB8E-E874-4C22-9C5A-F757FF95C369}">
      <dsp:nvSpPr>
        <dsp:cNvPr id="0" name=""/>
        <dsp:cNvSpPr/>
      </dsp:nvSpPr>
      <dsp:spPr>
        <a:xfrm>
          <a:off x="4119771" y="1848160"/>
          <a:ext cx="348889" cy="408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19771" y="1929787"/>
        <a:ext cx="244222" cy="244881"/>
      </dsp:txXfrm>
    </dsp:sp>
    <dsp:sp modelId="{C2DBD0DB-D4AF-467F-8F8D-B8158CD5D855}">
      <dsp:nvSpPr>
        <dsp:cNvPr id="0" name=""/>
        <dsp:cNvSpPr/>
      </dsp:nvSpPr>
      <dsp:spPr>
        <a:xfrm>
          <a:off x="4613483" y="1373374"/>
          <a:ext cx="1645706" cy="13577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/>
              <a:ea typeface="+mn-ea"/>
              <a:cs typeface="+mn-cs"/>
            </a:rPr>
            <a:t>Caracterización de los procesos.</a:t>
          </a:r>
        </a:p>
      </dsp:txBody>
      <dsp:txXfrm>
        <a:off x="4653249" y="1413140"/>
        <a:ext cx="1566174" cy="127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FB72C-DA80-4B43-B4A9-3857C288E6FB}">
      <dsp:nvSpPr>
        <dsp:cNvPr id="0" name=""/>
        <dsp:cNvSpPr/>
      </dsp:nvSpPr>
      <dsp:spPr>
        <a:xfrm>
          <a:off x="2579510" y="1591208"/>
          <a:ext cx="881583" cy="8815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SGCS</a:t>
          </a:r>
        </a:p>
      </dsp:txBody>
      <dsp:txXfrm>
        <a:off x="2708615" y="1720313"/>
        <a:ext cx="623373" cy="623373"/>
      </dsp:txXfrm>
    </dsp:sp>
    <dsp:sp modelId="{939E64B4-7925-41D9-B856-9E84BAF235CF}">
      <dsp:nvSpPr>
        <dsp:cNvPr id="0" name=""/>
        <dsp:cNvSpPr/>
      </dsp:nvSpPr>
      <dsp:spPr>
        <a:xfrm rot="16200000">
          <a:off x="2882401" y="1157164"/>
          <a:ext cx="27580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923771" y="1271198"/>
        <a:ext cx="193061" cy="217991"/>
      </dsp:txXfrm>
    </dsp:sp>
    <dsp:sp modelId="{A7F9F1EC-655B-40DF-83E1-A7EA8D95E855}">
      <dsp:nvSpPr>
        <dsp:cNvPr id="0" name=""/>
        <dsp:cNvSpPr/>
      </dsp:nvSpPr>
      <dsp:spPr>
        <a:xfrm>
          <a:off x="2486009" y="2243"/>
          <a:ext cx="1068585" cy="1068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1. Contexto</a:t>
          </a:r>
        </a:p>
      </dsp:txBody>
      <dsp:txXfrm>
        <a:off x="2642500" y="158734"/>
        <a:ext cx="755603" cy="755603"/>
      </dsp:txXfrm>
    </dsp:sp>
    <dsp:sp modelId="{72553BDF-2FE4-4809-BB90-65F3F9C64EEA}">
      <dsp:nvSpPr>
        <dsp:cNvPr id="0" name=""/>
        <dsp:cNvSpPr/>
      </dsp:nvSpPr>
      <dsp:spPr>
        <a:xfrm rot="19800000">
          <a:off x="3482709" y="1503752"/>
          <a:ext cx="27580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488252" y="1597101"/>
        <a:ext cx="193061" cy="217991"/>
      </dsp:txXfrm>
    </dsp:sp>
    <dsp:sp modelId="{B099A2DC-605B-4CB9-8432-6422E8A8445E}">
      <dsp:nvSpPr>
        <dsp:cNvPr id="0" name=""/>
        <dsp:cNvSpPr/>
      </dsp:nvSpPr>
      <dsp:spPr>
        <a:xfrm>
          <a:off x="3781119" y="749975"/>
          <a:ext cx="1068585" cy="1068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2. Liderazgo</a:t>
          </a:r>
        </a:p>
      </dsp:txBody>
      <dsp:txXfrm>
        <a:off x="3937610" y="906466"/>
        <a:ext cx="755603" cy="755603"/>
      </dsp:txXfrm>
    </dsp:sp>
    <dsp:sp modelId="{C398EA77-A5F9-4D35-BF95-D773BCFA8CE4}">
      <dsp:nvSpPr>
        <dsp:cNvPr id="0" name=""/>
        <dsp:cNvSpPr/>
      </dsp:nvSpPr>
      <dsp:spPr>
        <a:xfrm rot="1800000">
          <a:off x="3476516" y="2187240"/>
          <a:ext cx="254628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481633" y="2240807"/>
        <a:ext cx="178240" cy="217991"/>
      </dsp:txXfrm>
    </dsp:sp>
    <dsp:sp modelId="{0B6C0B99-7111-4890-AB12-C027745DBACF}">
      <dsp:nvSpPr>
        <dsp:cNvPr id="0" name=""/>
        <dsp:cNvSpPr/>
      </dsp:nvSpPr>
      <dsp:spPr>
        <a:xfrm>
          <a:off x="3725723" y="2245439"/>
          <a:ext cx="1179376" cy="1068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3. Planificación</a:t>
          </a:r>
        </a:p>
      </dsp:txBody>
      <dsp:txXfrm>
        <a:off x="3898439" y="2401930"/>
        <a:ext cx="833944" cy="755603"/>
      </dsp:txXfrm>
    </dsp:sp>
    <dsp:sp modelId="{253E5B39-2EC0-4A1B-AD60-57802ADD9DDC}">
      <dsp:nvSpPr>
        <dsp:cNvPr id="0" name=""/>
        <dsp:cNvSpPr/>
      </dsp:nvSpPr>
      <dsp:spPr>
        <a:xfrm rot="5400000">
          <a:off x="2882401" y="2543516"/>
          <a:ext cx="27580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923771" y="2574810"/>
        <a:ext cx="193061" cy="217991"/>
      </dsp:txXfrm>
    </dsp:sp>
    <dsp:sp modelId="{7B0DFC9A-B361-439E-8A85-3A8309E898C0}">
      <dsp:nvSpPr>
        <dsp:cNvPr id="0" name=""/>
        <dsp:cNvSpPr/>
      </dsp:nvSpPr>
      <dsp:spPr>
        <a:xfrm>
          <a:off x="2486009" y="2993170"/>
          <a:ext cx="1068585" cy="1068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4. Apoyo</a:t>
          </a:r>
        </a:p>
      </dsp:txBody>
      <dsp:txXfrm>
        <a:off x="2642500" y="3149661"/>
        <a:ext cx="755603" cy="755603"/>
      </dsp:txXfrm>
    </dsp:sp>
    <dsp:sp modelId="{182994DE-224D-42FF-9915-54D8E5E1B9A2}">
      <dsp:nvSpPr>
        <dsp:cNvPr id="0" name=""/>
        <dsp:cNvSpPr/>
      </dsp:nvSpPr>
      <dsp:spPr>
        <a:xfrm rot="9000000">
          <a:off x="2282094" y="2196928"/>
          <a:ext cx="27580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2359291" y="2248907"/>
        <a:ext cx="193061" cy="217991"/>
      </dsp:txXfrm>
    </dsp:sp>
    <dsp:sp modelId="{536758B0-036A-4CC3-9D44-30BD67AB0479}">
      <dsp:nvSpPr>
        <dsp:cNvPr id="0" name=""/>
        <dsp:cNvSpPr/>
      </dsp:nvSpPr>
      <dsp:spPr>
        <a:xfrm>
          <a:off x="1190899" y="2245439"/>
          <a:ext cx="1068585" cy="10685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5. Evaluación del desempeño</a:t>
          </a:r>
        </a:p>
      </dsp:txBody>
      <dsp:txXfrm>
        <a:off x="1347390" y="2401930"/>
        <a:ext cx="755603" cy="755603"/>
      </dsp:txXfrm>
    </dsp:sp>
    <dsp:sp modelId="{A722F9C5-BC46-402D-BA1C-04A7E8486EC5}">
      <dsp:nvSpPr>
        <dsp:cNvPr id="0" name=""/>
        <dsp:cNvSpPr/>
      </dsp:nvSpPr>
      <dsp:spPr>
        <a:xfrm rot="12600000">
          <a:off x="2282094" y="1503752"/>
          <a:ext cx="27580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2359291" y="1597101"/>
        <a:ext cx="193061" cy="217991"/>
      </dsp:txXfrm>
    </dsp:sp>
    <dsp:sp modelId="{4ECEC407-97F5-40D3-A286-DC2B7D46ACEF}">
      <dsp:nvSpPr>
        <dsp:cNvPr id="0" name=""/>
        <dsp:cNvSpPr/>
      </dsp:nvSpPr>
      <dsp:spPr>
        <a:xfrm>
          <a:off x="1190899" y="749975"/>
          <a:ext cx="1068585" cy="1068585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6. Mejora</a:t>
          </a:r>
        </a:p>
      </dsp:txBody>
      <dsp:txXfrm>
        <a:off x="1347390" y="906466"/>
        <a:ext cx="755603" cy="755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6D71E-7E51-4A63-A060-0D0210F5F9E4}">
      <dsp:nvSpPr>
        <dsp:cNvPr id="0" name=""/>
        <dsp:cNvSpPr/>
      </dsp:nvSpPr>
      <dsp:spPr>
        <a:xfrm>
          <a:off x="1149705" y="266763"/>
          <a:ext cx="3277819" cy="32777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ORGANIZACIÓN</a:t>
          </a:r>
        </a:p>
      </dsp:txBody>
      <dsp:txXfrm>
        <a:off x="1629730" y="746778"/>
        <a:ext cx="2317769" cy="2317718"/>
      </dsp:txXfrm>
    </dsp:sp>
    <dsp:sp modelId="{72F5D518-FE26-4442-9C78-0B64486C2702}">
      <dsp:nvSpPr>
        <dsp:cNvPr id="0" name=""/>
        <dsp:cNvSpPr/>
      </dsp:nvSpPr>
      <dsp:spPr>
        <a:xfrm>
          <a:off x="3019958" y="117427"/>
          <a:ext cx="364540" cy="3645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EB390-A608-4499-BF5C-22A66A767E22}">
      <dsp:nvSpPr>
        <dsp:cNvPr id="0" name=""/>
        <dsp:cNvSpPr/>
      </dsp:nvSpPr>
      <dsp:spPr>
        <a:xfrm>
          <a:off x="2156764" y="3300978"/>
          <a:ext cx="263956" cy="264211"/>
        </a:xfrm>
        <a:prstGeom prst="ellipse">
          <a:avLst/>
        </a:prstGeom>
        <a:solidFill>
          <a:schemeClr val="accent3">
            <a:hueOff val="937522"/>
            <a:satOff val="-1407"/>
            <a:lumOff val="-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6CBF8-22B8-41E0-9753-82068D600497}">
      <dsp:nvSpPr>
        <dsp:cNvPr id="0" name=""/>
        <dsp:cNvSpPr/>
      </dsp:nvSpPr>
      <dsp:spPr>
        <a:xfrm>
          <a:off x="4638446" y="1597009"/>
          <a:ext cx="263956" cy="264211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4423-77EE-4C50-BC31-25C02C0F7A19}">
      <dsp:nvSpPr>
        <dsp:cNvPr id="0" name=""/>
        <dsp:cNvSpPr/>
      </dsp:nvSpPr>
      <dsp:spPr>
        <a:xfrm>
          <a:off x="3375355" y="3582038"/>
          <a:ext cx="364540" cy="364534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BB99D-FECC-4475-A35F-2C2BD55A2C8C}">
      <dsp:nvSpPr>
        <dsp:cNvPr id="0" name=""/>
        <dsp:cNvSpPr/>
      </dsp:nvSpPr>
      <dsp:spPr>
        <a:xfrm>
          <a:off x="2231745" y="635510"/>
          <a:ext cx="263956" cy="264211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3B132-E96A-4EA0-A69A-E35E368F0D41}">
      <dsp:nvSpPr>
        <dsp:cNvPr id="0" name=""/>
        <dsp:cNvSpPr/>
      </dsp:nvSpPr>
      <dsp:spPr>
        <a:xfrm>
          <a:off x="1399641" y="2146874"/>
          <a:ext cx="263956" cy="264211"/>
        </a:xfrm>
        <a:prstGeom prst="ellipse">
          <a:avLst/>
        </a:prstGeom>
        <a:solidFill>
          <a:schemeClr val="accent3">
            <a:hueOff val="4687610"/>
            <a:satOff val="-7033"/>
            <a:lumOff val="-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8D2CB-C5F9-4B57-887A-F2B73241F93E}">
      <dsp:nvSpPr>
        <dsp:cNvPr id="0" name=""/>
        <dsp:cNvSpPr/>
      </dsp:nvSpPr>
      <dsp:spPr>
        <a:xfrm>
          <a:off x="125577" y="858366"/>
          <a:ext cx="1332585" cy="1332159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Contexto interno</a:t>
          </a:r>
        </a:p>
      </dsp:txBody>
      <dsp:txXfrm>
        <a:off x="320730" y="1053456"/>
        <a:ext cx="942279" cy="941979"/>
      </dsp:txXfrm>
    </dsp:sp>
    <dsp:sp modelId="{E180E625-96D0-496A-81A6-E93551D756E8}">
      <dsp:nvSpPr>
        <dsp:cNvPr id="0" name=""/>
        <dsp:cNvSpPr/>
      </dsp:nvSpPr>
      <dsp:spPr>
        <a:xfrm>
          <a:off x="2651150" y="646997"/>
          <a:ext cx="364540" cy="364534"/>
        </a:xfrm>
        <a:prstGeom prst="ellipse">
          <a:avLst/>
        </a:prstGeom>
        <a:solidFill>
          <a:schemeClr val="accent3">
            <a:hueOff val="6562654"/>
            <a:satOff val="-9847"/>
            <a:lumOff val="-16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D3617-0077-4881-8100-7C527BC77F40}">
      <dsp:nvSpPr>
        <dsp:cNvPr id="0" name=""/>
        <dsp:cNvSpPr/>
      </dsp:nvSpPr>
      <dsp:spPr>
        <a:xfrm>
          <a:off x="4128121" y="2637680"/>
          <a:ext cx="658977" cy="658995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FA285-88E9-48AC-A9F0-86CAD1973D8D}">
      <dsp:nvSpPr>
        <dsp:cNvPr id="0" name=""/>
        <dsp:cNvSpPr/>
      </dsp:nvSpPr>
      <dsp:spPr>
        <a:xfrm>
          <a:off x="4763414" y="231535"/>
          <a:ext cx="1332585" cy="1332159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Contexto externo</a:t>
          </a:r>
        </a:p>
      </dsp:txBody>
      <dsp:txXfrm>
        <a:off x="4958567" y="426625"/>
        <a:ext cx="942279" cy="941979"/>
      </dsp:txXfrm>
    </dsp:sp>
    <dsp:sp modelId="{33F8E977-6C9F-434F-9F82-B50CDE64B534}">
      <dsp:nvSpPr>
        <dsp:cNvPr id="0" name=""/>
        <dsp:cNvSpPr/>
      </dsp:nvSpPr>
      <dsp:spPr>
        <a:xfrm>
          <a:off x="4169054" y="1151296"/>
          <a:ext cx="364540" cy="364534"/>
        </a:xfrm>
        <a:prstGeom prst="ellipse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64EB2-4E84-4C61-A6B0-983D1D0B3A96}">
      <dsp:nvSpPr>
        <dsp:cNvPr id="0" name=""/>
        <dsp:cNvSpPr/>
      </dsp:nvSpPr>
      <dsp:spPr>
        <a:xfrm>
          <a:off x="1103782" y="3321108"/>
          <a:ext cx="263956" cy="264211"/>
        </a:xfrm>
        <a:prstGeom prst="ellipse">
          <a:avLst/>
        </a:prstGeom>
        <a:solidFill>
          <a:schemeClr val="accent3">
            <a:hueOff val="10312742"/>
            <a:satOff val="-15473"/>
            <a:lumOff val="-25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0A9D2-142E-413C-8A3D-5928739154AD}">
      <dsp:nvSpPr>
        <dsp:cNvPr id="0" name=""/>
        <dsp:cNvSpPr/>
      </dsp:nvSpPr>
      <dsp:spPr>
        <a:xfrm>
          <a:off x="2632252" y="2989286"/>
          <a:ext cx="263956" cy="264211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B20DB-6B75-4FE0-BCF1-66A461824323}">
      <dsp:nvSpPr>
        <dsp:cNvPr id="0" name=""/>
        <dsp:cNvSpPr/>
      </dsp:nvSpPr>
      <dsp:spPr>
        <a:xfrm rot="1724963">
          <a:off x="2171236" y="2978839"/>
          <a:ext cx="912975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912975" y="338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01A9B-4AA2-425D-8FE5-9BA7BC74A9D7}">
      <dsp:nvSpPr>
        <dsp:cNvPr id="0" name=""/>
        <dsp:cNvSpPr/>
      </dsp:nvSpPr>
      <dsp:spPr>
        <a:xfrm rot="19832581">
          <a:off x="2177088" y="1518195"/>
          <a:ext cx="780024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780024" y="338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C2716-79E2-44DF-BEC7-1E83D7694FB6}">
      <dsp:nvSpPr>
        <dsp:cNvPr id="0" name=""/>
        <dsp:cNvSpPr/>
      </dsp:nvSpPr>
      <dsp:spPr>
        <a:xfrm>
          <a:off x="-61243" y="929815"/>
          <a:ext cx="2692648" cy="2692648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D175-2FAC-4917-BA39-FC3DDBA2814F}">
      <dsp:nvSpPr>
        <dsp:cNvPr id="0" name=""/>
        <dsp:cNvSpPr/>
      </dsp:nvSpPr>
      <dsp:spPr>
        <a:xfrm>
          <a:off x="2765761" y="119963"/>
          <a:ext cx="1813514" cy="16155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" panose="020F0502020204030204" pitchFamily="34" charset="0"/>
              <a:cs typeface="Calibri" panose="020F0502020204030204" pitchFamily="34" charset="0"/>
            </a:rPr>
            <a:t>Recursos</a:t>
          </a:r>
        </a:p>
      </dsp:txBody>
      <dsp:txXfrm>
        <a:off x="3031344" y="356560"/>
        <a:ext cx="1282348" cy="1142394"/>
      </dsp:txXfrm>
    </dsp:sp>
    <dsp:sp modelId="{31A991F8-6F82-4772-B3CF-CD1E31BBBDC9}">
      <dsp:nvSpPr>
        <dsp:cNvPr id="0" name=""/>
        <dsp:cNvSpPr/>
      </dsp:nvSpPr>
      <dsp:spPr>
        <a:xfrm>
          <a:off x="4493427" y="119963"/>
          <a:ext cx="2720272" cy="161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Previsiones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Personal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Infraestructura operacional</a:t>
          </a:r>
        </a:p>
      </dsp:txBody>
      <dsp:txXfrm>
        <a:off x="4493427" y="119963"/>
        <a:ext cx="2720272" cy="1615588"/>
      </dsp:txXfrm>
    </dsp:sp>
    <dsp:sp modelId="{B2698182-BABB-4464-A919-DAC78E9287B6}">
      <dsp:nvSpPr>
        <dsp:cNvPr id="0" name=""/>
        <dsp:cNvSpPr/>
      </dsp:nvSpPr>
      <dsp:spPr>
        <a:xfrm>
          <a:off x="2918204" y="2824095"/>
          <a:ext cx="1676286" cy="16155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Calibri" panose="020F0502020204030204" pitchFamily="34" charset="0"/>
              <a:cs typeface="Calibri" panose="020F0502020204030204" pitchFamily="34" charset="0"/>
            </a:rPr>
            <a:t>Información documentada</a:t>
          </a:r>
        </a:p>
      </dsp:txBody>
      <dsp:txXfrm>
        <a:off x="3163690" y="3060692"/>
        <a:ext cx="1185314" cy="1142394"/>
      </dsp:txXfrm>
    </dsp:sp>
    <dsp:sp modelId="{19157CDD-5CFA-4D08-AEE6-02B0E8766746}">
      <dsp:nvSpPr>
        <dsp:cNvPr id="0" name=""/>
        <dsp:cNvSpPr/>
      </dsp:nvSpPr>
      <dsp:spPr>
        <a:xfrm>
          <a:off x="4680177" y="2824095"/>
          <a:ext cx="2514429" cy="161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Generalidades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Control de documentos y registros</a:t>
          </a:r>
        </a:p>
      </dsp:txBody>
      <dsp:txXfrm>
        <a:off x="4680177" y="2824095"/>
        <a:ext cx="2514429" cy="1615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1556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865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190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368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‹Nº›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5A1D1A-A5EB-4399-8829-6FA451A1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8909153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3A7682D-4847-4636-8D19-B17A85837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750793"/>
              </p:ext>
            </p:extLst>
          </p:nvPr>
        </p:nvGraphicFramePr>
        <p:xfrm>
          <a:off x="1619672" y="1124745"/>
          <a:ext cx="62646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9AC6B3-B8DF-4996-9514-414368E4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24" y="1575655"/>
            <a:ext cx="5706351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9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FFD5DC41-129D-4603-B0CF-CFC9E4B92FDE}"/>
              </a:ext>
            </a:extLst>
          </p:cNvPr>
          <p:cNvGrpSpPr/>
          <p:nvPr/>
        </p:nvGrpSpPr>
        <p:grpSpPr>
          <a:xfrm>
            <a:off x="1524000" y="1397000"/>
            <a:ext cx="6096000" cy="4064000"/>
            <a:chOff x="1524000" y="1397000"/>
            <a:chExt cx="6096000" cy="4064000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A3AD8EE7-2013-41EF-BD94-A2E4A5D25C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5124948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Flecha: curvada hacia abajo 2">
              <a:extLst>
                <a:ext uri="{FF2B5EF4-FFF2-40B4-BE49-F238E27FC236}">
                  <a16:creationId xmlns:a16="http://schemas.microsoft.com/office/drawing/2014/main" id="{45FEFCB1-89EF-4E7A-9417-13E53C87A73E}"/>
                </a:ext>
              </a:extLst>
            </p:cNvPr>
            <p:cNvSpPr/>
            <p:nvPr/>
          </p:nvSpPr>
          <p:spPr>
            <a:xfrm rot="19551914">
              <a:off x="3430543" y="1766493"/>
              <a:ext cx="554724" cy="208340"/>
            </a:xfrm>
            <a:prstGeom prst="curvedDownArrow">
              <a:avLst>
                <a:gd name="adj1" fmla="val 25000"/>
                <a:gd name="adj2" fmla="val 69155"/>
                <a:gd name="adj3" fmla="val 25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4" name="Flecha: curvada hacia abajo 3">
              <a:extLst>
                <a:ext uri="{FF2B5EF4-FFF2-40B4-BE49-F238E27FC236}">
                  <a16:creationId xmlns:a16="http://schemas.microsoft.com/office/drawing/2014/main" id="{0DD6AA85-9FD8-47FC-A714-AB47B3E0A353}"/>
                </a:ext>
              </a:extLst>
            </p:cNvPr>
            <p:cNvSpPr/>
            <p:nvPr/>
          </p:nvSpPr>
          <p:spPr>
            <a:xfrm rot="1686167">
              <a:off x="5164434" y="1785814"/>
              <a:ext cx="554724" cy="208340"/>
            </a:xfrm>
            <a:prstGeom prst="curvedDownArrow">
              <a:avLst>
                <a:gd name="adj1" fmla="val 25000"/>
                <a:gd name="adj2" fmla="val 69155"/>
                <a:gd name="adj3" fmla="val 25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5" name="Flecha: curvada hacia abajo 4">
              <a:extLst>
                <a:ext uri="{FF2B5EF4-FFF2-40B4-BE49-F238E27FC236}">
                  <a16:creationId xmlns:a16="http://schemas.microsoft.com/office/drawing/2014/main" id="{CDB589E5-086C-4B68-83D0-54CE37F3A655}"/>
                </a:ext>
              </a:extLst>
            </p:cNvPr>
            <p:cNvSpPr/>
            <p:nvPr/>
          </p:nvSpPr>
          <p:spPr>
            <a:xfrm rot="5655061">
              <a:off x="6054992" y="3324830"/>
              <a:ext cx="554724" cy="208340"/>
            </a:xfrm>
            <a:prstGeom prst="curvedDownArrow">
              <a:avLst>
                <a:gd name="adj1" fmla="val 25000"/>
                <a:gd name="adj2" fmla="val 69155"/>
                <a:gd name="adj3" fmla="val 25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6" name="Flecha: curvada hacia abajo 5">
              <a:extLst>
                <a:ext uri="{FF2B5EF4-FFF2-40B4-BE49-F238E27FC236}">
                  <a16:creationId xmlns:a16="http://schemas.microsoft.com/office/drawing/2014/main" id="{20FA5B1C-C10A-4464-8022-2B529B4CE6C2}"/>
                </a:ext>
              </a:extLst>
            </p:cNvPr>
            <p:cNvSpPr/>
            <p:nvPr/>
          </p:nvSpPr>
          <p:spPr>
            <a:xfrm rot="9465028">
              <a:off x="5132965" y="4894416"/>
              <a:ext cx="554724" cy="208340"/>
            </a:xfrm>
            <a:prstGeom prst="curvedDownArrow">
              <a:avLst>
                <a:gd name="adj1" fmla="val 25000"/>
                <a:gd name="adj2" fmla="val 69155"/>
                <a:gd name="adj3" fmla="val 25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7" name="Flecha: curvada hacia abajo 6">
              <a:extLst>
                <a:ext uri="{FF2B5EF4-FFF2-40B4-BE49-F238E27FC236}">
                  <a16:creationId xmlns:a16="http://schemas.microsoft.com/office/drawing/2014/main" id="{9E5E878D-E4F3-4960-B202-6A36D88A7DA6}"/>
                </a:ext>
              </a:extLst>
            </p:cNvPr>
            <p:cNvSpPr/>
            <p:nvPr/>
          </p:nvSpPr>
          <p:spPr>
            <a:xfrm rot="13434040">
              <a:off x="3407494" y="4821649"/>
              <a:ext cx="554724" cy="208340"/>
            </a:xfrm>
            <a:prstGeom prst="curvedDownArrow">
              <a:avLst>
                <a:gd name="adj1" fmla="val 25000"/>
                <a:gd name="adj2" fmla="val 69155"/>
                <a:gd name="adj3" fmla="val 25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8" name="Flecha: curvada hacia abajo 7">
              <a:extLst>
                <a:ext uri="{FF2B5EF4-FFF2-40B4-BE49-F238E27FC236}">
                  <a16:creationId xmlns:a16="http://schemas.microsoft.com/office/drawing/2014/main" id="{7C4E9C99-2599-4C8B-84C2-41A0B31E8F49}"/>
                </a:ext>
              </a:extLst>
            </p:cNvPr>
            <p:cNvSpPr/>
            <p:nvPr/>
          </p:nvSpPr>
          <p:spPr>
            <a:xfrm rot="16200000">
              <a:off x="2598608" y="3317871"/>
              <a:ext cx="554724" cy="208340"/>
            </a:xfrm>
            <a:prstGeom prst="curvedDownArrow">
              <a:avLst>
                <a:gd name="adj1" fmla="val 25000"/>
                <a:gd name="adj2" fmla="val 69155"/>
                <a:gd name="adj3" fmla="val 25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3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80DB95C-0B90-491A-98E1-70D02C9AD496}"/>
              </a:ext>
            </a:extLst>
          </p:cNvPr>
          <p:cNvGrpSpPr/>
          <p:nvPr/>
        </p:nvGrpSpPr>
        <p:grpSpPr>
          <a:xfrm>
            <a:off x="-1260648" y="0"/>
            <a:ext cx="11881320" cy="5733256"/>
            <a:chOff x="-1260648" y="0"/>
            <a:chExt cx="11881320" cy="573325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CC54A75-9E35-4497-80D2-0D2F571FC264}"/>
                </a:ext>
              </a:extLst>
            </p:cNvPr>
            <p:cNvSpPr/>
            <p:nvPr/>
          </p:nvSpPr>
          <p:spPr>
            <a:xfrm>
              <a:off x="-1260648" y="0"/>
              <a:ext cx="11881320" cy="573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B8121C1E-B58D-4411-8A56-4F2BBC876F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7570908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8B07166-8F97-44B1-AA84-9CB62AC0D254}"/>
                </a:ext>
              </a:extLst>
            </p:cNvPr>
            <p:cNvGrpSpPr/>
            <p:nvPr/>
          </p:nvGrpSpPr>
          <p:grpSpPr>
            <a:xfrm>
              <a:off x="7610012" y="1052736"/>
              <a:ext cx="2794636" cy="2031906"/>
              <a:chOff x="7610012" y="1052736"/>
              <a:chExt cx="2794636" cy="2031906"/>
            </a:xfrm>
          </p:grpSpPr>
          <p:sp>
            <p:nvSpPr>
              <p:cNvPr id="3" name="Abrir llave 2">
                <a:extLst>
                  <a:ext uri="{FF2B5EF4-FFF2-40B4-BE49-F238E27FC236}">
                    <a16:creationId xmlns:a16="http://schemas.microsoft.com/office/drawing/2014/main" id="{6E244FD5-8E8F-4701-9730-A09B1FA96D3C}"/>
                  </a:ext>
                </a:extLst>
              </p:cNvPr>
              <p:cNvSpPr/>
              <p:nvPr/>
            </p:nvSpPr>
            <p:spPr>
              <a:xfrm>
                <a:off x="7610012" y="1052736"/>
                <a:ext cx="778412" cy="2031906"/>
              </a:xfrm>
              <a:prstGeom prst="leftBrac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2560E5-F9C2-4DD2-B9B8-E6954EFE73DB}"/>
                  </a:ext>
                </a:extLst>
              </p:cNvPr>
              <p:cNvSpPr txBox="1"/>
              <p:nvPr/>
            </p:nvSpPr>
            <p:spPr>
              <a:xfrm>
                <a:off x="8042060" y="1253078"/>
                <a:ext cx="236258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Entornos a nivel internacional, nacional, regional y local. </a:t>
                </a:r>
              </a:p>
              <a:p>
                <a:pPr marL="171450" lvl="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Buenas prácticas.</a:t>
                </a:r>
              </a:p>
              <a:p>
                <a:pPr marL="171450" lvl="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Niveles de educación.</a:t>
                </a:r>
              </a:p>
              <a:p>
                <a:pPr marL="171450" lvl="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Infraestructura.</a:t>
                </a:r>
              </a:p>
              <a:p>
                <a:pPr marL="171450" lvl="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Otros.</a:t>
                </a:r>
              </a:p>
              <a:p>
                <a:endParaRPr lang="es-CO" dirty="0"/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E94D1A7E-4297-4783-B247-84CEE4F75393}"/>
                </a:ext>
              </a:extLst>
            </p:cNvPr>
            <p:cNvGrpSpPr/>
            <p:nvPr/>
          </p:nvGrpSpPr>
          <p:grpSpPr>
            <a:xfrm>
              <a:off x="-756592" y="1893309"/>
              <a:ext cx="2362588" cy="2031906"/>
              <a:chOff x="7495162" y="237125"/>
              <a:chExt cx="2362588" cy="2031906"/>
            </a:xfrm>
          </p:grpSpPr>
          <p:sp>
            <p:nvSpPr>
              <p:cNvPr id="8" name="Abrir llave 7">
                <a:extLst>
                  <a:ext uri="{FF2B5EF4-FFF2-40B4-BE49-F238E27FC236}">
                    <a16:creationId xmlns:a16="http://schemas.microsoft.com/office/drawing/2014/main" id="{79887D9D-B920-48AC-8BA3-D37253ADA0ED}"/>
                  </a:ext>
                </a:extLst>
              </p:cNvPr>
              <p:cNvSpPr/>
              <p:nvPr/>
            </p:nvSpPr>
            <p:spPr>
              <a:xfrm flipH="1">
                <a:off x="9223354" y="237125"/>
                <a:ext cx="618906" cy="2031906"/>
              </a:xfrm>
              <a:prstGeom prst="leftBrac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ACAB4F-32A9-40CE-BF9E-E3E3A085A520}"/>
                  </a:ext>
                </a:extLst>
              </p:cNvPr>
              <p:cNvSpPr txBox="1"/>
              <p:nvPr/>
            </p:nvSpPr>
            <p:spPr>
              <a:xfrm>
                <a:off x="7495162" y="404664"/>
                <a:ext cx="236258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Valores.</a:t>
                </a: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Cultura organizacional.</a:t>
                </a: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Conocimientos.</a:t>
                </a: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Procesos.</a:t>
                </a: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Infraestructura.</a:t>
                </a: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s-CO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Madurez de la organización.</a:t>
                </a:r>
              </a:p>
              <a:p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E66ABA7E-1F8C-49DC-A99F-AC9B9403A620}"/>
              </a:ext>
            </a:extLst>
          </p:cNvPr>
          <p:cNvGrpSpPr/>
          <p:nvPr/>
        </p:nvGrpSpPr>
        <p:grpSpPr>
          <a:xfrm>
            <a:off x="1524000" y="1397000"/>
            <a:ext cx="7152456" cy="4552280"/>
            <a:chOff x="1524000" y="1397000"/>
            <a:chExt cx="7152456" cy="4552280"/>
          </a:xfrm>
        </p:grpSpPr>
        <p:graphicFrame>
          <p:nvGraphicFramePr>
            <p:cNvPr id="11" name="Diagrama 10">
              <a:extLst>
                <a:ext uri="{FF2B5EF4-FFF2-40B4-BE49-F238E27FC236}">
                  <a16:creationId xmlns:a16="http://schemas.microsoft.com/office/drawing/2014/main" id="{126048EE-88E5-4853-AE67-50DC9CE67E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1831668"/>
                </p:ext>
              </p:extLst>
            </p:nvPr>
          </p:nvGraphicFramePr>
          <p:xfrm>
            <a:off x="1524000" y="1397000"/>
            <a:ext cx="7152456" cy="4552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9216C39-B865-48B4-991B-B1ACC8D2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000" y="2509180"/>
              <a:ext cx="2327920" cy="2327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1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CB62DEA-C818-4510-B476-4C18724456ED}"/>
              </a:ext>
            </a:extLst>
          </p:cNvPr>
          <p:cNvGrpSpPr/>
          <p:nvPr/>
        </p:nvGrpSpPr>
        <p:grpSpPr>
          <a:xfrm>
            <a:off x="539551" y="-459432"/>
            <a:ext cx="6984777" cy="6768752"/>
            <a:chOff x="539551" y="-459432"/>
            <a:chExt cx="6984777" cy="6768752"/>
          </a:xfrm>
        </p:grpSpPr>
        <p:sp>
          <p:nvSpPr>
            <p:cNvPr id="4" name="3 Rectángulo"/>
            <p:cNvSpPr/>
            <p:nvPr/>
          </p:nvSpPr>
          <p:spPr>
            <a:xfrm>
              <a:off x="539551" y="-459432"/>
              <a:ext cx="6984777" cy="6768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b="1" dirty="0">
                  <a:solidFill>
                    <a:schemeClr val="tx1"/>
                  </a:solidFill>
                </a:rPr>
                <a:t>PROCESO DE GESTIÓN DEL RIESGO</a:t>
              </a: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1907704" y="90748"/>
              <a:ext cx="4667175" cy="5786524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s-MX" altLang="es-CO" sz="1600" b="1" dirty="0">
                  <a:solidFill>
                    <a:schemeClr val="bg1"/>
                  </a:solidFill>
                </a:rPr>
                <a:t>GESTON DE RIESGOS SGCS</a:t>
              </a:r>
              <a:endParaRPr lang="es-ES" altLang="es-CO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536726" y="1813172"/>
              <a:ext cx="3619450" cy="1107996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Analizar y clasificar 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Determinar controles existentes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Definición de criterios para determinar la probabilidad y el impacto de los riesgos 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Calcular el nivel de riesgo.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2536726" y="3180016"/>
              <a:ext cx="3619450" cy="738664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Establecer controles operacionales: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Comparar contra criterios.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Establecer prioridades del riesgo.</a:t>
              </a:r>
              <a:endParaRPr lang="es-ES" altLang="es-CO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536726" y="4177528"/>
              <a:ext cx="3619450" cy="120032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Establecer actividades ante los 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Identificar opciones de tratamiento y evaluarlas.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Seleccionar las mejores opciones.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Preparar e implementar planes de tratamiento.</a:t>
              </a: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555776" y="836712"/>
              <a:ext cx="3619450" cy="738664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Identificar riesgos:</a:t>
              </a:r>
            </a:p>
            <a:p>
              <a:pPr marL="171450" lvl="1" indent="-171450">
                <a:buFont typeface="Calibri" panose="020F0502020204030204" pitchFamily="34" charset="0"/>
                <a:buChar char="₋"/>
              </a:pPr>
              <a:r>
                <a:rPr lang="es-MX" altLang="es-CO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Qué puede suceder, cómo, cuándo, dónde, qué consecuencias trae y por qué.</a:t>
              </a:r>
              <a:endParaRPr lang="es-ES" altLang="es-CO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80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D82BDFF-E018-4C5C-B2BF-449FBA476851}"/>
              </a:ext>
            </a:extLst>
          </p:cNvPr>
          <p:cNvGrpSpPr/>
          <p:nvPr/>
        </p:nvGrpSpPr>
        <p:grpSpPr>
          <a:xfrm>
            <a:off x="2536726" y="836712"/>
            <a:ext cx="3638500" cy="3987147"/>
            <a:chOff x="2536726" y="836712"/>
            <a:chExt cx="3638500" cy="3987147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536726" y="1813172"/>
              <a:ext cx="3619450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Analizar y clasificar riesgos: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2536726" y="3180016"/>
              <a:ext cx="3619450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Establecer controles operacionales:</a:t>
              </a: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536726" y="4177528"/>
              <a:ext cx="3619450" cy="646331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Establecer actividades ante los riesgos</a:t>
              </a: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555776" y="836712"/>
              <a:ext cx="3619450" cy="36933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Identificar riesgos</a:t>
              </a:r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id="{03D77084-AE8B-4AE1-A69B-540DB8C7B642}"/>
                </a:ext>
              </a:extLst>
            </p:cNvPr>
            <p:cNvSpPr/>
            <p:nvPr/>
          </p:nvSpPr>
          <p:spPr>
            <a:xfrm>
              <a:off x="4130427" y="1262880"/>
              <a:ext cx="432048" cy="4724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: hacia abajo 9">
              <a:extLst>
                <a:ext uri="{FF2B5EF4-FFF2-40B4-BE49-F238E27FC236}">
                  <a16:creationId xmlns:a16="http://schemas.microsoft.com/office/drawing/2014/main" id="{713FCF8E-1063-429D-8E3F-1EA04A637BAD}"/>
                </a:ext>
              </a:extLst>
            </p:cNvPr>
            <p:cNvSpPr/>
            <p:nvPr/>
          </p:nvSpPr>
          <p:spPr>
            <a:xfrm>
              <a:off x="4139952" y="2380532"/>
              <a:ext cx="432048" cy="4724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Flecha: hacia abajo 10">
              <a:extLst>
                <a:ext uri="{FF2B5EF4-FFF2-40B4-BE49-F238E27FC236}">
                  <a16:creationId xmlns:a16="http://schemas.microsoft.com/office/drawing/2014/main" id="{DE1E8943-52B7-45D7-94CF-D817FB89D159}"/>
                </a:ext>
              </a:extLst>
            </p:cNvPr>
            <p:cNvSpPr/>
            <p:nvPr/>
          </p:nvSpPr>
          <p:spPr>
            <a:xfrm>
              <a:off x="4139952" y="3676676"/>
              <a:ext cx="432048" cy="4724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999860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209</Words>
  <Application>Microsoft Office PowerPoint</Application>
  <PresentationFormat>Presentación en pantalla (4:3)</PresentationFormat>
  <Paragraphs>50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AndreillaPilla</dc:creator>
  <cp:lastModifiedBy>Paula  Andrea Ospina Patino</cp:lastModifiedBy>
  <cp:revision>32</cp:revision>
  <dcterms:modified xsi:type="dcterms:W3CDTF">2017-11-07T03:39:09Z</dcterms:modified>
</cp:coreProperties>
</file>