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70" r:id="rId2"/>
    <p:sldId id="271" r:id="rId3"/>
    <p:sldId id="269" r:id="rId4"/>
    <p:sldId id="264" r:id="rId5"/>
    <p:sldId id="265" r:id="rId6"/>
    <p:sldId id="266" r:id="rId7"/>
    <p:sldId id="262" r:id="rId8"/>
    <p:sldId id="263" r:id="rId9"/>
    <p:sldId id="261" r:id="rId10"/>
    <p:sldId id="267" r:id="rId11"/>
    <p:sldId id="268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6CC2A3-C4CC-4EC7-9091-F24D27F90CFE}">
  <a:tblStyle styleId="{1D6CC2A3-C4CC-4EC7-9091-F24D27F90CF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6" d="100"/>
          <a:sy n="56" d="100"/>
        </p:scale>
        <p:origin x="1508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E1826-0A94-4565-B986-CC7F2D516925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BB08D3DA-AFC7-4512-9C04-67A09CA0D1CC}">
      <dgm:prSet phldrT="[Texto]" custT="1"/>
      <dgm:spPr>
        <a:solidFill>
          <a:srgbClr val="FF99CC"/>
        </a:solidFill>
      </dgm:spPr>
      <dgm:t>
        <a:bodyPr/>
        <a:lstStyle/>
        <a:p>
          <a:r>
            <a:rPr lang="es-CO" sz="2000">
              <a:solidFill>
                <a:schemeClr val="tx1"/>
              </a:solidFill>
            </a:rPr>
            <a:t>Nivel 1</a:t>
          </a:r>
        </a:p>
      </dgm:t>
    </dgm:pt>
    <dgm:pt modelId="{D9917535-0933-40B0-A9F8-A10EC29DC8F4}" type="parTrans" cxnId="{B787D71A-FAFC-4BFE-AA52-70E3DD4004C5}">
      <dgm:prSet/>
      <dgm:spPr/>
      <dgm:t>
        <a:bodyPr/>
        <a:lstStyle/>
        <a:p>
          <a:endParaRPr lang="es-CO"/>
        </a:p>
      </dgm:t>
    </dgm:pt>
    <dgm:pt modelId="{386B2597-2AFD-447E-91DA-13B5C4C2299A}" type="sibTrans" cxnId="{B787D71A-FAFC-4BFE-AA52-70E3DD4004C5}">
      <dgm:prSet/>
      <dgm:spPr/>
      <dgm:t>
        <a:bodyPr/>
        <a:lstStyle/>
        <a:p>
          <a:endParaRPr lang="es-CO"/>
        </a:p>
      </dgm:t>
    </dgm:pt>
    <dgm:pt modelId="{5D8CFF24-5DC9-45FD-8EFA-3EBB79025168}">
      <dgm:prSet phldrT="[Texto]" custT="1"/>
      <dgm:spPr/>
      <dgm:t>
        <a:bodyPr/>
        <a:lstStyle/>
        <a:p>
          <a:pPr algn="l"/>
          <a:r>
            <a:rPr lang="es-CO" sz="800"/>
            <a:t>Empresas que </a:t>
          </a:r>
          <a:r>
            <a:rPr lang="es-CO" sz="800" b="1"/>
            <a:t>tienen contacto directo con la carga o con las unidades de transporte de carga.</a:t>
          </a:r>
        </a:p>
      </dgm:t>
    </dgm:pt>
    <dgm:pt modelId="{474368F8-C8C5-4606-A842-82001D1A7E06}" type="parTrans" cxnId="{E509C53C-27A1-470D-8D0C-7E92F4EBF449}">
      <dgm:prSet/>
      <dgm:spPr/>
      <dgm:t>
        <a:bodyPr/>
        <a:lstStyle/>
        <a:p>
          <a:endParaRPr lang="es-CO"/>
        </a:p>
      </dgm:t>
    </dgm:pt>
    <dgm:pt modelId="{327FE3AD-B7B0-434A-8D26-F250DEFEBBA3}" type="sibTrans" cxnId="{E509C53C-27A1-470D-8D0C-7E92F4EBF449}">
      <dgm:prSet/>
      <dgm:spPr/>
      <dgm:t>
        <a:bodyPr/>
        <a:lstStyle/>
        <a:p>
          <a:endParaRPr lang="es-CO"/>
        </a:p>
      </dgm:t>
    </dgm:pt>
    <dgm:pt modelId="{A6893DAF-2D68-4C04-A45F-A9BD2B4EC503}">
      <dgm:prSet phldrT="[Texto]" custT="1"/>
      <dgm:spPr/>
      <dgm:t>
        <a:bodyPr/>
        <a:lstStyle/>
        <a:p>
          <a:pPr algn="l"/>
          <a:r>
            <a:rPr lang="es-CO" sz="800"/>
            <a:t>Fabricantes, productores, exportadores,importadores, comercializadores, operadores logísticos, transportadores: terrestres, marítimos, aéreso, etc., empresas que almacenan carga, instalaciones portuarios y otros.</a:t>
          </a:r>
        </a:p>
      </dgm:t>
    </dgm:pt>
    <dgm:pt modelId="{1ADAF176-424D-44C7-AF96-8A0A346E53D0}" type="parTrans" cxnId="{13C09186-4531-49AE-B20B-A93A2BD7E6AC}">
      <dgm:prSet/>
      <dgm:spPr/>
      <dgm:t>
        <a:bodyPr/>
        <a:lstStyle/>
        <a:p>
          <a:endParaRPr lang="es-CO"/>
        </a:p>
      </dgm:t>
    </dgm:pt>
    <dgm:pt modelId="{68FD97AD-FD71-45FA-8E08-23559208D8E3}" type="sibTrans" cxnId="{13C09186-4531-49AE-B20B-A93A2BD7E6AC}">
      <dgm:prSet/>
      <dgm:spPr/>
      <dgm:t>
        <a:bodyPr/>
        <a:lstStyle/>
        <a:p>
          <a:endParaRPr lang="es-CO"/>
        </a:p>
      </dgm:t>
    </dgm:pt>
    <dgm:pt modelId="{70D4AF1F-BF03-4779-B267-720760E079E7}">
      <dgm:prSet phldrT="[Texto]" custT="1"/>
      <dgm:spPr>
        <a:solidFill>
          <a:srgbClr val="FFFF99"/>
        </a:solidFill>
      </dgm:spPr>
      <dgm:t>
        <a:bodyPr/>
        <a:lstStyle/>
        <a:p>
          <a:r>
            <a:rPr lang="es-CO" sz="2000">
              <a:solidFill>
                <a:schemeClr val="tx1"/>
              </a:solidFill>
            </a:rPr>
            <a:t>Nivel 2</a:t>
          </a:r>
        </a:p>
      </dgm:t>
    </dgm:pt>
    <dgm:pt modelId="{AC96F811-50E2-4BCA-B478-972A35302D87}" type="parTrans" cxnId="{7F6646C0-9DC2-4F17-A0CB-614077EF02F0}">
      <dgm:prSet/>
      <dgm:spPr/>
      <dgm:t>
        <a:bodyPr/>
        <a:lstStyle/>
        <a:p>
          <a:endParaRPr lang="es-CO"/>
        </a:p>
      </dgm:t>
    </dgm:pt>
    <dgm:pt modelId="{E2146540-1456-4557-87C5-2D41A7C0250B}" type="sibTrans" cxnId="{7F6646C0-9DC2-4F17-A0CB-614077EF02F0}">
      <dgm:prSet/>
      <dgm:spPr/>
      <dgm:t>
        <a:bodyPr/>
        <a:lstStyle/>
        <a:p>
          <a:endParaRPr lang="es-CO"/>
        </a:p>
      </dgm:t>
    </dgm:pt>
    <dgm:pt modelId="{C4C626E0-5085-48BF-A425-2F30BF4CEF03}">
      <dgm:prSet phldrT="[Texto]" custT="1"/>
      <dgm:spPr/>
      <dgm:t>
        <a:bodyPr/>
        <a:lstStyle/>
        <a:p>
          <a:pPr algn="l"/>
          <a:r>
            <a:rPr lang="es-CO" sz="800"/>
            <a:t>Empresas que </a:t>
          </a:r>
          <a:r>
            <a:rPr lang="es-CO" sz="800" b="1"/>
            <a:t>tienen una relación indirecta con la carga o con las unidades de transporte de carga</a:t>
          </a:r>
        </a:p>
      </dgm:t>
    </dgm:pt>
    <dgm:pt modelId="{25CFAA31-81ED-46E4-A735-3357B99785D8}" type="parTrans" cxnId="{CF3847B7-ED5D-43D4-9640-1F97902DFAAF}">
      <dgm:prSet/>
      <dgm:spPr/>
      <dgm:t>
        <a:bodyPr/>
        <a:lstStyle/>
        <a:p>
          <a:endParaRPr lang="es-CO"/>
        </a:p>
      </dgm:t>
    </dgm:pt>
    <dgm:pt modelId="{623BE804-3BF3-4316-A921-4DD622E9BDF0}" type="sibTrans" cxnId="{CF3847B7-ED5D-43D4-9640-1F97902DFAAF}">
      <dgm:prSet/>
      <dgm:spPr/>
      <dgm:t>
        <a:bodyPr/>
        <a:lstStyle/>
        <a:p>
          <a:endParaRPr lang="es-CO"/>
        </a:p>
      </dgm:t>
    </dgm:pt>
    <dgm:pt modelId="{7868F5DD-A25A-4EA9-9122-7742603AF2B6}">
      <dgm:prSet phldrT="[Texto]" custT="1"/>
      <dgm:spPr/>
      <dgm:t>
        <a:bodyPr/>
        <a:lstStyle/>
        <a:p>
          <a:pPr algn="l"/>
          <a:r>
            <a:rPr lang="es-CO" sz="800"/>
            <a:t>Agentes de aduana</a:t>
          </a:r>
        </a:p>
        <a:p>
          <a:pPr algn="l"/>
          <a:r>
            <a:rPr lang="es-CO" sz="800"/>
            <a:t>Agentes de carga</a:t>
          </a:r>
        </a:p>
      </dgm:t>
    </dgm:pt>
    <dgm:pt modelId="{D7DC8AE5-415F-4CDA-BD52-86A991F967CA}" type="parTrans" cxnId="{F844C0EE-5B51-479C-A137-5E93DE539F81}">
      <dgm:prSet/>
      <dgm:spPr/>
      <dgm:t>
        <a:bodyPr/>
        <a:lstStyle/>
        <a:p>
          <a:endParaRPr lang="es-CO"/>
        </a:p>
      </dgm:t>
    </dgm:pt>
    <dgm:pt modelId="{E817E828-2EC1-4705-812E-C1CAABF867BD}" type="sibTrans" cxnId="{F844C0EE-5B51-479C-A137-5E93DE539F81}">
      <dgm:prSet/>
      <dgm:spPr/>
      <dgm:t>
        <a:bodyPr/>
        <a:lstStyle/>
        <a:p>
          <a:endParaRPr lang="es-CO"/>
        </a:p>
      </dgm:t>
    </dgm:pt>
    <dgm:pt modelId="{ED921182-63E6-4DA3-9BFA-03DB0C218C59}">
      <dgm:prSet phldrT="[Texto]" custT="1"/>
      <dgm:spPr>
        <a:solidFill>
          <a:srgbClr val="00B0F0"/>
        </a:solidFill>
      </dgm:spPr>
      <dgm:t>
        <a:bodyPr/>
        <a:lstStyle/>
        <a:p>
          <a:r>
            <a:rPr lang="es-CO" sz="2000">
              <a:solidFill>
                <a:schemeClr val="tx1"/>
              </a:solidFill>
            </a:rPr>
            <a:t>Nivel 3</a:t>
          </a:r>
        </a:p>
      </dgm:t>
    </dgm:pt>
    <dgm:pt modelId="{7B893163-4946-408D-801A-92CAA3C4FBA3}" type="parTrans" cxnId="{804B70D5-65AB-4CBD-9D99-61066C5DE9F8}">
      <dgm:prSet/>
      <dgm:spPr/>
      <dgm:t>
        <a:bodyPr/>
        <a:lstStyle/>
        <a:p>
          <a:endParaRPr lang="es-CO"/>
        </a:p>
      </dgm:t>
    </dgm:pt>
    <dgm:pt modelId="{3152A116-DBC5-4C0A-BAE5-89BDA4E9F96D}" type="sibTrans" cxnId="{804B70D5-65AB-4CBD-9D99-61066C5DE9F8}">
      <dgm:prSet/>
      <dgm:spPr/>
      <dgm:t>
        <a:bodyPr/>
        <a:lstStyle/>
        <a:p>
          <a:endParaRPr lang="es-CO"/>
        </a:p>
      </dgm:t>
    </dgm:pt>
    <dgm:pt modelId="{D6E04B22-84F9-4542-A38E-335DA7545DC5}">
      <dgm:prSet phldrT="[Texto]" custT="1"/>
      <dgm:spPr/>
      <dgm:t>
        <a:bodyPr/>
        <a:lstStyle/>
        <a:p>
          <a:pPr algn="l"/>
          <a:r>
            <a:rPr lang="es-CO" sz="800"/>
            <a:t>Empresas </a:t>
          </a:r>
          <a:r>
            <a:rPr lang="es-CO" sz="800" b="1"/>
            <a:t>sin relación con la carga</a:t>
          </a:r>
          <a:r>
            <a:rPr lang="es-CO" sz="800"/>
            <a:t>; pero que desean gestionar los controles operacionales básicos para una operación segura.</a:t>
          </a:r>
        </a:p>
      </dgm:t>
    </dgm:pt>
    <dgm:pt modelId="{D919A56B-870D-4DAC-8CA1-F3B0C4151163}" type="parTrans" cxnId="{60128958-9A46-4FD0-A23D-EFAF7090A44D}">
      <dgm:prSet/>
      <dgm:spPr/>
      <dgm:t>
        <a:bodyPr/>
        <a:lstStyle/>
        <a:p>
          <a:endParaRPr lang="es-CO"/>
        </a:p>
      </dgm:t>
    </dgm:pt>
    <dgm:pt modelId="{6B4C32C9-FEC0-4EAF-B715-FF881261F8B9}" type="sibTrans" cxnId="{60128958-9A46-4FD0-A23D-EFAF7090A44D}">
      <dgm:prSet/>
      <dgm:spPr/>
      <dgm:t>
        <a:bodyPr/>
        <a:lstStyle/>
        <a:p>
          <a:endParaRPr lang="es-CO"/>
        </a:p>
      </dgm:t>
    </dgm:pt>
    <dgm:pt modelId="{8912A321-41E3-4D22-BF84-783E032D266A}">
      <dgm:prSet phldrT="[Texto]" custT="1"/>
      <dgm:spPr/>
      <dgm:t>
        <a:bodyPr/>
        <a:lstStyle/>
        <a:p>
          <a:pPr algn="l"/>
          <a:r>
            <a:rPr lang="es-CO" sz="800"/>
            <a:t>Fabricantes de uniformes.</a:t>
          </a:r>
        </a:p>
        <a:p>
          <a:pPr algn="l"/>
          <a:r>
            <a:rPr lang="es-CO" sz="800"/>
            <a:t>Instalador de CCTV</a:t>
          </a:r>
        </a:p>
        <a:p>
          <a:pPr algn="l"/>
          <a:r>
            <a:rPr lang="es-CO" sz="800"/>
            <a:t>Empresas reclutadoras de personal</a:t>
          </a:r>
        </a:p>
        <a:p>
          <a:pPr algn="l"/>
          <a:r>
            <a:rPr lang="es-CO" sz="800"/>
            <a:t>Otros</a:t>
          </a:r>
        </a:p>
      </dgm:t>
    </dgm:pt>
    <dgm:pt modelId="{D85E7788-E5DE-4EC9-B6EA-04D75758F79E}" type="parTrans" cxnId="{12046BC8-2168-4731-8307-994821E2238D}">
      <dgm:prSet/>
      <dgm:spPr/>
      <dgm:t>
        <a:bodyPr/>
        <a:lstStyle/>
        <a:p>
          <a:endParaRPr lang="es-CO"/>
        </a:p>
      </dgm:t>
    </dgm:pt>
    <dgm:pt modelId="{E508A0CA-073C-44CC-AADE-D70E3B169B70}" type="sibTrans" cxnId="{12046BC8-2168-4731-8307-994821E2238D}">
      <dgm:prSet/>
      <dgm:spPr/>
      <dgm:t>
        <a:bodyPr/>
        <a:lstStyle/>
        <a:p>
          <a:endParaRPr lang="es-CO"/>
        </a:p>
      </dgm:t>
    </dgm:pt>
    <dgm:pt modelId="{63A33779-9532-4659-99C9-676129ABFDA3}">
      <dgm:prSet phldrT="[Texto]" custT="1"/>
      <dgm:spPr/>
      <dgm:t>
        <a:bodyPr/>
        <a:lstStyle/>
        <a:p>
          <a:pPr algn="l"/>
          <a:r>
            <a:rPr lang="es-CO" sz="800"/>
            <a:t>Estándar Internacional de Seguridad BASC 5.0.1</a:t>
          </a:r>
        </a:p>
      </dgm:t>
    </dgm:pt>
    <dgm:pt modelId="{EEC0644A-5871-4048-B105-26204C3AB86A}" type="parTrans" cxnId="{B4A550FC-14D0-496F-856C-D54BA9BEAE24}">
      <dgm:prSet/>
      <dgm:spPr/>
      <dgm:t>
        <a:bodyPr/>
        <a:lstStyle/>
        <a:p>
          <a:endParaRPr lang="es-CO"/>
        </a:p>
      </dgm:t>
    </dgm:pt>
    <dgm:pt modelId="{4CF28846-860D-49C2-A6ED-96E9FC2C8007}" type="sibTrans" cxnId="{B4A550FC-14D0-496F-856C-D54BA9BEAE24}">
      <dgm:prSet/>
      <dgm:spPr/>
      <dgm:t>
        <a:bodyPr/>
        <a:lstStyle/>
        <a:p>
          <a:endParaRPr lang="es-CO"/>
        </a:p>
      </dgm:t>
    </dgm:pt>
    <dgm:pt modelId="{7573DED7-D881-4291-85ED-595C940ED12B}">
      <dgm:prSet phldrT="[Texto]" custT="1"/>
      <dgm:spPr/>
      <dgm:t>
        <a:bodyPr/>
        <a:lstStyle/>
        <a:p>
          <a:pPr algn="l"/>
          <a:r>
            <a:rPr lang="es-CO" sz="800"/>
            <a:t>Estándar Internacional de Seguridad BASC 5.0.2</a:t>
          </a:r>
        </a:p>
      </dgm:t>
    </dgm:pt>
    <dgm:pt modelId="{37B93F60-C3F3-45D5-864C-C0B07E7C5CEE}" type="parTrans" cxnId="{D15EE490-6634-483C-A53D-60BE36CD0F46}">
      <dgm:prSet/>
      <dgm:spPr/>
      <dgm:t>
        <a:bodyPr/>
        <a:lstStyle/>
        <a:p>
          <a:endParaRPr lang="es-CO"/>
        </a:p>
      </dgm:t>
    </dgm:pt>
    <dgm:pt modelId="{4F66E8C8-154B-4F49-83A8-0ACF058D9CDC}" type="sibTrans" cxnId="{D15EE490-6634-483C-A53D-60BE36CD0F46}">
      <dgm:prSet/>
      <dgm:spPr/>
      <dgm:t>
        <a:bodyPr/>
        <a:lstStyle/>
        <a:p>
          <a:endParaRPr lang="es-CO"/>
        </a:p>
      </dgm:t>
    </dgm:pt>
    <dgm:pt modelId="{896B9AAF-FBD0-4032-8135-5B6CEB8D5D75}">
      <dgm:prSet phldrT="[Texto]" custT="1"/>
      <dgm:spPr/>
      <dgm:t>
        <a:bodyPr/>
        <a:lstStyle/>
        <a:p>
          <a:pPr algn="l"/>
          <a:r>
            <a:rPr lang="es-CO" sz="800"/>
            <a:t>Estándar Internacional de Seguridad BASC 5.0.3</a:t>
          </a:r>
        </a:p>
      </dgm:t>
    </dgm:pt>
    <dgm:pt modelId="{A911A86A-9A74-48BB-96DC-3B1A222E0800}" type="parTrans" cxnId="{37B03C79-5598-4341-8AEB-887923BF9BB7}">
      <dgm:prSet/>
      <dgm:spPr/>
      <dgm:t>
        <a:bodyPr/>
        <a:lstStyle/>
        <a:p>
          <a:endParaRPr lang="es-CO"/>
        </a:p>
      </dgm:t>
    </dgm:pt>
    <dgm:pt modelId="{3F0185F2-0239-4276-921D-EBEAA2B114EE}" type="sibTrans" cxnId="{37B03C79-5598-4341-8AEB-887923BF9BB7}">
      <dgm:prSet/>
      <dgm:spPr/>
      <dgm:t>
        <a:bodyPr/>
        <a:lstStyle/>
        <a:p>
          <a:endParaRPr lang="es-CO"/>
        </a:p>
      </dgm:t>
    </dgm:pt>
    <dgm:pt modelId="{C612169F-503B-4965-8AA9-47ECDEB4BECA}" type="pres">
      <dgm:prSet presAssocID="{F15E1826-0A94-4565-B986-CC7F2D51692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89E3FB6-8F7A-47A8-9A4D-8B812A3F5CC5}" type="pres">
      <dgm:prSet presAssocID="{BB08D3DA-AFC7-4512-9C04-67A09CA0D1CC}" presName="horFlow" presStyleCnt="0"/>
      <dgm:spPr/>
    </dgm:pt>
    <dgm:pt modelId="{0C2AF862-C95E-40CD-9EA8-43EE31D46B36}" type="pres">
      <dgm:prSet presAssocID="{BB08D3DA-AFC7-4512-9C04-67A09CA0D1CC}" presName="bigChev" presStyleLbl="node1" presStyleIdx="0" presStyleCnt="3"/>
      <dgm:spPr/>
    </dgm:pt>
    <dgm:pt modelId="{5EC5E057-AA47-429D-A025-701DFCC0AF5C}" type="pres">
      <dgm:prSet presAssocID="{474368F8-C8C5-4606-A842-82001D1A7E06}" presName="parTrans" presStyleCnt="0"/>
      <dgm:spPr/>
    </dgm:pt>
    <dgm:pt modelId="{34F43D79-11B7-4C67-AE29-3DF50270D8D8}" type="pres">
      <dgm:prSet presAssocID="{5D8CFF24-5DC9-45FD-8EFA-3EBB79025168}" presName="node" presStyleLbl="alignAccFollowNode1" presStyleIdx="0" presStyleCnt="9">
        <dgm:presLayoutVars>
          <dgm:bulletEnabled val="1"/>
        </dgm:presLayoutVars>
      </dgm:prSet>
      <dgm:spPr/>
    </dgm:pt>
    <dgm:pt modelId="{01E17269-3197-4874-81A2-1D93FE6AB0C5}" type="pres">
      <dgm:prSet presAssocID="{327FE3AD-B7B0-434A-8D26-F250DEFEBBA3}" presName="sibTrans" presStyleCnt="0"/>
      <dgm:spPr/>
    </dgm:pt>
    <dgm:pt modelId="{868DF370-01D1-4A36-B764-E88EC834AF41}" type="pres">
      <dgm:prSet presAssocID="{A6893DAF-2D68-4C04-A45F-A9BD2B4EC503}" presName="node" presStyleLbl="alignAccFollowNode1" presStyleIdx="1" presStyleCnt="9" custScaleX="134103">
        <dgm:presLayoutVars>
          <dgm:bulletEnabled val="1"/>
        </dgm:presLayoutVars>
      </dgm:prSet>
      <dgm:spPr/>
    </dgm:pt>
    <dgm:pt modelId="{E1B7C9D2-45F5-4E87-80CF-7DCC3FA99111}" type="pres">
      <dgm:prSet presAssocID="{68FD97AD-FD71-45FA-8E08-23559208D8E3}" presName="sibTrans" presStyleCnt="0"/>
      <dgm:spPr/>
    </dgm:pt>
    <dgm:pt modelId="{C7D87555-2A33-484B-83DE-E45CC59B1ED2}" type="pres">
      <dgm:prSet presAssocID="{63A33779-9532-4659-99C9-676129ABFDA3}" presName="node" presStyleLbl="alignAccFollowNode1" presStyleIdx="2" presStyleCnt="9">
        <dgm:presLayoutVars>
          <dgm:bulletEnabled val="1"/>
        </dgm:presLayoutVars>
      </dgm:prSet>
      <dgm:spPr/>
    </dgm:pt>
    <dgm:pt modelId="{9A48B965-023E-42FC-BF08-ECC65276EAAF}" type="pres">
      <dgm:prSet presAssocID="{BB08D3DA-AFC7-4512-9C04-67A09CA0D1CC}" presName="vSp" presStyleCnt="0"/>
      <dgm:spPr/>
    </dgm:pt>
    <dgm:pt modelId="{F1A62A56-7681-47EF-B166-6FB2A62A7152}" type="pres">
      <dgm:prSet presAssocID="{70D4AF1F-BF03-4779-B267-720760E079E7}" presName="horFlow" presStyleCnt="0"/>
      <dgm:spPr/>
    </dgm:pt>
    <dgm:pt modelId="{938B8F13-E556-476D-BC48-2774C6977459}" type="pres">
      <dgm:prSet presAssocID="{70D4AF1F-BF03-4779-B267-720760E079E7}" presName="bigChev" presStyleLbl="node1" presStyleIdx="1" presStyleCnt="3"/>
      <dgm:spPr/>
    </dgm:pt>
    <dgm:pt modelId="{1D7954FC-8EC0-45F5-A423-DD987BF676D7}" type="pres">
      <dgm:prSet presAssocID="{25CFAA31-81ED-46E4-A735-3357B99785D8}" presName="parTrans" presStyleCnt="0"/>
      <dgm:spPr/>
    </dgm:pt>
    <dgm:pt modelId="{30E99819-A5F8-490C-9063-2DE06EB08B87}" type="pres">
      <dgm:prSet presAssocID="{C4C626E0-5085-48BF-A425-2F30BF4CEF03}" presName="node" presStyleLbl="alignAccFollowNode1" presStyleIdx="3" presStyleCnt="9">
        <dgm:presLayoutVars>
          <dgm:bulletEnabled val="1"/>
        </dgm:presLayoutVars>
      </dgm:prSet>
      <dgm:spPr/>
    </dgm:pt>
    <dgm:pt modelId="{0E186951-8F22-4E89-A8C9-103160B31E91}" type="pres">
      <dgm:prSet presAssocID="{623BE804-3BF3-4316-A921-4DD622E9BDF0}" presName="sibTrans" presStyleCnt="0"/>
      <dgm:spPr/>
    </dgm:pt>
    <dgm:pt modelId="{FD8B7185-E4D1-476A-BF83-35D7A409F337}" type="pres">
      <dgm:prSet presAssocID="{7868F5DD-A25A-4EA9-9122-7742603AF2B6}" presName="node" presStyleLbl="alignAccFollowNode1" presStyleIdx="4" presStyleCnt="9" custScaleX="134103">
        <dgm:presLayoutVars>
          <dgm:bulletEnabled val="1"/>
        </dgm:presLayoutVars>
      </dgm:prSet>
      <dgm:spPr/>
    </dgm:pt>
    <dgm:pt modelId="{D485D5D9-88AF-4F8F-ACE2-D5C90308AB47}" type="pres">
      <dgm:prSet presAssocID="{E817E828-2EC1-4705-812E-C1CAABF867BD}" presName="sibTrans" presStyleCnt="0"/>
      <dgm:spPr/>
    </dgm:pt>
    <dgm:pt modelId="{31B03D02-E85C-431B-BE6C-C0F669915AC8}" type="pres">
      <dgm:prSet presAssocID="{7573DED7-D881-4291-85ED-595C940ED12B}" presName="node" presStyleLbl="alignAccFollowNode1" presStyleIdx="5" presStyleCnt="9">
        <dgm:presLayoutVars>
          <dgm:bulletEnabled val="1"/>
        </dgm:presLayoutVars>
      </dgm:prSet>
      <dgm:spPr/>
    </dgm:pt>
    <dgm:pt modelId="{11A91870-5CC8-46BE-A327-31CFFCAC9ECB}" type="pres">
      <dgm:prSet presAssocID="{70D4AF1F-BF03-4779-B267-720760E079E7}" presName="vSp" presStyleCnt="0"/>
      <dgm:spPr/>
    </dgm:pt>
    <dgm:pt modelId="{1DF5AF60-B2EF-4C46-8825-EE6FF2A16BEA}" type="pres">
      <dgm:prSet presAssocID="{ED921182-63E6-4DA3-9BFA-03DB0C218C59}" presName="horFlow" presStyleCnt="0"/>
      <dgm:spPr/>
    </dgm:pt>
    <dgm:pt modelId="{9357E4D0-4A34-4818-8E0E-29167AEE1AB1}" type="pres">
      <dgm:prSet presAssocID="{ED921182-63E6-4DA3-9BFA-03DB0C218C59}" presName="bigChev" presStyleLbl="node1" presStyleIdx="2" presStyleCnt="3"/>
      <dgm:spPr/>
    </dgm:pt>
    <dgm:pt modelId="{048971AE-CF62-402F-8F25-EA1592D29A88}" type="pres">
      <dgm:prSet presAssocID="{D919A56B-870D-4DAC-8CA1-F3B0C4151163}" presName="parTrans" presStyleCnt="0"/>
      <dgm:spPr/>
    </dgm:pt>
    <dgm:pt modelId="{58927BC3-8529-4FB3-9120-FA28F0FBA0D5}" type="pres">
      <dgm:prSet presAssocID="{D6E04B22-84F9-4542-A38E-335DA7545DC5}" presName="node" presStyleLbl="alignAccFollowNode1" presStyleIdx="6" presStyleCnt="9">
        <dgm:presLayoutVars>
          <dgm:bulletEnabled val="1"/>
        </dgm:presLayoutVars>
      </dgm:prSet>
      <dgm:spPr/>
    </dgm:pt>
    <dgm:pt modelId="{2A74FDF7-989F-4571-AAB7-2A634D633868}" type="pres">
      <dgm:prSet presAssocID="{6B4C32C9-FEC0-4EAF-B715-FF881261F8B9}" presName="sibTrans" presStyleCnt="0"/>
      <dgm:spPr/>
    </dgm:pt>
    <dgm:pt modelId="{C379909D-DC34-4BBF-9C26-1A49BD3ECF3C}" type="pres">
      <dgm:prSet presAssocID="{8912A321-41E3-4D22-BF84-783E032D266A}" presName="node" presStyleLbl="alignAccFollowNode1" presStyleIdx="7" presStyleCnt="9" custScaleX="134103">
        <dgm:presLayoutVars>
          <dgm:bulletEnabled val="1"/>
        </dgm:presLayoutVars>
      </dgm:prSet>
      <dgm:spPr/>
    </dgm:pt>
    <dgm:pt modelId="{08BB0EF4-D45D-4085-8DF3-ADE819767FDA}" type="pres">
      <dgm:prSet presAssocID="{E508A0CA-073C-44CC-AADE-D70E3B169B70}" presName="sibTrans" presStyleCnt="0"/>
      <dgm:spPr/>
    </dgm:pt>
    <dgm:pt modelId="{23669CB6-21E3-4300-8409-42EF1130173F}" type="pres">
      <dgm:prSet presAssocID="{896B9AAF-FBD0-4032-8135-5B6CEB8D5D75}" presName="node" presStyleLbl="alignAccFollowNode1" presStyleIdx="8" presStyleCnt="9">
        <dgm:presLayoutVars>
          <dgm:bulletEnabled val="1"/>
        </dgm:presLayoutVars>
      </dgm:prSet>
      <dgm:spPr/>
    </dgm:pt>
  </dgm:ptLst>
  <dgm:cxnLst>
    <dgm:cxn modelId="{664D2C05-24F7-47E7-9013-0501D8328A0A}" type="presOf" srcId="{D6E04B22-84F9-4542-A38E-335DA7545DC5}" destId="{58927BC3-8529-4FB3-9120-FA28F0FBA0D5}" srcOrd="0" destOrd="0" presId="urn:microsoft.com/office/officeart/2005/8/layout/lProcess3"/>
    <dgm:cxn modelId="{C470B50F-3D4C-4407-8292-0F09C66A471E}" type="presOf" srcId="{A6893DAF-2D68-4C04-A45F-A9BD2B4EC503}" destId="{868DF370-01D1-4A36-B764-E88EC834AF41}" srcOrd="0" destOrd="0" presId="urn:microsoft.com/office/officeart/2005/8/layout/lProcess3"/>
    <dgm:cxn modelId="{D1DD5E12-FBEC-4263-A225-E9451BE9222D}" type="presOf" srcId="{8912A321-41E3-4D22-BF84-783E032D266A}" destId="{C379909D-DC34-4BBF-9C26-1A49BD3ECF3C}" srcOrd="0" destOrd="0" presId="urn:microsoft.com/office/officeart/2005/8/layout/lProcess3"/>
    <dgm:cxn modelId="{B787D71A-FAFC-4BFE-AA52-70E3DD4004C5}" srcId="{F15E1826-0A94-4565-B986-CC7F2D516925}" destId="{BB08D3DA-AFC7-4512-9C04-67A09CA0D1CC}" srcOrd="0" destOrd="0" parTransId="{D9917535-0933-40B0-A9F8-A10EC29DC8F4}" sibTransId="{386B2597-2AFD-447E-91DA-13B5C4C2299A}"/>
    <dgm:cxn modelId="{1E425025-69D5-48FA-96A5-EE837036853C}" type="presOf" srcId="{F15E1826-0A94-4565-B986-CC7F2D516925}" destId="{C612169F-503B-4965-8AA9-47ECDEB4BECA}" srcOrd="0" destOrd="0" presId="urn:microsoft.com/office/officeart/2005/8/layout/lProcess3"/>
    <dgm:cxn modelId="{E509C53C-27A1-470D-8D0C-7E92F4EBF449}" srcId="{BB08D3DA-AFC7-4512-9C04-67A09CA0D1CC}" destId="{5D8CFF24-5DC9-45FD-8EFA-3EBB79025168}" srcOrd="0" destOrd="0" parTransId="{474368F8-C8C5-4606-A842-82001D1A7E06}" sibTransId="{327FE3AD-B7B0-434A-8D26-F250DEFEBBA3}"/>
    <dgm:cxn modelId="{A7C3B566-77D6-4A23-AA43-8E9A5E967B43}" type="presOf" srcId="{5D8CFF24-5DC9-45FD-8EFA-3EBB79025168}" destId="{34F43D79-11B7-4C67-AE29-3DF50270D8D8}" srcOrd="0" destOrd="0" presId="urn:microsoft.com/office/officeart/2005/8/layout/lProcess3"/>
    <dgm:cxn modelId="{60128958-9A46-4FD0-A23D-EFAF7090A44D}" srcId="{ED921182-63E6-4DA3-9BFA-03DB0C218C59}" destId="{D6E04B22-84F9-4542-A38E-335DA7545DC5}" srcOrd="0" destOrd="0" parTransId="{D919A56B-870D-4DAC-8CA1-F3B0C4151163}" sibTransId="{6B4C32C9-FEC0-4EAF-B715-FF881261F8B9}"/>
    <dgm:cxn modelId="{37B03C79-5598-4341-8AEB-887923BF9BB7}" srcId="{ED921182-63E6-4DA3-9BFA-03DB0C218C59}" destId="{896B9AAF-FBD0-4032-8135-5B6CEB8D5D75}" srcOrd="2" destOrd="0" parTransId="{A911A86A-9A74-48BB-96DC-3B1A222E0800}" sibTransId="{3F0185F2-0239-4276-921D-EBEAA2B114EE}"/>
    <dgm:cxn modelId="{7DCEFF7D-2AF9-4E13-A8B6-D1A1D57200CC}" type="presOf" srcId="{896B9AAF-FBD0-4032-8135-5B6CEB8D5D75}" destId="{23669CB6-21E3-4300-8409-42EF1130173F}" srcOrd="0" destOrd="0" presId="urn:microsoft.com/office/officeart/2005/8/layout/lProcess3"/>
    <dgm:cxn modelId="{29833C7F-5F46-4850-A861-0671531AE03A}" type="presOf" srcId="{BB08D3DA-AFC7-4512-9C04-67A09CA0D1CC}" destId="{0C2AF862-C95E-40CD-9EA8-43EE31D46B36}" srcOrd="0" destOrd="0" presId="urn:microsoft.com/office/officeart/2005/8/layout/lProcess3"/>
    <dgm:cxn modelId="{13C09186-4531-49AE-B20B-A93A2BD7E6AC}" srcId="{BB08D3DA-AFC7-4512-9C04-67A09CA0D1CC}" destId="{A6893DAF-2D68-4C04-A45F-A9BD2B4EC503}" srcOrd="1" destOrd="0" parTransId="{1ADAF176-424D-44C7-AF96-8A0A346E53D0}" sibTransId="{68FD97AD-FD71-45FA-8E08-23559208D8E3}"/>
    <dgm:cxn modelId="{D15EE490-6634-483C-A53D-60BE36CD0F46}" srcId="{70D4AF1F-BF03-4779-B267-720760E079E7}" destId="{7573DED7-D881-4291-85ED-595C940ED12B}" srcOrd="2" destOrd="0" parTransId="{37B93F60-C3F3-45D5-864C-C0B07E7C5CEE}" sibTransId="{4F66E8C8-154B-4F49-83A8-0ACF058D9CDC}"/>
    <dgm:cxn modelId="{CF3847B7-ED5D-43D4-9640-1F97902DFAAF}" srcId="{70D4AF1F-BF03-4779-B267-720760E079E7}" destId="{C4C626E0-5085-48BF-A425-2F30BF4CEF03}" srcOrd="0" destOrd="0" parTransId="{25CFAA31-81ED-46E4-A735-3357B99785D8}" sibTransId="{623BE804-3BF3-4316-A921-4DD622E9BDF0}"/>
    <dgm:cxn modelId="{CE1E71BD-1FCD-456E-8BF5-89348EE3D69F}" type="presOf" srcId="{7868F5DD-A25A-4EA9-9122-7742603AF2B6}" destId="{FD8B7185-E4D1-476A-BF83-35D7A409F337}" srcOrd="0" destOrd="0" presId="urn:microsoft.com/office/officeart/2005/8/layout/lProcess3"/>
    <dgm:cxn modelId="{EED4B2BD-40A8-4D10-8761-EF21EADF72E1}" type="presOf" srcId="{C4C626E0-5085-48BF-A425-2F30BF4CEF03}" destId="{30E99819-A5F8-490C-9063-2DE06EB08B87}" srcOrd="0" destOrd="0" presId="urn:microsoft.com/office/officeart/2005/8/layout/lProcess3"/>
    <dgm:cxn modelId="{7F6646C0-9DC2-4F17-A0CB-614077EF02F0}" srcId="{F15E1826-0A94-4565-B986-CC7F2D516925}" destId="{70D4AF1F-BF03-4779-B267-720760E079E7}" srcOrd="1" destOrd="0" parTransId="{AC96F811-50E2-4BCA-B478-972A35302D87}" sibTransId="{E2146540-1456-4557-87C5-2D41A7C0250B}"/>
    <dgm:cxn modelId="{12046BC8-2168-4731-8307-994821E2238D}" srcId="{ED921182-63E6-4DA3-9BFA-03DB0C218C59}" destId="{8912A321-41E3-4D22-BF84-783E032D266A}" srcOrd="1" destOrd="0" parTransId="{D85E7788-E5DE-4EC9-B6EA-04D75758F79E}" sibTransId="{E508A0CA-073C-44CC-AADE-D70E3B169B70}"/>
    <dgm:cxn modelId="{804B70D5-65AB-4CBD-9D99-61066C5DE9F8}" srcId="{F15E1826-0A94-4565-B986-CC7F2D516925}" destId="{ED921182-63E6-4DA3-9BFA-03DB0C218C59}" srcOrd="2" destOrd="0" parTransId="{7B893163-4946-408D-801A-92CAA3C4FBA3}" sibTransId="{3152A116-DBC5-4C0A-BAE5-89BDA4E9F96D}"/>
    <dgm:cxn modelId="{4993CCDE-0AC6-4EBF-BB49-C83976E40DA0}" type="presOf" srcId="{70D4AF1F-BF03-4779-B267-720760E079E7}" destId="{938B8F13-E556-476D-BC48-2774C6977459}" srcOrd="0" destOrd="0" presId="urn:microsoft.com/office/officeart/2005/8/layout/lProcess3"/>
    <dgm:cxn modelId="{F844C0EE-5B51-479C-A137-5E93DE539F81}" srcId="{70D4AF1F-BF03-4779-B267-720760E079E7}" destId="{7868F5DD-A25A-4EA9-9122-7742603AF2B6}" srcOrd="1" destOrd="0" parTransId="{D7DC8AE5-415F-4CDA-BD52-86A991F967CA}" sibTransId="{E817E828-2EC1-4705-812E-C1CAABF867BD}"/>
    <dgm:cxn modelId="{45D659FA-2510-45C6-8DD4-EC4682670D3B}" type="presOf" srcId="{ED921182-63E6-4DA3-9BFA-03DB0C218C59}" destId="{9357E4D0-4A34-4818-8E0E-29167AEE1AB1}" srcOrd="0" destOrd="0" presId="urn:microsoft.com/office/officeart/2005/8/layout/lProcess3"/>
    <dgm:cxn modelId="{B4A550FC-14D0-496F-856C-D54BA9BEAE24}" srcId="{BB08D3DA-AFC7-4512-9C04-67A09CA0D1CC}" destId="{63A33779-9532-4659-99C9-676129ABFDA3}" srcOrd="2" destOrd="0" parTransId="{EEC0644A-5871-4048-B105-26204C3AB86A}" sibTransId="{4CF28846-860D-49C2-A6ED-96E9FC2C8007}"/>
    <dgm:cxn modelId="{1ECE5CFD-308A-44D7-96EC-41D73CDE6426}" type="presOf" srcId="{63A33779-9532-4659-99C9-676129ABFDA3}" destId="{C7D87555-2A33-484B-83DE-E45CC59B1ED2}" srcOrd="0" destOrd="0" presId="urn:microsoft.com/office/officeart/2005/8/layout/lProcess3"/>
    <dgm:cxn modelId="{730A7AFE-1F32-4F9B-97B6-C0374080056D}" type="presOf" srcId="{7573DED7-D881-4291-85ED-595C940ED12B}" destId="{31B03D02-E85C-431B-BE6C-C0F669915AC8}" srcOrd="0" destOrd="0" presId="urn:microsoft.com/office/officeart/2005/8/layout/lProcess3"/>
    <dgm:cxn modelId="{2663C1D1-6CEA-48C9-9C31-8EDD7F2B99D0}" type="presParOf" srcId="{C612169F-503B-4965-8AA9-47ECDEB4BECA}" destId="{689E3FB6-8F7A-47A8-9A4D-8B812A3F5CC5}" srcOrd="0" destOrd="0" presId="urn:microsoft.com/office/officeart/2005/8/layout/lProcess3"/>
    <dgm:cxn modelId="{9D96C2E2-113F-478B-B2C3-CF62156220DA}" type="presParOf" srcId="{689E3FB6-8F7A-47A8-9A4D-8B812A3F5CC5}" destId="{0C2AF862-C95E-40CD-9EA8-43EE31D46B36}" srcOrd="0" destOrd="0" presId="urn:microsoft.com/office/officeart/2005/8/layout/lProcess3"/>
    <dgm:cxn modelId="{9DED1691-9C52-42C6-B88E-83582F32A045}" type="presParOf" srcId="{689E3FB6-8F7A-47A8-9A4D-8B812A3F5CC5}" destId="{5EC5E057-AA47-429D-A025-701DFCC0AF5C}" srcOrd="1" destOrd="0" presId="urn:microsoft.com/office/officeart/2005/8/layout/lProcess3"/>
    <dgm:cxn modelId="{A0B4C249-36F5-45F8-A8CF-19EC778BEFB3}" type="presParOf" srcId="{689E3FB6-8F7A-47A8-9A4D-8B812A3F5CC5}" destId="{34F43D79-11B7-4C67-AE29-3DF50270D8D8}" srcOrd="2" destOrd="0" presId="urn:microsoft.com/office/officeart/2005/8/layout/lProcess3"/>
    <dgm:cxn modelId="{C8F94F3F-7DE2-4D38-A881-34AA12B97190}" type="presParOf" srcId="{689E3FB6-8F7A-47A8-9A4D-8B812A3F5CC5}" destId="{01E17269-3197-4874-81A2-1D93FE6AB0C5}" srcOrd="3" destOrd="0" presId="urn:microsoft.com/office/officeart/2005/8/layout/lProcess3"/>
    <dgm:cxn modelId="{CA7C6E2A-7380-4456-9107-3B0C5375AB36}" type="presParOf" srcId="{689E3FB6-8F7A-47A8-9A4D-8B812A3F5CC5}" destId="{868DF370-01D1-4A36-B764-E88EC834AF41}" srcOrd="4" destOrd="0" presId="urn:microsoft.com/office/officeart/2005/8/layout/lProcess3"/>
    <dgm:cxn modelId="{E1AB2D9A-7438-4081-9EDE-303A4E3C9597}" type="presParOf" srcId="{689E3FB6-8F7A-47A8-9A4D-8B812A3F5CC5}" destId="{E1B7C9D2-45F5-4E87-80CF-7DCC3FA99111}" srcOrd="5" destOrd="0" presId="urn:microsoft.com/office/officeart/2005/8/layout/lProcess3"/>
    <dgm:cxn modelId="{067342DC-D63F-45F9-840A-D4826FCB9F88}" type="presParOf" srcId="{689E3FB6-8F7A-47A8-9A4D-8B812A3F5CC5}" destId="{C7D87555-2A33-484B-83DE-E45CC59B1ED2}" srcOrd="6" destOrd="0" presId="urn:microsoft.com/office/officeart/2005/8/layout/lProcess3"/>
    <dgm:cxn modelId="{A9370543-B14E-4575-BF51-8C9C6DE47085}" type="presParOf" srcId="{C612169F-503B-4965-8AA9-47ECDEB4BECA}" destId="{9A48B965-023E-42FC-BF08-ECC65276EAAF}" srcOrd="1" destOrd="0" presId="urn:microsoft.com/office/officeart/2005/8/layout/lProcess3"/>
    <dgm:cxn modelId="{43C83D5A-8805-4FD4-8A16-534151B14862}" type="presParOf" srcId="{C612169F-503B-4965-8AA9-47ECDEB4BECA}" destId="{F1A62A56-7681-47EF-B166-6FB2A62A7152}" srcOrd="2" destOrd="0" presId="urn:microsoft.com/office/officeart/2005/8/layout/lProcess3"/>
    <dgm:cxn modelId="{FC0D9950-457F-4C15-8FD7-6AD718B68A31}" type="presParOf" srcId="{F1A62A56-7681-47EF-B166-6FB2A62A7152}" destId="{938B8F13-E556-476D-BC48-2774C6977459}" srcOrd="0" destOrd="0" presId="urn:microsoft.com/office/officeart/2005/8/layout/lProcess3"/>
    <dgm:cxn modelId="{AB364BFD-40A6-42CA-A9C8-46F84143CB7F}" type="presParOf" srcId="{F1A62A56-7681-47EF-B166-6FB2A62A7152}" destId="{1D7954FC-8EC0-45F5-A423-DD987BF676D7}" srcOrd="1" destOrd="0" presId="urn:microsoft.com/office/officeart/2005/8/layout/lProcess3"/>
    <dgm:cxn modelId="{5A21A9BC-DB20-4DF2-B0CE-8F8359E53FBE}" type="presParOf" srcId="{F1A62A56-7681-47EF-B166-6FB2A62A7152}" destId="{30E99819-A5F8-490C-9063-2DE06EB08B87}" srcOrd="2" destOrd="0" presId="urn:microsoft.com/office/officeart/2005/8/layout/lProcess3"/>
    <dgm:cxn modelId="{4D095D24-C93F-4716-8041-69763B15A4F9}" type="presParOf" srcId="{F1A62A56-7681-47EF-B166-6FB2A62A7152}" destId="{0E186951-8F22-4E89-A8C9-103160B31E91}" srcOrd="3" destOrd="0" presId="urn:microsoft.com/office/officeart/2005/8/layout/lProcess3"/>
    <dgm:cxn modelId="{AF75363F-551B-47D4-B6BC-D25D7239C5AC}" type="presParOf" srcId="{F1A62A56-7681-47EF-B166-6FB2A62A7152}" destId="{FD8B7185-E4D1-476A-BF83-35D7A409F337}" srcOrd="4" destOrd="0" presId="urn:microsoft.com/office/officeart/2005/8/layout/lProcess3"/>
    <dgm:cxn modelId="{9D98669C-BF06-449A-BA61-8CC93E4EC8C7}" type="presParOf" srcId="{F1A62A56-7681-47EF-B166-6FB2A62A7152}" destId="{D485D5D9-88AF-4F8F-ACE2-D5C90308AB47}" srcOrd="5" destOrd="0" presId="urn:microsoft.com/office/officeart/2005/8/layout/lProcess3"/>
    <dgm:cxn modelId="{63A211D4-BACD-48AC-859A-A476DE3279C0}" type="presParOf" srcId="{F1A62A56-7681-47EF-B166-6FB2A62A7152}" destId="{31B03D02-E85C-431B-BE6C-C0F669915AC8}" srcOrd="6" destOrd="0" presId="urn:microsoft.com/office/officeart/2005/8/layout/lProcess3"/>
    <dgm:cxn modelId="{25883F06-063C-4E44-BBE3-DA8086CCC2A4}" type="presParOf" srcId="{C612169F-503B-4965-8AA9-47ECDEB4BECA}" destId="{11A91870-5CC8-46BE-A327-31CFFCAC9ECB}" srcOrd="3" destOrd="0" presId="urn:microsoft.com/office/officeart/2005/8/layout/lProcess3"/>
    <dgm:cxn modelId="{369BA1EB-1BF6-4254-AE0B-3D5D0E04D03E}" type="presParOf" srcId="{C612169F-503B-4965-8AA9-47ECDEB4BECA}" destId="{1DF5AF60-B2EF-4C46-8825-EE6FF2A16BEA}" srcOrd="4" destOrd="0" presId="urn:microsoft.com/office/officeart/2005/8/layout/lProcess3"/>
    <dgm:cxn modelId="{B93E35C7-B243-4B32-BDC2-B097D2CC2860}" type="presParOf" srcId="{1DF5AF60-B2EF-4C46-8825-EE6FF2A16BEA}" destId="{9357E4D0-4A34-4818-8E0E-29167AEE1AB1}" srcOrd="0" destOrd="0" presId="urn:microsoft.com/office/officeart/2005/8/layout/lProcess3"/>
    <dgm:cxn modelId="{75BBE57C-5BEA-469B-95C5-ABFF74FD8E59}" type="presParOf" srcId="{1DF5AF60-B2EF-4C46-8825-EE6FF2A16BEA}" destId="{048971AE-CF62-402F-8F25-EA1592D29A88}" srcOrd="1" destOrd="0" presId="urn:microsoft.com/office/officeart/2005/8/layout/lProcess3"/>
    <dgm:cxn modelId="{27ECD4AA-CA3D-402E-AA3E-D9EAA6BA3C17}" type="presParOf" srcId="{1DF5AF60-B2EF-4C46-8825-EE6FF2A16BEA}" destId="{58927BC3-8529-4FB3-9120-FA28F0FBA0D5}" srcOrd="2" destOrd="0" presId="urn:microsoft.com/office/officeart/2005/8/layout/lProcess3"/>
    <dgm:cxn modelId="{A9A44D7E-4574-4EBE-B125-81B28BA6EE56}" type="presParOf" srcId="{1DF5AF60-B2EF-4C46-8825-EE6FF2A16BEA}" destId="{2A74FDF7-989F-4571-AAB7-2A634D633868}" srcOrd="3" destOrd="0" presId="urn:microsoft.com/office/officeart/2005/8/layout/lProcess3"/>
    <dgm:cxn modelId="{14AE7446-18C6-49DD-ADBF-73BC27C7F78A}" type="presParOf" srcId="{1DF5AF60-B2EF-4C46-8825-EE6FF2A16BEA}" destId="{C379909D-DC34-4BBF-9C26-1A49BD3ECF3C}" srcOrd="4" destOrd="0" presId="urn:microsoft.com/office/officeart/2005/8/layout/lProcess3"/>
    <dgm:cxn modelId="{A63ED358-A2AB-42C4-A09D-270EBBE0C813}" type="presParOf" srcId="{1DF5AF60-B2EF-4C46-8825-EE6FF2A16BEA}" destId="{08BB0EF4-D45D-4085-8DF3-ADE819767FDA}" srcOrd="5" destOrd="0" presId="urn:microsoft.com/office/officeart/2005/8/layout/lProcess3"/>
    <dgm:cxn modelId="{32167791-7183-4658-A639-8398A4CB8A62}" type="presParOf" srcId="{1DF5AF60-B2EF-4C46-8825-EE6FF2A16BEA}" destId="{23669CB6-21E3-4300-8409-42EF1130173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48D734D-2A58-4EEF-BC5D-74135B6B8EA0}" type="doc">
      <dgm:prSet loTypeId="urn:microsoft.com/office/officeart/2005/8/layout/architecture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798E38EB-63C8-4773-BD4F-EDE950103709}">
      <dgm:prSet phldrT="[Text]" custT="1"/>
      <dgm:spPr/>
      <dgm:t>
        <a:bodyPr/>
        <a:lstStyle/>
        <a:p>
          <a:pPr algn="l"/>
          <a:r>
            <a:rPr lang="es-CO" sz="1000"/>
            <a:t>La empresa debería tener un servicio de seguridad competente de conformidad con los requisitos legales y que garantice una acción de respuesta oportuna.</a:t>
          </a:r>
        </a:p>
      </dgm:t>
    </dgm:pt>
    <dgm:pt modelId="{22C00C54-B9FD-4ACF-B227-DE2D2CD9BC74}" type="parTrans" cxnId="{1B53E8F3-B451-4CD6-8486-0D6E55C354C6}">
      <dgm:prSet/>
      <dgm:spPr/>
      <dgm:t>
        <a:bodyPr/>
        <a:lstStyle/>
        <a:p>
          <a:endParaRPr lang="es-CO"/>
        </a:p>
      </dgm:t>
    </dgm:pt>
    <dgm:pt modelId="{D24CEA95-7A29-4000-BF09-ECE7E2B9D911}" type="sibTrans" cxnId="{1B53E8F3-B451-4CD6-8486-0D6E55C354C6}">
      <dgm:prSet/>
      <dgm:spPr/>
      <dgm:t>
        <a:bodyPr/>
        <a:lstStyle/>
        <a:p>
          <a:endParaRPr lang="es-CO"/>
        </a:p>
      </dgm:t>
    </dgm:pt>
    <dgm:pt modelId="{2FA1B501-C37D-4855-AE86-93BDCDCAADEE}">
      <dgm:prSet phldrT="[Text]"/>
      <dgm:spPr/>
      <dgm:t>
        <a:bodyPr/>
        <a:lstStyle/>
        <a:p>
          <a:pPr algn="l"/>
          <a:r>
            <a:rPr lang="es-CO" dirty="0"/>
            <a:t>-</a:t>
          </a:r>
          <a:r>
            <a:rPr lang="es-CO"/>
            <a:t>Estructuras, edificios y barreras perimetrales que impidan el acceso no autorizado.</a:t>
          </a:r>
        </a:p>
        <a:p>
          <a:pPr algn="l"/>
          <a:r>
            <a:rPr lang="es-CO"/>
            <a:t>-Cerraduras en puertas y ventanas.</a:t>
          </a:r>
        </a:p>
        <a:p>
          <a:pPr algn="l"/>
          <a:r>
            <a:rPr lang="es-CO"/>
            <a:t>-Sistemas de alarma que identifiquen acceso no autorizado.</a:t>
          </a:r>
        </a:p>
      </dgm:t>
    </dgm:pt>
    <dgm:pt modelId="{664CE3CD-956D-445A-BA30-1D713847022E}" type="parTrans" cxnId="{E6EBF1EB-471A-41B1-A784-35E496C43610}">
      <dgm:prSet/>
      <dgm:spPr/>
      <dgm:t>
        <a:bodyPr/>
        <a:lstStyle/>
        <a:p>
          <a:endParaRPr lang="es-CO"/>
        </a:p>
      </dgm:t>
    </dgm:pt>
    <dgm:pt modelId="{87834295-25DC-4681-A295-FAD05D0D14C1}" type="sibTrans" cxnId="{E6EBF1EB-471A-41B1-A784-35E496C43610}">
      <dgm:prSet/>
      <dgm:spPr/>
      <dgm:t>
        <a:bodyPr/>
        <a:lstStyle/>
        <a:p>
          <a:endParaRPr lang="es-CO"/>
        </a:p>
      </dgm:t>
    </dgm:pt>
    <dgm:pt modelId="{82AC8692-4659-423D-9B9D-26DEAF1BC122}">
      <dgm:prSet phldrT="[Text]" custT="1"/>
      <dgm:spPr>
        <a:solidFill>
          <a:srgbClr val="00B0F0"/>
        </a:solidFill>
      </dgm:spPr>
      <dgm:t>
        <a:bodyPr/>
        <a:lstStyle/>
        <a:p>
          <a:r>
            <a:rPr lang="es-CO" sz="1200" b="1">
              <a:solidFill>
                <a:schemeClr val="tx1"/>
              </a:solidFill>
            </a:rPr>
            <a:t>1. Implementar y mantener</a:t>
          </a:r>
          <a:endParaRPr lang="es-CO" sz="1200">
            <a:solidFill>
              <a:schemeClr val="tx1"/>
            </a:solidFill>
          </a:endParaRPr>
        </a:p>
      </dgm:t>
    </dgm:pt>
    <dgm:pt modelId="{0F2A0A3F-A81E-4ACC-A936-3FF6804155A8}" type="parTrans" cxnId="{5E172E04-41D8-44C2-ACDD-CA55DDF2063C}">
      <dgm:prSet/>
      <dgm:spPr/>
      <dgm:t>
        <a:bodyPr/>
        <a:lstStyle/>
        <a:p>
          <a:endParaRPr lang="es-CO"/>
        </a:p>
      </dgm:t>
    </dgm:pt>
    <dgm:pt modelId="{BD6725FB-320E-4611-94BF-DA37917FB1A4}" type="sibTrans" cxnId="{5E172E04-41D8-44C2-ACDD-CA55DDF2063C}">
      <dgm:prSet/>
      <dgm:spPr/>
      <dgm:t>
        <a:bodyPr/>
        <a:lstStyle/>
        <a:p>
          <a:endParaRPr lang="es-CO"/>
        </a:p>
      </dgm:t>
    </dgm:pt>
    <dgm:pt modelId="{D9C1CC9E-AF2B-46D3-8C57-C3F90534BA2A}">
      <dgm:prSet phldrT="[Text]"/>
      <dgm:spPr/>
      <dgm:t>
        <a:bodyPr/>
        <a:lstStyle/>
        <a:p>
          <a:pPr algn="l"/>
          <a:r>
            <a:rPr lang="es-CO"/>
            <a:t>-</a:t>
          </a:r>
          <a:r>
            <a:rPr lang="es-CO" dirty="0"/>
            <a:t>Inspecciones y reparaciones periódicas para mantener la integridad de las barreras perimetrales y estructura de los edificios.</a:t>
          </a:r>
        </a:p>
        <a:p>
          <a:pPr algn="l"/>
          <a:r>
            <a:rPr lang="es-CO" dirty="0"/>
            <a:t>- Control de llaves, dispositivos y claves de acceso.</a:t>
          </a:r>
        </a:p>
        <a:p>
          <a:pPr algn="l"/>
          <a:r>
            <a:rPr lang="es-CO" dirty="0"/>
            <a:t>- Inspecciones y reparaciones periódicas a los sistemas de alarma y evacuación.</a:t>
          </a:r>
          <a:endParaRPr lang="es-CO"/>
        </a:p>
      </dgm:t>
    </dgm:pt>
    <dgm:pt modelId="{BCC732C2-3BFC-49BC-B3C5-52ED2B445F0D}" type="parTrans" cxnId="{7A73AA68-0B83-411D-895A-05999470928D}">
      <dgm:prSet/>
      <dgm:spPr/>
      <dgm:t>
        <a:bodyPr/>
        <a:lstStyle/>
        <a:p>
          <a:endParaRPr lang="es-CO"/>
        </a:p>
      </dgm:t>
    </dgm:pt>
    <dgm:pt modelId="{0AA50B89-C99B-419C-9B61-1680645DE4ED}" type="sibTrans" cxnId="{7A73AA68-0B83-411D-895A-05999470928D}">
      <dgm:prSet/>
      <dgm:spPr/>
      <dgm:t>
        <a:bodyPr/>
        <a:lstStyle/>
        <a:p>
          <a:endParaRPr lang="es-CO"/>
        </a:p>
      </dgm:t>
    </dgm:pt>
    <dgm:pt modelId="{C925207A-AAA8-467A-8FBF-CA330D6D657F}">
      <dgm:prSet phldrT="[Text]" custT="1"/>
      <dgm:spPr>
        <a:solidFill>
          <a:srgbClr val="00B0F0"/>
        </a:solidFill>
      </dgm:spPr>
      <dgm:t>
        <a:bodyPr/>
        <a:lstStyle/>
        <a:p>
          <a:r>
            <a:rPr lang="es-CO" sz="1200" b="1">
              <a:solidFill>
                <a:schemeClr val="tx1"/>
              </a:solidFill>
            </a:rPr>
            <a:t>2. Establecer y documentar:</a:t>
          </a:r>
          <a:endParaRPr lang="es-CO" sz="1200">
            <a:solidFill>
              <a:schemeClr val="tx1"/>
            </a:solidFill>
          </a:endParaRPr>
        </a:p>
      </dgm:t>
    </dgm:pt>
    <dgm:pt modelId="{F23A7FB4-982C-4A34-9DAE-9B3FE1622349}" type="parTrans" cxnId="{0797FC0A-01E5-47AC-8CB8-A55E8B97379A}">
      <dgm:prSet/>
      <dgm:spPr/>
      <dgm:t>
        <a:bodyPr/>
        <a:lstStyle/>
        <a:p>
          <a:endParaRPr lang="es-CO"/>
        </a:p>
      </dgm:t>
    </dgm:pt>
    <dgm:pt modelId="{14802E9E-6823-4883-AC47-733A5B8370CE}" type="sibTrans" cxnId="{0797FC0A-01E5-47AC-8CB8-A55E8B97379A}">
      <dgm:prSet/>
      <dgm:spPr/>
      <dgm:t>
        <a:bodyPr/>
        <a:lstStyle/>
        <a:p>
          <a:endParaRPr lang="es-CO"/>
        </a:p>
      </dgm:t>
    </dgm:pt>
    <dgm:pt modelId="{DE341233-6EF0-4F0C-BF9B-3CF10F8FBB5E}" type="pres">
      <dgm:prSet presAssocID="{D48D734D-2A58-4EEF-BC5D-74135B6B8EA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F7E1F6-1206-4F39-A99E-F567200D6E6B}" type="pres">
      <dgm:prSet presAssocID="{798E38EB-63C8-4773-BD4F-EDE950103709}" presName="vertOne" presStyleCnt="0"/>
      <dgm:spPr/>
    </dgm:pt>
    <dgm:pt modelId="{E241ECDB-3F9D-48AD-A33E-F7D28DC9ABAB}" type="pres">
      <dgm:prSet presAssocID="{798E38EB-63C8-4773-BD4F-EDE950103709}" presName="txOne" presStyleLbl="node0" presStyleIdx="0" presStyleCnt="1" custScaleY="45702">
        <dgm:presLayoutVars>
          <dgm:chPref val="3"/>
        </dgm:presLayoutVars>
      </dgm:prSet>
      <dgm:spPr/>
    </dgm:pt>
    <dgm:pt modelId="{63762621-3201-4048-8C9B-3633F2E62BB8}" type="pres">
      <dgm:prSet presAssocID="{798E38EB-63C8-4773-BD4F-EDE950103709}" presName="parTransOne" presStyleCnt="0"/>
      <dgm:spPr/>
    </dgm:pt>
    <dgm:pt modelId="{1BA61336-6665-49AD-B8D2-9781217E230C}" type="pres">
      <dgm:prSet presAssocID="{798E38EB-63C8-4773-BD4F-EDE950103709}" presName="horzOne" presStyleCnt="0"/>
      <dgm:spPr/>
    </dgm:pt>
    <dgm:pt modelId="{E152F395-4906-4BCA-90C4-DC2DDB759B73}" type="pres">
      <dgm:prSet presAssocID="{2FA1B501-C37D-4855-AE86-93BDCDCAADEE}" presName="vertTwo" presStyleCnt="0"/>
      <dgm:spPr/>
    </dgm:pt>
    <dgm:pt modelId="{7DA8C663-25C4-46C8-AF31-8315F6111D88}" type="pres">
      <dgm:prSet presAssocID="{2FA1B501-C37D-4855-AE86-93BDCDCAADEE}" presName="txTwo" presStyleLbl="node2" presStyleIdx="0" presStyleCnt="2">
        <dgm:presLayoutVars>
          <dgm:chPref val="3"/>
        </dgm:presLayoutVars>
      </dgm:prSet>
      <dgm:spPr/>
    </dgm:pt>
    <dgm:pt modelId="{3851D0A9-5AE8-4F05-A0F5-199A16A9D89E}" type="pres">
      <dgm:prSet presAssocID="{2FA1B501-C37D-4855-AE86-93BDCDCAADEE}" presName="parTransTwo" presStyleCnt="0"/>
      <dgm:spPr/>
    </dgm:pt>
    <dgm:pt modelId="{AABB3A12-6491-462B-953A-DF9400ADA6F8}" type="pres">
      <dgm:prSet presAssocID="{2FA1B501-C37D-4855-AE86-93BDCDCAADEE}" presName="horzTwo" presStyleCnt="0"/>
      <dgm:spPr/>
    </dgm:pt>
    <dgm:pt modelId="{07A7A987-4525-46F8-9C04-E2E4950C4EDA}" type="pres">
      <dgm:prSet presAssocID="{82AC8692-4659-423D-9B9D-26DEAF1BC122}" presName="vertThree" presStyleCnt="0"/>
      <dgm:spPr/>
    </dgm:pt>
    <dgm:pt modelId="{B82E93A9-5575-423F-960E-3EFB07ECA666}" type="pres">
      <dgm:prSet presAssocID="{82AC8692-4659-423D-9B9D-26DEAF1BC122}" presName="txThree" presStyleLbl="node3" presStyleIdx="0" presStyleCnt="2">
        <dgm:presLayoutVars>
          <dgm:chPref val="3"/>
        </dgm:presLayoutVars>
      </dgm:prSet>
      <dgm:spPr/>
    </dgm:pt>
    <dgm:pt modelId="{FFC0921B-EAB1-4845-B211-F715D7F41D1D}" type="pres">
      <dgm:prSet presAssocID="{82AC8692-4659-423D-9B9D-26DEAF1BC122}" presName="horzThree" presStyleCnt="0"/>
      <dgm:spPr/>
    </dgm:pt>
    <dgm:pt modelId="{E1CDD7C4-AD73-4BFE-8FD3-0962E6E3A106}" type="pres">
      <dgm:prSet presAssocID="{87834295-25DC-4681-A295-FAD05D0D14C1}" presName="sibSpaceTwo" presStyleCnt="0"/>
      <dgm:spPr/>
    </dgm:pt>
    <dgm:pt modelId="{97E8A3B2-D617-4FB0-866F-BB539B411159}" type="pres">
      <dgm:prSet presAssocID="{D9C1CC9E-AF2B-46D3-8C57-C3F90534BA2A}" presName="vertTwo" presStyleCnt="0"/>
      <dgm:spPr/>
    </dgm:pt>
    <dgm:pt modelId="{A47C23FA-C938-4D69-B522-BA3BFC73B61B}" type="pres">
      <dgm:prSet presAssocID="{D9C1CC9E-AF2B-46D3-8C57-C3F90534BA2A}" presName="txTwo" presStyleLbl="node2" presStyleIdx="1" presStyleCnt="2">
        <dgm:presLayoutVars>
          <dgm:chPref val="3"/>
        </dgm:presLayoutVars>
      </dgm:prSet>
      <dgm:spPr/>
    </dgm:pt>
    <dgm:pt modelId="{B62D3DC0-5CC8-42E4-AE77-112F84049E4A}" type="pres">
      <dgm:prSet presAssocID="{D9C1CC9E-AF2B-46D3-8C57-C3F90534BA2A}" presName="parTransTwo" presStyleCnt="0"/>
      <dgm:spPr/>
    </dgm:pt>
    <dgm:pt modelId="{BDE15CA4-A534-4062-B97C-EF44DADF6956}" type="pres">
      <dgm:prSet presAssocID="{D9C1CC9E-AF2B-46D3-8C57-C3F90534BA2A}" presName="horzTwo" presStyleCnt="0"/>
      <dgm:spPr/>
    </dgm:pt>
    <dgm:pt modelId="{965E804E-4E94-4BC6-AA13-BB3C480F2FA3}" type="pres">
      <dgm:prSet presAssocID="{C925207A-AAA8-467A-8FBF-CA330D6D657F}" presName="vertThree" presStyleCnt="0"/>
      <dgm:spPr/>
    </dgm:pt>
    <dgm:pt modelId="{69FB35F9-3A3F-4775-A5ED-BB222E65EE60}" type="pres">
      <dgm:prSet presAssocID="{C925207A-AAA8-467A-8FBF-CA330D6D657F}" presName="txThree" presStyleLbl="node3" presStyleIdx="1" presStyleCnt="2">
        <dgm:presLayoutVars>
          <dgm:chPref val="3"/>
        </dgm:presLayoutVars>
      </dgm:prSet>
      <dgm:spPr/>
    </dgm:pt>
    <dgm:pt modelId="{DBFE42B5-C187-4A35-928C-F5F8E0633FBD}" type="pres">
      <dgm:prSet presAssocID="{C925207A-AAA8-467A-8FBF-CA330D6D657F}" presName="horzThree" presStyleCnt="0"/>
      <dgm:spPr/>
    </dgm:pt>
  </dgm:ptLst>
  <dgm:cxnLst>
    <dgm:cxn modelId="{5E172E04-41D8-44C2-ACDD-CA55DDF2063C}" srcId="{2FA1B501-C37D-4855-AE86-93BDCDCAADEE}" destId="{82AC8692-4659-423D-9B9D-26DEAF1BC122}" srcOrd="0" destOrd="0" parTransId="{0F2A0A3F-A81E-4ACC-A936-3FF6804155A8}" sibTransId="{BD6725FB-320E-4611-94BF-DA37917FB1A4}"/>
    <dgm:cxn modelId="{0797FC0A-01E5-47AC-8CB8-A55E8B97379A}" srcId="{D9C1CC9E-AF2B-46D3-8C57-C3F90534BA2A}" destId="{C925207A-AAA8-467A-8FBF-CA330D6D657F}" srcOrd="0" destOrd="0" parTransId="{F23A7FB4-982C-4A34-9DAE-9B3FE1622349}" sibTransId="{14802E9E-6823-4883-AC47-733A5B8370CE}"/>
    <dgm:cxn modelId="{7A73AA68-0B83-411D-895A-05999470928D}" srcId="{798E38EB-63C8-4773-BD4F-EDE950103709}" destId="{D9C1CC9E-AF2B-46D3-8C57-C3F90534BA2A}" srcOrd="1" destOrd="0" parTransId="{BCC732C2-3BFC-49BC-B3C5-52ED2B445F0D}" sibTransId="{0AA50B89-C99B-419C-9B61-1680645DE4ED}"/>
    <dgm:cxn modelId="{D78E227C-4520-4D2F-912C-9FB7A37E42D4}" type="presOf" srcId="{D9C1CC9E-AF2B-46D3-8C57-C3F90534BA2A}" destId="{A47C23FA-C938-4D69-B522-BA3BFC73B61B}" srcOrd="0" destOrd="0" presId="urn:microsoft.com/office/officeart/2005/8/layout/architecture"/>
    <dgm:cxn modelId="{DE0DE7AE-43A4-4C7A-B08B-BE396CC81392}" type="presOf" srcId="{798E38EB-63C8-4773-BD4F-EDE950103709}" destId="{E241ECDB-3F9D-48AD-A33E-F7D28DC9ABAB}" srcOrd="0" destOrd="0" presId="urn:microsoft.com/office/officeart/2005/8/layout/architecture"/>
    <dgm:cxn modelId="{5A0B6AB5-49FA-4484-B3A4-6AFE7D64C7DC}" type="presOf" srcId="{2FA1B501-C37D-4855-AE86-93BDCDCAADEE}" destId="{7DA8C663-25C4-46C8-AF31-8315F6111D88}" srcOrd="0" destOrd="0" presId="urn:microsoft.com/office/officeart/2005/8/layout/architecture"/>
    <dgm:cxn modelId="{FB85A7B8-40C0-4171-AD73-27BF1C2EEF77}" type="presOf" srcId="{82AC8692-4659-423D-9B9D-26DEAF1BC122}" destId="{B82E93A9-5575-423F-960E-3EFB07ECA666}" srcOrd="0" destOrd="0" presId="urn:microsoft.com/office/officeart/2005/8/layout/architecture"/>
    <dgm:cxn modelId="{D2FC38E9-1867-445C-B6AC-067763BE7248}" type="presOf" srcId="{C925207A-AAA8-467A-8FBF-CA330D6D657F}" destId="{69FB35F9-3A3F-4775-A5ED-BB222E65EE60}" srcOrd="0" destOrd="0" presId="urn:microsoft.com/office/officeart/2005/8/layout/architecture"/>
    <dgm:cxn modelId="{E6EBF1EB-471A-41B1-A784-35E496C43610}" srcId="{798E38EB-63C8-4773-BD4F-EDE950103709}" destId="{2FA1B501-C37D-4855-AE86-93BDCDCAADEE}" srcOrd="0" destOrd="0" parTransId="{664CE3CD-956D-445A-BA30-1D713847022E}" sibTransId="{87834295-25DC-4681-A295-FAD05D0D14C1}"/>
    <dgm:cxn modelId="{51DABCF0-FD2E-4429-BA35-6EACDA6C9F03}" type="presOf" srcId="{D48D734D-2A58-4EEF-BC5D-74135B6B8EA0}" destId="{DE341233-6EF0-4F0C-BF9B-3CF10F8FBB5E}" srcOrd="0" destOrd="0" presId="urn:microsoft.com/office/officeart/2005/8/layout/architecture"/>
    <dgm:cxn modelId="{1B53E8F3-B451-4CD6-8486-0D6E55C354C6}" srcId="{D48D734D-2A58-4EEF-BC5D-74135B6B8EA0}" destId="{798E38EB-63C8-4773-BD4F-EDE950103709}" srcOrd="0" destOrd="0" parTransId="{22C00C54-B9FD-4ACF-B227-DE2D2CD9BC74}" sibTransId="{D24CEA95-7A29-4000-BF09-ECE7E2B9D911}"/>
    <dgm:cxn modelId="{3FC16613-76B3-4165-99BC-9CE2710C0C56}" type="presParOf" srcId="{DE341233-6EF0-4F0C-BF9B-3CF10F8FBB5E}" destId="{8EF7E1F6-1206-4F39-A99E-F567200D6E6B}" srcOrd="0" destOrd="0" presId="urn:microsoft.com/office/officeart/2005/8/layout/architecture"/>
    <dgm:cxn modelId="{078C6622-FE05-47F8-B911-5B406CD734C0}" type="presParOf" srcId="{8EF7E1F6-1206-4F39-A99E-F567200D6E6B}" destId="{E241ECDB-3F9D-48AD-A33E-F7D28DC9ABAB}" srcOrd="0" destOrd="0" presId="urn:microsoft.com/office/officeart/2005/8/layout/architecture"/>
    <dgm:cxn modelId="{A422BB4F-02B6-475A-9F52-6F5973B6418F}" type="presParOf" srcId="{8EF7E1F6-1206-4F39-A99E-F567200D6E6B}" destId="{63762621-3201-4048-8C9B-3633F2E62BB8}" srcOrd="1" destOrd="0" presId="urn:microsoft.com/office/officeart/2005/8/layout/architecture"/>
    <dgm:cxn modelId="{17DCAD75-2F58-4447-A3CF-C8524BF2F30A}" type="presParOf" srcId="{8EF7E1F6-1206-4F39-A99E-F567200D6E6B}" destId="{1BA61336-6665-49AD-B8D2-9781217E230C}" srcOrd="2" destOrd="0" presId="urn:microsoft.com/office/officeart/2005/8/layout/architecture"/>
    <dgm:cxn modelId="{5C15DD43-4226-49BC-9A51-CFEA6B051B4E}" type="presParOf" srcId="{1BA61336-6665-49AD-B8D2-9781217E230C}" destId="{E152F395-4906-4BCA-90C4-DC2DDB759B73}" srcOrd="0" destOrd="0" presId="urn:microsoft.com/office/officeart/2005/8/layout/architecture"/>
    <dgm:cxn modelId="{BE632DBB-FDFC-48E5-B602-07DFF4CAD8F2}" type="presParOf" srcId="{E152F395-4906-4BCA-90C4-DC2DDB759B73}" destId="{7DA8C663-25C4-46C8-AF31-8315F6111D88}" srcOrd="0" destOrd="0" presId="urn:microsoft.com/office/officeart/2005/8/layout/architecture"/>
    <dgm:cxn modelId="{9B311C65-2B78-4BCC-9BC3-82CC20AAE587}" type="presParOf" srcId="{E152F395-4906-4BCA-90C4-DC2DDB759B73}" destId="{3851D0A9-5AE8-4F05-A0F5-199A16A9D89E}" srcOrd="1" destOrd="0" presId="urn:microsoft.com/office/officeart/2005/8/layout/architecture"/>
    <dgm:cxn modelId="{59FEC425-4AA9-44C5-AF3E-547038A4243C}" type="presParOf" srcId="{E152F395-4906-4BCA-90C4-DC2DDB759B73}" destId="{AABB3A12-6491-462B-953A-DF9400ADA6F8}" srcOrd="2" destOrd="0" presId="urn:microsoft.com/office/officeart/2005/8/layout/architecture"/>
    <dgm:cxn modelId="{A3BD224A-4FE4-40C0-8FF1-C8950C8538B1}" type="presParOf" srcId="{AABB3A12-6491-462B-953A-DF9400ADA6F8}" destId="{07A7A987-4525-46F8-9C04-E2E4950C4EDA}" srcOrd="0" destOrd="0" presId="urn:microsoft.com/office/officeart/2005/8/layout/architecture"/>
    <dgm:cxn modelId="{039AC9C3-1FD5-443D-AC44-05B9DDD42AA9}" type="presParOf" srcId="{07A7A987-4525-46F8-9C04-E2E4950C4EDA}" destId="{B82E93A9-5575-423F-960E-3EFB07ECA666}" srcOrd="0" destOrd="0" presId="urn:microsoft.com/office/officeart/2005/8/layout/architecture"/>
    <dgm:cxn modelId="{5F2F6481-B53D-4927-A350-65B44F0C9991}" type="presParOf" srcId="{07A7A987-4525-46F8-9C04-E2E4950C4EDA}" destId="{FFC0921B-EAB1-4845-B211-F715D7F41D1D}" srcOrd="1" destOrd="0" presId="urn:microsoft.com/office/officeart/2005/8/layout/architecture"/>
    <dgm:cxn modelId="{926B6EE8-3BF6-4F06-9DA3-2620C3DC8FC4}" type="presParOf" srcId="{1BA61336-6665-49AD-B8D2-9781217E230C}" destId="{E1CDD7C4-AD73-4BFE-8FD3-0962E6E3A106}" srcOrd="1" destOrd="0" presId="urn:microsoft.com/office/officeart/2005/8/layout/architecture"/>
    <dgm:cxn modelId="{4CE869F3-C8F1-43C6-A7B3-60361B31CDF9}" type="presParOf" srcId="{1BA61336-6665-49AD-B8D2-9781217E230C}" destId="{97E8A3B2-D617-4FB0-866F-BB539B411159}" srcOrd="2" destOrd="0" presId="urn:microsoft.com/office/officeart/2005/8/layout/architecture"/>
    <dgm:cxn modelId="{9B959EEA-22DD-40CF-9C6F-0CC6C09E4D89}" type="presParOf" srcId="{97E8A3B2-D617-4FB0-866F-BB539B411159}" destId="{A47C23FA-C938-4D69-B522-BA3BFC73B61B}" srcOrd="0" destOrd="0" presId="urn:microsoft.com/office/officeart/2005/8/layout/architecture"/>
    <dgm:cxn modelId="{B93C6D4F-DDAF-49A0-B09A-9C1B86D39F70}" type="presParOf" srcId="{97E8A3B2-D617-4FB0-866F-BB539B411159}" destId="{B62D3DC0-5CC8-42E4-AE77-112F84049E4A}" srcOrd="1" destOrd="0" presId="urn:microsoft.com/office/officeart/2005/8/layout/architecture"/>
    <dgm:cxn modelId="{F09994CB-8FD7-4DE1-837B-8AEA98098BF1}" type="presParOf" srcId="{97E8A3B2-D617-4FB0-866F-BB539B411159}" destId="{BDE15CA4-A534-4062-B97C-EF44DADF6956}" srcOrd="2" destOrd="0" presId="urn:microsoft.com/office/officeart/2005/8/layout/architecture"/>
    <dgm:cxn modelId="{4A8227C8-22B7-4C14-A9E0-3A76E855079F}" type="presParOf" srcId="{BDE15CA4-A534-4062-B97C-EF44DADF6956}" destId="{965E804E-4E94-4BC6-AA13-BB3C480F2FA3}" srcOrd="0" destOrd="0" presId="urn:microsoft.com/office/officeart/2005/8/layout/architecture"/>
    <dgm:cxn modelId="{4151823D-9DA1-4D28-B59C-2128A8E3FAD8}" type="presParOf" srcId="{965E804E-4E94-4BC6-AA13-BB3C480F2FA3}" destId="{69FB35F9-3A3F-4775-A5ED-BB222E65EE60}" srcOrd="0" destOrd="0" presId="urn:microsoft.com/office/officeart/2005/8/layout/architecture"/>
    <dgm:cxn modelId="{1BB9BE43-E362-45A4-AA49-4A7430ABE96E}" type="presParOf" srcId="{965E804E-4E94-4BC6-AA13-BB3C480F2FA3}" destId="{DBFE42B5-C187-4A35-928C-F5F8E0633FB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01E4AF-A9C5-4F4C-A4D1-32C2626516AA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18F30C2F-F6B8-41C0-A963-7BB30F66ADC3}">
      <dgm:prSet phldrT="[Texto]" custT="1"/>
      <dgm:spPr>
        <a:solidFill>
          <a:srgbClr val="FF99CC"/>
        </a:solidFill>
      </dgm:spPr>
      <dgm:t>
        <a:bodyPr/>
        <a:lstStyle/>
        <a:p>
          <a:pPr algn="l"/>
          <a:r>
            <a:rPr lang="es-CO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Para contenedores:</a:t>
          </a:r>
        </a:p>
      </dgm:t>
    </dgm:pt>
    <dgm:pt modelId="{E763C24C-9F81-41B6-A4B0-7BD1C8BDBEEB}" type="parTrans" cxnId="{60D00A9C-19AD-4879-8FBB-503879AE8F35}">
      <dgm:prSet/>
      <dgm:spPr/>
      <dgm:t>
        <a:bodyPr/>
        <a:lstStyle/>
        <a:p>
          <a:endParaRPr lang="es-CO"/>
        </a:p>
      </dgm:t>
    </dgm:pt>
    <dgm:pt modelId="{298AC7BF-C9EA-4720-B7F3-3C6D4D98F732}" type="sibTrans" cxnId="{60D00A9C-19AD-4879-8FBB-503879AE8F35}">
      <dgm:prSet/>
      <dgm:spPr/>
      <dgm:t>
        <a:bodyPr/>
        <a:lstStyle/>
        <a:p>
          <a:endParaRPr lang="es-CO"/>
        </a:p>
      </dgm:t>
    </dgm:pt>
    <dgm:pt modelId="{9CB96579-DBF1-441D-B9F1-ED118BB7BE64}">
      <dgm:prSet phldrT="[Texto]" custT="1"/>
      <dgm:spPr/>
      <dgm:t>
        <a:bodyPr/>
        <a:lstStyle/>
        <a:p>
          <a:pPr algn="l"/>
          <a:r>
            <a:rPr lang="es-CO" sz="1200" dirty="0">
              <a:latin typeface="Calibri" panose="020F0502020204030204" pitchFamily="34" charset="0"/>
              <a:cs typeface="Calibri" panose="020F0502020204030204" pitchFamily="34" charset="0"/>
            </a:rPr>
            <a:t>Pared frontal</a:t>
          </a:r>
        </a:p>
      </dgm:t>
    </dgm:pt>
    <dgm:pt modelId="{7A9DB23E-89B2-44E9-8B71-8E5F69E38AD7}" type="parTrans" cxnId="{666152BC-FD59-4F0B-BAEC-5EB52923063D}">
      <dgm:prSet/>
      <dgm:spPr/>
      <dgm:t>
        <a:bodyPr/>
        <a:lstStyle/>
        <a:p>
          <a:endParaRPr lang="es-CO"/>
        </a:p>
      </dgm:t>
    </dgm:pt>
    <dgm:pt modelId="{5E827486-5E43-4677-ABFE-58069E953524}" type="sibTrans" cxnId="{666152BC-FD59-4F0B-BAEC-5EB52923063D}">
      <dgm:prSet/>
      <dgm:spPr/>
      <dgm:t>
        <a:bodyPr/>
        <a:lstStyle/>
        <a:p>
          <a:endParaRPr lang="es-CO"/>
        </a:p>
      </dgm:t>
    </dgm:pt>
    <dgm:pt modelId="{26E45899-5913-4E0F-AFA0-C0127D37F166}">
      <dgm:prSet phldrT="[Texto]" custT="1"/>
      <dgm:spPr/>
      <dgm:t>
        <a:bodyPr/>
        <a:lstStyle/>
        <a:p>
          <a:pPr algn="l"/>
          <a:r>
            <a:rPr lang="es-CO" sz="1200" dirty="0">
              <a:latin typeface="Calibri" panose="020F0502020204030204" pitchFamily="34" charset="0"/>
              <a:cs typeface="Calibri" panose="020F0502020204030204" pitchFamily="34" charset="0"/>
            </a:rPr>
            <a:t>Lado Izquierdo</a:t>
          </a:r>
        </a:p>
      </dgm:t>
    </dgm:pt>
    <dgm:pt modelId="{CAE6AA40-D90B-40F0-95A2-D059AD57C631}" type="parTrans" cxnId="{A12FB2D3-8066-4A31-AFE7-E59E836DD3F9}">
      <dgm:prSet/>
      <dgm:spPr/>
      <dgm:t>
        <a:bodyPr/>
        <a:lstStyle/>
        <a:p>
          <a:endParaRPr lang="es-CO"/>
        </a:p>
      </dgm:t>
    </dgm:pt>
    <dgm:pt modelId="{A5CB4EE9-3143-445B-BCF9-1B8E1103441D}" type="sibTrans" cxnId="{A12FB2D3-8066-4A31-AFE7-E59E836DD3F9}">
      <dgm:prSet/>
      <dgm:spPr/>
      <dgm:t>
        <a:bodyPr/>
        <a:lstStyle/>
        <a:p>
          <a:endParaRPr lang="es-CO"/>
        </a:p>
      </dgm:t>
    </dgm:pt>
    <dgm:pt modelId="{9B4DC71B-92CD-4D4F-B3E6-95E9E1685F22}">
      <dgm:prSet phldrT="[Texto]" custT="1"/>
      <dgm:spPr>
        <a:solidFill>
          <a:srgbClr val="FF99CC"/>
        </a:solidFill>
      </dgm:spPr>
      <dgm:t>
        <a:bodyPr/>
        <a:lstStyle/>
        <a:p>
          <a:pPr algn="l"/>
          <a:r>
            <a:rPr lang="es-CO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Para tráilers, adicionalmente:</a:t>
          </a:r>
        </a:p>
      </dgm:t>
    </dgm:pt>
    <dgm:pt modelId="{DF3412D9-5434-4F13-B690-F5FB03D8D5C7}" type="parTrans" cxnId="{595A48DC-8B87-434C-9E8D-D13A28A0102F}">
      <dgm:prSet/>
      <dgm:spPr/>
      <dgm:t>
        <a:bodyPr/>
        <a:lstStyle/>
        <a:p>
          <a:endParaRPr lang="es-CO"/>
        </a:p>
      </dgm:t>
    </dgm:pt>
    <dgm:pt modelId="{C8111742-F7D8-409B-A1E3-0FA11AD5A9B4}" type="sibTrans" cxnId="{595A48DC-8B87-434C-9E8D-D13A28A0102F}">
      <dgm:prSet/>
      <dgm:spPr/>
      <dgm:t>
        <a:bodyPr/>
        <a:lstStyle/>
        <a:p>
          <a:endParaRPr lang="es-CO"/>
        </a:p>
      </dgm:t>
    </dgm:pt>
    <dgm:pt modelId="{596C3F6F-1224-43A0-9DC7-D0321D868136}">
      <dgm:prSet phldrT="[Texto]" custT="1"/>
      <dgm:spPr/>
      <dgm:t>
        <a:bodyPr/>
        <a:lstStyle/>
        <a:p>
          <a:pPr algn="l"/>
          <a:r>
            <a:rPr lang="es-CO" sz="1200">
              <a:latin typeface="Calibri" panose="020F0502020204030204" pitchFamily="34" charset="0"/>
              <a:cs typeface="Calibri" panose="020F0502020204030204" pitchFamily="34" charset="0"/>
            </a:rPr>
            <a:t>Pata mecánica</a:t>
          </a:r>
        </a:p>
      </dgm:t>
    </dgm:pt>
    <dgm:pt modelId="{407FFDC5-72BA-4B12-8439-4156148CD4C0}" type="parTrans" cxnId="{962154A3-74B4-43F5-93CF-1525D6BEA816}">
      <dgm:prSet/>
      <dgm:spPr/>
      <dgm:t>
        <a:bodyPr/>
        <a:lstStyle/>
        <a:p>
          <a:endParaRPr lang="es-CO"/>
        </a:p>
      </dgm:t>
    </dgm:pt>
    <dgm:pt modelId="{879E3F45-E72F-406F-BB9B-5516CEB1EA66}" type="sibTrans" cxnId="{962154A3-74B4-43F5-93CF-1525D6BEA816}">
      <dgm:prSet/>
      <dgm:spPr/>
      <dgm:t>
        <a:bodyPr/>
        <a:lstStyle/>
        <a:p>
          <a:endParaRPr lang="es-CO"/>
        </a:p>
      </dgm:t>
    </dgm:pt>
    <dgm:pt modelId="{A64584C9-5CF8-4BA3-8353-8F6FD9E95D5A}">
      <dgm:prSet phldrT="[Texto]" custT="1"/>
      <dgm:spPr/>
      <dgm:t>
        <a:bodyPr/>
        <a:lstStyle/>
        <a:p>
          <a:pPr algn="l"/>
          <a:r>
            <a:rPr lang="es-CO" sz="1200" dirty="0">
              <a:latin typeface="Calibri" panose="020F0502020204030204" pitchFamily="34" charset="0"/>
              <a:cs typeface="Calibri" panose="020F0502020204030204" pitchFamily="34" charset="0"/>
            </a:rPr>
            <a:t>Lado derecho</a:t>
          </a:r>
        </a:p>
      </dgm:t>
    </dgm:pt>
    <dgm:pt modelId="{2F106494-2A9A-42E3-B74D-039B8A5D7E4E}" type="parTrans" cxnId="{FD4CF928-9CBE-461E-9A19-7A172072A6D1}">
      <dgm:prSet/>
      <dgm:spPr/>
      <dgm:t>
        <a:bodyPr/>
        <a:lstStyle/>
        <a:p>
          <a:endParaRPr lang="es-CO"/>
        </a:p>
      </dgm:t>
    </dgm:pt>
    <dgm:pt modelId="{B169763E-48D7-4863-9AE0-4BEE487863E8}" type="sibTrans" cxnId="{FD4CF928-9CBE-461E-9A19-7A172072A6D1}">
      <dgm:prSet/>
      <dgm:spPr/>
      <dgm:t>
        <a:bodyPr/>
        <a:lstStyle/>
        <a:p>
          <a:endParaRPr lang="es-CO"/>
        </a:p>
      </dgm:t>
    </dgm:pt>
    <dgm:pt modelId="{17499ADB-B796-4A75-89A2-6E9263F73D8B}">
      <dgm:prSet phldrT="[Texto]" custT="1"/>
      <dgm:spPr/>
      <dgm:t>
        <a:bodyPr/>
        <a:lstStyle/>
        <a:p>
          <a:pPr algn="l"/>
          <a:r>
            <a:rPr lang="es-CO" sz="1200">
              <a:latin typeface="Calibri" panose="020F0502020204030204" pitchFamily="34" charset="0"/>
              <a:cs typeface="Calibri" panose="020F0502020204030204" pitchFamily="34" charset="0"/>
            </a:rPr>
            <a:t>Piso</a:t>
          </a:r>
        </a:p>
      </dgm:t>
    </dgm:pt>
    <dgm:pt modelId="{7BC6E1FD-D541-4DCD-A15E-6FB7FFEBD4B0}" type="parTrans" cxnId="{0068BE6C-2E0A-48D2-B4DC-5850C6DA884A}">
      <dgm:prSet/>
      <dgm:spPr/>
      <dgm:t>
        <a:bodyPr/>
        <a:lstStyle/>
        <a:p>
          <a:endParaRPr lang="es-CO"/>
        </a:p>
      </dgm:t>
    </dgm:pt>
    <dgm:pt modelId="{D00E4836-3DA1-4640-BC0C-15FAFBA296F1}" type="sibTrans" cxnId="{0068BE6C-2E0A-48D2-B4DC-5850C6DA884A}">
      <dgm:prSet/>
      <dgm:spPr/>
      <dgm:t>
        <a:bodyPr/>
        <a:lstStyle/>
        <a:p>
          <a:endParaRPr lang="es-CO"/>
        </a:p>
      </dgm:t>
    </dgm:pt>
    <dgm:pt modelId="{FB2091A3-0998-4ABF-A99B-AF45B02F49B6}">
      <dgm:prSet phldrT="[Texto]" custT="1"/>
      <dgm:spPr/>
      <dgm:t>
        <a:bodyPr/>
        <a:lstStyle/>
        <a:p>
          <a:pPr algn="l"/>
          <a:r>
            <a:rPr lang="es-CO" sz="1200" dirty="0">
              <a:latin typeface="Calibri" panose="020F0502020204030204" pitchFamily="34" charset="0"/>
              <a:cs typeface="Calibri" panose="020F0502020204030204" pitchFamily="34" charset="0"/>
            </a:rPr>
            <a:t>Techo</a:t>
          </a:r>
        </a:p>
      </dgm:t>
    </dgm:pt>
    <dgm:pt modelId="{1D4F91E4-54D8-4B28-9383-99FB1132899F}" type="parTrans" cxnId="{1669384E-6B60-4133-B551-82D9EAEBAA50}">
      <dgm:prSet/>
      <dgm:spPr/>
      <dgm:t>
        <a:bodyPr/>
        <a:lstStyle/>
        <a:p>
          <a:endParaRPr lang="es-CO"/>
        </a:p>
      </dgm:t>
    </dgm:pt>
    <dgm:pt modelId="{DE08661B-92E8-41A6-B776-84EA42445888}" type="sibTrans" cxnId="{1669384E-6B60-4133-B551-82D9EAEBAA50}">
      <dgm:prSet/>
      <dgm:spPr/>
      <dgm:t>
        <a:bodyPr/>
        <a:lstStyle/>
        <a:p>
          <a:endParaRPr lang="es-CO"/>
        </a:p>
      </dgm:t>
    </dgm:pt>
    <dgm:pt modelId="{BB9E14BA-8BF2-4051-BF4A-E6ECA8C69659}">
      <dgm:prSet phldrT="[Texto]" custT="1"/>
      <dgm:spPr/>
      <dgm:t>
        <a:bodyPr/>
        <a:lstStyle/>
        <a:p>
          <a:pPr algn="l"/>
          <a:r>
            <a:rPr lang="es-CO" sz="1200" dirty="0">
              <a:latin typeface="Calibri" panose="020F0502020204030204" pitchFamily="34" charset="0"/>
              <a:cs typeface="Calibri" panose="020F0502020204030204" pitchFamily="34" charset="0"/>
            </a:rPr>
            <a:t>Puestas (mecanismo de cierre)</a:t>
          </a:r>
        </a:p>
      </dgm:t>
    </dgm:pt>
    <dgm:pt modelId="{AA738339-B357-487E-82C4-5D00285438FA}" type="parTrans" cxnId="{9DB46AA3-5926-45C7-8D7C-6C067647C4FB}">
      <dgm:prSet/>
      <dgm:spPr/>
      <dgm:t>
        <a:bodyPr/>
        <a:lstStyle/>
        <a:p>
          <a:endParaRPr lang="es-CO"/>
        </a:p>
      </dgm:t>
    </dgm:pt>
    <dgm:pt modelId="{4E82B154-CFC0-4CC4-BBAE-4EB7C8B8DC8A}" type="sibTrans" cxnId="{9DB46AA3-5926-45C7-8D7C-6C067647C4FB}">
      <dgm:prSet/>
      <dgm:spPr/>
      <dgm:t>
        <a:bodyPr/>
        <a:lstStyle/>
        <a:p>
          <a:endParaRPr lang="es-CO"/>
        </a:p>
      </dgm:t>
    </dgm:pt>
    <dgm:pt modelId="{62D747DC-AC83-40D1-A539-50813865C5EE}">
      <dgm:prSet phldrT="[Texto]" custT="1"/>
      <dgm:spPr/>
      <dgm:t>
        <a:bodyPr/>
        <a:lstStyle/>
        <a:p>
          <a:pPr algn="l"/>
          <a:r>
            <a:rPr lang="es-CO" sz="1200" dirty="0">
              <a:latin typeface="Calibri" panose="020F0502020204030204" pitchFamily="34" charset="0"/>
              <a:cs typeface="Calibri" panose="020F0502020204030204" pitchFamily="34" charset="0"/>
            </a:rPr>
            <a:t>Sistema de refrigeración </a:t>
          </a:r>
        </a:p>
        <a:p>
          <a:pPr algn="l"/>
          <a:r>
            <a:rPr lang="es-CO" sz="1200" dirty="0">
              <a:latin typeface="Calibri" panose="020F0502020204030204" pitchFamily="34" charset="0"/>
              <a:cs typeface="Calibri" panose="020F0502020204030204" pitchFamily="34" charset="0"/>
            </a:rPr>
            <a:t>(si aplica)</a:t>
          </a:r>
        </a:p>
      </dgm:t>
    </dgm:pt>
    <dgm:pt modelId="{AACEAE17-CB2B-4C59-BCF9-3B575CDC87D6}" type="parTrans" cxnId="{D01CA267-CF9A-4FB9-B14B-025BB8B3A624}">
      <dgm:prSet/>
      <dgm:spPr/>
      <dgm:t>
        <a:bodyPr/>
        <a:lstStyle/>
        <a:p>
          <a:endParaRPr lang="es-CO"/>
        </a:p>
      </dgm:t>
    </dgm:pt>
    <dgm:pt modelId="{8008103E-E8E8-4E39-96CC-B41F3E0764A1}" type="sibTrans" cxnId="{D01CA267-CF9A-4FB9-B14B-025BB8B3A624}">
      <dgm:prSet/>
      <dgm:spPr/>
      <dgm:t>
        <a:bodyPr/>
        <a:lstStyle/>
        <a:p>
          <a:endParaRPr lang="es-CO"/>
        </a:p>
      </dgm:t>
    </dgm:pt>
    <dgm:pt modelId="{F911EB93-6BE2-43F3-9685-1B365710D3EF}">
      <dgm:prSet phldrT="[Texto]" custT="1"/>
      <dgm:spPr/>
      <dgm:t>
        <a:bodyPr/>
        <a:lstStyle/>
        <a:p>
          <a:pPr algn="l"/>
          <a:r>
            <a:rPr lang="es-CO" sz="1200" dirty="0">
              <a:latin typeface="Calibri" panose="020F0502020204030204" pitchFamily="34" charset="0"/>
              <a:cs typeface="Calibri" panose="020F0502020204030204" pitchFamily="34" charset="0"/>
            </a:rPr>
            <a:t>Llantas, parachoques y luces</a:t>
          </a:r>
        </a:p>
      </dgm:t>
    </dgm:pt>
    <dgm:pt modelId="{DFBCC4C6-0817-4D32-ACBA-2C32373D89EF}" type="parTrans" cxnId="{6CC8AA87-C6A7-4898-8FA6-6DDD346645E7}">
      <dgm:prSet/>
      <dgm:spPr/>
      <dgm:t>
        <a:bodyPr/>
        <a:lstStyle/>
        <a:p>
          <a:endParaRPr lang="es-CO"/>
        </a:p>
      </dgm:t>
    </dgm:pt>
    <dgm:pt modelId="{18A5ED52-54C6-47F4-8DC4-00BF1917CCC0}" type="sibTrans" cxnId="{6CC8AA87-C6A7-4898-8FA6-6DDD346645E7}">
      <dgm:prSet/>
      <dgm:spPr/>
      <dgm:t>
        <a:bodyPr/>
        <a:lstStyle/>
        <a:p>
          <a:endParaRPr lang="es-CO"/>
        </a:p>
      </dgm:t>
    </dgm:pt>
    <dgm:pt modelId="{2FE8EF60-F218-4504-8488-3AED0D33F53B}">
      <dgm:prSet phldrT="[Texto]" custT="1"/>
      <dgm:spPr/>
      <dgm:t>
        <a:bodyPr/>
        <a:lstStyle/>
        <a:p>
          <a:pPr algn="l"/>
          <a:r>
            <a:rPr lang="es-CO" sz="1200" dirty="0">
              <a:latin typeface="Calibri" panose="020F0502020204030204" pitchFamily="34" charset="0"/>
              <a:cs typeface="Calibri" panose="020F0502020204030204" pitchFamily="34" charset="0"/>
            </a:rPr>
            <a:t>Placa del patín (estructura de fijación del pin que entra en la quinta rueda)</a:t>
          </a:r>
        </a:p>
      </dgm:t>
    </dgm:pt>
    <dgm:pt modelId="{8EFE0418-8FA9-4EB1-87A4-DAB5223B55AA}" type="parTrans" cxnId="{DF740899-FD2B-4E86-A1BD-462EB95EE75F}">
      <dgm:prSet/>
      <dgm:spPr/>
      <dgm:t>
        <a:bodyPr/>
        <a:lstStyle/>
        <a:p>
          <a:endParaRPr lang="es-CO"/>
        </a:p>
      </dgm:t>
    </dgm:pt>
    <dgm:pt modelId="{DBFF6421-7670-44FE-8B98-F697165AC44C}" type="sibTrans" cxnId="{DF740899-FD2B-4E86-A1BD-462EB95EE75F}">
      <dgm:prSet/>
      <dgm:spPr/>
      <dgm:t>
        <a:bodyPr/>
        <a:lstStyle/>
        <a:p>
          <a:endParaRPr lang="es-CO"/>
        </a:p>
      </dgm:t>
    </dgm:pt>
    <dgm:pt modelId="{2434F875-80A8-4463-956C-850A44BD7672}">
      <dgm:prSet phldrT="[Texto]" custT="1"/>
      <dgm:spPr>
        <a:solidFill>
          <a:srgbClr val="FF99CC"/>
        </a:solidFill>
      </dgm:spPr>
      <dgm:t>
        <a:bodyPr/>
        <a:lstStyle/>
        <a:p>
          <a:pPr algn="l"/>
          <a:r>
            <a:rPr lang="es-CO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Para otras unidades de carga:</a:t>
          </a:r>
        </a:p>
      </dgm:t>
    </dgm:pt>
    <dgm:pt modelId="{6FFF4DDE-44EC-4192-9D61-C2883C1BC8C3}" type="parTrans" cxnId="{47E21E72-776C-4221-8789-A180AB60E31E}">
      <dgm:prSet/>
      <dgm:spPr/>
      <dgm:t>
        <a:bodyPr/>
        <a:lstStyle/>
        <a:p>
          <a:endParaRPr lang="es-CO"/>
        </a:p>
      </dgm:t>
    </dgm:pt>
    <dgm:pt modelId="{C58A49CE-0AED-4AA8-A7AC-E57FF7CE4607}" type="sibTrans" cxnId="{47E21E72-776C-4221-8789-A180AB60E31E}">
      <dgm:prSet/>
      <dgm:spPr/>
      <dgm:t>
        <a:bodyPr/>
        <a:lstStyle/>
        <a:p>
          <a:endParaRPr lang="es-CO"/>
        </a:p>
      </dgm:t>
    </dgm:pt>
    <dgm:pt modelId="{532964BD-8E54-4312-8F44-A7AF1EAE944B}">
      <dgm:prSet phldrT="[Texto]" custT="1"/>
      <dgm:spPr/>
      <dgm:t>
        <a:bodyPr/>
        <a:lstStyle/>
        <a:p>
          <a:pPr algn="l"/>
          <a:r>
            <a:rPr lang="es-CO" sz="1200" b="0" dirty="0">
              <a:latin typeface="Calibri" panose="020F0502020204030204" pitchFamily="34" charset="0"/>
              <a:cs typeface="Calibri" panose="020F0502020204030204" pitchFamily="34" charset="0"/>
            </a:rPr>
            <a:t>Inspección con los puntos anteriores</a:t>
          </a:r>
        </a:p>
      </dgm:t>
    </dgm:pt>
    <dgm:pt modelId="{B98C4428-B68D-4BEB-B7F4-ED013DDE5901}" type="parTrans" cxnId="{D1D1B8C0-D29E-4F8F-AE74-03020E4C3CED}">
      <dgm:prSet/>
      <dgm:spPr/>
      <dgm:t>
        <a:bodyPr/>
        <a:lstStyle/>
        <a:p>
          <a:endParaRPr lang="es-CO"/>
        </a:p>
      </dgm:t>
    </dgm:pt>
    <dgm:pt modelId="{A7388589-14FC-41C9-A8C0-86B8EFB90E12}" type="sibTrans" cxnId="{D1D1B8C0-D29E-4F8F-AE74-03020E4C3CED}">
      <dgm:prSet/>
      <dgm:spPr/>
      <dgm:t>
        <a:bodyPr/>
        <a:lstStyle/>
        <a:p>
          <a:endParaRPr lang="es-CO"/>
        </a:p>
      </dgm:t>
    </dgm:pt>
    <dgm:pt modelId="{E0398010-2611-420D-A808-D9E637900481}">
      <dgm:prSet phldrT="[Texto]" custT="1"/>
      <dgm:spPr/>
      <dgm:t>
        <a:bodyPr/>
        <a:lstStyle/>
        <a:p>
          <a:pPr algn="l"/>
          <a:r>
            <a:rPr lang="es-CO" sz="1200" b="0" dirty="0">
              <a:latin typeface="Calibri" panose="020F0502020204030204" pitchFamily="34" charset="0"/>
              <a:cs typeface="Calibri" panose="020F0502020204030204" pitchFamily="34" charset="0"/>
            </a:rPr>
            <a:t>Cualquier otro elemento de riesgo identificado</a:t>
          </a:r>
        </a:p>
      </dgm:t>
    </dgm:pt>
    <dgm:pt modelId="{9D9C2355-FFDC-4F8C-ADA1-81833BB99110}" type="parTrans" cxnId="{E0819188-F29A-40B3-8ADD-32860EF1FDA2}">
      <dgm:prSet/>
      <dgm:spPr/>
      <dgm:t>
        <a:bodyPr/>
        <a:lstStyle/>
        <a:p>
          <a:endParaRPr lang="es-CO"/>
        </a:p>
      </dgm:t>
    </dgm:pt>
    <dgm:pt modelId="{3F9949D5-987D-4A4E-832B-85846FBBC67F}" type="sibTrans" cxnId="{E0819188-F29A-40B3-8ADD-32860EF1FDA2}">
      <dgm:prSet/>
      <dgm:spPr/>
      <dgm:t>
        <a:bodyPr/>
        <a:lstStyle/>
        <a:p>
          <a:endParaRPr lang="es-CO"/>
        </a:p>
      </dgm:t>
    </dgm:pt>
    <dgm:pt modelId="{802CC533-753A-4AC9-B5A6-C67ADB707B88}" type="pres">
      <dgm:prSet presAssocID="{6D01E4AF-A9C5-4F4C-A4D1-32C2626516A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45D391-98BE-4D1F-A99B-EA3F78053DCA}" type="pres">
      <dgm:prSet presAssocID="{18F30C2F-F6B8-41C0-A963-7BB30F66ADC3}" presName="root" presStyleCnt="0"/>
      <dgm:spPr/>
    </dgm:pt>
    <dgm:pt modelId="{FA2D676C-ED89-48C0-9742-0F401A6509D0}" type="pres">
      <dgm:prSet presAssocID="{18F30C2F-F6B8-41C0-A963-7BB30F66ADC3}" presName="rootComposite" presStyleCnt="0"/>
      <dgm:spPr/>
    </dgm:pt>
    <dgm:pt modelId="{5B12FED3-9EFD-4ADA-BB14-0F2E4BCB5067}" type="pres">
      <dgm:prSet presAssocID="{18F30C2F-F6B8-41C0-A963-7BB30F66ADC3}" presName="rootText" presStyleLbl="node1" presStyleIdx="0" presStyleCnt="3" custScaleX="191374" custLinFactX="-30839" custLinFactNeighborX="-100000" custLinFactNeighborY="12115"/>
      <dgm:spPr/>
    </dgm:pt>
    <dgm:pt modelId="{92995A7E-BB85-4C67-BFD6-BD5A3CB7D1D9}" type="pres">
      <dgm:prSet presAssocID="{18F30C2F-F6B8-41C0-A963-7BB30F66ADC3}" presName="rootConnector" presStyleLbl="node1" presStyleIdx="0" presStyleCnt="3"/>
      <dgm:spPr/>
    </dgm:pt>
    <dgm:pt modelId="{B940B045-E0D2-4D34-A813-1AEF2372AA03}" type="pres">
      <dgm:prSet presAssocID="{18F30C2F-F6B8-41C0-A963-7BB30F66ADC3}" presName="childShape" presStyleCnt="0"/>
      <dgm:spPr/>
    </dgm:pt>
    <dgm:pt modelId="{0C353D6F-25BC-4558-B737-21EA7ECA7168}" type="pres">
      <dgm:prSet presAssocID="{7A9DB23E-89B2-44E9-8B71-8E5F69E38AD7}" presName="Name13" presStyleLbl="parChTrans1D2" presStyleIdx="0" presStyleCnt="12"/>
      <dgm:spPr/>
    </dgm:pt>
    <dgm:pt modelId="{BD9D32E3-01C4-43DC-9402-39107A6C9F94}" type="pres">
      <dgm:prSet presAssocID="{9CB96579-DBF1-441D-B9F1-ED118BB7BE64}" presName="childText" presStyleLbl="bgAcc1" presStyleIdx="0" presStyleCnt="12" custScaleX="224176">
        <dgm:presLayoutVars>
          <dgm:bulletEnabled val="1"/>
        </dgm:presLayoutVars>
      </dgm:prSet>
      <dgm:spPr/>
    </dgm:pt>
    <dgm:pt modelId="{0455849F-4ED0-4742-9544-1D68125ED2AB}" type="pres">
      <dgm:prSet presAssocID="{CAE6AA40-D90B-40F0-95A2-D059AD57C631}" presName="Name13" presStyleLbl="parChTrans1D2" presStyleIdx="1" presStyleCnt="12"/>
      <dgm:spPr/>
    </dgm:pt>
    <dgm:pt modelId="{6D55A0A7-3393-4D32-A64F-22C58791B1D7}" type="pres">
      <dgm:prSet presAssocID="{26E45899-5913-4E0F-AFA0-C0127D37F166}" presName="childText" presStyleLbl="bgAcc1" presStyleIdx="1" presStyleCnt="12" custScaleX="224176">
        <dgm:presLayoutVars>
          <dgm:bulletEnabled val="1"/>
        </dgm:presLayoutVars>
      </dgm:prSet>
      <dgm:spPr/>
    </dgm:pt>
    <dgm:pt modelId="{33673A8B-DD9E-4065-98F1-DA8092BAD05C}" type="pres">
      <dgm:prSet presAssocID="{2F106494-2A9A-42E3-B74D-039B8A5D7E4E}" presName="Name13" presStyleLbl="parChTrans1D2" presStyleIdx="2" presStyleCnt="12"/>
      <dgm:spPr/>
    </dgm:pt>
    <dgm:pt modelId="{A138D5A2-46E6-4165-BA14-471FB2869D76}" type="pres">
      <dgm:prSet presAssocID="{A64584C9-5CF8-4BA3-8353-8F6FD9E95D5A}" presName="childText" presStyleLbl="bgAcc1" presStyleIdx="2" presStyleCnt="12" custScaleX="224176">
        <dgm:presLayoutVars>
          <dgm:bulletEnabled val="1"/>
        </dgm:presLayoutVars>
      </dgm:prSet>
      <dgm:spPr/>
    </dgm:pt>
    <dgm:pt modelId="{6FF4C13F-78F0-4218-98DA-BBAFD063E5D8}" type="pres">
      <dgm:prSet presAssocID="{7BC6E1FD-D541-4DCD-A15E-6FB7FFEBD4B0}" presName="Name13" presStyleLbl="parChTrans1D2" presStyleIdx="3" presStyleCnt="12"/>
      <dgm:spPr/>
    </dgm:pt>
    <dgm:pt modelId="{E8CD4298-39F3-40A9-9264-EFD8189EB103}" type="pres">
      <dgm:prSet presAssocID="{17499ADB-B796-4A75-89A2-6E9263F73D8B}" presName="childText" presStyleLbl="bgAcc1" presStyleIdx="3" presStyleCnt="12" custScaleX="224176">
        <dgm:presLayoutVars>
          <dgm:bulletEnabled val="1"/>
        </dgm:presLayoutVars>
      </dgm:prSet>
      <dgm:spPr/>
    </dgm:pt>
    <dgm:pt modelId="{145A2EFA-EF16-4C44-AE0D-94F49498D80D}" type="pres">
      <dgm:prSet presAssocID="{1D4F91E4-54D8-4B28-9383-99FB1132899F}" presName="Name13" presStyleLbl="parChTrans1D2" presStyleIdx="4" presStyleCnt="12"/>
      <dgm:spPr/>
    </dgm:pt>
    <dgm:pt modelId="{C755F541-DE2D-4CC5-B83C-A57813D723F6}" type="pres">
      <dgm:prSet presAssocID="{FB2091A3-0998-4ABF-A99B-AF45B02F49B6}" presName="childText" presStyleLbl="bgAcc1" presStyleIdx="4" presStyleCnt="12" custScaleX="224176">
        <dgm:presLayoutVars>
          <dgm:bulletEnabled val="1"/>
        </dgm:presLayoutVars>
      </dgm:prSet>
      <dgm:spPr/>
    </dgm:pt>
    <dgm:pt modelId="{32AF8D0D-0DB9-40D3-BE00-BBDC9A2A0A61}" type="pres">
      <dgm:prSet presAssocID="{AA738339-B357-487E-82C4-5D00285438FA}" presName="Name13" presStyleLbl="parChTrans1D2" presStyleIdx="5" presStyleCnt="12"/>
      <dgm:spPr/>
    </dgm:pt>
    <dgm:pt modelId="{EE12556B-C106-4D71-AA7B-8134F2439A37}" type="pres">
      <dgm:prSet presAssocID="{BB9E14BA-8BF2-4051-BF4A-E6ECA8C69659}" presName="childText" presStyleLbl="bgAcc1" presStyleIdx="5" presStyleCnt="12" custScaleX="224176">
        <dgm:presLayoutVars>
          <dgm:bulletEnabled val="1"/>
        </dgm:presLayoutVars>
      </dgm:prSet>
      <dgm:spPr/>
    </dgm:pt>
    <dgm:pt modelId="{EFE5B23C-3217-4B39-A65D-BF92869CF386}" type="pres">
      <dgm:prSet presAssocID="{AACEAE17-CB2B-4C59-BCF9-3B575CDC87D6}" presName="Name13" presStyleLbl="parChTrans1D2" presStyleIdx="6" presStyleCnt="12"/>
      <dgm:spPr/>
    </dgm:pt>
    <dgm:pt modelId="{539734B8-E969-459A-A9B9-5FD12791FC78}" type="pres">
      <dgm:prSet presAssocID="{62D747DC-AC83-40D1-A539-50813865C5EE}" presName="childText" presStyleLbl="bgAcc1" presStyleIdx="6" presStyleCnt="12" custScaleX="224176">
        <dgm:presLayoutVars>
          <dgm:bulletEnabled val="1"/>
        </dgm:presLayoutVars>
      </dgm:prSet>
      <dgm:spPr/>
    </dgm:pt>
    <dgm:pt modelId="{175EBC9A-7097-4210-BA77-B05D49AD9DBC}" type="pres">
      <dgm:prSet presAssocID="{9B4DC71B-92CD-4D4F-B3E6-95E9E1685F22}" presName="root" presStyleCnt="0"/>
      <dgm:spPr/>
    </dgm:pt>
    <dgm:pt modelId="{925F58A2-6398-4CAC-9A4E-A0141690E49B}" type="pres">
      <dgm:prSet presAssocID="{9B4DC71B-92CD-4D4F-B3E6-95E9E1685F22}" presName="rootComposite" presStyleCnt="0"/>
      <dgm:spPr/>
    </dgm:pt>
    <dgm:pt modelId="{BBC4F72E-EF9F-4263-962D-D687ABC0467C}" type="pres">
      <dgm:prSet presAssocID="{9B4DC71B-92CD-4D4F-B3E6-95E9E1685F22}" presName="rootText" presStyleLbl="node1" presStyleIdx="1" presStyleCnt="3" custScaleX="284814"/>
      <dgm:spPr/>
    </dgm:pt>
    <dgm:pt modelId="{E7C3C0C5-50FD-43B9-B9B9-22A0F3BC8092}" type="pres">
      <dgm:prSet presAssocID="{9B4DC71B-92CD-4D4F-B3E6-95E9E1685F22}" presName="rootConnector" presStyleLbl="node1" presStyleIdx="1" presStyleCnt="3"/>
      <dgm:spPr/>
    </dgm:pt>
    <dgm:pt modelId="{42B20BA3-2C0E-4D24-98ED-EC5E3ECD43A7}" type="pres">
      <dgm:prSet presAssocID="{9B4DC71B-92CD-4D4F-B3E6-95E9E1685F22}" presName="childShape" presStyleCnt="0"/>
      <dgm:spPr/>
    </dgm:pt>
    <dgm:pt modelId="{CB4DBE0B-27FF-4D62-8EAA-10BEF49BC89C}" type="pres">
      <dgm:prSet presAssocID="{407FFDC5-72BA-4B12-8439-4156148CD4C0}" presName="Name13" presStyleLbl="parChTrans1D2" presStyleIdx="7" presStyleCnt="12"/>
      <dgm:spPr/>
    </dgm:pt>
    <dgm:pt modelId="{0FC898A8-1D32-4892-9B38-BE8C8509F0FF}" type="pres">
      <dgm:prSet presAssocID="{596C3F6F-1224-43A0-9DC7-D0321D868136}" presName="childText" presStyleLbl="bgAcc1" presStyleIdx="7" presStyleCnt="12" custScaleX="336657">
        <dgm:presLayoutVars>
          <dgm:bulletEnabled val="1"/>
        </dgm:presLayoutVars>
      </dgm:prSet>
      <dgm:spPr/>
    </dgm:pt>
    <dgm:pt modelId="{611EA98C-61F7-4119-8B50-4404520B4187}" type="pres">
      <dgm:prSet presAssocID="{DFBCC4C6-0817-4D32-ACBA-2C32373D89EF}" presName="Name13" presStyleLbl="parChTrans1D2" presStyleIdx="8" presStyleCnt="12"/>
      <dgm:spPr/>
    </dgm:pt>
    <dgm:pt modelId="{72DCB89A-F56F-4E5F-8CDB-87D6E4403B65}" type="pres">
      <dgm:prSet presAssocID="{F911EB93-6BE2-43F3-9685-1B365710D3EF}" presName="childText" presStyleLbl="bgAcc1" presStyleIdx="8" presStyleCnt="12" custScaleX="336657">
        <dgm:presLayoutVars>
          <dgm:bulletEnabled val="1"/>
        </dgm:presLayoutVars>
      </dgm:prSet>
      <dgm:spPr/>
    </dgm:pt>
    <dgm:pt modelId="{19EC5F11-3571-4A51-A420-C311FF3ACE93}" type="pres">
      <dgm:prSet presAssocID="{8EFE0418-8FA9-4EB1-87A4-DAB5223B55AA}" presName="Name13" presStyleLbl="parChTrans1D2" presStyleIdx="9" presStyleCnt="12"/>
      <dgm:spPr/>
    </dgm:pt>
    <dgm:pt modelId="{14EDAB4E-3F46-4847-9238-5E75E0FE3A02}" type="pres">
      <dgm:prSet presAssocID="{2FE8EF60-F218-4504-8488-3AED0D33F53B}" presName="childText" presStyleLbl="bgAcc1" presStyleIdx="9" presStyleCnt="12" custScaleX="336657">
        <dgm:presLayoutVars>
          <dgm:bulletEnabled val="1"/>
        </dgm:presLayoutVars>
      </dgm:prSet>
      <dgm:spPr/>
    </dgm:pt>
    <dgm:pt modelId="{B9124A94-6A87-4414-A52A-B2AC4E439109}" type="pres">
      <dgm:prSet presAssocID="{2434F875-80A8-4463-956C-850A44BD7672}" presName="root" presStyleCnt="0"/>
      <dgm:spPr/>
    </dgm:pt>
    <dgm:pt modelId="{73EA7FE2-ED0F-4A8A-B228-1B06C13AB3C8}" type="pres">
      <dgm:prSet presAssocID="{2434F875-80A8-4463-956C-850A44BD7672}" presName="rootComposite" presStyleCnt="0"/>
      <dgm:spPr/>
    </dgm:pt>
    <dgm:pt modelId="{09D46260-9ACC-4D4B-B7D3-70E2886B4C5D}" type="pres">
      <dgm:prSet presAssocID="{2434F875-80A8-4463-956C-850A44BD7672}" presName="rootText" presStyleLbl="node1" presStyleIdx="2" presStyleCnt="3" custScaleX="241888" custLinFactNeighborX="53305" custLinFactNeighborY="4845"/>
      <dgm:spPr/>
    </dgm:pt>
    <dgm:pt modelId="{7BA6F14A-0AF1-4951-8B9C-9863525031C3}" type="pres">
      <dgm:prSet presAssocID="{2434F875-80A8-4463-956C-850A44BD7672}" presName="rootConnector" presStyleLbl="node1" presStyleIdx="2" presStyleCnt="3"/>
      <dgm:spPr/>
    </dgm:pt>
    <dgm:pt modelId="{A5935018-BD6D-4E70-888F-677241843DD7}" type="pres">
      <dgm:prSet presAssocID="{2434F875-80A8-4463-956C-850A44BD7672}" presName="childShape" presStyleCnt="0"/>
      <dgm:spPr/>
    </dgm:pt>
    <dgm:pt modelId="{6E67DEE3-BE28-452D-AC30-DB6B3E40262E}" type="pres">
      <dgm:prSet presAssocID="{B98C4428-B68D-4BEB-B7F4-ED013DDE5901}" presName="Name13" presStyleLbl="parChTrans1D2" presStyleIdx="10" presStyleCnt="12"/>
      <dgm:spPr/>
    </dgm:pt>
    <dgm:pt modelId="{9C4B28BD-A18F-474D-B4F9-39D81C51092E}" type="pres">
      <dgm:prSet presAssocID="{532964BD-8E54-4312-8F44-A7AF1EAE944B}" presName="childText" presStyleLbl="bgAcc1" presStyleIdx="10" presStyleCnt="12" custScaleX="240133" custLinFactNeighborX="45657" custLinFactNeighborY="41190">
        <dgm:presLayoutVars>
          <dgm:bulletEnabled val="1"/>
        </dgm:presLayoutVars>
      </dgm:prSet>
      <dgm:spPr/>
    </dgm:pt>
    <dgm:pt modelId="{E8E86AA4-7E76-4578-B6CA-518D6C53992D}" type="pres">
      <dgm:prSet presAssocID="{9D9C2355-FFDC-4F8C-ADA1-81833BB99110}" presName="Name13" presStyleLbl="parChTrans1D2" presStyleIdx="11" presStyleCnt="12"/>
      <dgm:spPr/>
    </dgm:pt>
    <dgm:pt modelId="{EB87028F-715E-445C-9889-B8AB71CB61D2}" type="pres">
      <dgm:prSet presAssocID="{E0398010-2611-420D-A808-D9E637900481}" presName="childText" presStyleLbl="bgAcc1" presStyleIdx="11" presStyleCnt="12" custScaleX="258767" custLinFactNeighborX="81775" custLinFactNeighborY="48459">
        <dgm:presLayoutVars>
          <dgm:bulletEnabled val="1"/>
        </dgm:presLayoutVars>
      </dgm:prSet>
      <dgm:spPr/>
    </dgm:pt>
  </dgm:ptLst>
  <dgm:cxnLst>
    <dgm:cxn modelId="{F96ED307-FB3E-4CED-9D65-4267C331D438}" type="presOf" srcId="{8EFE0418-8FA9-4EB1-87A4-DAB5223B55AA}" destId="{19EC5F11-3571-4A51-A420-C311FF3ACE93}" srcOrd="0" destOrd="0" presId="urn:microsoft.com/office/officeart/2005/8/layout/hierarchy3"/>
    <dgm:cxn modelId="{B9D20A0E-9F15-4AA2-863B-CCA0B890D743}" type="presOf" srcId="{E0398010-2611-420D-A808-D9E637900481}" destId="{EB87028F-715E-445C-9889-B8AB71CB61D2}" srcOrd="0" destOrd="0" presId="urn:microsoft.com/office/officeart/2005/8/layout/hierarchy3"/>
    <dgm:cxn modelId="{1230881A-8294-4A47-8996-F1D583E04EAB}" type="presOf" srcId="{9B4DC71B-92CD-4D4F-B3E6-95E9E1685F22}" destId="{E7C3C0C5-50FD-43B9-B9B9-22A0F3BC8092}" srcOrd="1" destOrd="0" presId="urn:microsoft.com/office/officeart/2005/8/layout/hierarchy3"/>
    <dgm:cxn modelId="{44552A27-1C61-4E89-A81F-268619436267}" type="presOf" srcId="{9B4DC71B-92CD-4D4F-B3E6-95E9E1685F22}" destId="{BBC4F72E-EF9F-4263-962D-D687ABC0467C}" srcOrd="0" destOrd="0" presId="urn:microsoft.com/office/officeart/2005/8/layout/hierarchy3"/>
    <dgm:cxn modelId="{FD4CF928-9CBE-461E-9A19-7A172072A6D1}" srcId="{18F30C2F-F6B8-41C0-A963-7BB30F66ADC3}" destId="{A64584C9-5CF8-4BA3-8353-8F6FD9E95D5A}" srcOrd="2" destOrd="0" parTransId="{2F106494-2A9A-42E3-B74D-039B8A5D7E4E}" sibTransId="{B169763E-48D7-4863-9AE0-4BEE487863E8}"/>
    <dgm:cxn modelId="{CBB3AA35-175D-4D2A-B102-7CA061119D58}" type="presOf" srcId="{407FFDC5-72BA-4B12-8439-4156148CD4C0}" destId="{CB4DBE0B-27FF-4D62-8EAA-10BEF49BC89C}" srcOrd="0" destOrd="0" presId="urn:microsoft.com/office/officeart/2005/8/layout/hierarchy3"/>
    <dgm:cxn modelId="{837D513B-5FC0-43D3-8DDE-7B1F183B6D1D}" type="presOf" srcId="{AACEAE17-CB2B-4C59-BCF9-3B575CDC87D6}" destId="{EFE5B23C-3217-4B39-A65D-BF92869CF386}" srcOrd="0" destOrd="0" presId="urn:microsoft.com/office/officeart/2005/8/layout/hierarchy3"/>
    <dgm:cxn modelId="{FCAECB3B-43CF-48D2-B760-A8C866C398DF}" type="presOf" srcId="{A64584C9-5CF8-4BA3-8353-8F6FD9E95D5A}" destId="{A138D5A2-46E6-4165-BA14-471FB2869D76}" srcOrd="0" destOrd="0" presId="urn:microsoft.com/office/officeart/2005/8/layout/hierarchy3"/>
    <dgm:cxn modelId="{2346063C-7DC9-4570-8410-ED48D83CA611}" type="presOf" srcId="{CAE6AA40-D90B-40F0-95A2-D059AD57C631}" destId="{0455849F-4ED0-4742-9544-1D68125ED2AB}" srcOrd="0" destOrd="0" presId="urn:microsoft.com/office/officeart/2005/8/layout/hierarchy3"/>
    <dgm:cxn modelId="{0B525A5F-3DB1-4A8E-A0BB-D0FA2DC75B89}" type="presOf" srcId="{1D4F91E4-54D8-4B28-9383-99FB1132899F}" destId="{145A2EFA-EF16-4C44-AE0D-94F49498D80D}" srcOrd="0" destOrd="0" presId="urn:microsoft.com/office/officeart/2005/8/layout/hierarchy3"/>
    <dgm:cxn modelId="{21377C46-C0F5-489C-AEC9-F3AF532113AD}" type="presOf" srcId="{532964BD-8E54-4312-8F44-A7AF1EAE944B}" destId="{9C4B28BD-A18F-474D-B4F9-39D81C51092E}" srcOrd="0" destOrd="0" presId="urn:microsoft.com/office/officeart/2005/8/layout/hierarchy3"/>
    <dgm:cxn modelId="{D01CA267-CF9A-4FB9-B14B-025BB8B3A624}" srcId="{18F30C2F-F6B8-41C0-A963-7BB30F66ADC3}" destId="{62D747DC-AC83-40D1-A539-50813865C5EE}" srcOrd="6" destOrd="0" parTransId="{AACEAE17-CB2B-4C59-BCF9-3B575CDC87D6}" sibTransId="{8008103E-E8E8-4E39-96CC-B41F3E0764A1}"/>
    <dgm:cxn modelId="{E8EB2A68-DF99-4F2B-BE83-BDE43EF7954F}" type="presOf" srcId="{62D747DC-AC83-40D1-A539-50813865C5EE}" destId="{539734B8-E969-459A-A9B9-5FD12791FC78}" srcOrd="0" destOrd="0" presId="urn:microsoft.com/office/officeart/2005/8/layout/hierarchy3"/>
    <dgm:cxn modelId="{4070AA49-4DD8-4188-8F25-0861A426BA09}" type="presOf" srcId="{2434F875-80A8-4463-956C-850A44BD7672}" destId="{09D46260-9ACC-4D4B-B7D3-70E2886B4C5D}" srcOrd="0" destOrd="0" presId="urn:microsoft.com/office/officeart/2005/8/layout/hierarchy3"/>
    <dgm:cxn modelId="{85BC446A-9E4E-417E-B183-166F61CD7F67}" type="presOf" srcId="{9CB96579-DBF1-441D-B9F1-ED118BB7BE64}" destId="{BD9D32E3-01C4-43DC-9402-39107A6C9F94}" srcOrd="0" destOrd="0" presId="urn:microsoft.com/office/officeart/2005/8/layout/hierarchy3"/>
    <dgm:cxn modelId="{0068BE6C-2E0A-48D2-B4DC-5850C6DA884A}" srcId="{18F30C2F-F6B8-41C0-A963-7BB30F66ADC3}" destId="{17499ADB-B796-4A75-89A2-6E9263F73D8B}" srcOrd="3" destOrd="0" parTransId="{7BC6E1FD-D541-4DCD-A15E-6FB7FFEBD4B0}" sibTransId="{D00E4836-3DA1-4640-BC0C-15FAFBA296F1}"/>
    <dgm:cxn modelId="{86D52B4D-76A3-4F22-AC62-11C0C12D6C55}" type="presOf" srcId="{7BC6E1FD-D541-4DCD-A15E-6FB7FFEBD4B0}" destId="{6FF4C13F-78F0-4218-98DA-BBAFD063E5D8}" srcOrd="0" destOrd="0" presId="urn:microsoft.com/office/officeart/2005/8/layout/hierarchy3"/>
    <dgm:cxn modelId="{1669384E-6B60-4133-B551-82D9EAEBAA50}" srcId="{18F30C2F-F6B8-41C0-A963-7BB30F66ADC3}" destId="{FB2091A3-0998-4ABF-A99B-AF45B02F49B6}" srcOrd="4" destOrd="0" parTransId="{1D4F91E4-54D8-4B28-9383-99FB1132899F}" sibTransId="{DE08661B-92E8-41A6-B776-84EA42445888}"/>
    <dgm:cxn modelId="{D9D9906F-3C7C-4A29-AA3C-DD975E6B55C8}" type="presOf" srcId="{AA738339-B357-487E-82C4-5D00285438FA}" destId="{32AF8D0D-0DB9-40D3-BE00-BBDC9A2A0A61}" srcOrd="0" destOrd="0" presId="urn:microsoft.com/office/officeart/2005/8/layout/hierarchy3"/>
    <dgm:cxn modelId="{47E21E72-776C-4221-8789-A180AB60E31E}" srcId="{6D01E4AF-A9C5-4F4C-A4D1-32C2626516AA}" destId="{2434F875-80A8-4463-956C-850A44BD7672}" srcOrd="2" destOrd="0" parTransId="{6FFF4DDE-44EC-4192-9D61-C2883C1BC8C3}" sibTransId="{C58A49CE-0AED-4AA8-A7AC-E57FF7CE4607}"/>
    <dgm:cxn modelId="{43C98153-D8AB-4F39-970C-BBE8CB8B40F0}" type="presOf" srcId="{18F30C2F-F6B8-41C0-A963-7BB30F66ADC3}" destId="{5B12FED3-9EFD-4ADA-BB14-0F2E4BCB5067}" srcOrd="0" destOrd="0" presId="urn:microsoft.com/office/officeart/2005/8/layout/hierarchy3"/>
    <dgm:cxn modelId="{73851A56-03A3-416A-B19C-47FDC554C468}" type="presOf" srcId="{F911EB93-6BE2-43F3-9685-1B365710D3EF}" destId="{72DCB89A-F56F-4E5F-8CDB-87D6E4403B65}" srcOrd="0" destOrd="0" presId="urn:microsoft.com/office/officeart/2005/8/layout/hierarchy3"/>
    <dgm:cxn modelId="{6CC8AA87-C6A7-4898-8FA6-6DDD346645E7}" srcId="{9B4DC71B-92CD-4D4F-B3E6-95E9E1685F22}" destId="{F911EB93-6BE2-43F3-9685-1B365710D3EF}" srcOrd="1" destOrd="0" parTransId="{DFBCC4C6-0817-4D32-ACBA-2C32373D89EF}" sibTransId="{18A5ED52-54C6-47F4-8DC4-00BF1917CCC0}"/>
    <dgm:cxn modelId="{9524C587-1568-4F67-B36B-2EE30EA27112}" type="presOf" srcId="{9D9C2355-FFDC-4F8C-ADA1-81833BB99110}" destId="{E8E86AA4-7E76-4578-B6CA-518D6C53992D}" srcOrd="0" destOrd="0" presId="urn:microsoft.com/office/officeart/2005/8/layout/hierarchy3"/>
    <dgm:cxn modelId="{E0819188-F29A-40B3-8ADD-32860EF1FDA2}" srcId="{2434F875-80A8-4463-956C-850A44BD7672}" destId="{E0398010-2611-420D-A808-D9E637900481}" srcOrd="1" destOrd="0" parTransId="{9D9C2355-FFDC-4F8C-ADA1-81833BB99110}" sibTransId="{3F9949D5-987D-4A4E-832B-85846FBBC67F}"/>
    <dgm:cxn modelId="{76AFE789-7B5D-48A8-B2BB-F41C500CC4BE}" type="presOf" srcId="{2F106494-2A9A-42E3-B74D-039B8A5D7E4E}" destId="{33673A8B-DD9E-4065-98F1-DA8092BAD05C}" srcOrd="0" destOrd="0" presId="urn:microsoft.com/office/officeart/2005/8/layout/hierarchy3"/>
    <dgm:cxn modelId="{F66C148A-9BEE-4DB5-974B-B985F5F6C557}" type="presOf" srcId="{17499ADB-B796-4A75-89A2-6E9263F73D8B}" destId="{E8CD4298-39F3-40A9-9264-EFD8189EB103}" srcOrd="0" destOrd="0" presId="urn:microsoft.com/office/officeart/2005/8/layout/hierarchy3"/>
    <dgm:cxn modelId="{D8F87198-EED1-4AB4-96CE-C959A9F36160}" type="presOf" srcId="{6D01E4AF-A9C5-4F4C-A4D1-32C2626516AA}" destId="{802CC533-753A-4AC9-B5A6-C67ADB707B88}" srcOrd="0" destOrd="0" presId="urn:microsoft.com/office/officeart/2005/8/layout/hierarchy3"/>
    <dgm:cxn modelId="{DF740899-FD2B-4E86-A1BD-462EB95EE75F}" srcId="{9B4DC71B-92CD-4D4F-B3E6-95E9E1685F22}" destId="{2FE8EF60-F218-4504-8488-3AED0D33F53B}" srcOrd="2" destOrd="0" parTransId="{8EFE0418-8FA9-4EB1-87A4-DAB5223B55AA}" sibTransId="{DBFF6421-7670-44FE-8B98-F697165AC44C}"/>
    <dgm:cxn modelId="{95B3E599-9A06-40E8-8449-98C5977DF7B9}" type="presOf" srcId="{BB9E14BA-8BF2-4051-BF4A-E6ECA8C69659}" destId="{EE12556B-C106-4D71-AA7B-8134F2439A37}" srcOrd="0" destOrd="0" presId="urn:microsoft.com/office/officeart/2005/8/layout/hierarchy3"/>
    <dgm:cxn modelId="{65D91F9A-4FEB-4C36-95F9-1EB9B4942E3D}" type="presOf" srcId="{596C3F6F-1224-43A0-9DC7-D0321D868136}" destId="{0FC898A8-1D32-4892-9B38-BE8C8509F0FF}" srcOrd="0" destOrd="0" presId="urn:microsoft.com/office/officeart/2005/8/layout/hierarchy3"/>
    <dgm:cxn modelId="{60D00A9C-19AD-4879-8FBB-503879AE8F35}" srcId="{6D01E4AF-A9C5-4F4C-A4D1-32C2626516AA}" destId="{18F30C2F-F6B8-41C0-A963-7BB30F66ADC3}" srcOrd="0" destOrd="0" parTransId="{E763C24C-9F81-41B6-A4B0-7BD1C8BDBEEB}" sibTransId="{298AC7BF-C9EA-4720-B7F3-3C6D4D98F732}"/>
    <dgm:cxn modelId="{151BAFA1-044F-4C27-A618-552A76791C15}" type="presOf" srcId="{7A9DB23E-89B2-44E9-8B71-8E5F69E38AD7}" destId="{0C353D6F-25BC-4558-B737-21EA7ECA7168}" srcOrd="0" destOrd="0" presId="urn:microsoft.com/office/officeart/2005/8/layout/hierarchy3"/>
    <dgm:cxn modelId="{9DB46AA3-5926-45C7-8D7C-6C067647C4FB}" srcId="{18F30C2F-F6B8-41C0-A963-7BB30F66ADC3}" destId="{BB9E14BA-8BF2-4051-BF4A-E6ECA8C69659}" srcOrd="5" destOrd="0" parTransId="{AA738339-B357-487E-82C4-5D00285438FA}" sibTransId="{4E82B154-CFC0-4CC4-BBAE-4EB7C8B8DC8A}"/>
    <dgm:cxn modelId="{962154A3-74B4-43F5-93CF-1525D6BEA816}" srcId="{9B4DC71B-92CD-4D4F-B3E6-95E9E1685F22}" destId="{596C3F6F-1224-43A0-9DC7-D0321D868136}" srcOrd="0" destOrd="0" parTransId="{407FFDC5-72BA-4B12-8439-4156148CD4C0}" sibTransId="{879E3F45-E72F-406F-BB9B-5516CEB1EA66}"/>
    <dgm:cxn modelId="{062DF6A4-305E-4E96-9203-1DCFC8F4E469}" type="presOf" srcId="{18F30C2F-F6B8-41C0-A963-7BB30F66ADC3}" destId="{92995A7E-BB85-4C67-BFD6-BD5A3CB7D1D9}" srcOrd="1" destOrd="0" presId="urn:microsoft.com/office/officeart/2005/8/layout/hierarchy3"/>
    <dgm:cxn modelId="{D6FF60B4-5861-4655-9B3E-1CFAF6E8FC41}" type="presOf" srcId="{DFBCC4C6-0817-4D32-ACBA-2C32373D89EF}" destId="{611EA98C-61F7-4119-8B50-4404520B4187}" srcOrd="0" destOrd="0" presId="urn:microsoft.com/office/officeart/2005/8/layout/hierarchy3"/>
    <dgm:cxn modelId="{666152BC-FD59-4F0B-BAEC-5EB52923063D}" srcId="{18F30C2F-F6B8-41C0-A963-7BB30F66ADC3}" destId="{9CB96579-DBF1-441D-B9F1-ED118BB7BE64}" srcOrd="0" destOrd="0" parTransId="{7A9DB23E-89B2-44E9-8B71-8E5F69E38AD7}" sibTransId="{5E827486-5E43-4677-ABFE-58069E953524}"/>
    <dgm:cxn modelId="{79DE22BE-D9DB-4EB7-9824-D6F6DAA83E72}" type="presOf" srcId="{26E45899-5913-4E0F-AFA0-C0127D37F166}" destId="{6D55A0A7-3393-4D32-A64F-22C58791B1D7}" srcOrd="0" destOrd="0" presId="urn:microsoft.com/office/officeart/2005/8/layout/hierarchy3"/>
    <dgm:cxn modelId="{D1D1B8C0-D29E-4F8F-AE74-03020E4C3CED}" srcId="{2434F875-80A8-4463-956C-850A44BD7672}" destId="{532964BD-8E54-4312-8F44-A7AF1EAE944B}" srcOrd="0" destOrd="0" parTransId="{B98C4428-B68D-4BEB-B7F4-ED013DDE5901}" sibTransId="{A7388589-14FC-41C9-A8C0-86B8EFB90E12}"/>
    <dgm:cxn modelId="{7EACF3C5-AC42-4424-9624-F9EDA40D9AE4}" type="presOf" srcId="{2434F875-80A8-4463-956C-850A44BD7672}" destId="{7BA6F14A-0AF1-4951-8B9C-9863525031C3}" srcOrd="1" destOrd="0" presId="urn:microsoft.com/office/officeart/2005/8/layout/hierarchy3"/>
    <dgm:cxn modelId="{392197C6-65A4-44B3-8FAF-D9D95B1FDB01}" type="presOf" srcId="{FB2091A3-0998-4ABF-A99B-AF45B02F49B6}" destId="{C755F541-DE2D-4CC5-B83C-A57813D723F6}" srcOrd="0" destOrd="0" presId="urn:microsoft.com/office/officeart/2005/8/layout/hierarchy3"/>
    <dgm:cxn modelId="{CA01AED1-AE40-4C77-9270-E30285BBF688}" type="presOf" srcId="{B98C4428-B68D-4BEB-B7F4-ED013DDE5901}" destId="{6E67DEE3-BE28-452D-AC30-DB6B3E40262E}" srcOrd="0" destOrd="0" presId="urn:microsoft.com/office/officeart/2005/8/layout/hierarchy3"/>
    <dgm:cxn modelId="{A12FB2D3-8066-4A31-AFE7-E59E836DD3F9}" srcId="{18F30C2F-F6B8-41C0-A963-7BB30F66ADC3}" destId="{26E45899-5913-4E0F-AFA0-C0127D37F166}" srcOrd="1" destOrd="0" parTransId="{CAE6AA40-D90B-40F0-95A2-D059AD57C631}" sibTransId="{A5CB4EE9-3143-445B-BCF9-1B8E1103441D}"/>
    <dgm:cxn modelId="{595A48DC-8B87-434C-9E8D-D13A28A0102F}" srcId="{6D01E4AF-A9C5-4F4C-A4D1-32C2626516AA}" destId="{9B4DC71B-92CD-4D4F-B3E6-95E9E1685F22}" srcOrd="1" destOrd="0" parTransId="{DF3412D9-5434-4F13-B690-F5FB03D8D5C7}" sibTransId="{C8111742-F7D8-409B-A1E3-0FA11AD5A9B4}"/>
    <dgm:cxn modelId="{098DF8ED-009C-4D13-B21D-4B0E72C6785A}" type="presOf" srcId="{2FE8EF60-F218-4504-8488-3AED0D33F53B}" destId="{14EDAB4E-3F46-4847-9238-5E75E0FE3A02}" srcOrd="0" destOrd="0" presId="urn:microsoft.com/office/officeart/2005/8/layout/hierarchy3"/>
    <dgm:cxn modelId="{F455BA92-A889-4448-B6A9-7A4FC9008EE7}" type="presParOf" srcId="{802CC533-753A-4AC9-B5A6-C67ADB707B88}" destId="{D145D391-98BE-4D1F-A99B-EA3F78053DCA}" srcOrd="0" destOrd="0" presId="urn:microsoft.com/office/officeart/2005/8/layout/hierarchy3"/>
    <dgm:cxn modelId="{A453A099-CFD8-4039-9FA7-BE7565638393}" type="presParOf" srcId="{D145D391-98BE-4D1F-A99B-EA3F78053DCA}" destId="{FA2D676C-ED89-48C0-9742-0F401A6509D0}" srcOrd="0" destOrd="0" presId="urn:microsoft.com/office/officeart/2005/8/layout/hierarchy3"/>
    <dgm:cxn modelId="{273B81DA-3EE8-4F85-9FD5-3CDCFA47793A}" type="presParOf" srcId="{FA2D676C-ED89-48C0-9742-0F401A6509D0}" destId="{5B12FED3-9EFD-4ADA-BB14-0F2E4BCB5067}" srcOrd="0" destOrd="0" presId="urn:microsoft.com/office/officeart/2005/8/layout/hierarchy3"/>
    <dgm:cxn modelId="{D2B0A7EB-5FFA-4A4A-A538-747460866F8F}" type="presParOf" srcId="{FA2D676C-ED89-48C0-9742-0F401A6509D0}" destId="{92995A7E-BB85-4C67-BFD6-BD5A3CB7D1D9}" srcOrd="1" destOrd="0" presId="urn:microsoft.com/office/officeart/2005/8/layout/hierarchy3"/>
    <dgm:cxn modelId="{0019C7C9-4E22-4067-8C70-ACFA3AB24D97}" type="presParOf" srcId="{D145D391-98BE-4D1F-A99B-EA3F78053DCA}" destId="{B940B045-E0D2-4D34-A813-1AEF2372AA03}" srcOrd="1" destOrd="0" presId="urn:microsoft.com/office/officeart/2005/8/layout/hierarchy3"/>
    <dgm:cxn modelId="{39694AFC-5C43-4BF2-A1BD-C837A5D95623}" type="presParOf" srcId="{B940B045-E0D2-4D34-A813-1AEF2372AA03}" destId="{0C353D6F-25BC-4558-B737-21EA7ECA7168}" srcOrd="0" destOrd="0" presId="urn:microsoft.com/office/officeart/2005/8/layout/hierarchy3"/>
    <dgm:cxn modelId="{047EA518-0DD3-4C94-8B9C-39A7F5246D9A}" type="presParOf" srcId="{B940B045-E0D2-4D34-A813-1AEF2372AA03}" destId="{BD9D32E3-01C4-43DC-9402-39107A6C9F94}" srcOrd="1" destOrd="0" presId="urn:microsoft.com/office/officeart/2005/8/layout/hierarchy3"/>
    <dgm:cxn modelId="{D71E874D-7657-4D3E-8BC6-4968D2C94E08}" type="presParOf" srcId="{B940B045-E0D2-4D34-A813-1AEF2372AA03}" destId="{0455849F-4ED0-4742-9544-1D68125ED2AB}" srcOrd="2" destOrd="0" presId="urn:microsoft.com/office/officeart/2005/8/layout/hierarchy3"/>
    <dgm:cxn modelId="{024753CB-0877-4456-BE99-B3176C2BE0DB}" type="presParOf" srcId="{B940B045-E0D2-4D34-A813-1AEF2372AA03}" destId="{6D55A0A7-3393-4D32-A64F-22C58791B1D7}" srcOrd="3" destOrd="0" presId="urn:microsoft.com/office/officeart/2005/8/layout/hierarchy3"/>
    <dgm:cxn modelId="{52C37307-2DF0-496E-BB94-D42D30A0E79D}" type="presParOf" srcId="{B940B045-E0D2-4D34-A813-1AEF2372AA03}" destId="{33673A8B-DD9E-4065-98F1-DA8092BAD05C}" srcOrd="4" destOrd="0" presId="urn:microsoft.com/office/officeart/2005/8/layout/hierarchy3"/>
    <dgm:cxn modelId="{25BA2E14-32F6-4147-9A60-828985D0CB6B}" type="presParOf" srcId="{B940B045-E0D2-4D34-A813-1AEF2372AA03}" destId="{A138D5A2-46E6-4165-BA14-471FB2869D76}" srcOrd="5" destOrd="0" presId="urn:microsoft.com/office/officeart/2005/8/layout/hierarchy3"/>
    <dgm:cxn modelId="{BAC871A4-F15B-4CC9-B24B-0CC168BE5FC3}" type="presParOf" srcId="{B940B045-E0D2-4D34-A813-1AEF2372AA03}" destId="{6FF4C13F-78F0-4218-98DA-BBAFD063E5D8}" srcOrd="6" destOrd="0" presId="urn:microsoft.com/office/officeart/2005/8/layout/hierarchy3"/>
    <dgm:cxn modelId="{9656396B-800C-470C-8E2C-C2E62324B598}" type="presParOf" srcId="{B940B045-E0D2-4D34-A813-1AEF2372AA03}" destId="{E8CD4298-39F3-40A9-9264-EFD8189EB103}" srcOrd="7" destOrd="0" presId="urn:microsoft.com/office/officeart/2005/8/layout/hierarchy3"/>
    <dgm:cxn modelId="{21F45F57-E46A-4EA2-9677-4F0AAC27AA9D}" type="presParOf" srcId="{B940B045-E0D2-4D34-A813-1AEF2372AA03}" destId="{145A2EFA-EF16-4C44-AE0D-94F49498D80D}" srcOrd="8" destOrd="0" presId="urn:microsoft.com/office/officeart/2005/8/layout/hierarchy3"/>
    <dgm:cxn modelId="{6187E384-2FE8-43E6-BE97-F18AFAEF3096}" type="presParOf" srcId="{B940B045-E0D2-4D34-A813-1AEF2372AA03}" destId="{C755F541-DE2D-4CC5-B83C-A57813D723F6}" srcOrd="9" destOrd="0" presId="urn:microsoft.com/office/officeart/2005/8/layout/hierarchy3"/>
    <dgm:cxn modelId="{997A21FA-2133-4D74-8BBC-25F051A9E93B}" type="presParOf" srcId="{B940B045-E0D2-4D34-A813-1AEF2372AA03}" destId="{32AF8D0D-0DB9-40D3-BE00-BBDC9A2A0A61}" srcOrd="10" destOrd="0" presId="urn:microsoft.com/office/officeart/2005/8/layout/hierarchy3"/>
    <dgm:cxn modelId="{78BED95D-6B96-47B9-81FB-4CD2BCBB5714}" type="presParOf" srcId="{B940B045-E0D2-4D34-A813-1AEF2372AA03}" destId="{EE12556B-C106-4D71-AA7B-8134F2439A37}" srcOrd="11" destOrd="0" presId="urn:microsoft.com/office/officeart/2005/8/layout/hierarchy3"/>
    <dgm:cxn modelId="{DCB96871-D9C5-48BC-AC5D-A0C9C2606CF2}" type="presParOf" srcId="{B940B045-E0D2-4D34-A813-1AEF2372AA03}" destId="{EFE5B23C-3217-4B39-A65D-BF92869CF386}" srcOrd="12" destOrd="0" presId="urn:microsoft.com/office/officeart/2005/8/layout/hierarchy3"/>
    <dgm:cxn modelId="{85083908-F163-468E-9649-09D633A0311A}" type="presParOf" srcId="{B940B045-E0D2-4D34-A813-1AEF2372AA03}" destId="{539734B8-E969-459A-A9B9-5FD12791FC78}" srcOrd="13" destOrd="0" presId="urn:microsoft.com/office/officeart/2005/8/layout/hierarchy3"/>
    <dgm:cxn modelId="{15CC8B52-FE91-4555-9BD0-299377918E1D}" type="presParOf" srcId="{802CC533-753A-4AC9-B5A6-C67ADB707B88}" destId="{175EBC9A-7097-4210-BA77-B05D49AD9DBC}" srcOrd="1" destOrd="0" presId="urn:microsoft.com/office/officeart/2005/8/layout/hierarchy3"/>
    <dgm:cxn modelId="{E2F954E4-A8C6-4597-8619-F8E29E981008}" type="presParOf" srcId="{175EBC9A-7097-4210-BA77-B05D49AD9DBC}" destId="{925F58A2-6398-4CAC-9A4E-A0141690E49B}" srcOrd="0" destOrd="0" presId="urn:microsoft.com/office/officeart/2005/8/layout/hierarchy3"/>
    <dgm:cxn modelId="{DB8EA3AA-E58C-4881-9AA9-A688347D4C80}" type="presParOf" srcId="{925F58A2-6398-4CAC-9A4E-A0141690E49B}" destId="{BBC4F72E-EF9F-4263-962D-D687ABC0467C}" srcOrd="0" destOrd="0" presId="urn:microsoft.com/office/officeart/2005/8/layout/hierarchy3"/>
    <dgm:cxn modelId="{0A8A5A40-B7F2-415D-8D25-C4A8018A0618}" type="presParOf" srcId="{925F58A2-6398-4CAC-9A4E-A0141690E49B}" destId="{E7C3C0C5-50FD-43B9-B9B9-22A0F3BC8092}" srcOrd="1" destOrd="0" presId="urn:microsoft.com/office/officeart/2005/8/layout/hierarchy3"/>
    <dgm:cxn modelId="{40A30A9E-1C2F-46A6-A1FB-91F1A5D53D37}" type="presParOf" srcId="{175EBC9A-7097-4210-BA77-B05D49AD9DBC}" destId="{42B20BA3-2C0E-4D24-98ED-EC5E3ECD43A7}" srcOrd="1" destOrd="0" presId="urn:microsoft.com/office/officeart/2005/8/layout/hierarchy3"/>
    <dgm:cxn modelId="{542F8786-9E3B-4EB6-B039-F0FD5ED8A36E}" type="presParOf" srcId="{42B20BA3-2C0E-4D24-98ED-EC5E3ECD43A7}" destId="{CB4DBE0B-27FF-4D62-8EAA-10BEF49BC89C}" srcOrd="0" destOrd="0" presId="urn:microsoft.com/office/officeart/2005/8/layout/hierarchy3"/>
    <dgm:cxn modelId="{4C00338A-C662-4CCF-9B8F-3324715C7A0E}" type="presParOf" srcId="{42B20BA3-2C0E-4D24-98ED-EC5E3ECD43A7}" destId="{0FC898A8-1D32-4892-9B38-BE8C8509F0FF}" srcOrd="1" destOrd="0" presId="urn:microsoft.com/office/officeart/2005/8/layout/hierarchy3"/>
    <dgm:cxn modelId="{3BEC28B3-9086-4DB0-AC93-845FD2F0B800}" type="presParOf" srcId="{42B20BA3-2C0E-4D24-98ED-EC5E3ECD43A7}" destId="{611EA98C-61F7-4119-8B50-4404520B4187}" srcOrd="2" destOrd="0" presId="urn:microsoft.com/office/officeart/2005/8/layout/hierarchy3"/>
    <dgm:cxn modelId="{3E010227-068B-4411-AAC2-62C60212A784}" type="presParOf" srcId="{42B20BA3-2C0E-4D24-98ED-EC5E3ECD43A7}" destId="{72DCB89A-F56F-4E5F-8CDB-87D6E4403B65}" srcOrd="3" destOrd="0" presId="urn:microsoft.com/office/officeart/2005/8/layout/hierarchy3"/>
    <dgm:cxn modelId="{06511E5F-7BCF-4D40-AEC1-3D85F1476E83}" type="presParOf" srcId="{42B20BA3-2C0E-4D24-98ED-EC5E3ECD43A7}" destId="{19EC5F11-3571-4A51-A420-C311FF3ACE93}" srcOrd="4" destOrd="0" presId="urn:microsoft.com/office/officeart/2005/8/layout/hierarchy3"/>
    <dgm:cxn modelId="{0D326EDB-EA52-451A-8206-294AEF48CF0E}" type="presParOf" srcId="{42B20BA3-2C0E-4D24-98ED-EC5E3ECD43A7}" destId="{14EDAB4E-3F46-4847-9238-5E75E0FE3A02}" srcOrd="5" destOrd="0" presId="urn:microsoft.com/office/officeart/2005/8/layout/hierarchy3"/>
    <dgm:cxn modelId="{A2E792C2-CD00-42B7-A68B-4083D54A3081}" type="presParOf" srcId="{802CC533-753A-4AC9-B5A6-C67ADB707B88}" destId="{B9124A94-6A87-4414-A52A-B2AC4E439109}" srcOrd="2" destOrd="0" presId="urn:microsoft.com/office/officeart/2005/8/layout/hierarchy3"/>
    <dgm:cxn modelId="{D092FA7B-E1D9-4A49-BA44-F3A3ED5D6BB3}" type="presParOf" srcId="{B9124A94-6A87-4414-A52A-B2AC4E439109}" destId="{73EA7FE2-ED0F-4A8A-B228-1B06C13AB3C8}" srcOrd="0" destOrd="0" presId="urn:microsoft.com/office/officeart/2005/8/layout/hierarchy3"/>
    <dgm:cxn modelId="{A091C07D-9A02-4E2F-81DB-41C52B3646E1}" type="presParOf" srcId="{73EA7FE2-ED0F-4A8A-B228-1B06C13AB3C8}" destId="{09D46260-9ACC-4D4B-B7D3-70E2886B4C5D}" srcOrd="0" destOrd="0" presId="urn:microsoft.com/office/officeart/2005/8/layout/hierarchy3"/>
    <dgm:cxn modelId="{4BEF262D-9267-4123-A0FC-929A37AE7856}" type="presParOf" srcId="{73EA7FE2-ED0F-4A8A-B228-1B06C13AB3C8}" destId="{7BA6F14A-0AF1-4951-8B9C-9863525031C3}" srcOrd="1" destOrd="0" presId="urn:microsoft.com/office/officeart/2005/8/layout/hierarchy3"/>
    <dgm:cxn modelId="{33D25DCD-63AE-4074-B990-926522A0A826}" type="presParOf" srcId="{B9124A94-6A87-4414-A52A-B2AC4E439109}" destId="{A5935018-BD6D-4E70-888F-677241843DD7}" srcOrd="1" destOrd="0" presId="urn:microsoft.com/office/officeart/2005/8/layout/hierarchy3"/>
    <dgm:cxn modelId="{4F6DEE67-2434-47E8-83EF-AE8C43313EEF}" type="presParOf" srcId="{A5935018-BD6D-4E70-888F-677241843DD7}" destId="{6E67DEE3-BE28-452D-AC30-DB6B3E40262E}" srcOrd="0" destOrd="0" presId="urn:microsoft.com/office/officeart/2005/8/layout/hierarchy3"/>
    <dgm:cxn modelId="{28AFF302-E626-477C-B031-FB230B779CBE}" type="presParOf" srcId="{A5935018-BD6D-4E70-888F-677241843DD7}" destId="{9C4B28BD-A18F-474D-B4F9-39D81C51092E}" srcOrd="1" destOrd="0" presId="urn:microsoft.com/office/officeart/2005/8/layout/hierarchy3"/>
    <dgm:cxn modelId="{9C56685C-82D9-437E-ADB3-31530676E904}" type="presParOf" srcId="{A5935018-BD6D-4E70-888F-677241843DD7}" destId="{E8E86AA4-7E76-4578-B6CA-518D6C53992D}" srcOrd="2" destOrd="0" presId="urn:microsoft.com/office/officeart/2005/8/layout/hierarchy3"/>
    <dgm:cxn modelId="{EF65CD29-790A-4C66-9CD2-30B978F3CAE8}" type="presParOf" srcId="{A5935018-BD6D-4E70-888F-677241843DD7}" destId="{EB87028F-715E-445C-9889-B8AB71CB61D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01E4AF-A9C5-4F4C-A4D1-32C2626516AA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18F30C2F-F6B8-41C0-A963-7BB30F66ADC3}">
      <dgm:prSet phldrT="[Texto]" custT="1"/>
      <dgm:spPr>
        <a:solidFill>
          <a:srgbClr val="FF99CC"/>
        </a:solidFill>
      </dgm:spPr>
      <dgm:t>
        <a:bodyPr/>
        <a:lstStyle/>
        <a:p>
          <a:pPr algn="l"/>
          <a:r>
            <a:rPr lang="es-CO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Plataformas, chasis, similares:</a:t>
          </a:r>
        </a:p>
      </dgm:t>
    </dgm:pt>
    <dgm:pt modelId="{E763C24C-9F81-41B6-A4B0-7BD1C8BDBEEB}" type="parTrans" cxnId="{60D00A9C-19AD-4879-8FBB-503879AE8F35}">
      <dgm:prSet/>
      <dgm:spPr/>
      <dgm:t>
        <a:bodyPr/>
        <a:lstStyle/>
        <a:p>
          <a:endParaRPr lang="es-CO"/>
        </a:p>
      </dgm:t>
    </dgm:pt>
    <dgm:pt modelId="{298AC7BF-C9EA-4720-B7F3-3C6D4D98F732}" type="sibTrans" cxnId="{60D00A9C-19AD-4879-8FBB-503879AE8F35}">
      <dgm:prSet/>
      <dgm:spPr/>
      <dgm:t>
        <a:bodyPr/>
        <a:lstStyle/>
        <a:p>
          <a:endParaRPr lang="es-CO"/>
        </a:p>
      </dgm:t>
    </dgm:pt>
    <dgm:pt modelId="{9CB96579-DBF1-441D-B9F1-ED118BB7BE64}">
      <dgm:prSet phldrT="[Texto]" custT="1"/>
      <dgm:spPr/>
      <dgm:t>
        <a:bodyPr/>
        <a:lstStyle/>
        <a:p>
          <a:pPr algn="l"/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Pata mecánica</a:t>
          </a:r>
        </a:p>
      </dgm:t>
    </dgm:pt>
    <dgm:pt modelId="{7A9DB23E-89B2-44E9-8B71-8E5F69E38AD7}" type="parTrans" cxnId="{666152BC-FD59-4F0B-BAEC-5EB52923063D}">
      <dgm:prSet/>
      <dgm:spPr/>
      <dgm:t>
        <a:bodyPr/>
        <a:lstStyle/>
        <a:p>
          <a:endParaRPr lang="es-CO"/>
        </a:p>
      </dgm:t>
    </dgm:pt>
    <dgm:pt modelId="{5E827486-5E43-4677-ABFE-58069E953524}" type="sibTrans" cxnId="{666152BC-FD59-4F0B-BAEC-5EB52923063D}">
      <dgm:prSet/>
      <dgm:spPr/>
      <dgm:t>
        <a:bodyPr/>
        <a:lstStyle/>
        <a:p>
          <a:endParaRPr lang="es-CO"/>
        </a:p>
      </dgm:t>
    </dgm:pt>
    <dgm:pt modelId="{26E45899-5913-4E0F-AFA0-C0127D37F166}">
      <dgm:prSet phldrT="[Texto]" custT="1"/>
      <dgm:spPr/>
      <dgm:t>
        <a:bodyPr/>
        <a:lstStyle/>
        <a:p>
          <a:pPr algn="l"/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Llantas, parachoques y luces</a:t>
          </a:r>
        </a:p>
      </dgm:t>
    </dgm:pt>
    <dgm:pt modelId="{CAE6AA40-D90B-40F0-95A2-D059AD57C631}" type="parTrans" cxnId="{A12FB2D3-8066-4A31-AFE7-E59E836DD3F9}">
      <dgm:prSet/>
      <dgm:spPr/>
      <dgm:t>
        <a:bodyPr/>
        <a:lstStyle/>
        <a:p>
          <a:endParaRPr lang="es-CO"/>
        </a:p>
      </dgm:t>
    </dgm:pt>
    <dgm:pt modelId="{A5CB4EE9-3143-445B-BCF9-1B8E1103441D}" type="sibTrans" cxnId="{A12FB2D3-8066-4A31-AFE7-E59E836DD3F9}">
      <dgm:prSet/>
      <dgm:spPr/>
      <dgm:t>
        <a:bodyPr/>
        <a:lstStyle/>
        <a:p>
          <a:endParaRPr lang="es-CO"/>
        </a:p>
      </dgm:t>
    </dgm:pt>
    <dgm:pt modelId="{9B4DC71B-92CD-4D4F-B3E6-95E9E1685F22}">
      <dgm:prSet phldrT="[Texto]" custT="1"/>
      <dgm:spPr>
        <a:solidFill>
          <a:srgbClr val="FF99CC"/>
        </a:solidFill>
      </dgm:spPr>
      <dgm:t>
        <a:bodyPr/>
        <a:lstStyle/>
        <a:p>
          <a:pPr algn="l"/>
          <a:r>
            <a:rPr lang="es-CO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Camiones (tractores/cabezales):</a:t>
          </a:r>
        </a:p>
      </dgm:t>
    </dgm:pt>
    <dgm:pt modelId="{DF3412D9-5434-4F13-B690-F5FB03D8D5C7}" type="parTrans" cxnId="{595A48DC-8B87-434C-9E8D-D13A28A0102F}">
      <dgm:prSet/>
      <dgm:spPr/>
      <dgm:t>
        <a:bodyPr/>
        <a:lstStyle/>
        <a:p>
          <a:endParaRPr lang="es-CO"/>
        </a:p>
      </dgm:t>
    </dgm:pt>
    <dgm:pt modelId="{C8111742-F7D8-409B-A1E3-0FA11AD5A9B4}" type="sibTrans" cxnId="{595A48DC-8B87-434C-9E8D-D13A28A0102F}">
      <dgm:prSet/>
      <dgm:spPr/>
      <dgm:t>
        <a:bodyPr/>
        <a:lstStyle/>
        <a:p>
          <a:endParaRPr lang="es-CO"/>
        </a:p>
      </dgm:t>
    </dgm:pt>
    <dgm:pt modelId="{596C3F6F-1224-43A0-9DC7-D0321D868136}">
      <dgm:prSet phldrT="[Texto]" custT="1"/>
      <dgm:spPr/>
      <dgm:t>
        <a:bodyPr/>
        <a:lstStyle/>
        <a:p>
          <a:pPr algn="l"/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Llantas, parachoques y luces</a:t>
          </a:r>
        </a:p>
      </dgm:t>
    </dgm:pt>
    <dgm:pt modelId="{407FFDC5-72BA-4B12-8439-4156148CD4C0}" type="parTrans" cxnId="{962154A3-74B4-43F5-93CF-1525D6BEA816}">
      <dgm:prSet/>
      <dgm:spPr/>
      <dgm:t>
        <a:bodyPr/>
        <a:lstStyle/>
        <a:p>
          <a:endParaRPr lang="es-CO"/>
        </a:p>
      </dgm:t>
    </dgm:pt>
    <dgm:pt modelId="{879E3F45-E72F-406F-BB9B-5516CEB1EA66}" type="sibTrans" cxnId="{962154A3-74B4-43F5-93CF-1525D6BEA816}">
      <dgm:prSet/>
      <dgm:spPr/>
      <dgm:t>
        <a:bodyPr/>
        <a:lstStyle/>
        <a:p>
          <a:endParaRPr lang="es-CO"/>
        </a:p>
      </dgm:t>
    </dgm:pt>
    <dgm:pt modelId="{A64584C9-5CF8-4BA3-8353-8F6FD9E95D5A}">
      <dgm:prSet phldrT="[Texto]" custT="1"/>
      <dgm:spPr/>
      <dgm:t>
        <a:bodyPr/>
        <a:lstStyle/>
        <a:p>
          <a:pPr algn="l"/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Placa del patín (estructura de fijación del pin que entra en la quinta rueda</a:t>
          </a:r>
        </a:p>
      </dgm:t>
    </dgm:pt>
    <dgm:pt modelId="{2F106494-2A9A-42E3-B74D-039B8A5D7E4E}" type="parTrans" cxnId="{FD4CF928-9CBE-461E-9A19-7A172072A6D1}">
      <dgm:prSet/>
      <dgm:spPr/>
      <dgm:t>
        <a:bodyPr/>
        <a:lstStyle/>
        <a:p>
          <a:endParaRPr lang="es-CO"/>
        </a:p>
      </dgm:t>
    </dgm:pt>
    <dgm:pt modelId="{B169763E-48D7-4863-9AE0-4BEE487863E8}" type="sibTrans" cxnId="{FD4CF928-9CBE-461E-9A19-7A172072A6D1}">
      <dgm:prSet/>
      <dgm:spPr/>
      <dgm:t>
        <a:bodyPr/>
        <a:lstStyle/>
        <a:p>
          <a:endParaRPr lang="es-CO"/>
        </a:p>
      </dgm:t>
    </dgm:pt>
    <dgm:pt modelId="{2FE8EF60-F218-4504-8488-3AED0D33F53B}">
      <dgm:prSet phldrT="[Texto]" custT="1"/>
      <dgm:spPr/>
      <dgm:t>
        <a:bodyPr/>
        <a:lstStyle/>
        <a:p>
          <a:pPr algn="l"/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Puertas y compartimientos de herramientas</a:t>
          </a:r>
        </a:p>
      </dgm:t>
    </dgm:pt>
    <dgm:pt modelId="{8EFE0418-8FA9-4EB1-87A4-DAB5223B55AA}" type="parTrans" cxnId="{DF740899-FD2B-4E86-A1BD-462EB95EE75F}">
      <dgm:prSet/>
      <dgm:spPr/>
      <dgm:t>
        <a:bodyPr/>
        <a:lstStyle/>
        <a:p>
          <a:endParaRPr lang="es-CO"/>
        </a:p>
      </dgm:t>
    </dgm:pt>
    <dgm:pt modelId="{DBFF6421-7670-44FE-8B98-F697165AC44C}" type="sibTrans" cxnId="{DF740899-FD2B-4E86-A1BD-462EB95EE75F}">
      <dgm:prSet/>
      <dgm:spPr/>
      <dgm:t>
        <a:bodyPr/>
        <a:lstStyle/>
        <a:p>
          <a:endParaRPr lang="es-CO"/>
        </a:p>
      </dgm:t>
    </dgm:pt>
    <dgm:pt modelId="{532964BD-8E54-4312-8F44-A7AF1EAE944B}">
      <dgm:prSet phldrT="[Texto]" custT="1"/>
      <dgm:spPr/>
      <dgm:t>
        <a:bodyPr/>
        <a:lstStyle/>
        <a:p>
          <a:pPr algn="l"/>
          <a:r>
            <a:rPr lang="es-CO" sz="1100" b="0" dirty="0">
              <a:latin typeface="Calibri" panose="020F0502020204030204" pitchFamily="34" charset="0"/>
              <a:cs typeface="Calibri" panose="020F0502020204030204" pitchFamily="34" charset="0"/>
            </a:rPr>
            <a:t>Inspección con los puntos anteriores</a:t>
          </a:r>
        </a:p>
      </dgm:t>
    </dgm:pt>
    <dgm:pt modelId="{B98C4428-B68D-4BEB-B7F4-ED013DDE5901}" type="parTrans" cxnId="{D1D1B8C0-D29E-4F8F-AE74-03020E4C3CED}">
      <dgm:prSet/>
      <dgm:spPr/>
      <dgm:t>
        <a:bodyPr/>
        <a:lstStyle/>
        <a:p>
          <a:endParaRPr lang="es-CO"/>
        </a:p>
      </dgm:t>
    </dgm:pt>
    <dgm:pt modelId="{A7388589-14FC-41C9-A8C0-86B8EFB90E12}" type="sibTrans" cxnId="{D1D1B8C0-D29E-4F8F-AE74-03020E4C3CED}">
      <dgm:prSet/>
      <dgm:spPr/>
      <dgm:t>
        <a:bodyPr/>
        <a:lstStyle/>
        <a:p>
          <a:endParaRPr lang="es-CO"/>
        </a:p>
      </dgm:t>
    </dgm:pt>
    <dgm:pt modelId="{E0398010-2611-420D-A808-D9E637900481}">
      <dgm:prSet phldrT="[Texto]" custT="1"/>
      <dgm:spPr/>
      <dgm:t>
        <a:bodyPr/>
        <a:lstStyle/>
        <a:p>
          <a:pPr algn="l"/>
          <a:r>
            <a:rPr lang="es-CO" sz="1100" b="0" dirty="0">
              <a:latin typeface="Calibri" panose="020F0502020204030204" pitchFamily="34" charset="0"/>
              <a:cs typeface="Calibri" panose="020F0502020204030204" pitchFamily="34" charset="0"/>
            </a:rPr>
            <a:t>Cualquier otro elemento de riesgo identificado</a:t>
          </a:r>
        </a:p>
      </dgm:t>
    </dgm:pt>
    <dgm:pt modelId="{9D9C2355-FFDC-4F8C-ADA1-81833BB99110}" type="parTrans" cxnId="{E0819188-F29A-40B3-8ADD-32860EF1FDA2}">
      <dgm:prSet/>
      <dgm:spPr/>
      <dgm:t>
        <a:bodyPr/>
        <a:lstStyle/>
        <a:p>
          <a:endParaRPr lang="es-CO"/>
        </a:p>
      </dgm:t>
    </dgm:pt>
    <dgm:pt modelId="{3F9949D5-987D-4A4E-832B-85846FBBC67F}" type="sibTrans" cxnId="{E0819188-F29A-40B3-8ADD-32860EF1FDA2}">
      <dgm:prSet/>
      <dgm:spPr/>
      <dgm:t>
        <a:bodyPr/>
        <a:lstStyle/>
        <a:p>
          <a:endParaRPr lang="es-CO"/>
        </a:p>
      </dgm:t>
    </dgm:pt>
    <dgm:pt modelId="{2434F875-80A8-4463-956C-850A44BD7672}">
      <dgm:prSet phldrT="[Texto]" custT="1"/>
      <dgm:spPr>
        <a:solidFill>
          <a:srgbClr val="FF99CC"/>
        </a:solidFill>
      </dgm:spPr>
      <dgm:t>
        <a:bodyPr/>
        <a:lstStyle/>
        <a:p>
          <a:pPr algn="l"/>
          <a:r>
            <a:rPr lang="es-CO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Para otras unidades de carga:</a:t>
          </a:r>
        </a:p>
      </dgm:t>
    </dgm:pt>
    <dgm:pt modelId="{C58A49CE-0AED-4AA8-A7AC-E57FF7CE4607}" type="sibTrans" cxnId="{47E21E72-776C-4221-8789-A180AB60E31E}">
      <dgm:prSet/>
      <dgm:spPr/>
      <dgm:t>
        <a:bodyPr/>
        <a:lstStyle/>
        <a:p>
          <a:endParaRPr lang="es-CO"/>
        </a:p>
      </dgm:t>
    </dgm:pt>
    <dgm:pt modelId="{6FFF4DDE-44EC-4192-9D61-C2883C1BC8C3}" type="parTrans" cxnId="{47E21E72-776C-4221-8789-A180AB60E31E}">
      <dgm:prSet/>
      <dgm:spPr/>
      <dgm:t>
        <a:bodyPr/>
        <a:lstStyle/>
        <a:p>
          <a:endParaRPr lang="es-CO"/>
        </a:p>
      </dgm:t>
    </dgm:pt>
    <dgm:pt modelId="{A8105636-3F3D-410B-BC40-525F10253660}">
      <dgm:prSet phldrT="[Texto]" custT="1"/>
      <dgm:spPr/>
      <dgm:t>
        <a:bodyPr/>
        <a:lstStyle/>
        <a:p>
          <a:pPr algn="l"/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Caja de la batería</a:t>
          </a:r>
        </a:p>
      </dgm:t>
    </dgm:pt>
    <dgm:pt modelId="{A406BD08-74B3-4FFB-8296-E30B4FC35D0C}" type="parTrans" cxnId="{D3499482-4262-4CFB-B541-BBF8A118A783}">
      <dgm:prSet/>
      <dgm:spPr/>
      <dgm:t>
        <a:bodyPr/>
        <a:lstStyle/>
        <a:p>
          <a:endParaRPr lang="es-CO"/>
        </a:p>
      </dgm:t>
    </dgm:pt>
    <dgm:pt modelId="{8E0538DF-20D6-4CB8-A560-4C4167B0DEDF}" type="sibTrans" cxnId="{D3499482-4262-4CFB-B541-BBF8A118A783}">
      <dgm:prSet/>
      <dgm:spPr/>
      <dgm:t>
        <a:bodyPr/>
        <a:lstStyle/>
        <a:p>
          <a:endParaRPr lang="es-CO"/>
        </a:p>
      </dgm:t>
    </dgm:pt>
    <dgm:pt modelId="{AAFAE517-83F0-41D6-8C2E-B825A178C05B}">
      <dgm:prSet phldrT="[Texto]" custT="1"/>
      <dgm:spPr/>
      <dgm:t>
        <a:bodyPr/>
        <a:lstStyle/>
        <a:p>
          <a:pPr algn="l"/>
          <a:r>
            <a:rPr lang="es-CO" sz="1100">
              <a:latin typeface="Calibri" panose="020F0502020204030204" pitchFamily="34" charset="0"/>
              <a:cs typeface="Calibri" panose="020F0502020204030204" pitchFamily="34" charset="0"/>
            </a:rPr>
            <a:t>Tanques de combustible, agua  y aire</a:t>
          </a:r>
        </a:p>
      </dgm:t>
    </dgm:pt>
    <dgm:pt modelId="{8D7CCAEF-63C3-4134-ABDD-7BF44BF93028}" type="parTrans" cxnId="{574F3AEA-509D-4C87-84D4-035139DAE5F1}">
      <dgm:prSet/>
      <dgm:spPr/>
      <dgm:t>
        <a:bodyPr/>
        <a:lstStyle/>
        <a:p>
          <a:endParaRPr lang="es-CO"/>
        </a:p>
      </dgm:t>
    </dgm:pt>
    <dgm:pt modelId="{DBB11681-AB69-4467-B245-F31D9642EB7D}" type="sibTrans" cxnId="{574F3AEA-509D-4C87-84D4-035139DAE5F1}">
      <dgm:prSet/>
      <dgm:spPr/>
      <dgm:t>
        <a:bodyPr/>
        <a:lstStyle/>
        <a:p>
          <a:endParaRPr lang="es-CO"/>
        </a:p>
      </dgm:t>
    </dgm:pt>
    <dgm:pt modelId="{D0020EB2-3A94-4603-9BBB-4C9E75A464BC}">
      <dgm:prSet phldrT="[Texto]" custT="1"/>
      <dgm:spPr/>
      <dgm:t>
        <a:bodyPr/>
        <a:lstStyle/>
        <a:p>
          <a:pPr algn="l"/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Compartimientos del interior de la cabina y litera</a:t>
          </a:r>
        </a:p>
      </dgm:t>
    </dgm:pt>
    <dgm:pt modelId="{7673DD82-40A2-4CA5-B25E-CF1A27069D2B}" type="parTrans" cxnId="{8D386AF1-40EB-4EC1-B8FF-E4E64BCC5975}">
      <dgm:prSet/>
      <dgm:spPr/>
      <dgm:t>
        <a:bodyPr/>
        <a:lstStyle/>
        <a:p>
          <a:endParaRPr lang="es-CO"/>
        </a:p>
      </dgm:t>
    </dgm:pt>
    <dgm:pt modelId="{D986FD57-FEF4-44F3-A74D-BA26D3642DD9}" type="sibTrans" cxnId="{8D386AF1-40EB-4EC1-B8FF-E4E64BCC5975}">
      <dgm:prSet/>
      <dgm:spPr/>
      <dgm:t>
        <a:bodyPr/>
        <a:lstStyle/>
        <a:p>
          <a:endParaRPr lang="es-CO"/>
        </a:p>
      </dgm:t>
    </dgm:pt>
    <dgm:pt modelId="{7DCDC534-D026-4465-A934-87B41144A615}">
      <dgm:prSet phldrT="[Texto]" custT="1"/>
      <dgm:spPr/>
      <dgm:t>
        <a:bodyPr/>
        <a:lstStyle/>
        <a:p>
          <a:pPr algn="l"/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Sección de pasajeros y techo de la cabina</a:t>
          </a:r>
        </a:p>
      </dgm:t>
    </dgm:pt>
    <dgm:pt modelId="{95643122-B3A1-449A-B727-21A46464B9EA}" type="parTrans" cxnId="{C56F557F-C10F-425C-9391-9D588A9BAEEC}">
      <dgm:prSet/>
      <dgm:spPr/>
      <dgm:t>
        <a:bodyPr/>
        <a:lstStyle/>
        <a:p>
          <a:endParaRPr lang="es-CO"/>
        </a:p>
      </dgm:t>
    </dgm:pt>
    <dgm:pt modelId="{6EA6B337-1592-4708-A4AE-9F825BE0160A}" type="sibTrans" cxnId="{C56F557F-C10F-425C-9391-9D588A9BAEEC}">
      <dgm:prSet/>
      <dgm:spPr/>
      <dgm:t>
        <a:bodyPr/>
        <a:lstStyle/>
        <a:p>
          <a:endParaRPr lang="es-CO"/>
        </a:p>
      </dgm:t>
    </dgm:pt>
    <dgm:pt modelId="{C0884046-A9B9-4324-B2C6-1ABDFFD92131}">
      <dgm:prSet phldrT="[Texto]" custT="1"/>
      <dgm:spPr>
        <a:solidFill>
          <a:srgbClr val="FF99CC"/>
        </a:solidFill>
      </dgm:spPr>
      <dgm:t>
        <a:bodyPr/>
        <a:lstStyle/>
        <a:p>
          <a:pPr algn="l"/>
          <a:r>
            <a:rPr lang="es-CO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Furgones:</a:t>
          </a:r>
        </a:p>
      </dgm:t>
    </dgm:pt>
    <dgm:pt modelId="{D8A86D44-FC7C-4093-864E-5FA7FB9DD8A0}" type="parTrans" cxnId="{68F5A03E-B60E-4031-B397-3E8D7114A161}">
      <dgm:prSet/>
      <dgm:spPr/>
      <dgm:t>
        <a:bodyPr/>
        <a:lstStyle/>
        <a:p>
          <a:endParaRPr lang="es-CO"/>
        </a:p>
      </dgm:t>
    </dgm:pt>
    <dgm:pt modelId="{E2CF63F6-AE6F-4EB8-84A5-8207CD570589}" type="sibTrans" cxnId="{68F5A03E-B60E-4031-B397-3E8D7114A161}">
      <dgm:prSet/>
      <dgm:spPr/>
      <dgm:t>
        <a:bodyPr/>
        <a:lstStyle/>
        <a:p>
          <a:endParaRPr lang="es-CO"/>
        </a:p>
      </dgm:t>
    </dgm:pt>
    <dgm:pt modelId="{5AE64309-C1A2-4EFF-9696-AFDB2689791D}">
      <dgm:prSet phldrT="[Texto]" custT="1"/>
      <dgm:spPr/>
      <dgm:t>
        <a:bodyPr/>
        <a:lstStyle/>
        <a:p>
          <a:pPr algn="l"/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Pared frontal</a:t>
          </a:r>
          <a:endParaRPr lang="es-CO" sz="11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789F7DD-46E5-40C9-92BD-89F6EFD013F8}" type="parTrans" cxnId="{24293530-2DA3-48A6-B8D1-88587F1020F6}">
      <dgm:prSet/>
      <dgm:spPr/>
      <dgm:t>
        <a:bodyPr/>
        <a:lstStyle/>
        <a:p>
          <a:endParaRPr lang="es-CO"/>
        </a:p>
      </dgm:t>
    </dgm:pt>
    <dgm:pt modelId="{F20B7AAA-EFF3-4E4C-94A4-BF862707E130}" type="sibTrans" cxnId="{24293530-2DA3-48A6-B8D1-88587F1020F6}">
      <dgm:prSet/>
      <dgm:spPr/>
      <dgm:t>
        <a:bodyPr/>
        <a:lstStyle/>
        <a:p>
          <a:endParaRPr lang="es-CO"/>
        </a:p>
      </dgm:t>
    </dgm:pt>
    <dgm:pt modelId="{DA4D86B2-F095-4935-9072-A2FE36C4FD52}">
      <dgm:prSet phldrT="[Texto]" custT="1"/>
      <dgm:spPr/>
      <dgm:t>
        <a:bodyPr/>
        <a:lstStyle/>
        <a:p>
          <a:pPr algn="l"/>
          <a:r>
            <a:rPr lang="es-CO" sz="1100">
              <a:latin typeface="Calibri" panose="020F0502020204030204" pitchFamily="34" charset="0"/>
              <a:cs typeface="Calibri" panose="020F0502020204030204" pitchFamily="34" charset="0"/>
            </a:rPr>
            <a:t>Lado Izquierdo</a:t>
          </a:r>
        </a:p>
      </dgm:t>
    </dgm:pt>
    <dgm:pt modelId="{E0F0753A-AA40-432C-BE55-87A25CD43825}" type="parTrans" cxnId="{636A3AB8-E9A2-464E-A82A-FC464EA0D968}">
      <dgm:prSet/>
      <dgm:spPr/>
      <dgm:t>
        <a:bodyPr/>
        <a:lstStyle/>
        <a:p>
          <a:endParaRPr lang="es-CO"/>
        </a:p>
      </dgm:t>
    </dgm:pt>
    <dgm:pt modelId="{E1EAFDD4-5ECD-4EE2-8A93-C86074A2B898}" type="sibTrans" cxnId="{636A3AB8-E9A2-464E-A82A-FC464EA0D968}">
      <dgm:prSet/>
      <dgm:spPr/>
      <dgm:t>
        <a:bodyPr/>
        <a:lstStyle/>
        <a:p>
          <a:endParaRPr lang="es-CO"/>
        </a:p>
      </dgm:t>
    </dgm:pt>
    <dgm:pt modelId="{2583B20F-2F78-47AB-AAFF-5473EBF6A4BC}">
      <dgm:prSet phldrT="[Texto]" custT="1"/>
      <dgm:spPr/>
      <dgm:t>
        <a:bodyPr/>
        <a:lstStyle/>
        <a:p>
          <a:pPr algn="l"/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Lado derecho</a:t>
          </a:r>
        </a:p>
      </dgm:t>
    </dgm:pt>
    <dgm:pt modelId="{11371440-D7E2-48C0-A08D-3C62BABCF28E}" type="parTrans" cxnId="{35D20767-D393-4F7A-982C-FBAC76A1442D}">
      <dgm:prSet/>
      <dgm:spPr/>
      <dgm:t>
        <a:bodyPr/>
        <a:lstStyle/>
        <a:p>
          <a:endParaRPr lang="es-CO"/>
        </a:p>
      </dgm:t>
    </dgm:pt>
    <dgm:pt modelId="{5CCC56B7-D988-4DE4-967E-8B740146F26D}" type="sibTrans" cxnId="{35D20767-D393-4F7A-982C-FBAC76A1442D}">
      <dgm:prSet/>
      <dgm:spPr/>
      <dgm:t>
        <a:bodyPr/>
        <a:lstStyle/>
        <a:p>
          <a:endParaRPr lang="es-CO"/>
        </a:p>
      </dgm:t>
    </dgm:pt>
    <dgm:pt modelId="{0910D49F-DFB2-4DB2-ADB1-612F8BC559DB}">
      <dgm:prSet phldrT="[Texto]" custT="1"/>
      <dgm:spPr/>
      <dgm:t>
        <a:bodyPr/>
        <a:lstStyle/>
        <a:p>
          <a:pPr algn="l"/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Piso</a:t>
          </a:r>
        </a:p>
      </dgm:t>
    </dgm:pt>
    <dgm:pt modelId="{1B084DEE-862E-417B-BFCA-00D2DFF4012A}" type="parTrans" cxnId="{B588AE1D-E6FC-4FB0-9B29-119283565EEB}">
      <dgm:prSet/>
      <dgm:spPr/>
      <dgm:t>
        <a:bodyPr/>
        <a:lstStyle/>
        <a:p>
          <a:endParaRPr lang="es-CO"/>
        </a:p>
      </dgm:t>
    </dgm:pt>
    <dgm:pt modelId="{E1437194-1A9B-4663-BDD1-1C4D5F12CB5C}" type="sibTrans" cxnId="{B588AE1D-E6FC-4FB0-9B29-119283565EEB}">
      <dgm:prSet/>
      <dgm:spPr/>
      <dgm:t>
        <a:bodyPr/>
        <a:lstStyle/>
        <a:p>
          <a:endParaRPr lang="es-CO"/>
        </a:p>
      </dgm:t>
    </dgm:pt>
    <dgm:pt modelId="{896BF22E-52F6-451B-80ED-40AA7504F79B}">
      <dgm:prSet phldrT="[Texto]" custT="1"/>
      <dgm:spPr/>
      <dgm:t>
        <a:bodyPr/>
        <a:lstStyle/>
        <a:p>
          <a:pPr algn="l"/>
          <a:r>
            <a:rPr lang="es-CO" sz="1100">
              <a:latin typeface="Calibri" panose="020F0502020204030204" pitchFamily="34" charset="0"/>
              <a:cs typeface="Calibri" panose="020F0502020204030204" pitchFamily="34" charset="0"/>
            </a:rPr>
            <a:t>Techo</a:t>
          </a:r>
        </a:p>
      </dgm:t>
    </dgm:pt>
    <dgm:pt modelId="{BBE2DF56-797D-4A03-91E7-7AD27413BBF9}" type="parTrans" cxnId="{64F0A3DB-15A0-4CCF-829C-5BC0211300C1}">
      <dgm:prSet/>
      <dgm:spPr/>
      <dgm:t>
        <a:bodyPr/>
        <a:lstStyle/>
        <a:p>
          <a:endParaRPr lang="es-CO"/>
        </a:p>
      </dgm:t>
    </dgm:pt>
    <dgm:pt modelId="{2C27E279-72CE-4B08-8FFA-757A46A9F8CC}" type="sibTrans" cxnId="{64F0A3DB-15A0-4CCF-829C-5BC0211300C1}">
      <dgm:prSet/>
      <dgm:spPr/>
      <dgm:t>
        <a:bodyPr/>
        <a:lstStyle/>
        <a:p>
          <a:endParaRPr lang="es-CO"/>
        </a:p>
      </dgm:t>
    </dgm:pt>
    <dgm:pt modelId="{702DC130-F0F9-40D3-9919-1028A85D4686}">
      <dgm:prSet phldrT="[Texto]" custT="1"/>
      <dgm:spPr/>
      <dgm:t>
        <a:bodyPr/>
        <a:lstStyle/>
        <a:p>
          <a:pPr algn="l"/>
          <a:r>
            <a:rPr lang="es-CO" sz="1100">
              <a:latin typeface="Calibri" panose="020F0502020204030204" pitchFamily="34" charset="0"/>
              <a:cs typeface="Calibri" panose="020F0502020204030204" pitchFamily="34" charset="0"/>
            </a:rPr>
            <a:t>Puestas (mecanismo de cierre)</a:t>
          </a:r>
        </a:p>
      </dgm:t>
    </dgm:pt>
    <dgm:pt modelId="{15180984-0A89-4A34-B08C-D5BF5606D68A}" type="parTrans" cxnId="{CE737C85-B77E-4BAC-B5C0-26DC0672433F}">
      <dgm:prSet/>
      <dgm:spPr/>
      <dgm:t>
        <a:bodyPr/>
        <a:lstStyle/>
        <a:p>
          <a:endParaRPr lang="es-CO"/>
        </a:p>
      </dgm:t>
    </dgm:pt>
    <dgm:pt modelId="{67C9F678-B2FB-4911-843A-9224B1ED0D91}" type="sibTrans" cxnId="{CE737C85-B77E-4BAC-B5C0-26DC0672433F}">
      <dgm:prSet/>
      <dgm:spPr/>
      <dgm:t>
        <a:bodyPr/>
        <a:lstStyle/>
        <a:p>
          <a:endParaRPr lang="es-CO"/>
        </a:p>
      </dgm:t>
    </dgm:pt>
    <dgm:pt modelId="{A6BB92CF-1EBD-4FA7-8907-A29FC5086915}">
      <dgm:prSet phldrT="[Texto]" custT="1"/>
      <dgm:spPr/>
      <dgm:t>
        <a:bodyPr/>
        <a:lstStyle/>
        <a:p>
          <a:pPr algn="l"/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Sistema de refrigeración (si aplica)</a:t>
          </a:r>
        </a:p>
      </dgm:t>
    </dgm:pt>
    <dgm:pt modelId="{3129C1B1-E1E0-4DD5-AD17-B67B4338E294}" type="parTrans" cxnId="{8CB4DAAA-5722-4A5C-95C2-E7C5C6A6BBC0}">
      <dgm:prSet/>
      <dgm:spPr/>
      <dgm:t>
        <a:bodyPr/>
        <a:lstStyle/>
        <a:p>
          <a:endParaRPr lang="es-CO"/>
        </a:p>
      </dgm:t>
    </dgm:pt>
    <dgm:pt modelId="{30159C7C-3ACE-46E8-9544-F234C55D8429}" type="sibTrans" cxnId="{8CB4DAAA-5722-4A5C-95C2-E7C5C6A6BBC0}">
      <dgm:prSet/>
      <dgm:spPr/>
      <dgm:t>
        <a:bodyPr/>
        <a:lstStyle/>
        <a:p>
          <a:endParaRPr lang="es-CO"/>
        </a:p>
      </dgm:t>
    </dgm:pt>
    <dgm:pt modelId="{566AAB64-FFFE-4B4C-B5C8-2D2508982963}">
      <dgm:prSet phldrT="[Texto]" custT="1"/>
      <dgm:spPr/>
      <dgm:t>
        <a:bodyPr/>
        <a:lstStyle/>
        <a:p>
          <a:pPr algn="l"/>
          <a:r>
            <a:rPr lang="es-CO" sz="1100">
              <a:latin typeface="Calibri" panose="020F0502020204030204" pitchFamily="34" charset="0"/>
              <a:cs typeface="Calibri" panose="020F0502020204030204" pitchFamily="34" charset="0"/>
            </a:rPr>
            <a:t>Llantas, parachoques y luces</a:t>
          </a:r>
        </a:p>
      </dgm:t>
    </dgm:pt>
    <dgm:pt modelId="{70098C3A-85A7-4C8F-B733-0D481C23FEC0}" type="parTrans" cxnId="{347B629E-A40B-416D-971B-4508BA61C0CA}">
      <dgm:prSet/>
      <dgm:spPr/>
      <dgm:t>
        <a:bodyPr/>
        <a:lstStyle/>
        <a:p>
          <a:endParaRPr lang="es-CO"/>
        </a:p>
      </dgm:t>
    </dgm:pt>
    <dgm:pt modelId="{469181DE-195E-4559-BAF7-C1B50B6600AA}" type="sibTrans" cxnId="{347B629E-A40B-416D-971B-4508BA61C0CA}">
      <dgm:prSet/>
      <dgm:spPr/>
      <dgm:t>
        <a:bodyPr/>
        <a:lstStyle/>
        <a:p>
          <a:endParaRPr lang="es-CO"/>
        </a:p>
      </dgm:t>
    </dgm:pt>
    <dgm:pt modelId="{CCFBD858-58D4-488D-97CA-3A1EE701CA7E}">
      <dgm:prSet phldrT="[Texto]" custT="1"/>
      <dgm:spPr/>
      <dgm:t>
        <a:bodyPr/>
        <a:lstStyle/>
        <a:p>
          <a:pPr algn="l"/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Puertas y compartimientos de herramientas</a:t>
          </a:r>
        </a:p>
      </dgm:t>
    </dgm:pt>
    <dgm:pt modelId="{00D4F45B-19A5-4F0B-A246-0FC833D54023}" type="parTrans" cxnId="{B2EEF23E-F2DF-427F-8E71-17A4A7B434FC}">
      <dgm:prSet/>
      <dgm:spPr/>
      <dgm:t>
        <a:bodyPr/>
        <a:lstStyle/>
        <a:p>
          <a:endParaRPr lang="es-CO"/>
        </a:p>
      </dgm:t>
    </dgm:pt>
    <dgm:pt modelId="{F2776D8D-315D-4889-AD11-CC2940ABAF5A}" type="sibTrans" cxnId="{B2EEF23E-F2DF-427F-8E71-17A4A7B434FC}">
      <dgm:prSet/>
      <dgm:spPr/>
      <dgm:t>
        <a:bodyPr/>
        <a:lstStyle/>
        <a:p>
          <a:endParaRPr lang="es-CO"/>
        </a:p>
      </dgm:t>
    </dgm:pt>
    <dgm:pt modelId="{FFFA4D37-D260-401E-9434-0262F44BB44E}">
      <dgm:prSet phldrT="[Texto]" custT="1"/>
      <dgm:spPr/>
      <dgm:t>
        <a:bodyPr/>
        <a:lstStyle/>
        <a:p>
          <a:pPr algn="l"/>
          <a:r>
            <a:rPr lang="es-CO" sz="1100">
              <a:latin typeface="Calibri" panose="020F0502020204030204" pitchFamily="34" charset="0"/>
              <a:cs typeface="Calibri" panose="020F0502020204030204" pitchFamily="34" charset="0"/>
            </a:rPr>
            <a:t>Caja de la batería</a:t>
          </a:r>
        </a:p>
      </dgm:t>
    </dgm:pt>
    <dgm:pt modelId="{B209827B-E747-4D98-BB93-D04C19199215}" type="parTrans" cxnId="{6B1CFDB1-586B-4423-94A0-F9A27904668B}">
      <dgm:prSet/>
      <dgm:spPr/>
      <dgm:t>
        <a:bodyPr/>
        <a:lstStyle/>
        <a:p>
          <a:endParaRPr lang="es-CO"/>
        </a:p>
      </dgm:t>
    </dgm:pt>
    <dgm:pt modelId="{E068FE0F-AA44-4563-86A4-E7998290E8D3}" type="sibTrans" cxnId="{6B1CFDB1-586B-4423-94A0-F9A27904668B}">
      <dgm:prSet/>
      <dgm:spPr/>
      <dgm:t>
        <a:bodyPr/>
        <a:lstStyle/>
        <a:p>
          <a:endParaRPr lang="es-CO"/>
        </a:p>
      </dgm:t>
    </dgm:pt>
    <dgm:pt modelId="{0E1305D8-2256-4452-A079-FF726696D6C7}">
      <dgm:prSet phldrT="[Texto]" custT="1"/>
      <dgm:spPr/>
      <dgm:t>
        <a:bodyPr/>
        <a:lstStyle/>
        <a:p>
          <a:pPr algn="l"/>
          <a:r>
            <a:rPr lang="es-CO" sz="1100">
              <a:latin typeface="Calibri" panose="020F0502020204030204" pitchFamily="34" charset="0"/>
              <a:cs typeface="Calibri" panose="020F0502020204030204" pitchFamily="34" charset="0"/>
            </a:rPr>
            <a:t>Tanques de combustible, agua y aire</a:t>
          </a:r>
        </a:p>
      </dgm:t>
    </dgm:pt>
    <dgm:pt modelId="{B6DAD49B-E6DD-4F7C-826B-CA9AE1979927}" type="parTrans" cxnId="{3E2A1F76-E8E9-47E7-AEF1-1DF27D6F3E7D}">
      <dgm:prSet/>
      <dgm:spPr/>
      <dgm:t>
        <a:bodyPr/>
        <a:lstStyle/>
        <a:p>
          <a:endParaRPr lang="es-CO"/>
        </a:p>
      </dgm:t>
    </dgm:pt>
    <dgm:pt modelId="{91190CA1-3A4F-41E9-8BB8-A7AB9B44140A}" type="sibTrans" cxnId="{3E2A1F76-E8E9-47E7-AEF1-1DF27D6F3E7D}">
      <dgm:prSet/>
      <dgm:spPr/>
      <dgm:t>
        <a:bodyPr/>
        <a:lstStyle/>
        <a:p>
          <a:endParaRPr lang="es-CO"/>
        </a:p>
      </dgm:t>
    </dgm:pt>
    <dgm:pt modelId="{90296FCB-43A5-4B57-80B6-AD1A62115BFE}">
      <dgm:prSet phldrT="[Texto]" custT="1"/>
      <dgm:spPr/>
      <dgm:t>
        <a:bodyPr/>
        <a:lstStyle/>
        <a:p>
          <a:pPr algn="l"/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Sección de pasajeros y techo de la cabina</a:t>
          </a:r>
        </a:p>
      </dgm:t>
    </dgm:pt>
    <dgm:pt modelId="{E69E30D3-DF34-42A5-96BB-9B8B4D98120C}" type="parTrans" cxnId="{AC654414-B75A-44C9-AEA1-141CCDD0C192}">
      <dgm:prSet/>
      <dgm:spPr/>
      <dgm:t>
        <a:bodyPr/>
        <a:lstStyle/>
        <a:p>
          <a:endParaRPr lang="es-CO"/>
        </a:p>
      </dgm:t>
    </dgm:pt>
    <dgm:pt modelId="{E926DDE8-87AD-42EE-851C-693E936656CC}" type="sibTrans" cxnId="{AC654414-B75A-44C9-AEA1-141CCDD0C192}">
      <dgm:prSet/>
      <dgm:spPr/>
      <dgm:t>
        <a:bodyPr/>
        <a:lstStyle/>
        <a:p>
          <a:endParaRPr lang="es-CO"/>
        </a:p>
      </dgm:t>
    </dgm:pt>
    <dgm:pt modelId="{802CC533-753A-4AC9-B5A6-C67ADB707B88}" type="pres">
      <dgm:prSet presAssocID="{6D01E4AF-A9C5-4F4C-A4D1-32C2626516A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45D391-98BE-4D1F-A99B-EA3F78053DCA}" type="pres">
      <dgm:prSet presAssocID="{18F30C2F-F6B8-41C0-A963-7BB30F66ADC3}" presName="root" presStyleCnt="0"/>
      <dgm:spPr/>
    </dgm:pt>
    <dgm:pt modelId="{FA2D676C-ED89-48C0-9742-0F401A6509D0}" type="pres">
      <dgm:prSet presAssocID="{18F30C2F-F6B8-41C0-A963-7BB30F66ADC3}" presName="rootComposite" presStyleCnt="0"/>
      <dgm:spPr/>
    </dgm:pt>
    <dgm:pt modelId="{5B12FED3-9EFD-4ADA-BB14-0F2E4BCB5067}" type="pres">
      <dgm:prSet presAssocID="{18F30C2F-F6B8-41C0-A963-7BB30F66ADC3}" presName="rootText" presStyleLbl="node1" presStyleIdx="0" presStyleCnt="4" custScaleX="260619" custScaleY="236488" custLinFactNeighborX="-53166" custLinFactNeighborY="11486"/>
      <dgm:spPr/>
    </dgm:pt>
    <dgm:pt modelId="{92995A7E-BB85-4C67-BFD6-BD5A3CB7D1D9}" type="pres">
      <dgm:prSet presAssocID="{18F30C2F-F6B8-41C0-A963-7BB30F66ADC3}" presName="rootConnector" presStyleLbl="node1" presStyleIdx="0" presStyleCnt="4"/>
      <dgm:spPr/>
    </dgm:pt>
    <dgm:pt modelId="{B940B045-E0D2-4D34-A813-1AEF2372AA03}" type="pres">
      <dgm:prSet presAssocID="{18F30C2F-F6B8-41C0-A963-7BB30F66ADC3}" presName="childShape" presStyleCnt="0"/>
      <dgm:spPr/>
    </dgm:pt>
    <dgm:pt modelId="{0C353D6F-25BC-4558-B737-21EA7ECA7168}" type="pres">
      <dgm:prSet presAssocID="{7A9DB23E-89B2-44E9-8B71-8E5F69E38AD7}" presName="Name13" presStyleLbl="parChTrans1D2" presStyleIdx="0" presStyleCnt="23"/>
      <dgm:spPr/>
    </dgm:pt>
    <dgm:pt modelId="{BD9D32E3-01C4-43DC-9402-39107A6C9F94}" type="pres">
      <dgm:prSet presAssocID="{9CB96579-DBF1-441D-B9F1-ED118BB7BE64}" presName="childText" presStyleLbl="bgAcc1" presStyleIdx="0" presStyleCnt="23" custScaleX="230969" custLinFactNeighborX="-70191" custLinFactNeighborY="18521">
        <dgm:presLayoutVars>
          <dgm:bulletEnabled val="1"/>
        </dgm:presLayoutVars>
      </dgm:prSet>
      <dgm:spPr/>
    </dgm:pt>
    <dgm:pt modelId="{0455849F-4ED0-4742-9544-1D68125ED2AB}" type="pres">
      <dgm:prSet presAssocID="{CAE6AA40-D90B-40F0-95A2-D059AD57C631}" presName="Name13" presStyleLbl="parChTrans1D2" presStyleIdx="1" presStyleCnt="23"/>
      <dgm:spPr/>
    </dgm:pt>
    <dgm:pt modelId="{6D55A0A7-3393-4D32-A64F-22C58791B1D7}" type="pres">
      <dgm:prSet presAssocID="{26E45899-5913-4E0F-AFA0-C0127D37F166}" presName="childText" presStyleLbl="bgAcc1" presStyleIdx="1" presStyleCnt="23" custScaleX="317424" custLinFactNeighborX="-78427" custLinFactNeighborY="39198">
        <dgm:presLayoutVars>
          <dgm:bulletEnabled val="1"/>
        </dgm:presLayoutVars>
      </dgm:prSet>
      <dgm:spPr/>
    </dgm:pt>
    <dgm:pt modelId="{33673A8B-DD9E-4065-98F1-DA8092BAD05C}" type="pres">
      <dgm:prSet presAssocID="{2F106494-2A9A-42E3-B74D-039B8A5D7E4E}" presName="Name13" presStyleLbl="parChTrans1D2" presStyleIdx="2" presStyleCnt="23"/>
      <dgm:spPr/>
    </dgm:pt>
    <dgm:pt modelId="{A138D5A2-46E6-4165-BA14-471FB2869D76}" type="pres">
      <dgm:prSet presAssocID="{A64584C9-5CF8-4BA3-8353-8F6FD9E95D5A}" presName="childText" presStyleLbl="bgAcc1" presStyleIdx="2" presStyleCnt="23" custScaleX="342840" custScaleY="227565" custLinFactNeighborX="-89149" custLinFactNeighborY="87624">
        <dgm:presLayoutVars>
          <dgm:bulletEnabled val="1"/>
        </dgm:presLayoutVars>
      </dgm:prSet>
      <dgm:spPr/>
    </dgm:pt>
    <dgm:pt modelId="{175EBC9A-7097-4210-BA77-B05D49AD9DBC}" type="pres">
      <dgm:prSet presAssocID="{9B4DC71B-92CD-4D4F-B3E6-95E9E1685F22}" presName="root" presStyleCnt="0"/>
      <dgm:spPr/>
    </dgm:pt>
    <dgm:pt modelId="{925F58A2-6398-4CAC-9A4E-A0141690E49B}" type="pres">
      <dgm:prSet presAssocID="{9B4DC71B-92CD-4D4F-B3E6-95E9E1685F22}" presName="rootComposite" presStyleCnt="0"/>
      <dgm:spPr/>
    </dgm:pt>
    <dgm:pt modelId="{BBC4F72E-EF9F-4263-962D-D687ABC0467C}" type="pres">
      <dgm:prSet presAssocID="{9B4DC71B-92CD-4D4F-B3E6-95E9E1685F22}" presName="rootText" presStyleLbl="node1" presStyleIdx="1" presStyleCnt="4" custScaleX="416108" custScaleY="225253" custLinFactNeighborX="-59661" custLinFactNeighborY="-446"/>
      <dgm:spPr/>
    </dgm:pt>
    <dgm:pt modelId="{E7C3C0C5-50FD-43B9-B9B9-22A0F3BC8092}" type="pres">
      <dgm:prSet presAssocID="{9B4DC71B-92CD-4D4F-B3E6-95E9E1685F22}" presName="rootConnector" presStyleLbl="node1" presStyleIdx="1" presStyleCnt="4"/>
      <dgm:spPr/>
    </dgm:pt>
    <dgm:pt modelId="{42B20BA3-2C0E-4D24-98ED-EC5E3ECD43A7}" type="pres">
      <dgm:prSet presAssocID="{9B4DC71B-92CD-4D4F-B3E6-95E9E1685F22}" presName="childShape" presStyleCnt="0"/>
      <dgm:spPr/>
    </dgm:pt>
    <dgm:pt modelId="{CB4DBE0B-27FF-4D62-8EAA-10BEF49BC89C}" type="pres">
      <dgm:prSet presAssocID="{407FFDC5-72BA-4B12-8439-4156148CD4C0}" presName="Name13" presStyleLbl="parChTrans1D2" presStyleIdx="3" presStyleCnt="23"/>
      <dgm:spPr/>
    </dgm:pt>
    <dgm:pt modelId="{0FC898A8-1D32-4892-9B38-BE8C8509F0FF}" type="pres">
      <dgm:prSet presAssocID="{596C3F6F-1224-43A0-9DC7-D0321D868136}" presName="childText" presStyleLbl="bgAcc1" presStyleIdx="3" presStyleCnt="23" custScaleX="396691" custLinFactNeighborX="-91977" custLinFactNeighborY="-7955">
        <dgm:presLayoutVars>
          <dgm:bulletEnabled val="1"/>
        </dgm:presLayoutVars>
      </dgm:prSet>
      <dgm:spPr/>
    </dgm:pt>
    <dgm:pt modelId="{19EC5F11-3571-4A51-A420-C311FF3ACE93}" type="pres">
      <dgm:prSet presAssocID="{8EFE0418-8FA9-4EB1-87A4-DAB5223B55AA}" presName="Name13" presStyleLbl="parChTrans1D2" presStyleIdx="4" presStyleCnt="23"/>
      <dgm:spPr/>
    </dgm:pt>
    <dgm:pt modelId="{14EDAB4E-3F46-4847-9238-5E75E0FE3A02}" type="pres">
      <dgm:prSet presAssocID="{2FE8EF60-F218-4504-8488-3AED0D33F53B}" presName="childText" presStyleLbl="bgAcc1" presStyleIdx="4" presStyleCnt="23" custScaleX="408727" custLinFactNeighborX="-89491" custLinFactNeighborY="-7954">
        <dgm:presLayoutVars>
          <dgm:bulletEnabled val="1"/>
        </dgm:presLayoutVars>
      </dgm:prSet>
      <dgm:spPr/>
    </dgm:pt>
    <dgm:pt modelId="{47AACEB3-CCEA-4FE2-B342-687CE6636196}" type="pres">
      <dgm:prSet presAssocID="{A406BD08-74B3-4FFB-8296-E30B4FC35D0C}" presName="Name13" presStyleLbl="parChTrans1D2" presStyleIdx="5" presStyleCnt="23"/>
      <dgm:spPr/>
    </dgm:pt>
    <dgm:pt modelId="{B6A08D2D-EE2B-41BA-B4E8-EF2F92073C19}" type="pres">
      <dgm:prSet presAssocID="{A8105636-3F3D-410B-BC40-525F10253660}" presName="childText" presStyleLbl="bgAcc1" presStyleIdx="5" presStyleCnt="23" custScaleX="414641" custLinFactNeighborX="-94463" custLinFactNeighborY="-3977">
        <dgm:presLayoutVars>
          <dgm:bulletEnabled val="1"/>
        </dgm:presLayoutVars>
      </dgm:prSet>
      <dgm:spPr/>
    </dgm:pt>
    <dgm:pt modelId="{9B8D98CF-A067-40DF-A835-E09F1B77BA7E}" type="pres">
      <dgm:prSet presAssocID="{8D7CCAEF-63C3-4134-ABDD-7BF44BF93028}" presName="Name13" presStyleLbl="parChTrans1D2" presStyleIdx="6" presStyleCnt="23"/>
      <dgm:spPr/>
    </dgm:pt>
    <dgm:pt modelId="{BFE4EA4D-D5B6-4B3B-83F3-8420ABDBAB42}" type="pres">
      <dgm:prSet presAssocID="{AAFAE517-83F0-41D6-8C2E-B825A178C05B}" presName="childText" presStyleLbl="bgAcc1" presStyleIdx="6" presStyleCnt="23" custScaleX="404524" custLinFactNeighborX="-94463" custLinFactNeighborY="-11932">
        <dgm:presLayoutVars>
          <dgm:bulletEnabled val="1"/>
        </dgm:presLayoutVars>
      </dgm:prSet>
      <dgm:spPr/>
    </dgm:pt>
    <dgm:pt modelId="{BC79172E-4F19-40E3-978E-6CE978F6DF9B}" type="pres">
      <dgm:prSet presAssocID="{7673DD82-40A2-4CA5-B25E-CF1A27069D2B}" presName="Name13" presStyleLbl="parChTrans1D2" presStyleIdx="7" presStyleCnt="23"/>
      <dgm:spPr/>
    </dgm:pt>
    <dgm:pt modelId="{B7BC5142-C119-4FB7-87AE-74225800096D}" type="pres">
      <dgm:prSet presAssocID="{D0020EB2-3A94-4603-9BBB-4C9E75A464BC}" presName="childText" presStyleLbl="bgAcc1" presStyleIdx="7" presStyleCnt="23" custScaleX="442913" custLinFactNeighborX="-91977" custLinFactNeighborY="-15909">
        <dgm:presLayoutVars>
          <dgm:bulletEnabled val="1"/>
        </dgm:presLayoutVars>
      </dgm:prSet>
      <dgm:spPr/>
    </dgm:pt>
    <dgm:pt modelId="{E1DC8883-0B88-42AB-92C2-FCC34631F4F9}" type="pres">
      <dgm:prSet presAssocID="{95643122-B3A1-449A-B727-21A46464B9EA}" presName="Name13" presStyleLbl="parChTrans1D2" presStyleIdx="8" presStyleCnt="23"/>
      <dgm:spPr/>
    </dgm:pt>
    <dgm:pt modelId="{B603F9AA-5826-4208-8FAF-C77C1AFCD86E}" type="pres">
      <dgm:prSet presAssocID="{7DCDC534-D026-4465-A934-87B41144A615}" presName="childText" presStyleLbl="bgAcc1" presStyleIdx="8" presStyleCnt="23" custScaleX="453808" custLinFactNeighborX="-91977" custLinFactNeighborY="-27842">
        <dgm:presLayoutVars>
          <dgm:bulletEnabled val="1"/>
        </dgm:presLayoutVars>
      </dgm:prSet>
      <dgm:spPr/>
    </dgm:pt>
    <dgm:pt modelId="{3169C4A3-0AF4-4836-A3E9-C77420915C2D}" type="pres">
      <dgm:prSet presAssocID="{C0884046-A9B9-4324-B2C6-1ABDFFD92131}" presName="root" presStyleCnt="0"/>
      <dgm:spPr/>
    </dgm:pt>
    <dgm:pt modelId="{288AE957-A10B-4D38-A6E3-DA8EB598BC7E}" type="pres">
      <dgm:prSet presAssocID="{C0884046-A9B9-4324-B2C6-1ABDFFD92131}" presName="rootComposite" presStyleCnt="0"/>
      <dgm:spPr/>
    </dgm:pt>
    <dgm:pt modelId="{4CDBD252-1FF5-4E31-8C45-EA02213A0B44}" type="pres">
      <dgm:prSet presAssocID="{C0884046-A9B9-4324-B2C6-1ABDFFD92131}" presName="rootText" presStyleLbl="node1" presStyleIdx="2" presStyleCnt="4" custScaleX="156706" custLinFactNeighborX="-35490" custLinFactNeighborY="-446"/>
      <dgm:spPr/>
    </dgm:pt>
    <dgm:pt modelId="{ECCCC569-91A9-4065-8F34-851969F791F3}" type="pres">
      <dgm:prSet presAssocID="{C0884046-A9B9-4324-B2C6-1ABDFFD92131}" presName="rootConnector" presStyleLbl="node1" presStyleIdx="2" presStyleCnt="4"/>
      <dgm:spPr/>
    </dgm:pt>
    <dgm:pt modelId="{E6218DB0-3FCF-4438-A9D5-63357C895DFB}" type="pres">
      <dgm:prSet presAssocID="{C0884046-A9B9-4324-B2C6-1ABDFFD92131}" presName="childShape" presStyleCnt="0"/>
      <dgm:spPr/>
    </dgm:pt>
    <dgm:pt modelId="{2C126826-258A-4C6F-94CA-4283399052D7}" type="pres">
      <dgm:prSet presAssocID="{C789F7DD-46E5-40C9-92BD-89F6EFD013F8}" presName="Name13" presStyleLbl="parChTrans1D2" presStyleIdx="9" presStyleCnt="23"/>
      <dgm:spPr/>
    </dgm:pt>
    <dgm:pt modelId="{B383083C-88CA-43A2-8674-7C60A7ED9896}" type="pres">
      <dgm:prSet presAssocID="{5AE64309-C1A2-4EFF-9696-AFDB2689791D}" presName="childText" presStyleLbl="bgAcc1" presStyleIdx="9" presStyleCnt="23" custScaleX="224176">
        <dgm:presLayoutVars>
          <dgm:bulletEnabled val="1"/>
        </dgm:presLayoutVars>
      </dgm:prSet>
      <dgm:spPr/>
    </dgm:pt>
    <dgm:pt modelId="{F9D80B74-C737-4CCE-8EE7-808BA740D5AF}" type="pres">
      <dgm:prSet presAssocID="{E0F0753A-AA40-432C-BE55-87A25CD43825}" presName="Name13" presStyleLbl="parChTrans1D2" presStyleIdx="10" presStyleCnt="23"/>
      <dgm:spPr/>
    </dgm:pt>
    <dgm:pt modelId="{DE3F11A7-5994-4347-A633-97BE20147C66}" type="pres">
      <dgm:prSet presAssocID="{DA4D86B2-F095-4935-9072-A2FE36C4FD52}" presName="childText" presStyleLbl="bgAcc1" presStyleIdx="10" presStyleCnt="23" custScaleX="224176">
        <dgm:presLayoutVars>
          <dgm:bulletEnabled val="1"/>
        </dgm:presLayoutVars>
      </dgm:prSet>
      <dgm:spPr/>
    </dgm:pt>
    <dgm:pt modelId="{E80347A9-B30F-4E0D-BDFF-318F37CDF730}" type="pres">
      <dgm:prSet presAssocID="{11371440-D7E2-48C0-A08D-3C62BABCF28E}" presName="Name13" presStyleLbl="parChTrans1D2" presStyleIdx="11" presStyleCnt="23"/>
      <dgm:spPr/>
    </dgm:pt>
    <dgm:pt modelId="{FAA7D0E5-9398-4C52-9242-96CC28C00E7E}" type="pres">
      <dgm:prSet presAssocID="{2583B20F-2F78-47AB-AAFF-5473EBF6A4BC}" presName="childText" presStyleLbl="bgAcc1" presStyleIdx="11" presStyleCnt="23" custScaleX="224176">
        <dgm:presLayoutVars>
          <dgm:bulletEnabled val="1"/>
        </dgm:presLayoutVars>
      </dgm:prSet>
      <dgm:spPr/>
    </dgm:pt>
    <dgm:pt modelId="{C48F07D7-A876-40A8-96F0-EC56B6162D20}" type="pres">
      <dgm:prSet presAssocID="{1B084DEE-862E-417B-BFCA-00D2DFF4012A}" presName="Name13" presStyleLbl="parChTrans1D2" presStyleIdx="12" presStyleCnt="23"/>
      <dgm:spPr/>
    </dgm:pt>
    <dgm:pt modelId="{BA5AC3BE-5650-4C50-BE56-6DB517AB6702}" type="pres">
      <dgm:prSet presAssocID="{0910D49F-DFB2-4DB2-ADB1-612F8BC559DB}" presName="childText" presStyleLbl="bgAcc1" presStyleIdx="12" presStyleCnt="23" custScaleX="224176">
        <dgm:presLayoutVars>
          <dgm:bulletEnabled val="1"/>
        </dgm:presLayoutVars>
      </dgm:prSet>
      <dgm:spPr/>
    </dgm:pt>
    <dgm:pt modelId="{273D333D-2975-45B9-B280-9903B90DEAB8}" type="pres">
      <dgm:prSet presAssocID="{BBE2DF56-797D-4A03-91E7-7AD27413BBF9}" presName="Name13" presStyleLbl="parChTrans1D2" presStyleIdx="13" presStyleCnt="23"/>
      <dgm:spPr/>
    </dgm:pt>
    <dgm:pt modelId="{203EC799-E29F-4CD8-B1DD-F61003F103F5}" type="pres">
      <dgm:prSet presAssocID="{896BF22E-52F6-451B-80ED-40AA7504F79B}" presName="childText" presStyleLbl="bgAcc1" presStyleIdx="13" presStyleCnt="23" custScaleX="224176">
        <dgm:presLayoutVars>
          <dgm:bulletEnabled val="1"/>
        </dgm:presLayoutVars>
      </dgm:prSet>
      <dgm:spPr/>
    </dgm:pt>
    <dgm:pt modelId="{FE1BB1AF-B6F0-4DA8-BCAE-3D63F6B52BB1}" type="pres">
      <dgm:prSet presAssocID="{15180984-0A89-4A34-B08C-D5BF5606D68A}" presName="Name13" presStyleLbl="parChTrans1D2" presStyleIdx="14" presStyleCnt="23"/>
      <dgm:spPr/>
    </dgm:pt>
    <dgm:pt modelId="{F9FC6EE8-AE42-49D1-B7ED-6FD6DC321C08}" type="pres">
      <dgm:prSet presAssocID="{702DC130-F0F9-40D3-9919-1028A85D4686}" presName="childText" presStyleLbl="bgAcc1" presStyleIdx="14" presStyleCnt="23" custScaleX="485912">
        <dgm:presLayoutVars>
          <dgm:bulletEnabled val="1"/>
        </dgm:presLayoutVars>
      </dgm:prSet>
      <dgm:spPr/>
    </dgm:pt>
    <dgm:pt modelId="{089F0487-BCE6-4D04-AA13-AC6811DACCE4}" type="pres">
      <dgm:prSet presAssocID="{3129C1B1-E1E0-4DD5-AD17-B67B4338E294}" presName="Name13" presStyleLbl="parChTrans1D2" presStyleIdx="15" presStyleCnt="23"/>
      <dgm:spPr/>
    </dgm:pt>
    <dgm:pt modelId="{162DF6B2-CE56-4F29-B1AB-6BD5D3B27871}" type="pres">
      <dgm:prSet presAssocID="{A6BB92CF-1EBD-4FA7-8907-A29FC5086915}" presName="childText" presStyleLbl="bgAcc1" presStyleIdx="15" presStyleCnt="23" custScaleX="550545">
        <dgm:presLayoutVars>
          <dgm:bulletEnabled val="1"/>
        </dgm:presLayoutVars>
      </dgm:prSet>
      <dgm:spPr/>
    </dgm:pt>
    <dgm:pt modelId="{6BCC18D6-47DC-45F6-A8E4-5CED6C60FD61}" type="pres">
      <dgm:prSet presAssocID="{70098C3A-85A7-4C8F-B733-0D481C23FEC0}" presName="Name13" presStyleLbl="parChTrans1D2" presStyleIdx="16" presStyleCnt="23"/>
      <dgm:spPr/>
    </dgm:pt>
    <dgm:pt modelId="{A5519648-D7F5-4A27-87E2-E2A43048E414}" type="pres">
      <dgm:prSet presAssocID="{566AAB64-FFFE-4B4C-B5C8-2D2508982963}" presName="childText" presStyleLbl="bgAcc1" presStyleIdx="16" presStyleCnt="23" custScaleX="565459">
        <dgm:presLayoutVars>
          <dgm:bulletEnabled val="1"/>
        </dgm:presLayoutVars>
      </dgm:prSet>
      <dgm:spPr/>
    </dgm:pt>
    <dgm:pt modelId="{DF8C029C-5A95-45DF-8A39-84E7F156BC3C}" type="pres">
      <dgm:prSet presAssocID="{00D4F45B-19A5-4F0B-A246-0FC833D54023}" presName="Name13" presStyleLbl="parChTrans1D2" presStyleIdx="17" presStyleCnt="23"/>
      <dgm:spPr/>
    </dgm:pt>
    <dgm:pt modelId="{F1C28D8B-3CED-415E-A080-432C748C87FE}" type="pres">
      <dgm:prSet presAssocID="{CCFBD858-58D4-488D-97CA-3A1EE701CA7E}" presName="childText" presStyleLbl="bgAcc1" presStyleIdx="17" presStyleCnt="23" custScaleX="582032">
        <dgm:presLayoutVars>
          <dgm:bulletEnabled val="1"/>
        </dgm:presLayoutVars>
      </dgm:prSet>
      <dgm:spPr/>
    </dgm:pt>
    <dgm:pt modelId="{C5F6BBF4-F275-4F59-BECA-6B9CA24114E3}" type="pres">
      <dgm:prSet presAssocID="{B209827B-E747-4D98-BB93-D04C19199215}" presName="Name13" presStyleLbl="parChTrans1D2" presStyleIdx="18" presStyleCnt="23"/>
      <dgm:spPr/>
    </dgm:pt>
    <dgm:pt modelId="{50A95E2A-5105-4277-8B7D-79878C385063}" type="pres">
      <dgm:prSet presAssocID="{FFFA4D37-D260-401E-9434-0262F44BB44E}" presName="childText" presStyleLbl="bgAcc1" presStyleIdx="18" presStyleCnt="23" custScaleX="533761">
        <dgm:presLayoutVars>
          <dgm:bulletEnabled val="1"/>
        </dgm:presLayoutVars>
      </dgm:prSet>
      <dgm:spPr/>
    </dgm:pt>
    <dgm:pt modelId="{B707CA6F-21AB-4E50-85AF-62A3EFFDBA0D}" type="pres">
      <dgm:prSet presAssocID="{B6DAD49B-E6DD-4F7C-826B-CA9AE1979927}" presName="Name13" presStyleLbl="parChTrans1D2" presStyleIdx="19" presStyleCnt="23"/>
      <dgm:spPr/>
    </dgm:pt>
    <dgm:pt modelId="{6637E901-482D-481A-AF74-4D667BFCE0CA}" type="pres">
      <dgm:prSet presAssocID="{0E1305D8-2256-4452-A079-FF726696D6C7}" presName="childText" presStyleLbl="bgAcc1" presStyleIdx="19" presStyleCnt="23" custScaleX="537637">
        <dgm:presLayoutVars>
          <dgm:bulletEnabled val="1"/>
        </dgm:presLayoutVars>
      </dgm:prSet>
      <dgm:spPr/>
    </dgm:pt>
    <dgm:pt modelId="{EC66917E-EB91-4CB0-85B4-7946D6966EFA}" type="pres">
      <dgm:prSet presAssocID="{E69E30D3-DF34-42A5-96BB-9B8B4D98120C}" presName="Name13" presStyleLbl="parChTrans1D2" presStyleIdx="20" presStyleCnt="23"/>
      <dgm:spPr/>
    </dgm:pt>
    <dgm:pt modelId="{83C16FDD-FA4B-46FF-B09C-2298B6FAEA70}" type="pres">
      <dgm:prSet presAssocID="{90296FCB-43A5-4B57-80B6-AD1A62115BFE}" presName="childText" presStyleLbl="bgAcc1" presStyleIdx="20" presStyleCnt="23" custScaleX="657649">
        <dgm:presLayoutVars>
          <dgm:bulletEnabled val="1"/>
        </dgm:presLayoutVars>
      </dgm:prSet>
      <dgm:spPr/>
    </dgm:pt>
    <dgm:pt modelId="{B9124A94-6A87-4414-A52A-B2AC4E439109}" type="pres">
      <dgm:prSet presAssocID="{2434F875-80A8-4463-956C-850A44BD7672}" presName="root" presStyleCnt="0"/>
      <dgm:spPr/>
    </dgm:pt>
    <dgm:pt modelId="{73EA7FE2-ED0F-4A8A-B228-1B06C13AB3C8}" type="pres">
      <dgm:prSet presAssocID="{2434F875-80A8-4463-956C-850A44BD7672}" presName="rootComposite" presStyleCnt="0"/>
      <dgm:spPr/>
    </dgm:pt>
    <dgm:pt modelId="{09D46260-9ACC-4D4B-B7D3-70E2886B4C5D}" type="pres">
      <dgm:prSet presAssocID="{2434F875-80A8-4463-956C-850A44BD7672}" presName="rootText" presStyleLbl="node1" presStyleIdx="3" presStyleCnt="4" custScaleX="241888" custScaleY="227901" custLinFactNeighborX="42535" custLinFactNeighborY="10608"/>
      <dgm:spPr/>
    </dgm:pt>
    <dgm:pt modelId="{7BA6F14A-0AF1-4951-8B9C-9863525031C3}" type="pres">
      <dgm:prSet presAssocID="{2434F875-80A8-4463-956C-850A44BD7672}" presName="rootConnector" presStyleLbl="node1" presStyleIdx="3" presStyleCnt="4"/>
      <dgm:spPr/>
    </dgm:pt>
    <dgm:pt modelId="{A5935018-BD6D-4E70-888F-677241843DD7}" type="pres">
      <dgm:prSet presAssocID="{2434F875-80A8-4463-956C-850A44BD7672}" presName="childShape" presStyleCnt="0"/>
      <dgm:spPr/>
    </dgm:pt>
    <dgm:pt modelId="{6E67DEE3-BE28-452D-AC30-DB6B3E40262E}" type="pres">
      <dgm:prSet presAssocID="{B98C4428-B68D-4BEB-B7F4-ED013DDE5901}" presName="Name13" presStyleLbl="parChTrans1D2" presStyleIdx="21" presStyleCnt="23"/>
      <dgm:spPr/>
    </dgm:pt>
    <dgm:pt modelId="{9C4B28BD-A18F-474D-B4F9-39D81C51092E}" type="pres">
      <dgm:prSet presAssocID="{532964BD-8E54-4312-8F44-A7AF1EAE944B}" presName="childText" presStyleLbl="bgAcc1" presStyleIdx="21" presStyleCnt="23" custScaleX="315721" custLinFactNeighborX="71202" custLinFactNeighborY="37212">
        <dgm:presLayoutVars>
          <dgm:bulletEnabled val="1"/>
        </dgm:presLayoutVars>
      </dgm:prSet>
      <dgm:spPr/>
    </dgm:pt>
    <dgm:pt modelId="{E8E86AA4-7E76-4578-B6CA-518D6C53992D}" type="pres">
      <dgm:prSet presAssocID="{9D9C2355-FFDC-4F8C-ADA1-81833BB99110}" presName="Name13" presStyleLbl="parChTrans1D2" presStyleIdx="22" presStyleCnt="23"/>
      <dgm:spPr/>
    </dgm:pt>
    <dgm:pt modelId="{EB87028F-715E-445C-9889-B8AB71CB61D2}" type="pres">
      <dgm:prSet presAssocID="{E0398010-2611-420D-A808-D9E637900481}" presName="childText" presStyleLbl="bgAcc1" presStyleIdx="22" presStyleCnt="23" custScaleX="332920" custLinFactNeighborX="81775" custLinFactNeighborY="48459">
        <dgm:presLayoutVars>
          <dgm:bulletEnabled val="1"/>
        </dgm:presLayoutVars>
      </dgm:prSet>
      <dgm:spPr/>
    </dgm:pt>
  </dgm:ptLst>
  <dgm:cxnLst>
    <dgm:cxn modelId="{E19A9A07-09D5-4303-B8B6-DDD7168C37A4}" type="presOf" srcId="{95643122-B3A1-449A-B727-21A46464B9EA}" destId="{E1DC8883-0B88-42AB-92C2-FCC34631F4F9}" srcOrd="0" destOrd="0" presId="urn:microsoft.com/office/officeart/2005/8/layout/hierarchy3"/>
    <dgm:cxn modelId="{F96ED307-FB3E-4CED-9D65-4267C331D438}" type="presOf" srcId="{8EFE0418-8FA9-4EB1-87A4-DAB5223B55AA}" destId="{19EC5F11-3571-4A51-A420-C311FF3ACE93}" srcOrd="0" destOrd="0" presId="urn:microsoft.com/office/officeart/2005/8/layout/hierarchy3"/>
    <dgm:cxn modelId="{B9D20A0E-9F15-4AA2-863B-CCA0B890D743}" type="presOf" srcId="{E0398010-2611-420D-A808-D9E637900481}" destId="{EB87028F-715E-445C-9889-B8AB71CB61D2}" srcOrd="0" destOrd="0" presId="urn:microsoft.com/office/officeart/2005/8/layout/hierarchy3"/>
    <dgm:cxn modelId="{BE9B8513-D9BC-4191-B50C-121F780255C9}" type="presOf" srcId="{B209827B-E747-4D98-BB93-D04C19199215}" destId="{C5F6BBF4-F275-4F59-BECA-6B9CA24114E3}" srcOrd="0" destOrd="0" presId="urn:microsoft.com/office/officeart/2005/8/layout/hierarchy3"/>
    <dgm:cxn modelId="{4EFDD113-445D-40B6-920D-D4014E1462B5}" type="presOf" srcId="{FFFA4D37-D260-401E-9434-0262F44BB44E}" destId="{50A95E2A-5105-4277-8B7D-79878C385063}" srcOrd="0" destOrd="0" presId="urn:microsoft.com/office/officeart/2005/8/layout/hierarchy3"/>
    <dgm:cxn modelId="{AC654414-B75A-44C9-AEA1-141CCDD0C192}" srcId="{C0884046-A9B9-4324-B2C6-1ABDFFD92131}" destId="{90296FCB-43A5-4B57-80B6-AD1A62115BFE}" srcOrd="11" destOrd="0" parTransId="{E69E30D3-DF34-42A5-96BB-9B8B4D98120C}" sibTransId="{E926DDE8-87AD-42EE-851C-693E936656CC}"/>
    <dgm:cxn modelId="{1230881A-8294-4A47-8996-F1D583E04EAB}" type="presOf" srcId="{9B4DC71B-92CD-4D4F-B3E6-95E9E1685F22}" destId="{E7C3C0C5-50FD-43B9-B9B9-22A0F3BC8092}" srcOrd="1" destOrd="0" presId="urn:microsoft.com/office/officeart/2005/8/layout/hierarchy3"/>
    <dgm:cxn modelId="{F6D6D81C-CFF4-4FE7-9F37-A3A23091AA92}" type="presOf" srcId="{1B084DEE-862E-417B-BFCA-00D2DFF4012A}" destId="{C48F07D7-A876-40A8-96F0-EC56B6162D20}" srcOrd="0" destOrd="0" presId="urn:microsoft.com/office/officeart/2005/8/layout/hierarchy3"/>
    <dgm:cxn modelId="{B588AE1D-E6FC-4FB0-9B29-119283565EEB}" srcId="{C0884046-A9B9-4324-B2C6-1ABDFFD92131}" destId="{0910D49F-DFB2-4DB2-ADB1-612F8BC559DB}" srcOrd="3" destOrd="0" parTransId="{1B084DEE-862E-417B-BFCA-00D2DFF4012A}" sibTransId="{E1437194-1A9B-4663-BDD1-1C4D5F12CB5C}"/>
    <dgm:cxn modelId="{6F22D525-0ADF-40A2-8B15-E13AE15DCF3C}" type="presOf" srcId="{8D7CCAEF-63C3-4134-ABDD-7BF44BF93028}" destId="{9B8D98CF-A067-40DF-A835-E09F1B77BA7E}" srcOrd="0" destOrd="0" presId="urn:microsoft.com/office/officeart/2005/8/layout/hierarchy3"/>
    <dgm:cxn modelId="{44552A27-1C61-4E89-A81F-268619436267}" type="presOf" srcId="{9B4DC71B-92CD-4D4F-B3E6-95E9E1685F22}" destId="{BBC4F72E-EF9F-4263-962D-D687ABC0467C}" srcOrd="0" destOrd="0" presId="urn:microsoft.com/office/officeart/2005/8/layout/hierarchy3"/>
    <dgm:cxn modelId="{FD4CF928-9CBE-461E-9A19-7A172072A6D1}" srcId="{18F30C2F-F6B8-41C0-A963-7BB30F66ADC3}" destId="{A64584C9-5CF8-4BA3-8353-8F6FD9E95D5A}" srcOrd="2" destOrd="0" parTransId="{2F106494-2A9A-42E3-B74D-039B8A5D7E4E}" sibTransId="{B169763E-48D7-4863-9AE0-4BEE487863E8}"/>
    <dgm:cxn modelId="{24293530-2DA3-48A6-B8D1-88587F1020F6}" srcId="{C0884046-A9B9-4324-B2C6-1ABDFFD92131}" destId="{5AE64309-C1A2-4EFF-9696-AFDB2689791D}" srcOrd="0" destOrd="0" parTransId="{C789F7DD-46E5-40C9-92BD-89F6EFD013F8}" sibTransId="{F20B7AAA-EFF3-4E4C-94A4-BF862707E130}"/>
    <dgm:cxn modelId="{CBB3AA35-175D-4D2A-B102-7CA061119D58}" type="presOf" srcId="{407FFDC5-72BA-4B12-8439-4156148CD4C0}" destId="{CB4DBE0B-27FF-4D62-8EAA-10BEF49BC89C}" srcOrd="0" destOrd="0" presId="urn:microsoft.com/office/officeart/2005/8/layout/hierarchy3"/>
    <dgm:cxn modelId="{1B524A3A-72F4-4642-9121-B311349B7666}" type="presOf" srcId="{702DC130-F0F9-40D3-9919-1028A85D4686}" destId="{F9FC6EE8-AE42-49D1-B7ED-6FD6DC321C08}" srcOrd="0" destOrd="0" presId="urn:microsoft.com/office/officeart/2005/8/layout/hierarchy3"/>
    <dgm:cxn modelId="{FCAECB3B-43CF-48D2-B760-A8C866C398DF}" type="presOf" srcId="{A64584C9-5CF8-4BA3-8353-8F6FD9E95D5A}" destId="{A138D5A2-46E6-4165-BA14-471FB2869D76}" srcOrd="0" destOrd="0" presId="urn:microsoft.com/office/officeart/2005/8/layout/hierarchy3"/>
    <dgm:cxn modelId="{2346063C-7DC9-4570-8410-ED48D83CA611}" type="presOf" srcId="{CAE6AA40-D90B-40F0-95A2-D059AD57C631}" destId="{0455849F-4ED0-4742-9544-1D68125ED2AB}" srcOrd="0" destOrd="0" presId="urn:microsoft.com/office/officeart/2005/8/layout/hierarchy3"/>
    <dgm:cxn modelId="{68F5A03E-B60E-4031-B397-3E8D7114A161}" srcId="{6D01E4AF-A9C5-4F4C-A4D1-32C2626516AA}" destId="{C0884046-A9B9-4324-B2C6-1ABDFFD92131}" srcOrd="2" destOrd="0" parTransId="{D8A86D44-FC7C-4093-864E-5FA7FB9DD8A0}" sibTransId="{E2CF63F6-AE6F-4EB8-84A5-8207CD570589}"/>
    <dgm:cxn modelId="{B2EEF23E-F2DF-427F-8E71-17A4A7B434FC}" srcId="{C0884046-A9B9-4324-B2C6-1ABDFFD92131}" destId="{CCFBD858-58D4-488D-97CA-3A1EE701CA7E}" srcOrd="8" destOrd="0" parTransId="{00D4F45B-19A5-4F0B-A246-0FC833D54023}" sibTransId="{F2776D8D-315D-4889-AD11-CC2940ABAF5A}"/>
    <dgm:cxn modelId="{DA1D7542-E658-48B9-888A-D9170C5F870C}" type="presOf" srcId="{A406BD08-74B3-4FFB-8296-E30B4FC35D0C}" destId="{47AACEB3-CCEA-4FE2-B342-687CE6636196}" srcOrd="0" destOrd="0" presId="urn:microsoft.com/office/officeart/2005/8/layout/hierarchy3"/>
    <dgm:cxn modelId="{8B3A4345-260C-4FCB-81D2-717B6E9FA312}" type="presOf" srcId="{E69E30D3-DF34-42A5-96BB-9B8B4D98120C}" destId="{EC66917E-EB91-4CB0-85B4-7946D6966EFA}" srcOrd="0" destOrd="0" presId="urn:microsoft.com/office/officeart/2005/8/layout/hierarchy3"/>
    <dgm:cxn modelId="{00B03466-1F90-47C5-9387-B98E3E48810E}" type="presOf" srcId="{0E1305D8-2256-4452-A079-FF726696D6C7}" destId="{6637E901-482D-481A-AF74-4D667BFCE0CA}" srcOrd="0" destOrd="0" presId="urn:microsoft.com/office/officeart/2005/8/layout/hierarchy3"/>
    <dgm:cxn modelId="{21377C46-C0F5-489C-AEC9-F3AF532113AD}" type="presOf" srcId="{532964BD-8E54-4312-8F44-A7AF1EAE944B}" destId="{9C4B28BD-A18F-474D-B4F9-39D81C51092E}" srcOrd="0" destOrd="0" presId="urn:microsoft.com/office/officeart/2005/8/layout/hierarchy3"/>
    <dgm:cxn modelId="{35D20767-D393-4F7A-982C-FBAC76A1442D}" srcId="{C0884046-A9B9-4324-B2C6-1ABDFFD92131}" destId="{2583B20F-2F78-47AB-AAFF-5473EBF6A4BC}" srcOrd="2" destOrd="0" parTransId="{11371440-D7E2-48C0-A08D-3C62BABCF28E}" sibTransId="{5CCC56B7-D988-4DE4-967E-8B740146F26D}"/>
    <dgm:cxn modelId="{4070AA49-4DD8-4188-8F25-0861A426BA09}" type="presOf" srcId="{2434F875-80A8-4463-956C-850A44BD7672}" destId="{09D46260-9ACC-4D4B-B7D3-70E2886B4C5D}" srcOrd="0" destOrd="0" presId="urn:microsoft.com/office/officeart/2005/8/layout/hierarchy3"/>
    <dgm:cxn modelId="{85BC446A-9E4E-417E-B183-166F61CD7F67}" type="presOf" srcId="{9CB96579-DBF1-441D-B9F1-ED118BB7BE64}" destId="{BD9D32E3-01C4-43DC-9402-39107A6C9F94}" srcOrd="0" destOrd="0" presId="urn:microsoft.com/office/officeart/2005/8/layout/hierarchy3"/>
    <dgm:cxn modelId="{F826BF6E-1587-4CD4-8775-87AF00A7C596}" type="presOf" srcId="{A8105636-3F3D-410B-BC40-525F10253660}" destId="{B6A08D2D-EE2B-41BA-B4E8-EF2F92073C19}" srcOrd="0" destOrd="0" presId="urn:microsoft.com/office/officeart/2005/8/layout/hierarchy3"/>
    <dgm:cxn modelId="{4AC5F66E-96F7-4E3D-9FB1-05C212D1F6A4}" type="presOf" srcId="{5AE64309-C1A2-4EFF-9696-AFDB2689791D}" destId="{B383083C-88CA-43A2-8674-7C60A7ED9896}" srcOrd="0" destOrd="0" presId="urn:microsoft.com/office/officeart/2005/8/layout/hierarchy3"/>
    <dgm:cxn modelId="{26E43050-8360-4945-B9C5-B1D4EA319F8B}" type="presOf" srcId="{E0F0753A-AA40-432C-BE55-87A25CD43825}" destId="{F9D80B74-C737-4CCE-8EE7-808BA740D5AF}" srcOrd="0" destOrd="0" presId="urn:microsoft.com/office/officeart/2005/8/layout/hierarchy3"/>
    <dgm:cxn modelId="{47E21E72-776C-4221-8789-A180AB60E31E}" srcId="{6D01E4AF-A9C5-4F4C-A4D1-32C2626516AA}" destId="{2434F875-80A8-4463-956C-850A44BD7672}" srcOrd="3" destOrd="0" parTransId="{6FFF4DDE-44EC-4192-9D61-C2883C1BC8C3}" sibTransId="{C58A49CE-0AED-4AA8-A7AC-E57FF7CE4607}"/>
    <dgm:cxn modelId="{9B004F72-8088-43CF-92CF-9E395720F9A4}" type="presOf" srcId="{D0020EB2-3A94-4603-9BBB-4C9E75A464BC}" destId="{B7BC5142-C119-4FB7-87AE-74225800096D}" srcOrd="0" destOrd="0" presId="urn:microsoft.com/office/officeart/2005/8/layout/hierarchy3"/>
    <dgm:cxn modelId="{43C98153-D8AB-4F39-970C-BBE8CB8B40F0}" type="presOf" srcId="{18F30C2F-F6B8-41C0-A963-7BB30F66ADC3}" destId="{5B12FED3-9EFD-4ADA-BB14-0F2E4BCB5067}" srcOrd="0" destOrd="0" presId="urn:microsoft.com/office/officeart/2005/8/layout/hierarchy3"/>
    <dgm:cxn modelId="{BBC44054-21E5-41A7-B306-5F314BFD945D}" type="presOf" srcId="{CCFBD858-58D4-488D-97CA-3A1EE701CA7E}" destId="{F1C28D8B-3CED-415E-A080-432C748C87FE}" srcOrd="0" destOrd="0" presId="urn:microsoft.com/office/officeart/2005/8/layout/hierarchy3"/>
    <dgm:cxn modelId="{03F95D54-6761-4668-9025-71E065DF3945}" type="presOf" srcId="{B6DAD49B-E6DD-4F7C-826B-CA9AE1979927}" destId="{B707CA6F-21AB-4E50-85AF-62A3EFFDBA0D}" srcOrd="0" destOrd="0" presId="urn:microsoft.com/office/officeart/2005/8/layout/hierarchy3"/>
    <dgm:cxn modelId="{3E2A1F76-E8E9-47E7-AEF1-1DF27D6F3E7D}" srcId="{C0884046-A9B9-4324-B2C6-1ABDFFD92131}" destId="{0E1305D8-2256-4452-A079-FF726696D6C7}" srcOrd="10" destOrd="0" parTransId="{B6DAD49B-E6DD-4F7C-826B-CA9AE1979927}" sibTransId="{91190CA1-3A4F-41E9-8BB8-A7AB9B44140A}"/>
    <dgm:cxn modelId="{0DBAC67C-0C85-43CC-BB8C-D18298BC1DD7}" type="presOf" srcId="{566AAB64-FFFE-4B4C-B5C8-2D2508982963}" destId="{A5519648-D7F5-4A27-87E2-E2A43048E414}" srcOrd="0" destOrd="0" presId="urn:microsoft.com/office/officeart/2005/8/layout/hierarchy3"/>
    <dgm:cxn modelId="{C552867D-0719-46DD-8D59-012A5B929D30}" type="presOf" srcId="{0910D49F-DFB2-4DB2-ADB1-612F8BC559DB}" destId="{BA5AC3BE-5650-4C50-BE56-6DB517AB6702}" srcOrd="0" destOrd="0" presId="urn:microsoft.com/office/officeart/2005/8/layout/hierarchy3"/>
    <dgm:cxn modelId="{C56F557F-C10F-425C-9391-9D588A9BAEEC}" srcId="{9B4DC71B-92CD-4D4F-B3E6-95E9E1685F22}" destId="{7DCDC534-D026-4465-A934-87B41144A615}" srcOrd="5" destOrd="0" parTransId="{95643122-B3A1-449A-B727-21A46464B9EA}" sibTransId="{6EA6B337-1592-4708-A4AE-9F825BE0160A}"/>
    <dgm:cxn modelId="{D3499482-4262-4CFB-B541-BBF8A118A783}" srcId="{9B4DC71B-92CD-4D4F-B3E6-95E9E1685F22}" destId="{A8105636-3F3D-410B-BC40-525F10253660}" srcOrd="2" destOrd="0" parTransId="{A406BD08-74B3-4FFB-8296-E30B4FC35D0C}" sibTransId="{8E0538DF-20D6-4CB8-A560-4C4167B0DEDF}"/>
    <dgm:cxn modelId="{CE737C85-B77E-4BAC-B5C0-26DC0672433F}" srcId="{C0884046-A9B9-4324-B2C6-1ABDFFD92131}" destId="{702DC130-F0F9-40D3-9919-1028A85D4686}" srcOrd="5" destOrd="0" parTransId="{15180984-0A89-4A34-B08C-D5BF5606D68A}" sibTransId="{67C9F678-B2FB-4911-843A-9224B1ED0D91}"/>
    <dgm:cxn modelId="{9733B686-2F66-45BF-AD56-36A799903CB0}" type="presOf" srcId="{C789F7DD-46E5-40C9-92BD-89F6EFD013F8}" destId="{2C126826-258A-4C6F-94CA-4283399052D7}" srcOrd="0" destOrd="0" presId="urn:microsoft.com/office/officeart/2005/8/layout/hierarchy3"/>
    <dgm:cxn modelId="{9524C587-1568-4F67-B36B-2EE30EA27112}" type="presOf" srcId="{9D9C2355-FFDC-4F8C-ADA1-81833BB99110}" destId="{E8E86AA4-7E76-4578-B6CA-518D6C53992D}" srcOrd="0" destOrd="0" presId="urn:microsoft.com/office/officeart/2005/8/layout/hierarchy3"/>
    <dgm:cxn modelId="{E0819188-F29A-40B3-8ADD-32860EF1FDA2}" srcId="{2434F875-80A8-4463-956C-850A44BD7672}" destId="{E0398010-2611-420D-A808-D9E637900481}" srcOrd="1" destOrd="0" parTransId="{9D9C2355-FFDC-4F8C-ADA1-81833BB99110}" sibTransId="{3F9949D5-987D-4A4E-832B-85846FBBC67F}"/>
    <dgm:cxn modelId="{76AFE789-7B5D-48A8-B2BB-F41C500CC4BE}" type="presOf" srcId="{2F106494-2A9A-42E3-B74D-039B8A5D7E4E}" destId="{33673A8B-DD9E-4065-98F1-DA8092BAD05C}" srcOrd="0" destOrd="0" presId="urn:microsoft.com/office/officeart/2005/8/layout/hierarchy3"/>
    <dgm:cxn modelId="{6F740A98-2395-4D44-B4B7-707E6E55625C}" type="presOf" srcId="{BBE2DF56-797D-4A03-91E7-7AD27413BBF9}" destId="{273D333D-2975-45B9-B280-9903B90DEAB8}" srcOrd="0" destOrd="0" presId="urn:microsoft.com/office/officeart/2005/8/layout/hierarchy3"/>
    <dgm:cxn modelId="{D8F87198-EED1-4AB4-96CE-C959A9F36160}" type="presOf" srcId="{6D01E4AF-A9C5-4F4C-A4D1-32C2626516AA}" destId="{802CC533-753A-4AC9-B5A6-C67ADB707B88}" srcOrd="0" destOrd="0" presId="urn:microsoft.com/office/officeart/2005/8/layout/hierarchy3"/>
    <dgm:cxn modelId="{DF740899-FD2B-4E86-A1BD-462EB95EE75F}" srcId="{9B4DC71B-92CD-4D4F-B3E6-95E9E1685F22}" destId="{2FE8EF60-F218-4504-8488-3AED0D33F53B}" srcOrd="1" destOrd="0" parTransId="{8EFE0418-8FA9-4EB1-87A4-DAB5223B55AA}" sibTransId="{DBFF6421-7670-44FE-8B98-F697165AC44C}"/>
    <dgm:cxn modelId="{E6907199-67C2-43DC-A10B-ADBA96D475F3}" type="presOf" srcId="{C0884046-A9B9-4324-B2C6-1ABDFFD92131}" destId="{4CDBD252-1FF5-4E31-8C45-EA02213A0B44}" srcOrd="0" destOrd="0" presId="urn:microsoft.com/office/officeart/2005/8/layout/hierarchy3"/>
    <dgm:cxn modelId="{65D91F9A-4FEB-4C36-95F9-1EB9B4942E3D}" type="presOf" srcId="{596C3F6F-1224-43A0-9DC7-D0321D868136}" destId="{0FC898A8-1D32-4892-9B38-BE8C8509F0FF}" srcOrd="0" destOrd="0" presId="urn:microsoft.com/office/officeart/2005/8/layout/hierarchy3"/>
    <dgm:cxn modelId="{60D00A9C-19AD-4879-8FBB-503879AE8F35}" srcId="{6D01E4AF-A9C5-4F4C-A4D1-32C2626516AA}" destId="{18F30C2F-F6B8-41C0-A963-7BB30F66ADC3}" srcOrd="0" destOrd="0" parTransId="{E763C24C-9F81-41B6-A4B0-7BD1C8BDBEEB}" sibTransId="{298AC7BF-C9EA-4720-B7F3-3C6D4D98F732}"/>
    <dgm:cxn modelId="{347B629E-A40B-416D-971B-4508BA61C0CA}" srcId="{C0884046-A9B9-4324-B2C6-1ABDFFD92131}" destId="{566AAB64-FFFE-4B4C-B5C8-2D2508982963}" srcOrd="7" destOrd="0" parTransId="{70098C3A-85A7-4C8F-B733-0D481C23FEC0}" sibTransId="{469181DE-195E-4559-BAF7-C1B50B6600AA}"/>
    <dgm:cxn modelId="{151BAFA1-044F-4C27-A618-552A76791C15}" type="presOf" srcId="{7A9DB23E-89B2-44E9-8B71-8E5F69E38AD7}" destId="{0C353D6F-25BC-4558-B737-21EA7ECA7168}" srcOrd="0" destOrd="0" presId="urn:microsoft.com/office/officeart/2005/8/layout/hierarchy3"/>
    <dgm:cxn modelId="{962154A3-74B4-43F5-93CF-1525D6BEA816}" srcId="{9B4DC71B-92CD-4D4F-B3E6-95E9E1685F22}" destId="{596C3F6F-1224-43A0-9DC7-D0321D868136}" srcOrd="0" destOrd="0" parTransId="{407FFDC5-72BA-4B12-8439-4156148CD4C0}" sibTransId="{879E3F45-E72F-406F-BB9B-5516CEB1EA66}"/>
    <dgm:cxn modelId="{062DF6A4-305E-4E96-9203-1DCFC8F4E469}" type="presOf" srcId="{18F30C2F-F6B8-41C0-A963-7BB30F66ADC3}" destId="{92995A7E-BB85-4C67-BFD6-BD5A3CB7D1D9}" srcOrd="1" destOrd="0" presId="urn:microsoft.com/office/officeart/2005/8/layout/hierarchy3"/>
    <dgm:cxn modelId="{8CB4DAAA-5722-4A5C-95C2-E7C5C6A6BBC0}" srcId="{C0884046-A9B9-4324-B2C6-1ABDFFD92131}" destId="{A6BB92CF-1EBD-4FA7-8907-A29FC5086915}" srcOrd="6" destOrd="0" parTransId="{3129C1B1-E1E0-4DD5-AD17-B67B4338E294}" sibTransId="{30159C7C-3ACE-46E8-9544-F234C55D8429}"/>
    <dgm:cxn modelId="{22AE55AC-7306-4171-BE39-AA144BDA3587}" type="presOf" srcId="{70098C3A-85A7-4C8F-B733-0D481C23FEC0}" destId="{6BCC18D6-47DC-45F6-A8E4-5CED6C60FD61}" srcOrd="0" destOrd="0" presId="urn:microsoft.com/office/officeart/2005/8/layout/hierarchy3"/>
    <dgm:cxn modelId="{6616FFAE-FA9A-46CD-A48C-8942D021496F}" type="presOf" srcId="{15180984-0A89-4A34-B08C-D5BF5606D68A}" destId="{FE1BB1AF-B6F0-4DA8-BCAE-3D63F6B52BB1}" srcOrd="0" destOrd="0" presId="urn:microsoft.com/office/officeart/2005/8/layout/hierarchy3"/>
    <dgm:cxn modelId="{B94C35B0-ED7C-4A99-9427-B0ECD6897742}" type="presOf" srcId="{AAFAE517-83F0-41D6-8C2E-B825A178C05B}" destId="{BFE4EA4D-D5B6-4B3B-83F3-8420ABDBAB42}" srcOrd="0" destOrd="0" presId="urn:microsoft.com/office/officeart/2005/8/layout/hierarchy3"/>
    <dgm:cxn modelId="{5454D4B1-6346-47C8-9D0F-18E4A341765C}" type="presOf" srcId="{3129C1B1-E1E0-4DD5-AD17-B67B4338E294}" destId="{089F0487-BCE6-4D04-AA13-AC6811DACCE4}" srcOrd="0" destOrd="0" presId="urn:microsoft.com/office/officeart/2005/8/layout/hierarchy3"/>
    <dgm:cxn modelId="{6B1CFDB1-586B-4423-94A0-F9A27904668B}" srcId="{C0884046-A9B9-4324-B2C6-1ABDFFD92131}" destId="{FFFA4D37-D260-401E-9434-0262F44BB44E}" srcOrd="9" destOrd="0" parTransId="{B209827B-E747-4D98-BB93-D04C19199215}" sibTransId="{E068FE0F-AA44-4563-86A4-E7998290E8D3}"/>
    <dgm:cxn modelId="{61B572B2-D4F9-4238-95E3-A9D32CD3EC1A}" type="presOf" srcId="{7DCDC534-D026-4465-A934-87B41144A615}" destId="{B603F9AA-5826-4208-8FAF-C77C1AFCD86E}" srcOrd="0" destOrd="0" presId="urn:microsoft.com/office/officeart/2005/8/layout/hierarchy3"/>
    <dgm:cxn modelId="{210619B5-FF53-4D05-9A1F-17B1351F44EC}" type="presOf" srcId="{11371440-D7E2-48C0-A08D-3C62BABCF28E}" destId="{E80347A9-B30F-4E0D-BDFF-318F37CDF730}" srcOrd="0" destOrd="0" presId="urn:microsoft.com/office/officeart/2005/8/layout/hierarchy3"/>
    <dgm:cxn modelId="{03B45BB7-6335-479C-A79D-120DA071606B}" type="presOf" srcId="{90296FCB-43A5-4B57-80B6-AD1A62115BFE}" destId="{83C16FDD-FA4B-46FF-B09C-2298B6FAEA70}" srcOrd="0" destOrd="0" presId="urn:microsoft.com/office/officeart/2005/8/layout/hierarchy3"/>
    <dgm:cxn modelId="{636A3AB8-E9A2-464E-A82A-FC464EA0D968}" srcId="{C0884046-A9B9-4324-B2C6-1ABDFFD92131}" destId="{DA4D86B2-F095-4935-9072-A2FE36C4FD52}" srcOrd="1" destOrd="0" parTransId="{E0F0753A-AA40-432C-BE55-87A25CD43825}" sibTransId="{E1EAFDD4-5ECD-4EE2-8A93-C86074A2B898}"/>
    <dgm:cxn modelId="{666152BC-FD59-4F0B-BAEC-5EB52923063D}" srcId="{18F30C2F-F6B8-41C0-A963-7BB30F66ADC3}" destId="{9CB96579-DBF1-441D-B9F1-ED118BB7BE64}" srcOrd="0" destOrd="0" parTransId="{7A9DB23E-89B2-44E9-8B71-8E5F69E38AD7}" sibTransId="{5E827486-5E43-4677-ABFE-58069E953524}"/>
    <dgm:cxn modelId="{79DE22BE-D9DB-4EB7-9824-D6F6DAA83E72}" type="presOf" srcId="{26E45899-5913-4E0F-AFA0-C0127D37F166}" destId="{6D55A0A7-3393-4D32-A64F-22C58791B1D7}" srcOrd="0" destOrd="0" presId="urn:microsoft.com/office/officeart/2005/8/layout/hierarchy3"/>
    <dgm:cxn modelId="{D1D1B8C0-D29E-4F8F-AE74-03020E4C3CED}" srcId="{2434F875-80A8-4463-956C-850A44BD7672}" destId="{532964BD-8E54-4312-8F44-A7AF1EAE944B}" srcOrd="0" destOrd="0" parTransId="{B98C4428-B68D-4BEB-B7F4-ED013DDE5901}" sibTransId="{A7388589-14FC-41C9-A8C0-86B8EFB90E12}"/>
    <dgm:cxn modelId="{2D4C7EC1-F8F3-4D3A-9D77-185A455DA376}" type="presOf" srcId="{896BF22E-52F6-451B-80ED-40AA7504F79B}" destId="{203EC799-E29F-4CD8-B1DD-F61003F103F5}" srcOrd="0" destOrd="0" presId="urn:microsoft.com/office/officeart/2005/8/layout/hierarchy3"/>
    <dgm:cxn modelId="{7EACF3C5-AC42-4424-9624-F9EDA40D9AE4}" type="presOf" srcId="{2434F875-80A8-4463-956C-850A44BD7672}" destId="{7BA6F14A-0AF1-4951-8B9C-9863525031C3}" srcOrd="1" destOrd="0" presId="urn:microsoft.com/office/officeart/2005/8/layout/hierarchy3"/>
    <dgm:cxn modelId="{CA01AED1-AE40-4C77-9270-E30285BBF688}" type="presOf" srcId="{B98C4428-B68D-4BEB-B7F4-ED013DDE5901}" destId="{6E67DEE3-BE28-452D-AC30-DB6B3E40262E}" srcOrd="0" destOrd="0" presId="urn:microsoft.com/office/officeart/2005/8/layout/hierarchy3"/>
    <dgm:cxn modelId="{A12FB2D3-8066-4A31-AFE7-E59E836DD3F9}" srcId="{18F30C2F-F6B8-41C0-A963-7BB30F66ADC3}" destId="{26E45899-5913-4E0F-AFA0-C0127D37F166}" srcOrd="1" destOrd="0" parTransId="{CAE6AA40-D90B-40F0-95A2-D059AD57C631}" sibTransId="{A5CB4EE9-3143-445B-BCF9-1B8E1103441D}"/>
    <dgm:cxn modelId="{7D4D02D7-98B4-44AD-88CB-0187B6CBA4E2}" type="presOf" srcId="{A6BB92CF-1EBD-4FA7-8907-A29FC5086915}" destId="{162DF6B2-CE56-4F29-B1AB-6BD5D3B27871}" srcOrd="0" destOrd="0" presId="urn:microsoft.com/office/officeart/2005/8/layout/hierarchy3"/>
    <dgm:cxn modelId="{64F0A3DB-15A0-4CCF-829C-5BC0211300C1}" srcId="{C0884046-A9B9-4324-B2C6-1ABDFFD92131}" destId="{896BF22E-52F6-451B-80ED-40AA7504F79B}" srcOrd="4" destOrd="0" parTransId="{BBE2DF56-797D-4A03-91E7-7AD27413BBF9}" sibTransId="{2C27E279-72CE-4B08-8FFA-757A46A9F8CC}"/>
    <dgm:cxn modelId="{595A48DC-8B87-434C-9E8D-D13A28A0102F}" srcId="{6D01E4AF-A9C5-4F4C-A4D1-32C2626516AA}" destId="{9B4DC71B-92CD-4D4F-B3E6-95E9E1685F22}" srcOrd="1" destOrd="0" parTransId="{DF3412D9-5434-4F13-B690-F5FB03D8D5C7}" sibTransId="{C8111742-F7D8-409B-A1E3-0FA11AD5A9B4}"/>
    <dgm:cxn modelId="{B592CBDD-C14C-40EE-95C5-4C360DDA0516}" type="presOf" srcId="{7673DD82-40A2-4CA5-B25E-CF1A27069D2B}" destId="{BC79172E-4F19-40E3-978E-6CE978F6DF9B}" srcOrd="0" destOrd="0" presId="urn:microsoft.com/office/officeart/2005/8/layout/hierarchy3"/>
    <dgm:cxn modelId="{1CD29FE8-90CE-4B33-99D2-0779B8612A51}" type="presOf" srcId="{2583B20F-2F78-47AB-AAFF-5473EBF6A4BC}" destId="{FAA7D0E5-9398-4C52-9242-96CC28C00E7E}" srcOrd="0" destOrd="0" presId="urn:microsoft.com/office/officeart/2005/8/layout/hierarchy3"/>
    <dgm:cxn modelId="{574F3AEA-509D-4C87-84D4-035139DAE5F1}" srcId="{9B4DC71B-92CD-4D4F-B3E6-95E9E1685F22}" destId="{AAFAE517-83F0-41D6-8C2E-B825A178C05B}" srcOrd="3" destOrd="0" parTransId="{8D7CCAEF-63C3-4134-ABDD-7BF44BF93028}" sibTransId="{DBB11681-AB69-4467-B245-F31D9642EB7D}"/>
    <dgm:cxn modelId="{098DF8ED-009C-4D13-B21D-4B0E72C6785A}" type="presOf" srcId="{2FE8EF60-F218-4504-8488-3AED0D33F53B}" destId="{14EDAB4E-3F46-4847-9238-5E75E0FE3A02}" srcOrd="0" destOrd="0" presId="urn:microsoft.com/office/officeart/2005/8/layout/hierarchy3"/>
    <dgm:cxn modelId="{8D386AF1-40EB-4EC1-B8FF-E4E64BCC5975}" srcId="{9B4DC71B-92CD-4D4F-B3E6-95E9E1685F22}" destId="{D0020EB2-3A94-4603-9BBB-4C9E75A464BC}" srcOrd="4" destOrd="0" parTransId="{7673DD82-40A2-4CA5-B25E-CF1A27069D2B}" sibTransId="{D986FD57-FEF4-44F3-A74D-BA26D3642DD9}"/>
    <dgm:cxn modelId="{09D1A3F2-6E53-4803-AB6D-B0B44CAE0F63}" type="presOf" srcId="{DA4D86B2-F095-4935-9072-A2FE36C4FD52}" destId="{DE3F11A7-5994-4347-A633-97BE20147C66}" srcOrd="0" destOrd="0" presId="urn:microsoft.com/office/officeart/2005/8/layout/hierarchy3"/>
    <dgm:cxn modelId="{76F950F6-9EF1-4D8D-85EB-273CCDE7E603}" type="presOf" srcId="{C0884046-A9B9-4324-B2C6-1ABDFFD92131}" destId="{ECCCC569-91A9-4065-8F34-851969F791F3}" srcOrd="1" destOrd="0" presId="urn:microsoft.com/office/officeart/2005/8/layout/hierarchy3"/>
    <dgm:cxn modelId="{F6AD6CF8-CC69-44C4-AA94-DF2BDBEB68CF}" type="presOf" srcId="{00D4F45B-19A5-4F0B-A246-0FC833D54023}" destId="{DF8C029C-5A95-45DF-8A39-84E7F156BC3C}" srcOrd="0" destOrd="0" presId="urn:microsoft.com/office/officeart/2005/8/layout/hierarchy3"/>
    <dgm:cxn modelId="{F455BA92-A889-4448-B6A9-7A4FC9008EE7}" type="presParOf" srcId="{802CC533-753A-4AC9-B5A6-C67ADB707B88}" destId="{D145D391-98BE-4D1F-A99B-EA3F78053DCA}" srcOrd="0" destOrd="0" presId="urn:microsoft.com/office/officeart/2005/8/layout/hierarchy3"/>
    <dgm:cxn modelId="{A453A099-CFD8-4039-9FA7-BE7565638393}" type="presParOf" srcId="{D145D391-98BE-4D1F-A99B-EA3F78053DCA}" destId="{FA2D676C-ED89-48C0-9742-0F401A6509D0}" srcOrd="0" destOrd="0" presId="urn:microsoft.com/office/officeart/2005/8/layout/hierarchy3"/>
    <dgm:cxn modelId="{273B81DA-3EE8-4F85-9FD5-3CDCFA47793A}" type="presParOf" srcId="{FA2D676C-ED89-48C0-9742-0F401A6509D0}" destId="{5B12FED3-9EFD-4ADA-BB14-0F2E4BCB5067}" srcOrd="0" destOrd="0" presId="urn:microsoft.com/office/officeart/2005/8/layout/hierarchy3"/>
    <dgm:cxn modelId="{D2B0A7EB-5FFA-4A4A-A538-747460866F8F}" type="presParOf" srcId="{FA2D676C-ED89-48C0-9742-0F401A6509D0}" destId="{92995A7E-BB85-4C67-BFD6-BD5A3CB7D1D9}" srcOrd="1" destOrd="0" presId="urn:microsoft.com/office/officeart/2005/8/layout/hierarchy3"/>
    <dgm:cxn modelId="{0019C7C9-4E22-4067-8C70-ACFA3AB24D97}" type="presParOf" srcId="{D145D391-98BE-4D1F-A99B-EA3F78053DCA}" destId="{B940B045-E0D2-4D34-A813-1AEF2372AA03}" srcOrd="1" destOrd="0" presId="urn:microsoft.com/office/officeart/2005/8/layout/hierarchy3"/>
    <dgm:cxn modelId="{39694AFC-5C43-4BF2-A1BD-C837A5D95623}" type="presParOf" srcId="{B940B045-E0D2-4D34-A813-1AEF2372AA03}" destId="{0C353D6F-25BC-4558-B737-21EA7ECA7168}" srcOrd="0" destOrd="0" presId="urn:microsoft.com/office/officeart/2005/8/layout/hierarchy3"/>
    <dgm:cxn modelId="{047EA518-0DD3-4C94-8B9C-39A7F5246D9A}" type="presParOf" srcId="{B940B045-E0D2-4D34-A813-1AEF2372AA03}" destId="{BD9D32E3-01C4-43DC-9402-39107A6C9F94}" srcOrd="1" destOrd="0" presId="urn:microsoft.com/office/officeart/2005/8/layout/hierarchy3"/>
    <dgm:cxn modelId="{D71E874D-7657-4D3E-8BC6-4968D2C94E08}" type="presParOf" srcId="{B940B045-E0D2-4D34-A813-1AEF2372AA03}" destId="{0455849F-4ED0-4742-9544-1D68125ED2AB}" srcOrd="2" destOrd="0" presId="urn:microsoft.com/office/officeart/2005/8/layout/hierarchy3"/>
    <dgm:cxn modelId="{024753CB-0877-4456-BE99-B3176C2BE0DB}" type="presParOf" srcId="{B940B045-E0D2-4D34-A813-1AEF2372AA03}" destId="{6D55A0A7-3393-4D32-A64F-22C58791B1D7}" srcOrd="3" destOrd="0" presId="urn:microsoft.com/office/officeart/2005/8/layout/hierarchy3"/>
    <dgm:cxn modelId="{52C37307-2DF0-496E-BB94-D42D30A0E79D}" type="presParOf" srcId="{B940B045-E0D2-4D34-A813-1AEF2372AA03}" destId="{33673A8B-DD9E-4065-98F1-DA8092BAD05C}" srcOrd="4" destOrd="0" presId="urn:microsoft.com/office/officeart/2005/8/layout/hierarchy3"/>
    <dgm:cxn modelId="{25BA2E14-32F6-4147-9A60-828985D0CB6B}" type="presParOf" srcId="{B940B045-E0D2-4D34-A813-1AEF2372AA03}" destId="{A138D5A2-46E6-4165-BA14-471FB2869D76}" srcOrd="5" destOrd="0" presId="urn:microsoft.com/office/officeart/2005/8/layout/hierarchy3"/>
    <dgm:cxn modelId="{15CC8B52-FE91-4555-9BD0-299377918E1D}" type="presParOf" srcId="{802CC533-753A-4AC9-B5A6-C67ADB707B88}" destId="{175EBC9A-7097-4210-BA77-B05D49AD9DBC}" srcOrd="1" destOrd="0" presId="urn:microsoft.com/office/officeart/2005/8/layout/hierarchy3"/>
    <dgm:cxn modelId="{E2F954E4-A8C6-4597-8619-F8E29E981008}" type="presParOf" srcId="{175EBC9A-7097-4210-BA77-B05D49AD9DBC}" destId="{925F58A2-6398-4CAC-9A4E-A0141690E49B}" srcOrd="0" destOrd="0" presId="urn:microsoft.com/office/officeart/2005/8/layout/hierarchy3"/>
    <dgm:cxn modelId="{DB8EA3AA-E58C-4881-9AA9-A688347D4C80}" type="presParOf" srcId="{925F58A2-6398-4CAC-9A4E-A0141690E49B}" destId="{BBC4F72E-EF9F-4263-962D-D687ABC0467C}" srcOrd="0" destOrd="0" presId="urn:microsoft.com/office/officeart/2005/8/layout/hierarchy3"/>
    <dgm:cxn modelId="{0A8A5A40-B7F2-415D-8D25-C4A8018A0618}" type="presParOf" srcId="{925F58A2-6398-4CAC-9A4E-A0141690E49B}" destId="{E7C3C0C5-50FD-43B9-B9B9-22A0F3BC8092}" srcOrd="1" destOrd="0" presId="urn:microsoft.com/office/officeart/2005/8/layout/hierarchy3"/>
    <dgm:cxn modelId="{40A30A9E-1C2F-46A6-A1FB-91F1A5D53D37}" type="presParOf" srcId="{175EBC9A-7097-4210-BA77-B05D49AD9DBC}" destId="{42B20BA3-2C0E-4D24-98ED-EC5E3ECD43A7}" srcOrd="1" destOrd="0" presId="urn:microsoft.com/office/officeart/2005/8/layout/hierarchy3"/>
    <dgm:cxn modelId="{542F8786-9E3B-4EB6-B039-F0FD5ED8A36E}" type="presParOf" srcId="{42B20BA3-2C0E-4D24-98ED-EC5E3ECD43A7}" destId="{CB4DBE0B-27FF-4D62-8EAA-10BEF49BC89C}" srcOrd="0" destOrd="0" presId="urn:microsoft.com/office/officeart/2005/8/layout/hierarchy3"/>
    <dgm:cxn modelId="{4C00338A-C662-4CCF-9B8F-3324715C7A0E}" type="presParOf" srcId="{42B20BA3-2C0E-4D24-98ED-EC5E3ECD43A7}" destId="{0FC898A8-1D32-4892-9B38-BE8C8509F0FF}" srcOrd="1" destOrd="0" presId="urn:microsoft.com/office/officeart/2005/8/layout/hierarchy3"/>
    <dgm:cxn modelId="{06511E5F-7BCF-4D40-AEC1-3D85F1476E83}" type="presParOf" srcId="{42B20BA3-2C0E-4D24-98ED-EC5E3ECD43A7}" destId="{19EC5F11-3571-4A51-A420-C311FF3ACE93}" srcOrd="2" destOrd="0" presId="urn:microsoft.com/office/officeart/2005/8/layout/hierarchy3"/>
    <dgm:cxn modelId="{0D326EDB-EA52-451A-8206-294AEF48CF0E}" type="presParOf" srcId="{42B20BA3-2C0E-4D24-98ED-EC5E3ECD43A7}" destId="{14EDAB4E-3F46-4847-9238-5E75E0FE3A02}" srcOrd="3" destOrd="0" presId="urn:microsoft.com/office/officeart/2005/8/layout/hierarchy3"/>
    <dgm:cxn modelId="{CE710BE0-C7CB-40A7-80BC-BD4A7F3C0BEB}" type="presParOf" srcId="{42B20BA3-2C0E-4D24-98ED-EC5E3ECD43A7}" destId="{47AACEB3-CCEA-4FE2-B342-687CE6636196}" srcOrd="4" destOrd="0" presId="urn:microsoft.com/office/officeart/2005/8/layout/hierarchy3"/>
    <dgm:cxn modelId="{4FD94C65-4013-4413-92F9-76CBFE035EA7}" type="presParOf" srcId="{42B20BA3-2C0E-4D24-98ED-EC5E3ECD43A7}" destId="{B6A08D2D-EE2B-41BA-B4E8-EF2F92073C19}" srcOrd="5" destOrd="0" presId="urn:microsoft.com/office/officeart/2005/8/layout/hierarchy3"/>
    <dgm:cxn modelId="{E2984FE5-E58F-4D7E-B30A-1609AF810995}" type="presParOf" srcId="{42B20BA3-2C0E-4D24-98ED-EC5E3ECD43A7}" destId="{9B8D98CF-A067-40DF-A835-E09F1B77BA7E}" srcOrd="6" destOrd="0" presId="urn:microsoft.com/office/officeart/2005/8/layout/hierarchy3"/>
    <dgm:cxn modelId="{EB0A0696-21E2-4B6C-A200-DCDDD85ACF5C}" type="presParOf" srcId="{42B20BA3-2C0E-4D24-98ED-EC5E3ECD43A7}" destId="{BFE4EA4D-D5B6-4B3B-83F3-8420ABDBAB42}" srcOrd="7" destOrd="0" presId="urn:microsoft.com/office/officeart/2005/8/layout/hierarchy3"/>
    <dgm:cxn modelId="{744204A1-CA3C-4004-BF5E-E2595714ECDB}" type="presParOf" srcId="{42B20BA3-2C0E-4D24-98ED-EC5E3ECD43A7}" destId="{BC79172E-4F19-40E3-978E-6CE978F6DF9B}" srcOrd="8" destOrd="0" presId="urn:microsoft.com/office/officeart/2005/8/layout/hierarchy3"/>
    <dgm:cxn modelId="{D18C5EF0-648C-4B41-924E-9FEC4F5E6269}" type="presParOf" srcId="{42B20BA3-2C0E-4D24-98ED-EC5E3ECD43A7}" destId="{B7BC5142-C119-4FB7-87AE-74225800096D}" srcOrd="9" destOrd="0" presId="urn:microsoft.com/office/officeart/2005/8/layout/hierarchy3"/>
    <dgm:cxn modelId="{F7CD5E83-0EC7-4275-8EAE-FA552BBAD529}" type="presParOf" srcId="{42B20BA3-2C0E-4D24-98ED-EC5E3ECD43A7}" destId="{E1DC8883-0B88-42AB-92C2-FCC34631F4F9}" srcOrd="10" destOrd="0" presId="urn:microsoft.com/office/officeart/2005/8/layout/hierarchy3"/>
    <dgm:cxn modelId="{E851C26B-26DC-4E61-BD57-00C39C6B25AB}" type="presParOf" srcId="{42B20BA3-2C0E-4D24-98ED-EC5E3ECD43A7}" destId="{B603F9AA-5826-4208-8FAF-C77C1AFCD86E}" srcOrd="11" destOrd="0" presId="urn:microsoft.com/office/officeart/2005/8/layout/hierarchy3"/>
    <dgm:cxn modelId="{1AFF521E-1074-4E80-9B5E-D6703576C934}" type="presParOf" srcId="{802CC533-753A-4AC9-B5A6-C67ADB707B88}" destId="{3169C4A3-0AF4-4836-A3E9-C77420915C2D}" srcOrd="2" destOrd="0" presId="urn:microsoft.com/office/officeart/2005/8/layout/hierarchy3"/>
    <dgm:cxn modelId="{709735F0-BC9B-45FC-8D3D-0B7A781F194F}" type="presParOf" srcId="{3169C4A3-0AF4-4836-A3E9-C77420915C2D}" destId="{288AE957-A10B-4D38-A6E3-DA8EB598BC7E}" srcOrd="0" destOrd="0" presId="urn:microsoft.com/office/officeart/2005/8/layout/hierarchy3"/>
    <dgm:cxn modelId="{3F20A612-AC89-4D28-9CBD-BAA54623D995}" type="presParOf" srcId="{288AE957-A10B-4D38-A6E3-DA8EB598BC7E}" destId="{4CDBD252-1FF5-4E31-8C45-EA02213A0B44}" srcOrd="0" destOrd="0" presId="urn:microsoft.com/office/officeart/2005/8/layout/hierarchy3"/>
    <dgm:cxn modelId="{2F709921-4162-48B6-8566-AC072DFDE628}" type="presParOf" srcId="{288AE957-A10B-4D38-A6E3-DA8EB598BC7E}" destId="{ECCCC569-91A9-4065-8F34-851969F791F3}" srcOrd="1" destOrd="0" presId="urn:microsoft.com/office/officeart/2005/8/layout/hierarchy3"/>
    <dgm:cxn modelId="{1C27A126-C606-43B8-8343-23D5D88D20C6}" type="presParOf" srcId="{3169C4A3-0AF4-4836-A3E9-C77420915C2D}" destId="{E6218DB0-3FCF-4438-A9D5-63357C895DFB}" srcOrd="1" destOrd="0" presId="urn:microsoft.com/office/officeart/2005/8/layout/hierarchy3"/>
    <dgm:cxn modelId="{E5111FAA-78D2-4F6B-8934-6B376C24B723}" type="presParOf" srcId="{E6218DB0-3FCF-4438-A9D5-63357C895DFB}" destId="{2C126826-258A-4C6F-94CA-4283399052D7}" srcOrd="0" destOrd="0" presId="urn:microsoft.com/office/officeart/2005/8/layout/hierarchy3"/>
    <dgm:cxn modelId="{0E9FE2C3-304B-4D7D-90D1-A2C327185642}" type="presParOf" srcId="{E6218DB0-3FCF-4438-A9D5-63357C895DFB}" destId="{B383083C-88CA-43A2-8674-7C60A7ED9896}" srcOrd="1" destOrd="0" presId="urn:microsoft.com/office/officeart/2005/8/layout/hierarchy3"/>
    <dgm:cxn modelId="{D25ACF29-60DF-4C9A-8166-BEA6D4D4676F}" type="presParOf" srcId="{E6218DB0-3FCF-4438-A9D5-63357C895DFB}" destId="{F9D80B74-C737-4CCE-8EE7-808BA740D5AF}" srcOrd="2" destOrd="0" presId="urn:microsoft.com/office/officeart/2005/8/layout/hierarchy3"/>
    <dgm:cxn modelId="{5CEE3C41-733A-4E5A-8F0D-5285CC31D91F}" type="presParOf" srcId="{E6218DB0-3FCF-4438-A9D5-63357C895DFB}" destId="{DE3F11A7-5994-4347-A633-97BE20147C66}" srcOrd="3" destOrd="0" presId="urn:microsoft.com/office/officeart/2005/8/layout/hierarchy3"/>
    <dgm:cxn modelId="{C7CB2562-8DF3-48D9-828B-78D98E8BAE4E}" type="presParOf" srcId="{E6218DB0-3FCF-4438-A9D5-63357C895DFB}" destId="{E80347A9-B30F-4E0D-BDFF-318F37CDF730}" srcOrd="4" destOrd="0" presId="urn:microsoft.com/office/officeart/2005/8/layout/hierarchy3"/>
    <dgm:cxn modelId="{EBA19845-9D78-49FF-8541-C94DEA0E43D0}" type="presParOf" srcId="{E6218DB0-3FCF-4438-A9D5-63357C895DFB}" destId="{FAA7D0E5-9398-4C52-9242-96CC28C00E7E}" srcOrd="5" destOrd="0" presId="urn:microsoft.com/office/officeart/2005/8/layout/hierarchy3"/>
    <dgm:cxn modelId="{08D27AF2-D8C8-42F2-AE90-918F22B48748}" type="presParOf" srcId="{E6218DB0-3FCF-4438-A9D5-63357C895DFB}" destId="{C48F07D7-A876-40A8-96F0-EC56B6162D20}" srcOrd="6" destOrd="0" presId="urn:microsoft.com/office/officeart/2005/8/layout/hierarchy3"/>
    <dgm:cxn modelId="{D161DD77-10A0-4398-9969-FB0B6563584C}" type="presParOf" srcId="{E6218DB0-3FCF-4438-A9D5-63357C895DFB}" destId="{BA5AC3BE-5650-4C50-BE56-6DB517AB6702}" srcOrd="7" destOrd="0" presId="urn:microsoft.com/office/officeart/2005/8/layout/hierarchy3"/>
    <dgm:cxn modelId="{BCE07CC1-996B-4526-B6A1-D9F3B6B7FFCB}" type="presParOf" srcId="{E6218DB0-3FCF-4438-A9D5-63357C895DFB}" destId="{273D333D-2975-45B9-B280-9903B90DEAB8}" srcOrd="8" destOrd="0" presId="urn:microsoft.com/office/officeart/2005/8/layout/hierarchy3"/>
    <dgm:cxn modelId="{490F0F7D-5DCA-4402-B185-98DF7B4E04B9}" type="presParOf" srcId="{E6218DB0-3FCF-4438-A9D5-63357C895DFB}" destId="{203EC799-E29F-4CD8-B1DD-F61003F103F5}" srcOrd="9" destOrd="0" presId="urn:microsoft.com/office/officeart/2005/8/layout/hierarchy3"/>
    <dgm:cxn modelId="{784C70B7-CDA9-44B8-824A-7DA900F196F3}" type="presParOf" srcId="{E6218DB0-3FCF-4438-A9D5-63357C895DFB}" destId="{FE1BB1AF-B6F0-4DA8-BCAE-3D63F6B52BB1}" srcOrd="10" destOrd="0" presId="urn:microsoft.com/office/officeart/2005/8/layout/hierarchy3"/>
    <dgm:cxn modelId="{C980CE3E-23CC-4B8B-ADE4-CB876978BC99}" type="presParOf" srcId="{E6218DB0-3FCF-4438-A9D5-63357C895DFB}" destId="{F9FC6EE8-AE42-49D1-B7ED-6FD6DC321C08}" srcOrd="11" destOrd="0" presId="urn:microsoft.com/office/officeart/2005/8/layout/hierarchy3"/>
    <dgm:cxn modelId="{D854514E-EF06-4DA1-A16F-EF48235987E0}" type="presParOf" srcId="{E6218DB0-3FCF-4438-A9D5-63357C895DFB}" destId="{089F0487-BCE6-4D04-AA13-AC6811DACCE4}" srcOrd="12" destOrd="0" presId="urn:microsoft.com/office/officeart/2005/8/layout/hierarchy3"/>
    <dgm:cxn modelId="{804DA474-2A09-47A2-8621-C44F94095E88}" type="presParOf" srcId="{E6218DB0-3FCF-4438-A9D5-63357C895DFB}" destId="{162DF6B2-CE56-4F29-B1AB-6BD5D3B27871}" srcOrd="13" destOrd="0" presId="urn:microsoft.com/office/officeart/2005/8/layout/hierarchy3"/>
    <dgm:cxn modelId="{59323FC7-D6AD-4908-98E7-350689E03274}" type="presParOf" srcId="{E6218DB0-3FCF-4438-A9D5-63357C895DFB}" destId="{6BCC18D6-47DC-45F6-A8E4-5CED6C60FD61}" srcOrd="14" destOrd="0" presId="urn:microsoft.com/office/officeart/2005/8/layout/hierarchy3"/>
    <dgm:cxn modelId="{75F7A441-D975-4E88-B015-03ADAE93FDD6}" type="presParOf" srcId="{E6218DB0-3FCF-4438-A9D5-63357C895DFB}" destId="{A5519648-D7F5-4A27-87E2-E2A43048E414}" srcOrd="15" destOrd="0" presId="urn:microsoft.com/office/officeart/2005/8/layout/hierarchy3"/>
    <dgm:cxn modelId="{0AF33579-3F0F-48FA-93AA-D6F9F3663406}" type="presParOf" srcId="{E6218DB0-3FCF-4438-A9D5-63357C895DFB}" destId="{DF8C029C-5A95-45DF-8A39-84E7F156BC3C}" srcOrd="16" destOrd="0" presId="urn:microsoft.com/office/officeart/2005/8/layout/hierarchy3"/>
    <dgm:cxn modelId="{00DECFF5-B0FA-4D4D-A3A8-C8A44CD06CDF}" type="presParOf" srcId="{E6218DB0-3FCF-4438-A9D5-63357C895DFB}" destId="{F1C28D8B-3CED-415E-A080-432C748C87FE}" srcOrd="17" destOrd="0" presId="urn:microsoft.com/office/officeart/2005/8/layout/hierarchy3"/>
    <dgm:cxn modelId="{FA599743-BF5D-4146-9437-01ED3338B7B0}" type="presParOf" srcId="{E6218DB0-3FCF-4438-A9D5-63357C895DFB}" destId="{C5F6BBF4-F275-4F59-BECA-6B9CA24114E3}" srcOrd="18" destOrd="0" presId="urn:microsoft.com/office/officeart/2005/8/layout/hierarchy3"/>
    <dgm:cxn modelId="{FC0AD875-C6F7-45C9-8BA2-D6DED9EA10DC}" type="presParOf" srcId="{E6218DB0-3FCF-4438-A9D5-63357C895DFB}" destId="{50A95E2A-5105-4277-8B7D-79878C385063}" srcOrd="19" destOrd="0" presId="urn:microsoft.com/office/officeart/2005/8/layout/hierarchy3"/>
    <dgm:cxn modelId="{4BABF59E-BD7E-4DD2-B71B-47B4731BBF81}" type="presParOf" srcId="{E6218DB0-3FCF-4438-A9D5-63357C895DFB}" destId="{B707CA6F-21AB-4E50-85AF-62A3EFFDBA0D}" srcOrd="20" destOrd="0" presId="urn:microsoft.com/office/officeart/2005/8/layout/hierarchy3"/>
    <dgm:cxn modelId="{A27C1C80-B6FB-4C6F-9BDA-98425FACA4A0}" type="presParOf" srcId="{E6218DB0-3FCF-4438-A9D5-63357C895DFB}" destId="{6637E901-482D-481A-AF74-4D667BFCE0CA}" srcOrd="21" destOrd="0" presId="urn:microsoft.com/office/officeart/2005/8/layout/hierarchy3"/>
    <dgm:cxn modelId="{BB35F933-DE42-46C4-9E40-59D5B5A46E36}" type="presParOf" srcId="{E6218DB0-3FCF-4438-A9D5-63357C895DFB}" destId="{EC66917E-EB91-4CB0-85B4-7946D6966EFA}" srcOrd="22" destOrd="0" presId="urn:microsoft.com/office/officeart/2005/8/layout/hierarchy3"/>
    <dgm:cxn modelId="{CF01FD46-3E8E-4325-8620-023A09AFD3C4}" type="presParOf" srcId="{E6218DB0-3FCF-4438-A9D5-63357C895DFB}" destId="{83C16FDD-FA4B-46FF-B09C-2298B6FAEA70}" srcOrd="23" destOrd="0" presId="urn:microsoft.com/office/officeart/2005/8/layout/hierarchy3"/>
    <dgm:cxn modelId="{A2E792C2-CD00-42B7-A68B-4083D54A3081}" type="presParOf" srcId="{802CC533-753A-4AC9-B5A6-C67ADB707B88}" destId="{B9124A94-6A87-4414-A52A-B2AC4E439109}" srcOrd="3" destOrd="0" presId="urn:microsoft.com/office/officeart/2005/8/layout/hierarchy3"/>
    <dgm:cxn modelId="{D092FA7B-E1D9-4A49-BA44-F3A3ED5D6BB3}" type="presParOf" srcId="{B9124A94-6A87-4414-A52A-B2AC4E439109}" destId="{73EA7FE2-ED0F-4A8A-B228-1B06C13AB3C8}" srcOrd="0" destOrd="0" presId="urn:microsoft.com/office/officeart/2005/8/layout/hierarchy3"/>
    <dgm:cxn modelId="{A091C07D-9A02-4E2F-81DB-41C52B3646E1}" type="presParOf" srcId="{73EA7FE2-ED0F-4A8A-B228-1B06C13AB3C8}" destId="{09D46260-9ACC-4D4B-B7D3-70E2886B4C5D}" srcOrd="0" destOrd="0" presId="urn:microsoft.com/office/officeart/2005/8/layout/hierarchy3"/>
    <dgm:cxn modelId="{4BEF262D-9267-4123-A0FC-929A37AE7856}" type="presParOf" srcId="{73EA7FE2-ED0F-4A8A-B228-1B06C13AB3C8}" destId="{7BA6F14A-0AF1-4951-8B9C-9863525031C3}" srcOrd="1" destOrd="0" presId="urn:microsoft.com/office/officeart/2005/8/layout/hierarchy3"/>
    <dgm:cxn modelId="{33D25DCD-63AE-4074-B990-926522A0A826}" type="presParOf" srcId="{B9124A94-6A87-4414-A52A-B2AC4E439109}" destId="{A5935018-BD6D-4E70-888F-677241843DD7}" srcOrd="1" destOrd="0" presId="urn:microsoft.com/office/officeart/2005/8/layout/hierarchy3"/>
    <dgm:cxn modelId="{4F6DEE67-2434-47E8-83EF-AE8C43313EEF}" type="presParOf" srcId="{A5935018-BD6D-4E70-888F-677241843DD7}" destId="{6E67DEE3-BE28-452D-AC30-DB6B3E40262E}" srcOrd="0" destOrd="0" presId="urn:microsoft.com/office/officeart/2005/8/layout/hierarchy3"/>
    <dgm:cxn modelId="{28AFF302-E626-477C-B031-FB230B779CBE}" type="presParOf" srcId="{A5935018-BD6D-4E70-888F-677241843DD7}" destId="{9C4B28BD-A18F-474D-B4F9-39D81C51092E}" srcOrd="1" destOrd="0" presId="urn:microsoft.com/office/officeart/2005/8/layout/hierarchy3"/>
    <dgm:cxn modelId="{9C56685C-82D9-437E-ADB3-31530676E904}" type="presParOf" srcId="{A5935018-BD6D-4E70-888F-677241843DD7}" destId="{E8E86AA4-7E76-4578-B6CA-518D6C53992D}" srcOrd="2" destOrd="0" presId="urn:microsoft.com/office/officeart/2005/8/layout/hierarchy3"/>
    <dgm:cxn modelId="{EF65CD29-790A-4C66-9CD2-30B978F3CAE8}" type="presParOf" srcId="{A5935018-BD6D-4E70-888F-677241843DD7}" destId="{EB87028F-715E-445C-9889-B8AB71CB61D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DD1DD7-2D40-47AF-9D17-DAAF037D65E4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A15F1F7-595F-4BCD-BAFC-889B3283EDA4}">
      <dgm:prSet phldrT="[Texto]" custT="1"/>
      <dgm:spPr>
        <a:solidFill>
          <a:srgbClr val="FF99CC"/>
        </a:solidFill>
      </dgm:spPr>
      <dgm:t>
        <a:bodyPr/>
        <a:lstStyle/>
        <a:p>
          <a:r>
            <a:rPr lang="es-CO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Sellos de seguridad</a:t>
          </a:r>
          <a:endParaRPr lang="es-CO" sz="10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4264B80-6BDC-4E34-AD66-A46C3DEF08A2}" type="parTrans" cxnId="{D3F7629B-FF3B-41B6-B2C6-24C04C6E06FD}">
      <dgm:prSet/>
      <dgm:spPr/>
      <dgm:t>
        <a:bodyPr/>
        <a:lstStyle/>
        <a:p>
          <a:endParaRPr lang="es-CO"/>
        </a:p>
      </dgm:t>
    </dgm:pt>
    <dgm:pt modelId="{524AC76B-664D-4B37-9298-E99B99C80DBC}" type="sibTrans" cxnId="{D3F7629B-FF3B-41B6-B2C6-24C04C6E06FD}">
      <dgm:prSet/>
      <dgm:spPr/>
      <dgm:t>
        <a:bodyPr/>
        <a:lstStyle/>
        <a:p>
          <a:endParaRPr lang="es-CO"/>
        </a:p>
      </dgm:t>
    </dgm:pt>
    <dgm:pt modelId="{19F85F96-323C-40A5-A667-571EC22C554C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es-CO" sz="900" dirty="0">
              <a:latin typeface="Calibri" panose="020F0502020204030204" pitchFamily="34" charset="0"/>
              <a:cs typeface="Calibri" panose="020F0502020204030204" pitchFamily="34" charset="0"/>
            </a:rPr>
            <a:t>Procedimiento documentado  de registro, control (inventarios).</a:t>
          </a:r>
        </a:p>
      </dgm:t>
    </dgm:pt>
    <dgm:pt modelId="{5851A52B-8893-47EB-B6D7-A0BCAD867CF3}" type="parTrans" cxnId="{88C0B2F4-B5D7-481E-90F4-1FB0BCC0702D}">
      <dgm:prSet/>
      <dgm:spPr/>
      <dgm:t>
        <a:bodyPr/>
        <a:lstStyle/>
        <a:p>
          <a:endParaRPr lang="es-CO"/>
        </a:p>
      </dgm:t>
    </dgm:pt>
    <dgm:pt modelId="{78196499-5F1F-4F10-91ED-98D8705E95EE}" type="sibTrans" cxnId="{88C0B2F4-B5D7-481E-90F4-1FB0BCC0702D}">
      <dgm:prSet/>
      <dgm:spPr/>
      <dgm:t>
        <a:bodyPr/>
        <a:lstStyle/>
        <a:p>
          <a:endParaRPr lang="es-CO"/>
        </a:p>
      </dgm:t>
    </dgm:pt>
    <dgm:pt modelId="{7FC1DE76-2FC0-4A45-96AF-D73A9CD42EB7}">
      <dgm:prSet phldrT="[Texto]" custT="1"/>
      <dgm:spPr>
        <a:solidFill>
          <a:srgbClr val="FF99CC"/>
        </a:solidFill>
      </dgm:spPr>
      <dgm:t>
        <a:bodyPr/>
        <a:lstStyle/>
        <a:p>
          <a:r>
            <a:rPr lang="es-CO" sz="10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Control de ruta</a:t>
          </a:r>
          <a:endParaRPr lang="es-CO" sz="10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1D33EDF-4598-45F3-8933-A06D7D7A117C}" type="parTrans" cxnId="{96D60477-C3A7-49D3-BAE8-284B522BEA33}">
      <dgm:prSet/>
      <dgm:spPr/>
      <dgm:t>
        <a:bodyPr/>
        <a:lstStyle/>
        <a:p>
          <a:endParaRPr lang="es-CO"/>
        </a:p>
      </dgm:t>
    </dgm:pt>
    <dgm:pt modelId="{9D700E98-66B6-4C4B-ACEA-D410454F9BD9}" type="sibTrans" cxnId="{96D60477-C3A7-49D3-BAE8-284B522BEA33}">
      <dgm:prSet/>
      <dgm:spPr/>
      <dgm:t>
        <a:bodyPr/>
        <a:lstStyle/>
        <a:p>
          <a:endParaRPr lang="es-CO"/>
        </a:p>
      </dgm:t>
    </dgm:pt>
    <dgm:pt modelId="{074A7746-82AF-4B5E-95F2-4E485E363A98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es-CO" sz="900" dirty="0">
              <a:latin typeface="Calibri" panose="020F0502020204030204" pitchFamily="34" charset="0"/>
              <a:cs typeface="Calibri" panose="020F0502020204030204" pitchFamily="34" charset="0"/>
            </a:rPr>
            <a:t>Rutas predeterminadas con tiempo de tránsito estimado.</a:t>
          </a:r>
        </a:p>
      </dgm:t>
    </dgm:pt>
    <dgm:pt modelId="{DC8ACDD1-0AA1-4871-BFEF-77D3716B6D20}" type="parTrans" cxnId="{D95E9C48-05B1-4181-A497-BB754260CCE8}">
      <dgm:prSet/>
      <dgm:spPr/>
      <dgm:t>
        <a:bodyPr/>
        <a:lstStyle/>
        <a:p>
          <a:endParaRPr lang="es-CO"/>
        </a:p>
      </dgm:t>
    </dgm:pt>
    <dgm:pt modelId="{1CFF876A-889A-4616-8E43-F7790549550B}" type="sibTrans" cxnId="{D95E9C48-05B1-4181-A497-BB754260CCE8}">
      <dgm:prSet/>
      <dgm:spPr/>
      <dgm:t>
        <a:bodyPr/>
        <a:lstStyle/>
        <a:p>
          <a:endParaRPr lang="es-CO"/>
        </a:p>
      </dgm:t>
    </dgm:pt>
    <dgm:pt modelId="{4689AE96-7012-4F8E-8F5C-69F6E7CF7DE1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CO" sz="900" dirty="0">
              <a:latin typeface="Calibri" panose="020F0502020204030204" pitchFamily="34" charset="0"/>
              <a:cs typeface="Calibri" panose="020F0502020204030204" pitchFamily="34" charset="0"/>
            </a:rPr>
            <a:t>Gestión de los sellos únicamente a colaboradores designados y capacitados para mantener su integridad.</a:t>
          </a:r>
        </a:p>
      </dgm:t>
    </dgm:pt>
    <dgm:pt modelId="{98E05A33-B742-4974-9515-3FE5A080734A}" type="parTrans" cxnId="{DE86C5D5-E159-4A24-80BE-ABF833B7C6A5}">
      <dgm:prSet/>
      <dgm:spPr/>
      <dgm:t>
        <a:bodyPr/>
        <a:lstStyle/>
        <a:p>
          <a:endParaRPr lang="es-CO"/>
        </a:p>
      </dgm:t>
    </dgm:pt>
    <dgm:pt modelId="{F19E835F-B57C-457E-8E0C-664C5586B2A5}" type="sibTrans" cxnId="{DE86C5D5-E159-4A24-80BE-ABF833B7C6A5}">
      <dgm:prSet/>
      <dgm:spPr/>
      <dgm:t>
        <a:bodyPr/>
        <a:lstStyle/>
        <a:p>
          <a:endParaRPr lang="es-CO"/>
        </a:p>
      </dgm:t>
    </dgm:pt>
    <dgm:pt modelId="{A6C47A15-0E58-4332-B72C-8E7C24E28C20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CO" sz="900" dirty="0">
              <a:latin typeface="Calibri" panose="020F0502020204030204" pitchFamily="34" charset="0"/>
              <a:cs typeface="Calibri" panose="020F0502020204030204" pitchFamily="34" charset="0"/>
            </a:rPr>
            <a:t>Instalar sello de alta seguridad (certificado por ISO 17712) a todas las unidades de carga con destino internacional.</a:t>
          </a:r>
        </a:p>
      </dgm:t>
    </dgm:pt>
    <dgm:pt modelId="{3A599413-4FCF-47B8-8954-945ACA3A61BE}" type="parTrans" cxnId="{03891A87-BDC4-495C-99CC-5246CA1C502F}">
      <dgm:prSet/>
      <dgm:spPr/>
      <dgm:t>
        <a:bodyPr/>
        <a:lstStyle/>
        <a:p>
          <a:endParaRPr lang="es-CO"/>
        </a:p>
      </dgm:t>
    </dgm:pt>
    <dgm:pt modelId="{F4444AE2-51A7-4D50-96E5-F75130480C9F}" type="sibTrans" cxnId="{03891A87-BDC4-495C-99CC-5246CA1C502F}">
      <dgm:prSet/>
      <dgm:spPr/>
      <dgm:t>
        <a:bodyPr/>
        <a:lstStyle/>
        <a:p>
          <a:endParaRPr lang="es-CO"/>
        </a:p>
      </dgm:t>
    </dgm:pt>
    <dgm:pt modelId="{4866E462-2696-472A-83D7-A4468B2584D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CO" sz="900" dirty="0">
              <a:latin typeface="Calibri" panose="020F0502020204030204" pitchFamily="34" charset="0"/>
              <a:cs typeface="Calibri" panose="020F0502020204030204" pitchFamily="34" charset="0"/>
            </a:rPr>
            <a:t>En destinos locales utilizar sellos de tipo indicativo para control y trazabilidad con base en la gestión de riesgos.</a:t>
          </a:r>
        </a:p>
      </dgm:t>
    </dgm:pt>
    <dgm:pt modelId="{2966D39B-5113-4102-99D9-74FAF1AE216C}" type="parTrans" cxnId="{B199A791-6C20-4061-A99C-851A7E6581D2}">
      <dgm:prSet/>
      <dgm:spPr/>
      <dgm:t>
        <a:bodyPr/>
        <a:lstStyle/>
        <a:p>
          <a:endParaRPr lang="es-CO"/>
        </a:p>
      </dgm:t>
    </dgm:pt>
    <dgm:pt modelId="{D142E864-BC00-4BE5-B538-A73BD6126A69}" type="sibTrans" cxnId="{B199A791-6C20-4061-A99C-851A7E6581D2}">
      <dgm:prSet/>
      <dgm:spPr/>
      <dgm:t>
        <a:bodyPr/>
        <a:lstStyle/>
        <a:p>
          <a:endParaRPr lang="es-CO"/>
        </a:p>
      </dgm:t>
    </dgm:pt>
    <dgm:pt modelId="{9A057F3D-1802-49B1-A511-7C8B5261ACEB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es-CO" sz="900" dirty="0">
              <a:latin typeface="Calibri" panose="020F0502020204030204" pitchFamily="34" charset="0"/>
              <a:cs typeface="Calibri" panose="020F0502020204030204" pitchFamily="34" charset="0"/>
            </a:rPr>
            <a:t>Reemplazar y aplicar los sellos de seguridad.</a:t>
          </a:r>
        </a:p>
      </dgm:t>
    </dgm:pt>
    <dgm:pt modelId="{3783B2F7-C354-41C0-AE7F-D589DC05659F}" type="parTrans" cxnId="{B9F909E2-2985-4A90-94CD-90C4FF2CE1AE}">
      <dgm:prSet/>
      <dgm:spPr/>
      <dgm:t>
        <a:bodyPr/>
        <a:lstStyle/>
        <a:p>
          <a:endParaRPr lang="es-CO"/>
        </a:p>
      </dgm:t>
    </dgm:pt>
    <dgm:pt modelId="{7BFDFF4C-2B62-4BBF-A4EE-FE3B2BC91949}" type="sibTrans" cxnId="{B9F909E2-2985-4A90-94CD-90C4FF2CE1AE}">
      <dgm:prSet/>
      <dgm:spPr/>
      <dgm:t>
        <a:bodyPr/>
        <a:lstStyle/>
        <a:p>
          <a:endParaRPr lang="es-CO"/>
        </a:p>
      </dgm:t>
    </dgm:pt>
    <dgm:pt modelId="{372763C4-18AD-44C0-8691-3FCF56FDB902}">
      <dgm:prSet phldrT="[Texto]" custT="1"/>
      <dgm:spPr/>
      <dgm:t>
        <a:bodyPr/>
        <a:lstStyle/>
        <a:p>
          <a:pPr>
            <a:buFont typeface="+mj-lt"/>
            <a:buAutoNum type="arabicPeriod"/>
          </a:pPr>
          <a:r>
            <a:rPr lang="es-CO" sz="900" dirty="0">
              <a:latin typeface="Calibri" panose="020F0502020204030204" pitchFamily="34" charset="0"/>
              <a:cs typeface="Calibri" panose="020F0502020204030204" pitchFamily="34" charset="0"/>
            </a:rPr>
            <a:t>Reconocer y reportar a las cuando los sellos han sido comprometidos.</a:t>
          </a:r>
        </a:p>
      </dgm:t>
    </dgm:pt>
    <dgm:pt modelId="{8E70E5BF-4495-4B0D-B7AE-64BDFD3C49D0}" type="parTrans" cxnId="{BF024899-779F-4A8A-B069-02C7DB92B786}">
      <dgm:prSet/>
      <dgm:spPr/>
      <dgm:t>
        <a:bodyPr/>
        <a:lstStyle/>
        <a:p>
          <a:endParaRPr lang="es-CO"/>
        </a:p>
      </dgm:t>
    </dgm:pt>
    <dgm:pt modelId="{05CD29AA-9616-4FD9-AB44-EE8BB8BD8C4D}" type="sibTrans" cxnId="{BF024899-779F-4A8A-B069-02C7DB92B786}">
      <dgm:prSet/>
      <dgm:spPr/>
      <dgm:t>
        <a:bodyPr/>
        <a:lstStyle/>
        <a:p>
          <a:endParaRPr lang="es-CO"/>
        </a:p>
      </dgm:t>
    </dgm:pt>
    <dgm:pt modelId="{10024203-C987-4ECA-873B-1A2BB76EB76A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CO" sz="900" dirty="0">
              <a:latin typeface="Calibri" panose="020F0502020204030204" pitchFamily="34" charset="0"/>
              <a:cs typeface="Calibri" panose="020F0502020204030204" pitchFamily="34" charset="0"/>
            </a:rPr>
            <a:t>Almacenar los sellos en lugares seguros, resguardados y con control de accesos limitado.</a:t>
          </a:r>
        </a:p>
      </dgm:t>
    </dgm:pt>
    <dgm:pt modelId="{54309532-F1E2-4676-BB06-D5CF40C34698}" type="parTrans" cxnId="{A006F135-9DCD-456C-B1CB-01DCA8E88CDD}">
      <dgm:prSet/>
      <dgm:spPr/>
      <dgm:t>
        <a:bodyPr/>
        <a:lstStyle/>
        <a:p>
          <a:endParaRPr lang="es-CO"/>
        </a:p>
      </dgm:t>
    </dgm:pt>
    <dgm:pt modelId="{8B4304DE-8B6A-444C-B9EF-6E28C313FAD1}" type="sibTrans" cxnId="{A006F135-9DCD-456C-B1CB-01DCA8E88CDD}">
      <dgm:prSet/>
      <dgm:spPr/>
      <dgm:t>
        <a:bodyPr/>
        <a:lstStyle/>
        <a:p>
          <a:endParaRPr lang="es-CO"/>
        </a:p>
      </dgm:t>
    </dgm:pt>
    <dgm:pt modelId="{1613EA1E-F04D-4F74-8808-FED83FB211BB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CO" sz="900" dirty="0">
              <a:latin typeface="Calibri" panose="020F0502020204030204" pitchFamily="34" charset="0"/>
              <a:cs typeface="Calibri" panose="020F0502020204030204" pitchFamily="34" charset="0"/>
            </a:rPr>
            <a:t>Integridad de la unidad de transporte de carga y la unidad de carga en la ruta con el uso de registro de seguimiento y control de actividades o tecnología GPS. Si se usan registros, los conductores deben evidenciar verificación de la integridad de la unidad de transporte.</a:t>
          </a:r>
        </a:p>
      </dgm:t>
    </dgm:pt>
    <dgm:pt modelId="{1956F6D7-742C-4CEB-B19D-B4F51C511869}" type="parTrans" cxnId="{C5B88FED-7A9C-4A40-A338-64084C54B420}">
      <dgm:prSet/>
      <dgm:spPr/>
      <dgm:t>
        <a:bodyPr/>
        <a:lstStyle/>
        <a:p>
          <a:endParaRPr lang="es-CO"/>
        </a:p>
      </dgm:t>
    </dgm:pt>
    <dgm:pt modelId="{0DAF8761-5758-47A8-8DB8-81B302BEC204}" type="sibTrans" cxnId="{C5B88FED-7A9C-4A40-A338-64084C54B420}">
      <dgm:prSet/>
      <dgm:spPr/>
      <dgm:t>
        <a:bodyPr/>
        <a:lstStyle/>
        <a:p>
          <a:endParaRPr lang="es-CO"/>
        </a:p>
      </dgm:t>
    </dgm:pt>
    <dgm:pt modelId="{C0607184-222C-4A7B-81BF-25A8DE52B38A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CO" sz="900" dirty="0">
              <a:latin typeface="Calibri" panose="020F0502020204030204" pitchFamily="34" charset="0"/>
              <a:cs typeface="Calibri" panose="020F0502020204030204" pitchFamily="34" charset="0"/>
            </a:rPr>
            <a:t>Verificaciones de rutas con base en la gestión de riesgos.</a:t>
          </a:r>
        </a:p>
      </dgm:t>
    </dgm:pt>
    <dgm:pt modelId="{A1F54BA0-973C-4476-AD8E-4BE3D3B0A14A}" type="parTrans" cxnId="{4BD3B323-0FBF-4077-8B0B-EE8B7FDB92DF}">
      <dgm:prSet/>
      <dgm:spPr/>
      <dgm:t>
        <a:bodyPr/>
        <a:lstStyle/>
        <a:p>
          <a:endParaRPr lang="es-CO"/>
        </a:p>
      </dgm:t>
    </dgm:pt>
    <dgm:pt modelId="{5ED49AC2-B91A-412F-88EB-DB64011EDD01}" type="sibTrans" cxnId="{4BD3B323-0FBF-4077-8B0B-EE8B7FDB92DF}">
      <dgm:prSet/>
      <dgm:spPr/>
      <dgm:t>
        <a:bodyPr/>
        <a:lstStyle/>
        <a:p>
          <a:endParaRPr lang="es-CO"/>
        </a:p>
      </dgm:t>
    </dgm:pt>
    <dgm:pt modelId="{3A664E2A-8E25-49AB-B1A3-68361EFFC1BF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CO" sz="900" dirty="0">
              <a:latin typeface="Calibri" panose="020F0502020204030204" pitchFamily="34" charset="0"/>
              <a:cs typeface="Calibri" panose="020F0502020204030204" pitchFamily="34" charset="0"/>
            </a:rPr>
            <a:t>Notificar a la autoridad competente, conforme a los planes de respuesta a eventos determinados en la gestión de riesgos.</a:t>
          </a:r>
        </a:p>
      </dgm:t>
    </dgm:pt>
    <dgm:pt modelId="{C84F867E-40AD-4408-AB81-C3F4294954C6}" type="parTrans" cxnId="{2F43EA6C-24DC-4321-9333-FABD5B99D8CD}">
      <dgm:prSet/>
      <dgm:spPr/>
      <dgm:t>
        <a:bodyPr/>
        <a:lstStyle/>
        <a:p>
          <a:endParaRPr lang="es-CO"/>
        </a:p>
      </dgm:t>
    </dgm:pt>
    <dgm:pt modelId="{A4417B8E-1BDF-416E-95AF-44E08D4CC335}" type="sibTrans" cxnId="{2F43EA6C-24DC-4321-9333-FABD5B99D8CD}">
      <dgm:prSet/>
      <dgm:spPr/>
      <dgm:t>
        <a:bodyPr/>
        <a:lstStyle/>
        <a:p>
          <a:endParaRPr lang="es-CO"/>
        </a:p>
      </dgm:t>
    </dgm:pt>
    <dgm:pt modelId="{57845733-03F2-4D01-A19E-81EBEF7309D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CO" sz="900" dirty="0">
              <a:latin typeface="Calibri" panose="020F0502020204030204" pitchFamily="34" charset="0"/>
              <a:cs typeface="Calibri" panose="020F0502020204030204" pitchFamily="34" charset="0"/>
            </a:rPr>
            <a:t>Notificar al generador de la carga en cada punto de transferencia hasta su destino final</a:t>
          </a:r>
        </a:p>
      </dgm:t>
    </dgm:pt>
    <dgm:pt modelId="{84B032CA-8D8F-42E0-B211-96930C4E0D13}" type="parTrans" cxnId="{14D5C00E-F1CF-4B42-9CAA-5F39F278C98B}">
      <dgm:prSet/>
      <dgm:spPr/>
      <dgm:t>
        <a:bodyPr/>
        <a:lstStyle/>
        <a:p>
          <a:endParaRPr lang="es-CO"/>
        </a:p>
      </dgm:t>
    </dgm:pt>
    <dgm:pt modelId="{28CD865F-22E1-4C54-95D3-705D05CB37CE}" type="sibTrans" cxnId="{14D5C00E-F1CF-4B42-9CAA-5F39F278C98B}">
      <dgm:prSet/>
      <dgm:spPr/>
      <dgm:t>
        <a:bodyPr/>
        <a:lstStyle/>
        <a:p>
          <a:endParaRPr lang="es-CO"/>
        </a:p>
      </dgm:t>
    </dgm:pt>
    <dgm:pt modelId="{9E088A18-3474-40A4-9700-10B162299D9F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CO" sz="900" dirty="0">
              <a:latin typeface="Calibri" panose="020F0502020204030204" pitchFamily="34" charset="0"/>
              <a:cs typeface="Calibri" panose="020F0502020204030204" pitchFamily="34" charset="0"/>
            </a:rPr>
            <a:t>Mantener los registros para el control y trazabilidad.</a:t>
          </a:r>
        </a:p>
      </dgm:t>
    </dgm:pt>
    <dgm:pt modelId="{AD8104F1-AF95-4910-9335-EB375E93EBD5}" type="parTrans" cxnId="{6BEA41B1-9E88-4C79-A8A2-5B641386422A}">
      <dgm:prSet/>
      <dgm:spPr/>
      <dgm:t>
        <a:bodyPr/>
        <a:lstStyle/>
        <a:p>
          <a:endParaRPr lang="es-CO"/>
        </a:p>
      </dgm:t>
    </dgm:pt>
    <dgm:pt modelId="{60158459-F1DE-4C82-BA9C-A3631F19DFEF}" type="sibTrans" cxnId="{6BEA41B1-9E88-4C79-A8A2-5B641386422A}">
      <dgm:prSet/>
      <dgm:spPr/>
      <dgm:t>
        <a:bodyPr/>
        <a:lstStyle/>
        <a:p>
          <a:endParaRPr lang="es-CO"/>
        </a:p>
      </dgm:t>
    </dgm:pt>
    <dgm:pt modelId="{E193FCC2-C292-4025-9923-190C68A8086B}">
      <dgm:prSet custT="1"/>
      <dgm:spPr>
        <a:solidFill>
          <a:srgbClr val="FF99CC"/>
        </a:solidFill>
      </dgm:spPr>
      <dgm:t>
        <a:bodyPr/>
        <a:lstStyle/>
        <a:p>
          <a:r>
            <a:rPr lang="es-CO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Control de materia prima, material de empaque y embalaje</a:t>
          </a:r>
          <a:endParaRPr lang="es-CO" sz="10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84116DD-ABAF-445B-B6D8-A43EDC2239B9}" type="parTrans" cxnId="{0AD2CD76-73AC-48CF-8072-ECB575C3FB82}">
      <dgm:prSet/>
      <dgm:spPr/>
      <dgm:t>
        <a:bodyPr/>
        <a:lstStyle/>
        <a:p>
          <a:endParaRPr lang="es-CO"/>
        </a:p>
      </dgm:t>
    </dgm:pt>
    <dgm:pt modelId="{8EFC52C5-0B4F-481B-8F72-D760368B6EFB}" type="sibTrans" cxnId="{0AD2CD76-73AC-48CF-8072-ECB575C3FB82}">
      <dgm:prSet/>
      <dgm:spPr/>
      <dgm:t>
        <a:bodyPr/>
        <a:lstStyle/>
        <a:p>
          <a:endParaRPr lang="es-CO"/>
        </a:p>
      </dgm:t>
    </dgm:pt>
    <dgm:pt modelId="{8AF01795-5EB5-401D-A1C5-3265694B4758}">
      <dgm:prSet custT="1"/>
      <dgm:spPr>
        <a:solidFill>
          <a:srgbClr val="FF99CC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s-CO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Precursores químicos y sustancias controladas</a:t>
          </a:r>
          <a:endParaRPr lang="es-CO" sz="10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6D1ED-F602-49BE-B972-6B85E8FA683E}" type="parTrans" cxnId="{1EFD0A86-67EE-4038-A1F3-A8E9CA09BD5C}">
      <dgm:prSet/>
      <dgm:spPr/>
      <dgm:t>
        <a:bodyPr/>
        <a:lstStyle/>
        <a:p>
          <a:endParaRPr lang="es-CO"/>
        </a:p>
      </dgm:t>
    </dgm:pt>
    <dgm:pt modelId="{B48271FD-AAE7-45F6-B2F3-3D644F1A214B}" type="sibTrans" cxnId="{1EFD0A86-67EE-4038-A1F3-A8E9CA09BD5C}">
      <dgm:prSet/>
      <dgm:spPr/>
      <dgm:t>
        <a:bodyPr/>
        <a:lstStyle/>
        <a:p>
          <a:endParaRPr lang="es-CO"/>
        </a:p>
      </dgm:t>
    </dgm:pt>
    <dgm:pt modelId="{8D37514F-2D84-42BC-BD36-CDD522C80048}">
      <dgm:prSet custT="1"/>
      <dgm:spPr/>
      <dgm:t>
        <a:bodyPr/>
        <a:lstStyle/>
        <a:p>
          <a:r>
            <a:rPr lang="es-CO" sz="1200" dirty="0">
              <a:latin typeface="Calibri" panose="020F0502020204030204" pitchFamily="34" charset="0"/>
              <a:cs typeface="Calibri" panose="020F0502020204030204" pitchFamily="34" charset="0"/>
            </a:rPr>
            <a:t>Procedimientos documentados para manejo, control y revisión de materia prima, material de empaque y embalaje, incluyendo pallets, tarimas o similares.</a:t>
          </a:r>
        </a:p>
      </dgm:t>
    </dgm:pt>
    <dgm:pt modelId="{9FF0A121-2114-43E1-B1D6-6782A7685C66}" type="parTrans" cxnId="{9D184848-C56B-4AE7-A9C7-78F72EDDF180}">
      <dgm:prSet/>
      <dgm:spPr/>
      <dgm:t>
        <a:bodyPr/>
        <a:lstStyle/>
        <a:p>
          <a:endParaRPr lang="es-CO"/>
        </a:p>
      </dgm:t>
    </dgm:pt>
    <dgm:pt modelId="{0A5FBE39-B1FE-4271-909C-B3F2FB3DFF5A}" type="sibTrans" cxnId="{9D184848-C56B-4AE7-A9C7-78F72EDDF180}">
      <dgm:prSet/>
      <dgm:spPr/>
      <dgm:t>
        <a:bodyPr/>
        <a:lstStyle/>
        <a:p>
          <a:endParaRPr lang="es-CO"/>
        </a:p>
      </dgm:t>
    </dgm:pt>
    <dgm:pt modelId="{127F154B-14E6-4996-9CE3-7B3DA43A0C3F}">
      <dgm:prSet custT="1"/>
      <dgm:spPr/>
      <dgm:t>
        <a:bodyPr/>
        <a:lstStyle/>
        <a:p>
          <a:r>
            <a:rPr lang="es-CO" sz="1200" dirty="0">
              <a:latin typeface="Calibri" panose="020F0502020204030204" pitchFamily="34" charset="0"/>
              <a:cs typeface="Calibri" panose="020F0502020204030204" pitchFamily="34" charset="0"/>
            </a:rPr>
            <a:t>Procedimientos documentados para el manejo y control de precursores químicos y sustancias controladas, conforme a requisitos legales y la gestión de riesgos</a:t>
          </a:r>
          <a:r>
            <a:rPr lang="es-CO" sz="8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ED191264-A8CE-47F6-8411-A6CEF2E23FE2}" type="parTrans" cxnId="{6A2C1D2A-C3B5-4102-8898-04FE1810702E}">
      <dgm:prSet/>
      <dgm:spPr/>
      <dgm:t>
        <a:bodyPr/>
        <a:lstStyle/>
        <a:p>
          <a:endParaRPr lang="es-CO"/>
        </a:p>
      </dgm:t>
    </dgm:pt>
    <dgm:pt modelId="{F3A6EC5C-717C-47D5-A233-6A9AF6AC145E}" type="sibTrans" cxnId="{6A2C1D2A-C3B5-4102-8898-04FE1810702E}">
      <dgm:prSet/>
      <dgm:spPr/>
      <dgm:t>
        <a:bodyPr/>
        <a:lstStyle/>
        <a:p>
          <a:endParaRPr lang="es-CO"/>
        </a:p>
      </dgm:t>
    </dgm:pt>
    <dgm:pt modelId="{4B2CB334-F921-4EC4-A5A5-8DA41CD6E9A8}" type="pres">
      <dgm:prSet presAssocID="{C0DD1DD7-2D40-47AF-9D17-DAAF037D65E4}" presName="linearFlow" presStyleCnt="0">
        <dgm:presLayoutVars>
          <dgm:dir/>
          <dgm:animLvl val="lvl"/>
          <dgm:resizeHandles val="exact"/>
        </dgm:presLayoutVars>
      </dgm:prSet>
      <dgm:spPr/>
    </dgm:pt>
    <dgm:pt modelId="{9242D2B6-57A5-4283-B710-3772EFEA1B45}" type="pres">
      <dgm:prSet presAssocID="{6A15F1F7-595F-4BCD-BAFC-889B3283EDA4}" presName="composite" presStyleCnt="0"/>
      <dgm:spPr/>
    </dgm:pt>
    <dgm:pt modelId="{4F60ECED-B73F-4D45-97DA-F6F683424AE5}" type="pres">
      <dgm:prSet presAssocID="{6A15F1F7-595F-4BCD-BAFC-889B3283EDA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8C30D40-C419-4522-9281-F7DC52111235}" type="pres">
      <dgm:prSet presAssocID="{6A15F1F7-595F-4BCD-BAFC-889B3283EDA4}" presName="descendantText" presStyleLbl="alignAcc1" presStyleIdx="0" presStyleCnt="4" custScaleY="140196">
        <dgm:presLayoutVars>
          <dgm:bulletEnabled val="1"/>
        </dgm:presLayoutVars>
      </dgm:prSet>
      <dgm:spPr/>
    </dgm:pt>
    <dgm:pt modelId="{459035DC-F139-4C43-A703-CFA8F73E7A5C}" type="pres">
      <dgm:prSet presAssocID="{524AC76B-664D-4B37-9298-E99B99C80DBC}" presName="sp" presStyleCnt="0"/>
      <dgm:spPr/>
    </dgm:pt>
    <dgm:pt modelId="{F37B146C-50B5-47FD-B74D-5E2680FD7973}" type="pres">
      <dgm:prSet presAssocID="{7FC1DE76-2FC0-4A45-96AF-D73A9CD42EB7}" presName="composite" presStyleCnt="0"/>
      <dgm:spPr/>
    </dgm:pt>
    <dgm:pt modelId="{E311AF19-4758-4F79-A1BB-47704F9A7236}" type="pres">
      <dgm:prSet presAssocID="{7FC1DE76-2FC0-4A45-96AF-D73A9CD42EB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9AD4C62-9D71-42C8-B24F-CE1C215A0A1E}" type="pres">
      <dgm:prSet presAssocID="{7FC1DE76-2FC0-4A45-96AF-D73A9CD42EB7}" presName="descendantText" presStyleLbl="alignAcc1" presStyleIdx="1" presStyleCnt="4" custScaleY="141254">
        <dgm:presLayoutVars>
          <dgm:bulletEnabled val="1"/>
        </dgm:presLayoutVars>
      </dgm:prSet>
      <dgm:spPr/>
    </dgm:pt>
    <dgm:pt modelId="{A0CEAA24-5780-4652-9E09-FF46382C47D7}" type="pres">
      <dgm:prSet presAssocID="{9D700E98-66B6-4C4B-ACEA-D410454F9BD9}" presName="sp" presStyleCnt="0"/>
      <dgm:spPr/>
    </dgm:pt>
    <dgm:pt modelId="{4E471630-6703-4D10-A773-8590E8FB7DE5}" type="pres">
      <dgm:prSet presAssocID="{E193FCC2-C292-4025-9923-190C68A8086B}" presName="composite" presStyleCnt="0"/>
      <dgm:spPr/>
    </dgm:pt>
    <dgm:pt modelId="{8BE7081B-75AE-45FE-AE7D-15916E9FF7E8}" type="pres">
      <dgm:prSet presAssocID="{E193FCC2-C292-4025-9923-190C68A8086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9BA5E9E-3815-4707-B34B-90F7174EF93C}" type="pres">
      <dgm:prSet presAssocID="{E193FCC2-C292-4025-9923-190C68A8086B}" presName="descendantText" presStyleLbl="alignAcc1" presStyleIdx="2" presStyleCnt="4" custScaleY="100000">
        <dgm:presLayoutVars>
          <dgm:bulletEnabled val="1"/>
        </dgm:presLayoutVars>
      </dgm:prSet>
      <dgm:spPr/>
    </dgm:pt>
    <dgm:pt modelId="{4F6B8947-8E6E-4B44-A5A4-59DF3A80A70D}" type="pres">
      <dgm:prSet presAssocID="{8EFC52C5-0B4F-481B-8F72-D760368B6EFB}" presName="sp" presStyleCnt="0"/>
      <dgm:spPr/>
    </dgm:pt>
    <dgm:pt modelId="{100DF0C5-F9A0-4438-B46D-ABD9A70E5B1D}" type="pres">
      <dgm:prSet presAssocID="{8AF01795-5EB5-401D-A1C5-3265694B4758}" presName="composite" presStyleCnt="0"/>
      <dgm:spPr/>
    </dgm:pt>
    <dgm:pt modelId="{2A1D1601-A24B-4A79-8BD2-217139A7EE4F}" type="pres">
      <dgm:prSet presAssocID="{8AF01795-5EB5-401D-A1C5-3265694B475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C837EC1-FB0A-4778-B51F-D24B02A05227}" type="pres">
      <dgm:prSet presAssocID="{8AF01795-5EB5-401D-A1C5-3265694B475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6B91F00-B768-4A10-BC6C-99EF5CFE2C9B}" type="presOf" srcId="{8D37514F-2D84-42BC-BD36-CDD522C80048}" destId="{A9BA5E9E-3815-4707-B34B-90F7174EF93C}" srcOrd="0" destOrd="0" presId="urn:microsoft.com/office/officeart/2005/8/layout/chevron2"/>
    <dgm:cxn modelId="{14D5C00E-F1CF-4B42-9CAA-5F39F278C98B}" srcId="{7FC1DE76-2FC0-4A45-96AF-D73A9CD42EB7}" destId="{57845733-03F2-4D01-A19E-81EBEF7309D5}" srcOrd="4" destOrd="0" parTransId="{84B032CA-8D8F-42E0-B211-96930C4E0D13}" sibTransId="{28CD865F-22E1-4C54-95D3-705D05CB37CE}"/>
    <dgm:cxn modelId="{89F1881A-FD04-419B-966B-AD850F42B30D}" type="presOf" srcId="{4689AE96-7012-4F8E-8F5C-69F6E7CF7DE1}" destId="{A8C30D40-C419-4522-9281-F7DC52111235}" srcOrd="0" destOrd="3" presId="urn:microsoft.com/office/officeart/2005/8/layout/chevron2"/>
    <dgm:cxn modelId="{4BD3B323-0FBF-4077-8B0B-EE8B7FDB92DF}" srcId="{7FC1DE76-2FC0-4A45-96AF-D73A9CD42EB7}" destId="{C0607184-222C-4A7B-81BF-25A8DE52B38A}" srcOrd="2" destOrd="0" parTransId="{A1F54BA0-973C-4476-AD8E-4BE3D3B0A14A}" sibTransId="{5ED49AC2-B91A-412F-88EB-DB64011EDD01}"/>
    <dgm:cxn modelId="{6A2C1D2A-C3B5-4102-8898-04FE1810702E}" srcId="{8AF01795-5EB5-401D-A1C5-3265694B4758}" destId="{127F154B-14E6-4996-9CE3-7B3DA43A0C3F}" srcOrd="0" destOrd="0" parTransId="{ED191264-A8CE-47F6-8411-A6CEF2E23FE2}" sibTransId="{F3A6EC5C-717C-47D5-A233-6A9AF6AC145E}"/>
    <dgm:cxn modelId="{5716BC2D-D60D-4FEC-920E-A1E128D73FEF}" type="presOf" srcId="{6A15F1F7-595F-4BCD-BAFC-889B3283EDA4}" destId="{4F60ECED-B73F-4D45-97DA-F6F683424AE5}" srcOrd="0" destOrd="0" presId="urn:microsoft.com/office/officeart/2005/8/layout/chevron2"/>
    <dgm:cxn modelId="{37A66634-914B-4489-A374-4F60D9E99126}" type="presOf" srcId="{10024203-C987-4ECA-873B-1A2BB76EB76A}" destId="{A8C30D40-C419-4522-9281-F7DC52111235}" srcOrd="0" destOrd="4" presId="urn:microsoft.com/office/officeart/2005/8/layout/chevron2"/>
    <dgm:cxn modelId="{A006F135-9DCD-456C-B1CB-01DCA8E88CDD}" srcId="{6A15F1F7-595F-4BCD-BAFC-889B3283EDA4}" destId="{10024203-C987-4ECA-873B-1A2BB76EB76A}" srcOrd="4" destOrd="0" parTransId="{54309532-F1E2-4676-BB06-D5CF40C34698}" sibTransId="{8B4304DE-8B6A-444C-B9EF-6E28C313FAD1}"/>
    <dgm:cxn modelId="{0EAA0362-2EEF-426A-B530-DA7122A0631D}" type="presOf" srcId="{4866E462-2696-472A-83D7-A4468B2584D5}" destId="{A8C30D40-C419-4522-9281-F7DC52111235}" srcOrd="0" destOrd="6" presId="urn:microsoft.com/office/officeart/2005/8/layout/chevron2"/>
    <dgm:cxn modelId="{97766566-5978-4D96-9159-771EEF3B0967}" type="presOf" srcId="{3A664E2A-8E25-49AB-B1A3-68361EFFC1BF}" destId="{E9AD4C62-9D71-42C8-B24F-CE1C215A0A1E}" srcOrd="0" destOrd="3" presId="urn:microsoft.com/office/officeart/2005/8/layout/chevron2"/>
    <dgm:cxn modelId="{9D184848-C56B-4AE7-A9C7-78F72EDDF180}" srcId="{E193FCC2-C292-4025-9923-190C68A8086B}" destId="{8D37514F-2D84-42BC-BD36-CDD522C80048}" srcOrd="0" destOrd="0" parTransId="{9FF0A121-2114-43E1-B1D6-6782A7685C66}" sibTransId="{0A5FBE39-B1FE-4271-909C-B3F2FB3DFF5A}"/>
    <dgm:cxn modelId="{D95E9C48-05B1-4181-A497-BB754260CCE8}" srcId="{7FC1DE76-2FC0-4A45-96AF-D73A9CD42EB7}" destId="{074A7746-82AF-4B5E-95F2-4E485E363A98}" srcOrd="0" destOrd="0" parTransId="{DC8ACDD1-0AA1-4871-BFEF-77D3716B6D20}" sibTransId="{1CFF876A-889A-4616-8E43-F7790549550B}"/>
    <dgm:cxn modelId="{2F43EA6C-24DC-4321-9333-FABD5B99D8CD}" srcId="{7FC1DE76-2FC0-4A45-96AF-D73A9CD42EB7}" destId="{3A664E2A-8E25-49AB-B1A3-68361EFFC1BF}" srcOrd="3" destOrd="0" parTransId="{C84F867E-40AD-4408-AB81-C3F4294954C6}" sibTransId="{A4417B8E-1BDF-416E-95AF-44E08D4CC335}"/>
    <dgm:cxn modelId="{7C605F72-3AAF-4561-A9D6-E65EC5AC7DA3}" type="presOf" srcId="{9A057F3D-1802-49B1-A511-7C8B5261ACEB}" destId="{A8C30D40-C419-4522-9281-F7DC52111235}" srcOrd="0" destOrd="1" presId="urn:microsoft.com/office/officeart/2005/8/layout/chevron2"/>
    <dgm:cxn modelId="{6FBBAA56-F21E-43F3-B5D9-973D7C837666}" type="presOf" srcId="{A6C47A15-0E58-4332-B72C-8E7C24E28C20}" destId="{A8C30D40-C419-4522-9281-F7DC52111235}" srcOrd="0" destOrd="5" presId="urn:microsoft.com/office/officeart/2005/8/layout/chevron2"/>
    <dgm:cxn modelId="{0AD2CD76-73AC-48CF-8072-ECB575C3FB82}" srcId="{C0DD1DD7-2D40-47AF-9D17-DAAF037D65E4}" destId="{E193FCC2-C292-4025-9923-190C68A8086B}" srcOrd="2" destOrd="0" parTransId="{D84116DD-ABAF-445B-B6D8-A43EDC2239B9}" sibTransId="{8EFC52C5-0B4F-481B-8F72-D760368B6EFB}"/>
    <dgm:cxn modelId="{96D60477-C3A7-49D3-BAE8-284B522BEA33}" srcId="{C0DD1DD7-2D40-47AF-9D17-DAAF037D65E4}" destId="{7FC1DE76-2FC0-4A45-96AF-D73A9CD42EB7}" srcOrd="1" destOrd="0" parTransId="{31D33EDF-4598-45F3-8933-A06D7D7A117C}" sibTransId="{9D700E98-66B6-4C4B-ACEA-D410454F9BD9}"/>
    <dgm:cxn modelId="{E5A43158-321D-4721-9041-78685DEE636F}" type="presOf" srcId="{372763C4-18AD-44C0-8691-3FCF56FDB902}" destId="{A8C30D40-C419-4522-9281-F7DC52111235}" srcOrd="0" destOrd="2" presId="urn:microsoft.com/office/officeart/2005/8/layout/chevron2"/>
    <dgm:cxn modelId="{1EFD0A86-67EE-4038-A1F3-A8E9CA09BD5C}" srcId="{C0DD1DD7-2D40-47AF-9D17-DAAF037D65E4}" destId="{8AF01795-5EB5-401D-A1C5-3265694B4758}" srcOrd="3" destOrd="0" parTransId="{6426D1ED-F602-49BE-B972-6B85E8FA683E}" sibTransId="{B48271FD-AAE7-45F6-B2F3-3D644F1A214B}"/>
    <dgm:cxn modelId="{80595186-1BDC-43FE-A84D-6725651B83E6}" type="presOf" srcId="{9E088A18-3474-40A4-9700-10B162299D9F}" destId="{E9AD4C62-9D71-42C8-B24F-CE1C215A0A1E}" srcOrd="0" destOrd="5" presId="urn:microsoft.com/office/officeart/2005/8/layout/chevron2"/>
    <dgm:cxn modelId="{03891A87-BDC4-495C-99CC-5246CA1C502F}" srcId="{6A15F1F7-595F-4BCD-BAFC-889B3283EDA4}" destId="{A6C47A15-0E58-4332-B72C-8E7C24E28C20}" srcOrd="5" destOrd="0" parTransId="{3A599413-4FCF-47B8-8954-945ACA3A61BE}" sibTransId="{F4444AE2-51A7-4D50-96E5-F75130480C9F}"/>
    <dgm:cxn modelId="{39025090-ABBC-4DDC-B79E-624F5E0F253D}" type="presOf" srcId="{127F154B-14E6-4996-9CE3-7B3DA43A0C3F}" destId="{DC837EC1-FB0A-4778-B51F-D24B02A05227}" srcOrd="0" destOrd="0" presId="urn:microsoft.com/office/officeart/2005/8/layout/chevron2"/>
    <dgm:cxn modelId="{B199A791-6C20-4061-A99C-851A7E6581D2}" srcId="{6A15F1F7-595F-4BCD-BAFC-889B3283EDA4}" destId="{4866E462-2696-472A-83D7-A4468B2584D5}" srcOrd="6" destOrd="0" parTransId="{2966D39B-5113-4102-99D9-74FAF1AE216C}" sibTransId="{D142E864-BC00-4BE5-B538-A73BD6126A69}"/>
    <dgm:cxn modelId="{BF024899-779F-4A8A-B069-02C7DB92B786}" srcId="{6A15F1F7-595F-4BCD-BAFC-889B3283EDA4}" destId="{372763C4-18AD-44C0-8691-3FCF56FDB902}" srcOrd="2" destOrd="0" parTransId="{8E70E5BF-4495-4B0D-B7AE-64BDFD3C49D0}" sibTransId="{05CD29AA-9616-4FD9-AB44-EE8BB8BD8C4D}"/>
    <dgm:cxn modelId="{D3F7629B-FF3B-41B6-B2C6-24C04C6E06FD}" srcId="{C0DD1DD7-2D40-47AF-9D17-DAAF037D65E4}" destId="{6A15F1F7-595F-4BCD-BAFC-889B3283EDA4}" srcOrd="0" destOrd="0" parTransId="{34264B80-6BDC-4E34-AD66-A46C3DEF08A2}" sibTransId="{524AC76B-664D-4B37-9298-E99B99C80DBC}"/>
    <dgm:cxn modelId="{4020F69D-4331-4E20-A79F-7A48C02D0856}" type="presOf" srcId="{1613EA1E-F04D-4F74-8808-FED83FB211BB}" destId="{E9AD4C62-9D71-42C8-B24F-CE1C215A0A1E}" srcOrd="0" destOrd="1" presId="urn:microsoft.com/office/officeart/2005/8/layout/chevron2"/>
    <dgm:cxn modelId="{F62C1DB1-AF0F-498C-941E-CAA3FBF8B08D}" type="presOf" srcId="{E193FCC2-C292-4025-9923-190C68A8086B}" destId="{8BE7081B-75AE-45FE-AE7D-15916E9FF7E8}" srcOrd="0" destOrd="0" presId="urn:microsoft.com/office/officeart/2005/8/layout/chevron2"/>
    <dgm:cxn modelId="{6BEA41B1-9E88-4C79-A8A2-5B641386422A}" srcId="{7FC1DE76-2FC0-4A45-96AF-D73A9CD42EB7}" destId="{9E088A18-3474-40A4-9700-10B162299D9F}" srcOrd="5" destOrd="0" parTransId="{AD8104F1-AF95-4910-9335-EB375E93EBD5}" sibTransId="{60158459-F1DE-4C82-BA9C-A3631F19DFEF}"/>
    <dgm:cxn modelId="{A7F894B3-5C5B-495F-A478-16EBF32C8B06}" type="presOf" srcId="{C0DD1DD7-2D40-47AF-9D17-DAAF037D65E4}" destId="{4B2CB334-F921-4EC4-A5A5-8DA41CD6E9A8}" srcOrd="0" destOrd="0" presId="urn:microsoft.com/office/officeart/2005/8/layout/chevron2"/>
    <dgm:cxn modelId="{484A78B8-3694-49E3-B987-386C53E6B68F}" type="presOf" srcId="{57845733-03F2-4D01-A19E-81EBEF7309D5}" destId="{E9AD4C62-9D71-42C8-B24F-CE1C215A0A1E}" srcOrd="0" destOrd="4" presId="urn:microsoft.com/office/officeart/2005/8/layout/chevron2"/>
    <dgm:cxn modelId="{54B364BB-EF1E-4AD9-BAE2-F59156961571}" type="presOf" srcId="{8AF01795-5EB5-401D-A1C5-3265694B4758}" destId="{2A1D1601-A24B-4A79-8BD2-217139A7EE4F}" srcOrd="0" destOrd="0" presId="urn:microsoft.com/office/officeart/2005/8/layout/chevron2"/>
    <dgm:cxn modelId="{B406A2BB-FE40-41EA-AB16-A195D7B90E29}" type="presOf" srcId="{C0607184-222C-4A7B-81BF-25A8DE52B38A}" destId="{E9AD4C62-9D71-42C8-B24F-CE1C215A0A1E}" srcOrd="0" destOrd="2" presId="urn:microsoft.com/office/officeart/2005/8/layout/chevron2"/>
    <dgm:cxn modelId="{2F9059C8-7B59-4E8B-BD13-AB58FCFDE241}" type="presOf" srcId="{7FC1DE76-2FC0-4A45-96AF-D73A9CD42EB7}" destId="{E311AF19-4758-4F79-A1BB-47704F9A7236}" srcOrd="0" destOrd="0" presId="urn:microsoft.com/office/officeart/2005/8/layout/chevron2"/>
    <dgm:cxn modelId="{DE86C5D5-E159-4A24-80BE-ABF833B7C6A5}" srcId="{6A15F1F7-595F-4BCD-BAFC-889B3283EDA4}" destId="{4689AE96-7012-4F8E-8F5C-69F6E7CF7DE1}" srcOrd="3" destOrd="0" parTransId="{98E05A33-B742-4974-9515-3FE5A080734A}" sibTransId="{F19E835F-B57C-457E-8E0C-664C5586B2A5}"/>
    <dgm:cxn modelId="{C1C507E1-959C-45EB-A8DE-93590582A8AA}" type="presOf" srcId="{19F85F96-323C-40A5-A667-571EC22C554C}" destId="{A8C30D40-C419-4522-9281-F7DC52111235}" srcOrd="0" destOrd="0" presId="urn:microsoft.com/office/officeart/2005/8/layout/chevron2"/>
    <dgm:cxn modelId="{B9F909E2-2985-4A90-94CD-90C4FF2CE1AE}" srcId="{6A15F1F7-595F-4BCD-BAFC-889B3283EDA4}" destId="{9A057F3D-1802-49B1-A511-7C8B5261ACEB}" srcOrd="1" destOrd="0" parTransId="{3783B2F7-C354-41C0-AE7F-D589DC05659F}" sibTransId="{7BFDFF4C-2B62-4BBF-A4EE-FE3B2BC91949}"/>
    <dgm:cxn modelId="{7A0AC7E2-83B0-4306-B76C-E1F504CB2DB6}" type="presOf" srcId="{074A7746-82AF-4B5E-95F2-4E485E363A98}" destId="{E9AD4C62-9D71-42C8-B24F-CE1C215A0A1E}" srcOrd="0" destOrd="0" presId="urn:microsoft.com/office/officeart/2005/8/layout/chevron2"/>
    <dgm:cxn modelId="{C5B88FED-7A9C-4A40-A338-64084C54B420}" srcId="{7FC1DE76-2FC0-4A45-96AF-D73A9CD42EB7}" destId="{1613EA1E-F04D-4F74-8808-FED83FB211BB}" srcOrd="1" destOrd="0" parTransId="{1956F6D7-742C-4CEB-B19D-B4F51C511869}" sibTransId="{0DAF8761-5758-47A8-8DB8-81B302BEC204}"/>
    <dgm:cxn modelId="{88C0B2F4-B5D7-481E-90F4-1FB0BCC0702D}" srcId="{6A15F1F7-595F-4BCD-BAFC-889B3283EDA4}" destId="{19F85F96-323C-40A5-A667-571EC22C554C}" srcOrd="0" destOrd="0" parTransId="{5851A52B-8893-47EB-B6D7-A0BCAD867CF3}" sibTransId="{78196499-5F1F-4F10-91ED-98D8705E95EE}"/>
    <dgm:cxn modelId="{D6370BD8-962E-476F-96A9-F326AE932F99}" type="presParOf" srcId="{4B2CB334-F921-4EC4-A5A5-8DA41CD6E9A8}" destId="{9242D2B6-57A5-4283-B710-3772EFEA1B45}" srcOrd="0" destOrd="0" presId="urn:microsoft.com/office/officeart/2005/8/layout/chevron2"/>
    <dgm:cxn modelId="{27FFC726-570C-4B5F-A835-F6651CFD465B}" type="presParOf" srcId="{9242D2B6-57A5-4283-B710-3772EFEA1B45}" destId="{4F60ECED-B73F-4D45-97DA-F6F683424AE5}" srcOrd="0" destOrd="0" presId="urn:microsoft.com/office/officeart/2005/8/layout/chevron2"/>
    <dgm:cxn modelId="{DE23D85B-84AF-4B39-80D6-E2B2A8785326}" type="presParOf" srcId="{9242D2B6-57A5-4283-B710-3772EFEA1B45}" destId="{A8C30D40-C419-4522-9281-F7DC52111235}" srcOrd="1" destOrd="0" presId="urn:microsoft.com/office/officeart/2005/8/layout/chevron2"/>
    <dgm:cxn modelId="{E438883B-D055-4504-8672-585340282F24}" type="presParOf" srcId="{4B2CB334-F921-4EC4-A5A5-8DA41CD6E9A8}" destId="{459035DC-F139-4C43-A703-CFA8F73E7A5C}" srcOrd="1" destOrd="0" presId="urn:microsoft.com/office/officeart/2005/8/layout/chevron2"/>
    <dgm:cxn modelId="{F205D448-DBE7-4A8C-801A-E2CF8A2ACBE7}" type="presParOf" srcId="{4B2CB334-F921-4EC4-A5A5-8DA41CD6E9A8}" destId="{F37B146C-50B5-47FD-B74D-5E2680FD7973}" srcOrd="2" destOrd="0" presId="urn:microsoft.com/office/officeart/2005/8/layout/chevron2"/>
    <dgm:cxn modelId="{B0CDC479-E169-4186-9EC9-41EA2FD6FDF9}" type="presParOf" srcId="{F37B146C-50B5-47FD-B74D-5E2680FD7973}" destId="{E311AF19-4758-4F79-A1BB-47704F9A7236}" srcOrd="0" destOrd="0" presId="urn:microsoft.com/office/officeart/2005/8/layout/chevron2"/>
    <dgm:cxn modelId="{68D2EB50-4C5E-4A44-A575-46E4ADB2193F}" type="presParOf" srcId="{F37B146C-50B5-47FD-B74D-5E2680FD7973}" destId="{E9AD4C62-9D71-42C8-B24F-CE1C215A0A1E}" srcOrd="1" destOrd="0" presId="urn:microsoft.com/office/officeart/2005/8/layout/chevron2"/>
    <dgm:cxn modelId="{9ABD710C-7049-43F3-AFB1-734D22FF4AA5}" type="presParOf" srcId="{4B2CB334-F921-4EC4-A5A5-8DA41CD6E9A8}" destId="{A0CEAA24-5780-4652-9E09-FF46382C47D7}" srcOrd="3" destOrd="0" presId="urn:microsoft.com/office/officeart/2005/8/layout/chevron2"/>
    <dgm:cxn modelId="{8330C694-9839-438A-8E9D-6C3776C892E1}" type="presParOf" srcId="{4B2CB334-F921-4EC4-A5A5-8DA41CD6E9A8}" destId="{4E471630-6703-4D10-A773-8590E8FB7DE5}" srcOrd="4" destOrd="0" presId="urn:microsoft.com/office/officeart/2005/8/layout/chevron2"/>
    <dgm:cxn modelId="{23B4EB7D-4545-4153-8A2D-5A36B876409D}" type="presParOf" srcId="{4E471630-6703-4D10-A773-8590E8FB7DE5}" destId="{8BE7081B-75AE-45FE-AE7D-15916E9FF7E8}" srcOrd="0" destOrd="0" presId="urn:microsoft.com/office/officeart/2005/8/layout/chevron2"/>
    <dgm:cxn modelId="{6DED5B03-FE1D-4463-A873-9CC90CEBDE8A}" type="presParOf" srcId="{4E471630-6703-4D10-A773-8590E8FB7DE5}" destId="{A9BA5E9E-3815-4707-B34B-90F7174EF93C}" srcOrd="1" destOrd="0" presId="urn:microsoft.com/office/officeart/2005/8/layout/chevron2"/>
    <dgm:cxn modelId="{6258C0FB-7F9B-453A-84F6-A4862733E808}" type="presParOf" srcId="{4B2CB334-F921-4EC4-A5A5-8DA41CD6E9A8}" destId="{4F6B8947-8E6E-4B44-A5A4-59DF3A80A70D}" srcOrd="5" destOrd="0" presId="urn:microsoft.com/office/officeart/2005/8/layout/chevron2"/>
    <dgm:cxn modelId="{6E8E2524-917F-4391-8929-B23A1A8C423C}" type="presParOf" srcId="{4B2CB334-F921-4EC4-A5A5-8DA41CD6E9A8}" destId="{100DF0C5-F9A0-4438-B46D-ABD9A70E5B1D}" srcOrd="6" destOrd="0" presId="urn:microsoft.com/office/officeart/2005/8/layout/chevron2"/>
    <dgm:cxn modelId="{36C5C2AF-EE29-4C72-9D3D-1369C17296DB}" type="presParOf" srcId="{100DF0C5-F9A0-4438-B46D-ABD9A70E5B1D}" destId="{2A1D1601-A24B-4A79-8BD2-217139A7EE4F}" srcOrd="0" destOrd="0" presId="urn:microsoft.com/office/officeart/2005/8/layout/chevron2"/>
    <dgm:cxn modelId="{E8B231D6-1DFE-41B8-BDFC-D56D08E5DB0A}" type="presParOf" srcId="{100DF0C5-F9A0-4438-B46D-ABD9A70E5B1D}" destId="{DC837EC1-FB0A-4778-B51F-D24B02A0522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86C918-DD4A-4333-ABF8-4E4AA75D9918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75D259-7F1D-4381-8331-350935BC0BFB}">
      <dgm:prSet phldrT="[Texto]" custT="1"/>
      <dgm:spPr>
        <a:solidFill>
          <a:srgbClr val="FF6699"/>
        </a:solidFill>
      </dgm:spPr>
      <dgm:t>
        <a:bodyPr/>
        <a:lstStyle/>
        <a:p>
          <a:r>
            <a:rPr lang="es-CO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Verificar antes de la contratación:</a:t>
          </a:r>
        </a:p>
      </dgm:t>
    </dgm:pt>
    <dgm:pt modelId="{B08A2DF8-CEED-4E4A-A316-6886B181E9A6}" type="parTrans" cxnId="{C90AFB38-1CC5-4392-BDDE-F381DD8F4EAC}">
      <dgm:prSet/>
      <dgm:spPr/>
      <dgm:t>
        <a:bodyPr/>
        <a:lstStyle/>
        <a:p>
          <a:endParaRPr lang="es-CO"/>
        </a:p>
      </dgm:t>
    </dgm:pt>
    <dgm:pt modelId="{314D676A-7531-427B-933A-B1AF2FDC03C6}" type="sibTrans" cxnId="{C90AFB38-1CC5-4392-BDDE-F381DD8F4EAC}">
      <dgm:prSet/>
      <dgm:spPr/>
      <dgm:t>
        <a:bodyPr/>
        <a:lstStyle/>
        <a:p>
          <a:endParaRPr lang="es-CO"/>
        </a:p>
      </dgm:t>
    </dgm:pt>
    <dgm:pt modelId="{9FB2BA8C-CDD8-48F2-B381-1C596F41E469}">
      <dgm:prSet phldrT="[Texto]" custT="1"/>
      <dgm:spPr/>
      <dgm:t>
        <a:bodyPr/>
        <a:lstStyle/>
        <a:p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Información suministrada por el candidato.</a:t>
          </a:r>
        </a:p>
      </dgm:t>
    </dgm:pt>
    <dgm:pt modelId="{E0D3ABBF-EAC7-4FAD-989F-97863424953E}" type="parTrans" cxnId="{7A4D4CE2-398B-4CCD-B681-2BD255FC8D70}">
      <dgm:prSet/>
      <dgm:spPr/>
      <dgm:t>
        <a:bodyPr/>
        <a:lstStyle/>
        <a:p>
          <a:endParaRPr lang="es-CO"/>
        </a:p>
      </dgm:t>
    </dgm:pt>
    <dgm:pt modelId="{C1DE2366-E236-4134-956E-33119BC65CCE}" type="sibTrans" cxnId="{7A4D4CE2-398B-4CCD-B681-2BD255FC8D70}">
      <dgm:prSet/>
      <dgm:spPr/>
      <dgm:t>
        <a:bodyPr/>
        <a:lstStyle/>
        <a:p>
          <a:endParaRPr lang="es-CO"/>
        </a:p>
      </dgm:t>
    </dgm:pt>
    <dgm:pt modelId="{3341CEDB-78CC-442B-8F0B-29F09F01250A}">
      <dgm:prSet phldrT="[Texto]" custT="1"/>
      <dgm:spPr>
        <a:solidFill>
          <a:srgbClr val="FF6699"/>
        </a:solidFill>
      </dgm:spPr>
      <dgm:t>
        <a:bodyPr/>
        <a:lstStyle/>
        <a:p>
          <a:r>
            <a:rPr lang="es-CO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En la selección y contratación:</a:t>
          </a:r>
        </a:p>
      </dgm:t>
    </dgm:pt>
    <dgm:pt modelId="{F66770A4-D6EB-46C9-9293-D00341A41E0D}" type="parTrans" cxnId="{0FE94374-B994-438E-AB14-343DC11D6AFA}">
      <dgm:prSet/>
      <dgm:spPr/>
      <dgm:t>
        <a:bodyPr/>
        <a:lstStyle/>
        <a:p>
          <a:endParaRPr lang="es-CO"/>
        </a:p>
      </dgm:t>
    </dgm:pt>
    <dgm:pt modelId="{15A70D62-7476-40FA-8DF0-63C0EBD640ED}" type="sibTrans" cxnId="{0FE94374-B994-438E-AB14-343DC11D6AFA}">
      <dgm:prSet/>
      <dgm:spPr/>
      <dgm:t>
        <a:bodyPr/>
        <a:lstStyle/>
        <a:p>
          <a:endParaRPr lang="es-CO"/>
        </a:p>
      </dgm:t>
    </dgm:pt>
    <dgm:pt modelId="{D08214E4-BCBD-492A-B896-B700D2E8EAF5}">
      <dgm:prSet phldrT="[Texto]" custT="1"/>
      <dgm:spPr/>
      <dgm:t>
        <a:bodyPr/>
        <a:lstStyle/>
        <a:p>
          <a:r>
            <a:rPr lang="es-CO" sz="800">
              <a:latin typeface="Calibri" panose="020F0502020204030204" pitchFamily="34" charset="0"/>
              <a:cs typeface="Calibri" panose="020F0502020204030204" pitchFamily="34" charset="0"/>
            </a:rPr>
            <a:t>Verificar las competencias</a:t>
          </a:r>
        </a:p>
      </dgm:t>
    </dgm:pt>
    <dgm:pt modelId="{8F29271A-6ACC-4E86-834F-0E31B843310F}" type="parTrans" cxnId="{82DE19B0-9543-4934-8646-E7992DFA876D}">
      <dgm:prSet/>
      <dgm:spPr/>
      <dgm:t>
        <a:bodyPr/>
        <a:lstStyle/>
        <a:p>
          <a:endParaRPr lang="es-CO"/>
        </a:p>
      </dgm:t>
    </dgm:pt>
    <dgm:pt modelId="{6DEFEFF1-FB86-4239-AF2A-E67F977219D8}" type="sibTrans" cxnId="{82DE19B0-9543-4934-8646-E7992DFA876D}">
      <dgm:prSet/>
      <dgm:spPr/>
      <dgm:t>
        <a:bodyPr/>
        <a:lstStyle/>
        <a:p>
          <a:endParaRPr lang="es-CO"/>
        </a:p>
      </dgm:t>
    </dgm:pt>
    <dgm:pt modelId="{BCDB952F-20D6-4DAF-B26A-E24622A80EC2}">
      <dgm:prSet phldrT="[Texto]" custT="1"/>
      <dgm:spPr>
        <a:solidFill>
          <a:srgbClr val="FF6699"/>
        </a:solidFill>
      </dgm:spPr>
      <dgm:t>
        <a:bodyPr/>
        <a:lstStyle/>
        <a:p>
          <a:r>
            <a:rPr lang="es-CO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Mantenimiento del personal:</a:t>
          </a:r>
        </a:p>
      </dgm:t>
    </dgm:pt>
    <dgm:pt modelId="{6E4C8A1E-8B9B-4FE9-A968-6D533DC8C0D6}" type="parTrans" cxnId="{6ACB85E7-2345-4724-BDDE-3063B95B43BD}">
      <dgm:prSet/>
      <dgm:spPr/>
      <dgm:t>
        <a:bodyPr/>
        <a:lstStyle/>
        <a:p>
          <a:endParaRPr lang="es-CO"/>
        </a:p>
      </dgm:t>
    </dgm:pt>
    <dgm:pt modelId="{C6E7C257-E33F-4F32-BDDD-ED8493D8C6D9}" type="sibTrans" cxnId="{6ACB85E7-2345-4724-BDDE-3063B95B43BD}">
      <dgm:prSet/>
      <dgm:spPr/>
      <dgm:t>
        <a:bodyPr/>
        <a:lstStyle/>
        <a:p>
          <a:endParaRPr lang="es-CO"/>
        </a:p>
      </dgm:t>
    </dgm:pt>
    <dgm:pt modelId="{118B8F4D-5E8B-4B65-B35D-418CCD8528E6}">
      <dgm:prSet phldrT="[Texto]" custT="1"/>
      <dgm:spPr/>
      <dgm:t>
        <a:bodyPr/>
        <a:lstStyle/>
        <a:p>
          <a:r>
            <a:rPr lang="es-CO" sz="800" dirty="0">
              <a:latin typeface="Calibri" panose="020F0502020204030204" pitchFamily="34" charset="0"/>
              <a:cs typeface="Calibri" panose="020F0502020204030204" pitchFamily="34" charset="0"/>
            </a:rPr>
            <a:t>Actualizar los datos del personal al menos una vez al año.</a:t>
          </a:r>
        </a:p>
      </dgm:t>
    </dgm:pt>
    <dgm:pt modelId="{8943D074-7D55-4578-9DF6-814EFA8FE5CD}" type="parTrans" cxnId="{C67D216D-FEAD-40FF-BB43-A2A872086C3A}">
      <dgm:prSet/>
      <dgm:spPr/>
      <dgm:t>
        <a:bodyPr/>
        <a:lstStyle/>
        <a:p>
          <a:endParaRPr lang="es-CO"/>
        </a:p>
      </dgm:t>
    </dgm:pt>
    <dgm:pt modelId="{68DD4DD6-A5C6-459E-975F-F97D0ED316C3}" type="sibTrans" cxnId="{C67D216D-FEAD-40FF-BB43-A2A872086C3A}">
      <dgm:prSet/>
      <dgm:spPr/>
      <dgm:t>
        <a:bodyPr/>
        <a:lstStyle/>
        <a:p>
          <a:endParaRPr lang="es-CO"/>
        </a:p>
      </dgm:t>
    </dgm:pt>
    <dgm:pt modelId="{C39A31B7-D2C5-461E-88B3-103A345DA765}">
      <dgm:prSet phldrT="[Texto]" custT="1"/>
      <dgm:spPr/>
      <dgm:t>
        <a:bodyPr/>
        <a:lstStyle/>
        <a:p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Referencias laborales y personales.</a:t>
          </a:r>
        </a:p>
      </dgm:t>
    </dgm:pt>
    <dgm:pt modelId="{4E7F0E4D-5FFE-42D8-858F-D36AE0E92358}" type="parTrans" cxnId="{A4C07375-6293-4C2D-A967-4F1C4197A084}">
      <dgm:prSet/>
      <dgm:spPr/>
      <dgm:t>
        <a:bodyPr/>
        <a:lstStyle/>
        <a:p>
          <a:endParaRPr lang="es-CO"/>
        </a:p>
      </dgm:t>
    </dgm:pt>
    <dgm:pt modelId="{009DC17F-7373-48E1-AF48-B6DAA2E7B05B}" type="sibTrans" cxnId="{A4C07375-6293-4C2D-A967-4F1C4197A084}">
      <dgm:prSet/>
      <dgm:spPr/>
      <dgm:t>
        <a:bodyPr/>
        <a:lstStyle/>
        <a:p>
          <a:endParaRPr lang="es-CO"/>
        </a:p>
      </dgm:t>
    </dgm:pt>
    <dgm:pt modelId="{C9B1035B-CA5E-4DAA-AA03-30EC98C7EB18}">
      <dgm:prSet phldrT="[Texto]" custT="1"/>
      <dgm:spPr/>
      <dgm:t>
        <a:bodyPr/>
        <a:lstStyle/>
        <a:p>
          <a:r>
            <a:rPr lang="es-CO" sz="1100" dirty="0">
              <a:latin typeface="Calibri" panose="020F0502020204030204" pitchFamily="34" charset="0"/>
              <a:cs typeface="Calibri" panose="020F0502020204030204" pitchFamily="34" charset="0"/>
            </a:rPr>
            <a:t>Antecedentes.</a:t>
          </a:r>
        </a:p>
      </dgm:t>
    </dgm:pt>
    <dgm:pt modelId="{69096C32-54E9-4DB1-9D85-CBB856FED16D}" type="parTrans" cxnId="{660832A2-42BA-44E7-BD2F-CCDFD4F7113C}">
      <dgm:prSet/>
      <dgm:spPr/>
      <dgm:t>
        <a:bodyPr/>
        <a:lstStyle/>
        <a:p>
          <a:endParaRPr lang="es-CO"/>
        </a:p>
      </dgm:t>
    </dgm:pt>
    <dgm:pt modelId="{9E54235D-B0B2-4B6E-B939-8F802A8800EC}" type="sibTrans" cxnId="{660832A2-42BA-44E7-BD2F-CCDFD4F7113C}">
      <dgm:prSet/>
      <dgm:spPr/>
      <dgm:t>
        <a:bodyPr/>
        <a:lstStyle/>
        <a:p>
          <a:endParaRPr lang="es-CO"/>
        </a:p>
      </dgm:t>
    </dgm:pt>
    <dgm:pt modelId="{9A2AD7D0-9FD6-4551-A9C2-F0C111DCD6E2}">
      <dgm:prSet phldrT="[Texto]" custT="1"/>
      <dgm:spPr/>
      <dgm:t>
        <a:bodyPr/>
        <a:lstStyle/>
        <a:p>
          <a:r>
            <a:rPr lang="es-CO" sz="800" dirty="0">
              <a:latin typeface="Calibri" panose="020F0502020204030204" pitchFamily="34" charset="0"/>
              <a:cs typeface="Calibri" panose="020F0502020204030204" pitchFamily="34" charset="0"/>
            </a:rPr>
            <a:t>Aplicar pruebas para detectar consumo de alcohol y drogas ilícitas al personal que ocupará cargos críticos.</a:t>
          </a:r>
        </a:p>
      </dgm:t>
    </dgm:pt>
    <dgm:pt modelId="{A6D77B9B-1603-4313-8D71-934282561BCB}" type="parTrans" cxnId="{5D0D24C2-F41B-4723-AC6F-F0C4BB286B9B}">
      <dgm:prSet/>
      <dgm:spPr/>
      <dgm:t>
        <a:bodyPr/>
        <a:lstStyle/>
        <a:p>
          <a:endParaRPr lang="es-CO"/>
        </a:p>
      </dgm:t>
    </dgm:pt>
    <dgm:pt modelId="{2A4EFF81-1F21-4FC8-9AD1-DDBD4FA32C25}" type="sibTrans" cxnId="{5D0D24C2-F41B-4723-AC6F-F0C4BB286B9B}">
      <dgm:prSet/>
      <dgm:spPr/>
      <dgm:t>
        <a:bodyPr/>
        <a:lstStyle/>
        <a:p>
          <a:endParaRPr lang="es-CO"/>
        </a:p>
      </dgm:t>
    </dgm:pt>
    <dgm:pt modelId="{D3D9B77A-230B-4AD5-9D88-CE0DF86F8126}">
      <dgm:prSet phldrT="[Texto]" custT="1"/>
      <dgm:spPr/>
      <dgm:t>
        <a:bodyPr/>
        <a:lstStyle/>
        <a:p>
          <a:r>
            <a:rPr lang="es-CO" sz="800" dirty="0">
              <a:latin typeface="Calibri" panose="020F0502020204030204" pitchFamily="34" charset="0"/>
              <a:cs typeface="Calibri" panose="020F0502020204030204" pitchFamily="34" charset="0"/>
            </a:rPr>
            <a:t>Mantener un archivo fotográfico actualizado del personal con registro de huellas dactilares y firma.</a:t>
          </a:r>
        </a:p>
      </dgm:t>
    </dgm:pt>
    <dgm:pt modelId="{A7B0283A-F1CB-4DC2-91DA-A2D4BED10643}" type="parTrans" cxnId="{ED31786B-8929-45E3-816E-919F829E0C8E}">
      <dgm:prSet/>
      <dgm:spPr/>
      <dgm:t>
        <a:bodyPr/>
        <a:lstStyle/>
        <a:p>
          <a:endParaRPr lang="es-CO"/>
        </a:p>
      </dgm:t>
    </dgm:pt>
    <dgm:pt modelId="{A536EA7B-FB72-46A8-9384-F7E5D6D3BFDF}" type="sibTrans" cxnId="{ED31786B-8929-45E3-816E-919F829E0C8E}">
      <dgm:prSet/>
      <dgm:spPr/>
      <dgm:t>
        <a:bodyPr/>
        <a:lstStyle/>
        <a:p>
          <a:endParaRPr lang="es-CO"/>
        </a:p>
      </dgm:t>
    </dgm:pt>
    <dgm:pt modelId="{B40CA7A7-8EF7-41A2-9E89-40768DAE4783}">
      <dgm:prSet phldrT="[Texto]" custT="1"/>
      <dgm:spPr/>
      <dgm:t>
        <a:bodyPr/>
        <a:lstStyle/>
        <a:p>
          <a:r>
            <a:rPr lang="es-CO" sz="800" dirty="0">
              <a:latin typeface="Calibri" panose="020F0502020204030204" pitchFamily="34" charset="0"/>
              <a:cs typeface="Calibri" panose="020F0502020204030204" pitchFamily="34" charset="0"/>
            </a:rPr>
            <a:t>Controlar la entrega y uso de elementos de trabajo, identificación y uniformes cuando tengan distintivos de la empresa. Considerar en la inducción los elementos del  Programa de Capacitación (</a:t>
          </a:r>
          <a:r>
            <a:rPr lang="es-CO" sz="800" dirty="0" err="1">
              <a:latin typeface="Calibri" panose="020F0502020204030204" pitchFamily="34" charset="0"/>
              <a:cs typeface="Calibri" panose="020F0502020204030204" pitchFamily="34" charset="0"/>
            </a:rPr>
            <a:t>num</a:t>
          </a:r>
          <a:r>
            <a:rPr lang="es-CO" sz="800" dirty="0">
              <a:latin typeface="Calibri" panose="020F0502020204030204" pitchFamily="34" charset="0"/>
              <a:cs typeface="Calibri" panose="020F0502020204030204" pitchFamily="34" charset="0"/>
            </a:rPr>
            <a:t> 4.2 del Estándar Internacional BASC 5.0.1).</a:t>
          </a:r>
        </a:p>
        <a:p>
          <a:r>
            <a:rPr lang="es-CO" sz="800" dirty="0">
              <a:latin typeface="Calibri" panose="020F0502020204030204" pitchFamily="34" charset="0"/>
              <a:cs typeface="Calibri" panose="020F0502020204030204" pitchFamily="34" charset="0"/>
            </a:rPr>
            <a:t>-Realizar una visita domiciliaria al personal que ocupará cargos críticos, basado en la gestión de riesgos y las regulaciones locales.</a:t>
          </a:r>
        </a:p>
      </dgm:t>
    </dgm:pt>
    <dgm:pt modelId="{DAF10FD6-DAD0-4806-917E-0166D9ED773C}" type="parTrans" cxnId="{581C051B-CEA4-497A-BB90-C127106E8460}">
      <dgm:prSet/>
      <dgm:spPr/>
      <dgm:t>
        <a:bodyPr/>
        <a:lstStyle/>
        <a:p>
          <a:endParaRPr lang="es-CO"/>
        </a:p>
      </dgm:t>
    </dgm:pt>
    <dgm:pt modelId="{5EBBF012-6527-4C34-85C8-AFB3ADE7B580}" type="sibTrans" cxnId="{581C051B-CEA4-497A-BB90-C127106E8460}">
      <dgm:prSet/>
      <dgm:spPr/>
      <dgm:t>
        <a:bodyPr/>
        <a:lstStyle/>
        <a:p>
          <a:endParaRPr lang="es-CO"/>
        </a:p>
      </dgm:t>
    </dgm:pt>
    <dgm:pt modelId="{0B12BB1E-CBE2-4A63-ACA7-2DF21E69B52F}">
      <dgm:prSet phldrT="[Texto]" custT="1"/>
      <dgm:spPr/>
      <dgm:t>
        <a:bodyPr/>
        <a:lstStyle/>
        <a:p>
          <a:r>
            <a:rPr lang="es-CO" sz="800" dirty="0">
              <a:latin typeface="Calibri" panose="020F0502020204030204" pitchFamily="34" charset="0"/>
              <a:cs typeface="Calibri" panose="020F0502020204030204" pitchFamily="34" charset="0"/>
            </a:rPr>
            <a:t>Verificar antecedentes del personal en cargos críticos, como mínimo una vez al año.</a:t>
          </a:r>
        </a:p>
      </dgm:t>
    </dgm:pt>
    <dgm:pt modelId="{FD5BD03B-90C0-47AE-A557-14C6366F3644}" type="parTrans" cxnId="{EF467357-64A3-4174-B944-C59A89BC4F0A}">
      <dgm:prSet/>
      <dgm:spPr/>
      <dgm:t>
        <a:bodyPr/>
        <a:lstStyle/>
        <a:p>
          <a:endParaRPr lang="es-CO"/>
        </a:p>
      </dgm:t>
    </dgm:pt>
    <dgm:pt modelId="{0E011F4F-241C-48FA-B536-6343F2601368}" type="sibTrans" cxnId="{EF467357-64A3-4174-B944-C59A89BC4F0A}">
      <dgm:prSet/>
      <dgm:spPr/>
      <dgm:t>
        <a:bodyPr/>
        <a:lstStyle/>
        <a:p>
          <a:endParaRPr lang="es-CO"/>
        </a:p>
      </dgm:t>
    </dgm:pt>
    <dgm:pt modelId="{46DE50EC-4D39-4915-9355-B8DF3E386002}">
      <dgm:prSet phldrT="[Texto]" custT="1"/>
      <dgm:spPr/>
      <dgm:t>
        <a:bodyPr/>
        <a:lstStyle/>
        <a:p>
          <a:r>
            <a:rPr lang="es-CO" sz="800" dirty="0">
              <a:latin typeface="Calibri" panose="020F0502020204030204" pitchFamily="34" charset="0"/>
              <a:cs typeface="Calibri" panose="020F0502020204030204" pitchFamily="34" charset="0"/>
            </a:rPr>
            <a:t>Aplicar pruebas de consumo de alcohol y drogas ilícitas aleatoriamente, máximo cada dos años y cuando se presenten sospechas.</a:t>
          </a:r>
        </a:p>
      </dgm:t>
    </dgm:pt>
    <dgm:pt modelId="{A6235384-CC72-400A-837A-35C51ED97109}" type="parTrans" cxnId="{2433AD24-A171-4946-BA76-362DE64CF7DB}">
      <dgm:prSet/>
      <dgm:spPr/>
      <dgm:t>
        <a:bodyPr/>
        <a:lstStyle/>
        <a:p>
          <a:endParaRPr lang="es-CO"/>
        </a:p>
      </dgm:t>
    </dgm:pt>
    <dgm:pt modelId="{81BF2295-1578-4941-AED6-37AEE99320AE}" type="sibTrans" cxnId="{2433AD24-A171-4946-BA76-362DE64CF7DB}">
      <dgm:prSet/>
      <dgm:spPr/>
      <dgm:t>
        <a:bodyPr/>
        <a:lstStyle/>
        <a:p>
          <a:endParaRPr lang="es-CO"/>
        </a:p>
      </dgm:t>
    </dgm:pt>
    <dgm:pt modelId="{77E5EBB6-102C-4DD3-A76D-C8BC9E36828D}">
      <dgm:prSet phldrT="[Texto]" custT="1"/>
      <dgm:spPr/>
      <dgm:t>
        <a:bodyPr/>
        <a:lstStyle/>
        <a:p>
          <a:r>
            <a:rPr lang="es-CO" sz="800" dirty="0">
              <a:latin typeface="Calibri" panose="020F0502020204030204" pitchFamily="34" charset="0"/>
              <a:cs typeface="Calibri" panose="020F0502020204030204" pitchFamily="34" charset="0"/>
            </a:rPr>
            <a:t>Mantener un programa de prevención de adicciones.</a:t>
          </a:r>
        </a:p>
      </dgm:t>
    </dgm:pt>
    <dgm:pt modelId="{BD1D4ADC-B88B-4DCC-90E2-92D2A70E829D}" type="parTrans" cxnId="{36FC727D-50C2-4F8D-9F2B-26F16EDA8C69}">
      <dgm:prSet/>
      <dgm:spPr/>
      <dgm:t>
        <a:bodyPr/>
        <a:lstStyle/>
        <a:p>
          <a:endParaRPr lang="es-CO"/>
        </a:p>
      </dgm:t>
    </dgm:pt>
    <dgm:pt modelId="{F8E4B3BE-1C11-4EF8-B610-ED8E880B3A75}" type="sibTrans" cxnId="{36FC727D-50C2-4F8D-9F2B-26F16EDA8C69}">
      <dgm:prSet/>
      <dgm:spPr/>
      <dgm:t>
        <a:bodyPr/>
        <a:lstStyle/>
        <a:p>
          <a:endParaRPr lang="es-CO"/>
        </a:p>
      </dgm:t>
    </dgm:pt>
    <dgm:pt modelId="{7050FAE6-6759-4446-A29D-6998A749B360}">
      <dgm:prSet phldrT="[Texto]" custT="1"/>
      <dgm:spPr/>
      <dgm:t>
        <a:bodyPr/>
        <a:lstStyle/>
        <a:p>
          <a:r>
            <a:rPr lang="es-CO" sz="800" dirty="0">
              <a:latin typeface="Calibri" panose="020F0502020204030204" pitchFamily="34" charset="0"/>
              <a:cs typeface="Calibri" panose="020F0502020204030204" pitchFamily="34" charset="0"/>
            </a:rPr>
            <a:t>Mantener un programa de prevención del riesgo de corrupción y soborno.</a:t>
          </a:r>
        </a:p>
        <a:p>
          <a:r>
            <a:rPr lang="es-CO" sz="800" dirty="0">
              <a:latin typeface="Calibri" panose="020F0502020204030204" pitchFamily="34" charset="0"/>
              <a:cs typeface="Calibri" panose="020F0502020204030204" pitchFamily="34" charset="0"/>
            </a:rPr>
            <a:t>- Realizar una visita domiciliaria al personal que ocupará cargos críticos, basado en la gestión de riesgos y las regulaciones locales, máximo cada dos años.</a:t>
          </a:r>
        </a:p>
      </dgm:t>
    </dgm:pt>
    <dgm:pt modelId="{381D09F2-962D-4379-964A-186A97CB64EA}" type="parTrans" cxnId="{56530CEB-6965-4AE5-8CC2-8EE8D545618C}">
      <dgm:prSet/>
      <dgm:spPr/>
      <dgm:t>
        <a:bodyPr/>
        <a:lstStyle/>
        <a:p>
          <a:endParaRPr lang="es-CO"/>
        </a:p>
      </dgm:t>
    </dgm:pt>
    <dgm:pt modelId="{11822466-C290-4EAD-ADF9-6F7BAB956722}" type="sibTrans" cxnId="{56530CEB-6965-4AE5-8CC2-8EE8D545618C}">
      <dgm:prSet/>
      <dgm:spPr/>
      <dgm:t>
        <a:bodyPr/>
        <a:lstStyle/>
        <a:p>
          <a:endParaRPr lang="es-CO"/>
        </a:p>
      </dgm:t>
    </dgm:pt>
    <dgm:pt modelId="{AA2A59EA-924C-4757-959F-D35E887047D4}">
      <dgm:prSet phldrT="[Texto]" custT="1"/>
      <dgm:spPr>
        <a:solidFill>
          <a:srgbClr val="FF6699"/>
        </a:solidFill>
      </dgm:spPr>
      <dgm:t>
        <a:bodyPr/>
        <a:lstStyle/>
        <a:p>
          <a:r>
            <a:rPr lang="es-CO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Terminación de la vinculación laboral:</a:t>
          </a:r>
        </a:p>
      </dgm:t>
    </dgm:pt>
    <dgm:pt modelId="{523E93A5-5B53-4EB2-85D9-6987C511D704}" type="parTrans" cxnId="{9E54ED0C-D3AC-460C-9F0A-B6969055EE23}">
      <dgm:prSet/>
      <dgm:spPr/>
      <dgm:t>
        <a:bodyPr/>
        <a:lstStyle/>
        <a:p>
          <a:endParaRPr lang="es-CO"/>
        </a:p>
      </dgm:t>
    </dgm:pt>
    <dgm:pt modelId="{3BED035D-0180-450A-86D3-6E023EAB11B7}" type="sibTrans" cxnId="{9E54ED0C-D3AC-460C-9F0A-B6969055EE23}">
      <dgm:prSet/>
      <dgm:spPr/>
      <dgm:t>
        <a:bodyPr/>
        <a:lstStyle/>
        <a:p>
          <a:endParaRPr lang="es-CO"/>
        </a:p>
      </dgm:t>
    </dgm:pt>
    <dgm:pt modelId="{808EA92C-4D4F-44B9-B944-81483D23F383}">
      <dgm:prSet phldrT="[Texto]" custT="1"/>
      <dgm:spPr/>
      <dgm:t>
        <a:bodyPr/>
        <a:lstStyle/>
        <a:p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Retirar la identificación, uniformes y activos con base en los registros generados por la entrega de los mismos.</a:t>
          </a:r>
        </a:p>
      </dgm:t>
    </dgm:pt>
    <dgm:pt modelId="{9672FA81-1E46-4353-80F6-2C46044C941C}" type="parTrans" cxnId="{005888FC-390D-4C62-AAE3-071D17494A80}">
      <dgm:prSet/>
      <dgm:spPr/>
      <dgm:t>
        <a:bodyPr/>
        <a:lstStyle/>
        <a:p>
          <a:endParaRPr lang="es-CO"/>
        </a:p>
      </dgm:t>
    </dgm:pt>
    <dgm:pt modelId="{ED36EF69-EC2E-4BAE-A820-974900C7403D}" type="sibTrans" cxnId="{005888FC-390D-4C62-AAE3-071D17494A80}">
      <dgm:prSet/>
      <dgm:spPr/>
      <dgm:t>
        <a:bodyPr/>
        <a:lstStyle/>
        <a:p>
          <a:endParaRPr lang="es-CO"/>
        </a:p>
      </dgm:t>
    </dgm:pt>
    <dgm:pt modelId="{C65467BF-0DD2-4AAE-B3B6-EF8BB2CB92F2}">
      <dgm:prSet phldrT="[Texto]" custT="1"/>
      <dgm:spPr/>
      <dgm:t>
        <a:bodyPr/>
        <a:lstStyle/>
        <a:p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Eliminar el acceso a los sistemas informáticos y las instalaciones.</a:t>
          </a:r>
        </a:p>
        <a:p>
          <a:r>
            <a:rPr lang="es-CO" sz="800" kern="1200" dirty="0"/>
            <a:t> - </a:t>
          </a:r>
          <a:r>
            <a:rPr lang="es-CO" sz="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Comunicar a las partes interesadas la desvinculación del colaborador.</a:t>
          </a:r>
        </a:p>
      </dgm:t>
    </dgm:pt>
    <dgm:pt modelId="{F5607A8D-C84C-49CB-B1B0-26221AC0E064}" type="parTrans" cxnId="{36112F3F-38F9-401A-BF17-F9B3D2D7F6D1}">
      <dgm:prSet/>
      <dgm:spPr/>
      <dgm:t>
        <a:bodyPr/>
        <a:lstStyle/>
        <a:p>
          <a:endParaRPr lang="es-CO"/>
        </a:p>
      </dgm:t>
    </dgm:pt>
    <dgm:pt modelId="{76439ACC-D182-4738-B62A-F38869DCD972}" type="sibTrans" cxnId="{36112F3F-38F9-401A-BF17-F9B3D2D7F6D1}">
      <dgm:prSet/>
      <dgm:spPr/>
      <dgm:t>
        <a:bodyPr/>
        <a:lstStyle/>
        <a:p>
          <a:endParaRPr lang="es-CO"/>
        </a:p>
      </dgm:t>
    </dgm:pt>
    <dgm:pt modelId="{973E3E79-683C-4C52-8B93-E0A673565F9E}">
      <dgm:prSet phldrT="[Texto]" custT="1"/>
      <dgm:spPr/>
      <dgm:t>
        <a:bodyPr/>
        <a:lstStyle/>
        <a:p>
          <a:r>
            <a:rPr lang="es-CO" sz="800" dirty="0">
              <a:latin typeface="Calibri" panose="020F0502020204030204" pitchFamily="34" charset="0"/>
              <a:cs typeface="Calibri" panose="020F0502020204030204" pitchFamily="34" charset="0"/>
            </a:rPr>
            <a:t>-Aplicar una prueba de confiabilidad al personal que ocupará cargos críticos.</a:t>
          </a:r>
        </a:p>
      </dgm:t>
    </dgm:pt>
    <dgm:pt modelId="{C24F53F8-25BC-42BE-8622-2086E8510623}" type="parTrans" cxnId="{643F511F-877B-4EF2-A4DF-7EA48F703C21}">
      <dgm:prSet/>
      <dgm:spPr/>
      <dgm:t>
        <a:bodyPr/>
        <a:lstStyle/>
        <a:p>
          <a:endParaRPr lang="es-CO"/>
        </a:p>
      </dgm:t>
    </dgm:pt>
    <dgm:pt modelId="{F8BADE38-E004-4623-8D15-658ADF96300E}" type="sibTrans" cxnId="{643F511F-877B-4EF2-A4DF-7EA48F703C21}">
      <dgm:prSet/>
      <dgm:spPr/>
      <dgm:t>
        <a:bodyPr/>
        <a:lstStyle/>
        <a:p>
          <a:endParaRPr lang="es-CO"/>
        </a:p>
      </dgm:t>
    </dgm:pt>
    <dgm:pt modelId="{22422158-5294-4525-BE42-5285A38FC40D}">
      <dgm:prSet phldrT="[Texto]" custT="1"/>
      <dgm:spPr/>
      <dgm:t>
        <a:bodyPr/>
        <a:lstStyle/>
        <a:p>
          <a:endParaRPr lang="es-CO" sz="8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endParaRPr lang="es-CO" sz="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312B65-8847-4884-8B63-B9CE8FC36DFE}" type="parTrans" cxnId="{8BD98CC5-F529-42F6-9121-F0B22CAB0794}">
      <dgm:prSet/>
      <dgm:spPr/>
      <dgm:t>
        <a:bodyPr/>
        <a:lstStyle/>
        <a:p>
          <a:endParaRPr lang="es-CO"/>
        </a:p>
      </dgm:t>
    </dgm:pt>
    <dgm:pt modelId="{EFFD1865-03CB-4101-B6D3-3A05A4B7CB5E}" type="sibTrans" cxnId="{8BD98CC5-F529-42F6-9121-F0B22CAB0794}">
      <dgm:prSet/>
      <dgm:spPr/>
      <dgm:t>
        <a:bodyPr/>
        <a:lstStyle/>
        <a:p>
          <a:endParaRPr lang="es-CO"/>
        </a:p>
      </dgm:t>
    </dgm:pt>
    <dgm:pt modelId="{6D76255B-522B-42E3-8302-A26F8E9AD011}" type="pres">
      <dgm:prSet presAssocID="{3386C918-DD4A-4333-ABF8-4E4AA75D9918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31BA512C-D609-4127-A33B-E90BBF33848F}" type="pres">
      <dgm:prSet presAssocID="{8C75D259-7F1D-4381-8331-350935BC0BFB}" presName="parentText1" presStyleLbl="node1" presStyleIdx="0" presStyleCnt="4" custLinFactNeighborX="-21461">
        <dgm:presLayoutVars>
          <dgm:chMax/>
          <dgm:chPref val="3"/>
          <dgm:bulletEnabled val="1"/>
        </dgm:presLayoutVars>
      </dgm:prSet>
      <dgm:spPr/>
    </dgm:pt>
    <dgm:pt modelId="{0A3C12C6-4C7E-4275-A806-539E6B22A4ED}" type="pres">
      <dgm:prSet presAssocID="{8C75D259-7F1D-4381-8331-350935BC0BFB}" presName="childText1" presStyleLbl="solidAlignAcc1" presStyleIdx="0" presStyleCnt="4" custScaleX="94696" custScaleY="51395" custLinFactNeighborX="-1912" custLinFactNeighborY="-24663">
        <dgm:presLayoutVars>
          <dgm:chMax val="0"/>
          <dgm:chPref val="0"/>
          <dgm:bulletEnabled val="1"/>
        </dgm:presLayoutVars>
      </dgm:prSet>
      <dgm:spPr/>
    </dgm:pt>
    <dgm:pt modelId="{390151AB-B61C-4936-B644-30716FCD5ECE}" type="pres">
      <dgm:prSet presAssocID="{3341CEDB-78CC-442B-8F0B-29F09F01250A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A2761C55-A5E7-4D44-8A58-676D8F77B17B}" type="pres">
      <dgm:prSet presAssocID="{3341CEDB-78CC-442B-8F0B-29F09F01250A}" presName="childText2" presStyleLbl="solidAlignAcc1" presStyleIdx="1" presStyleCnt="4" custScaleX="95987" custScaleY="133545" custLinFactNeighborX="-1161" custLinFactNeighborY="17688">
        <dgm:presLayoutVars>
          <dgm:chMax val="0"/>
          <dgm:chPref val="0"/>
          <dgm:bulletEnabled val="1"/>
        </dgm:presLayoutVars>
      </dgm:prSet>
      <dgm:spPr/>
    </dgm:pt>
    <dgm:pt modelId="{F4FE34FB-8A86-4DDB-BD49-5E0E5FEBCF12}" type="pres">
      <dgm:prSet presAssocID="{BCDB952F-20D6-4DAF-B26A-E24622A80EC2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8366DD63-4A79-43C9-8500-B0FC50C66C18}" type="pres">
      <dgm:prSet presAssocID="{BCDB952F-20D6-4DAF-B26A-E24622A80EC2}" presName="childText3" presStyleLbl="solidAlignAcc1" presStyleIdx="2" presStyleCnt="4" custScaleY="116515" custLinFactNeighborX="1104" custLinFactNeighborY="9151">
        <dgm:presLayoutVars>
          <dgm:chMax val="0"/>
          <dgm:chPref val="0"/>
          <dgm:bulletEnabled val="1"/>
        </dgm:presLayoutVars>
      </dgm:prSet>
      <dgm:spPr/>
    </dgm:pt>
    <dgm:pt modelId="{1A332CDD-BB64-40C9-9546-18C15B8BABF1}" type="pres">
      <dgm:prSet presAssocID="{AA2A59EA-924C-4757-959F-D35E887047D4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F83366C2-BCC9-4DD6-A024-89BE16C5C8C6}" type="pres">
      <dgm:prSet presAssocID="{AA2A59EA-924C-4757-959F-D35E887047D4}" presName="childText4" presStyleLbl="solidAlignAcc1" presStyleIdx="3" presStyleCnt="4" custScaleY="63424" custLinFactNeighborX="1641" custLinFactNeighborY="-20470">
        <dgm:presLayoutVars>
          <dgm:chMax val="0"/>
          <dgm:chPref val="0"/>
          <dgm:bulletEnabled val="1"/>
        </dgm:presLayoutVars>
      </dgm:prSet>
      <dgm:spPr/>
    </dgm:pt>
  </dgm:ptLst>
  <dgm:cxnLst>
    <dgm:cxn modelId="{9E54ED0C-D3AC-460C-9F0A-B6969055EE23}" srcId="{3386C918-DD4A-4333-ABF8-4E4AA75D9918}" destId="{AA2A59EA-924C-4757-959F-D35E887047D4}" srcOrd="3" destOrd="0" parTransId="{523E93A5-5B53-4EB2-85D9-6987C511D704}" sibTransId="{3BED035D-0180-450A-86D3-6E023EAB11B7}"/>
    <dgm:cxn modelId="{581C051B-CEA4-497A-BB90-C127106E8460}" srcId="{3341CEDB-78CC-442B-8F0B-29F09F01250A}" destId="{B40CA7A7-8EF7-41A2-9E89-40768DAE4783}" srcOrd="3" destOrd="0" parTransId="{DAF10FD6-DAD0-4806-917E-0166D9ED773C}" sibTransId="{5EBBF012-6527-4C34-85C8-AFB3ADE7B580}"/>
    <dgm:cxn modelId="{643F511F-877B-4EF2-A4DF-7EA48F703C21}" srcId="{3341CEDB-78CC-442B-8F0B-29F09F01250A}" destId="{973E3E79-683C-4C52-8B93-E0A673565F9E}" srcOrd="4" destOrd="0" parTransId="{C24F53F8-25BC-42BE-8622-2086E8510623}" sibTransId="{F8BADE38-E004-4623-8D15-658ADF96300E}"/>
    <dgm:cxn modelId="{2433AD24-A171-4946-BA76-362DE64CF7DB}" srcId="{BCDB952F-20D6-4DAF-B26A-E24622A80EC2}" destId="{46DE50EC-4D39-4915-9355-B8DF3E386002}" srcOrd="2" destOrd="0" parTransId="{A6235384-CC72-400A-837A-35C51ED97109}" sibTransId="{81BF2295-1578-4941-AED6-37AEE99320AE}"/>
    <dgm:cxn modelId="{A89E7C2C-A96A-4D38-AC49-7D213B2DA3E7}" type="presOf" srcId="{C9B1035B-CA5E-4DAA-AA03-30EC98C7EB18}" destId="{0A3C12C6-4C7E-4275-A806-539E6B22A4ED}" srcOrd="0" destOrd="2" presId="urn:microsoft.com/office/officeart/2009/3/layout/IncreasingArrowsProcess"/>
    <dgm:cxn modelId="{C90AFB38-1CC5-4392-BDDE-F381DD8F4EAC}" srcId="{3386C918-DD4A-4333-ABF8-4E4AA75D9918}" destId="{8C75D259-7F1D-4381-8331-350935BC0BFB}" srcOrd="0" destOrd="0" parTransId="{B08A2DF8-CEED-4E4A-A316-6886B181E9A6}" sibTransId="{314D676A-7531-427B-933A-B1AF2FDC03C6}"/>
    <dgm:cxn modelId="{979BC439-BF1A-4938-B8DF-A08A733EA3D1}" type="presOf" srcId="{8C75D259-7F1D-4381-8331-350935BC0BFB}" destId="{31BA512C-D609-4127-A33B-E90BBF33848F}" srcOrd="0" destOrd="0" presId="urn:microsoft.com/office/officeart/2009/3/layout/IncreasingArrowsProcess"/>
    <dgm:cxn modelId="{8A590A3C-D5FD-4DA3-95BD-88302C096FA5}" type="presOf" srcId="{9A2AD7D0-9FD6-4551-A9C2-F0C111DCD6E2}" destId="{A2761C55-A5E7-4D44-8A58-676D8F77B17B}" srcOrd="0" destOrd="1" presId="urn:microsoft.com/office/officeart/2009/3/layout/IncreasingArrowsProcess"/>
    <dgm:cxn modelId="{36112F3F-38F9-401A-BF17-F9B3D2D7F6D1}" srcId="{AA2A59EA-924C-4757-959F-D35E887047D4}" destId="{C65467BF-0DD2-4AAE-B3B6-EF8BB2CB92F2}" srcOrd="1" destOrd="0" parTransId="{F5607A8D-C84C-49CB-B1B0-26221AC0E064}" sibTransId="{76439ACC-D182-4738-B62A-F38869DCD972}"/>
    <dgm:cxn modelId="{AA144066-8B3F-4117-9521-C4C946792895}" type="presOf" srcId="{3341CEDB-78CC-442B-8F0B-29F09F01250A}" destId="{390151AB-B61C-4936-B644-30716FCD5ECE}" srcOrd="0" destOrd="0" presId="urn:microsoft.com/office/officeart/2009/3/layout/IncreasingArrowsProcess"/>
    <dgm:cxn modelId="{6068F549-65D2-48B8-9F80-FFCFDEFD17E3}" type="presOf" srcId="{0B12BB1E-CBE2-4A63-ACA7-2DF21E69B52F}" destId="{8366DD63-4A79-43C9-8500-B0FC50C66C18}" srcOrd="0" destOrd="1" presId="urn:microsoft.com/office/officeart/2009/3/layout/IncreasingArrowsProcess"/>
    <dgm:cxn modelId="{ED31786B-8929-45E3-816E-919F829E0C8E}" srcId="{3341CEDB-78CC-442B-8F0B-29F09F01250A}" destId="{D3D9B77A-230B-4AD5-9D88-CE0DF86F8126}" srcOrd="2" destOrd="0" parTransId="{A7B0283A-F1CB-4DC2-91DA-A2D4BED10643}" sibTransId="{A536EA7B-FB72-46A8-9384-F7E5D6D3BFDF}"/>
    <dgm:cxn modelId="{C67D216D-FEAD-40FF-BB43-A2A872086C3A}" srcId="{BCDB952F-20D6-4DAF-B26A-E24622A80EC2}" destId="{118B8F4D-5E8B-4B65-B35D-418CCD8528E6}" srcOrd="0" destOrd="0" parTransId="{8943D074-7D55-4578-9DF6-814EFA8FE5CD}" sibTransId="{68DD4DD6-A5C6-459E-975F-F97D0ED316C3}"/>
    <dgm:cxn modelId="{AFD6B84F-B485-427F-BE9A-5D4222EC0A02}" type="presOf" srcId="{AA2A59EA-924C-4757-959F-D35E887047D4}" destId="{1A332CDD-BB64-40C9-9546-18C15B8BABF1}" srcOrd="0" destOrd="0" presId="urn:microsoft.com/office/officeart/2009/3/layout/IncreasingArrowsProcess"/>
    <dgm:cxn modelId="{0FE94374-B994-438E-AB14-343DC11D6AFA}" srcId="{3386C918-DD4A-4333-ABF8-4E4AA75D9918}" destId="{3341CEDB-78CC-442B-8F0B-29F09F01250A}" srcOrd="1" destOrd="0" parTransId="{F66770A4-D6EB-46C9-9293-D00341A41E0D}" sibTransId="{15A70D62-7476-40FA-8DF0-63C0EBD640ED}"/>
    <dgm:cxn modelId="{A4C07375-6293-4C2D-A967-4F1C4197A084}" srcId="{8C75D259-7F1D-4381-8331-350935BC0BFB}" destId="{C39A31B7-D2C5-461E-88B3-103A345DA765}" srcOrd="1" destOrd="0" parTransId="{4E7F0E4D-5FFE-42D8-858F-D36AE0E92358}" sibTransId="{009DC17F-7373-48E1-AF48-B6DAA2E7B05B}"/>
    <dgm:cxn modelId="{163FEF75-586B-4DEC-B634-163224DFAE65}" type="presOf" srcId="{D3D9B77A-230B-4AD5-9D88-CE0DF86F8126}" destId="{A2761C55-A5E7-4D44-8A58-676D8F77B17B}" srcOrd="0" destOrd="2" presId="urn:microsoft.com/office/officeart/2009/3/layout/IncreasingArrowsProcess"/>
    <dgm:cxn modelId="{EF467357-64A3-4174-B944-C59A89BC4F0A}" srcId="{BCDB952F-20D6-4DAF-B26A-E24622A80EC2}" destId="{0B12BB1E-CBE2-4A63-ACA7-2DF21E69B52F}" srcOrd="1" destOrd="0" parTransId="{FD5BD03B-90C0-47AE-A557-14C6366F3644}" sibTransId="{0E011F4F-241C-48FA-B536-6343F2601368}"/>
    <dgm:cxn modelId="{22227B78-E4BF-4C5E-B2A5-A2836B7A3E7B}" type="presOf" srcId="{22422158-5294-4525-BE42-5285A38FC40D}" destId="{A2761C55-A5E7-4D44-8A58-676D8F77B17B}" srcOrd="0" destOrd="5" presId="urn:microsoft.com/office/officeart/2009/3/layout/IncreasingArrowsProcess"/>
    <dgm:cxn modelId="{36FC727D-50C2-4F8D-9F2B-26F16EDA8C69}" srcId="{BCDB952F-20D6-4DAF-B26A-E24622A80EC2}" destId="{77E5EBB6-102C-4DD3-A76D-C8BC9E36828D}" srcOrd="3" destOrd="0" parTransId="{BD1D4ADC-B88B-4DCC-90E2-92D2A70E829D}" sibTransId="{F8E4B3BE-1C11-4EF8-B610-ED8E880B3A75}"/>
    <dgm:cxn modelId="{06A4C481-96FC-4863-9AA3-FEEF58CE382B}" type="presOf" srcId="{77E5EBB6-102C-4DD3-A76D-C8BC9E36828D}" destId="{8366DD63-4A79-43C9-8500-B0FC50C66C18}" srcOrd="0" destOrd="3" presId="urn:microsoft.com/office/officeart/2009/3/layout/IncreasingArrowsProcess"/>
    <dgm:cxn modelId="{46BB7885-A8DD-4B05-A8A9-1B3E544BF607}" type="presOf" srcId="{808EA92C-4D4F-44B9-B944-81483D23F383}" destId="{F83366C2-BCC9-4DD6-A024-89BE16C5C8C6}" srcOrd="0" destOrd="0" presId="urn:microsoft.com/office/officeart/2009/3/layout/IncreasingArrowsProcess"/>
    <dgm:cxn modelId="{CC0F2C9A-E254-413C-83F8-E9B38D7B3EEC}" type="presOf" srcId="{118B8F4D-5E8B-4B65-B35D-418CCD8528E6}" destId="{8366DD63-4A79-43C9-8500-B0FC50C66C18}" srcOrd="0" destOrd="0" presId="urn:microsoft.com/office/officeart/2009/3/layout/IncreasingArrowsProcess"/>
    <dgm:cxn modelId="{F64C909B-AB40-4A25-91E2-E461ED0C367C}" type="presOf" srcId="{7050FAE6-6759-4446-A29D-6998A749B360}" destId="{8366DD63-4A79-43C9-8500-B0FC50C66C18}" srcOrd="0" destOrd="4" presId="urn:microsoft.com/office/officeart/2009/3/layout/IncreasingArrowsProcess"/>
    <dgm:cxn modelId="{660832A2-42BA-44E7-BD2F-CCDFD4F7113C}" srcId="{8C75D259-7F1D-4381-8331-350935BC0BFB}" destId="{C9B1035B-CA5E-4DAA-AA03-30EC98C7EB18}" srcOrd="2" destOrd="0" parTransId="{69096C32-54E9-4DB1-9D85-CBB856FED16D}" sibTransId="{9E54235D-B0B2-4B6E-B939-8F802A8800EC}"/>
    <dgm:cxn modelId="{82DE19B0-9543-4934-8646-E7992DFA876D}" srcId="{3341CEDB-78CC-442B-8F0B-29F09F01250A}" destId="{D08214E4-BCBD-492A-B896-B700D2E8EAF5}" srcOrd="0" destOrd="0" parTransId="{8F29271A-6ACC-4E86-834F-0E31B843310F}" sibTransId="{6DEFEFF1-FB86-4239-AF2A-E67F977219D8}"/>
    <dgm:cxn modelId="{19C95DB1-F19F-446E-A8DC-B904E74CEAE0}" type="presOf" srcId="{973E3E79-683C-4C52-8B93-E0A673565F9E}" destId="{A2761C55-A5E7-4D44-8A58-676D8F77B17B}" srcOrd="0" destOrd="4" presId="urn:microsoft.com/office/officeart/2009/3/layout/IncreasingArrowsProcess"/>
    <dgm:cxn modelId="{F2D280B6-E488-4898-AED6-F62F07D4FA25}" type="presOf" srcId="{3386C918-DD4A-4333-ABF8-4E4AA75D9918}" destId="{6D76255B-522B-42E3-8302-A26F8E9AD011}" srcOrd="0" destOrd="0" presId="urn:microsoft.com/office/officeart/2009/3/layout/IncreasingArrowsProcess"/>
    <dgm:cxn modelId="{F8CB0AB8-C974-4AC7-8D5E-E4F18FB2CCE9}" type="presOf" srcId="{46DE50EC-4D39-4915-9355-B8DF3E386002}" destId="{8366DD63-4A79-43C9-8500-B0FC50C66C18}" srcOrd="0" destOrd="2" presId="urn:microsoft.com/office/officeart/2009/3/layout/IncreasingArrowsProcess"/>
    <dgm:cxn modelId="{5D0D24C2-F41B-4723-AC6F-F0C4BB286B9B}" srcId="{3341CEDB-78CC-442B-8F0B-29F09F01250A}" destId="{9A2AD7D0-9FD6-4551-A9C2-F0C111DCD6E2}" srcOrd="1" destOrd="0" parTransId="{A6D77B9B-1603-4313-8D71-934282561BCB}" sibTransId="{2A4EFF81-1F21-4FC8-9AD1-DDBD4FA32C25}"/>
    <dgm:cxn modelId="{143FFCC3-0E8A-48B6-A926-200725903F44}" type="presOf" srcId="{B40CA7A7-8EF7-41A2-9E89-40768DAE4783}" destId="{A2761C55-A5E7-4D44-8A58-676D8F77B17B}" srcOrd="0" destOrd="3" presId="urn:microsoft.com/office/officeart/2009/3/layout/IncreasingArrowsProcess"/>
    <dgm:cxn modelId="{8BD98CC5-F529-42F6-9121-F0B22CAB0794}" srcId="{3341CEDB-78CC-442B-8F0B-29F09F01250A}" destId="{22422158-5294-4525-BE42-5285A38FC40D}" srcOrd="5" destOrd="0" parTransId="{A3312B65-8847-4884-8B63-B9CE8FC36DFE}" sibTransId="{EFFD1865-03CB-4101-B6D3-3A05A4B7CB5E}"/>
    <dgm:cxn modelId="{E87DAAC9-E234-4565-8B88-85DAA96DFDC8}" type="presOf" srcId="{D08214E4-BCBD-492A-B896-B700D2E8EAF5}" destId="{A2761C55-A5E7-4D44-8A58-676D8F77B17B}" srcOrd="0" destOrd="0" presId="urn:microsoft.com/office/officeart/2009/3/layout/IncreasingArrowsProcess"/>
    <dgm:cxn modelId="{7A4D4CE2-398B-4CCD-B681-2BD255FC8D70}" srcId="{8C75D259-7F1D-4381-8331-350935BC0BFB}" destId="{9FB2BA8C-CDD8-48F2-B381-1C596F41E469}" srcOrd="0" destOrd="0" parTransId="{E0D3ABBF-EAC7-4FAD-989F-97863424953E}" sibTransId="{C1DE2366-E236-4134-956E-33119BC65CCE}"/>
    <dgm:cxn modelId="{A742FAE4-2EB3-4C50-8BB3-2514AAB0F9A3}" type="presOf" srcId="{BCDB952F-20D6-4DAF-B26A-E24622A80EC2}" destId="{F4FE34FB-8A86-4DDB-BD49-5E0E5FEBCF12}" srcOrd="0" destOrd="0" presId="urn:microsoft.com/office/officeart/2009/3/layout/IncreasingArrowsProcess"/>
    <dgm:cxn modelId="{6ACB85E7-2345-4724-BDDE-3063B95B43BD}" srcId="{3386C918-DD4A-4333-ABF8-4E4AA75D9918}" destId="{BCDB952F-20D6-4DAF-B26A-E24622A80EC2}" srcOrd="2" destOrd="0" parTransId="{6E4C8A1E-8B9B-4FE9-A968-6D533DC8C0D6}" sibTransId="{C6E7C257-E33F-4F32-BDDD-ED8493D8C6D9}"/>
    <dgm:cxn modelId="{3AFC38E9-4F12-4AA9-A4CC-376B17DAF4A6}" type="presOf" srcId="{C65467BF-0DD2-4AAE-B3B6-EF8BB2CB92F2}" destId="{F83366C2-BCC9-4DD6-A024-89BE16C5C8C6}" srcOrd="0" destOrd="1" presId="urn:microsoft.com/office/officeart/2009/3/layout/IncreasingArrowsProcess"/>
    <dgm:cxn modelId="{56530CEB-6965-4AE5-8CC2-8EE8D545618C}" srcId="{BCDB952F-20D6-4DAF-B26A-E24622A80EC2}" destId="{7050FAE6-6759-4446-A29D-6998A749B360}" srcOrd="4" destOrd="0" parTransId="{381D09F2-962D-4379-964A-186A97CB64EA}" sibTransId="{11822466-C290-4EAD-ADF9-6F7BAB956722}"/>
    <dgm:cxn modelId="{F71B21F9-64AD-44D6-9DD9-7DD63C30EF9E}" type="presOf" srcId="{9FB2BA8C-CDD8-48F2-B381-1C596F41E469}" destId="{0A3C12C6-4C7E-4275-A806-539E6B22A4ED}" srcOrd="0" destOrd="0" presId="urn:microsoft.com/office/officeart/2009/3/layout/IncreasingArrowsProcess"/>
    <dgm:cxn modelId="{005888FC-390D-4C62-AAE3-071D17494A80}" srcId="{AA2A59EA-924C-4757-959F-D35E887047D4}" destId="{808EA92C-4D4F-44B9-B944-81483D23F383}" srcOrd="0" destOrd="0" parTransId="{9672FA81-1E46-4353-80F6-2C46044C941C}" sibTransId="{ED36EF69-EC2E-4BAE-A820-974900C7403D}"/>
    <dgm:cxn modelId="{08FCD4FD-8B68-4120-A18E-273D8B50D8C2}" type="presOf" srcId="{C39A31B7-D2C5-461E-88B3-103A345DA765}" destId="{0A3C12C6-4C7E-4275-A806-539E6B22A4ED}" srcOrd="0" destOrd="1" presId="urn:microsoft.com/office/officeart/2009/3/layout/IncreasingArrowsProcess"/>
    <dgm:cxn modelId="{4EB2E0F4-E0EC-442C-B9B2-4D67CE6E6134}" type="presParOf" srcId="{6D76255B-522B-42E3-8302-A26F8E9AD011}" destId="{31BA512C-D609-4127-A33B-E90BBF33848F}" srcOrd="0" destOrd="0" presId="urn:microsoft.com/office/officeart/2009/3/layout/IncreasingArrowsProcess"/>
    <dgm:cxn modelId="{AEA3E6B7-2F69-407A-9CA7-F61D94605BF9}" type="presParOf" srcId="{6D76255B-522B-42E3-8302-A26F8E9AD011}" destId="{0A3C12C6-4C7E-4275-A806-539E6B22A4ED}" srcOrd="1" destOrd="0" presId="urn:microsoft.com/office/officeart/2009/3/layout/IncreasingArrowsProcess"/>
    <dgm:cxn modelId="{5ED46441-AE4A-48E8-9F3B-3C07A015904A}" type="presParOf" srcId="{6D76255B-522B-42E3-8302-A26F8E9AD011}" destId="{390151AB-B61C-4936-B644-30716FCD5ECE}" srcOrd="2" destOrd="0" presId="urn:microsoft.com/office/officeart/2009/3/layout/IncreasingArrowsProcess"/>
    <dgm:cxn modelId="{8C2AC5A3-1DC6-44C6-8255-54EC175EAF2B}" type="presParOf" srcId="{6D76255B-522B-42E3-8302-A26F8E9AD011}" destId="{A2761C55-A5E7-4D44-8A58-676D8F77B17B}" srcOrd="3" destOrd="0" presId="urn:microsoft.com/office/officeart/2009/3/layout/IncreasingArrowsProcess"/>
    <dgm:cxn modelId="{1848D4D7-AF96-429A-83E7-D31543D1B6E6}" type="presParOf" srcId="{6D76255B-522B-42E3-8302-A26F8E9AD011}" destId="{F4FE34FB-8A86-4DDB-BD49-5E0E5FEBCF12}" srcOrd="4" destOrd="0" presId="urn:microsoft.com/office/officeart/2009/3/layout/IncreasingArrowsProcess"/>
    <dgm:cxn modelId="{EDC3CA96-CCF8-4B0D-A96D-C207533A86ED}" type="presParOf" srcId="{6D76255B-522B-42E3-8302-A26F8E9AD011}" destId="{8366DD63-4A79-43C9-8500-B0FC50C66C18}" srcOrd="5" destOrd="0" presId="urn:microsoft.com/office/officeart/2009/3/layout/IncreasingArrowsProcess"/>
    <dgm:cxn modelId="{8A133511-7477-427A-BCDB-345453ECA516}" type="presParOf" srcId="{6D76255B-522B-42E3-8302-A26F8E9AD011}" destId="{1A332CDD-BB64-40C9-9546-18C15B8BABF1}" srcOrd="6" destOrd="0" presId="urn:microsoft.com/office/officeart/2009/3/layout/IncreasingArrowsProcess"/>
    <dgm:cxn modelId="{D59C2234-F207-4CF4-844B-02C82AA5A2BC}" type="presParOf" srcId="{6D76255B-522B-42E3-8302-A26F8E9AD011}" destId="{F83366C2-BCC9-4DD6-A024-89BE16C5C8C6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86C918-DD4A-4333-ABF8-4E4AA75D9918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75D259-7F1D-4381-8331-350935BC0BFB}">
      <dgm:prSet phldrT="[Texto]" custT="1"/>
      <dgm:spPr>
        <a:solidFill>
          <a:srgbClr val="FFFF66"/>
        </a:solidFill>
      </dgm:spPr>
      <dgm:t>
        <a:bodyPr/>
        <a:lstStyle/>
        <a:p>
          <a:r>
            <a:rPr lang="es-CO" sz="1000">
              <a:solidFill>
                <a:schemeClr val="tx1"/>
              </a:solidFill>
            </a:rPr>
            <a:t>Verificar antes de la contratación:</a:t>
          </a:r>
        </a:p>
      </dgm:t>
    </dgm:pt>
    <dgm:pt modelId="{B08A2DF8-CEED-4E4A-A316-6886B181E9A6}" type="parTrans" cxnId="{C90AFB38-1CC5-4392-BDDE-F381DD8F4EAC}">
      <dgm:prSet/>
      <dgm:spPr/>
      <dgm:t>
        <a:bodyPr/>
        <a:lstStyle/>
        <a:p>
          <a:endParaRPr lang="es-CO"/>
        </a:p>
      </dgm:t>
    </dgm:pt>
    <dgm:pt modelId="{314D676A-7531-427B-933A-B1AF2FDC03C6}" type="sibTrans" cxnId="{C90AFB38-1CC5-4392-BDDE-F381DD8F4EAC}">
      <dgm:prSet/>
      <dgm:spPr/>
      <dgm:t>
        <a:bodyPr/>
        <a:lstStyle/>
        <a:p>
          <a:endParaRPr lang="es-CO"/>
        </a:p>
      </dgm:t>
    </dgm:pt>
    <dgm:pt modelId="{9FB2BA8C-CDD8-48F2-B381-1C596F41E469}">
      <dgm:prSet phldrT="[Texto]" custT="1"/>
      <dgm:spPr/>
      <dgm:t>
        <a:bodyPr/>
        <a:lstStyle/>
        <a:p>
          <a:r>
            <a:rPr lang="es-CO" sz="800"/>
            <a:t>Información suministrada por el candidato.</a:t>
          </a:r>
        </a:p>
      </dgm:t>
    </dgm:pt>
    <dgm:pt modelId="{E0D3ABBF-EAC7-4FAD-989F-97863424953E}" type="parTrans" cxnId="{7A4D4CE2-398B-4CCD-B681-2BD255FC8D70}">
      <dgm:prSet/>
      <dgm:spPr/>
      <dgm:t>
        <a:bodyPr/>
        <a:lstStyle/>
        <a:p>
          <a:endParaRPr lang="es-CO"/>
        </a:p>
      </dgm:t>
    </dgm:pt>
    <dgm:pt modelId="{C1DE2366-E236-4134-956E-33119BC65CCE}" type="sibTrans" cxnId="{7A4D4CE2-398B-4CCD-B681-2BD255FC8D70}">
      <dgm:prSet/>
      <dgm:spPr/>
      <dgm:t>
        <a:bodyPr/>
        <a:lstStyle/>
        <a:p>
          <a:endParaRPr lang="es-CO"/>
        </a:p>
      </dgm:t>
    </dgm:pt>
    <dgm:pt modelId="{3341CEDB-78CC-442B-8F0B-29F09F01250A}">
      <dgm:prSet phldrT="[Texto]" custT="1"/>
      <dgm:spPr>
        <a:solidFill>
          <a:srgbClr val="FFFF66"/>
        </a:solidFill>
      </dgm:spPr>
      <dgm:t>
        <a:bodyPr/>
        <a:lstStyle/>
        <a:p>
          <a:r>
            <a:rPr lang="es-CO" sz="1000">
              <a:solidFill>
                <a:schemeClr val="tx1"/>
              </a:solidFill>
            </a:rPr>
            <a:t>En la selección y contratación:</a:t>
          </a:r>
        </a:p>
      </dgm:t>
    </dgm:pt>
    <dgm:pt modelId="{F66770A4-D6EB-46C9-9293-D00341A41E0D}" type="parTrans" cxnId="{0FE94374-B994-438E-AB14-343DC11D6AFA}">
      <dgm:prSet/>
      <dgm:spPr/>
      <dgm:t>
        <a:bodyPr/>
        <a:lstStyle/>
        <a:p>
          <a:endParaRPr lang="es-CO"/>
        </a:p>
      </dgm:t>
    </dgm:pt>
    <dgm:pt modelId="{15A70D62-7476-40FA-8DF0-63C0EBD640ED}" type="sibTrans" cxnId="{0FE94374-B994-438E-AB14-343DC11D6AFA}">
      <dgm:prSet/>
      <dgm:spPr/>
      <dgm:t>
        <a:bodyPr/>
        <a:lstStyle/>
        <a:p>
          <a:endParaRPr lang="es-CO"/>
        </a:p>
      </dgm:t>
    </dgm:pt>
    <dgm:pt modelId="{D08214E4-BCBD-492A-B896-B700D2E8EAF5}">
      <dgm:prSet phldrT="[Texto]" custT="1"/>
      <dgm:spPr/>
      <dgm:t>
        <a:bodyPr/>
        <a:lstStyle/>
        <a:p>
          <a:r>
            <a:rPr lang="es-CO" sz="800"/>
            <a:t>Verificar las competencias</a:t>
          </a:r>
        </a:p>
      </dgm:t>
    </dgm:pt>
    <dgm:pt modelId="{8F29271A-6ACC-4E86-834F-0E31B843310F}" type="parTrans" cxnId="{82DE19B0-9543-4934-8646-E7992DFA876D}">
      <dgm:prSet/>
      <dgm:spPr/>
      <dgm:t>
        <a:bodyPr/>
        <a:lstStyle/>
        <a:p>
          <a:endParaRPr lang="es-CO"/>
        </a:p>
      </dgm:t>
    </dgm:pt>
    <dgm:pt modelId="{6DEFEFF1-FB86-4239-AF2A-E67F977219D8}" type="sibTrans" cxnId="{82DE19B0-9543-4934-8646-E7992DFA876D}">
      <dgm:prSet/>
      <dgm:spPr/>
      <dgm:t>
        <a:bodyPr/>
        <a:lstStyle/>
        <a:p>
          <a:endParaRPr lang="es-CO"/>
        </a:p>
      </dgm:t>
    </dgm:pt>
    <dgm:pt modelId="{BCDB952F-20D6-4DAF-B26A-E24622A80EC2}">
      <dgm:prSet phldrT="[Texto]" custT="1"/>
      <dgm:spPr>
        <a:solidFill>
          <a:srgbClr val="FFFF66"/>
        </a:solidFill>
      </dgm:spPr>
      <dgm:t>
        <a:bodyPr/>
        <a:lstStyle/>
        <a:p>
          <a:r>
            <a:rPr lang="es-CO" sz="1000">
              <a:solidFill>
                <a:schemeClr val="tx1"/>
              </a:solidFill>
            </a:rPr>
            <a:t>Mantenimiento del personal:</a:t>
          </a:r>
        </a:p>
      </dgm:t>
    </dgm:pt>
    <dgm:pt modelId="{6E4C8A1E-8B9B-4FE9-A968-6D533DC8C0D6}" type="parTrans" cxnId="{6ACB85E7-2345-4724-BDDE-3063B95B43BD}">
      <dgm:prSet/>
      <dgm:spPr/>
      <dgm:t>
        <a:bodyPr/>
        <a:lstStyle/>
        <a:p>
          <a:endParaRPr lang="es-CO"/>
        </a:p>
      </dgm:t>
    </dgm:pt>
    <dgm:pt modelId="{C6E7C257-E33F-4F32-BDDD-ED8493D8C6D9}" type="sibTrans" cxnId="{6ACB85E7-2345-4724-BDDE-3063B95B43BD}">
      <dgm:prSet/>
      <dgm:spPr/>
      <dgm:t>
        <a:bodyPr/>
        <a:lstStyle/>
        <a:p>
          <a:endParaRPr lang="es-CO"/>
        </a:p>
      </dgm:t>
    </dgm:pt>
    <dgm:pt modelId="{C39A31B7-D2C5-461E-88B3-103A345DA765}">
      <dgm:prSet phldrT="[Texto]" custT="1"/>
      <dgm:spPr/>
      <dgm:t>
        <a:bodyPr/>
        <a:lstStyle/>
        <a:p>
          <a:r>
            <a:rPr lang="es-CO" sz="800"/>
            <a:t>Referencias laborales y personales.</a:t>
          </a:r>
        </a:p>
      </dgm:t>
    </dgm:pt>
    <dgm:pt modelId="{4E7F0E4D-5FFE-42D8-858F-D36AE0E92358}" type="parTrans" cxnId="{A4C07375-6293-4C2D-A967-4F1C4197A084}">
      <dgm:prSet/>
      <dgm:spPr/>
      <dgm:t>
        <a:bodyPr/>
        <a:lstStyle/>
        <a:p>
          <a:endParaRPr lang="es-CO"/>
        </a:p>
      </dgm:t>
    </dgm:pt>
    <dgm:pt modelId="{009DC17F-7373-48E1-AF48-B6DAA2E7B05B}" type="sibTrans" cxnId="{A4C07375-6293-4C2D-A967-4F1C4197A084}">
      <dgm:prSet/>
      <dgm:spPr/>
      <dgm:t>
        <a:bodyPr/>
        <a:lstStyle/>
        <a:p>
          <a:endParaRPr lang="es-CO"/>
        </a:p>
      </dgm:t>
    </dgm:pt>
    <dgm:pt modelId="{C9B1035B-CA5E-4DAA-AA03-30EC98C7EB18}">
      <dgm:prSet phldrT="[Texto]" custT="1"/>
      <dgm:spPr/>
      <dgm:t>
        <a:bodyPr/>
        <a:lstStyle/>
        <a:p>
          <a:r>
            <a:rPr lang="es-CO" sz="800"/>
            <a:t>Antecedentes.</a:t>
          </a:r>
        </a:p>
      </dgm:t>
    </dgm:pt>
    <dgm:pt modelId="{69096C32-54E9-4DB1-9D85-CBB856FED16D}" type="parTrans" cxnId="{660832A2-42BA-44E7-BD2F-CCDFD4F7113C}">
      <dgm:prSet/>
      <dgm:spPr/>
      <dgm:t>
        <a:bodyPr/>
        <a:lstStyle/>
        <a:p>
          <a:endParaRPr lang="es-CO"/>
        </a:p>
      </dgm:t>
    </dgm:pt>
    <dgm:pt modelId="{9E54235D-B0B2-4B6E-B939-8F802A8800EC}" type="sibTrans" cxnId="{660832A2-42BA-44E7-BD2F-CCDFD4F7113C}">
      <dgm:prSet/>
      <dgm:spPr/>
      <dgm:t>
        <a:bodyPr/>
        <a:lstStyle/>
        <a:p>
          <a:endParaRPr lang="es-CO"/>
        </a:p>
      </dgm:t>
    </dgm:pt>
    <dgm:pt modelId="{D3D9B77A-230B-4AD5-9D88-CE0DF86F8126}">
      <dgm:prSet phldrT="[Texto]" custT="1"/>
      <dgm:spPr/>
      <dgm:t>
        <a:bodyPr/>
        <a:lstStyle/>
        <a:p>
          <a:r>
            <a:rPr lang="es-CO" sz="800"/>
            <a:t>Matener un archivo fotográfico actualizado del personal con registro de huellas dactilares y firma.</a:t>
          </a:r>
        </a:p>
      </dgm:t>
    </dgm:pt>
    <dgm:pt modelId="{A7B0283A-F1CB-4DC2-91DA-A2D4BED10643}" type="parTrans" cxnId="{ED31786B-8929-45E3-816E-919F829E0C8E}">
      <dgm:prSet/>
      <dgm:spPr/>
      <dgm:t>
        <a:bodyPr/>
        <a:lstStyle/>
        <a:p>
          <a:endParaRPr lang="es-CO"/>
        </a:p>
      </dgm:t>
    </dgm:pt>
    <dgm:pt modelId="{A536EA7B-FB72-46A8-9384-F7E5D6D3BFDF}" type="sibTrans" cxnId="{ED31786B-8929-45E3-816E-919F829E0C8E}">
      <dgm:prSet/>
      <dgm:spPr/>
      <dgm:t>
        <a:bodyPr/>
        <a:lstStyle/>
        <a:p>
          <a:endParaRPr lang="es-CO"/>
        </a:p>
      </dgm:t>
    </dgm:pt>
    <dgm:pt modelId="{B40CA7A7-8EF7-41A2-9E89-40768DAE4783}">
      <dgm:prSet phldrT="[Texto]" custT="1"/>
      <dgm:spPr/>
      <dgm:t>
        <a:bodyPr/>
        <a:lstStyle/>
        <a:p>
          <a:r>
            <a:rPr lang="es-CO" sz="800" dirty="0"/>
            <a:t>Controlar la entrega y uso de elementos de trabajo, identificación y uniformes cuando tengan distintivos de la empresa. </a:t>
          </a:r>
        </a:p>
        <a:p>
          <a:r>
            <a:rPr lang="es-CO" sz="800" dirty="0"/>
            <a:t>Considerar en la inducción los elementos del  Programa de Capacitación (</a:t>
          </a:r>
          <a:r>
            <a:rPr lang="es-CO" sz="800" dirty="0" err="1"/>
            <a:t>num</a:t>
          </a:r>
          <a:r>
            <a:rPr lang="es-CO" sz="800" dirty="0"/>
            <a:t> 3.2 del Estándar Internacional BASC 5.0.2)</a:t>
          </a:r>
        </a:p>
        <a:p>
          <a:r>
            <a:rPr lang="es-CO" sz="800" dirty="0"/>
            <a:t>Para el personal que ocupará cargos críticos:</a:t>
          </a:r>
        </a:p>
        <a:p>
          <a:r>
            <a:rPr lang="es-CO" sz="800" dirty="0"/>
            <a:t>-Aplicar pruebas para detectar consumo de alcohol y drogas ilícitas.</a:t>
          </a:r>
        </a:p>
      </dgm:t>
    </dgm:pt>
    <dgm:pt modelId="{DAF10FD6-DAD0-4806-917E-0166D9ED773C}" type="parTrans" cxnId="{581C051B-CEA4-497A-BB90-C127106E8460}">
      <dgm:prSet/>
      <dgm:spPr/>
      <dgm:t>
        <a:bodyPr/>
        <a:lstStyle/>
        <a:p>
          <a:endParaRPr lang="es-CO"/>
        </a:p>
      </dgm:t>
    </dgm:pt>
    <dgm:pt modelId="{5EBBF012-6527-4C34-85C8-AFB3ADE7B580}" type="sibTrans" cxnId="{581C051B-CEA4-497A-BB90-C127106E8460}">
      <dgm:prSet/>
      <dgm:spPr/>
      <dgm:t>
        <a:bodyPr/>
        <a:lstStyle/>
        <a:p>
          <a:endParaRPr lang="es-CO"/>
        </a:p>
      </dgm:t>
    </dgm:pt>
    <dgm:pt modelId="{AA2A59EA-924C-4757-959F-D35E887047D4}">
      <dgm:prSet phldrT="[Texto]" custT="1"/>
      <dgm:spPr>
        <a:solidFill>
          <a:srgbClr val="FFFF66"/>
        </a:solidFill>
      </dgm:spPr>
      <dgm:t>
        <a:bodyPr/>
        <a:lstStyle/>
        <a:p>
          <a:r>
            <a:rPr lang="es-CO" sz="1000">
              <a:solidFill>
                <a:schemeClr val="tx1"/>
              </a:solidFill>
            </a:rPr>
            <a:t>Terminación de la vinculación laboral:</a:t>
          </a:r>
        </a:p>
      </dgm:t>
    </dgm:pt>
    <dgm:pt modelId="{523E93A5-5B53-4EB2-85D9-6987C511D704}" type="parTrans" cxnId="{9E54ED0C-D3AC-460C-9F0A-B6969055EE23}">
      <dgm:prSet/>
      <dgm:spPr/>
      <dgm:t>
        <a:bodyPr/>
        <a:lstStyle/>
        <a:p>
          <a:endParaRPr lang="es-CO"/>
        </a:p>
      </dgm:t>
    </dgm:pt>
    <dgm:pt modelId="{3BED035D-0180-450A-86D3-6E023EAB11B7}" type="sibTrans" cxnId="{9E54ED0C-D3AC-460C-9F0A-B6969055EE23}">
      <dgm:prSet/>
      <dgm:spPr/>
      <dgm:t>
        <a:bodyPr/>
        <a:lstStyle/>
        <a:p>
          <a:endParaRPr lang="es-CO"/>
        </a:p>
      </dgm:t>
    </dgm:pt>
    <dgm:pt modelId="{808EA92C-4D4F-44B9-B944-81483D23F383}">
      <dgm:prSet phldrT="[Texto]" custT="1"/>
      <dgm:spPr/>
      <dgm:t>
        <a:bodyPr/>
        <a:lstStyle/>
        <a:p>
          <a:r>
            <a:rPr lang="es-CO" sz="800"/>
            <a:t>Retirar la identificación, uniformes y activos con base en los registros generados por la entrega de los mismos.</a:t>
          </a:r>
        </a:p>
      </dgm:t>
    </dgm:pt>
    <dgm:pt modelId="{9672FA81-1E46-4353-80F6-2C46044C941C}" type="parTrans" cxnId="{005888FC-390D-4C62-AAE3-071D17494A80}">
      <dgm:prSet/>
      <dgm:spPr/>
      <dgm:t>
        <a:bodyPr/>
        <a:lstStyle/>
        <a:p>
          <a:endParaRPr lang="es-CO"/>
        </a:p>
      </dgm:t>
    </dgm:pt>
    <dgm:pt modelId="{ED36EF69-EC2E-4BAE-A820-974900C7403D}" type="sibTrans" cxnId="{005888FC-390D-4C62-AAE3-071D17494A80}">
      <dgm:prSet/>
      <dgm:spPr/>
      <dgm:t>
        <a:bodyPr/>
        <a:lstStyle/>
        <a:p>
          <a:endParaRPr lang="es-CO"/>
        </a:p>
      </dgm:t>
    </dgm:pt>
    <dgm:pt modelId="{C65467BF-0DD2-4AAE-B3B6-EF8BB2CB92F2}">
      <dgm:prSet phldrT="[Texto]" custT="1"/>
      <dgm:spPr/>
      <dgm:t>
        <a:bodyPr/>
        <a:lstStyle/>
        <a:p>
          <a:r>
            <a:rPr lang="es-CO" sz="800" dirty="0"/>
            <a:t>Eliminar el acceso a los sistemas informáticos y las instalaciones.</a:t>
          </a:r>
        </a:p>
        <a:p>
          <a:r>
            <a:rPr lang="es-CO" sz="800" dirty="0"/>
            <a:t>Comunicar a las partes interesadas la desvinculación del colaborador, de conformidad con la gestión de riesgos.</a:t>
          </a:r>
        </a:p>
      </dgm:t>
    </dgm:pt>
    <dgm:pt modelId="{F5607A8D-C84C-49CB-B1B0-26221AC0E064}" type="parTrans" cxnId="{36112F3F-38F9-401A-BF17-F9B3D2D7F6D1}">
      <dgm:prSet/>
      <dgm:spPr/>
      <dgm:t>
        <a:bodyPr/>
        <a:lstStyle/>
        <a:p>
          <a:endParaRPr lang="es-CO"/>
        </a:p>
      </dgm:t>
    </dgm:pt>
    <dgm:pt modelId="{76439ACC-D182-4738-B62A-F38869DCD972}" type="sibTrans" cxnId="{36112F3F-38F9-401A-BF17-F9B3D2D7F6D1}">
      <dgm:prSet/>
      <dgm:spPr/>
      <dgm:t>
        <a:bodyPr/>
        <a:lstStyle/>
        <a:p>
          <a:endParaRPr lang="es-CO"/>
        </a:p>
      </dgm:t>
    </dgm:pt>
    <dgm:pt modelId="{465D7AC3-F539-4641-9C33-14A136B1E826}">
      <dgm:prSet phldrT="[Texto]" custT="1"/>
      <dgm:spPr/>
      <dgm:t>
        <a:bodyPr/>
        <a:lstStyle/>
        <a:p>
          <a:r>
            <a:rPr lang="es-CO" sz="800"/>
            <a:t>Realizar visita domiciliaria.</a:t>
          </a:r>
        </a:p>
      </dgm:t>
    </dgm:pt>
    <dgm:pt modelId="{FB3C8D70-1442-416F-AEC5-363F35EE676B}" type="parTrans" cxnId="{D0AC9C43-2B0F-4057-BEC2-880835824A33}">
      <dgm:prSet/>
      <dgm:spPr/>
      <dgm:t>
        <a:bodyPr/>
        <a:lstStyle/>
        <a:p>
          <a:endParaRPr lang="es-CO"/>
        </a:p>
      </dgm:t>
    </dgm:pt>
    <dgm:pt modelId="{CB031924-B558-454B-B8E2-17D6461319E6}" type="sibTrans" cxnId="{D0AC9C43-2B0F-4057-BEC2-880835824A33}">
      <dgm:prSet/>
      <dgm:spPr/>
      <dgm:t>
        <a:bodyPr/>
        <a:lstStyle/>
        <a:p>
          <a:endParaRPr lang="es-CO"/>
        </a:p>
      </dgm:t>
    </dgm:pt>
    <dgm:pt modelId="{9E2A96E7-7DE5-4B4A-8D46-F79C8FA393ED}">
      <dgm:prSet phldrT="[Texto]" custT="1"/>
      <dgm:spPr/>
      <dgm:t>
        <a:bodyPr/>
        <a:lstStyle/>
        <a:p>
          <a:r>
            <a:rPr lang="es-CO" sz="800"/>
            <a:t>Aplicar prueva de confiabilidad.</a:t>
          </a:r>
        </a:p>
      </dgm:t>
    </dgm:pt>
    <dgm:pt modelId="{6143FCF3-7D69-45B3-B089-B3E901D68F36}" type="parTrans" cxnId="{93325B60-438E-435C-8BFD-28BCD338C300}">
      <dgm:prSet/>
      <dgm:spPr/>
      <dgm:t>
        <a:bodyPr/>
        <a:lstStyle/>
        <a:p>
          <a:endParaRPr lang="es-CO"/>
        </a:p>
      </dgm:t>
    </dgm:pt>
    <dgm:pt modelId="{7A46896E-8905-464C-A6DA-83A34A1BF90E}" type="sibTrans" cxnId="{93325B60-438E-435C-8BFD-28BCD338C300}">
      <dgm:prSet/>
      <dgm:spPr/>
      <dgm:t>
        <a:bodyPr/>
        <a:lstStyle/>
        <a:p>
          <a:endParaRPr lang="es-CO"/>
        </a:p>
      </dgm:t>
    </dgm:pt>
    <dgm:pt modelId="{118B8F4D-5E8B-4B65-B35D-418CCD8528E6}">
      <dgm:prSet phldrT="[Texto]" custT="1"/>
      <dgm:spPr/>
      <dgm:t>
        <a:bodyPr/>
        <a:lstStyle/>
        <a:p>
          <a:r>
            <a:rPr lang="es-CO" sz="800"/>
            <a:t>Actualizar los datos del personal al menos una vez al año.</a:t>
          </a:r>
        </a:p>
      </dgm:t>
    </dgm:pt>
    <dgm:pt modelId="{68DD4DD6-A5C6-459E-975F-F97D0ED316C3}" type="sibTrans" cxnId="{C67D216D-FEAD-40FF-BB43-A2A872086C3A}">
      <dgm:prSet/>
      <dgm:spPr/>
      <dgm:t>
        <a:bodyPr/>
        <a:lstStyle/>
        <a:p>
          <a:endParaRPr lang="es-CO"/>
        </a:p>
      </dgm:t>
    </dgm:pt>
    <dgm:pt modelId="{8943D074-7D55-4578-9DF6-814EFA8FE5CD}" type="parTrans" cxnId="{C67D216D-FEAD-40FF-BB43-A2A872086C3A}">
      <dgm:prSet/>
      <dgm:spPr/>
      <dgm:t>
        <a:bodyPr/>
        <a:lstStyle/>
        <a:p>
          <a:endParaRPr lang="es-CO"/>
        </a:p>
      </dgm:t>
    </dgm:pt>
    <dgm:pt modelId="{0B12BB1E-CBE2-4A63-ACA7-2DF21E69B52F}">
      <dgm:prSet phldrT="[Texto]" custT="1"/>
      <dgm:spPr/>
      <dgm:t>
        <a:bodyPr/>
        <a:lstStyle/>
        <a:p>
          <a:r>
            <a:rPr lang="es-CO" sz="800"/>
            <a:t>Verificar antecedentes del personal en cargos críticos, como mínimo una vez al año.</a:t>
          </a:r>
        </a:p>
      </dgm:t>
    </dgm:pt>
    <dgm:pt modelId="{0E011F4F-241C-48FA-B536-6343F2601368}" type="sibTrans" cxnId="{EF467357-64A3-4174-B944-C59A89BC4F0A}">
      <dgm:prSet/>
      <dgm:spPr/>
      <dgm:t>
        <a:bodyPr/>
        <a:lstStyle/>
        <a:p>
          <a:endParaRPr lang="es-CO"/>
        </a:p>
      </dgm:t>
    </dgm:pt>
    <dgm:pt modelId="{FD5BD03B-90C0-47AE-A557-14C6366F3644}" type="parTrans" cxnId="{EF467357-64A3-4174-B944-C59A89BC4F0A}">
      <dgm:prSet/>
      <dgm:spPr/>
      <dgm:t>
        <a:bodyPr/>
        <a:lstStyle/>
        <a:p>
          <a:endParaRPr lang="es-CO"/>
        </a:p>
      </dgm:t>
    </dgm:pt>
    <dgm:pt modelId="{46DE50EC-4D39-4915-9355-B8DF3E386002}">
      <dgm:prSet phldrT="[Texto]" custT="1"/>
      <dgm:spPr/>
      <dgm:t>
        <a:bodyPr/>
        <a:lstStyle/>
        <a:p>
          <a:r>
            <a:rPr lang="es-CO" sz="800"/>
            <a:t>Realizar visita domiliaria como mínimo cada dos años.</a:t>
          </a:r>
        </a:p>
        <a:p>
          <a:r>
            <a:rPr lang="es-CO" sz="800"/>
            <a:t>Aplicar pruebas para detectar el consumo de drogas ilícitas en forma aleatoria, cada dos años  (mín.) y cuando se presenten sospechas.</a:t>
          </a:r>
        </a:p>
        <a:p>
          <a:r>
            <a:rPr lang="es-CO" sz="800"/>
            <a:t>Mantener registros actualizados de afiliación a instituciones de seguridad social y demás registros legales de orden laboral.</a:t>
          </a:r>
        </a:p>
      </dgm:t>
    </dgm:pt>
    <dgm:pt modelId="{81BF2295-1578-4941-AED6-37AEE99320AE}" type="sibTrans" cxnId="{2433AD24-A171-4946-BA76-362DE64CF7DB}">
      <dgm:prSet/>
      <dgm:spPr/>
      <dgm:t>
        <a:bodyPr/>
        <a:lstStyle/>
        <a:p>
          <a:endParaRPr lang="es-CO"/>
        </a:p>
      </dgm:t>
    </dgm:pt>
    <dgm:pt modelId="{A6235384-CC72-400A-837A-35C51ED97109}" type="parTrans" cxnId="{2433AD24-A171-4946-BA76-362DE64CF7DB}">
      <dgm:prSet/>
      <dgm:spPr/>
      <dgm:t>
        <a:bodyPr/>
        <a:lstStyle/>
        <a:p>
          <a:endParaRPr lang="es-CO"/>
        </a:p>
      </dgm:t>
    </dgm:pt>
    <dgm:pt modelId="{6D76255B-522B-42E3-8302-A26F8E9AD011}" type="pres">
      <dgm:prSet presAssocID="{3386C918-DD4A-4333-ABF8-4E4AA75D9918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31BA512C-D609-4127-A33B-E90BBF33848F}" type="pres">
      <dgm:prSet presAssocID="{8C75D259-7F1D-4381-8331-350935BC0BFB}" presName="parentText1" presStyleLbl="node1" presStyleIdx="0" presStyleCnt="4" custLinFactNeighborX="-21461">
        <dgm:presLayoutVars>
          <dgm:chMax/>
          <dgm:chPref val="3"/>
          <dgm:bulletEnabled val="1"/>
        </dgm:presLayoutVars>
      </dgm:prSet>
      <dgm:spPr/>
    </dgm:pt>
    <dgm:pt modelId="{0A3C12C6-4C7E-4275-A806-539E6B22A4ED}" type="pres">
      <dgm:prSet presAssocID="{8C75D259-7F1D-4381-8331-350935BC0BFB}" presName="childText1" presStyleLbl="solidAlignAcc1" presStyleIdx="0" presStyleCnt="4" custScaleX="94696" custScaleY="51395" custLinFactNeighborX="-1912" custLinFactNeighborY="-24663">
        <dgm:presLayoutVars>
          <dgm:chMax val="0"/>
          <dgm:chPref val="0"/>
          <dgm:bulletEnabled val="1"/>
        </dgm:presLayoutVars>
      </dgm:prSet>
      <dgm:spPr/>
    </dgm:pt>
    <dgm:pt modelId="{390151AB-B61C-4936-B644-30716FCD5ECE}" type="pres">
      <dgm:prSet presAssocID="{3341CEDB-78CC-442B-8F0B-29F09F01250A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A2761C55-A5E7-4D44-8A58-676D8F77B17B}" type="pres">
      <dgm:prSet presAssocID="{3341CEDB-78CC-442B-8F0B-29F09F01250A}" presName="childText2" presStyleLbl="solidAlignAcc1" presStyleIdx="1" presStyleCnt="4" custScaleX="95987" custScaleY="170549" custLinFactNeighborX="-708" custLinFactNeighborY="35531">
        <dgm:presLayoutVars>
          <dgm:chMax val="0"/>
          <dgm:chPref val="0"/>
          <dgm:bulletEnabled val="1"/>
        </dgm:presLayoutVars>
      </dgm:prSet>
      <dgm:spPr/>
    </dgm:pt>
    <dgm:pt modelId="{F4FE34FB-8A86-4DDB-BD49-5E0E5FEBCF12}" type="pres">
      <dgm:prSet presAssocID="{BCDB952F-20D6-4DAF-B26A-E24622A80EC2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8366DD63-4A79-43C9-8500-B0FC50C66C18}" type="pres">
      <dgm:prSet presAssocID="{BCDB952F-20D6-4DAF-B26A-E24622A80EC2}" presName="childText3" presStyleLbl="solidAlignAcc1" presStyleIdx="2" presStyleCnt="4" custScaleY="131372" custLinFactNeighborX="-1860" custLinFactNeighborY="14392">
        <dgm:presLayoutVars>
          <dgm:chMax val="0"/>
          <dgm:chPref val="0"/>
          <dgm:bulletEnabled val="1"/>
        </dgm:presLayoutVars>
      </dgm:prSet>
      <dgm:spPr/>
    </dgm:pt>
    <dgm:pt modelId="{1A332CDD-BB64-40C9-9546-18C15B8BABF1}" type="pres">
      <dgm:prSet presAssocID="{AA2A59EA-924C-4757-959F-D35E887047D4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F83366C2-BCC9-4DD6-A024-89BE16C5C8C6}" type="pres">
      <dgm:prSet presAssocID="{AA2A59EA-924C-4757-959F-D35E887047D4}" presName="childText4" presStyleLbl="solidAlignAcc1" presStyleIdx="3" presStyleCnt="4" custScaleY="87792" custLinFactNeighborX="1890" custLinFactNeighborY="-7536">
        <dgm:presLayoutVars>
          <dgm:chMax val="0"/>
          <dgm:chPref val="0"/>
          <dgm:bulletEnabled val="1"/>
        </dgm:presLayoutVars>
      </dgm:prSet>
      <dgm:spPr/>
    </dgm:pt>
  </dgm:ptLst>
  <dgm:cxnLst>
    <dgm:cxn modelId="{9E54ED0C-D3AC-460C-9F0A-B6969055EE23}" srcId="{3386C918-DD4A-4333-ABF8-4E4AA75D9918}" destId="{AA2A59EA-924C-4757-959F-D35E887047D4}" srcOrd="3" destOrd="0" parTransId="{523E93A5-5B53-4EB2-85D9-6987C511D704}" sibTransId="{3BED035D-0180-450A-86D3-6E023EAB11B7}"/>
    <dgm:cxn modelId="{581C051B-CEA4-497A-BB90-C127106E8460}" srcId="{3341CEDB-78CC-442B-8F0B-29F09F01250A}" destId="{B40CA7A7-8EF7-41A2-9E89-40768DAE4783}" srcOrd="2" destOrd="0" parTransId="{DAF10FD6-DAD0-4806-917E-0166D9ED773C}" sibTransId="{5EBBF012-6527-4C34-85C8-AFB3ADE7B580}"/>
    <dgm:cxn modelId="{2433AD24-A171-4946-BA76-362DE64CF7DB}" srcId="{BCDB952F-20D6-4DAF-B26A-E24622A80EC2}" destId="{46DE50EC-4D39-4915-9355-B8DF3E386002}" srcOrd="2" destOrd="0" parTransId="{A6235384-CC72-400A-837A-35C51ED97109}" sibTransId="{81BF2295-1578-4941-AED6-37AEE99320AE}"/>
    <dgm:cxn modelId="{A89E7C2C-A96A-4D38-AC49-7D213B2DA3E7}" type="presOf" srcId="{C9B1035B-CA5E-4DAA-AA03-30EC98C7EB18}" destId="{0A3C12C6-4C7E-4275-A806-539E6B22A4ED}" srcOrd="0" destOrd="2" presId="urn:microsoft.com/office/officeart/2009/3/layout/IncreasingArrowsProcess"/>
    <dgm:cxn modelId="{C90AFB38-1CC5-4392-BDDE-F381DD8F4EAC}" srcId="{3386C918-DD4A-4333-ABF8-4E4AA75D9918}" destId="{8C75D259-7F1D-4381-8331-350935BC0BFB}" srcOrd="0" destOrd="0" parTransId="{B08A2DF8-CEED-4E4A-A316-6886B181E9A6}" sibTransId="{314D676A-7531-427B-933A-B1AF2FDC03C6}"/>
    <dgm:cxn modelId="{979BC439-BF1A-4938-B8DF-A08A733EA3D1}" type="presOf" srcId="{8C75D259-7F1D-4381-8331-350935BC0BFB}" destId="{31BA512C-D609-4127-A33B-E90BBF33848F}" srcOrd="0" destOrd="0" presId="urn:microsoft.com/office/officeart/2009/3/layout/IncreasingArrowsProcess"/>
    <dgm:cxn modelId="{36112F3F-38F9-401A-BF17-F9B3D2D7F6D1}" srcId="{AA2A59EA-924C-4757-959F-D35E887047D4}" destId="{C65467BF-0DD2-4AAE-B3B6-EF8BB2CB92F2}" srcOrd="1" destOrd="0" parTransId="{F5607A8D-C84C-49CB-B1B0-26221AC0E064}" sibTransId="{76439ACC-D182-4738-B62A-F38869DCD972}"/>
    <dgm:cxn modelId="{93325B60-438E-435C-8BFD-28BCD338C300}" srcId="{3341CEDB-78CC-442B-8F0B-29F09F01250A}" destId="{9E2A96E7-7DE5-4B4A-8D46-F79C8FA393ED}" srcOrd="4" destOrd="0" parTransId="{6143FCF3-7D69-45B3-B089-B3E901D68F36}" sibTransId="{7A46896E-8905-464C-A6DA-83A34A1BF90E}"/>
    <dgm:cxn modelId="{D0AC9C43-2B0F-4057-BEC2-880835824A33}" srcId="{3341CEDB-78CC-442B-8F0B-29F09F01250A}" destId="{465D7AC3-F539-4641-9C33-14A136B1E826}" srcOrd="3" destOrd="0" parTransId="{FB3C8D70-1442-416F-AEC5-363F35EE676B}" sibTransId="{CB031924-B558-454B-B8E2-17D6461319E6}"/>
    <dgm:cxn modelId="{AA144066-8B3F-4117-9521-C4C946792895}" type="presOf" srcId="{3341CEDB-78CC-442B-8F0B-29F09F01250A}" destId="{390151AB-B61C-4936-B644-30716FCD5ECE}" srcOrd="0" destOrd="0" presId="urn:microsoft.com/office/officeart/2009/3/layout/IncreasingArrowsProcess"/>
    <dgm:cxn modelId="{6068F549-65D2-48B8-9F80-FFCFDEFD17E3}" type="presOf" srcId="{0B12BB1E-CBE2-4A63-ACA7-2DF21E69B52F}" destId="{8366DD63-4A79-43C9-8500-B0FC50C66C18}" srcOrd="0" destOrd="1" presId="urn:microsoft.com/office/officeart/2009/3/layout/IncreasingArrowsProcess"/>
    <dgm:cxn modelId="{ED31786B-8929-45E3-816E-919F829E0C8E}" srcId="{3341CEDB-78CC-442B-8F0B-29F09F01250A}" destId="{D3D9B77A-230B-4AD5-9D88-CE0DF86F8126}" srcOrd="1" destOrd="0" parTransId="{A7B0283A-F1CB-4DC2-91DA-A2D4BED10643}" sibTransId="{A536EA7B-FB72-46A8-9384-F7E5D6D3BFDF}"/>
    <dgm:cxn modelId="{C67D216D-FEAD-40FF-BB43-A2A872086C3A}" srcId="{BCDB952F-20D6-4DAF-B26A-E24622A80EC2}" destId="{118B8F4D-5E8B-4B65-B35D-418CCD8528E6}" srcOrd="0" destOrd="0" parTransId="{8943D074-7D55-4578-9DF6-814EFA8FE5CD}" sibTransId="{68DD4DD6-A5C6-459E-975F-F97D0ED316C3}"/>
    <dgm:cxn modelId="{AFD6B84F-B485-427F-BE9A-5D4222EC0A02}" type="presOf" srcId="{AA2A59EA-924C-4757-959F-D35E887047D4}" destId="{1A332CDD-BB64-40C9-9546-18C15B8BABF1}" srcOrd="0" destOrd="0" presId="urn:microsoft.com/office/officeart/2009/3/layout/IncreasingArrowsProcess"/>
    <dgm:cxn modelId="{0FE94374-B994-438E-AB14-343DC11D6AFA}" srcId="{3386C918-DD4A-4333-ABF8-4E4AA75D9918}" destId="{3341CEDB-78CC-442B-8F0B-29F09F01250A}" srcOrd="1" destOrd="0" parTransId="{F66770A4-D6EB-46C9-9293-D00341A41E0D}" sibTransId="{15A70D62-7476-40FA-8DF0-63C0EBD640ED}"/>
    <dgm:cxn modelId="{A4C07375-6293-4C2D-A967-4F1C4197A084}" srcId="{8C75D259-7F1D-4381-8331-350935BC0BFB}" destId="{C39A31B7-D2C5-461E-88B3-103A345DA765}" srcOrd="1" destOrd="0" parTransId="{4E7F0E4D-5FFE-42D8-858F-D36AE0E92358}" sibTransId="{009DC17F-7373-48E1-AF48-B6DAA2E7B05B}"/>
    <dgm:cxn modelId="{163FEF75-586B-4DEC-B634-163224DFAE65}" type="presOf" srcId="{D3D9B77A-230B-4AD5-9D88-CE0DF86F8126}" destId="{A2761C55-A5E7-4D44-8A58-676D8F77B17B}" srcOrd="0" destOrd="1" presId="urn:microsoft.com/office/officeart/2009/3/layout/IncreasingArrowsProcess"/>
    <dgm:cxn modelId="{EF467357-64A3-4174-B944-C59A89BC4F0A}" srcId="{BCDB952F-20D6-4DAF-B26A-E24622A80EC2}" destId="{0B12BB1E-CBE2-4A63-ACA7-2DF21E69B52F}" srcOrd="1" destOrd="0" parTransId="{FD5BD03B-90C0-47AE-A557-14C6366F3644}" sibTransId="{0E011F4F-241C-48FA-B536-6343F2601368}"/>
    <dgm:cxn modelId="{46BB7885-A8DD-4B05-A8A9-1B3E544BF607}" type="presOf" srcId="{808EA92C-4D4F-44B9-B944-81483D23F383}" destId="{F83366C2-BCC9-4DD6-A024-89BE16C5C8C6}" srcOrd="0" destOrd="0" presId="urn:microsoft.com/office/officeart/2009/3/layout/IncreasingArrowsProcess"/>
    <dgm:cxn modelId="{CC0F2C9A-E254-413C-83F8-E9B38D7B3EEC}" type="presOf" srcId="{118B8F4D-5E8B-4B65-B35D-418CCD8528E6}" destId="{8366DD63-4A79-43C9-8500-B0FC50C66C18}" srcOrd="0" destOrd="0" presId="urn:microsoft.com/office/officeart/2009/3/layout/IncreasingArrowsProcess"/>
    <dgm:cxn modelId="{660832A2-42BA-44E7-BD2F-CCDFD4F7113C}" srcId="{8C75D259-7F1D-4381-8331-350935BC0BFB}" destId="{C9B1035B-CA5E-4DAA-AA03-30EC98C7EB18}" srcOrd="2" destOrd="0" parTransId="{69096C32-54E9-4DB1-9D85-CBB856FED16D}" sibTransId="{9E54235D-B0B2-4B6E-B939-8F802A8800EC}"/>
    <dgm:cxn modelId="{82DE19B0-9543-4934-8646-E7992DFA876D}" srcId="{3341CEDB-78CC-442B-8F0B-29F09F01250A}" destId="{D08214E4-BCBD-492A-B896-B700D2E8EAF5}" srcOrd="0" destOrd="0" parTransId="{8F29271A-6ACC-4E86-834F-0E31B843310F}" sibTransId="{6DEFEFF1-FB86-4239-AF2A-E67F977219D8}"/>
    <dgm:cxn modelId="{F2D280B6-E488-4898-AED6-F62F07D4FA25}" type="presOf" srcId="{3386C918-DD4A-4333-ABF8-4E4AA75D9918}" destId="{6D76255B-522B-42E3-8302-A26F8E9AD011}" srcOrd="0" destOrd="0" presId="urn:microsoft.com/office/officeart/2009/3/layout/IncreasingArrowsProcess"/>
    <dgm:cxn modelId="{F8CB0AB8-C974-4AC7-8D5E-E4F18FB2CCE9}" type="presOf" srcId="{46DE50EC-4D39-4915-9355-B8DF3E386002}" destId="{8366DD63-4A79-43C9-8500-B0FC50C66C18}" srcOrd="0" destOrd="2" presId="urn:microsoft.com/office/officeart/2009/3/layout/IncreasingArrowsProcess"/>
    <dgm:cxn modelId="{143FFCC3-0E8A-48B6-A926-200725903F44}" type="presOf" srcId="{B40CA7A7-8EF7-41A2-9E89-40768DAE4783}" destId="{A2761C55-A5E7-4D44-8A58-676D8F77B17B}" srcOrd="0" destOrd="2" presId="urn:microsoft.com/office/officeart/2009/3/layout/IncreasingArrowsProcess"/>
    <dgm:cxn modelId="{E87DAAC9-E234-4565-8B88-85DAA96DFDC8}" type="presOf" srcId="{D08214E4-BCBD-492A-B896-B700D2E8EAF5}" destId="{A2761C55-A5E7-4D44-8A58-676D8F77B17B}" srcOrd="0" destOrd="0" presId="urn:microsoft.com/office/officeart/2009/3/layout/IncreasingArrowsProcess"/>
    <dgm:cxn modelId="{35DF33DD-0E6D-4D9A-AF05-22DDCBAF5AAA}" type="presOf" srcId="{465D7AC3-F539-4641-9C33-14A136B1E826}" destId="{A2761C55-A5E7-4D44-8A58-676D8F77B17B}" srcOrd="0" destOrd="3" presId="urn:microsoft.com/office/officeart/2009/3/layout/IncreasingArrowsProcess"/>
    <dgm:cxn modelId="{7A4D4CE2-398B-4CCD-B681-2BD255FC8D70}" srcId="{8C75D259-7F1D-4381-8331-350935BC0BFB}" destId="{9FB2BA8C-CDD8-48F2-B381-1C596F41E469}" srcOrd="0" destOrd="0" parTransId="{E0D3ABBF-EAC7-4FAD-989F-97863424953E}" sibTransId="{C1DE2366-E236-4134-956E-33119BC65CCE}"/>
    <dgm:cxn modelId="{A742FAE4-2EB3-4C50-8BB3-2514AAB0F9A3}" type="presOf" srcId="{BCDB952F-20D6-4DAF-B26A-E24622A80EC2}" destId="{F4FE34FB-8A86-4DDB-BD49-5E0E5FEBCF12}" srcOrd="0" destOrd="0" presId="urn:microsoft.com/office/officeart/2009/3/layout/IncreasingArrowsProcess"/>
    <dgm:cxn modelId="{6ACB85E7-2345-4724-BDDE-3063B95B43BD}" srcId="{3386C918-DD4A-4333-ABF8-4E4AA75D9918}" destId="{BCDB952F-20D6-4DAF-B26A-E24622A80EC2}" srcOrd="2" destOrd="0" parTransId="{6E4C8A1E-8B9B-4FE9-A968-6D533DC8C0D6}" sibTransId="{C6E7C257-E33F-4F32-BDDD-ED8493D8C6D9}"/>
    <dgm:cxn modelId="{3AFC38E9-4F12-4AA9-A4CC-376B17DAF4A6}" type="presOf" srcId="{C65467BF-0DD2-4AAE-B3B6-EF8BB2CB92F2}" destId="{F83366C2-BCC9-4DD6-A024-89BE16C5C8C6}" srcOrd="0" destOrd="1" presId="urn:microsoft.com/office/officeart/2009/3/layout/IncreasingArrowsProcess"/>
    <dgm:cxn modelId="{7D9331EC-6CF3-4C45-BE3D-15AD6FE2B039}" type="presOf" srcId="{9E2A96E7-7DE5-4B4A-8D46-F79C8FA393ED}" destId="{A2761C55-A5E7-4D44-8A58-676D8F77B17B}" srcOrd="0" destOrd="4" presId="urn:microsoft.com/office/officeart/2009/3/layout/IncreasingArrowsProcess"/>
    <dgm:cxn modelId="{F71B21F9-64AD-44D6-9DD9-7DD63C30EF9E}" type="presOf" srcId="{9FB2BA8C-CDD8-48F2-B381-1C596F41E469}" destId="{0A3C12C6-4C7E-4275-A806-539E6B22A4ED}" srcOrd="0" destOrd="0" presId="urn:microsoft.com/office/officeart/2009/3/layout/IncreasingArrowsProcess"/>
    <dgm:cxn modelId="{005888FC-390D-4C62-AAE3-071D17494A80}" srcId="{AA2A59EA-924C-4757-959F-D35E887047D4}" destId="{808EA92C-4D4F-44B9-B944-81483D23F383}" srcOrd="0" destOrd="0" parTransId="{9672FA81-1E46-4353-80F6-2C46044C941C}" sibTransId="{ED36EF69-EC2E-4BAE-A820-974900C7403D}"/>
    <dgm:cxn modelId="{08FCD4FD-8B68-4120-A18E-273D8B50D8C2}" type="presOf" srcId="{C39A31B7-D2C5-461E-88B3-103A345DA765}" destId="{0A3C12C6-4C7E-4275-A806-539E6B22A4ED}" srcOrd="0" destOrd="1" presId="urn:microsoft.com/office/officeart/2009/3/layout/IncreasingArrowsProcess"/>
    <dgm:cxn modelId="{4EB2E0F4-E0EC-442C-B9B2-4D67CE6E6134}" type="presParOf" srcId="{6D76255B-522B-42E3-8302-A26F8E9AD011}" destId="{31BA512C-D609-4127-A33B-E90BBF33848F}" srcOrd="0" destOrd="0" presId="urn:microsoft.com/office/officeart/2009/3/layout/IncreasingArrowsProcess"/>
    <dgm:cxn modelId="{AEA3E6B7-2F69-407A-9CA7-F61D94605BF9}" type="presParOf" srcId="{6D76255B-522B-42E3-8302-A26F8E9AD011}" destId="{0A3C12C6-4C7E-4275-A806-539E6B22A4ED}" srcOrd="1" destOrd="0" presId="urn:microsoft.com/office/officeart/2009/3/layout/IncreasingArrowsProcess"/>
    <dgm:cxn modelId="{5ED46441-AE4A-48E8-9F3B-3C07A015904A}" type="presParOf" srcId="{6D76255B-522B-42E3-8302-A26F8E9AD011}" destId="{390151AB-B61C-4936-B644-30716FCD5ECE}" srcOrd="2" destOrd="0" presId="urn:microsoft.com/office/officeart/2009/3/layout/IncreasingArrowsProcess"/>
    <dgm:cxn modelId="{8C2AC5A3-1DC6-44C6-8255-54EC175EAF2B}" type="presParOf" srcId="{6D76255B-522B-42E3-8302-A26F8E9AD011}" destId="{A2761C55-A5E7-4D44-8A58-676D8F77B17B}" srcOrd="3" destOrd="0" presId="urn:microsoft.com/office/officeart/2009/3/layout/IncreasingArrowsProcess"/>
    <dgm:cxn modelId="{1848D4D7-AF96-429A-83E7-D31543D1B6E6}" type="presParOf" srcId="{6D76255B-522B-42E3-8302-A26F8E9AD011}" destId="{F4FE34FB-8A86-4DDB-BD49-5E0E5FEBCF12}" srcOrd="4" destOrd="0" presId="urn:microsoft.com/office/officeart/2009/3/layout/IncreasingArrowsProcess"/>
    <dgm:cxn modelId="{EDC3CA96-CCF8-4B0D-A96D-C207533A86ED}" type="presParOf" srcId="{6D76255B-522B-42E3-8302-A26F8E9AD011}" destId="{8366DD63-4A79-43C9-8500-B0FC50C66C18}" srcOrd="5" destOrd="0" presId="urn:microsoft.com/office/officeart/2009/3/layout/IncreasingArrowsProcess"/>
    <dgm:cxn modelId="{8A133511-7477-427A-BCDB-345453ECA516}" type="presParOf" srcId="{6D76255B-522B-42E3-8302-A26F8E9AD011}" destId="{1A332CDD-BB64-40C9-9546-18C15B8BABF1}" srcOrd="6" destOrd="0" presId="urn:microsoft.com/office/officeart/2009/3/layout/IncreasingArrowsProcess"/>
    <dgm:cxn modelId="{D59C2234-F207-4CF4-844B-02C82AA5A2BC}" type="presParOf" srcId="{6D76255B-522B-42E3-8302-A26F8E9AD011}" destId="{F83366C2-BCC9-4DD6-A024-89BE16C5C8C6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86C918-DD4A-4333-ABF8-4E4AA75D9918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75D259-7F1D-4381-8331-350935BC0BFB}">
      <dgm:prSet phldrT="[Texto]" custT="1"/>
      <dgm:spPr>
        <a:solidFill>
          <a:srgbClr val="00B0F0"/>
        </a:solidFill>
      </dgm:spPr>
      <dgm:t>
        <a:bodyPr/>
        <a:lstStyle/>
        <a:p>
          <a:r>
            <a:rPr lang="es-CO" sz="1000">
              <a:solidFill>
                <a:schemeClr val="tx1"/>
              </a:solidFill>
            </a:rPr>
            <a:t>Verificar antes de la contratación:</a:t>
          </a:r>
        </a:p>
      </dgm:t>
    </dgm:pt>
    <dgm:pt modelId="{B08A2DF8-CEED-4E4A-A316-6886B181E9A6}" type="parTrans" cxnId="{C90AFB38-1CC5-4392-BDDE-F381DD8F4EAC}">
      <dgm:prSet/>
      <dgm:spPr/>
      <dgm:t>
        <a:bodyPr/>
        <a:lstStyle/>
        <a:p>
          <a:endParaRPr lang="es-CO"/>
        </a:p>
      </dgm:t>
    </dgm:pt>
    <dgm:pt modelId="{314D676A-7531-427B-933A-B1AF2FDC03C6}" type="sibTrans" cxnId="{C90AFB38-1CC5-4392-BDDE-F381DD8F4EAC}">
      <dgm:prSet/>
      <dgm:spPr/>
      <dgm:t>
        <a:bodyPr/>
        <a:lstStyle/>
        <a:p>
          <a:endParaRPr lang="es-CO"/>
        </a:p>
      </dgm:t>
    </dgm:pt>
    <dgm:pt modelId="{9FB2BA8C-CDD8-48F2-B381-1C596F41E469}">
      <dgm:prSet phldrT="[Texto]" custT="1"/>
      <dgm:spPr/>
      <dgm:t>
        <a:bodyPr/>
        <a:lstStyle/>
        <a:p>
          <a:r>
            <a:rPr lang="es-CO" sz="800"/>
            <a:t>Información suministrada por el candidato.</a:t>
          </a:r>
        </a:p>
      </dgm:t>
    </dgm:pt>
    <dgm:pt modelId="{E0D3ABBF-EAC7-4FAD-989F-97863424953E}" type="parTrans" cxnId="{7A4D4CE2-398B-4CCD-B681-2BD255FC8D70}">
      <dgm:prSet/>
      <dgm:spPr/>
      <dgm:t>
        <a:bodyPr/>
        <a:lstStyle/>
        <a:p>
          <a:endParaRPr lang="es-CO"/>
        </a:p>
      </dgm:t>
    </dgm:pt>
    <dgm:pt modelId="{C1DE2366-E236-4134-956E-33119BC65CCE}" type="sibTrans" cxnId="{7A4D4CE2-398B-4CCD-B681-2BD255FC8D70}">
      <dgm:prSet/>
      <dgm:spPr/>
      <dgm:t>
        <a:bodyPr/>
        <a:lstStyle/>
        <a:p>
          <a:endParaRPr lang="es-CO"/>
        </a:p>
      </dgm:t>
    </dgm:pt>
    <dgm:pt modelId="{3341CEDB-78CC-442B-8F0B-29F09F01250A}">
      <dgm:prSet phldrT="[Texto]" custT="1"/>
      <dgm:spPr>
        <a:solidFill>
          <a:srgbClr val="00B0F0"/>
        </a:solidFill>
      </dgm:spPr>
      <dgm:t>
        <a:bodyPr/>
        <a:lstStyle/>
        <a:p>
          <a:r>
            <a:rPr lang="es-CO" sz="1000">
              <a:solidFill>
                <a:schemeClr val="tx1"/>
              </a:solidFill>
            </a:rPr>
            <a:t>En la selección y contratación:</a:t>
          </a:r>
        </a:p>
      </dgm:t>
    </dgm:pt>
    <dgm:pt modelId="{F66770A4-D6EB-46C9-9293-D00341A41E0D}" type="parTrans" cxnId="{0FE94374-B994-438E-AB14-343DC11D6AFA}">
      <dgm:prSet/>
      <dgm:spPr/>
      <dgm:t>
        <a:bodyPr/>
        <a:lstStyle/>
        <a:p>
          <a:endParaRPr lang="es-CO"/>
        </a:p>
      </dgm:t>
    </dgm:pt>
    <dgm:pt modelId="{15A70D62-7476-40FA-8DF0-63C0EBD640ED}" type="sibTrans" cxnId="{0FE94374-B994-438E-AB14-343DC11D6AFA}">
      <dgm:prSet/>
      <dgm:spPr/>
      <dgm:t>
        <a:bodyPr/>
        <a:lstStyle/>
        <a:p>
          <a:endParaRPr lang="es-CO"/>
        </a:p>
      </dgm:t>
    </dgm:pt>
    <dgm:pt modelId="{D08214E4-BCBD-492A-B896-B700D2E8EAF5}">
      <dgm:prSet phldrT="[Texto]" custT="1"/>
      <dgm:spPr/>
      <dgm:t>
        <a:bodyPr/>
        <a:lstStyle/>
        <a:p>
          <a:pPr marL="0" lvl="0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/>
            <a:t>Verificar las competencias</a:t>
          </a:r>
        </a:p>
      </dgm:t>
    </dgm:pt>
    <dgm:pt modelId="{8F29271A-6ACC-4E86-834F-0E31B843310F}" type="parTrans" cxnId="{82DE19B0-9543-4934-8646-E7992DFA876D}">
      <dgm:prSet/>
      <dgm:spPr/>
      <dgm:t>
        <a:bodyPr/>
        <a:lstStyle/>
        <a:p>
          <a:endParaRPr lang="es-CO"/>
        </a:p>
      </dgm:t>
    </dgm:pt>
    <dgm:pt modelId="{6DEFEFF1-FB86-4239-AF2A-E67F977219D8}" type="sibTrans" cxnId="{82DE19B0-9543-4934-8646-E7992DFA876D}">
      <dgm:prSet/>
      <dgm:spPr/>
      <dgm:t>
        <a:bodyPr/>
        <a:lstStyle/>
        <a:p>
          <a:endParaRPr lang="es-CO"/>
        </a:p>
      </dgm:t>
    </dgm:pt>
    <dgm:pt modelId="{BCDB952F-20D6-4DAF-B26A-E24622A80EC2}">
      <dgm:prSet phldrT="[Texto]" custT="1"/>
      <dgm:spPr>
        <a:solidFill>
          <a:srgbClr val="00B0F0"/>
        </a:solidFill>
      </dgm:spPr>
      <dgm:t>
        <a:bodyPr/>
        <a:lstStyle/>
        <a:p>
          <a:r>
            <a:rPr lang="es-CO" sz="1000">
              <a:solidFill>
                <a:schemeClr val="tx1"/>
              </a:solidFill>
            </a:rPr>
            <a:t>Mantenimiento del personal:</a:t>
          </a:r>
        </a:p>
      </dgm:t>
    </dgm:pt>
    <dgm:pt modelId="{6E4C8A1E-8B9B-4FE9-A968-6D533DC8C0D6}" type="parTrans" cxnId="{6ACB85E7-2345-4724-BDDE-3063B95B43BD}">
      <dgm:prSet/>
      <dgm:spPr/>
      <dgm:t>
        <a:bodyPr/>
        <a:lstStyle/>
        <a:p>
          <a:endParaRPr lang="es-CO"/>
        </a:p>
      </dgm:t>
    </dgm:pt>
    <dgm:pt modelId="{C6E7C257-E33F-4F32-BDDD-ED8493D8C6D9}" type="sibTrans" cxnId="{6ACB85E7-2345-4724-BDDE-3063B95B43BD}">
      <dgm:prSet/>
      <dgm:spPr/>
      <dgm:t>
        <a:bodyPr/>
        <a:lstStyle/>
        <a:p>
          <a:endParaRPr lang="es-CO"/>
        </a:p>
      </dgm:t>
    </dgm:pt>
    <dgm:pt modelId="{C39A31B7-D2C5-461E-88B3-103A345DA765}">
      <dgm:prSet phldrT="[Texto]" custT="1"/>
      <dgm:spPr/>
      <dgm:t>
        <a:bodyPr/>
        <a:lstStyle/>
        <a:p>
          <a:r>
            <a:rPr lang="es-CO" sz="800"/>
            <a:t>Referencias laborales y personales.</a:t>
          </a:r>
        </a:p>
      </dgm:t>
    </dgm:pt>
    <dgm:pt modelId="{4E7F0E4D-5FFE-42D8-858F-D36AE0E92358}" type="parTrans" cxnId="{A4C07375-6293-4C2D-A967-4F1C4197A084}">
      <dgm:prSet/>
      <dgm:spPr/>
      <dgm:t>
        <a:bodyPr/>
        <a:lstStyle/>
        <a:p>
          <a:endParaRPr lang="es-CO"/>
        </a:p>
      </dgm:t>
    </dgm:pt>
    <dgm:pt modelId="{009DC17F-7373-48E1-AF48-B6DAA2E7B05B}" type="sibTrans" cxnId="{A4C07375-6293-4C2D-A967-4F1C4197A084}">
      <dgm:prSet/>
      <dgm:spPr/>
      <dgm:t>
        <a:bodyPr/>
        <a:lstStyle/>
        <a:p>
          <a:endParaRPr lang="es-CO"/>
        </a:p>
      </dgm:t>
    </dgm:pt>
    <dgm:pt modelId="{C9B1035B-CA5E-4DAA-AA03-30EC98C7EB18}">
      <dgm:prSet phldrT="[Texto]" custT="1"/>
      <dgm:spPr/>
      <dgm:t>
        <a:bodyPr/>
        <a:lstStyle/>
        <a:p>
          <a:r>
            <a:rPr lang="es-CO" sz="800"/>
            <a:t>Antecedentes.</a:t>
          </a:r>
        </a:p>
      </dgm:t>
    </dgm:pt>
    <dgm:pt modelId="{69096C32-54E9-4DB1-9D85-CBB856FED16D}" type="parTrans" cxnId="{660832A2-42BA-44E7-BD2F-CCDFD4F7113C}">
      <dgm:prSet/>
      <dgm:spPr/>
      <dgm:t>
        <a:bodyPr/>
        <a:lstStyle/>
        <a:p>
          <a:endParaRPr lang="es-CO"/>
        </a:p>
      </dgm:t>
    </dgm:pt>
    <dgm:pt modelId="{9E54235D-B0B2-4B6E-B939-8F802A8800EC}" type="sibTrans" cxnId="{660832A2-42BA-44E7-BD2F-CCDFD4F7113C}">
      <dgm:prSet/>
      <dgm:spPr/>
      <dgm:t>
        <a:bodyPr/>
        <a:lstStyle/>
        <a:p>
          <a:endParaRPr lang="es-CO"/>
        </a:p>
      </dgm:t>
    </dgm:pt>
    <dgm:pt modelId="{D3D9B77A-230B-4AD5-9D88-CE0DF86F8126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800" dirty="0"/>
            <a:t>Mantener un archivo fotográfico actualizado del personal con registro de huellas dactilares y firma.</a:t>
          </a:r>
        </a:p>
      </dgm:t>
    </dgm:pt>
    <dgm:pt modelId="{A7B0283A-F1CB-4DC2-91DA-A2D4BED10643}" type="parTrans" cxnId="{ED31786B-8929-45E3-816E-919F829E0C8E}">
      <dgm:prSet/>
      <dgm:spPr/>
      <dgm:t>
        <a:bodyPr/>
        <a:lstStyle/>
        <a:p>
          <a:endParaRPr lang="es-CO"/>
        </a:p>
      </dgm:t>
    </dgm:pt>
    <dgm:pt modelId="{A536EA7B-FB72-46A8-9384-F7E5D6D3BFDF}" type="sibTrans" cxnId="{ED31786B-8929-45E3-816E-919F829E0C8E}">
      <dgm:prSet/>
      <dgm:spPr/>
      <dgm:t>
        <a:bodyPr/>
        <a:lstStyle/>
        <a:p>
          <a:endParaRPr lang="es-CO"/>
        </a:p>
      </dgm:t>
    </dgm:pt>
    <dgm:pt modelId="{B40CA7A7-8EF7-41A2-9E89-40768DAE4783}">
      <dgm:prSet phldrT="[Texto]" custT="1"/>
      <dgm:spPr/>
      <dgm:t>
        <a:bodyPr/>
        <a:lstStyle/>
        <a:p>
          <a:pPr marL="0" lvl="0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dirty="0"/>
            <a:t>Controlar la entrega y uso de elementos de trabajo, identificación y uniformes cuando tengan distintivos de la empresa. </a:t>
          </a:r>
        </a:p>
        <a:p>
          <a:pPr marL="0" lvl="0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dirty="0"/>
            <a:t>Considerar en la inducción los elementos del  Programa de Capacitación (</a:t>
          </a:r>
          <a:r>
            <a:rPr lang="es-CO" sz="800" dirty="0" err="1"/>
            <a:t>num</a:t>
          </a:r>
          <a:r>
            <a:rPr lang="es-CO" sz="800" dirty="0"/>
            <a:t>. 2.2 del Estándar Internacional BASC 5.0.3)</a:t>
          </a:r>
        </a:p>
      </dgm:t>
    </dgm:pt>
    <dgm:pt modelId="{DAF10FD6-DAD0-4806-917E-0166D9ED773C}" type="parTrans" cxnId="{581C051B-CEA4-497A-BB90-C127106E8460}">
      <dgm:prSet/>
      <dgm:spPr/>
      <dgm:t>
        <a:bodyPr/>
        <a:lstStyle/>
        <a:p>
          <a:endParaRPr lang="es-CO"/>
        </a:p>
      </dgm:t>
    </dgm:pt>
    <dgm:pt modelId="{5EBBF012-6527-4C34-85C8-AFB3ADE7B580}" type="sibTrans" cxnId="{581C051B-CEA4-497A-BB90-C127106E8460}">
      <dgm:prSet/>
      <dgm:spPr/>
      <dgm:t>
        <a:bodyPr/>
        <a:lstStyle/>
        <a:p>
          <a:endParaRPr lang="es-CO"/>
        </a:p>
      </dgm:t>
    </dgm:pt>
    <dgm:pt modelId="{AA2A59EA-924C-4757-959F-D35E887047D4}">
      <dgm:prSet phldrT="[Texto]" custT="1"/>
      <dgm:spPr>
        <a:solidFill>
          <a:srgbClr val="00B0F0"/>
        </a:solidFill>
      </dgm:spPr>
      <dgm:t>
        <a:bodyPr/>
        <a:lstStyle/>
        <a:p>
          <a:r>
            <a:rPr lang="es-CO" sz="1000">
              <a:solidFill>
                <a:schemeClr val="tx1"/>
              </a:solidFill>
            </a:rPr>
            <a:t>Terminación de la vinculación laboral:</a:t>
          </a:r>
        </a:p>
      </dgm:t>
    </dgm:pt>
    <dgm:pt modelId="{523E93A5-5B53-4EB2-85D9-6987C511D704}" type="parTrans" cxnId="{9E54ED0C-D3AC-460C-9F0A-B6969055EE23}">
      <dgm:prSet/>
      <dgm:spPr/>
      <dgm:t>
        <a:bodyPr/>
        <a:lstStyle/>
        <a:p>
          <a:endParaRPr lang="es-CO"/>
        </a:p>
      </dgm:t>
    </dgm:pt>
    <dgm:pt modelId="{3BED035D-0180-450A-86D3-6E023EAB11B7}" type="sibTrans" cxnId="{9E54ED0C-D3AC-460C-9F0A-B6969055EE23}">
      <dgm:prSet/>
      <dgm:spPr/>
      <dgm:t>
        <a:bodyPr/>
        <a:lstStyle/>
        <a:p>
          <a:endParaRPr lang="es-CO"/>
        </a:p>
      </dgm:t>
    </dgm:pt>
    <dgm:pt modelId="{808EA92C-4D4F-44B9-B944-81483D23F383}">
      <dgm:prSet phldrT="[Texto]" custT="1"/>
      <dgm:spPr/>
      <dgm:t>
        <a:bodyPr/>
        <a:lstStyle/>
        <a:p>
          <a:r>
            <a:rPr lang="es-CO" sz="800"/>
            <a:t>Retirar la identificación, uniformes y activos con base en los registros generados por la entrega de los mismos.</a:t>
          </a:r>
        </a:p>
      </dgm:t>
    </dgm:pt>
    <dgm:pt modelId="{9672FA81-1E46-4353-80F6-2C46044C941C}" type="parTrans" cxnId="{005888FC-390D-4C62-AAE3-071D17494A80}">
      <dgm:prSet/>
      <dgm:spPr/>
      <dgm:t>
        <a:bodyPr/>
        <a:lstStyle/>
        <a:p>
          <a:endParaRPr lang="es-CO"/>
        </a:p>
      </dgm:t>
    </dgm:pt>
    <dgm:pt modelId="{ED36EF69-EC2E-4BAE-A820-974900C7403D}" type="sibTrans" cxnId="{005888FC-390D-4C62-AAE3-071D17494A80}">
      <dgm:prSet/>
      <dgm:spPr/>
      <dgm:t>
        <a:bodyPr/>
        <a:lstStyle/>
        <a:p>
          <a:endParaRPr lang="es-CO"/>
        </a:p>
      </dgm:t>
    </dgm:pt>
    <dgm:pt modelId="{C65467BF-0DD2-4AAE-B3B6-EF8BB2CB92F2}">
      <dgm:prSet phldrT="[Texto]" custT="1"/>
      <dgm:spPr/>
      <dgm:t>
        <a:bodyPr/>
        <a:lstStyle/>
        <a:p>
          <a:r>
            <a:rPr lang="es-CO" sz="800" dirty="0"/>
            <a:t>Eliminar el acceso a los sistemas informáticos y las instalaciones.</a:t>
          </a:r>
        </a:p>
        <a:p>
          <a:r>
            <a:rPr lang="es-CO" sz="800" dirty="0"/>
            <a:t>Comunicar a las partes interesadas la desvinculación del colaborador, de conformidad con la gestión de riesgos.</a:t>
          </a:r>
        </a:p>
      </dgm:t>
    </dgm:pt>
    <dgm:pt modelId="{F5607A8D-C84C-49CB-B1B0-26221AC0E064}" type="parTrans" cxnId="{36112F3F-38F9-401A-BF17-F9B3D2D7F6D1}">
      <dgm:prSet/>
      <dgm:spPr/>
      <dgm:t>
        <a:bodyPr/>
        <a:lstStyle/>
        <a:p>
          <a:endParaRPr lang="es-CO"/>
        </a:p>
      </dgm:t>
    </dgm:pt>
    <dgm:pt modelId="{76439ACC-D182-4738-B62A-F38869DCD972}" type="sibTrans" cxnId="{36112F3F-38F9-401A-BF17-F9B3D2D7F6D1}">
      <dgm:prSet/>
      <dgm:spPr/>
      <dgm:t>
        <a:bodyPr/>
        <a:lstStyle/>
        <a:p>
          <a:endParaRPr lang="es-CO"/>
        </a:p>
      </dgm:t>
    </dgm:pt>
    <dgm:pt modelId="{118B8F4D-5E8B-4B65-B35D-418CCD8528E6}">
      <dgm:prSet phldrT="[Texto]" custT="1"/>
      <dgm:spPr/>
      <dgm:t>
        <a:bodyPr/>
        <a:lstStyle/>
        <a:p>
          <a:r>
            <a:rPr lang="es-CO" sz="800" dirty="0"/>
            <a:t>Actualizar los datos del personal al menos una vez al año.</a:t>
          </a:r>
        </a:p>
      </dgm:t>
    </dgm:pt>
    <dgm:pt modelId="{68DD4DD6-A5C6-459E-975F-F97D0ED316C3}" type="sibTrans" cxnId="{C67D216D-FEAD-40FF-BB43-A2A872086C3A}">
      <dgm:prSet/>
      <dgm:spPr/>
      <dgm:t>
        <a:bodyPr/>
        <a:lstStyle/>
        <a:p>
          <a:endParaRPr lang="es-CO"/>
        </a:p>
      </dgm:t>
    </dgm:pt>
    <dgm:pt modelId="{8943D074-7D55-4578-9DF6-814EFA8FE5CD}" type="parTrans" cxnId="{C67D216D-FEAD-40FF-BB43-A2A872086C3A}">
      <dgm:prSet/>
      <dgm:spPr/>
      <dgm:t>
        <a:bodyPr/>
        <a:lstStyle/>
        <a:p>
          <a:endParaRPr lang="es-CO"/>
        </a:p>
      </dgm:t>
    </dgm:pt>
    <dgm:pt modelId="{0B12BB1E-CBE2-4A63-ACA7-2DF21E69B52F}">
      <dgm:prSet phldrT="[Texto]" custT="1"/>
      <dgm:spPr/>
      <dgm:t>
        <a:bodyPr/>
        <a:lstStyle/>
        <a:p>
          <a:r>
            <a:rPr lang="es-CO" sz="800"/>
            <a:t>Verificar antecedentes del personal en cargos críticos, como mínimo una vez al año.</a:t>
          </a:r>
        </a:p>
      </dgm:t>
    </dgm:pt>
    <dgm:pt modelId="{0E011F4F-241C-48FA-B536-6343F2601368}" type="sibTrans" cxnId="{EF467357-64A3-4174-B944-C59A89BC4F0A}">
      <dgm:prSet/>
      <dgm:spPr/>
      <dgm:t>
        <a:bodyPr/>
        <a:lstStyle/>
        <a:p>
          <a:endParaRPr lang="es-CO"/>
        </a:p>
      </dgm:t>
    </dgm:pt>
    <dgm:pt modelId="{FD5BD03B-90C0-47AE-A557-14C6366F3644}" type="parTrans" cxnId="{EF467357-64A3-4174-B944-C59A89BC4F0A}">
      <dgm:prSet/>
      <dgm:spPr/>
      <dgm:t>
        <a:bodyPr/>
        <a:lstStyle/>
        <a:p>
          <a:endParaRPr lang="es-CO"/>
        </a:p>
      </dgm:t>
    </dgm:pt>
    <dgm:pt modelId="{46DE50EC-4D39-4915-9355-B8DF3E386002}">
      <dgm:prSet phldrT="[Texto]" custT="1"/>
      <dgm:spPr/>
      <dgm:t>
        <a:bodyPr/>
        <a:lstStyle/>
        <a:p>
          <a:r>
            <a:rPr lang="es-CO" sz="800" dirty="0"/>
            <a:t>Aplicar pruebas para detectar el consumo de drogas ilícitas en forma aleatoria, cada dos años y cuando se presenten sospechas.</a:t>
          </a:r>
        </a:p>
        <a:p>
          <a:r>
            <a:rPr lang="es-CO" sz="800" dirty="0"/>
            <a:t>Mantener un programa de prevención de adicciones.</a:t>
          </a:r>
        </a:p>
        <a:p>
          <a:r>
            <a:rPr lang="es-CO" sz="800" dirty="0"/>
            <a:t>Mantener un programa de  prevención del riesgo de corrupción y soborno.</a:t>
          </a:r>
        </a:p>
        <a:p>
          <a:r>
            <a:rPr lang="es-CO" sz="800" dirty="0"/>
            <a:t>Realizar visita domiciliaria basado en la gestión de riesgos y las regulaciones locales.</a:t>
          </a:r>
        </a:p>
      </dgm:t>
    </dgm:pt>
    <dgm:pt modelId="{81BF2295-1578-4941-AED6-37AEE99320AE}" type="sibTrans" cxnId="{2433AD24-A171-4946-BA76-362DE64CF7DB}">
      <dgm:prSet/>
      <dgm:spPr/>
      <dgm:t>
        <a:bodyPr/>
        <a:lstStyle/>
        <a:p>
          <a:endParaRPr lang="es-CO"/>
        </a:p>
      </dgm:t>
    </dgm:pt>
    <dgm:pt modelId="{A6235384-CC72-400A-837A-35C51ED97109}" type="parTrans" cxnId="{2433AD24-A171-4946-BA76-362DE64CF7DB}">
      <dgm:prSet/>
      <dgm:spPr/>
      <dgm:t>
        <a:bodyPr/>
        <a:lstStyle/>
        <a:p>
          <a:endParaRPr lang="es-CO"/>
        </a:p>
      </dgm:t>
    </dgm:pt>
    <dgm:pt modelId="{465D7AC3-F539-4641-9C33-14A136B1E826}">
      <dgm:prSet phldrT="[Texto]" custT="1"/>
      <dgm:spPr/>
      <dgm:t>
        <a:bodyPr/>
        <a:lstStyle/>
        <a:p>
          <a:pPr marL="0" marR="0" lvl="0" indent="0" defTabSz="3556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s-CO" sz="800" dirty="0"/>
            <a:t>Para el personal que ocupará cargos críticos:</a:t>
          </a:r>
        </a:p>
        <a:p>
          <a:pPr marL="0" marR="0" lvl="0" indent="0" defTabSz="3556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s-CO" sz="800" dirty="0"/>
            <a:t>-Aplicar pruebas para detectar consumo de alcohol y drogas ilícitas.</a:t>
          </a:r>
        </a:p>
        <a:p>
          <a:pPr marL="0" lvl="0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dirty="0"/>
            <a:t>-Realizar visita domiciliaria basado en la gestión de riesgos y las regulaciones locales.</a:t>
          </a:r>
        </a:p>
      </dgm:t>
    </dgm:pt>
    <dgm:pt modelId="{CB031924-B558-454B-B8E2-17D6461319E6}" type="sibTrans" cxnId="{D0AC9C43-2B0F-4057-BEC2-880835824A33}">
      <dgm:prSet/>
      <dgm:spPr/>
      <dgm:t>
        <a:bodyPr/>
        <a:lstStyle/>
        <a:p>
          <a:endParaRPr lang="es-CO"/>
        </a:p>
      </dgm:t>
    </dgm:pt>
    <dgm:pt modelId="{FB3C8D70-1442-416F-AEC5-363F35EE676B}" type="parTrans" cxnId="{D0AC9C43-2B0F-4057-BEC2-880835824A33}">
      <dgm:prSet/>
      <dgm:spPr/>
      <dgm:t>
        <a:bodyPr/>
        <a:lstStyle/>
        <a:p>
          <a:endParaRPr lang="es-CO"/>
        </a:p>
      </dgm:t>
    </dgm:pt>
    <dgm:pt modelId="{6D76255B-522B-42E3-8302-A26F8E9AD011}" type="pres">
      <dgm:prSet presAssocID="{3386C918-DD4A-4333-ABF8-4E4AA75D9918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31BA512C-D609-4127-A33B-E90BBF33848F}" type="pres">
      <dgm:prSet presAssocID="{8C75D259-7F1D-4381-8331-350935BC0BFB}" presName="parentText1" presStyleLbl="node1" presStyleIdx="0" presStyleCnt="4" custLinFactNeighborX="-21461">
        <dgm:presLayoutVars>
          <dgm:chMax/>
          <dgm:chPref val="3"/>
          <dgm:bulletEnabled val="1"/>
        </dgm:presLayoutVars>
      </dgm:prSet>
      <dgm:spPr/>
    </dgm:pt>
    <dgm:pt modelId="{0A3C12C6-4C7E-4275-A806-539E6B22A4ED}" type="pres">
      <dgm:prSet presAssocID="{8C75D259-7F1D-4381-8331-350935BC0BFB}" presName="childText1" presStyleLbl="solidAlignAcc1" presStyleIdx="0" presStyleCnt="4" custScaleX="94696" custScaleY="51395" custLinFactNeighborX="-1912" custLinFactNeighborY="-24663">
        <dgm:presLayoutVars>
          <dgm:chMax val="0"/>
          <dgm:chPref val="0"/>
          <dgm:bulletEnabled val="1"/>
        </dgm:presLayoutVars>
      </dgm:prSet>
      <dgm:spPr/>
    </dgm:pt>
    <dgm:pt modelId="{390151AB-B61C-4936-B644-30716FCD5ECE}" type="pres">
      <dgm:prSet presAssocID="{3341CEDB-78CC-442B-8F0B-29F09F01250A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A2761C55-A5E7-4D44-8A58-676D8F77B17B}" type="pres">
      <dgm:prSet presAssocID="{3341CEDB-78CC-442B-8F0B-29F09F01250A}" presName="childText2" presStyleLbl="solidAlignAcc1" presStyleIdx="1" presStyleCnt="4" custScaleX="95987" custScaleY="170549" custLinFactNeighborX="-708" custLinFactNeighborY="35531">
        <dgm:presLayoutVars>
          <dgm:chMax val="0"/>
          <dgm:chPref val="0"/>
          <dgm:bulletEnabled val="1"/>
        </dgm:presLayoutVars>
      </dgm:prSet>
      <dgm:spPr/>
    </dgm:pt>
    <dgm:pt modelId="{F4FE34FB-8A86-4DDB-BD49-5E0E5FEBCF12}" type="pres">
      <dgm:prSet presAssocID="{BCDB952F-20D6-4DAF-B26A-E24622A80EC2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8366DD63-4A79-43C9-8500-B0FC50C66C18}" type="pres">
      <dgm:prSet presAssocID="{BCDB952F-20D6-4DAF-B26A-E24622A80EC2}" presName="childText3" presStyleLbl="solidAlignAcc1" presStyleIdx="2" presStyleCnt="4" custScaleY="143071" custLinFactNeighborX="1922" custLinFactNeighborY="20838">
        <dgm:presLayoutVars>
          <dgm:chMax val="0"/>
          <dgm:chPref val="0"/>
          <dgm:bulletEnabled val="1"/>
        </dgm:presLayoutVars>
      </dgm:prSet>
      <dgm:spPr/>
    </dgm:pt>
    <dgm:pt modelId="{1A332CDD-BB64-40C9-9546-18C15B8BABF1}" type="pres">
      <dgm:prSet presAssocID="{AA2A59EA-924C-4757-959F-D35E887047D4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F83366C2-BCC9-4DD6-A024-89BE16C5C8C6}" type="pres">
      <dgm:prSet presAssocID="{AA2A59EA-924C-4757-959F-D35E887047D4}" presName="childText4" presStyleLbl="solidAlignAcc1" presStyleIdx="3" presStyleCnt="4" custScaleY="87792" custLinFactNeighborX="1890" custLinFactNeighborY="-7536">
        <dgm:presLayoutVars>
          <dgm:chMax val="0"/>
          <dgm:chPref val="0"/>
          <dgm:bulletEnabled val="1"/>
        </dgm:presLayoutVars>
      </dgm:prSet>
      <dgm:spPr/>
    </dgm:pt>
  </dgm:ptLst>
  <dgm:cxnLst>
    <dgm:cxn modelId="{9E54ED0C-D3AC-460C-9F0A-B6969055EE23}" srcId="{3386C918-DD4A-4333-ABF8-4E4AA75D9918}" destId="{AA2A59EA-924C-4757-959F-D35E887047D4}" srcOrd="3" destOrd="0" parTransId="{523E93A5-5B53-4EB2-85D9-6987C511D704}" sibTransId="{3BED035D-0180-450A-86D3-6E023EAB11B7}"/>
    <dgm:cxn modelId="{581C051B-CEA4-497A-BB90-C127106E8460}" srcId="{3341CEDB-78CC-442B-8F0B-29F09F01250A}" destId="{B40CA7A7-8EF7-41A2-9E89-40768DAE4783}" srcOrd="2" destOrd="0" parTransId="{DAF10FD6-DAD0-4806-917E-0166D9ED773C}" sibTransId="{5EBBF012-6527-4C34-85C8-AFB3ADE7B580}"/>
    <dgm:cxn modelId="{2433AD24-A171-4946-BA76-362DE64CF7DB}" srcId="{BCDB952F-20D6-4DAF-B26A-E24622A80EC2}" destId="{46DE50EC-4D39-4915-9355-B8DF3E386002}" srcOrd="2" destOrd="0" parTransId="{A6235384-CC72-400A-837A-35C51ED97109}" sibTransId="{81BF2295-1578-4941-AED6-37AEE99320AE}"/>
    <dgm:cxn modelId="{A89E7C2C-A96A-4D38-AC49-7D213B2DA3E7}" type="presOf" srcId="{C9B1035B-CA5E-4DAA-AA03-30EC98C7EB18}" destId="{0A3C12C6-4C7E-4275-A806-539E6B22A4ED}" srcOrd="0" destOrd="2" presId="urn:microsoft.com/office/officeart/2009/3/layout/IncreasingArrowsProcess"/>
    <dgm:cxn modelId="{C90AFB38-1CC5-4392-BDDE-F381DD8F4EAC}" srcId="{3386C918-DD4A-4333-ABF8-4E4AA75D9918}" destId="{8C75D259-7F1D-4381-8331-350935BC0BFB}" srcOrd="0" destOrd="0" parTransId="{B08A2DF8-CEED-4E4A-A316-6886B181E9A6}" sibTransId="{314D676A-7531-427B-933A-B1AF2FDC03C6}"/>
    <dgm:cxn modelId="{979BC439-BF1A-4938-B8DF-A08A733EA3D1}" type="presOf" srcId="{8C75D259-7F1D-4381-8331-350935BC0BFB}" destId="{31BA512C-D609-4127-A33B-E90BBF33848F}" srcOrd="0" destOrd="0" presId="urn:microsoft.com/office/officeart/2009/3/layout/IncreasingArrowsProcess"/>
    <dgm:cxn modelId="{36112F3F-38F9-401A-BF17-F9B3D2D7F6D1}" srcId="{AA2A59EA-924C-4757-959F-D35E887047D4}" destId="{C65467BF-0DD2-4AAE-B3B6-EF8BB2CB92F2}" srcOrd="1" destOrd="0" parTransId="{F5607A8D-C84C-49CB-B1B0-26221AC0E064}" sibTransId="{76439ACC-D182-4738-B62A-F38869DCD972}"/>
    <dgm:cxn modelId="{D0AC9C43-2B0F-4057-BEC2-880835824A33}" srcId="{3341CEDB-78CC-442B-8F0B-29F09F01250A}" destId="{465D7AC3-F539-4641-9C33-14A136B1E826}" srcOrd="3" destOrd="0" parTransId="{FB3C8D70-1442-416F-AEC5-363F35EE676B}" sibTransId="{CB031924-B558-454B-B8E2-17D6461319E6}"/>
    <dgm:cxn modelId="{AA144066-8B3F-4117-9521-C4C946792895}" type="presOf" srcId="{3341CEDB-78CC-442B-8F0B-29F09F01250A}" destId="{390151AB-B61C-4936-B644-30716FCD5ECE}" srcOrd="0" destOrd="0" presId="urn:microsoft.com/office/officeart/2009/3/layout/IncreasingArrowsProcess"/>
    <dgm:cxn modelId="{6068F549-65D2-48B8-9F80-FFCFDEFD17E3}" type="presOf" srcId="{0B12BB1E-CBE2-4A63-ACA7-2DF21E69B52F}" destId="{8366DD63-4A79-43C9-8500-B0FC50C66C18}" srcOrd="0" destOrd="1" presId="urn:microsoft.com/office/officeart/2009/3/layout/IncreasingArrowsProcess"/>
    <dgm:cxn modelId="{ED31786B-8929-45E3-816E-919F829E0C8E}" srcId="{3341CEDB-78CC-442B-8F0B-29F09F01250A}" destId="{D3D9B77A-230B-4AD5-9D88-CE0DF86F8126}" srcOrd="1" destOrd="0" parTransId="{A7B0283A-F1CB-4DC2-91DA-A2D4BED10643}" sibTransId="{A536EA7B-FB72-46A8-9384-F7E5D6D3BFDF}"/>
    <dgm:cxn modelId="{C67D216D-FEAD-40FF-BB43-A2A872086C3A}" srcId="{BCDB952F-20D6-4DAF-B26A-E24622A80EC2}" destId="{118B8F4D-5E8B-4B65-B35D-418CCD8528E6}" srcOrd="0" destOrd="0" parTransId="{8943D074-7D55-4578-9DF6-814EFA8FE5CD}" sibTransId="{68DD4DD6-A5C6-459E-975F-F97D0ED316C3}"/>
    <dgm:cxn modelId="{AFD6B84F-B485-427F-BE9A-5D4222EC0A02}" type="presOf" srcId="{AA2A59EA-924C-4757-959F-D35E887047D4}" destId="{1A332CDD-BB64-40C9-9546-18C15B8BABF1}" srcOrd="0" destOrd="0" presId="urn:microsoft.com/office/officeart/2009/3/layout/IncreasingArrowsProcess"/>
    <dgm:cxn modelId="{0FE94374-B994-438E-AB14-343DC11D6AFA}" srcId="{3386C918-DD4A-4333-ABF8-4E4AA75D9918}" destId="{3341CEDB-78CC-442B-8F0B-29F09F01250A}" srcOrd="1" destOrd="0" parTransId="{F66770A4-D6EB-46C9-9293-D00341A41E0D}" sibTransId="{15A70D62-7476-40FA-8DF0-63C0EBD640ED}"/>
    <dgm:cxn modelId="{A4C07375-6293-4C2D-A967-4F1C4197A084}" srcId="{8C75D259-7F1D-4381-8331-350935BC0BFB}" destId="{C39A31B7-D2C5-461E-88B3-103A345DA765}" srcOrd="1" destOrd="0" parTransId="{4E7F0E4D-5FFE-42D8-858F-D36AE0E92358}" sibTransId="{009DC17F-7373-48E1-AF48-B6DAA2E7B05B}"/>
    <dgm:cxn modelId="{163FEF75-586B-4DEC-B634-163224DFAE65}" type="presOf" srcId="{D3D9B77A-230B-4AD5-9D88-CE0DF86F8126}" destId="{A2761C55-A5E7-4D44-8A58-676D8F77B17B}" srcOrd="0" destOrd="1" presId="urn:microsoft.com/office/officeart/2009/3/layout/IncreasingArrowsProcess"/>
    <dgm:cxn modelId="{EF467357-64A3-4174-B944-C59A89BC4F0A}" srcId="{BCDB952F-20D6-4DAF-B26A-E24622A80EC2}" destId="{0B12BB1E-CBE2-4A63-ACA7-2DF21E69B52F}" srcOrd="1" destOrd="0" parTransId="{FD5BD03B-90C0-47AE-A557-14C6366F3644}" sibTransId="{0E011F4F-241C-48FA-B536-6343F2601368}"/>
    <dgm:cxn modelId="{46BB7885-A8DD-4B05-A8A9-1B3E544BF607}" type="presOf" srcId="{808EA92C-4D4F-44B9-B944-81483D23F383}" destId="{F83366C2-BCC9-4DD6-A024-89BE16C5C8C6}" srcOrd="0" destOrd="0" presId="urn:microsoft.com/office/officeart/2009/3/layout/IncreasingArrowsProcess"/>
    <dgm:cxn modelId="{CC0F2C9A-E254-413C-83F8-E9B38D7B3EEC}" type="presOf" srcId="{118B8F4D-5E8B-4B65-B35D-418CCD8528E6}" destId="{8366DD63-4A79-43C9-8500-B0FC50C66C18}" srcOrd="0" destOrd="0" presId="urn:microsoft.com/office/officeart/2009/3/layout/IncreasingArrowsProcess"/>
    <dgm:cxn modelId="{660832A2-42BA-44E7-BD2F-CCDFD4F7113C}" srcId="{8C75D259-7F1D-4381-8331-350935BC0BFB}" destId="{C9B1035B-CA5E-4DAA-AA03-30EC98C7EB18}" srcOrd="2" destOrd="0" parTransId="{69096C32-54E9-4DB1-9D85-CBB856FED16D}" sibTransId="{9E54235D-B0B2-4B6E-B939-8F802A8800EC}"/>
    <dgm:cxn modelId="{82DE19B0-9543-4934-8646-E7992DFA876D}" srcId="{3341CEDB-78CC-442B-8F0B-29F09F01250A}" destId="{D08214E4-BCBD-492A-B896-B700D2E8EAF5}" srcOrd="0" destOrd="0" parTransId="{8F29271A-6ACC-4E86-834F-0E31B843310F}" sibTransId="{6DEFEFF1-FB86-4239-AF2A-E67F977219D8}"/>
    <dgm:cxn modelId="{F2D280B6-E488-4898-AED6-F62F07D4FA25}" type="presOf" srcId="{3386C918-DD4A-4333-ABF8-4E4AA75D9918}" destId="{6D76255B-522B-42E3-8302-A26F8E9AD011}" srcOrd="0" destOrd="0" presId="urn:microsoft.com/office/officeart/2009/3/layout/IncreasingArrowsProcess"/>
    <dgm:cxn modelId="{F8CB0AB8-C974-4AC7-8D5E-E4F18FB2CCE9}" type="presOf" srcId="{46DE50EC-4D39-4915-9355-B8DF3E386002}" destId="{8366DD63-4A79-43C9-8500-B0FC50C66C18}" srcOrd="0" destOrd="2" presId="urn:microsoft.com/office/officeart/2009/3/layout/IncreasingArrowsProcess"/>
    <dgm:cxn modelId="{143FFCC3-0E8A-48B6-A926-200725903F44}" type="presOf" srcId="{B40CA7A7-8EF7-41A2-9E89-40768DAE4783}" destId="{A2761C55-A5E7-4D44-8A58-676D8F77B17B}" srcOrd="0" destOrd="2" presId="urn:microsoft.com/office/officeart/2009/3/layout/IncreasingArrowsProcess"/>
    <dgm:cxn modelId="{E87DAAC9-E234-4565-8B88-85DAA96DFDC8}" type="presOf" srcId="{D08214E4-BCBD-492A-B896-B700D2E8EAF5}" destId="{A2761C55-A5E7-4D44-8A58-676D8F77B17B}" srcOrd="0" destOrd="0" presId="urn:microsoft.com/office/officeart/2009/3/layout/IncreasingArrowsProcess"/>
    <dgm:cxn modelId="{35DF33DD-0E6D-4D9A-AF05-22DDCBAF5AAA}" type="presOf" srcId="{465D7AC3-F539-4641-9C33-14A136B1E826}" destId="{A2761C55-A5E7-4D44-8A58-676D8F77B17B}" srcOrd="0" destOrd="3" presId="urn:microsoft.com/office/officeart/2009/3/layout/IncreasingArrowsProcess"/>
    <dgm:cxn modelId="{7A4D4CE2-398B-4CCD-B681-2BD255FC8D70}" srcId="{8C75D259-7F1D-4381-8331-350935BC0BFB}" destId="{9FB2BA8C-CDD8-48F2-B381-1C596F41E469}" srcOrd="0" destOrd="0" parTransId="{E0D3ABBF-EAC7-4FAD-989F-97863424953E}" sibTransId="{C1DE2366-E236-4134-956E-33119BC65CCE}"/>
    <dgm:cxn modelId="{A742FAE4-2EB3-4C50-8BB3-2514AAB0F9A3}" type="presOf" srcId="{BCDB952F-20D6-4DAF-B26A-E24622A80EC2}" destId="{F4FE34FB-8A86-4DDB-BD49-5E0E5FEBCF12}" srcOrd="0" destOrd="0" presId="urn:microsoft.com/office/officeart/2009/3/layout/IncreasingArrowsProcess"/>
    <dgm:cxn modelId="{6ACB85E7-2345-4724-BDDE-3063B95B43BD}" srcId="{3386C918-DD4A-4333-ABF8-4E4AA75D9918}" destId="{BCDB952F-20D6-4DAF-B26A-E24622A80EC2}" srcOrd="2" destOrd="0" parTransId="{6E4C8A1E-8B9B-4FE9-A968-6D533DC8C0D6}" sibTransId="{C6E7C257-E33F-4F32-BDDD-ED8493D8C6D9}"/>
    <dgm:cxn modelId="{3AFC38E9-4F12-4AA9-A4CC-376B17DAF4A6}" type="presOf" srcId="{C65467BF-0DD2-4AAE-B3B6-EF8BB2CB92F2}" destId="{F83366C2-BCC9-4DD6-A024-89BE16C5C8C6}" srcOrd="0" destOrd="1" presId="urn:microsoft.com/office/officeart/2009/3/layout/IncreasingArrowsProcess"/>
    <dgm:cxn modelId="{F71B21F9-64AD-44D6-9DD9-7DD63C30EF9E}" type="presOf" srcId="{9FB2BA8C-CDD8-48F2-B381-1C596F41E469}" destId="{0A3C12C6-4C7E-4275-A806-539E6B22A4ED}" srcOrd="0" destOrd="0" presId="urn:microsoft.com/office/officeart/2009/3/layout/IncreasingArrowsProcess"/>
    <dgm:cxn modelId="{005888FC-390D-4C62-AAE3-071D17494A80}" srcId="{AA2A59EA-924C-4757-959F-D35E887047D4}" destId="{808EA92C-4D4F-44B9-B944-81483D23F383}" srcOrd="0" destOrd="0" parTransId="{9672FA81-1E46-4353-80F6-2C46044C941C}" sibTransId="{ED36EF69-EC2E-4BAE-A820-974900C7403D}"/>
    <dgm:cxn modelId="{08FCD4FD-8B68-4120-A18E-273D8B50D8C2}" type="presOf" srcId="{C39A31B7-D2C5-461E-88B3-103A345DA765}" destId="{0A3C12C6-4C7E-4275-A806-539E6B22A4ED}" srcOrd="0" destOrd="1" presId="urn:microsoft.com/office/officeart/2009/3/layout/IncreasingArrowsProcess"/>
    <dgm:cxn modelId="{4EB2E0F4-E0EC-442C-B9B2-4D67CE6E6134}" type="presParOf" srcId="{6D76255B-522B-42E3-8302-A26F8E9AD011}" destId="{31BA512C-D609-4127-A33B-E90BBF33848F}" srcOrd="0" destOrd="0" presId="urn:microsoft.com/office/officeart/2009/3/layout/IncreasingArrowsProcess"/>
    <dgm:cxn modelId="{AEA3E6B7-2F69-407A-9CA7-F61D94605BF9}" type="presParOf" srcId="{6D76255B-522B-42E3-8302-A26F8E9AD011}" destId="{0A3C12C6-4C7E-4275-A806-539E6B22A4ED}" srcOrd="1" destOrd="0" presId="urn:microsoft.com/office/officeart/2009/3/layout/IncreasingArrowsProcess"/>
    <dgm:cxn modelId="{5ED46441-AE4A-48E8-9F3B-3C07A015904A}" type="presParOf" srcId="{6D76255B-522B-42E3-8302-A26F8E9AD011}" destId="{390151AB-B61C-4936-B644-30716FCD5ECE}" srcOrd="2" destOrd="0" presId="urn:microsoft.com/office/officeart/2009/3/layout/IncreasingArrowsProcess"/>
    <dgm:cxn modelId="{8C2AC5A3-1DC6-44C6-8255-54EC175EAF2B}" type="presParOf" srcId="{6D76255B-522B-42E3-8302-A26F8E9AD011}" destId="{A2761C55-A5E7-4D44-8A58-676D8F77B17B}" srcOrd="3" destOrd="0" presId="urn:microsoft.com/office/officeart/2009/3/layout/IncreasingArrowsProcess"/>
    <dgm:cxn modelId="{1848D4D7-AF96-429A-83E7-D31543D1B6E6}" type="presParOf" srcId="{6D76255B-522B-42E3-8302-A26F8E9AD011}" destId="{F4FE34FB-8A86-4DDB-BD49-5E0E5FEBCF12}" srcOrd="4" destOrd="0" presId="urn:microsoft.com/office/officeart/2009/3/layout/IncreasingArrowsProcess"/>
    <dgm:cxn modelId="{EDC3CA96-CCF8-4B0D-A96D-C207533A86ED}" type="presParOf" srcId="{6D76255B-522B-42E3-8302-A26F8E9AD011}" destId="{8366DD63-4A79-43C9-8500-B0FC50C66C18}" srcOrd="5" destOrd="0" presId="urn:microsoft.com/office/officeart/2009/3/layout/IncreasingArrowsProcess"/>
    <dgm:cxn modelId="{8A133511-7477-427A-BCDB-345453ECA516}" type="presParOf" srcId="{6D76255B-522B-42E3-8302-A26F8E9AD011}" destId="{1A332CDD-BB64-40C9-9546-18C15B8BABF1}" srcOrd="6" destOrd="0" presId="urn:microsoft.com/office/officeart/2009/3/layout/IncreasingArrowsProcess"/>
    <dgm:cxn modelId="{D59C2234-F207-4CF4-844B-02C82AA5A2BC}" type="presParOf" srcId="{6D76255B-522B-42E3-8302-A26F8E9AD011}" destId="{F83366C2-BCC9-4DD6-A024-89BE16C5C8C6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48D734D-2A58-4EEF-BC5D-74135B6B8EA0}" type="doc">
      <dgm:prSet loTypeId="urn:microsoft.com/office/officeart/2005/8/layout/architecture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798E38EB-63C8-4773-BD4F-EDE950103709}">
      <dgm:prSet phldrT="[Text]" custT="1"/>
      <dgm:spPr/>
      <dgm:t>
        <a:bodyPr/>
        <a:lstStyle/>
        <a:p>
          <a:pPr algn="l"/>
          <a:r>
            <a:rPr lang="es-CO" sz="1000"/>
            <a:t>La empresa debería tener un servicio de seguridad competente de conformidad con los requisitos legales y que garantice una acción de respuesta oportuna.</a:t>
          </a:r>
        </a:p>
      </dgm:t>
    </dgm:pt>
    <dgm:pt modelId="{22C00C54-B9FD-4ACF-B227-DE2D2CD9BC74}" type="parTrans" cxnId="{1B53E8F3-B451-4CD6-8486-0D6E55C354C6}">
      <dgm:prSet/>
      <dgm:spPr/>
      <dgm:t>
        <a:bodyPr/>
        <a:lstStyle/>
        <a:p>
          <a:endParaRPr lang="es-CO"/>
        </a:p>
      </dgm:t>
    </dgm:pt>
    <dgm:pt modelId="{D24CEA95-7A29-4000-BF09-ECE7E2B9D911}" type="sibTrans" cxnId="{1B53E8F3-B451-4CD6-8486-0D6E55C354C6}">
      <dgm:prSet/>
      <dgm:spPr/>
      <dgm:t>
        <a:bodyPr/>
        <a:lstStyle/>
        <a:p>
          <a:endParaRPr lang="es-CO"/>
        </a:p>
      </dgm:t>
    </dgm:pt>
    <dgm:pt modelId="{2FA1B501-C37D-4855-AE86-93BDCDCAADEE}">
      <dgm:prSet phldrT="[Text]"/>
      <dgm:spPr/>
      <dgm:t>
        <a:bodyPr/>
        <a:lstStyle/>
        <a:p>
          <a:pPr algn="l"/>
          <a:r>
            <a:rPr lang="es-CO"/>
            <a:t>- Estructuras y barreras perimetrales que impidan el acceso no autorizado.</a:t>
          </a:r>
        </a:p>
        <a:p>
          <a:pPr algn="l"/>
          <a:r>
            <a:rPr lang="es-CO"/>
            <a:t>- Cerraduras en puertas y ventanas.</a:t>
          </a:r>
        </a:p>
        <a:p>
          <a:pPr algn="l"/>
          <a:r>
            <a:rPr lang="es-CO"/>
            <a:t>- Sistemas de iluminación como mínimo en entradas/salidas, áreas de manejo de carga y áreas de estacionamiento.</a:t>
          </a:r>
        </a:p>
        <a:p>
          <a:pPr algn="l"/>
          <a:r>
            <a:rPr lang="es-CO"/>
            <a:t>- Sistemas de alarma que identifiquen el acceso no autorizado.</a:t>
          </a:r>
        </a:p>
      </dgm:t>
    </dgm:pt>
    <dgm:pt modelId="{664CE3CD-956D-445A-BA30-1D713847022E}" type="parTrans" cxnId="{E6EBF1EB-471A-41B1-A784-35E496C43610}">
      <dgm:prSet/>
      <dgm:spPr/>
      <dgm:t>
        <a:bodyPr/>
        <a:lstStyle/>
        <a:p>
          <a:endParaRPr lang="es-CO"/>
        </a:p>
      </dgm:t>
    </dgm:pt>
    <dgm:pt modelId="{87834295-25DC-4681-A295-FAD05D0D14C1}" type="sibTrans" cxnId="{E6EBF1EB-471A-41B1-A784-35E496C43610}">
      <dgm:prSet/>
      <dgm:spPr/>
      <dgm:t>
        <a:bodyPr/>
        <a:lstStyle/>
        <a:p>
          <a:endParaRPr lang="es-CO"/>
        </a:p>
      </dgm:t>
    </dgm:pt>
    <dgm:pt modelId="{82AC8692-4659-423D-9B9D-26DEAF1BC122}">
      <dgm:prSet phldrT="[Text]" custT="1"/>
      <dgm:spPr>
        <a:solidFill>
          <a:srgbClr val="FF99CC"/>
        </a:solidFill>
      </dgm:spPr>
      <dgm:t>
        <a:bodyPr/>
        <a:lstStyle/>
        <a:p>
          <a:r>
            <a:rPr lang="es-CO" sz="1200" b="1">
              <a:solidFill>
                <a:schemeClr val="tx1"/>
              </a:solidFill>
            </a:rPr>
            <a:t>1. Implementar y mantener:</a:t>
          </a:r>
          <a:endParaRPr lang="es-CO" sz="1200">
            <a:solidFill>
              <a:schemeClr val="tx1"/>
            </a:solidFill>
          </a:endParaRPr>
        </a:p>
      </dgm:t>
    </dgm:pt>
    <dgm:pt modelId="{0F2A0A3F-A81E-4ACC-A936-3FF6804155A8}" type="parTrans" cxnId="{5E172E04-41D8-44C2-ACDD-CA55DDF2063C}">
      <dgm:prSet/>
      <dgm:spPr/>
      <dgm:t>
        <a:bodyPr/>
        <a:lstStyle/>
        <a:p>
          <a:endParaRPr lang="es-CO"/>
        </a:p>
      </dgm:t>
    </dgm:pt>
    <dgm:pt modelId="{BD6725FB-320E-4611-94BF-DA37917FB1A4}" type="sibTrans" cxnId="{5E172E04-41D8-44C2-ACDD-CA55DDF2063C}">
      <dgm:prSet/>
      <dgm:spPr/>
      <dgm:t>
        <a:bodyPr/>
        <a:lstStyle/>
        <a:p>
          <a:endParaRPr lang="es-CO"/>
        </a:p>
      </dgm:t>
    </dgm:pt>
    <dgm:pt modelId="{45F69DAF-7EDB-4C5A-8E16-DB48499669F2}">
      <dgm:prSet phldrT="[Text]" custT="1"/>
      <dgm:spPr>
        <a:solidFill>
          <a:srgbClr val="FF99CC"/>
        </a:solidFill>
      </dgm:spPr>
      <dgm:t>
        <a:bodyPr/>
        <a:lstStyle/>
        <a:p>
          <a:r>
            <a:rPr lang="es-CO" sz="1200" b="1">
              <a:solidFill>
                <a:schemeClr val="tx1"/>
              </a:solidFill>
            </a:rPr>
            <a:t>2. Establecer y documentar:</a:t>
          </a:r>
          <a:endParaRPr lang="es-CO" sz="1200">
            <a:solidFill>
              <a:schemeClr val="tx1"/>
            </a:solidFill>
          </a:endParaRPr>
        </a:p>
      </dgm:t>
    </dgm:pt>
    <dgm:pt modelId="{0891A849-62CC-4C7E-B7FA-A777B946DB40}" type="parTrans" cxnId="{9A494EB7-C3FF-4D01-BE4E-C359DCCDDA90}">
      <dgm:prSet/>
      <dgm:spPr/>
      <dgm:t>
        <a:bodyPr/>
        <a:lstStyle/>
        <a:p>
          <a:endParaRPr lang="es-CO"/>
        </a:p>
      </dgm:t>
    </dgm:pt>
    <dgm:pt modelId="{467E002E-E8B0-4D4F-88BB-93DA2D046FD7}" type="sibTrans" cxnId="{9A494EB7-C3FF-4D01-BE4E-C359DCCDDA90}">
      <dgm:prSet/>
      <dgm:spPr/>
      <dgm:t>
        <a:bodyPr/>
        <a:lstStyle/>
        <a:p>
          <a:endParaRPr lang="es-CO"/>
        </a:p>
      </dgm:t>
    </dgm:pt>
    <dgm:pt modelId="{D9C1CC9E-AF2B-46D3-8C57-C3F90534BA2A}">
      <dgm:prSet phldrT="[Text]"/>
      <dgm:spPr/>
      <dgm:t>
        <a:bodyPr/>
        <a:lstStyle/>
        <a:p>
          <a:pPr algn="l"/>
          <a:r>
            <a:rPr lang="es-CO"/>
            <a:t>-Sistemas de circuito cerrado de televisión monitoreado por personal competente durante las 24 horas.</a:t>
          </a:r>
        </a:p>
        <a:p>
          <a:pPr algn="l"/>
          <a:r>
            <a:rPr lang="es-CO"/>
            <a:t>- Sistemas de respaldo de imágenes y video con capacidad de almacenamiento suficiente para responder a posibles eventos.</a:t>
          </a:r>
        </a:p>
      </dgm:t>
    </dgm:pt>
    <dgm:pt modelId="{BCC732C2-3BFC-49BC-B3C5-52ED2B445F0D}" type="parTrans" cxnId="{7A73AA68-0B83-411D-895A-05999470928D}">
      <dgm:prSet/>
      <dgm:spPr/>
      <dgm:t>
        <a:bodyPr/>
        <a:lstStyle/>
        <a:p>
          <a:endParaRPr lang="es-CO"/>
        </a:p>
      </dgm:t>
    </dgm:pt>
    <dgm:pt modelId="{0AA50B89-C99B-419C-9B61-1680645DE4ED}" type="sibTrans" cxnId="{7A73AA68-0B83-411D-895A-05999470928D}">
      <dgm:prSet/>
      <dgm:spPr/>
      <dgm:t>
        <a:bodyPr/>
        <a:lstStyle/>
        <a:p>
          <a:endParaRPr lang="es-CO"/>
        </a:p>
      </dgm:t>
    </dgm:pt>
    <dgm:pt modelId="{C925207A-AAA8-467A-8FBF-CA330D6D657F}">
      <dgm:prSet phldrT="[Text]" custT="1"/>
      <dgm:spPr>
        <a:solidFill>
          <a:srgbClr val="FF99CC"/>
        </a:solidFill>
      </dgm:spPr>
      <dgm:t>
        <a:bodyPr/>
        <a:lstStyle/>
        <a:p>
          <a:r>
            <a:rPr lang="es-CO" sz="1200" b="1">
              <a:solidFill>
                <a:schemeClr val="tx1"/>
              </a:solidFill>
            </a:rPr>
            <a:t>3.Implementar y documentar de acuerdo con su gestión de riesgos:</a:t>
          </a:r>
          <a:endParaRPr lang="es-CO" sz="1200">
            <a:solidFill>
              <a:schemeClr val="tx1"/>
            </a:solidFill>
          </a:endParaRPr>
        </a:p>
      </dgm:t>
    </dgm:pt>
    <dgm:pt modelId="{F23A7FB4-982C-4A34-9DAE-9B3FE1622349}" type="parTrans" cxnId="{0797FC0A-01E5-47AC-8CB8-A55E8B97379A}">
      <dgm:prSet/>
      <dgm:spPr/>
      <dgm:t>
        <a:bodyPr/>
        <a:lstStyle/>
        <a:p>
          <a:endParaRPr lang="es-CO"/>
        </a:p>
      </dgm:t>
    </dgm:pt>
    <dgm:pt modelId="{14802E9E-6823-4883-AC47-733A5B8370CE}" type="sibTrans" cxnId="{0797FC0A-01E5-47AC-8CB8-A55E8B97379A}">
      <dgm:prSet/>
      <dgm:spPr/>
      <dgm:t>
        <a:bodyPr/>
        <a:lstStyle/>
        <a:p>
          <a:endParaRPr lang="es-CO"/>
        </a:p>
      </dgm:t>
    </dgm:pt>
    <dgm:pt modelId="{DE341233-6EF0-4F0C-BF9B-3CF10F8FBB5E}" type="pres">
      <dgm:prSet presAssocID="{D48D734D-2A58-4EEF-BC5D-74135B6B8EA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F7E1F6-1206-4F39-A99E-F567200D6E6B}" type="pres">
      <dgm:prSet presAssocID="{798E38EB-63C8-4773-BD4F-EDE950103709}" presName="vertOne" presStyleCnt="0"/>
      <dgm:spPr/>
    </dgm:pt>
    <dgm:pt modelId="{E241ECDB-3F9D-48AD-A33E-F7D28DC9ABAB}" type="pres">
      <dgm:prSet presAssocID="{798E38EB-63C8-4773-BD4F-EDE950103709}" presName="txOne" presStyleLbl="node0" presStyleIdx="0" presStyleCnt="1" custScaleY="45702">
        <dgm:presLayoutVars>
          <dgm:chPref val="3"/>
        </dgm:presLayoutVars>
      </dgm:prSet>
      <dgm:spPr/>
    </dgm:pt>
    <dgm:pt modelId="{63762621-3201-4048-8C9B-3633F2E62BB8}" type="pres">
      <dgm:prSet presAssocID="{798E38EB-63C8-4773-BD4F-EDE950103709}" presName="parTransOne" presStyleCnt="0"/>
      <dgm:spPr/>
    </dgm:pt>
    <dgm:pt modelId="{1BA61336-6665-49AD-B8D2-9781217E230C}" type="pres">
      <dgm:prSet presAssocID="{798E38EB-63C8-4773-BD4F-EDE950103709}" presName="horzOne" presStyleCnt="0"/>
      <dgm:spPr/>
    </dgm:pt>
    <dgm:pt modelId="{E152F395-4906-4BCA-90C4-DC2DDB759B73}" type="pres">
      <dgm:prSet presAssocID="{2FA1B501-C37D-4855-AE86-93BDCDCAADEE}" presName="vertTwo" presStyleCnt="0"/>
      <dgm:spPr/>
    </dgm:pt>
    <dgm:pt modelId="{7DA8C663-25C4-46C8-AF31-8315F6111D88}" type="pres">
      <dgm:prSet presAssocID="{2FA1B501-C37D-4855-AE86-93BDCDCAADEE}" presName="txTwo" presStyleLbl="node2" presStyleIdx="0" presStyleCnt="2">
        <dgm:presLayoutVars>
          <dgm:chPref val="3"/>
        </dgm:presLayoutVars>
      </dgm:prSet>
      <dgm:spPr/>
    </dgm:pt>
    <dgm:pt modelId="{F9470DAB-D864-4835-8455-AF918E3993F9}" type="pres">
      <dgm:prSet presAssocID="{2FA1B501-C37D-4855-AE86-93BDCDCAADEE}" presName="parTransTwo" presStyleCnt="0"/>
      <dgm:spPr/>
    </dgm:pt>
    <dgm:pt modelId="{AABB3A12-6491-462B-953A-DF9400ADA6F8}" type="pres">
      <dgm:prSet presAssocID="{2FA1B501-C37D-4855-AE86-93BDCDCAADEE}" presName="horzTwo" presStyleCnt="0"/>
      <dgm:spPr/>
    </dgm:pt>
    <dgm:pt modelId="{D43953E9-C9B0-46FA-AAC7-3DE0C91C55BE}" type="pres">
      <dgm:prSet presAssocID="{82AC8692-4659-423D-9B9D-26DEAF1BC122}" presName="vertThree" presStyleCnt="0"/>
      <dgm:spPr/>
    </dgm:pt>
    <dgm:pt modelId="{DB7AD8E2-CC80-43A1-86A8-304134AF051F}" type="pres">
      <dgm:prSet presAssocID="{82AC8692-4659-423D-9B9D-26DEAF1BC122}" presName="txThree" presStyleLbl="node3" presStyleIdx="0" presStyleCnt="3">
        <dgm:presLayoutVars>
          <dgm:chPref val="3"/>
        </dgm:presLayoutVars>
      </dgm:prSet>
      <dgm:spPr/>
    </dgm:pt>
    <dgm:pt modelId="{A9ADE1F1-3D43-49AE-9AF8-DEC45ED1D3D4}" type="pres">
      <dgm:prSet presAssocID="{82AC8692-4659-423D-9B9D-26DEAF1BC122}" presName="horzThree" presStyleCnt="0"/>
      <dgm:spPr/>
    </dgm:pt>
    <dgm:pt modelId="{16AB9B0B-F251-489D-BE1B-8D4C141528DD}" type="pres">
      <dgm:prSet presAssocID="{BD6725FB-320E-4611-94BF-DA37917FB1A4}" presName="sibSpaceThree" presStyleCnt="0"/>
      <dgm:spPr/>
    </dgm:pt>
    <dgm:pt modelId="{00AD4DBA-CF19-40DF-813F-5E48D92936AF}" type="pres">
      <dgm:prSet presAssocID="{45F69DAF-7EDB-4C5A-8E16-DB48499669F2}" presName="vertThree" presStyleCnt="0"/>
      <dgm:spPr/>
    </dgm:pt>
    <dgm:pt modelId="{B693594D-7C36-4D79-B472-7A15A03F5100}" type="pres">
      <dgm:prSet presAssocID="{45F69DAF-7EDB-4C5A-8E16-DB48499669F2}" presName="txThree" presStyleLbl="node3" presStyleIdx="1" presStyleCnt="3">
        <dgm:presLayoutVars>
          <dgm:chPref val="3"/>
        </dgm:presLayoutVars>
      </dgm:prSet>
      <dgm:spPr/>
    </dgm:pt>
    <dgm:pt modelId="{51D97F78-A366-44EC-B43A-3C1A7F289C8D}" type="pres">
      <dgm:prSet presAssocID="{45F69DAF-7EDB-4C5A-8E16-DB48499669F2}" presName="horzThree" presStyleCnt="0"/>
      <dgm:spPr/>
    </dgm:pt>
    <dgm:pt modelId="{550B35CC-174E-41A8-B2D9-FF7F963A307F}" type="pres">
      <dgm:prSet presAssocID="{87834295-25DC-4681-A295-FAD05D0D14C1}" presName="sibSpaceTwo" presStyleCnt="0"/>
      <dgm:spPr/>
    </dgm:pt>
    <dgm:pt modelId="{97E8A3B2-D617-4FB0-866F-BB539B411159}" type="pres">
      <dgm:prSet presAssocID="{D9C1CC9E-AF2B-46D3-8C57-C3F90534BA2A}" presName="vertTwo" presStyleCnt="0"/>
      <dgm:spPr/>
    </dgm:pt>
    <dgm:pt modelId="{A47C23FA-C938-4D69-B522-BA3BFC73B61B}" type="pres">
      <dgm:prSet presAssocID="{D9C1CC9E-AF2B-46D3-8C57-C3F90534BA2A}" presName="txTwo" presStyleLbl="node2" presStyleIdx="1" presStyleCnt="2">
        <dgm:presLayoutVars>
          <dgm:chPref val="3"/>
        </dgm:presLayoutVars>
      </dgm:prSet>
      <dgm:spPr/>
    </dgm:pt>
    <dgm:pt modelId="{B62D3DC0-5CC8-42E4-AE77-112F84049E4A}" type="pres">
      <dgm:prSet presAssocID="{D9C1CC9E-AF2B-46D3-8C57-C3F90534BA2A}" presName="parTransTwo" presStyleCnt="0"/>
      <dgm:spPr/>
    </dgm:pt>
    <dgm:pt modelId="{BDE15CA4-A534-4062-B97C-EF44DADF6956}" type="pres">
      <dgm:prSet presAssocID="{D9C1CC9E-AF2B-46D3-8C57-C3F90534BA2A}" presName="horzTwo" presStyleCnt="0"/>
      <dgm:spPr/>
    </dgm:pt>
    <dgm:pt modelId="{965E804E-4E94-4BC6-AA13-BB3C480F2FA3}" type="pres">
      <dgm:prSet presAssocID="{C925207A-AAA8-467A-8FBF-CA330D6D657F}" presName="vertThree" presStyleCnt="0"/>
      <dgm:spPr/>
    </dgm:pt>
    <dgm:pt modelId="{69FB35F9-3A3F-4775-A5ED-BB222E65EE60}" type="pres">
      <dgm:prSet presAssocID="{C925207A-AAA8-467A-8FBF-CA330D6D657F}" presName="txThree" presStyleLbl="node3" presStyleIdx="2" presStyleCnt="3">
        <dgm:presLayoutVars>
          <dgm:chPref val="3"/>
        </dgm:presLayoutVars>
      </dgm:prSet>
      <dgm:spPr/>
    </dgm:pt>
    <dgm:pt modelId="{DBFE42B5-C187-4A35-928C-F5F8E0633FBD}" type="pres">
      <dgm:prSet presAssocID="{C925207A-AAA8-467A-8FBF-CA330D6D657F}" presName="horzThree" presStyleCnt="0"/>
      <dgm:spPr/>
    </dgm:pt>
  </dgm:ptLst>
  <dgm:cxnLst>
    <dgm:cxn modelId="{5E172E04-41D8-44C2-ACDD-CA55DDF2063C}" srcId="{2FA1B501-C37D-4855-AE86-93BDCDCAADEE}" destId="{82AC8692-4659-423D-9B9D-26DEAF1BC122}" srcOrd="0" destOrd="0" parTransId="{0F2A0A3F-A81E-4ACC-A936-3FF6804155A8}" sibTransId="{BD6725FB-320E-4611-94BF-DA37917FB1A4}"/>
    <dgm:cxn modelId="{0797FC0A-01E5-47AC-8CB8-A55E8B97379A}" srcId="{D9C1CC9E-AF2B-46D3-8C57-C3F90534BA2A}" destId="{C925207A-AAA8-467A-8FBF-CA330D6D657F}" srcOrd="0" destOrd="0" parTransId="{F23A7FB4-982C-4A34-9DAE-9B3FE1622349}" sibTransId="{14802E9E-6823-4883-AC47-733A5B8370CE}"/>
    <dgm:cxn modelId="{02DE5714-614C-453F-8F8D-88AAB7FA31C9}" type="presOf" srcId="{45F69DAF-7EDB-4C5A-8E16-DB48499669F2}" destId="{B693594D-7C36-4D79-B472-7A15A03F5100}" srcOrd="0" destOrd="0" presId="urn:microsoft.com/office/officeart/2005/8/layout/architecture"/>
    <dgm:cxn modelId="{D6D64133-AE85-47B2-BC9A-2E91B29D3B75}" type="presOf" srcId="{C925207A-AAA8-467A-8FBF-CA330D6D657F}" destId="{69FB35F9-3A3F-4775-A5ED-BB222E65EE60}" srcOrd="0" destOrd="0" presId="urn:microsoft.com/office/officeart/2005/8/layout/architecture"/>
    <dgm:cxn modelId="{7A73AA68-0B83-411D-895A-05999470928D}" srcId="{798E38EB-63C8-4773-BD4F-EDE950103709}" destId="{D9C1CC9E-AF2B-46D3-8C57-C3F90534BA2A}" srcOrd="1" destOrd="0" parTransId="{BCC732C2-3BFC-49BC-B3C5-52ED2B445F0D}" sibTransId="{0AA50B89-C99B-419C-9B61-1680645DE4ED}"/>
    <dgm:cxn modelId="{DE0DE7AE-43A4-4C7A-B08B-BE396CC81392}" type="presOf" srcId="{798E38EB-63C8-4773-BD4F-EDE950103709}" destId="{E241ECDB-3F9D-48AD-A33E-F7D28DC9ABAB}" srcOrd="0" destOrd="0" presId="urn:microsoft.com/office/officeart/2005/8/layout/architecture"/>
    <dgm:cxn modelId="{5A0B6AB5-49FA-4484-B3A4-6AFE7D64C7DC}" type="presOf" srcId="{2FA1B501-C37D-4855-AE86-93BDCDCAADEE}" destId="{7DA8C663-25C4-46C8-AF31-8315F6111D88}" srcOrd="0" destOrd="0" presId="urn:microsoft.com/office/officeart/2005/8/layout/architecture"/>
    <dgm:cxn modelId="{9A494EB7-C3FF-4D01-BE4E-C359DCCDDA90}" srcId="{2FA1B501-C37D-4855-AE86-93BDCDCAADEE}" destId="{45F69DAF-7EDB-4C5A-8E16-DB48499669F2}" srcOrd="1" destOrd="0" parTransId="{0891A849-62CC-4C7E-B7FA-A777B946DB40}" sibTransId="{467E002E-E8B0-4D4F-88BB-93DA2D046FD7}"/>
    <dgm:cxn modelId="{14B6D2CE-79F1-41FF-81F6-92A5F3162779}" type="presOf" srcId="{D9C1CC9E-AF2B-46D3-8C57-C3F90534BA2A}" destId="{A47C23FA-C938-4D69-B522-BA3BFC73B61B}" srcOrd="0" destOrd="0" presId="urn:microsoft.com/office/officeart/2005/8/layout/architecture"/>
    <dgm:cxn modelId="{5D79ECD9-E114-42D3-A588-2EABEF32EEE0}" type="presOf" srcId="{82AC8692-4659-423D-9B9D-26DEAF1BC122}" destId="{DB7AD8E2-CC80-43A1-86A8-304134AF051F}" srcOrd="0" destOrd="0" presId="urn:microsoft.com/office/officeart/2005/8/layout/architecture"/>
    <dgm:cxn modelId="{E6EBF1EB-471A-41B1-A784-35E496C43610}" srcId="{798E38EB-63C8-4773-BD4F-EDE950103709}" destId="{2FA1B501-C37D-4855-AE86-93BDCDCAADEE}" srcOrd="0" destOrd="0" parTransId="{664CE3CD-956D-445A-BA30-1D713847022E}" sibTransId="{87834295-25DC-4681-A295-FAD05D0D14C1}"/>
    <dgm:cxn modelId="{51DABCF0-FD2E-4429-BA35-6EACDA6C9F03}" type="presOf" srcId="{D48D734D-2A58-4EEF-BC5D-74135B6B8EA0}" destId="{DE341233-6EF0-4F0C-BF9B-3CF10F8FBB5E}" srcOrd="0" destOrd="0" presId="urn:microsoft.com/office/officeart/2005/8/layout/architecture"/>
    <dgm:cxn modelId="{1B53E8F3-B451-4CD6-8486-0D6E55C354C6}" srcId="{D48D734D-2A58-4EEF-BC5D-74135B6B8EA0}" destId="{798E38EB-63C8-4773-BD4F-EDE950103709}" srcOrd="0" destOrd="0" parTransId="{22C00C54-B9FD-4ACF-B227-DE2D2CD9BC74}" sibTransId="{D24CEA95-7A29-4000-BF09-ECE7E2B9D911}"/>
    <dgm:cxn modelId="{3FC16613-76B3-4165-99BC-9CE2710C0C56}" type="presParOf" srcId="{DE341233-6EF0-4F0C-BF9B-3CF10F8FBB5E}" destId="{8EF7E1F6-1206-4F39-A99E-F567200D6E6B}" srcOrd="0" destOrd="0" presId="urn:microsoft.com/office/officeart/2005/8/layout/architecture"/>
    <dgm:cxn modelId="{078C6622-FE05-47F8-B911-5B406CD734C0}" type="presParOf" srcId="{8EF7E1F6-1206-4F39-A99E-F567200D6E6B}" destId="{E241ECDB-3F9D-48AD-A33E-F7D28DC9ABAB}" srcOrd="0" destOrd="0" presId="urn:microsoft.com/office/officeart/2005/8/layout/architecture"/>
    <dgm:cxn modelId="{A422BB4F-02B6-475A-9F52-6F5973B6418F}" type="presParOf" srcId="{8EF7E1F6-1206-4F39-A99E-F567200D6E6B}" destId="{63762621-3201-4048-8C9B-3633F2E62BB8}" srcOrd="1" destOrd="0" presId="urn:microsoft.com/office/officeart/2005/8/layout/architecture"/>
    <dgm:cxn modelId="{17DCAD75-2F58-4447-A3CF-C8524BF2F30A}" type="presParOf" srcId="{8EF7E1F6-1206-4F39-A99E-F567200D6E6B}" destId="{1BA61336-6665-49AD-B8D2-9781217E230C}" srcOrd="2" destOrd="0" presId="urn:microsoft.com/office/officeart/2005/8/layout/architecture"/>
    <dgm:cxn modelId="{5C15DD43-4226-49BC-9A51-CFEA6B051B4E}" type="presParOf" srcId="{1BA61336-6665-49AD-B8D2-9781217E230C}" destId="{E152F395-4906-4BCA-90C4-DC2DDB759B73}" srcOrd="0" destOrd="0" presId="urn:microsoft.com/office/officeart/2005/8/layout/architecture"/>
    <dgm:cxn modelId="{BE632DBB-FDFC-48E5-B602-07DFF4CAD8F2}" type="presParOf" srcId="{E152F395-4906-4BCA-90C4-DC2DDB759B73}" destId="{7DA8C663-25C4-46C8-AF31-8315F6111D88}" srcOrd="0" destOrd="0" presId="urn:microsoft.com/office/officeart/2005/8/layout/architecture"/>
    <dgm:cxn modelId="{BCA1D0D8-EF2D-4E32-9355-7DCAE2BF945A}" type="presParOf" srcId="{E152F395-4906-4BCA-90C4-DC2DDB759B73}" destId="{F9470DAB-D864-4835-8455-AF918E3993F9}" srcOrd="1" destOrd="0" presId="urn:microsoft.com/office/officeart/2005/8/layout/architecture"/>
    <dgm:cxn modelId="{59FEC425-4AA9-44C5-AF3E-547038A4243C}" type="presParOf" srcId="{E152F395-4906-4BCA-90C4-DC2DDB759B73}" destId="{AABB3A12-6491-462B-953A-DF9400ADA6F8}" srcOrd="2" destOrd="0" presId="urn:microsoft.com/office/officeart/2005/8/layout/architecture"/>
    <dgm:cxn modelId="{8CFD5DBC-6A56-47ED-9973-5FFEE823E3CB}" type="presParOf" srcId="{AABB3A12-6491-462B-953A-DF9400ADA6F8}" destId="{D43953E9-C9B0-46FA-AAC7-3DE0C91C55BE}" srcOrd="0" destOrd="0" presId="urn:microsoft.com/office/officeart/2005/8/layout/architecture"/>
    <dgm:cxn modelId="{48C2642E-C273-4D39-9539-740232CF79DB}" type="presParOf" srcId="{D43953E9-C9B0-46FA-AAC7-3DE0C91C55BE}" destId="{DB7AD8E2-CC80-43A1-86A8-304134AF051F}" srcOrd="0" destOrd="0" presId="urn:microsoft.com/office/officeart/2005/8/layout/architecture"/>
    <dgm:cxn modelId="{0C844382-33F3-4D84-82B3-E48645BC3859}" type="presParOf" srcId="{D43953E9-C9B0-46FA-AAC7-3DE0C91C55BE}" destId="{A9ADE1F1-3D43-49AE-9AF8-DEC45ED1D3D4}" srcOrd="1" destOrd="0" presId="urn:microsoft.com/office/officeart/2005/8/layout/architecture"/>
    <dgm:cxn modelId="{6B225205-AC34-41AB-A656-1BD45059660E}" type="presParOf" srcId="{AABB3A12-6491-462B-953A-DF9400ADA6F8}" destId="{16AB9B0B-F251-489D-BE1B-8D4C141528DD}" srcOrd="1" destOrd="0" presId="urn:microsoft.com/office/officeart/2005/8/layout/architecture"/>
    <dgm:cxn modelId="{AC896B55-A840-4504-A584-C527BFFFC8ED}" type="presParOf" srcId="{AABB3A12-6491-462B-953A-DF9400ADA6F8}" destId="{00AD4DBA-CF19-40DF-813F-5E48D92936AF}" srcOrd="2" destOrd="0" presId="urn:microsoft.com/office/officeart/2005/8/layout/architecture"/>
    <dgm:cxn modelId="{DDAA5F1A-1138-4660-A67E-8ED7FCC98B89}" type="presParOf" srcId="{00AD4DBA-CF19-40DF-813F-5E48D92936AF}" destId="{B693594D-7C36-4D79-B472-7A15A03F5100}" srcOrd="0" destOrd="0" presId="urn:microsoft.com/office/officeart/2005/8/layout/architecture"/>
    <dgm:cxn modelId="{2270E77D-225F-453C-A04D-EAEDBE9A87BB}" type="presParOf" srcId="{00AD4DBA-CF19-40DF-813F-5E48D92936AF}" destId="{51D97F78-A366-44EC-B43A-3C1A7F289C8D}" srcOrd="1" destOrd="0" presId="urn:microsoft.com/office/officeart/2005/8/layout/architecture"/>
    <dgm:cxn modelId="{6BB1F326-754E-46DF-9037-0140049159DF}" type="presParOf" srcId="{1BA61336-6665-49AD-B8D2-9781217E230C}" destId="{550B35CC-174E-41A8-B2D9-FF7F963A307F}" srcOrd="1" destOrd="0" presId="urn:microsoft.com/office/officeart/2005/8/layout/architecture"/>
    <dgm:cxn modelId="{9EA1CC3C-A65A-441F-A663-65CDAC9EDFE7}" type="presParOf" srcId="{1BA61336-6665-49AD-B8D2-9781217E230C}" destId="{97E8A3B2-D617-4FB0-866F-BB539B411159}" srcOrd="2" destOrd="0" presId="urn:microsoft.com/office/officeart/2005/8/layout/architecture"/>
    <dgm:cxn modelId="{57EBB16C-1427-4A3E-B87E-8BE8C057AE6A}" type="presParOf" srcId="{97E8A3B2-D617-4FB0-866F-BB539B411159}" destId="{A47C23FA-C938-4D69-B522-BA3BFC73B61B}" srcOrd="0" destOrd="0" presId="urn:microsoft.com/office/officeart/2005/8/layout/architecture"/>
    <dgm:cxn modelId="{2506BC90-444F-4106-95DE-A4480E420EF8}" type="presParOf" srcId="{97E8A3B2-D617-4FB0-866F-BB539B411159}" destId="{B62D3DC0-5CC8-42E4-AE77-112F84049E4A}" srcOrd="1" destOrd="0" presId="urn:microsoft.com/office/officeart/2005/8/layout/architecture"/>
    <dgm:cxn modelId="{838009E6-AC1D-4B50-9E08-0709E60E702D}" type="presParOf" srcId="{97E8A3B2-D617-4FB0-866F-BB539B411159}" destId="{BDE15CA4-A534-4062-B97C-EF44DADF6956}" srcOrd="2" destOrd="0" presId="urn:microsoft.com/office/officeart/2005/8/layout/architecture"/>
    <dgm:cxn modelId="{C5CA34F6-CD77-460C-8A26-191BBCDDA786}" type="presParOf" srcId="{BDE15CA4-A534-4062-B97C-EF44DADF6956}" destId="{965E804E-4E94-4BC6-AA13-BB3C480F2FA3}" srcOrd="0" destOrd="0" presId="urn:microsoft.com/office/officeart/2005/8/layout/architecture"/>
    <dgm:cxn modelId="{B741F37F-1AC0-4A17-9F54-46AEC45B4DC7}" type="presParOf" srcId="{965E804E-4E94-4BC6-AA13-BB3C480F2FA3}" destId="{69FB35F9-3A3F-4775-A5ED-BB222E65EE60}" srcOrd="0" destOrd="0" presId="urn:microsoft.com/office/officeart/2005/8/layout/architecture"/>
    <dgm:cxn modelId="{884C50E2-0FCE-444A-BD1C-35D7FAFAA714}" type="presParOf" srcId="{965E804E-4E94-4BC6-AA13-BB3C480F2FA3}" destId="{DBFE42B5-C187-4A35-928C-F5F8E0633FB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8D734D-2A58-4EEF-BC5D-74135B6B8EA0}" type="doc">
      <dgm:prSet loTypeId="urn:microsoft.com/office/officeart/2005/8/layout/architecture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798E38EB-63C8-4773-BD4F-EDE950103709}">
      <dgm:prSet phldrT="[Text]" custT="1"/>
      <dgm:spPr/>
      <dgm:t>
        <a:bodyPr/>
        <a:lstStyle/>
        <a:p>
          <a:pPr algn="l"/>
          <a:r>
            <a:rPr lang="es-CO" sz="1000"/>
            <a:t>La empresa debería tener un servicio de seguridad competente de conformidad con los requisitos legales y que garantice una acción de respuesta oportuna.</a:t>
          </a:r>
        </a:p>
      </dgm:t>
    </dgm:pt>
    <dgm:pt modelId="{22C00C54-B9FD-4ACF-B227-DE2D2CD9BC74}" type="parTrans" cxnId="{1B53E8F3-B451-4CD6-8486-0D6E55C354C6}">
      <dgm:prSet/>
      <dgm:spPr/>
      <dgm:t>
        <a:bodyPr/>
        <a:lstStyle/>
        <a:p>
          <a:endParaRPr lang="es-CO"/>
        </a:p>
      </dgm:t>
    </dgm:pt>
    <dgm:pt modelId="{D24CEA95-7A29-4000-BF09-ECE7E2B9D911}" type="sibTrans" cxnId="{1B53E8F3-B451-4CD6-8486-0D6E55C354C6}">
      <dgm:prSet/>
      <dgm:spPr/>
      <dgm:t>
        <a:bodyPr/>
        <a:lstStyle/>
        <a:p>
          <a:endParaRPr lang="es-CO"/>
        </a:p>
      </dgm:t>
    </dgm:pt>
    <dgm:pt modelId="{2FA1B501-C37D-4855-AE86-93BDCDCAADEE}">
      <dgm:prSet phldrT="[Text]"/>
      <dgm:spPr/>
      <dgm:t>
        <a:bodyPr/>
        <a:lstStyle/>
        <a:p>
          <a:pPr algn="l"/>
          <a:r>
            <a:rPr lang="es-CO" dirty="0"/>
            <a:t>- Estructuras y barreras perimetrales que impidan el acceso no autorizado.</a:t>
          </a:r>
        </a:p>
        <a:p>
          <a:pPr algn="l"/>
          <a:r>
            <a:rPr lang="es-CO" dirty="0"/>
            <a:t>- Cerraduras en puertas y ventanas.</a:t>
          </a:r>
        </a:p>
        <a:p>
          <a:pPr algn="l"/>
          <a:r>
            <a:rPr lang="es-CO" dirty="0"/>
            <a:t>-  Sistemas de alarma que identifiquen el acceso no autorizado.</a:t>
          </a:r>
        </a:p>
      </dgm:t>
    </dgm:pt>
    <dgm:pt modelId="{664CE3CD-956D-445A-BA30-1D713847022E}" type="parTrans" cxnId="{E6EBF1EB-471A-41B1-A784-35E496C43610}">
      <dgm:prSet/>
      <dgm:spPr/>
      <dgm:t>
        <a:bodyPr/>
        <a:lstStyle/>
        <a:p>
          <a:endParaRPr lang="es-CO"/>
        </a:p>
      </dgm:t>
    </dgm:pt>
    <dgm:pt modelId="{87834295-25DC-4681-A295-FAD05D0D14C1}" type="sibTrans" cxnId="{E6EBF1EB-471A-41B1-A784-35E496C43610}">
      <dgm:prSet/>
      <dgm:spPr/>
      <dgm:t>
        <a:bodyPr/>
        <a:lstStyle/>
        <a:p>
          <a:endParaRPr lang="es-CO"/>
        </a:p>
      </dgm:t>
    </dgm:pt>
    <dgm:pt modelId="{82AC8692-4659-423D-9B9D-26DEAF1BC122}">
      <dgm:prSet phldrT="[Text]" custT="1"/>
      <dgm:spPr>
        <a:solidFill>
          <a:srgbClr val="FFFF66"/>
        </a:solidFill>
      </dgm:spPr>
      <dgm:t>
        <a:bodyPr/>
        <a:lstStyle/>
        <a:p>
          <a:r>
            <a:rPr lang="es-CO" sz="1200" b="1">
              <a:solidFill>
                <a:schemeClr val="tx1"/>
              </a:solidFill>
            </a:rPr>
            <a:t>1. Implementar y mantener:</a:t>
          </a:r>
          <a:endParaRPr lang="es-CO" sz="1200">
            <a:solidFill>
              <a:schemeClr val="tx1"/>
            </a:solidFill>
          </a:endParaRPr>
        </a:p>
      </dgm:t>
    </dgm:pt>
    <dgm:pt modelId="{0F2A0A3F-A81E-4ACC-A936-3FF6804155A8}" type="parTrans" cxnId="{5E172E04-41D8-44C2-ACDD-CA55DDF2063C}">
      <dgm:prSet/>
      <dgm:spPr/>
      <dgm:t>
        <a:bodyPr/>
        <a:lstStyle/>
        <a:p>
          <a:endParaRPr lang="es-CO"/>
        </a:p>
      </dgm:t>
    </dgm:pt>
    <dgm:pt modelId="{BD6725FB-320E-4611-94BF-DA37917FB1A4}" type="sibTrans" cxnId="{5E172E04-41D8-44C2-ACDD-CA55DDF2063C}">
      <dgm:prSet/>
      <dgm:spPr/>
      <dgm:t>
        <a:bodyPr/>
        <a:lstStyle/>
        <a:p>
          <a:endParaRPr lang="es-CO"/>
        </a:p>
      </dgm:t>
    </dgm:pt>
    <dgm:pt modelId="{45F69DAF-7EDB-4C5A-8E16-DB48499669F2}">
      <dgm:prSet phldrT="[Text]" custT="1"/>
      <dgm:spPr>
        <a:solidFill>
          <a:srgbClr val="FFFF66"/>
        </a:solidFill>
      </dgm:spPr>
      <dgm:t>
        <a:bodyPr/>
        <a:lstStyle/>
        <a:p>
          <a:r>
            <a:rPr lang="es-CO" sz="1200" b="1">
              <a:solidFill>
                <a:schemeClr val="tx1"/>
              </a:solidFill>
            </a:rPr>
            <a:t>2. Establecer y documentar:</a:t>
          </a:r>
          <a:endParaRPr lang="es-CO" sz="1200">
            <a:solidFill>
              <a:schemeClr val="tx1"/>
            </a:solidFill>
          </a:endParaRPr>
        </a:p>
      </dgm:t>
    </dgm:pt>
    <dgm:pt modelId="{0891A849-62CC-4C7E-B7FA-A777B946DB40}" type="parTrans" cxnId="{9A494EB7-C3FF-4D01-BE4E-C359DCCDDA90}">
      <dgm:prSet/>
      <dgm:spPr/>
      <dgm:t>
        <a:bodyPr/>
        <a:lstStyle/>
        <a:p>
          <a:endParaRPr lang="es-CO"/>
        </a:p>
      </dgm:t>
    </dgm:pt>
    <dgm:pt modelId="{467E002E-E8B0-4D4F-88BB-93DA2D046FD7}" type="sibTrans" cxnId="{9A494EB7-C3FF-4D01-BE4E-C359DCCDDA90}">
      <dgm:prSet/>
      <dgm:spPr/>
      <dgm:t>
        <a:bodyPr/>
        <a:lstStyle/>
        <a:p>
          <a:endParaRPr lang="es-CO"/>
        </a:p>
      </dgm:t>
    </dgm:pt>
    <dgm:pt modelId="{D9C1CC9E-AF2B-46D3-8C57-C3F90534BA2A}">
      <dgm:prSet phldrT="[Text]"/>
      <dgm:spPr/>
      <dgm:t>
        <a:bodyPr/>
        <a:lstStyle/>
        <a:p>
          <a:pPr algn="l"/>
          <a:r>
            <a:rPr lang="es-CO"/>
            <a:t>-Sistemas de circuito cerrado de televisión monitoreado por personal competente durante las 24 horas.</a:t>
          </a:r>
        </a:p>
        <a:p>
          <a:pPr algn="l"/>
          <a:r>
            <a:rPr lang="es-CO"/>
            <a:t>- Sistemas de respaldo de imágenes y video co capacidad de almacenamiento suficiente para responder a posibles eventos.</a:t>
          </a:r>
        </a:p>
      </dgm:t>
    </dgm:pt>
    <dgm:pt modelId="{BCC732C2-3BFC-49BC-B3C5-52ED2B445F0D}" type="parTrans" cxnId="{7A73AA68-0B83-411D-895A-05999470928D}">
      <dgm:prSet/>
      <dgm:spPr/>
      <dgm:t>
        <a:bodyPr/>
        <a:lstStyle/>
        <a:p>
          <a:endParaRPr lang="es-CO"/>
        </a:p>
      </dgm:t>
    </dgm:pt>
    <dgm:pt modelId="{0AA50B89-C99B-419C-9B61-1680645DE4ED}" type="sibTrans" cxnId="{7A73AA68-0B83-411D-895A-05999470928D}">
      <dgm:prSet/>
      <dgm:spPr/>
      <dgm:t>
        <a:bodyPr/>
        <a:lstStyle/>
        <a:p>
          <a:endParaRPr lang="es-CO"/>
        </a:p>
      </dgm:t>
    </dgm:pt>
    <dgm:pt modelId="{C925207A-AAA8-467A-8FBF-CA330D6D657F}">
      <dgm:prSet phldrT="[Text]" custT="1"/>
      <dgm:spPr>
        <a:solidFill>
          <a:srgbClr val="FFFF66"/>
        </a:solidFill>
      </dgm:spPr>
      <dgm:t>
        <a:bodyPr/>
        <a:lstStyle/>
        <a:p>
          <a:r>
            <a:rPr lang="es-CO" sz="1200" b="1">
              <a:solidFill>
                <a:schemeClr val="tx1"/>
              </a:solidFill>
            </a:rPr>
            <a:t>3.Implementar y documentar de acuerdo con su gestión de riesgos:</a:t>
          </a:r>
          <a:endParaRPr lang="es-CO" sz="1200">
            <a:solidFill>
              <a:schemeClr val="tx1"/>
            </a:solidFill>
          </a:endParaRPr>
        </a:p>
      </dgm:t>
    </dgm:pt>
    <dgm:pt modelId="{F23A7FB4-982C-4A34-9DAE-9B3FE1622349}" type="parTrans" cxnId="{0797FC0A-01E5-47AC-8CB8-A55E8B97379A}">
      <dgm:prSet/>
      <dgm:spPr/>
      <dgm:t>
        <a:bodyPr/>
        <a:lstStyle/>
        <a:p>
          <a:endParaRPr lang="es-CO"/>
        </a:p>
      </dgm:t>
    </dgm:pt>
    <dgm:pt modelId="{14802E9E-6823-4883-AC47-733A5B8370CE}" type="sibTrans" cxnId="{0797FC0A-01E5-47AC-8CB8-A55E8B97379A}">
      <dgm:prSet/>
      <dgm:spPr/>
      <dgm:t>
        <a:bodyPr/>
        <a:lstStyle/>
        <a:p>
          <a:endParaRPr lang="es-CO"/>
        </a:p>
      </dgm:t>
    </dgm:pt>
    <dgm:pt modelId="{DE341233-6EF0-4F0C-BF9B-3CF10F8FBB5E}" type="pres">
      <dgm:prSet presAssocID="{D48D734D-2A58-4EEF-BC5D-74135B6B8EA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F7E1F6-1206-4F39-A99E-F567200D6E6B}" type="pres">
      <dgm:prSet presAssocID="{798E38EB-63C8-4773-BD4F-EDE950103709}" presName="vertOne" presStyleCnt="0"/>
      <dgm:spPr/>
    </dgm:pt>
    <dgm:pt modelId="{E241ECDB-3F9D-48AD-A33E-F7D28DC9ABAB}" type="pres">
      <dgm:prSet presAssocID="{798E38EB-63C8-4773-BD4F-EDE950103709}" presName="txOne" presStyleLbl="node0" presStyleIdx="0" presStyleCnt="1" custScaleY="45702">
        <dgm:presLayoutVars>
          <dgm:chPref val="3"/>
        </dgm:presLayoutVars>
      </dgm:prSet>
      <dgm:spPr/>
    </dgm:pt>
    <dgm:pt modelId="{63762621-3201-4048-8C9B-3633F2E62BB8}" type="pres">
      <dgm:prSet presAssocID="{798E38EB-63C8-4773-BD4F-EDE950103709}" presName="parTransOne" presStyleCnt="0"/>
      <dgm:spPr/>
    </dgm:pt>
    <dgm:pt modelId="{1BA61336-6665-49AD-B8D2-9781217E230C}" type="pres">
      <dgm:prSet presAssocID="{798E38EB-63C8-4773-BD4F-EDE950103709}" presName="horzOne" presStyleCnt="0"/>
      <dgm:spPr/>
    </dgm:pt>
    <dgm:pt modelId="{E152F395-4906-4BCA-90C4-DC2DDB759B73}" type="pres">
      <dgm:prSet presAssocID="{2FA1B501-C37D-4855-AE86-93BDCDCAADEE}" presName="vertTwo" presStyleCnt="0"/>
      <dgm:spPr/>
    </dgm:pt>
    <dgm:pt modelId="{7DA8C663-25C4-46C8-AF31-8315F6111D88}" type="pres">
      <dgm:prSet presAssocID="{2FA1B501-C37D-4855-AE86-93BDCDCAADEE}" presName="txTwo" presStyleLbl="node2" presStyleIdx="0" presStyleCnt="2" custScaleX="49477" custLinFactNeighborX="-24085" custLinFactNeighborY="10308">
        <dgm:presLayoutVars>
          <dgm:chPref val="3"/>
        </dgm:presLayoutVars>
      </dgm:prSet>
      <dgm:spPr/>
    </dgm:pt>
    <dgm:pt modelId="{F9470DAB-D864-4835-8455-AF918E3993F9}" type="pres">
      <dgm:prSet presAssocID="{2FA1B501-C37D-4855-AE86-93BDCDCAADEE}" presName="parTransTwo" presStyleCnt="0"/>
      <dgm:spPr/>
    </dgm:pt>
    <dgm:pt modelId="{AABB3A12-6491-462B-953A-DF9400ADA6F8}" type="pres">
      <dgm:prSet presAssocID="{2FA1B501-C37D-4855-AE86-93BDCDCAADEE}" presName="horzTwo" presStyleCnt="0"/>
      <dgm:spPr/>
    </dgm:pt>
    <dgm:pt modelId="{D43953E9-C9B0-46FA-AAC7-3DE0C91C55BE}" type="pres">
      <dgm:prSet presAssocID="{82AC8692-4659-423D-9B9D-26DEAF1BC122}" presName="vertThree" presStyleCnt="0"/>
      <dgm:spPr/>
    </dgm:pt>
    <dgm:pt modelId="{DB7AD8E2-CC80-43A1-86A8-304134AF051F}" type="pres">
      <dgm:prSet presAssocID="{82AC8692-4659-423D-9B9D-26DEAF1BC122}" presName="txThree" presStyleLbl="node3" presStyleIdx="0" presStyleCnt="3">
        <dgm:presLayoutVars>
          <dgm:chPref val="3"/>
        </dgm:presLayoutVars>
      </dgm:prSet>
      <dgm:spPr/>
    </dgm:pt>
    <dgm:pt modelId="{A9ADE1F1-3D43-49AE-9AF8-DEC45ED1D3D4}" type="pres">
      <dgm:prSet presAssocID="{82AC8692-4659-423D-9B9D-26DEAF1BC122}" presName="horzThree" presStyleCnt="0"/>
      <dgm:spPr/>
    </dgm:pt>
    <dgm:pt modelId="{16AB9B0B-F251-489D-BE1B-8D4C141528DD}" type="pres">
      <dgm:prSet presAssocID="{BD6725FB-320E-4611-94BF-DA37917FB1A4}" presName="sibSpaceThree" presStyleCnt="0"/>
      <dgm:spPr/>
    </dgm:pt>
    <dgm:pt modelId="{00AD4DBA-CF19-40DF-813F-5E48D92936AF}" type="pres">
      <dgm:prSet presAssocID="{45F69DAF-7EDB-4C5A-8E16-DB48499669F2}" presName="vertThree" presStyleCnt="0"/>
      <dgm:spPr/>
    </dgm:pt>
    <dgm:pt modelId="{B693594D-7C36-4D79-B472-7A15A03F5100}" type="pres">
      <dgm:prSet presAssocID="{45F69DAF-7EDB-4C5A-8E16-DB48499669F2}" presName="txThree" presStyleLbl="node3" presStyleIdx="1" presStyleCnt="3">
        <dgm:presLayoutVars>
          <dgm:chPref val="3"/>
        </dgm:presLayoutVars>
      </dgm:prSet>
      <dgm:spPr/>
    </dgm:pt>
    <dgm:pt modelId="{51D97F78-A366-44EC-B43A-3C1A7F289C8D}" type="pres">
      <dgm:prSet presAssocID="{45F69DAF-7EDB-4C5A-8E16-DB48499669F2}" presName="horzThree" presStyleCnt="0"/>
      <dgm:spPr/>
    </dgm:pt>
    <dgm:pt modelId="{550B35CC-174E-41A8-B2D9-FF7F963A307F}" type="pres">
      <dgm:prSet presAssocID="{87834295-25DC-4681-A295-FAD05D0D14C1}" presName="sibSpaceTwo" presStyleCnt="0"/>
      <dgm:spPr/>
    </dgm:pt>
    <dgm:pt modelId="{97E8A3B2-D617-4FB0-866F-BB539B411159}" type="pres">
      <dgm:prSet presAssocID="{D9C1CC9E-AF2B-46D3-8C57-C3F90534BA2A}" presName="vertTwo" presStyleCnt="0"/>
      <dgm:spPr/>
    </dgm:pt>
    <dgm:pt modelId="{A47C23FA-C938-4D69-B522-BA3BFC73B61B}" type="pres">
      <dgm:prSet presAssocID="{D9C1CC9E-AF2B-46D3-8C57-C3F90534BA2A}" presName="txTwo" presStyleLbl="node2" presStyleIdx="1" presStyleCnt="2">
        <dgm:presLayoutVars>
          <dgm:chPref val="3"/>
        </dgm:presLayoutVars>
      </dgm:prSet>
      <dgm:spPr/>
    </dgm:pt>
    <dgm:pt modelId="{B62D3DC0-5CC8-42E4-AE77-112F84049E4A}" type="pres">
      <dgm:prSet presAssocID="{D9C1CC9E-AF2B-46D3-8C57-C3F90534BA2A}" presName="parTransTwo" presStyleCnt="0"/>
      <dgm:spPr/>
    </dgm:pt>
    <dgm:pt modelId="{BDE15CA4-A534-4062-B97C-EF44DADF6956}" type="pres">
      <dgm:prSet presAssocID="{D9C1CC9E-AF2B-46D3-8C57-C3F90534BA2A}" presName="horzTwo" presStyleCnt="0"/>
      <dgm:spPr/>
    </dgm:pt>
    <dgm:pt modelId="{965E804E-4E94-4BC6-AA13-BB3C480F2FA3}" type="pres">
      <dgm:prSet presAssocID="{C925207A-AAA8-467A-8FBF-CA330D6D657F}" presName="vertThree" presStyleCnt="0"/>
      <dgm:spPr/>
    </dgm:pt>
    <dgm:pt modelId="{69FB35F9-3A3F-4775-A5ED-BB222E65EE60}" type="pres">
      <dgm:prSet presAssocID="{C925207A-AAA8-467A-8FBF-CA330D6D657F}" presName="txThree" presStyleLbl="node3" presStyleIdx="2" presStyleCnt="3">
        <dgm:presLayoutVars>
          <dgm:chPref val="3"/>
        </dgm:presLayoutVars>
      </dgm:prSet>
      <dgm:spPr/>
    </dgm:pt>
    <dgm:pt modelId="{DBFE42B5-C187-4A35-928C-F5F8E0633FBD}" type="pres">
      <dgm:prSet presAssocID="{C925207A-AAA8-467A-8FBF-CA330D6D657F}" presName="horzThree" presStyleCnt="0"/>
      <dgm:spPr/>
    </dgm:pt>
  </dgm:ptLst>
  <dgm:cxnLst>
    <dgm:cxn modelId="{5E172E04-41D8-44C2-ACDD-CA55DDF2063C}" srcId="{2FA1B501-C37D-4855-AE86-93BDCDCAADEE}" destId="{82AC8692-4659-423D-9B9D-26DEAF1BC122}" srcOrd="0" destOrd="0" parTransId="{0F2A0A3F-A81E-4ACC-A936-3FF6804155A8}" sibTransId="{BD6725FB-320E-4611-94BF-DA37917FB1A4}"/>
    <dgm:cxn modelId="{0797FC0A-01E5-47AC-8CB8-A55E8B97379A}" srcId="{D9C1CC9E-AF2B-46D3-8C57-C3F90534BA2A}" destId="{C925207A-AAA8-467A-8FBF-CA330D6D657F}" srcOrd="0" destOrd="0" parTransId="{F23A7FB4-982C-4A34-9DAE-9B3FE1622349}" sibTransId="{14802E9E-6823-4883-AC47-733A5B8370CE}"/>
    <dgm:cxn modelId="{02DE5714-614C-453F-8F8D-88AAB7FA31C9}" type="presOf" srcId="{45F69DAF-7EDB-4C5A-8E16-DB48499669F2}" destId="{B693594D-7C36-4D79-B472-7A15A03F5100}" srcOrd="0" destOrd="0" presId="urn:microsoft.com/office/officeart/2005/8/layout/architecture"/>
    <dgm:cxn modelId="{D6D64133-AE85-47B2-BC9A-2E91B29D3B75}" type="presOf" srcId="{C925207A-AAA8-467A-8FBF-CA330D6D657F}" destId="{69FB35F9-3A3F-4775-A5ED-BB222E65EE60}" srcOrd="0" destOrd="0" presId="urn:microsoft.com/office/officeart/2005/8/layout/architecture"/>
    <dgm:cxn modelId="{7A73AA68-0B83-411D-895A-05999470928D}" srcId="{798E38EB-63C8-4773-BD4F-EDE950103709}" destId="{D9C1CC9E-AF2B-46D3-8C57-C3F90534BA2A}" srcOrd="1" destOrd="0" parTransId="{BCC732C2-3BFC-49BC-B3C5-52ED2B445F0D}" sibTransId="{0AA50B89-C99B-419C-9B61-1680645DE4ED}"/>
    <dgm:cxn modelId="{DE0DE7AE-43A4-4C7A-B08B-BE396CC81392}" type="presOf" srcId="{798E38EB-63C8-4773-BD4F-EDE950103709}" destId="{E241ECDB-3F9D-48AD-A33E-F7D28DC9ABAB}" srcOrd="0" destOrd="0" presId="urn:microsoft.com/office/officeart/2005/8/layout/architecture"/>
    <dgm:cxn modelId="{5A0B6AB5-49FA-4484-B3A4-6AFE7D64C7DC}" type="presOf" srcId="{2FA1B501-C37D-4855-AE86-93BDCDCAADEE}" destId="{7DA8C663-25C4-46C8-AF31-8315F6111D88}" srcOrd="0" destOrd="0" presId="urn:microsoft.com/office/officeart/2005/8/layout/architecture"/>
    <dgm:cxn modelId="{9A494EB7-C3FF-4D01-BE4E-C359DCCDDA90}" srcId="{2FA1B501-C37D-4855-AE86-93BDCDCAADEE}" destId="{45F69DAF-7EDB-4C5A-8E16-DB48499669F2}" srcOrd="1" destOrd="0" parTransId="{0891A849-62CC-4C7E-B7FA-A777B946DB40}" sibTransId="{467E002E-E8B0-4D4F-88BB-93DA2D046FD7}"/>
    <dgm:cxn modelId="{14B6D2CE-79F1-41FF-81F6-92A5F3162779}" type="presOf" srcId="{D9C1CC9E-AF2B-46D3-8C57-C3F90534BA2A}" destId="{A47C23FA-C938-4D69-B522-BA3BFC73B61B}" srcOrd="0" destOrd="0" presId="urn:microsoft.com/office/officeart/2005/8/layout/architecture"/>
    <dgm:cxn modelId="{5D79ECD9-E114-42D3-A588-2EABEF32EEE0}" type="presOf" srcId="{82AC8692-4659-423D-9B9D-26DEAF1BC122}" destId="{DB7AD8E2-CC80-43A1-86A8-304134AF051F}" srcOrd="0" destOrd="0" presId="urn:microsoft.com/office/officeart/2005/8/layout/architecture"/>
    <dgm:cxn modelId="{E6EBF1EB-471A-41B1-A784-35E496C43610}" srcId="{798E38EB-63C8-4773-BD4F-EDE950103709}" destId="{2FA1B501-C37D-4855-AE86-93BDCDCAADEE}" srcOrd="0" destOrd="0" parTransId="{664CE3CD-956D-445A-BA30-1D713847022E}" sibTransId="{87834295-25DC-4681-A295-FAD05D0D14C1}"/>
    <dgm:cxn modelId="{51DABCF0-FD2E-4429-BA35-6EACDA6C9F03}" type="presOf" srcId="{D48D734D-2A58-4EEF-BC5D-74135B6B8EA0}" destId="{DE341233-6EF0-4F0C-BF9B-3CF10F8FBB5E}" srcOrd="0" destOrd="0" presId="urn:microsoft.com/office/officeart/2005/8/layout/architecture"/>
    <dgm:cxn modelId="{1B53E8F3-B451-4CD6-8486-0D6E55C354C6}" srcId="{D48D734D-2A58-4EEF-BC5D-74135B6B8EA0}" destId="{798E38EB-63C8-4773-BD4F-EDE950103709}" srcOrd="0" destOrd="0" parTransId="{22C00C54-B9FD-4ACF-B227-DE2D2CD9BC74}" sibTransId="{D24CEA95-7A29-4000-BF09-ECE7E2B9D911}"/>
    <dgm:cxn modelId="{3FC16613-76B3-4165-99BC-9CE2710C0C56}" type="presParOf" srcId="{DE341233-6EF0-4F0C-BF9B-3CF10F8FBB5E}" destId="{8EF7E1F6-1206-4F39-A99E-F567200D6E6B}" srcOrd="0" destOrd="0" presId="urn:microsoft.com/office/officeart/2005/8/layout/architecture"/>
    <dgm:cxn modelId="{078C6622-FE05-47F8-B911-5B406CD734C0}" type="presParOf" srcId="{8EF7E1F6-1206-4F39-A99E-F567200D6E6B}" destId="{E241ECDB-3F9D-48AD-A33E-F7D28DC9ABAB}" srcOrd="0" destOrd="0" presId="urn:microsoft.com/office/officeart/2005/8/layout/architecture"/>
    <dgm:cxn modelId="{A422BB4F-02B6-475A-9F52-6F5973B6418F}" type="presParOf" srcId="{8EF7E1F6-1206-4F39-A99E-F567200D6E6B}" destId="{63762621-3201-4048-8C9B-3633F2E62BB8}" srcOrd="1" destOrd="0" presId="urn:microsoft.com/office/officeart/2005/8/layout/architecture"/>
    <dgm:cxn modelId="{17DCAD75-2F58-4447-A3CF-C8524BF2F30A}" type="presParOf" srcId="{8EF7E1F6-1206-4F39-A99E-F567200D6E6B}" destId="{1BA61336-6665-49AD-B8D2-9781217E230C}" srcOrd="2" destOrd="0" presId="urn:microsoft.com/office/officeart/2005/8/layout/architecture"/>
    <dgm:cxn modelId="{5C15DD43-4226-49BC-9A51-CFEA6B051B4E}" type="presParOf" srcId="{1BA61336-6665-49AD-B8D2-9781217E230C}" destId="{E152F395-4906-4BCA-90C4-DC2DDB759B73}" srcOrd="0" destOrd="0" presId="urn:microsoft.com/office/officeart/2005/8/layout/architecture"/>
    <dgm:cxn modelId="{BE632DBB-FDFC-48E5-B602-07DFF4CAD8F2}" type="presParOf" srcId="{E152F395-4906-4BCA-90C4-DC2DDB759B73}" destId="{7DA8C663-25C4-46C8-AF31-8315F6111D88}" srcOrd="0" destOrd="0" presId="urn:microsoft.com/office/officeart/2005/8/layout/architecture"/>
    <dgm:cxn modelId="{BCA1D0D8-EF2D-4E32-9355-7DCAE2BF945A}" type="presParOf" srcId="{E152F395-4906-4BCA-90C4-DC2DDB759B73}" destId="{F9470DAB-D864-4835-8455-AF918E3993F9}" srcOrd="1" destOrd="0" presId="urn:microsoft.com/office/officeart/2005/8/layout/architecture"/>
    <dgm:cxn modelId="{59FEC425-4AA9-44C5-AF3E-547038A4243C}" type="presParOf" srcId="{E152F395-4906-4BCA-90C4-DC2DDB759B73}" destId="{AABB3A12-6491-462B-953A-DF9400ADA6F8}" srcOrd="2" destOrd="0" presId="urn:microsoft.com/office/officeart/2005/8/layout/architecture"/>
    <dgm:cxn modelId="{8CFD5DBC-6A56-47ED-9973-5FFEE823E3CB}" type="presParOf" srcId="{AABB3A12-6491-462B-953A-DF9400ADA6F8}" destId="{D43953E9-C9B0-46FA-AAC7-3DE0C91C55BE}" srcOrd="0" destOrd="0" presId="urn:microsoft.com/office/officeart/2005/8/layout/architecture"/>
    <dgm:cxn modelId="{48C2642E-C273-4D39-9539-740232CF79DB}" type="presParOf" srcId="{D43953E9-C9B0-46FA-AAC7-3DE0C91C55BE}" destId="{DB7AD8E2-CC80-43A1-86A8-304134AF051F}" srcOrd="0" destOrd="0" presId="urn:microsoft.com/office/officeart/2005/8/layout/architecture"/>
    <dgm:cxn modelId="{0C844382-33F3-4D84-82B3-E48645BC3859}" type="presParOf" srcId="{D43953E9-C9B0-46FA-AAC7-3DE0C91C55BE}" destId="{A9ADE1F1-3D43-49AE-9AF8-DEC45ED1D3D4}" srcOrd="1" destOrd="0" presId="urn:microsoft.com/office/officeart/2005/8/layout/architecture"/>
    <dgm:cxn modelId="{6B225205-AC34-41AB-A656-1BD45059660E}" type="presParOf" srcId="{AABB3A12-6491-462B-953A-DF9400ADA6F8}" destId="{16AB9B0B-F251-489D-BE1B-8D4C141528DD}" srcOrd="1" destOrd="0" presId="urn:microsoft.com/office/officeart/2005/8/layout/architecture"/>
    <dgm:cxn modelId="{AC896B55-A840-4504-A584-C527BFFFC8ED}" type="presParOf" srcId="{AABB3A12-6491-462B-953A-DF9400ADA6F8}" destId="{00AD4DBA-CF19-40DF-813F-5E48D92936AF}" srcOrd="2" destOrd="0" presId="urn:microsoft.com/office/officeart/2005/8/layout/architecture"/>
    <dgm:cxn modelId="{DDAA5F1A-1138-4660-A67E-8ED7FCC98B89}" type="presParOf" srcId="{00AD4DBA-CF19-40DF-813F-5E48D92936AF}" destId="{B693594D-7C36-4D79-B472-7A15A03F5100}" srcOrd="0" destOrd="0" presId="urn:microsoft.com/office/officeart/2005/8/layout/architecture"/>
    <dgm:cxn modelId="{2270E77D-225F-453C-A04D-EAEDBE9A87BB}" type="presParOf" srcId="{00AD4DBA-CF19-40DF-813F-5E48D92936AF}" destId="{51D97F78-A366-44EC-B43A-3C1A7F289C8D}" srcOrd="1" destOrd="0" presId="urn:microsoft.com/office/officeart/2005/8/layout/architecture"/>
    <dgm:cxn modelId="{6BB1F326-754E-46DF-9037-0140049159DF}" type="presParOf" srcId="{1BA61336-6665-49AD-B8D2-9781217E230C}" destId="{550B35CC-174E-41A8-B2D9-FF7F963A307F}" srcOrd="1" destOrd="0" presId="urn:microsoft.com/office/officeart/2005/8/layout/architecture"/>
    <dgm:cxn modelId="{9EA1CC3C-A65A-441F-A663-65CDAC9EDFE7}" type="presParOf" srcId="{1BA61336-6665-49AD-B8D2-9781217E230C}" destId="{97E8A3B2-D617-4FB0-866F-BB539B411159}" srcOrd="2" destOrd="0" presId="urn:microsoft.com/office/officeart/2005/8/layout/architecture"/>
    <dgm:cxn modelId="{57EBB16C-1427-4A3E-B87E-8BE8C057AE6A}" type="presParOf" srcId="{97E8A3B2-D617-4FB0-866F-BB539B411159}" destId="{A47C23FA-C938-4D69-B522-BA3BFC73B61B}" srcOrd="0" destOrd="0" presId="urn:microsoft.com/office/officeart/2005/8/layout/architecture"/>
    <dgm:cxn modelId="{2506BC90-444F-4106-95DE-A4480E420EF8}" type="presParOf" srcId="{97E8A3B2-D617-4FB0-866F-BB539B411159}" destId="{B62D3DC0-5CC8-42E4-AE77-112F84049E4A}" srcOrd="1" destOrd="0" presId="urn:microsoft.com/office/officeart/2005/8/layout/architecture"/>
    <dgm:cxn modelId="{838009E6-AC1D-4B50-9E08-0709E60E702D}" type="presParOf" srcId="{97E8A3B2-D617-4FB0-866F-BB539B411159}" destId="{BDE15CA4-A534-4062-B97C-EF44DADF6956}" srcOrd="2" destOrd="0" presId="urn:microsoft.com/office/officeart/2005/8/layout/architecture"/>
    <dgm:cxn modelId="{C5CA34F6-CD77-460C-8A26-191BBCDDA786}" type="presParOf" srcId="{BDE15CA4-A534-4062-B97C-EF44DADF6956}" destId="{965E804E-4E94-4BC6-AA13-BB3C480F2FA3}" srcOrd="0" destOrd="0" presId="urn:microsoft.com/office/officeart/2005/8/layout/architecture"/>
    <dgm:cxn modelId="{B741F37F-1AC0-4A17-9F54-46AEC45B4DC7}" type="presParOf" srcId="{965E804E-4E94-4BC6-AA13-BB3C480F2FA3}" destId="{69FB35F9-3A3F-4775-A5ED-BB222E65EE60}" srcOrd="0" destOrd="0" presId="urn:microsoft.com/office/officeart/2005/8/layout/architecture"/>
    <dgm:cxn modelId="{884C50E2-0FCE-444A-BD1C-35D7FAFAA714}" type="presParOf" srcId="{965E804E-4E94-4BC6-AA13-BB3C480F2FA3}" destId="{DBFE42B5-C187-4A35-928C-F5F8E0633FB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AF862-C95E-40CD-9EA8-43EE31D46B36}">
      <dsp:nvSpPr>
        <dsp:cNvPr id="0" name=""/>
        <dsp:cNvSpPr/>
      </dsp:nvSpPr>
      <dsp:spPr>
        <a:xfrm>
          <a:off x="2737" y="259356"/>
          <a:ext cx="2043968" cy="817587"/>
        </a:xfrm>
        <a:prstGeom prst="chevron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>
              <a:solidFill>
                <a:schemeClr val="tx1"/>
              </a:solidFill>
            </a:rPr>
            <a:t>Nivel 1</a:t>
          </a:r>
        </a:p>
      </dsp:txBody>
      <dsp:txXfrm>
        <a:off x="411531" y="259356"/>
        <a:ext cx="1226381" cy="817587"/>
      </dsp:txXfrm>
    </dsp:sp>
    <dsp:sp modelId="{34F43D79-11B7-4C67-AE29-3DF50270D8D8}">
      <dsp:nvSpPr>
        <dsp:cNvPr id="0" name=""/>
        <dsp:cNvSpPr/>
      </dsp:nvSpPr>
      <dsp:spPr>
        <a:xfrm>
          <a:off x="1780989" y="328851"/>
          <a:ext cx="1696493" cy="678597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Empresas que </a:t>
          </a:r>
          <a:r>
            <a:rPr lang="es-CO" sz="800" b="1" kern="1200"/>
            <a:t>tienen contacto directo con la carga o con las unidades de transporte de carga.</a:t>
          </a:r>
        </a:p>
      </dsp:txBody>
      <dsp:txXfrm>
        <a:off x="2120288" y="328851"/>
        <a:ext cx="1017896" cy="678597"/>
      </dsp:txXfrm>
    </dsp:sp>
    <dsp:sp modelId="{868DF370-01D1-4A36-B764-E88EC834AF41}">
      <dsp:nvSpPr>
        <dsp:cNvPr id="0" name=""/>
        <dsp:cNvSpPr/>
      </dsp:nvSpPr>
      <dsp:spPr>
        <a:xfrm>
          <a:off x="3239974" y="328851"/>
          <a:ext cx="2275048" cy="678597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Fabricantes, productores, exportadores,importadores, comercializadores, operadores logísticos, transportadores: terrestres, marítimos, aéreso, etc., empresas que almacenan carga, instalaciones portuarios y otros.</a:t>
          </a:r>
        </a:p>
      </dsp:txBody>
      <dsp:txXfrm>
        <a:off x="3579273" y="328851"/>
        <a:ext cx="1596451" cy="678597"/>
      </dsp:txXfrm>
    </dsp:sp>
    <dsp:sp modelId="{C7D87555-2A33-484B-83DE-E45CC59B1ED2}">
      <dsp:nvSpPr>
        <dsp:cNvPr id="0" name=""/>
        <dsp:cNvSpPr/>
      </dsp:nvSpPr>
      <dsp:spPr>
        <a:xfrm>
          <a:off x="5277514" y="328851"/>
          <a:ext cx="1696493" cy="678597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Estándar Internacional de Seguridad BASC 5.0.1</a:t>
          </a:r>
        </a:p>
      </dsp:txBody>
      <dsp:txXfrm>
        <a:off x="5616813" y="328851"/>
        <a:ext cx="1017896" cy="678597"/>
      </dsp:txXfrm>
    </dsp:sp>
    <dsp:sp modelId="{938B8F13-E556-476D-BC48-2774C6977459}">
      <dsp:nvSpPr>
        <dsp:cNvPr id="0" name=""/>
        <dsp:cNvSpPr/>
      </dsp:nvSpPr>
      <dsp:spPr>
        <a:xfrm>
          <a:off x="2737" y="1191406"/>
          <a:ext cx="2043968" cy="817587"/>
        </a:xfrm>
        <a:prstGeom prst="chevron">
          <a:avLst/>
        </a:prstGeom>
        <a:solidFill>
          <a:srgbClr val="FF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>
              <a:solidFill>
                <a:schemeClr val="tx1"/>
              </a:solidFill>
            </a:rPr>
            <a:t>Nivel 2</a:t>
          </a:r>
        </a:p>
      </dsp:txBody>
      <dsp:txXfrm>
        <a:off x="411531" y="1191406"/>
        <a:ext cx="1226381" cy="817587"/>
      </dsp:txXfrm>
    </dsp:sp>
    <dsp:sp modelId="{30E99819-A5F8-490C-9063-2DE06EB08B87}">
      <dsp:nvSpPr>
        <dsp:cNvPr id="0" name=""/>
        <dsp:cNvSpPr/>
      </dsp:nvSpPr>
      <dsp:spPr>
        <a:xfrm>
          <a:off x="1780989" y="1260901"/>
          <a:ext cx="1696493" cy="678597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Empresas que </a:t>
          </a:r>
          <a:r>
            <a:rPr lang="es-CO" sz="800" b="1" kern="1200"/>
            <a:t>tienen una relación indirecta con la carga o con las unidades de transporte de carga</a:t>
          </a:r>
        </a:p>
      </dsp:txBody>
      <dsp:txXfrm>
        <a:off x="2120288" y="1260901"/>
        <a:ext cx="1017896" cy="678597"/>
      </dsp:txXfrm>
    </dsp:sp>
    <dsp:sp modelId="{FD8B7185-E4D1-476A-BF83-35D7A409F337}">
      <dsp:nvSpPr>
        <dsp:cNvPr id="0" name=""/>
        <dsp:cNvSpPr/>
      </dsp:nvSpPr>
      <dsp:spPr>
        <a:xfrm>
          <a:off x="3239974" y="1260901"/>
          <a:ext cx="2275048" cy="678597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Agentes de aduana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Agentes de carga</a:t>
          </a:r>
        </a:p>
      </dsp:txBody>
      <dsp:txXfrm>
        <a:off x="3579273" y="1260901"/>
        <a:ext cx="1596451" cy="678597"/>
      </dsp:txXfrm>
    </dsp:sp>
    <dsp:sp modelId="{31B03D02-E85C-431B-BE6C-C0F669915AC8}">
      <dsp:nvSpPr>
        <dsp:cNvPr id="0" name=""/>
        <dsp:cNvSpPr/>
      </dsp:nvSpPr>
      <dsp:spPr>
        <a:xfrm>
          <a:off x="5277514" y="1260901"/>
          <a:ext cx="1696493" cy="678597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Estándar Internacional de Seguridad BASC 5.0.2</a:t>
          </a:r>
        </a:p>
      </dsp:txBody>
      <dsp:txXfrm>
        <a:off x="5616813" y="1260901"/>
        <a:ext cx="1017896" cy="678597"/>
      </dsp:txXfrm>
    </dsp:sp>
    <dsp:sp modelId="{9357E4D0-4A34-4818-8E0E-29167AEE1AB1}">
      <dsp:nvSpPr>
        <dsp:cNvPr id="0" name=""/>
        <dsp:cNvSpPr/>
      </dsp:nvSpPr>
      <dsp:spPr>
        <a:xfrm>
          <a:off x="2737" y="2123455"/>
          <a:ext cx="2043968" cy="817587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>
              <a:solidFill>
                <a:schemeClr val="tx1"/>
              </a:solidFill>
            </a:rPr>
            <a:t>Nivel 3</a:t>
          </a:r>
        </a:p>
      </dsp:txBody>
      <dsp:txXfrm>
        <a:off x="411531" y="2123455"/>
        <a:ext cx="1226381" cy="817587"/>
      </dsp:txXfrm>
    </dsp:sp>
    <dsp:sp modelId="{58927BC3-8529-4FB3-9120-FA28F0FBA0D5}">
      <dsp:nvSpPr>
        <dsp:cNvPr id="0" name=""/>
        <dsp:cNvSpPr/>
      </dsp:nvSpPr>
      <dsp:spPr>
        <a:xfrm>
          <a:off x="1780989" y="2192950"/>
          <a:ext cx="1696493" cy="678597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Empresas </a:t>
          </a:r>
          <a:r>
            <a:rPr lang="es-CO" sz="800" b="1" kern="1200"/>
            <a:t>sin relación con la carga</a:t>
          </a:r>
          <a:r>
            <a:rPr lang="es-CO" sz="800" kern="1200"/>
            <a:t>; pero que desean gestionar los controles operacionales básicos para una operación segura.</a:t>
          </a:r>
        </a:p>
      </dsp:txBody>
      <dsp:txXfrm>
        <a:off x="2120288" y="2192950"/>
        <a:ext cx="1017896" cy="678597"/>
      </dsp:txXfrm>
    </dsp:sp>
    <dsp:sp modelId="{C379909D-DC34-4BBF-9C26-1A49BD3ECF3C}">
      <dsp:nvSpPr>
        <dsp:cNvPr id="0" name=""/>
        <dsp:cNvSpPr/>
      </dsp:nvSpPr>
      <dsp:spPr>
        <a:xfrm>
          <a:off x="3239974" y="2192950"/>
          <a:ext cx="2275048" cy="678597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Fabricantes de uniformes.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Instalador de CCTV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Empresas reclutadoras de personal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Otros</a:t>
          </a:r>
        </a:p>
      </dsp:txBody>
      <dsp:txXfrm>
        <a:off x="3579273" y="2192950"/>
        <a:ext cx="1596451" cy="678597"/>
      </dsp:txXfrm>
    </dsp:sp>
    <dsp:sp modelId="{23669CB6-21E3-4300-8409-42EF1130173F}">
      <dsp:nvSpPr>
        <dsp:cNvPr id="0" name=""/>
        <dsp:cNvSpPr/>
      </dsp:nvSpPr>
      <dsp:spPr>
        <a:xfrm>
          <a:off x="5277514" y="2192950"/>
          <a:ext cx="1696493" cy="678597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Estándar Internacional de Seguridad BASC 5.0.3</a:t>
          </a:r>
        </a:p>
      </dsp:txBody>
      <dsp:txXfrm>
        <a:off x="5616813" y="2192950"/>
        <a:ext cx="1017896" cy="6785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1ECDB-3F9D-48AD-A33E-F7D28DC9ABAB}">
      <dsp:nvSpPr>
        <dsp:cNvPr id="0" name=""/>
        <dsp:cNvSpPr/>
      </dsp:nvSpPr>
      <dsp:spPr>
        <a:xfrm>
          <a:off x="1890" y="2101933"/>
          <a:ext cx="5118763" cy="4313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La empresa debería tener un servicio de seguridad competente de conformidad con los requisitos legales y que garantice una acción de respuesta oportuna.</a:t>
          </a:r>
        </a:p>
      </dsp:txBody>
      <dsp:txXfrm>
        <a:off x="14525" y="2114568"/>
        <a:ext cx="5093493" cy="406126"/>
      </dsp:txXfrm>
    </dsp:sp>
    <dsp:sp modelId="{7DA8C663-25C4-46C8-AF31-8315F6111D88}">
      <dsp:nvSpPr>
        <dsp:cNvPr id="0" name=""/>
        <dsp:cNvSpPr/>
      </dsp:nvSpPr>
      <dsp:spPr>
        <a:xfrm>
          <a:off x="1890" y="1051126"/>
          <a:ext cx="2456220" cy="9439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-</a:t>
          </a:r>
          <a:r>
            <a:rPr lang="es-CO" sz="800" kern="1200"/>
            <a:t>Estructuras, edificios y barreras perimetrales que impidan el acceso no autorizado.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-Cerraduras en puertas y ventanas.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-Sistemas de alarma que identifiquen acceso no autorizado.</a:t>
          </a:r>
        </a:p>
      </dsp:txBody>
      <dsp:txXfrm>
        <a:off x="29537" y="1078773"/>
        <a:ext cx="2400926" cy="888639"/>
      </dsp:txXfrm>
    </dsp:sp>
    <dsp:sp modelId="{B82E93A9-5575-423F-960E-3EFB07ECA666}">
      <dsp:nvSpPr>
        <dsp:cNvPr id="0" name=""/>
        <dsp:cNvSpPr/>
      </dsp:nvSpPr>
      <dsp:spPr>
        <a:xfrm>
          <a:off x="1890" y="320"/>
          <a:ext cx="2456220" cy="943933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>
              <a:solidFill>
                <a:schemeClr val="tx1"/>
              </a:solidFill>
            </a:rPr>
            <a:t>1. Implementar y mantener</a:t>
          </a:r>
          <a:endParaRPr lang="es-CO" sz="1200" kern="1200">
            <a:solidFill>
              <a:schemeClr val="tx1"/>
            </a:solidFill>
          </a:endParaRPr>
        </a:p>
      </dsp:txBody>
      <dsp:txXfrm>
        <a:off x="29537" y="27967"/>
        <a:ext cx="2400926" cy="888639"/>
      </dsp:txXfrm>
    </dsp:sp>
    <dsp:sp modelId="{A47C23FA-C938-4D69-B522-BA3BFC73B61B}">
      <dsp:nvSpPr>
        <dsp:cNvPr id="0" name=""/>
        <dsp:cNvSpPr/>
      </dsp:nvSpPr>
      <dsp:spPr>
        <a:xfrm>
          <a:off x="2664433" y="1051126"/>
          <a:ext cx="2456220" cy="9439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-</a:t>
          </a:r>
          <a:r>
            <a:rPr lang="es-CO" sz="800" kern="1200" dirty="0"/>
            <a:t>Inspecciones y reparaciones periódicas para mantener la integridad de las barreras perimetrales y estructura de los edificios.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- Control de llaves, dispositivos y claves de acceso.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- Inspecciones y reparaciones periódicas a los sistemas de alarma y evacuación.</a:t>
          </a:r>
          <a:endParaRPr lang="es-CO" sz="800" kern="1200"/>
        </a:p>
      </dsp:txBody>
      <dsp:txXfrm>
        <a:off x="2692080" y="1078773"/>
        <a:ext cx="2400926" cy="888639"/>
      </dsp:txXfrm>
    </dsp:sp>
    <dsp:sp modelId="{69FB35F9-3A3F-4775-A5ED-BB222E65EE60}">
      <dsp:nvSpPr>
        <dsp:cNvPr id="0" name=""/>
        <dsp:cNvSpPr/>
      </dsp:nvSpPr>
      <dsp:spPr>
        <a:xfrm>
          <a:off x="2664433" y="320"/>
          <a:ext cx="2456220" cy="943933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>
              <a:solidFill>
                <a:schemeClr val="tx1"/>
              </a:solidFill>
            </a:rPr>
            <a:t>2. Establecer y documentar:</a:t>
          </a:r>
          <a:endParaRPr lang="es-CO" sz="1200" kern="1200">
            <a:solidFill>
              <a:schemeClr val="tx1"/>
            </a:solidFill>
          </a:endParaRPr>
        </a:p>
      </dsp:txBody>
      <dsp:txXfrm>
        <a:off x="2692080" y="27967"/>
        <a:ext cx="2400926" cy="888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2FED3-9EFD-4ADA-BB14-0F2E4BCB5067}">
      <dsp:nvSpPr>
        <dsp:cNvPr id="0" name=""/>
        <dsp:cNvSpPr/>
      </dsp:nvSpPr>
      <dsp:spPr>
        <a:xfrm>
          <a:off x="0" y="383036"/>
          <a:ext cx="1912654" cy="499716"/>
        </a:xfrm>
        <a:prstGeom prst="roundRect">
          <a:avLst>
            <a:gd name="adj" fmla="val 10000"/>
          </a:avLst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Para contenedores:</a:t>
          </a:r>
        </a:p>
      </dsp:txBody>
      <dsp:txXfrm>
        <a:off x="14636" y="397672"/>
        <a:ext cx="1883382" cy="470444"/>
      </dsp:txXfrm>
    </dsp:sp>
    <dsp:sp modelId="{0C353D6F-25BC-4558-B737-21EA7ECA7168}">
      <dsp:nvSpPr>
        <dsp:cNvPr id="0" name=""/>
        <dsp:cNvSpPr/>
      </dsp:nvSpPr>
      <dsp:spPr>
        <a:xfrm>
          <a:off x="191265" y="882753"/>
          <a:ext cx="191766" cy="314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46"/>
              </a:lnTo>
              <a:lnTo>
                <a:pt x="191766" y="3142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D32E3-01C4-43DC-9402-39107A6C9F94}">
      <dsp:nvSpPr>
        <dsp:cNvPr id="0" name=""/>
        <dsp:cNvSpPr/>
      </dsp:nvSpPr>
      <dsp:spPr>
        <a:xfrm>
          <a:off x="383031" y="947141"/>
          <a:ext cx="1792390" cy="49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>
              <a:latin typeface="Calibri" panose="020F0502020204030204" pitchFamily="34" charset="0"/>
              <a:cs typeface="Calibri" panose="020F0502020204030204" pitchFamily="34" charset="0"/>
            </a:rPr>
            <a:t>Pared frontal</a:t>
          </a:r>
        </a:p>
      </dsp:txBody>
      <dsp:txXfrm>
        <a:off x="397667" y="961777"/>
        <a:ext cx="1763118" cy="470444"/>
      </dsp:txXfrm>
    </dsp:sp>
    <dsp:sp modelId="{0455849F-4ED0-4742-9544-1D68125ED2AB}">
      <dsp:nvSpPr>
        <dsp:cNvPr id="0" name=""/>
        <dsp:cNvSpPr/>
      </dsp:nvSpPr>
      <dsp:spPr>
        <a:xfrm>
          <a:off x="191265" y="882753"/>
          <a:ext cx="191766" cy="938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8892"/>
              </a:lnTo>
              <a:lnTo>
                <a:pt x="191766" y="93889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A0A7-3393-4D32-A64F-22C58791B1D7}">
      <dsp:nvSpPr>
        <dsp:cNvPr id="0" name=""/>
        <dsp:cNvSpPr/>
      </dsp:nvSpPr>
      <dsp:spPr>
        <a:xfrm>
          <a:off x="383031" y="1571787"/>
          <a:ext cx="1792390" cy="49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>
              <a:latin typeface="Calibri" panose="020F0502020204030204" pitchFamily="34" charset="0"/>
              <a:cs typeface="Calibri" panose="020F0502020204030204" pitchFamily="34" charset="0"/>
            </a:rPr>
            <a:t>Lado Izquierdo</a:t>
          </a:r>
        </a:p>
      </dsp:txBody>
      <dsp:txXfrm>
        <a:off x="397667" y="1586423"/>
        <a:ext cx="1763118" cy="470444"/>
      </dsp:txXfrm>
    </dsp:sp>
    <dsp:sp modelId="{33673A8B-DD9E-4065-98F1-DA8092BAD05C}">
      <dsp:nvSpPr>
        <dsp:cNvPr id="0" name=""/>
        <dsp:cNvSpPr/>
      </dsp:nvSpPr>
      <dsp:spPr>
        <a:xfrm>
          <a:off x="191265" y="882753"/>
          <a:ext cx="191766" cy="1563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3537"/>
              </a:lnTo>
              <a:lnTo>
                <a:pt x="191766" y="156353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8D5A2-46E6-4165-BA14-471FB2869D76}">
      <dsp:nvSpPr>
        <dsp:cNvPr id="0" name=""/>
        <dsp:cNvSpPr/>
      </dsp:nvSpPr>
      <dsp:spPr>
        <a:xfrm>
          <a:off x="383031" y="2196432"/>
          <a:ext cx="1792390" cy="49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>
              <a:latin typeface="Calibri" panose="020F0502020204030204" pitchFamily="34" charset="0"/>
              <a:cs typeface="Calibri" panose="020F0502020204030204" pitchFamily="34" charset="0"/>
            </a:rPr>
            <a:t>Lado derecho</a:t>
          </a:r>
        </a:p>
      </dsp:txBody>
      <dsp:txXfrm>
        <a:off x="397667" y="2211068"/>
        <a:ext cx="1763118" cy="470444"/>
      </dsp:txXfrm>
    </dsp:sp>
    <dsp:sp modelId="{6FF4C13F-78F0-4218-98DA-BBAFD063E5D8}">
      <dsp:nvSpPr>
        <dsp:cNvPr id="0" name=""/>
        <dsp:cNvSpPr/>
      </dsp:nvSpPr>
      <dsp:spPr>
        <a:xfrm>
          <a:off x="191265" y="882753"/>
          <a:ext cx="191766" cy="2188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183"/>
              </a:lnTo>
              <a:lnTo>
                <a:pt x="191766" y="218818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D4298-39F3-40A9-9264-EFD8189EB103}">
      <dsp:nvSpPr>
        <dsp:cNvPr id="0" name=""/>
        <dsp:cNvSpPr/>
      </dsp:nvSpPr>
      <dsp:spPr>
        <a:xfrm>
          <a:off x="383031" y="2821078"/>
          <a:ext cx="1792390" cy="49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>
              <a:latin typeface="Calibri" panose="020F0502020204030204" pitchFamily="34" charset="0"/>
              <a:cs typeface="Calibri" panose="020F0502020204030204" pitchFamily="34" charset="0"/>
            </a:rPr>
            <a:t>Piso</a:t>
          </a:r>
        </a:p>
      </dsp:txBody>
      <dsp:txXfrm>
        <a:off x="397667" y="2835714"/>
        <a:ext cx="1763118" cy="470444"/>
      </dsp:txXfrm>
    </dsp:sp>
    <dsp:sp modelId="{145A2EFA-EF16-4C44-AE0D-94F49498D80D}">
      <dsp:nvSpPr>
        <dsp:cNvPr id="0" name=""/>
        <dsp:cNvSpPr/>
      </dsp:nvSpPr>
      <dsp:spPr>
        <a:xfrm>
          <a:off x="191265" y="882753"/>
          <a:ext cx="191766" cy="2812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2828"/>
              </a:lnTo>
              <a:lnTo>
                <a:pt x="191766" y="281282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5F541-DE2D-4CC5-B83C-A57813D723F6}">
      <dsp:nvSpPr>
        <dsp:cNvPr id="0" name=""/>
        <dsp:cNvSpPr/>
      </dsp:nvSpPr>
      <dsp:spPr>
        <a:xfrm>
          <a:off x="383031" y="3445723"/>
          <a:ext cx="1792390" cy="49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>
              <a:latin typeface="Calibri" panose="020F0502020204030204" pitchFamily="34" charset="0"/>
              <a:cs typeface="Calibri" panose="020F0502020204030204" pitchFamily="34" charset="0"/>
            </a:rPr>
            <a:t>Techo</a:t>
          </a:r>
        </a:p>
      </dsp:txBody>
      <dsp:txXfrm>
        <a:off x="397667" y="3460359"/>
        <a:ext cx="1763118" cy="470444"/>
      </dsp:txXfrm>
    </dsp:sp>
    <dsp:sp modelId="{32AF8D0D-0DB9-40D3-BE00-BBDC9A2A0A61}">
      <dsp:nvSpPr>
        <dsp:cNvPr id="0" name=""/>
        <dsp:cNvSpPr/>
      </dsp:nvSpPr>
      <dsp:spPr>
        <a:xfrm>
          <a:off x="191265" y="882753"/>
          <a:ext cx="191766" cy="3437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474"/>
              </a:lnTo>
              <a:lnTo>
                <a:pt x="191766" y="343747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2556B-C106-4D71-AA7B-8134F2439A37}">
      <dsp:nvSpPr>
        <dsp:cNvPr id="0" name=""/>
        <dsp:cNvSpPr/>
      </dsp:nvSpPr>
      <dsp:spPr>
        <a:xfrm>
          <a:off x="383031" y="4070369"/>
          <a:ext cx="1792390" cy="49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>
              <a:latin typeface="Calibri" panose="020F0502020204030204" pitchFamily="34" charset="0"/>
              <a:cs typeface="Calibri" panose="020F0502020204030204" pitchFamily="34" charset="0"/>
            </a:rPr>
            <a:t>Puestas (mecanismo de cierre)</a:t>
          </a:r>
        </a:p>
      </dsp:txBody>
      <dsp:txXfrm>
        <a:off x="397667" y="4085005"/>
        <a:ext cx="1763118" cy="470444"/>
      </dsp:txXfrm>
    </dsp:sp>
    <dsp:sp modelId="{EFE5B23C-3217-4B39-A65D-BF92869CF386}">
      <dsp:nvSpPr>
        <dsp:cNvPr id="0" name=""/>
        <dsp:cNvSpPr/>
      </dsp:nvSpPr>
      <dsp:spPr>
        <a:xfrm>
          <a:off x="191265" y="882753"/>
          <a:ext cx="191766" cy="4062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2119"/>
              </a:lnTo>
              <a:lnTo>
                <a:pt x="191766" y="406211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734B8-E969-459A-A9B9-5FD12791FC78}">
      <dsp:nvSpPr>
        <dsp:cNvPr id="0" name=""/>
        <dsp:cNvSpPr/>
      </dsp:nvSpPr>
      <dsp:spPr>
        <a:xfrm>
          <a:off x="383031" y="4695014"/>
          <a:ext cx="1792390" cy="49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>
              <a:latin typeface="Calibri" panose="020F0502020204030204" pitchFamily="34" charset="0"/>
              <a:cs typeface="Calibri" panose="020F0502020204030204" pitchFamily="34" charset="0"/>
            </a:rPr>
            <a:t>Sistema de refrigeración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>
              <a:latin typeface="Calibri" panose="020F0502020204030204" pitchFamily="34" charset="0"/>
              <a:cs typeface="Calibri" panose="020F0502020204030204" pitchFamily="34" charset="0"/>
            </a:rPr>
            <a:t>(si aplica)</a:t>
          </a:r>
        </a:p>
      </dsp:txBody>
      <dsp:txXfrm>
        <a:off x="397667" y="4709650"/>
        <a:ext cx="1763118" cy="470444"/>
      </dsp:txXfrm>
    </dsp:sp>
    <dsp:sp modelId="{BBC4F72E-EF9F-4263-962D-D687ABC0467C}">
      <dsp:nvSpPr>
        <dsp:cNvPr id="0" name=""/>
        <dsp:cNvSpPr/>
      </dsp:nvSpPr>
      <dsp:spPr>
        <a:xfrm>
          <a:off x="2163013" y="322496"/>
          <a:ext cx="2846524" cy="499716"/>
        </a:xfrm>
        <a:prstGeom prst="roundRect">
          <a:avLst>
            <a:gd name="adj" fmla="val 10000"/>
          </a:avLst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Para tráilers, adicionalmente:</a:t>
          </a:r>
        </a:p>
      </dsp:txBody>
      <dsp:txXfrm>
        <a:off x="2177649" y="337132"/>
        <a:ext cx="2817252" cy="470444"/>
      </dsp:txXfrm>
    </dsp:sp>
    <dsp:sp modelId="{CB4DBE0B-27FF-4D62-8EAA-10BEF49BC89C}">
      <dsp:nvSpPr>
        <dsp:cNvPr id="0" name=""/>
        <dsp:cNvSpPr/>
      </dsp:nvSpPr>
      <dsp:spPr>
        <a:xfrm>
          <a:off x="2447665" y="822212"/>
          <a:ext cx="284652" cy="374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87"/>
              </a:lnTo>
              <a:lnTo>
                <a:pt x="284652" y="37478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898A8-1D32-4892-9B38-BE8C8509F0FF}">
      <dsp:nvSpPr>
        <dsp:cNvPr id="0" name=""/>
        <dsp:cNvSpPr/>
      </dsp:nvSpPr>
      <dsp:spPr>
        <a:xfrm>
          <a:off x="2732318" y="947141"/>
          <a:ext cx="2691728" cy="49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>
              <a:latin typeface="Calibri" panose="020F0502020204030204" pitchFamily="34" charset="0"/>
              <a:cs typeface="Calibri" panose="020F0502020204030204" pitchFamily="34" charset="0"/>
            </a:rPr>
            <a:t>Pata mecánica</a:t>
          </a:r>
        </a:p>
      </dsp:txBody>
      <dsp:txXfrm>
        <a:off x="2746954" y="961777"/>
        <a:ext cx="2662456" cy="470444"/>
      </dsp:txXfrm>
    </dsp:sp>
    <dsp:sp modelId="{611EA98C-61F7-4119-8B50-4404520B4187}">
      <dsp:nvSpPr>
        <dsp:cNvPr id="0" name=""/>
        <dsp:cNvSpPr/>
      </dsp:nvSpPr>
      <dsp:spPr>
        <a:xfrm>
          <a:off x="2447665" y="822212"/>
          <a:ext cx="284652" cy="999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9432"/>
              </a:lnTo>
              <a:lnTo>
                <a:pt x="284652" y="99943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CB89A-F56F-4E5F-8CDB-87D6E4403B65}">
      <dsp:nvSpPr>
        <dsp:cNvPr id="0" name=""/>
        <dsp:cNvSpPr/>
      </dsp:nvSpPr>
      <dsp:spPr>
        <a:xfrm>
          <a:off x="2732318" y="1571787"/>
          <a:ext cx="2691728" cy="49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>
              <a:latin typeface="Calibri" panose="020F0502020204030204" pitchFamily="34" charset="0"/>
              <a:cs typeface="Calibri" panose="020F0502020204030204" pitchFamily="34" charset="0"/>
            </a:rPr>
            <a:t>Llantas, parachoques y luces</a:t>
          </a:r>
        </a:p>
      </dsp:txBody>
      <dsp:txXfrm>
        <a:off x="2746954" y="1586423"/>
        <a:ext cx="2662456" cy="470444"/>
      </dsp:txXfrm>
    </dsp:sp>
    <dsp:sp modelId="{19EC5F11-3571-4A51-A420-C311FF3ACE93}">
      <dsp:nvSpPr>
        <dsp:cNvPr id="0" name=""/>
        <dsp:cNvSpPr/>
      </dsp:nvSpPr>
      <dsp:spPr>
        <a:xfrm>
          <a:off x="2447665" y="822212"/>
          <a:ext cx="284652" cy="1624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078"/>
              </a:lnTo>
              <a:lnTo>
                <a:pt x="284652" y="16240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DAB4E-3F46-4847-9238-5E75E0FE3A02}">
      <dsp:nvSpPr>
        <dsp:cNvPr id="0" name=""/>
        <dsp:cNvSpPr/>
      </dsp:nvSpPr>
      <dsp:spPr>
        <a:xfrm>
          <a:off x="2732318" y="2196432"/>
          <a:ext cx="2691728" cy="49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>
              <a:latin typeface="Calibri" panose="020F0502020204030204" pitchFamily="34" charset="0"/>
              <a:cs typeface="Calibri" panose="020F0502020204030204" pitchFamily="34" charset="0"/>
            </a:rPr>
            <a:t>Placa del patín (estructura de fijación del pin que entra en la quinta rueda)</a:t>
          </a:r>
        </a:p>
      </dsp:txBody>
      <dsp:txXfrm>
        <a:off x="2746954" y="2211068"/>
        <a:ext cx="2662456" cy="470444"/>
      </dsp:txXfrm>
    </dsp:sp>
    <dsp:sp modelId="{09D46260-9ACC-4D4B-B7D3-70E2886B4C5D}">
      <dsp:nvSpPr>
        <dsp:cNvPr id="0" name=""/>
        <dsp:cNvSpPr/>
      </dsp:nvSpPr>
      <dsp:spPr>
        <a:xfrm>
          <a:off x="5394852" y="346707"/>
          <a:ext cx="2417507" cy="499716"/>
        </a:xfrm>
        <a:prstGeom prst="roundRect">
          <a:avLst>
            <a:gd name="adj" fmla="val 10000"/>
          </a:avLst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Para otras unidades de carga:</a:t>
          </a:r>
        </a:p>
      </dsp:txBody>
      <dsp:txXfrm>
        <a:off x="5409488" y="361343"/>
        <a:ext cx="2388235" cy="470444"/>
      </dsp:txXfrm>
    </dsp:sp>
    <dsp:sp modelId="{6E67DEE3-BE28-452D-AC30-DB6B3E40262E}">
      <dsp:nvSpPr>
        <dsp:cNvPr id="0" name=""/>
        <dsp:cNvSpPr/>
      </dsp:nvSpPr>
      <dsp:spPr>
        <a:xfrm>
          <a:off x="5636602" y="846423"/>
          <a:ext cx="255782" cy="556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409"/>
              </a:lnTo>
              <a:lnTo>
                <a:pt x="255782" y="5564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B28BD-A18F-474D-B4F9-39D81C51092E}">
      <dsp:nvSpPr>
        <dsp:cNvPr id="0" name=""/>
        <dsp:cNvSpPr/>
      </dsp:nvSpPr>
      <dsp:spPr>
        <a:xfrm>
          <a:off x="5892385" y="1152974"/>
          <a:ext cx="1919974" cy="49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0" kern="1200" dirty="0">
              <a:latin typeface="Calibri" panose="020F0502020204030204" pitchFamily="34" charset="0"/>
              <a:cs typeface="Calibri" panose="020F0502020204030204" pitchFamily="34" charset="0"/>
            </a:rPr>
            <a:t>Inspección con los puntos anteriores</a:t>
          </a:r>
        </a:p>
      </dsp:txBody>
      <dsp:txXfrm>
        <a:off x="5907021" y="1167610"/>
        <a:ext cx="1890702" cy="470444"/>
      </dsp:txXfrm>
    </dsp:sp>
    <dsp:sp modelId="{E8E86AA4-7E76-4578-B6CA-518D6C53992D}">
      <dsp:nvSpPr>
        <dsp:cNvPr id="0" name=""/>
        <dsp:cNvSpPr/>
      </dsp:nvSpPr>
      <dsp:spPr>
        <a:xfrm>
          <a:off x="5636602" y="846423"/>
          <a:ext cx="106795" cy="1217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379"/>
              </a:lnTo>
              <a:lnTo>
                <a:pt x="106795" y="121737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7028F-715E-445C-9889-B8AB71CB61D2}">
      <dsp:nvSpPr>
        <dsp:cNvPr id="0" name=""/>
        <dsp:cNvSpPr/>
      </dsp:nvSpPr>
      <dsp:spPr>
        <a:xfrm>
          <a:off x="5743398" y="1813944"/>
          <a:ext cx="2068961" cy="49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0" kern="1200" dirty="0">
              <a:latin typeface="Calibri" panose="020F0502020204030204" pitchFamily="34" charset="0"/>
              <a:cs typeface="Calibri" panose="020F0502020204030204" pitchFamily="34" charset="0"/>
            </a:rPr>
            <a:t>Cualquier otro elemento de riesgo identificado</a:t>
          </a:r>
        </a:p>
      </dsp:txBody>
      <dsp:txXfrm>
        <a:off x="5758034" y="1828580"/>
        <a:ext cx="2039689" cy="470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2FED3-9EFD-4ADA-BB14-0F2E4BCB5067}">
      <dsp:nvSpPr>
        <dsp:cNvPr id="0" name=""/>
        <dsp:cNvSpPr/>
      </dsp:nvSpPr>
      <dsp:spPr>
        <a:xfrm>
          <a:off x="342524" y="39670"/>
          <a:ext cx="1625323" cy="737416"/>
        </a:xfrm>
        <a:prstGeom prst="roundRect">
          <a:avLst>
            <a:gd name="adj" fmla="val 10000"/>
          </a:avLst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Plataformas, chasis, similares:</a:t>
          </a:r>
        </a:p>
      </dsp:txBody>
      <dsp:txXfrm>
        <a:off x="364122" y="61268"/>
        <a:ext cx="1582127" cy="694220"/>
      </dsp:txXfrm>
    </dsp:sp>
    <dsp:sp modelId="{0C353D6F-25BC-4558-B737-21EA7ECA7168}">
      <dsp:nvSpPr>
        <dsp:cNvPr id="0" name=""/>
        <dsp:cNvSpPr/>
      </dsp:nvSpPr>
      <dsp:spPr>
        <a:xfrm>
          <a:off x="505056" y="777086"/>
          <a:ext cx="143905" cy="255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801"/>
              </a:lnTo>
              <a:lnTo>
                <a:pt x="143905" y="25580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D32E3-01C4-43DC-9402-39107A6C9F94}">
      <dsp:nvSpPr>
        <dsp:cNvPr id="0" name=""/>
        <dsp:cNvSpPr/>
      </dsp:nvSpPr>
      <dsp:spPr>
        <a:xfrm>
          <a:off x="648962" y="876978"/>
          <a:ext cx="1152331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Pata mecánica</a:t>
          </a:r>
        </a:p>
      </dsp:txBody>
      <dsp:txXfrm>
        <a:off x="658095" y="886111"/>
        <a:ext cx="1134065" cy="293553"/>
      </dsp:txXfrm>
    </dsp:sp>
    <dsp:sp modelId="{0455849F-4ED0-4742-9544-1D68125ED2AB}">
      <dsp:nvSpPr>
        <dsp:cNvPr id="0" name=""/>
        <dsp:cNvSpPr/>
      </dsp:nvSpPr>
      <dsp:spPr>
        <a:xfrm>
          <a:off x="505056" y="777086"/>
          <a:ext cx="102815" cy="710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051"/>
              </a:lnTo>
              <a:lnTo>
                <a:pt x="102815" y="71005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A0A7-3393-4D32-A64F-22C58791B1D7}">
      <dsp:nvSpPr>
        <dsp:cNvPr id="0" name=""/>
        <dsp:cNvSpPr/>
      </dsp:nvSpPr>
      <dsp:spPr>
        <a:xfrm>
          <a:off x="607871" y="1331228"/>
          <a:ext cx="1583665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Llantas, parachoques y luces</a:t>
          </a:r>
        </a:p>
      </dsp:txBody>
      <dsp:txXfrm>
        <a:off x="617004" y="1340361"/>
        <a:ext cx="1565399" cy="293553"/>
      </dsp:txXfrm>
    </dsp:sp>
    <dsp:sp modelId="{33673A8B-DD9E-4065-98F1-DA8092BAD05C}">
      <dsp:nvSpPr>
        <dsp:cNvPr id="0" name=""/>
        <dsp:cNvSpPr/>
      </dsp:nvSpPr>
      <dsp:spPr>
        <a:xfrm>
          <a:off x="459336" y="777086"/>
          <a:ext cx="91440" cy="1449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9714"/>
              </a:lnTo>
              <a:lnTo>
                <a:pt x="95041" y="14497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8D5A2-46E6-4165-BA14-471FB2869D76}">
      <dsp:nvSpPr>
        <dsp:cNvPr id="0" name=""/>
        <dsp:cNvSpPr/>
      </dsp:nvSpPr>
      <dsp:spPr>
        <a:xfrm>
          <a:off x="554378" y="1872004"/>
          <a:ext cx="1710469" cy="709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Placa del patín (estructura de fijación del pin que entra en la quinta rueda</a:t>
          </a:r>
        </a:p>
      </dsp:txBody>
      <dsp:txXfrm>
        <a:off x="575161" y="1892787"/>
        <a:ext cx="1668903" cy="668026"/>
      </dsp:txXfrm>
    </dsp:sp>
    <dsp:sp modelId="{BBC4F72E-EF9F-4263-962D-D687ABC0467C}">
      <dsp:nvSpPr>
        <dsp:cNvPr id="0" name=""/>
        <dsp:cNvSpPr/>
      </dsp:nvSpPr>
      <dsp:spPr>
        <a:xfrm>
          <a:off x="2083252" y="2463"/>
          <a:ext cx="2595014" cy="702383"/>
        </a:xfrm>
        <a:prstGeom prst="roundRect">
          <a:avLst>
            <a:gd name="adj" fmla="val 10000"/>
          </a:avLst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Camiones (tractores/cabezales):</a:t>
          </a:r>
        </a:p>
      </dsp:txBody>
      <dsp:txXfrm>
        <a:off x="2103824" y="23035"/>
        <a:ext cx="2553870" cy="661239"/>
      </dsp:txXfrm>
    </dsp:sp>
    <dsp:sp modelId="{CB4DBE0B-27FF-4D62-8EAA-10BEF49BC89C}">
      <dsp:nvSpPr>
        <dsp:cNvPr id="0" name=""/>
        <dsp:cNvSpPr/>
      </dsp:nvSpPr>
      <dsp:spPr>
        <a:xfrm>
          <a:off x="2342754" y="704847"/>
          <a:ext cx="172687" cy="210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450"/>
              </a:lnTo>
              <a:lnTo>
                <a:pt x="172687" y="21045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898A8-1D32-4892-9B38-BE8C8509F0FF}">
      <dsp:nvSpPr>
        <dsp:cNvPr id="0" name=""/>
        <dsp:cNvSpPr/>
      </dsp:nvSpPr>
      <dsp:spPr>
        <a:xfrm>
          <a:off x="2515441" y="759387"/>
          <a:ext cx="1979138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Llantas, parachoques y luces</a:t>
          </a:r>
        </a:p>
      </dsp:txBody>
      <dsp:txXfrm>
        <a:off x="2524574" y="768520"/>
        <a:ext cx="1960872" cy="293553"/>
      </dsp:txXfrm>
    </dsp:sp>
    <dsp:sp modelId="{19EC5F11-3571-4A51-A420-C311FF3ACE93}">
      <dsp:nvSpPr>
        <dsp:cNvPr id="0" name=""/>
        <dsp:cNvSpPr/>
      </dsp:nvSpPr>
      <dsp:spPr>
        <a:xfrm>
          <a:off x="2342754" y="704847"/>
          <a:ext cx="185090" cy="60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228"/>
              </a:lnTo>
              <a:lnTo>
                <a:pt x="185090" y="60022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DAB4E-3F46-4847-9238-5E75E0FE3A02}">
      <dsp:nvSpPr>
        <dsp:cNvPr id="0" name=""/>
        <dsp:cNvSpPr/>
      </dsp:nvSpPr>
      <dsp:spPr>
        <a:xfrm>
          <a:off x="2527844" y="1149165"/>
          <a:ext cx="2039187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Puertas y compartimientos de herramientas</a:t>
          </a:r>
        </a:p>
      </dsp:txBody>
      <dsp:txXfrm>
        <a:off x="2536977" y="1158298"/>
        <a:ext cx="2020921" cy="293553"/>
      </dsp:txXfrm>
    </dsp:sp>
    <dsp:sp modelId="{47AACEB3-CCEA-4FE2-B342-687CE6636196}">
      <dsp:nvSpPr>
        <dsp:cNvPr id="0" name=""/>
        <dsp:cNvSpPr/>
      </dsp:nvSpPr>
      <dsp:spPr>
        <a:xfrm>
          <a:off x="2342754" y="704847"/>
          <a:ext cx="160284" cy="1002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2404"/>
              </a:lnTo>
              <a:lnTo>
                <a:pt x="160284" y="100240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08D2D-EE2B-41BA-B4E8-EF2F92073C19}">
      <dsp:nvSpPr>
        <dsp:cNvPr id="0" name=""/>
        <dsp:cNvSpPr/>
      </dsp:nvSpPr>
      <dsp:spPr>
        <a:xfrm>
          <a:off x="2503038" y="1551341"/>
          <a:ext cx="2068692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Caja de la batería</a:t>
          </a:r>
        </a:p>
      </dsp:txBody>
      <dsp:txXfrm>
        <a:off x="2512171" y="1560474"/>
        <a:ext cx="2050426" cy="293553"/>
      </dsp:txXfrm>
    </dsp:sp>
    <dsp:sp modelId="{9B8D98CF-A067-40DF-A835-E09F1B77BA7E}">
      <dsp:nvSpPr>
        <dsp:cNvPr id="0" name=""/>
        <dsp:cNvSpPr/>
      </dsp:nvSpPr>
      <dsp:spPr>
        <a:xfrm>
          <a:off x="2342754" y="704847"/>
          <a:ext cx="160284" cy="1367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373"/>
              </a:lnTo>
              <a:lnTo>
                <a:pt x="160284" y="136737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4EA4D-D5B6-4B3B-83F3-8420ABDBAB42}">
      <dsp:nvSpPr>
        <dsp:cNvPr id="0" name=""/>
        <dsp:cNvSpPr/>
      </dsp:nvSpPr>
      <dsp:spPr>
        <a:xfrm>
          <a:off x="2503038" y="1916311"/>
          <a:ext cx="2018218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>
              <a:latin typeface="Calibri" panose="020F0502020204030204" pitchFamily="34" charset="0"/>
              <a:cs typeface="Calibri" panose="020F0502020204030204" pitchFamily="34" charset="0"/>
            </a:rPr>
            <a:t>Tanques de combustible, agua  y aire</a:t>
          </a:r>
        </a:p>
      </dsp:txBody>
      <dsp:txXfrm>
        <a:off x="2512171" y="1925444"/>
        <a:ext cx="1999952" cy="293553"/>
      </dsp:txXfrm>
    </dsp:sp>
    <dsp:sp modelId="{BC79172E-4F19-40E3-978E-6CE978F6DF9B}">
      <dsp:nvSpPr>
        <dsp:cNvPr id="0" name=""/>
        <dsp:cNvSpPr/>
      </dsp:nvSpPr>
      <dsp:spPr>
        <a:xfrm>
          <a:off x="2342754" y="704847"/>
          <a:ext cx="172687" cy="1744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747"/>
              </a:lnTo>
              <a:lnTo>
                <a:pt x="172687" y="17447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C5142-C119-4FB7-87AE-74225800096D}">
      <dsp:nvSpPr>
        <dsp:cNvPr id="0" name=""/>
        <dsp:cNvSpPr/>
      </dsp:nvSpPr>
      <dsp:spPr>
        <a:xfrm>
          <a:off x="2515441" y="2293685"/>
          <a:ext cx="2209745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Compartimientos del interior de la cabina y litera</a:t>
          </a:r>
        </a:p>
      </dsp:txBody>
      <dsp:txXfrm>
        <a:off x="2524574" y="2302818"/>
        <a:ext cx="2191479" cy="293553"/>
      </dsp:txXfrm>
    </dsp:sp>
    <dsp:sp modelId="{E1DC8883-0B88-42AB-92C2-FCC34631F4F9}">
      <dsp:nvSpPr>
        <dsp:cNvPr id="0" name=""/>
        <dsp:cNvSpPr/>
      </dsp:nvSpPr>
      <dsp:spPr>
        <a:xfrm>
          <a:off x="2342754" y="704847"/>
          <a:ext cx="172687" cy="2097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7313"/>
              </a:lnTo>
              <a:lnTo>
                <a:pt x="172687" y="209731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3F9AA-5826-4208-8FAF-C77C1AFCD86E}">
      <dsp:nvSpPr>
        <dsp:cNvPr id="0" name=""/>
        <dsp:cNvSpPr/>
      </dsp:nvSpPr>
      <dsp:spPr>
        <a:xfrm>
          <a:off x="2515441" y="2646250"/>
          <a:ext cx="2264101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Sección de pasajeros y techo de la cabina</a:t>
          </a:r>
        </a:p>
      </dsp:txBody>
      <dsp:txXfrm>
        <a:off x="2524574" y="2655383"/>
        <a:ext cx="2245835" cy="293553"/>
      </dsp:txXfrm>
    </dsp:sp>
    <dsp:sp modelId="{4CDBD252-1FF5-4E31-8C45-EA02213A0B44}">
      <dsp:nvSpPr>
        <dsp:cNvPr id="0" name=""/>
        <dsp:cNvSpPr/>
      </dsp:nvSpPr>
      <dsp:spPr>
        <a:xfrm>
          <a:off x="4984917" y="2463"/>
          <a:ext cx="977280" cy="311819"/>
        </a:xfrm>
        <a:prstGeom prst="roundRect">
          <a:avLst>
            <a:gd name="adj" fmla="val 10000"/>
          </a:avLst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Furgones:</a:t>
          </a:r>
        </a:p>
      </dsp:txBody>
      <dsp:txXfrm>
        <a:off x="4994050" y="11596"/>
        <a:ext cx="959014" cy="293553"/>
      </dsp:txXfrm>
    </dsp:sp>
    <dsp:sp modelId="{2C126826-258A-4C6F-94CA-4283399052D7}">
      <dsp:nvSpPr>
        <dsp:cNvPr id="0" name=""/>
        <dsp:cNvSpPr/>
      </dsp:nvSpPr>
      <dsp:spPr>
        <a:xfrm>
          <a:off x="5082645" y="314283"/>
          <a:ext cx="319057" cy="235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55"/>
              </a:lnTo>
              <a:lnTo>
                <a:pt x="319057" y="2352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3083C-88CA-43A2-8674-7C60A7ED9896}">
      <dsp:nvSpPr>
        <dsp:cNvPr id="0" name=""/>
        <dsp:cNvSpPr/>
      </dsp:nvSpPr>
      <dsp:spPr>
        <a:xfrm>
          <a:off x="5401703" y="393629"/>
          <a:ext cx="1118440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Pared frontal</a:t>
          </a:r>
          <a:endParaRPr lang="es-CO" sz="11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410836" y="402762"/>
        <a:ext cx="1100174" cy="293553"/>
      </dsp:txXfrm>
    </dsp:sp>
    <dsp:sp modelId="{F9D80B74-C737-4CCE-8EE7-808BA740D5AF}">
      <dsp:nvSpPr>
        <dsp:cNvPr id="0" name=""/>
        <dsp:cNvSpPr/>
      </dsp:nvSpPr>
      <dsp:spPr>
        <a:xfrm>
          <a:off x="5082645" y="314283"/>
          <a:ext cx="319057" cy="62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030"/>
              </a:lnTo>
              <a:lnTo>
                <a:pt x="319057" y="62503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F11A7-5994-4347-A633-97BE20147C66}">
      <dsp:nvSpPr>
        <dsp:cNvPr id="0" name=""/>
        <dsp:cNvSpPr/>
      </dsp:nvSpPr>
      <dsp:spPr>
        <a:xfrm>
          <a:off x="5401703" y="783404"/>
          <a:ext cx="1118440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>
              <a:latin typeface="Calibri" panose="020F0502020204030204" pitchFamily="34" charset="0"/>
              <a:cs typeface="Calibri" panose="020F0502020204030204" pitchFamily="34" charset="0"/>
            </a:rPr>
            <a:t>Lado Izquierdo</a:t>
          </a:r>
        </a:p>
      </dsp:txBody>
      <dsp:txXfrm>
        <a:off x="5410836" y="792537"/>
        <a:ext cx="1100174" cy="293553"/>
      </dsp:txXfrm>
    </dsp:sp>
    <dsp:sp modelId="{E80347A9-B30F-4E0D-BDFF-318F37CDF730}">
      <dsp:nvSpPr>
        <dsp:cNvPr id="0" name=""/>
        <dsp:cNvSpPr/>
      </dsp:nvSpPr>
      <dsp:spPr>
        <a:xfrm>
          <a:off x="5082645" y="314283"/>
          <a:ext cx="319057" cy="1014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805"/>
              </a:lnTo>
              <a:lnTo>
                <a:pt x="319057" y="101480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7D0E5-9398-4C52-9242-96CC28C00E7E}">
      <dsp:nvSpPr>
        <dsp:cNvPr id="0" name=""/>
        <dsp:cNvSpPr/>
      </dsp:nvSpPr>
      <dsp:spPr>
        <a:xfrm>
          <a:off x="5401703" y="1173178"/>
          <a:ext cx="1118440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Lado derecho</a:t>
          </a:r>
        </a:p>
      </dsp:txBody>
      <dsp:txXfrm>
        <a:off x="5410836" y="1182311"/>
        <a:ext cx="1100174" cy="293553"/>
      </dsp:txXfrm>
    </dsp:sp>
    <dsp:sp modelId="{C48F07D7-A876-40A8-96F0-EC56B6162D20}">
      <dsp:nvSpPr>
        <dsp:cNvPr id="0" name=""/>
        <dsp:cNvSpPr/>
      </dsp:nvSpPr>
      <dsp:spPr>
        <a:xfrm>
          <a:off x="5082645" y="314283"/>
          <a:ext cx="319057" cy="1404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580"/>
              </a:lnTo>
              <a:lnTo>
                <a:pt x="319057" y="140458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AC3BE-5650-4C50-BE56-6DB517AB6702}">
      <dsp:nvSpPr>
        <dsp:cNvPr id="0" name=""/>
        <dsp:cNvSpPr/>
      </dsp:nvSpPr>
      <dsp:spPr>
        <a:xfrm>
          <a:off x="5401703" y="1562953"/>
          <a:ext cx="1118440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Piso</a:t>
          </a:r>
        </a:p>
      </dsp:txBody>
      <dsp:txXfrm>
        <a:off x="5410836" y="1572086"/>
        <a:ext cx="1100174" cy="293553"/>
      </dsp:txXfrm>
    </dsp:sp>
    <dsp:sp modelId="{273D333D-2975-45B9-B280-9903B90DEAB8}">
      <dsp:nvSpPr>
        <dsp:cNvPr id="0" name=""/>
        <dsp:cNvSpPr/>
      </dsp:nvSpPr>
      <dsp:spPr>
        <a:xfrm>
          <a:off x="5082645" y="314283"/>
          <a:ext cx="319057" cy="1794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355"/>
              </a:lnTo>
              <a:lnTo>
                <a:pt x="319057" y="17943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EC799-E29F-4CD8-B1DD-F61003F103F5}">
      <dsp:nvSpPr>
        <dsp:cNvPr id="0" name=""/>
        <dsp:cNvSpPr/>
      </dsp:nvSpPr>
      <dsp:spPr>
        <a:xfrm>
          <a:off x="5401703" y="1952728"/>
          <a:ext cx="1118440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>
              <a:latin typeface="Calibri" panose="020F0502020204030204" pitchFamily="34" charset="0"/>
              <a:cs typeface="Calibri" panose="020F0502020204030204" pitchFamily="34" charset="0"/>
            </a:rPr>
            <a:t>Techo</a:t>
          </a:r>
        </a:p>
      </dsp:txBody>
      <dsp:txXfrm>
        <a:off x="5410836" y="1961861"/>
        <a:ext cx="1100174" cy="293553"/>
      </dsp:txXfrm>
    </dsp:sp>
    <dsp:sp modelId="{FE1BB1AF-B6F0-4DA8-BCAE-3D63F6B52BB1}">
      <dsp:nvSpPr>
        <dsp:cNvPr id="0" name=""/>
        <dsp:cNvSpPr/>
      </dsp:nvSpPr>
      <dsp:spPr>
        <a:xfrm>
          <a:off x="5082645" y="314283"/>
          <a:ext cx="319057" cy="2184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129"/>
              </a:lnTo>
              <a:lnTo>
                <a:pt x="319057" y="218412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C6EE8-AE42-49D1-B7ED-6FD6DC321C08}">
      <dsp:nvSpPr>
        <dsp:cNvPr id="0" name=""/>
        <dsp:cNvSpPr/>
      </dsp:nvSpPr>
      <dsp:spPr>
        <a:xfrm>
          <a:off x="5401703" y="2342503"/>
          <a:ext cx="2424272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>
              <a:latin typeface="Calibri" panose="020F0502020204030204" pitchFamily="34" charset="0"/>
              <a:cs typeface="Calibri" panose="020F0502020204030204" pitchFamily="34" charset="0"/>
            </a:rPr>
            <a:t>Puestas (mecanismo de cierre)</a:t>
          </a:r>
        </a:p>
      </dsp:txBody>
      <dsp:txXfrm>
        <a:off x="5410836" y="2351636"/>
        <a:ext cx="2406006" cy="293553"/>
      </dsp:txXfrm>
    </dsp:sp>
    <dsp:sp modelId="{089F0487-BCE6-4D04-AA13-AC6811DACCE4}">
      <dsp:nvSpPr>
        <dsp:cNvPr id="0" name=""/>
        <dsp:cNvSpPr/>
      </dsp:nvSpPr>
      <dsp:spPr>
        <a:xfrm>
          <a:off x="5082645" y="314283"/>
          <a:ext cx="319057" cy="2573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904"/>
              </a:lnTo>
              <a:lnTo>
                <a:pt x="319057" y="257390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DF6B2-CE56-4F29-B1AB-6BD5D3B27871}">
      <dsp:nvSpPr>
        <dsp:cNvPr id="0" name=""/>
        <dsp:cNvSpPr/>
      </dsp:nvSpPr>
      <dsp:spPr>
        <a:xfrm>
          <a:off x="5401703" y="2732278"/>
          <a:ext cx="2746734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Sistema de refrigeración (si aplica)</a:t>
          </a:r>
        </a:p>
      </dsp:txBody>
      <dsp:txXfrm>
        <a:off x="5410836" y="2741411"/>
        <a:ext cx="2728468" cy="293553"/>
      </dsp:txXfrm>
    </dsp:sp>
    <dsp:sp modelId="{6BCC18D6-47DC-45F6-A8E4-5CED6C60FD61}">
      <dsp:nvSpPr>
        <dsp:cNvPr id="0" name=""/>
        <dsp:cNvSpPr/>
      </dsp:nvSpPr>
      <dsp:spPr>
        <a:xfrm>
          <a:off x="5082645" y="314283"/>
          <a:ext cx="319057" cy="2963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3679"/>
              </a:lnTo>
              <a:lnTo>
                <a:pt x="319057" y="296367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19648-D7F5-4A27-87E2-E2A43048E414}">
      <dsp:nvSpPr>
        <dsp:cNvPr id="0" name=""/>
        <dsp:cNvSpPr/>
      </dsp:nvSpPr>
      <dsp:spPr>
        <a:xfrm>
          <a:off x="5401703" y="3122053"/>
          <a:ext cx="2821141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>
              <a:latin typeface="Calibri" panose="020F0502020204030204" pitchFamily="34" charset="0"/>
              <a:cs typeface="Calibri" panose="020F0502020204030204" pitchFamily="34" charset="0"/>
            </a:rPr>
            <a:t>Llantas, parachoques y luces</a:t>
          </a:r>
        </a:p>
      </dsp:txBody>
      <dsp:txXfrm>
        <a:off x="5410836" y="3131186"/>
        <a:ext cx="2802875" cy="293553"/>
      </dsp:txXfrm>
    </dsp:sp>
    <dsp:sp modelId="{DF8C029C-5A95-45DF-8A39-84E7F156BC3C}">
      <dsp:nvSpPr>
        <dsp:cNvPr id="0" name=""/>
        <dsp:cNvSpPr/>
      </dsp:nvSpPr>
      <dsp:spPr>
        <a:xfrm>
          <a:off x="5082645" y="314283"/>
          <a:ext cx="319057" cy="3353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3454"/>
              </a:lnTo>
              <a:lnTo>
                <a:pt x="319057" y="335345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28D8B-3CED-415E-A080-432C748C87FE}">
      <dsp:nvSpPr>
        <dsp:cNvPr id="0" name=""/>
        <dsp:cNvSpPr/>
      </dsp:nvSpPr>
      <dsp:spPr>
        <a:xfrm>
          <a:off x="5401703" y="3511828"/>
          <a:ext cx="2903826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Puertas y compartimientos de herramientas</a:t>
          </a:r>
        </a:p>
      </dsp:txBody>
      <dsp:txXfrm>
        <a:off x="5410836" y="3520961"/>
        <a:ext cx="2885560" cy="293553"/>
      </dsp:txXfrm>
    </dsp:sp>
    <dsp:sp modelId="{C5F6BBF4-F275-4F59-BECA-6B9CA24114E3}">
      <dsp:nvSpPr>
        <dsp:cNvPr id="0" name=""/>
        <dsp:cNvSpPr/>
      </dsp:nvSpPr>
      <dsp:spPr>
        <a:xfrm>
          <a:off x="5082645" y="314283"/>
          <a:ext cx="319057" cy="3743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229"/>
              </a:lnTo>
              <a:lnTo>
                <a:pt x="319057" y="374322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95E2A-5105-4277-8B7D-79878C385063}">
      <dsp:nvSpPr>
        <dsp:cNvPr id="0" name=""/>
        <dsp:cNvSpPr/>
      </dsp:nvSpPr>
      <dsp:spPr>
        <a:xfrm>
          <a:off x="5401703" y="3901602"/>
          <a:ext cx="2662996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>
              <a:latin typeface="Calibri" panose="020F0502020204030204" pitchFamily="34" charset="0"/>
              <a:cs typeface="Calibri" panose="020F0502020204030204" pitchFamily="34" charset="0"/>
            </a:rPr>
            <a:t>Caja de la batería</a:t>
          </a:r>
        </a:p>
      </dsp:txBody>
      <dsp:txXfrm>
        <a:off x="5410836" y="3910735"/>
        <a:ext cx="2644730" cy="293553"/>
      </dsp:txXfrm>
    </dsp:sp>
    <dsp:sp modelId="{B707CA6F-21AB-4E50-85AF-62A3EFFDBA0D}">
      <dsp:nvSpPr>
        <dsp:cNvPr id="0" name=""/>
        <dsp:cNvSpPr/>
      </dsp:nvSpPr>
      <dsp:spPr>
        <a:xfrm>
          <a:off x="5082645" y="314283"/>
          <a:ext cx="319057" cy="4133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3004"/>
              </a:lnTo>
              <a:lnTo>
                <a:pt x="319057" y="413300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7E901-482D-481A-AF74-4D667BFCE0CA}">
      <dsp:nvSpPr>
        <dsp:cNvPr id="0" name=""/>
        <dsp:cNvSpPr/>
      </dsp:nvSpPr>
      <dsp:spPr>
        <a:xfrm>
          <a:off x="5401703" y="4291377"/>
          <a:ext cx="2682334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>
              <a:latin typeface="Calibri" panose="020F0502020204030204" pitchFamily="34" charset="0"/>
              <a:cs typeface="Calibri" panose="020F0502020204030204" pitchFamily="34" charset="0"/>
            </a:rPr>
            <a:t>Tanques de combustible, agua y aire</a:t>
          </a:r>
        </a:p>
      </dsp:txBody>
      <dsp:txXfrm>
        <a:off x="5410836" y="4300510"/>
        <a:ext cx="2664068" cy="293553"/>
      </dsp:txXfrm>
    </dsp:sp>
    <dsp:sp modelId="{EC66917E-EB91-4CB0-85B4-7946D6966EFA}">
      <dsp:nvSpPr>
        <dsp:cNvPr id="0" name=""/>
        <dsp:cNvSpPr/>
      </dsp:nvSpPr>
      <dsp:spPr>
        <a:xfrm>
          <a:off x="5082645" y="314283"/>
          <a:ext cx="319057" cy="452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2779"/>
              </a:lnTo>
              <a:lnTo>
                <a:pt x="319057" y="452277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16FDD-FA4B-46FF-B09C-2298B6FAEA70}">
      <dsp:nvSpPr>
        <dsp:cNvPr id="0" name=""/>
        <dsp:cNvSpPr/>
      </dsp:nvSpPr>
      <dsp:spPr>
        <a:xfrm>
          <a:off x="5401703" y="4681152"/>
          <a:ext cx="3281088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Sección de pasajeros y techo de la cabina</a:t>
          </a:r>
        </a:p>
      </dsp:txBody>
      <dsp:txXfrm>
        <a:off x="5410836" y="4690285"/>
        <a:ext cx="3262822" cy="293553"/>
      </dsp:txXfrm>
    </dsp:sp>
    <dsp:sp modelId="{09D46260-9ACC-4D4B-B7D3-70E2886B4C5D}">
      <dsp:nvSpPr>
        <dsp:cNvPr id="0" name=""/>
        <dsp:cNvSpPr/>
      </dsp:nvSpPr>
      <dsp:spPr>
        <a:xfrm>
          <a:off x="6941319" y="36932"/>
          <a:ext cx="1508509" cy="710640"/>
        </a:xfrm>
        <a:prstGeom prst="roundRect">
          <a:avLst>
            <a:gd name="adj" fmla="val 10000"/>
          </a:avLst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Para otras unidades de carga:</a:t>
          </a:r>
        </a:p>
      </dsp:txBody>
      <dsp:txXfrm>
        <a:off x="6962133" y="57746"/>
        <a:ext cx="1466881" cy="669012"/>
      </dsp:txXfrm>
    </dsp:sp>
    <dsp:sp modelId="{6E67DEE3-BE28-452D-AC30-DB6B3E40262E}">
      <dsp:nvSpPr>
        <dsp:cNvPr id="0" name=""/>
        <dsp:cNvSpPr/>
      </dsp:nvSpPr>
      <dsp:spPr>
        <a:xfrm>
          <a:off x="7092170" y="747572"/>
          <a:ext cx="240820" cy="316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821"/>
              </a:lnTo>
              <a:lnTo>
                <a:pt x="240820" y="31682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B28BD-A18F-474D-B4F9-39D81C51092E}">
      <dsp:nvSpPr>
        <dsp:cNvPr id="0" name=""/>
        <dsp:cNvSpPr/>
      </dsp:nvSpPr>
      <dsp:spPr>
        <a:xfrm>
          <a:off x="7332991" y="908484"/>
          <a:ext cx="1575169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0" kern="1200" dirty="0">
              <a:latin typeface="Calibri" panose="020F0502020204030204" pitchFamily="34" charset="0"/>
              <a:cs typeface="Calibri" panose="020F0502020204030204" pitchFamily="34" charset="0"/>
            </a:rPr>
            <a:t>Inspección con los puntos anteriores</a:t>
          </a:r>
        </a:p>
      </dsp:txBody>
      <dsp:txXfrm>
        <a:off x="7342124" y="917617"/>
        <a:ext cx="1556903" cy="293553"/>
      </dsp:txXfrm>
    </dsp:sp>
    <dsp:sp modelId="{E8E86AA4-7E76-4578-B6CA-518D6C53992D}">
      <dsp:nvSpPr>
        <dsp:cNvPr id="0" name=""/>
        <dsp:cNvSpPr/>
      </dsp:nvSpPr>
      <dsp:spPr>
        <a:xfrm>
          <a:off x="7092170" y="747572"/>
          <a:ext cx="293570" cy="741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666"/>
              </a:lnTo>
              <a:lnTo>
                <a:pt x="293570" y="74166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7028F-715E-445C-9889-B8AB71CB61D2}">
      <dsp:nvSpPr>
        <dsp:cNvPr id="0" name=""/>
        <dsp:cNvSpPr/>
      </dsp:nvSpPr>
      <dsp:spPr>
        <a:xfrm>
          <a:off x="7385741" y="1333329"/>
          <a:ext cx="1660977" cy="311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0" kern="1200" dirty="0">
              <a:latin typeface="Calibri" panose="020F0502020204030204" pitchFamily="34" charset="0"/>
              <a:cs typeface="Calibri" panose="020F0502020204030204" pitchFamily="34" charset="0"/>
            </a:rPr>
            <a:t>Cualquier otro elemento de riesgo identificado</a:t>
          </a:r>
        </a:p>
      </dsp:txBody>
      <dsp:txXfrm>
        <a:off x="7394874" y="1342462"/>
        <a:ext cx="1642711" cy="2935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0ECED-B73F-4D45-97DA-F6F683424AE5}">
      <dsp:nvSpPr>
        <dsp:cNvPr id="0" name=""/>
        <dsp:cNvSpPr/>
      </dsp:nvSpPr>
      <dsp:spPr>
        <a:xfrm rot="5400000">
          <a:off x="-182876" y="345213"/>
          <a:ext cx="1219177" cy="853424"/>
        </a:xfrm>
        <a:prstGeom prst="chevron">
          <a:avLst/>
        </a:prstGeom>
        <a:solidFill>
          <a:srgbClr val="FF99CC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Sellos de seguridad</a:t>
          </a:r>
          <a:endParaRPr lang="es-CO" sz="10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" y="589048"/>
        <a:ext cx="853424" cy="365753"/>
      </dsp:txXfrm>
    </dsp:sp>
    <dsp:sp modelId="{A8C30D40-C419-4522-9281-F7DC52111235}">
      <dsp:nvSpPr>
        <dsp:cNvPr id="0" name=""/>
        <dsp:cNvSpPr/>
      </dsp:nvSpPr>
      <dsp:spPr>
        <a:xfrm rot="5400000">
          <a:off x="4795645" y="-3939154"/>
          <a:ext cx="1111004" cy="89954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CO" sz="900" kern="1200" dirty="0">
              <a:latin typeface="Calibri" panose="020F0502020204030204" pitchFamily="34" charset="0"/>
              <a:cs typeface="Calibri" panose="020F0502020204030204" pitchFamily="34" charset="0"/>
            </a:rPr>
            <a:t>Procedimiento documentado  de registro, control (inventarios).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CO" sz="900" kern="1200" dirty="0">
              <a:latin typeface="Calibri" panose="020F0502020204030204" pitchFamily="34" charset="0"/>
              <a:cs typeface="Calibri" panose="020F0502020204030204" pitchFamily="34" charset="0"/>
            </a:rPr>
            <a:t>Reemplazar y aplicar los sellos de seguridad.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CO" sz="900" kern="1200" dirty="0">
              <a:latin typeface="Calibri" panose="020F0502020204030204" pitchFamily="34" charset="0"/>
              <a:cs typeface="Calibri" panose="020F0502020204030204" pitchFamily="34" charset="0"/>
            </a:rPr>
            <a:t>Reconocer y reportar a las cuando los sellos han sido comprometidos.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CO" sz="900" kern="1200" dirty="0">
              <a:latin typeface="Calibri" panose="020F0502020204030204" pitchFamily="34" charset="0"/>
              <a:cs typeface="Calibri" panose="020F0502020204030204" pitchFamily="34" charset="0"/>
            </a:rPr>
            <a:t>Gestión de los sellos únicamente a colaboradores designados y capacitados para mantener su integridad.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CO" sz="900" kern="1200" dirty="0">
              <a:latin typeface="Calibri" panose="020F0502020204030204" pitchFamily="34" charset="0"/>
              <a:cs typeface="Calibri" panose="020F0502020204030204" pitchFamily="34" charset="0"/>
            </a:rPr>
            <a:t>Almacenar los sellos en lugares seguros, resguardados y con control de accesos limitado.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CO" sz="900" kern="1200" dirty="0">
              <a:latin typeface="Calibri" panose="020F0502020204030204" pitchFamily="34" charset="0"/>
              <a:cs typeface="Calibri" panose="020F0502020204030204" pitchFamily="34" charset="0"/>
            </a:rPr>
            <a:t>Instalar sello de alta seguridad (certificado por ISO 17712) a todas las unidades de carga con destino internacional.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CO" sz="900" kern="1200" dirty="0">
              <a:latin typeface="Calibri" panose="020F0502020204030204" pitchFamily="34" charset="0"/>
              <a:cs typeface="Calibri" panose="020F0502020204030204" pitchFamily="34" charset="0"/>
            </a:rPr>
            <a:t>En destinos locales utilizar sellos de tipo indicativo para control y trazabilidad con base en la gestión de riesgos.</a:t>
          </a:r>
        </a:p>
      </dsp:txBody>
      <dsp:txXfrm rot="-5400000">
        <a:off x="853424" y="57302"/>
        <a:ext cx="8941212" cy="1002534"/>
      </dsp:txXfrm>
    </dsp:sp>
    <dsp:sp modelId="{E311AF19-4758-4F79-A1BB-47704F9A7236}">
      <dsp:nvSpPr>
        <dsp:cNvPr id="0" name=""/>
        <dsp:cNvSpPr/>
      </dsp:nvSpPr>
      <dsp:spPr>
        <a:xfrm rot="5400000">
          <a:off x="-182876" y="1591711"/>
          <a:ext cx="1219177" cy="853424"/>
        </a:xfrm>
        <a:prstGeom prst="chevron">
          <a:avLst/>
        </a:prstGeom>
        <a:solidFill>
          <a:srgbClr val="FF99CC"/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b="1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Control de ruta</a:t>
          </a:r>
          <a:endParaRPr lang="es-CO" sz="1000" kern="120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" y="1835546"/>
        <a:ext cx="853424" cy="365753"/>
      </dsp:txXfrm>
    </dsp:sp>
    <dsp:sp modelId="{E9AD4C62-9D71-42C8-B24F-CE1C215A0A1E}">
      <dsp:nvSpPr>
        <dsp:cNvPr id="0" name=""/>
        <dsp:cNvSpPr/>
      </dsp:nvSpPr>
      <dsp:spPr>
        <a:xfrm rot="5400000">
          <a:off x="4791453" y="-2692656"/>
          <a:ext cx="1119389" cy="89954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CO" sz="900" kern="1200" dirty="0">
              <a:latin typeface="Calibri" panose="020F0502020204030204" pitchFamily="34" charset="0"/>
              <a:cs typeface="Calibri" panose="020F0502020204030204" pitchFamily="34" charset="0"/>
            </a:rPr>
            <a:t>Rutas predeterminadas con tiempo de tránsito estimado.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CO" sz="900" kern="1200" dirty="0">
              <a:latin typeface="Calibri" panose="020F0502020204030204" pitchFamily="34" charset="0"/>
              <a:cs typeface="Calibri" panose="020F0502020204030204" pitchFamily="34" charset="0"/>
            </a:rPr>
            <a:t>Integridad de la unidad de transporte de carga y la unidad de carga en la ruta con el uso de registro de seguimiento y control de actividades o tecnología GPS. Si se usan registros, los conductores deben evidenciar verificación de la integridad de la unidad de transporte.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CO" sz="900" kern="1200" dirty="0">
              <a:latin typeface="Calibri" panose="020F0502020204030204" pitchFamily="34" charset="0"/>
              <a:cs typeface="Calibri" panose="020F0502020204030204" pitchFamily="34" charset="0"/>
            </a:rPr>
            <a:t>Verificaciones de rutas con base en la gestión de riesgos.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CO" sz="900" kern="1200" dirty="0">
              <a:latin typeface="Calibri" panose="020F0502020204030204" pitchFamily="34" charset="0"/>
              <a:cs typeface="Calibri" panose="020F0502020204030204" pitchFamily="34" charset="0"/>
            </a:rPr>
            <a:t>Notificar a la autoridad competente, conforme a los planes de respuesta a eventos determinados en la gestión de riesgos.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CO" sz="900" kern="1200" dirty="0">
              <a:latin typeface="Calibri" panose="020F0502020204030204" pitchFamily="34" charset="0"/>
              <a:cs typeface="Calibri" panose="020F0502020204030204" pitchFamily="34" charset="0"/>
            </a:rPr>
            <a:t>Notificar al generador de la carga en cada punto de transferencia hasta su destino final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CO" sz="900" kern="1200" dirty="0">
              <a:latin typeface="Calibri" panose="020F0502020204030204" pitchFamily="34" charset="0"/>
              <a:cs typeface="Calibri" panose="020F0502020204030204" pitchFamily="34" charset="0"/>
            </a:rPr>
            <a:t>Mantener los registros para el control y trazabilidad.</a:t>
          </a:r>
        </a:p>
      </dsp:txBody>
      <dsp:txXfrm rot="-5400000">
        <a:off x="853424" y="1300017"/>
        <a:ext cx="8940803" cy="1010101"/>
      </dsp:txXfrm>
    </dsp:sp>
    <dsp:sp modelId="{8BE7081B-75AE-45FE-AE7D-15916E9FF7E8}">
      <dsp:nvSpPr>
        <dsp:cNvPr id="0" name=""/>
        <dsp:cNvSpPr/>
      </dsp:nvSpPr>
      <dsp:spPr>
        <a:xfrm rot="5400000">
          <a:off x="-182876" y="2674747"/>
          <a:ext cx="1219177" cy="853424"/>
        </a:xfrm>
        <a:prstGeom prst="chevron">
          <a:avLst/>
        </a:prstGeom>
        <a:solidFill>
          <a:srgbClr val="FF99CC"/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Control de materia prima, material de empaque y embalaje</a:t>
          </a:r>
          <a:endParaRPr lang="es-CO" sz="10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" y="2918582"/>
        <a:ext cx="853424" cy="365753"/>
      </dsp:txXfrm>
    </dsp:sp>
    <dsp:sp modelId="{A9BA5E9E-3815-4707-B34B-90F7174EF93C}">
      <dsp:nvSpPr>
        <dsp:cNvPr id="0" name=""/>
        <dsp:cNvSpPr/>
      </dsp:nvSpPr>
      <dsp:spPr>
        <a:xfrm rot="5400000">
          <a:off x="4954707" y="-1609411"/>
          <a:ext cx="792882" cy="89954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>
              <a:latin typeface="Calibri" panose="020F0502020204030204" pitchFamily="34" charset="0"/>
              <a:cs typeface="Calibri" panose="020F0502020204030204" pitchFamily="34" charset="0"/>
            </a:rPr>
            <a:t>Procedimientos documentados para manejo, control y revisión de materia prima, material de empaque y embalaje, incluyendo pallets, tarimas o similares.</a:t>
          </a:r>
        </a:p>
      </dsp:txBody>
      <dsp:txXfrm rot="-5400000">
        <a:off x="853425" y="2530576"/>
        <a:ext cx="8956742" cy="715472"/>
      </dsp:txXfrm>
    </dsp:sp>
    <dsp:sp modelId="{2A1D1601-A24B-4A79-8BD2-217139A7EE4F}">
      <dsp:nvSpPr>
        <dsp:cNvPr id="0" name=""/>
        <dsp:cNvSpPr/>
      </dsp:nvSpPr>
      <dsp:spPr>
        <a:xfrm rot="5400000">
          <a:off x="-182876" y="3757784"/>
          <a:ext cx="1219177" cy="853424"/>
        </a:xfrm>
        <a:prstGeom prst="chevron">
          <a:avLst/>
        </a:prstGeom>
        <a:solidFill>
          <a:srgbClr val="FF99CC"/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O" sz="1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Precursores químicos y sustancias controladas</a:t>
          </a:r>
          <a:endParaRPr lang="es-CO" sz="10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" y="4001619"/>
        <a:ext cx="853424" cy="365753"/>
      </dsp:txXfrm>
    </dsp:sp>
    <dsp:sp modelId="{DC837EC1-FB0A-4778-B51F-D24B02A05227}">
      <dsp:nvSpPr>
        <dsp:cNvPr id="0" name=""/>
        <dsp:cNvSpPr/>
      </dsp:nvSpPr>
      <dsp:spPr>
        <a:xfrm rot="5400000">
          <a:off x="4954915" y="-526583"/>
          <a:ext cx="792465" cy="89954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>
              <a:latin typeface="Calibri" panose="020F0502020204030204" pitchFamily="34" charset="0"/>
              <a:cs typeface="Calibri" panose="020F0502020204030204" pitchFamily="34" charset="0"/>
            </a:rPr>
            <a:t>Procedimientos documentados para el manejo y control de precursores químicos y sustancias controladas, conforme a requisitos legales y la gestión de riesgos</a:t>
          </a:r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 rot="-5400000">
        <a:off x="853425" y="3613592"/>
        <a:ext cx="8956762" cy="715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A512C-D609-4127-A33B-E90BBF33848F}">
      <dsp:nvSpPr>
        <dsp:cNvPr id="0" name=""/>
        <dsp:cNvSpPr/>
      </dsp:nvSpPr>
      <dsp:spPr>
        <a:xfrm>
          <a:off x="0" y="280994"/>
          <a:ext cx="7674977" cy="1117361"/>
        </a:xfrm>
        <a:prstGeom prst="rightArrow">
          <a:avLst>
            <a:gd name="adj1" fmla="val 50000"/>
            <a:gd name="adj2" fmla="val 50000"/>
          </a:avLst>
        </a:prstGeom>
        <a:solidFill>
          <a:srgbClr val="FF66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7738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Verificar antes de la contratación:</a:t>
          </a:r>
        </a:p>
      </dsp:txBody>
      <dsp:txXfrm>
        <a:off x="0" y="560334"/>
        <a:ext cx="7395637" cy="558681"/>
      </dsp:txXfrm>
    </dsp:sp>
    <dsp:sp modelId="{0A3C12C6-4C7E-4275-A806-539E6B22A4ED}">
      <dsp:nvSpPr>
        <dsp:cNvPr id="0" name=""/>
        <dsp:cNvSpPr/>
      </dsp:nvSpPr>
      <dsp:spPr>
        <a:xfrm>
          <a:off x="81782" y="1137013"/>
          <a:ext cx="1675250" cy="10622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Información suministrada por el candidato.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Referencias laborales y personales.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 panose="020F0502020204030204" pitchFamily="34" charset="0"/>
              <a:cs typeface="Calibri" panose="020F0502020204030204" pitchFamily="34" charset="0"/>
            </a:rPr>
            <a:t>Antecedentes.</a:t>
          </a:r>
        </a:p>
      </dsp:txBody>
      <dsp:txXfrm>
        <a:off x="81782" y="1137013"/>
        <a:ext cx="1675250" cy="1062222"/>
      </dsp:txXfrm>
    </dsp:sp>
    <dsp:sp modelId="{390151AB-B61C-4936-B644-30716FCD5ECE}">
      <dsp:nvSpPr>
        <dsp:cNvPr id="0" name=""/>
        <dsp:cNvSpPr/>
      </dsp:nvSpPr>
      <dsp:spPr>
        <a:xfrm>
          <a:off x="1837773" y="653316"/>
          <a:ext cx="5905895" cy="1117361"/>
        </a:xfrm>
        <a:prstGeom prst="rightArrow">
          <a:avLst>
            <a:gd name="adj1" fmla="val 50000"/>
            <a:gd name="adj2" fmla="val 50000"/>
          </a:avLst>
        </a:prstGeom>
        <a:solidFill>
          <a:srgbClr val="FF66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7738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En la selección y contratación:</a:t>
          </a:r>
        </a:p>
      </dsp:txBody>
      <dsp:txXfrm>
        <a:off x="1837773" y="932656"/>
        <a:ext cx="5626555" cy="558681"/>
      </dsp:txXfrm>
    </dsp:sp>
    <dsp:sp modelId="{A2761C55-A5E7-4D44-8A58-676D8F77B17B}">
      <dsp:nvSpPr>
        <dsp:cNvPr id="0" name=""/>
        <dsp:cNvSpPr/>
      </dsp:nvSpPr>
      <dsp:spPr>
        <a:xfrm>
          <a:off x="1852731" y="1535225"/>
          <a:ext cx="1698089" cy="2689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>
              <a:latin typeface="Calibri" panose="020F0502020204030204" pitchFamily="34" charset="0"/>
              <a:cs typeface="Calibri" panose="020F0502020204030204" pitchFamily="34" charset="0"/>
            </a:rPr>
            <a:t>Verificar las competencias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Aplicar pruebas para detectar consumo de alcohol y drogas ilícitas al personal que ocupará cargos críticos.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Mantener un archivo fotográfico actualizado del personal con registro de huellas dactilares y firma.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Controlar la entrega y uso de elementos de trabajo, identificación y uniformes cuando tengan distintivos de la empresa. Considerar en la inducción los elementos del  Programa de Capacitación (</a:t>
          </a:r>
          <a:r>
            <a:rPr lang="es-CO" sz="800" kern="1200" dirty="0" err="1">
              <a:latin typeface="Calibri" panose="020F0502020204030204" pitchFamily="34" charset="0"/>
              <a:cs typeface="Calibri" panose="020F0502020204030204" pitchFamily="34" charset="0"/>
            </a:rPr>
            <a:t>num</a:t>
          </a:r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 4.2 del Estándar Internacional BASC 5.0.1).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-Realizar una visita domiciliaria al personal que ocupará cargos críticos, basado en la gestión de riesgos y las regulaciones locales.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-Aplicar una prueba de confiabilidad al personal que ocupará cargos críticos.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52731" y="1535225"/>
        <a:ext cx="1698089" cy="2689733"/>
      </dsp:txXfrm>
    </dsp:sp>
    <dsp:sp modelId="{F4FE34FB-8A86-4DDB-BD49-5E0E5FEBCF12}">
      <dsp:nvSpPr>
        <dsp:cNvPr id="0" name=""/>
        <dsp:cNvSpPr/>
      </dsp:nvSpPr>
      <dsp:spPr>
        <a:xfrm>
          <a:off x="3606855" y="1025638"/>
          <a:ext cx="4136813" cy="1117361"/>
        </a:xfrm>
        <a:prstGeom prst="rightArrow">
          <a:avLst>
            <a:gd name="adj1" fmla="val 50000"/>
            <a:gd name="adj2" fmla="val 50000"/>
          </a:avLst>
        </a:prstGeom>
        <a:solidFill>
          <a:srgbClr val="FF66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7738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Mantenimiento del personal:</a:t>
          </a:r>
        </a:p>
      </dsp:txBody>
      <dsp:txXfrm>
        <a:off x="3606855" y="1304978"/>
        <a:ext cx="3857473" cy="558681"/>
      </dsp:txXfrm>
    </dsp:sp>
    <dsp:sp modelId="{8366DD63-4A79-43C9-8500-B0FC50C66C18}">
      <dsp:nvSpPr>
        <dsp:cNvPr id="0" name=""/>
        <dsp:cNvSpPr/>
      </dsp:nvSpPr>
      <dsp:spPr>
        <a:xfrm>
          <a:off x="3626386" y="1907224"/>
          <a:ext cx="1769082" cy="23624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Actualizar los datos del personal al menos una vez al año.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Verificar antecedentes del personal en cargos críticos, como mínimo una vez al año.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Aplicar pruebas de consumo de alcohol y drogas ilícitas aleatoriamente, máximo cada dos años y cuando se presenten sospechas.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Mantener un programa de prevención de adicciones.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Mantener un programa de prevención del riesgo de corrupción y soborno.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- Realizar una visita domiciliaria al personal que ocupará cargos críticos, basado en la gestión de riesgos y las regulaciones locales, máximo cada dos años.</a:t>
          </a:r>
        </a:p>
      </dsp:txBody>
      <dsp:txXfrm>
        <a:off x="3626386" y="1907224"/>
        <a:ext cx="1769082" cy="2362422"/>
      </dsp:txXfrm>
    </dsp:sp>
    <dsp:sp modelId="{1A332CDD-BB64-40C9-9546-18C15B8BABF1}">
      <dsp:nvSpPr>
        <dsp:cNvPr id="0" name=""/>
        <dsp:cNvSpPr/>
      </dsp:nvSpPr>
      <dsp:spPr>
        <a:xfrm>
          <a:off x="5375938" y="1397960"/>
          <a:ext cx="2367730" cy="1117361"/>
        </a:xfrm>
        <a:prstGeom prst="rightArrow">
          <a:avLst>
            <a:gd name="adj1" fmla="val 50000"/>
            <a:gd name="adj2" fmla="val 50000"/>
          </a:avLst>
        </a:prstGeom>
        <a:solidFill>
          <a:srgbClr val="FF66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7738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Terminación de la vinculación laboral:</a:t>
          </a:r>
        </a:p>
      </dsp:txBody>
      <dsp:txXfrm>
        <a:off x="5375938" y="1677300"/>
        <a:ext cx="2088390" cy="558681"/>
      </dsp:txXfrm>
    </dsp:sp>
    <dsp:sp modelId="{F83366C2-BCC9-4DD6-A024-89BE16C5C8C6}">
      <dsp:nvSpPr>
        <dsp:cNvPr id="0" name=""/>
        <dsp:cNvSpPr/>
      </dsp:nvSpPr>
      <dsp:spPr>
        <a:xfrm>
          <a:off x="5405233" y="2216669"/>
          <a:ext cx="1785199" cy="13010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Retirar la identificación, uniformes y activos con base en los registros generados por la entrega de los mismos.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>
              <a:latin typeface="Calibri" panose="020F0502020204030204" pitchFamily="34" charset="0"/>
              <a:cs typeface="Calibri" panose="020F0502020204030204" pitchFamily="34" charset="0"/>
            </a:rPr>
            <a:t>Eliminar el acceso a los sistemas informáticos y las instalaciones.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 - </a:t>
          </a:r>
          <a:r>
            <a:rPr lang="es-CO" sz="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Comunicar a las partes interesadas la desvinculación del colaborador.</a:t>
          </a:r>
        </a:p>
      </dsp:txBody>
      <dsp:txXfrm>
        <a:off x="5405233" y="2216669"/>
        <a:ext cx="1785199" cy="13010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A512C-D609-4127-A33B-E90BBF33848F}">
      <dsp:nvSpPr>
        <dsp:cNvPr id="0" name=""/>
        <dsp:cNvSpPr/>
      </dsp:nvSpPr>
      <dsp:spPr>
        <a:xfrm>
          <a:off x="0" y="956320"/>
          <a:ext cx="6248938" cy="909751"/>
        </a:xfrm>
        <a:prstGeom prst="rightArrow">
          <a:avLst>
            <a:gd name="adj1" fmla="val 50000"/>
            <a:gd name="adj2" fmla="val 50000"/>
          </a:avLst>
        </a:prstGeom>
        <a:solidFill>
          <a:srgbClr val="FFFF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144423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>
              <a:solidFill>
                <a:schemeClr val="tx1"/>
              </a:solidFill>
            </a:rPr>
            <a:t>Verificar antes de la contratación:</a:t>
          </a:r>
        </a:p>
      </dsp:txBody>
      <dsp:txXfrm>
        <a:off x="0" y="1183758"/>
        <a:ext cx="6021500" cy="454875"/>
      </dsp:txXfrm>
    </dsp:sp>
    <dsp:sp modelId="{0A3C12C6-4C7E-4275-A806-539E6B22A4ED}">
      <dsp:nvSpPr>
        <dsp:cNvPr id="0" name=""/>
        <dsp:cNvSpPr/>
      </dsp:nvSpPr>
      <dsp:spPr>
        <a:xfrm>
          <a:off x="66586" y="1653287"/>
          <a:ext cx="1363982" cy="864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Información suministrada por el candidato.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Referencias laborales y personales.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Antecedentes.</a:t>
          </a:r>
        </a:p>
      </dsp:txBody>
      <dsp:txXfrm>
        <a:off x="66586" y="1653287"/>
        <a:ext cx="1363982" cy="864857"/>
      </dsp:txXfrm>
    </dsp:sp>
    <dsp:sp modelId="{390151AB-B61C-4936-B644-30716FCD5ECE}">
      <dsp:nvSpPr>
        <dsp:cNvPr id="0" name=""/>
        <dsp:cNvSpPr/>
      </dsp:nvSpPr>
      <dsp:spPr>
        <a:xfrm>
          <a:off x="1496308" y="1259463"/>
          <a:ext cx="4808558" cy="909751"/>
        </a:xfrm>
        <a:prstGeom prst="rightArrow">
          <a:avLst>
            <a:gd name="adj1" fmla="val 50000"/>
            <a:gd name="adj2" fmla="val 50000"/>
          </a:avLst>
        </a:prstGeom>
        <a:solidFill>
          <a:srgbClr val="FFFF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144423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>
              <a:solidFill>
                <a:schemeClr val="tx1"/>
              </a:solidFill>
            </a:rPr>
            <a:t>En la selección y contratación:</a:t>
          </a:r>
        </a:p>
      </dsp:txBody>
      <dsp:txXfrm>
        <a:off x="1496308" y="1486901"/>
        <a:ext cx="4581120" cy="454875"/>
      </dsp:txXfrm>
    </dsp:sp>
    <dsp:sp modelId="{A2761C55-A5E7-4D44-8A58-676D8F77B17B}">
      <dsp:nvSpPr>
        <dsp:cNvPr id="0" name=""/>
        <dsp:cNvSpPr/>
      </dsp:nvSpPr>
      <dsp:spPr>
        <a:xfrm>
          <a:off x="1515011" y="1966703"/>
          <a:ext cx="1382577" cy="279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Verificar las competencias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Matener un archivo fotográfico actualizado del personal con registro de huellas dactilares y firma.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Controlar la entrega y uso de elementos de trabajo, identificación y uniformes cuando tengan distintivos de la empresa.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Considerar en la inducción los elementos del  Programa de Capacitación (</a:t>
          </a:r>
          <a:r>
            <a:rPr lang="es-CO" sz="800" kern="1200" dirty="0" err="1"/>
            <a:t>num</a:t>
          </a:r>
          <a:r>
            <a:rPr lang="es-CO" sz="800" kern="1200" dirty="0"/>
            <a:t> 3.2 del Estándar Internacional BASC 5.0.2)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Para el personal que ocupará cargos críticos: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-Aplicar pruebas para detectar consumo de alcohol y drogas ilícitas.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Realizar visita domiciliaria.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Aplicar prueva de confiabilidad.</a:t>
          </a:r>
        </a:p>
      </dsp:txBody>
      <dsp:txXfrm>
        <a:off x="1515011" y="1966703"/>
        <a:ext cx="1382577" cy="2796790"/>
      </dsp:txXfrm>
    </dsp:sp>
    <dsp:sp modelId="{F4FE34FB-8A86-4DDB-BD49-5E0E5FEBCF12}">
      <dsp:nvSpPr>
        <dsp:cNvPr id="0" name=""/>
        <dsp:cNvSpPr/>
      </dsp:nvSpPr>
      <dsp:spPr>
        <a:xfrm>
          <a:off x="2936688" y="1562606"/>
          <a:ext cx="3368178" cy="909751"/>
        </a:xfrm>
        <a:prstGeom prst="rightArrow">
          <a:avLst>
            <a:gd name="adj1" fmla="val 50000"/>
            <a:gd name="adj2" fmla="val 50000"/>
          </a:avLst>
        </a:prstGeom>
        <a:solidFill>
          <a:srgbClr val="FFFF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144423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>
              <a:solidFill>
                <a:schemeClr val="tx1"/>
              </a:solidFill>
            </a:rPr>
            <a:t>Mantenimiento del personal:</a:t>
          </a:r>
        </a:p>
      </dsp:txBody>
      <dsp:txXfrm>
        <a:off x="2936688" y="1790044"/>
        <a:ext cx="3140740" cy="454875"/>
      </dsp:txXfrm>
    </dsp:sp>
    <dsp:sp modelId="{8366DD63-4A79-43C9-8500-B0FC50C66C18}">
      <dsp:nvSpPr>
        <dsp:cNvPr id="0" name=""/>
        <dsp:cNvSpPr/>
      </dsp:nvSpPr>
      <dsp:spPr>
        <a:xfrm>
          <a:off x="2909897" y="2244278"/>
          <a:ext cx="1440380" cy="2168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Actualizar los datos del personal al menos una vez al año.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Verificar antecedentes del personal en cargos críticos, como mínimo una vez al año.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Realizar visita domiliaria como mínimo cada dos años.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Aplicar pruebas para detectar el consumo de drogas ilícitas en forma aleatoria, cada dos años  (mín.) y cuando se presenten sospechas.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Mantener registros actualizados de afiliación a instituciones de seguridad social y demás registros legales de orden laboral.</a:t>
          </a:r>
        </a:p>
      </dsp:txBody>
      <dsp:txXfrm>
        <a:off x="2909897" y="2244278"/>
        <a:ext cx="1440380" cy="2168740"/>
      </dsp:txXfrm>
    </dsp:sp>
    <dsp:sp modelId="{1A332CDD-BB64-40C9-9546-18C15B8BABF1}">
      <dsp:nvSpPr>
        <dsp:cNvPr id="0" name=""/>
        <dsp:cNvSpPr/>
      </dsp:nvSpPr>
      <dsp:spPr>
        <a:xfrm>
          <a:off x="4377069" y="1865749"/>
          <a:ext cx="1927797" cy="909751"/>
        </a:xfrm>
        <a:prstGeom prst="rightArrow">
          <a:avLst>
            <a:gd name="adj1" fmla="val 50000"/>
            <a:gd name="adj2" fmla="val 50000"/>
          </a:avLst>
        </a:prstGeom>
        <a:solidFill>
          <a:srgbClr val="FFFF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144423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>
              <a:solidFill>
                <a:schemeClr val="tx1"/>
              </a:solidFill>
            </a:rPr>
            <a:t>Terminación de la vinculación laboral:</a:t>
          </a:r>
        </a:p>
      </dsp:txBody>
      <dsp:txXfrm>
        <a:off x="4377069" y="2093187"/>
        <a:ext cx="1700359" cy="454875"/>
      </dsp:txXfrm>
    </dsp:sp>
    <dsp:sp modelId="{F83366C2-BCC9-4DD6-A024-89BE16C5C8C6}">
      <dsp:nvSpPr>
        <dsp:cNvPr id="0" name=""/>
        <dsp:cNvSpPr/>
      </dsp:nvSpPr>
      <dsp:spPr>
        <a:xfrm>
          <a:off x="4404540" y="2544866"/>
          <a:ext cx="1453503" cy="1466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Retirar la identificación, uniformes y activos con base en los registros generados por la entrega de los mismos.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Eliminar el acceso a los sistemas informáticos y las instalaciones.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Comunicar a las partes interesadas la desvinculación del colaborador, de conformidad con la gestión de riesgos.</a:t>
          </a:r>
        </a:p>
      </dsp:txBody>
      <dsp:txXfrm>
        <a:off x="4404540" y="2544866"/>
        <a:ext cx="1453503" cy="146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A512C-D609-4127-A33B-E90BBF33848F}">
      <dsp:nvSpPr>
        <dsp:cNvPr id="0" name=""/>
        <dsp:cNvSpPr/>
      </dsp:nvSpPr>
      <dsp:spPr>
        <a:xfrm>
          <a:off x="0" y="910736"/>
          <a:ext cx="6248938" cy="909751"/>
        </a:xfrm>
        <a:prstGeom prst="rightArrow">
          <a:avLst>
            <a:gd name="adj1" fmla="val 50000"/>
            <a:gd name="adj2" fmla="val 5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144423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>
              <a:solidFill>
                <a:schemeClr val="tx1"/>
              </a:solidFill>
            </a:rPr>
            <a:t>Verificar antes de la contratación:</a:t>
          </a:r>
        </a:p>
      </dsp:txBody>
      <dsp:txXfrm>
        <a:off x="0" y="1138174"/>
        <a:ext cx="6021500" cy="454875"/>
      </dsp:txXfrm>
    </dsp:sp>
    <dsp:sp modelId="{0A3C12C6-4C7E-4275-A806-539E6B22A4ED}">
      <dsp:nvSpPr>
        <dsp:cNvPr id="0" name=""/>
        <dsp:cNvSpPr/>
      </dsp:nvSpPr>
      <dsp:spPr>
        <a:xfrm>
          <a:off x="66586" y="1607704"/>
          <a:ext cx="1363982" cy="864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Información suministrada por el candidato.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Referencias laborales y personales.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Antecedentes.</a:t>
          </a:r>
        </a:p>
      </dsp:txBody>
      <dsp:txXfrm>
        <a:off x="66586" y="1607704"/>
        <a:ext cx="1363982" cy="864857"/>
      </dsp:txXfrm>
    </dsp:sp>
    <dsp:sp modelId="{390151AB-B61C-4936-B644-30716FCD5ECE}">
      <dsp:nvSpPr>
        <dsp:cNvPr id="0" name=""/>
        <dsp:cNvSpPr/>
      </dsp:nvSpPr>
      <dsp:spPr>
        <a:xfrm>
          <a:off x="1496308" y="1213879"/>
          <a:ext cx="4808558" cy="909751"/>
        </a:xfrm>
        <a:prstGeom prst="rightArrow">
          <a:avLst>
            <a:gd name="adj1" fmla="val 50000"/>
            <a:gd name="adj2" fmla="val 5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144423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>
              <a:solidFill>
                <a:schemeClr val="tx1"/>
              </a:solidFill>
            </a:rPr>
            <a:t>En la selección y contratación:</a:t>
          </a:r>
        </a:p>
      </dsp:txBody>
      <dsp:txXfrm>
        <a:off x="1496308" y="1441317"/>
        <a:ext cx="4581120" cy="454875"/>
      </dsp:txXfrm>
    </dsp:sp>
    <dsp:sp modelId="{A2761C55-A5E7-4D44-8A58-676D8F77B17B}">
      <dsp:nvSpPr>
        <dsp:cNvPr id="0" name=""/>
        <dsp:cNvSpPr/>
      </dsp:nvSpPr>
      <dsp:spPr>
        <a:xfrm>
          <a:off x="1515011" y="1921120"/>
          <a:ext cx="1382577" cy="279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Verificar las competencias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800" kern="1200" dirty="0"/>
            <a:t>Mantener un archivo fotográfico actualizado del personal con registro de huellas dactilares y firma.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Controlar la entrega y uso de elementos de trabajo, identificación y uniformes cuando tengan distintivos de la empresa.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Considerar en la inducción los elementos del  Programa de Capacitación (</a:t>
          </a:r>
          <a:r>
            <a:rPr lang="es-CO" sz="800" kern="1200" dirty="0" err="1"/>
            <a:t>num</a:t>
          </a:r>
          <a:r>
            <a:rPr lang="es-CO" sz="800" kern="1200" dirty="0"/>
            <a:t>. 2.2 del Estándar Internacional BASC 5.0.3)</a:t>
          </a:r>
        </a:p>
        <a:p>
          <a:pPr marL="0" marR="0" lvl="0" indent="0" algn="l" defTabSz="3556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s-CO" sz="800" kern="1200" dirty="0"/>
            <a:t>Para el personal que ocupará cargos críticos:</a:t>
          </a:r>
        </a:p>
        <a:p>
          <a:pPr marL="0" marR="0" lvl="0" indent="0" algn="l" defTabSz="3556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s-CO" sz="800" kern="1200" dirty="0"/>
            <a:t>-Aplicar pruebas para detectar consumo de alcohol y drogas ilícitas.</a:t>
          </a:r>
        </a:p>
        <a:p>
          <a:pPr marL="0"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-Realizar visita domiciliaria basado en la gestión de riesgos y las regulaciones locales.</a:t>
          </a:r>
        </a:p>
      </dsp:txBody>
      <dsp:txXfrm>
        <a:off x="1515011" y="1921120"/>
        <a:ext cx="1382577" cy="2796790"/>
      </dsp:txXfrm>
    </dsp:sp>
    <dsp:sp modelId="{F4FE34FB-8A86-4DDB-BD49-5E0E5FEBCF12}">
      <dsp:nvSpPr>
        <dsp:cNvPr id="0" name=""/>
        <dsp:cNvSpPr/>
      </dsp:nvSpPr>
      <dsp:spPr>
        <a:xfrm>
          <a:off x="2936688" y="1517023"/>
          <a:ext cx="3368178" cy="909751"/>
        </a:xfrm>
        <a:prstGeom prst="rightArrow">
          <a:avLst>
            <a:gd name="adj1" fmla="val 50000"/>
            <a:gd name="adj2" fmla="val 5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144423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>
              <a:solidFill>
                <a:schemeClr val="tx1"/>
              </a:solidFill>
            </a:rPr>
            <a:t>Mantenimiento del personal:</a:t>
          </a:r>
        </a:p>
      </dsp:txBody>
      <dsp:txXfrm>
        <a:off x="2936688" y="1744461"/>
        <a:ext cx="3140740" cy="454875"/>
      </dsp:txXfrm>
    </dsp:sp>
    <dsp:sp modelId="{8366DD63-4A79-43C9-8500-B0FC50C66C18}">
      <dsp:nvSpPr>
        <dsp:cNvPr id="0" name=""/>
        <dsp:cNvSpPr/>
      </dsp:nvSpPr>
      <dsp:spPr>
        <a:xfrm>
          <a:off x="2964372" y="2208542"/>
          <a:ext cx="1440380" cy="23618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Actualizar los datos del personal al menos una vez al año.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Verificar antecedentes del personal en cargos críticos, como mínimo una vez al año.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Aplicar pruebas para detectar el consumo de drogas ilícitas en forma aleatoria, cada dos años y cuando se presenten sospechas.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Mantener un programa de prevención de adicciones.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Mantener un programa de  prevención del riesgo de corrupción y soborno.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Realizar visita domiciliaria basado en la gestión de riesgos y las regulaciones locales.</a:t>
          </a:r>
        </a:p>
      </dsp:txBody>
      <dsp:txXfrm>
        <a:off x="2964372" y="2208542"/>
        <a:ext cx="1440380" cy="2361872"/>
      </dsp:txXfrm>
    </dsp:sp>
    <dsp:sp modelId="{1A332CDD-BB64-40C9-9546-18C15B8BABF1}">
      <dsp:nvSpPr>
        <dsp:cNvPr id="0" name=""/>
        <dsp:cNvSpPr/>
      </dsp:nvSpPr>
      <dsp:spPr>
        <a:xfrm>
          <a:off x="4377069" y="1820166"/>
          <a:ext cx="1927797" cy="909751"/>
        </a:xfrm>
        <a:prstGeom prst="rightArrow">
          <a:avLst>
            <a:gd name="adj1" fmla="val 50000"/>
            <a:gd name="adj2" fmla="val 5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254000" bIns="144423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>
              <a:solidFill>
                <a:schemeClr val="tx1"/>
              </a:solidFill>
            </a:rPr>
            <a:t>Terminación de la vinculación laboral:</a:t>
          </a:r>
        </a:p>
      </dsp:txBody>
      <dsp:txXfrm>
        <a:off x="4377069" y="2047604"/>
        <a:ext cx="1700359" cy="454875"/>
      </dsp:txXfrm>
    </dsp:sp>
    <dsp:sp modelId="{F83366C2-BCC9-4DD6-A024-89BE16C5C8C6}">
      <dsp:nvSpPr>
        <dsp:cNvPr id="0" name=""/>
        <dsp:cNvSpPr/>
      </dsp:nvSpPr>
      <dsp:spPr>
        <a:xfrm>
          <a:off x="4404540" y="2499282"/>
          <a:ext cx="1453503" cy="1466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/>
            <a:t>Retirar la identificación, uniformes y activos con base en los registros generados por la entrega de los mismos.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Eliminar el acceso a los sistemas informáticos y las instalaciones.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Comunicar a las partes interesadas la desvinculación del colaborador, de conformidad con la gestión de riesgos.</a:t>
          </a:r>
        </a:p>
      </dsp:txBody>
      <dsp:txXfrm>
        <a:off x="4404540" y="2499282"/>
        <a:ext cx="1453503" cy="14662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1ECDB-3F9D-48AD-A33E-F7D28DC9ABAB}">
      <dsp:nvSpPr>
        <dsp:cNvPr id="0" name=""/>
        <dsp:cNvSpPr/>
      </dsp:nvSpPr>
      <dsp:spPr>
        <a:xfrm>
          <a:off x="587" y="2101933"/>
          <a:ext cx="5121369" cy="4313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La empresa debería tener un servicio de seguridad competente de conformidad con los requisitos legales y que garantice una acción de respuesta oportuna.</a:t>
          </a:r>
        </a:p>
      </dsp:txBody>
      <dsp:txXfrm>
        <a:off x="13222" y="2114568"/>
        <a:ext cx="5096099" cy="406126"/>
      </dsp:txXfrm>
    </dsp:sp>
    <dsp:sp modelId="{7DA8C663-25C4-46C8-AF31-8315F6111D88}">
      <dsp:nvSpPr>
        <dsp:cNvPr id="0" name=""/>
        <dsp:cNvSpPr/>
      </dsp:nvSpPr>
      <dsp:spPr>
        <a:xfrm>
          <a:off x="587" y="1051126"/>
          <a:ext cx="3345437" cy="9439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/>
            <a:t>- Estructuras y barreras perimetrales que impidan el acceso no autorizado.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/>
            <a:t>- Cerraduras en puertas y ventanas.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/>
            <a:t>- Sistemas de iluminación como mínimo en entradas/salidas, áreas de manejo de carga y áreas de estacionamiento.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/>
            <a:t>- Sistemas de alarma que identifiquen el acceso no autorizado.</a:t>
          </a:r>
        </a:p>
      </dsp:txBody>
      <dsp:txXfrm>
        <a:off x="28234" y="1078773"/>
        <a:ext cx="3290143" cy="888639"/>
      </dsp:txXfrm>
    </dsp:sp>
    <dsp:sp modelId="{DB7AD8E2-CC80-43A1-86A8-304134AF051F}">
      <dsp:nvSpPr>
        <dsp:cNvPr id="0" name=""/>
        <dsp:cNvSpPr/>
      </dsp:nvSpPr>
      <dsp:spPr>
        <a:xfrm>
          <a:off x="587" y="320"/>
          <a:ext cx="1638313" cy="943933"/>
        </a:xfrm>
        <a:prstGeom prst="roundRect">
          <a:avLst>
            <a:gd name="adj" fmla="val 10000"/>
          </a:avLst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>
              <a:solidFill>
                <a:schemeClr val="tx1"/>
              </a:solidFill>
            </a:rPr>
            <a:t>1. Implementar y mantener:</a:t>
          </a:r>
          <a:endParaRPr lang="es-CO" sz="1200" kern="1200">
            <a:solidFill>
              <a:schemeClr val="tx1"/>
            </a:solidFill>
          </a:endParaRPr>
        </a:p>
      </dsp:txBody>
      <dsp:txXfrm>
        <a:off x="28234" y="27967"/>
        <a:ext cx="1583019" cy="888639"/>
      </dsp:txXfrm>
    </dsp:sp>
    <dsp:sp modelId="{B693594D-7C36-4D79-B472-7A15A03F5100}">
      <dsp:nvSpPr>
        <dsp:cNvPr id="0" name=""/>
        <dsp:cNvSpPr/>
      </dsp:nvSpPr>
      <dsp:spPr>
        <a:xfrm>
          <a:off x="1707710" y="320"/>
          <a:ext cx="1638313" cy="943933"/>
        </a:xfrm>
        <a:prstGeom prst="roundRect">
          <a:avLst>
            <a:gd name="adj" fmla="val 10000"/>
          </a:avLst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>
              <a:solidFill>
                <a:schemeClr val="tx1"/>
              </a:solidFill>
            </a:rPr>
            <a:t>2. Establecer y documentar:</a:t>
          </a:r>
          <a:endParaRPr lang="es-CO" sz="1200" kern="1200">
            <a:solidFill>
              <a:schemeClr val="tx1"/>
            </a:solidFill>
          </a:endParaRPr>
        </a:p>
      </dsp:txBody>
      <dsp:txXfrm>
        <a:off x="1735357" y="27967"/>
        <a:ext cx="1583019" cy="888639"/>
      </dsp:txXfrm>
    </dsp:sp>
    <dsp:sp modelId="{A47C23FA-C938-4D69-B522-BA3BFC73B61B}">
      <dsp:nvSpPr>
        <dsp:cNvPr id="0" name=""/>
        <dsp:cNvSpPr/>
      </dsp:nvSpPr>
      <dsp:spPr>
        <a:xfrm>
          <a:off x="3483643" y="1051126"/>
          <a:ext cx="1638313" cy="9439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/>
            <a:t>-Sistemas de circuito cerrado de televisión monitoreado por personal competente durante las 24 horas.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/>
            <a:t>- Sistemas de respaldo de imágenes y video con capacidad de almacenamiento suficiente para responder a posibles eventos.</a:t>
          </a:r>
        </a:p>
      </dsp:txBody>
      <dsp:txXfrm>
        <a:off x="3511290" y="1078773"/>
        <a:ext cx="1583019" cy="888639"/>
      </dsp:txXfrm>
    </dsp:sp>
    <dsp:sp modelId="{69FB35F9-3A3F-4775-A5ED-BB222E65EE60}">
      <dsp:nvSpPr>
        <dsp:cNvPr id="0" name=""/>
        <dsp:cNvSpPr/>
      </dsp:nvSpPr>
      <dsp:spPr>
        <a:xfrm>
          <a:off x="3483643" y="320"/>
          <a:ext cx="1638313" cy="943933"/>
        </a:xfrm>
        <a:prstGeom prst="roundRect">
          <a:avLst>
            <a:gd name="adj" fmla="val 10000"/>
          </a:avLst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>
              <a:solidFill>
                <a:schemeClr val="tx1"/>
              </a:solidFill>
            </a:rPr>
            <a:t>3.Implementar y documentar de acuerdo con su gestión de riesgos:</a:t>
          </a:r>
          <a:endParaRPr lang="es-CO" sz="1200" kern="1200">
            <a:solidFill>
              <a:schemeClr val="tx1"/>
            </a:solidFill>
          </a:endParaRPr>
        </a:p>
      </dsp:txBody>
      <dsp:txXfrm>
        <a:off x="3511290" y="27967"/>
        <a:ext cx="1583019" cy="8886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1ECDB-3F9D-48AD-A33E-F7D28DC9ABAB}">
      <dsp:nvSpPr>
        <dsp:cNvPr id="0" name=""/>
        <dsp:cNvSpPr/>
      </dsp:nvSpPr>
      <dsp:spPr>
        <a:xfrm>
          <a:off x="587" y="2101933"/>
          <a:ext cx="5121369" cy="4313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/>
            <a:t>La empresa debería tener un servicio de seguridad competente de conformidad con los requisitos legales y que garantice una acción de respuesta oportuna.</a:t>
          </a:r>
        </a:p>
      </dsp:txBody>
      <dsp:txXfrm>
        <a:off x="13222" y="2114568"/>
        <a:ext cx="5096099" cy="406126"/>
      </dsp:txXfrm>
    </dsp:sp>
    <dsp:sp modelId="{7DA8C663-25C4-46C8-AF31-8315F6111D88}">
      <dsp:nvSpPr>
        <dsp:cNvPr id="0" name=""/>
        <dsp:cNvSpPr/>
      </dsp:nvSpPr>
      <dsp:spPr>
        <a:xfrm>
          <a:off x="44868" y="1062143"/>
          <a:ext cx="1651990" cy="9439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- Estructuras y barreras perimetrales que impidan el acceso no autorizado.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- Cerraduras en puertas y ventanas.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-  Sistemas de alarma que identifiquen el acceso no autorizado.</a:t>
          </a:r>
        </a:p>
      </dsp:txBody>
      <dsp:txXfrm>
        <a:off x="72515" y="1089790"/>
        <a:ext cx="1596696" cy="888639"/>
      </dsp:txXfrm>
    </dsp:sp>
    <dsp:sp modelId="{DB7AD8E2-CC80-43A1-86A8-304134AF051F}">
      <dsp:nvSpPr>
        <dsp:cNvPr id="0" name=""/>
        <dsp:cNvSpPr/>
      </dsp:nvSpPr>
      <dsp:spPr>
        <a:xfrm>
          <a:off x="5586" y="320"/>
          <a:ext cx="1635115" cy="943933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>
              <a:solidFill>
                <a:schemeClr val="tx1"/>
              </a:solidFill>
            </a:rPr>
            <a:t>1. Implementar y mantener:</a:t>
          </a:r>
          <a:endParaRPr lang="es-CO" sz="1200" kern="1200">
            <a:solidFill>
              <a:schemeClr val="tx1"/>
            </a:solidFill>
          </a:endParaRPr>
        </a:p>
      </dsp:txBody>
      <dsp:txXfrm>
        <a:off x="33233" y="27967"/>
        <a:ext cx="1579821" cy="888639"/>
      </dsp:txXfrm>
    </dsp:sp>
    <dsp:sp modelId="{B693594D-7C36-4D79-B472-7A15A03F5100}">
      <dsp:nvSpPr>
        <dsp:cNvPr id="0" name=""/>
        <dsp:cNvSpPr/>
      </dsp:nvSpPr>
      <dsp:spPr>
        <a:xfrm>
          <a:off x="1709377" y="320"/>
          <a:ext cx="1635115" cy="943933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>
              <a:solidFill>
                <a:schemeClr val="tx1"/>
              </a:solidFill>
            </a:rPr>
            <a:t>2. Establecer y documentar:</a:t>
          </a:r>
          <a:endParaRPr lang="es-CO" sz="1200" kern="1200">
            <a:solidFill>
              <a:schemeClr val="tx1"/>
            </a:solidFill>
          </a:endParaRPr>
        </a:p>
      </dsp:txBody>
      <dsp:txXfrm>
        <a:off x="1737024" y="27967"/>
        <a:ext cx="1579821" cy="888639"/>
      </dsp:txXfrm>
    </dsp:sp>
    <dsp:sp modelId="{A47C23FA-C938-4D69-B522-BA3BFC73B61B}">
      <dsp:nvSpPr>
        <dsp:cNvPr id="0" name=""/>
        <dsp:cNvSpPr/>
      </dsp:nvSpPr>
      <dsp:spPr>
        <a:xfrm>
          <a:off x="3481842" y="1051126"/>
          <a:ext cx="1635115" cy="9439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/>
            <a:t>-Sistemas de circuito cerrado de televisión monitoreado por personal competente durante las 24 horas.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/>
            <a:t>- Sistemas de respaldo de imágenes y video co capacidad de almacenamiento suficiente para responder a posibles eventos.</a:t>
          </a:r>
        </a:p>
      </dsp:txBody>
      <dsp:txXfrm>
        <a:off x="3509489" y="1078773"/>
        <a:ext cx="1579821" cy="888639"/>
      </dsp:txXfrm>
    </dsp:sp>
    <dsp:sp modelId="{69FB35F9-3A3F-4775-A5ED-BB222E65EE60}">
      <dsp:nvSpPr>
        <dsp:cNvPr id="0" name=""/>
        <dsp:cNvSpPr/>
      </dsp:nvSpPr>
      <dsp:spPr>
        <a:xfrm>
          <a:off x="3481842" y="320"/>
          <a:ext cx="1635115" cy="943933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>
              <a:solidFill>
                <a:schemeClr val="tx1"/>
              </a:solidFill>
            </a:rPr>
            <a:t>3.Implementar y documentar de acuerdo con su gestión de riesgos:</a:t>
          </a:r>
          <a:endParaRPr lang="es-CO" sz="1200" kern="1200">
            <a:solidFill>
              <a:schemeClr val="tx1"/>
            </a:solidFill>
          </a:endParaRPr>
        </a:p>
      </dsp:txBody>
      <dsp:txXfrm>
        <a:off x="3509489" y="27967"/>
        <a:ext cx="1579821" cy="888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92645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8818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9069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51663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231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0687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80940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6091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85197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1619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1506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1FD72E3-7F4B-40C2-B8DA-D4E6A32AEF24}"/>
              </a:ext>
            </a:extLst>
          </p:cNvPr>
          <p:cNvGraphicFramePr/>
          <p:nvPr/>
        </p:nvGraphicFramePr>
        <p:xfrm>
          <a:off x="1083627" y="1828800"/>
          <a:ext cx="697674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AF4F2E0-AB45-4F2D-BD3E-AA44C42984FC}"/>
              </a:ext>
            </a:extLst>
          </p:cNvPr>
          <p:cNvSpPr/>
          <p:nvPr/>
        </p:nvSpPr>
        <p:spPr>
          <a:xfrm>
            <a:off x="1835696" y="5157192"/>
            <a:ext cx="5670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Título del diagrama: </a:t>
            </a:r>
            <a:r>
              <a:rPr lang="es-CO" b="1" dirty="0">
                <a:solidFill>
                  <a:srgbClr val="0065C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Clasificación por niveles de interacción con la carga.</a:t>
            </a:r>
            <a:endParaRPr lang="es-CO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7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5C2A1DC-3EC1-4C1F-A919-F64B31CAECB1}"/>
              </a:ext>
            </a:extLst>
          </p:cNvPr>
          <p:cNvGraphicFramePr/>
          <p:nvPr>
            <p:extLst/>
          </p:nvPr>
        </p:nvGraphicFramePr>
        <p:xfrm>
          <a:off x="2010727" y="2162175"/>
          <a:ext cx="5122545" cy="253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46BE0FF-B95A-403B-85C2-4BA7A36DF668}"/>
              </a:ext>
            </a:extLst>
          </p:cNvPr>
          <p:cNvGrpSpPr/>
          <p:nvPr/>
        </p:nvGrpSpPr>
        <p:grpSpPr>
          <a:xfrm>
            <a:off x="3746005" y="3205147"/>
            <a:ext cx="1651990" cy="943933"/>
            <a:chOff x="44868" y="1062143"/>
            <a:chExt cx="1651990" cy="94393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247EEA-942C-46D1-9803-2781D79C52E7}"/>
                </a:ext>
              </a:extLst>
            </p:cNvPr>
            <p:cNvSpPr/>
            <p:nvPr/>
          </p:nvSpPr>
          <p:spPr>
            <a:xfrm>
              <a:off x="44868" y="1062143"/>
              <a:ext cx="1651990" cy="9439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7DB902-EACE-4D7D-84A1-CE71668D7A2A}"/>
                </a:ext>
              </a:extLst>
            </p:cNvPr>
            <p:cNvSpPr txBox="1"/>
            <p:nvPr/>
          </p:nvSpPr>
          <p:spPr>
            <a:xfrm>
              <a:off x="72515" y="1089790"/>
              <a:ext cx="1596696" cy="888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600" kern="1200" dirty="0"/>
                <a:t>- Plano con la ubicación de las áreas críticas de la instalación.</a:t>
              </a:r>
            </a:p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600" kern="1200" dirty="0"/>
                <a:t>- Inspecciones y reparaciones periódicas para mantener la integridad de las barreras perimetrales y estructura de los edificios.</a:t>
              </a:r>
            </a:p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600" kern="1200" dirty="0"/>
                <a:t>- Control de llaves, dispositivos y claves de acceso.</a:t>
              </a:r>
            </a:p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600" kern="1200" dirty="0"/>
                <a:t>- Inspecciones y reparaciones periódicas a los sistemas de emergencia.</a:t>
              </a: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F8C750CB-45FE-4EE4-8657-6B7C7B7098E7}"/>
              </a:ext>
            </a:extLst>
          </p:cNvPr>
          <p:cNvSpPr/>
          <p:nvPr/>
        </p:nvSpPr>
        <p:spPr>
          <a:xfrm>
            <a:off x="1475656" y="5182850"/>
            <a:ext cx="6696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Título del diagrama: </a:t>
            </a:r>
            <a:r>
              <a:rPr lang="es-CO" b="1" dirty="0">
                <a:solidFill>
                  <a:srgbClr val="0065CC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Requisitos de Seguridad Física en organizaciones de nivel 2.</a:t>
            </a:r>
            <a:endParaRPr lang="es-CO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9">
            <a:extLst>
              <a:ext uri="{FF2B5EF4-FFF2-40B4-BE49-F238E27FC236}">
                <a16:creationId xmlns:a16="http://schemas.microsoft.com/office/drawing/2014/main" id="{8AB84E97-2EE9-4B97-AC70-09DF766DA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538901"/>
              </p:ext>
            </p:extLst>
          </p:nvPr>
        </p:nvGraphicFramePr>
        <p:xfrm>
          <a:off x="2010727" y="2276872"/>
          <a:ext cx="5122545" cy="253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E24FEEEA-4EA4-49BB-8567-32AEC849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9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3A31581-A7C6-4146-81C2-C8FFFCBB4EEE}"/>
              </a:ext>
            </a:extLst>
          </p:cNvPr>
          <p:cNvSpPr/>
          <p:nvPr/>
        </p:nvSpPr>
        <p:spPr>
          <a:xfrm>
            <a:off x="1475656" y="5182850"/>
            <a:ext cx="6696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Título del diagrama: </a:t>
            </a:r>
            <a:r>
              <a:rPr lang="es-CO" b="1" dirty="0">
                <a:solidFill>
                  <a:srgbClr val="0065CC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Requisitos de Seguridad Física en organizaciones de nivel 3.</a:t>
            </a:r>
            <a:endParaRPr lang="es-CO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0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81D16D-CD82-4953-ACDE-3964E29D4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1" t="33201" r="26375" b="22000"/>
          <a:stretch/>
        </p:blipFill>
        <p:spPr>
          <a:xfrm>
            <a:off x="179512" y="980728"/>
            <a:ext cx="8678718" cy="44793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9C8F41-85DC-42B3-A112-2D22007539CE}"/>
              </a:ext>
            </a:extLst>
          </p:cNvPr>
          <p:cNvSpPr/>
          <p:nvPr/>
        </p:nvSpPr>
        <p:spPr>
          <a:xfrm>
            <a:off x="755576" y="5615662"/>
            <a:ext cx="7848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Título de la figura: </a:t>
            </a:r>
            <a:r>
              <a:rPr lang="es-CO" b="1" dirty="0">
                <a:solidFill>
                  <a:srgbClr val="0065C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Actores de la cadena de suministro y sus niveles de interacción con la carga.</a:t>
            </a:r>
            <a:endParaRPr lang="es-CO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A768FAE-B626-46F7-AC15-F455CF0B103F}"/>
              </a:ext>
            </a:extLst>
          </p:cNvPr>
          <p:cNvGraphicFramePr/>
          <p:nvPr>
            <p:extLst/>
          </p:nvPr>
        </p:nvGraphicFramePr>
        <p:xfrm>
          <a:off x="665820" y="33148"/>
          <a:ext cx="7812360" cy="5517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5101FD5-DE15-4245-A5F2-5C72B69D7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05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A51EAD-82E4-4BEA-B726-F8211321D2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4221" y="2806289"/>
            <a:ext cx="5836980" cy="40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6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498BE3FB-AC1E-48B8-8136-9F58EC499F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894180"/>
              </p:ext>
            </p:extLst>
          </p:nvPr>
        </p:nvGraphicFramePr>
        <p:xfrm>
          <a:off x="0" y="131033"/>
          <a:ext cx="9356881" cy="4996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5E02513-D75F-4251-9DF3-60D74F6D4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05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F2CFEC59-E34B-4221-A151-40D0C5F44CCC}"/>
              </a:ext>
            </a:extLst>
          </p:cNvPr>
          <p:cNvPicPr/>
          <p:nvPr/>
        </p:nvPicPr>
        <p:blipFill rotWithShape="1">
          <a:blip r:embed="rId8"/>
          <a:srcRect l="34555" t="45616" r="34904" b="12127"/>
          <a:stretch/>
        </p:blipFill>
        <p:spPr bwMode="auto">
          <a:xfrm>
            <a:off x="395536" y="3176506"/>
            <a:ext cx="4560570" cy="3549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065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20B568C-2B6C-4716-9DD1-9D18A353A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603646"/>
              </p:ext>
            </p:extLst>
          </p:nvPr>
        </p:nvGraphicFramePr>
        <p:xfrm>
          <a:off x="0" y="908720"/>
          <a:ext cx="9848872" cy="47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216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D19EED54-54DA-4D54-9A8F-228F128E06F7}"/>
              </a:ext>
            </a:extLst>
          </p:cNvPr>
          <p:cNvGrpSpPr/>
          <p:nvPr/>
        </p:nvGrpSpPr>
        <p:grpSpPr>
          <a:xfrm>
            <a:off x="395536" y="692696"/>
            <a:ext cx="8136904" cy="4464495"/>
            <a:chOff x="395536" y="692696"/>
            <a:chExt cx="8136904" cy="4464495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D0522ED-DED5-4C08-B71B-0A305A37E0A2}"/>
                </a:ext>
              </a:extLst>
            </p:cNvPr>
            <p:cNvSpPr/>
            <p:nvPr/>
          </p:nvSpPr>
          <p:spPr>
            <a:xfrm>
              <a:off x="395536" y="792092"/>
              <a:ext cx="8136904" cy="4365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3" name="Diagrama 2">
              <a:extLst>
                <a:ext uri="{FF2B5EF4-FFF2-40B4-BE49-F238E27FC236}">
                  <a16:creationId xmlns:a16="http://schemas.microsoft.com/office/drawing/2014/main" id="{62FD84AB-BEC4-4791-AD12-9452277E75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80023367"/>
                </p:ext>
              </p:extLst>
            </p:nvPr>
          </p:nvGraphicFramePr>
          <p:xfrm>
            <a:off x="395536" y="692696"/>
            <a:ext cx="7812360" cy="43650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3329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A392088-4006-4725-9F0F-82B6D9359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602208"/>
              </p:ext>
            </p:extLst>
          </p:nvPr>
        </p:nvGraphicFramePr>
        <p:xfrm>
          <a:off x="1391602" y="860425"/>
          <a:ext cx="6360795" cy="513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E41D644E-21C3-4E6E-A0A1-E25D956CFFA0}"/>
              </a:ext>
            </a:extLst>
          </p:cNvPr>
          <p:cNvSpPr/>
          <p:nvPr/>
        </p:nvSpPr>
        <p:spPr>
          <a:xfrm>
            <a:off x="323528" y="332656"/>
            <a:ext cx="3793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Procedimiento para la gestión de personal</a:t>
            </a:r>
            <a:endParaRPr lang="es-CO" dirty="0"/>
          </a:p>
          <a:p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</a:rPr>
              <a:t>nivel 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627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A392088-4006-4725-9F0F-82B6D9359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618748"/>
              </p:ext>
            </p:extLst>
          </p:nvPr>
        </p:nvGraphicFramePr>
        <p:xfrm>
          <a:off x="1391602" y="860425"/>
          <a:ext cx="6360795" cy="513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E41D644E-21C3-4E6E-A0A1-E25D956CFFA0}"/>
              </a:ext>
            </a:extLst>
          </p:cNvPr>
          <p:cNvSpPr/>
          <p:nvPr/>
        </p:nvSpPr>
        <p:spPr>
          <a:xfrm>
            <a:off x="323528" y="332656"/>
            <a:ext cx="3793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Procedimiento para la gestión de personal</a:t>
            </a:r>
            <a:endParaRPr lang="es-CO" dirty="0"/>
          </a:p>
          <a:p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</a:rPr>
              <a:t>nivel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493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9">
            <a:extLst>
              <a:ext uri="{FF2B5EF4-FFF2-40B4-BE49-F238E27FC236}">
                <a16:creationId xmlns:a16="http://schemas.microsoft.com/office/drawing/2014/main" id="{63A4ED1A-E072-46C4-AC0A-2E149F1AC792}"/>
              </a:ext>
            </a:extLst>
          </p:cNvPr>
          <p:cNvGraphicFramePr/>
          <p:nvPr/>
        </p:nvGraphicFramePr>
        <p:xfrm>
          <a:off x="2010727" y="2162175"/>
          <a:ext cx="5122545" cy="253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3AFCBFB9-A87F-4081-B702-D96E9343A6C9}"/>
              </a:ext>
            </a:extLst>
          </p:cNvPr>
          <p:cNvSpPr/>
          <p:nvPr/>
        </p:nvSpPr>
        <p:spPr>
          <a:xfrm>
            <a:off x="1475656" y="5182850"/>
            <a:ext cx="6696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Título del diagrama: </a:t>
            </a:r>
            <a:r>
              <a:rPr lang="es-CO" b="1" dirty="0">
                <a:solidFill>
                  <a:srgbClr val="0065CC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Requisitos de Seguridad Física en organizaciones de nivel 1.</a:t>
            </a:r>
            <a:endParaRPr lang="es-CO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39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1918</Words>
  <Application>Microsoft Office PowerPoint</Application>
  <PresentationFormat>On-screen Show (4:3)</PresentationFormat>
  <Paragraphs>187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AndreillaPilla</dc:creator>
  <cp:lastModifiedBy>Paula Ospina</cp:lastModifiedBy>
  <cp:revision>71</cp:revision>
  <dcterms:modified xsi:type="dcterms:W3CDTF">2018-04-07T17:36:47Z</dcterms:modified>
</cp:coreProperties>
</file>