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4" r:id="rId6"/>
    <p:sldId id="260" r:id="rId7"/>
    <p:sldId id="261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1D6CC2A3-C4CC-4EC7-9091-F24D27F90CFE}">
  <a:tblStyle styleId="{1D6CC2A3-C4CC-4EC7-9091-F24D27F90C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38" d="100"/>
          <a:sy n="38" d="100"/>
        </p:scale>
        <p:origin x="2100" y="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87B8E-99FC-4CFA-AA7C-F4F8A64A1181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0CCD5002-8CAA-4B38-95C6-BA1199F6CDDD}">
      <dgm:prSet phldrT="[Texto]" custT="1"/>
      <dgm:spPr/>
      <dgm:t>
        <a:bodyPr/>
        <a:lstStyle/>
        <a:p>
          <a:r>
            <a:rPr lang="es-CO" sz="2000" b="1" dirty="0"/>
            <a:t>WBO</a:t>
          </a:r>
        </a:p>
      </dgm:t>
    </dgm:pt>
    <dgm:pt modelId="{2BB0A25D-17A4-4D22-A560-A35B82CA9DA1}" type="parTrans" cxnId="{B77CB3F6-F732-4438-AD80-6D92060F48B6}">
      <dgm:prSet/>
      <dgm:spPr/>
      <dgm:t>
        <a:bodyPr/>
        <a:lstStyle/>
        <a:p>
          <a:endParaRPr lang="es-CO"/>
        </a:p>
      </dgm:t>
    </dgm:pt>
    <dgm:pt modelId="{6FF12C73-0D8A-4C49-B139-38FF920F4BA9}" type="sibTrans" cxnId="{B77CB3F6-F732-4438-AD80-6D92060F48B6}">
      <dgm:prSet/>
      <dgm:spPr/>
      <dgm:t>
        <a:bodyPr/>
        <a:lstStyle/>
        <a:p>
          <a:endParaRPr lang="es-CO"/>
        </a:p>
      </dgm:t>
    </dgm:pt>
    <dgm:pt modelId="{DBE4FBFC-E009-4A66-894D-A5269997979B}">
      <dgm:prSet phldrT="[Texto]" custT="1"/>
      <dgm:spPr/>
      <dgm:t>
        <a:bodyPr/>
        <a:lstStyle/>
        <a:p>
          <a:r>
            <a:rPr lang="es-CO" sz="2000" b="1" dirty="0"/>
            <a:t>Capítulos nacionales</a:t>
          </a:r>
        </a:p>
      </dgm:t>
    </dgm:pt>
    <dgm:pt modelId="{DA9168AC-FBB2-4AB4-88BF-188381E28867}" type="parTrans" cxnId="{C2009D54-D95D-4AB2-B267-9865EF5D7BE3}">
      <dgm:prSet/>
      <dgm:spPr/>
      <dgm:t>
        <a:bodyPr/>
        <a:lstStyle/>
        <a:p>
          <a:endParaRPr lang="es-CO"/>
        </a:p>
      </dgm:t>
    </dgm:pt>
    <dgm:pt modelId="{3BED26BE-40D3-4659-A786-B83AFD06931A}" type="sibTrans" cxnId="{C2009D54-D95D-4AB2-B267-9865EF5D7BE3}">
      <dgm:prSet/>
      <dgm:spPr/>
      <dgm:t>
        <a:bodyPr/>
        <a:lstStyle/>
        <a:p>
          <a:endParaRPr lang="es-CO"/>
        </a:p>
      </dgm:t>
    </dgm:pt>
    <dgm:pt modelId="{52383B96-4A50-431E-A927-7C1093FD3EAB}">
      <dgm:prSet phldrT="[Texto]" custT="1"/>
      <dgm:spPr/>
      <dgm:t>
        <a:bodyPr/>
        <a:lstStyle/>
        <a:p>
          <a:r>
            <a:rPr lang="es-CO" sz="2000" b="1" dirty="0"/>
            <a:t>Empresas BASC</a:t>
          </a:r>
        </a:p>
      </dgm:t>
    </dgm:pt>
    <dgm:pt modelId="{AD98D6D6-4ADB-4041-89D5-BB8C9F232052}" type="parTrans" cxnId="{78B35A1C-C6E6-43BB-A220-08036F9BAA26}">
      <dgm:prSet/>
      <dgm:spPr/>
      <dgm:t>
        <a:bodyPr/>
        <a:lstStyle/>
        <a:p>
          <a:endParaRPr lang="es-CO"/>
        </a:p>
      </dgm:t>
    </dgm:pt>
    <dgm:pt modelId="{9F215E35-65A2-4F3E-9D41-FD0D9E188C79}" type="sibTrans" cxnId="{78B35A1C-C6E6-43BB-A220-08036F9BAA26}">
      <dgm:prSet/>
      <dgm:spPr/>
      <dgm:t>
        <a:bodyPr/>
        <a:lstStyle/>
        <a:p>
          <a:endParaRPr lang="es-CO"/>
        </a:p>
      </dgm:t>
    </dgm:pt>
    <dgm:pt modelId="{81237E20-2BEA-4136-BCC6-BE35FCDD370A}">
      <dgm:prSet phldrT="[Texto]" custT="1"/>
      <dgm:spPr/>
      <dgm:t>
        <a:bodyPr/>
        <a:lstStyle/>
        <a:p>
          <a:r>
            <a:rPr lang="es-CO" sz="2000" b="1" dirty="0"/>
            <a:t>Capítulos regionales</a:t>
          </a:r>
        </a:p>
      </dgm:t>
    </dgm:pt>
    <dgm:pt modelId="{3B260281-A0F9-4FCB-9412-33C9F611BC15}" type="parTrans" cxnId="{436EC283-3042-4765-9B57-64F00EB3E290}">
      <dgm:prSet/>
      <dgm:spPr/>
      <dgm:t>
        <a:bodyPr/>
        <a:lstStyle/>
        <a:p>
          <a:endParaRPr lang="en-US"/>
        </a:p>
      </dgm:t>
    </dgm:pt>
    <dgm:pt modelId="{2493B4AC-F4B9-4C46-B580-20F1F17D9DAD}" type="sibTrans" cxnId="{436EC283-3042-4765-9B57-64F00EB3E290}">
      <dgm:prSet/>
      <dgm:spPr/>
      <dgm:t>
        <a:bodyPr/>
        <a:lstStyle/>
        <a:p>
          <a:endParaRPr lang="en-US"/>
        </a:p>
      </dgm:t>
    </dgm:pt>
    <dgm:pt modelId="{C89594D7-A2E5-405D-AE75-09A12FA8AF26}" type="pres">
      <dgm:prSet presAssocID="{0F987B8E-99FC-4CFA-AA7C-F4F8A64A1181}" presName="Name0" presStyleCnt="0">
        <dgm:presLayoutVars>
          <dgm:dir/>
          <dgm:animLvl val="lvl"/>
          <dgm:resizeHandles val="exact"/>
        </dgm:presLayoutVars>
      </dgm:prSet>
      <dgm:spPr/>
    </dgm:pt>
    <dgm:pt modelId="{D1C4BEDB-89C3-4A01-8630-738F7BE1B40C}" type="pres">
      <dgm:prSet presAssocID="{0CCD5002-8CAA-4B38-95C6-BA1199F6CDDD}" presName="Name8" presStyleCnt="0"/>
      <dgm:spPr/>
    </dgm:pt>
    <dgm:pt modelId="{C5F8F531-45BD-46CF-9E2F-6271240D3785}" type="pres">
      <dgm:prSet presAssocID="{0CCD5002-8CAA-4B38-95C6-BA1199F6CDDD}" presName="level" presStyleLbl="node1" presStyleIdx="0" presStyleCnt="4">
        <dgm:presLayoutVars>
          <dgm:chMax val="1"/>
          <dgm:bulletEnabled val="1"/>
        </dgm:presLayoutVars>
      </dgm:prSet>
      <dgm:spPr/>
    </dgm:pt>
    <dgm:pt modelId="{BAA65CDD-B3B1-4E5A-B233-F72EE9B6E107}" type="pres">
      <dgm:prSet presAssocID="{0CCD5002-8CAA-4B38-95C6-BA1199F6CDD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26200E2-7CC2-4363-8C41-7F4213A93291}" type="pres">
      <dgm:prSet presAssocID="{DBE4FBFC-E009-4A66-894D-A5269997979B}" presName="Name8" presStyleCnt="0"/>
      <dgm:spPr/>
    </dgm:pt>
    <dgm:pt modelId="{67FD1819-DB80-4170-BA8F-34ADFB609F2B}" type="pres">
      <dgm:prSet presAssocID="{DBE4FBFC-E009-4A66-894D-A5269997979B}" presName="level" presStyleLbl="node1" presStyleIdx="1" presStyleCnt="4">
        <dgm:presLayoutVars>
          <dgm:chMax val="1"/>
          <dgm:bulletEnabled val="1"/>
        </dgm:presLayoutVars>
      </dgm:prSet>
      <dgm:spPr/>
    </dgm:pt>
    <dgm:pt modelId="{D7A3F721-B8F6-4DB5-98D5-458F2A12088C}" type="pres">
      <dgm:prSet presAssocID="{DBE4FBFC-E009-4A66-894D-A5269997979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2B4A104-9478-4FF0-8E32-66A2E55D9365}" type="pres">
      <dgm:prSet presAssocID="{81237E20-2BEA-4136-BCC6-BE35FCDD370A}" presName="Name8" presStyleCnt="0"/>
      <dgm:spPr/>
    </dgm:pt>
    <dgm:pt modelId="{718AAE6E-EA8F-4414-9669-48A232FC50DC}" type="pres">
      <dgm:prSet presAssocID="{81237E20-2BEA-4136-BCC6-BE35FCDD370A}" presName="level" presStyleLbl="node1" presStyleIdx="2" presStyleCnt="4">
        <dgm:presLayoutVars>
          <dgm:chMax val="1"/>
          <dgm:bulletEnabled val="1"/>
        </dgm:presLayoutVars>
      </dgm:prSet>
      <dgm:spPr/>
    </dgm:pt>
    <dgm:pt modelId="{DA0818A5-E8B5-41F8-A9E9-38245FA9D23F}" type="pres">
      <dgm:prSet presAssocID="{81237E20-2BEA-4136-BCC6-BE35FCDD370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1FF6939-97D1-48F0-8004-F6B7865FCD2D}" type="pres">
      <dgm:prSet presAssocID="{52383B96-4A50-431E-A927-7C1093FD3EAB}" presName="Name8" presStyleCnt="0"/>
      <dgm:spPr/>
    </dgm:pt>
    <dgm:pt modelId="{E5B188E9-EB36-4670-A4D9-9DFC4A4C3C93}" type="pres">
      <dgm:prSet presAssocID="{52383B96-4A50-431E-A927-7C1093FD3EAB}" presName="level" presStyleLbl="node1" presStyleIdx="3" presStyleCnt="4">
        <dgm:presLayoutVars>
          <dgm:chMax val="1"/>
          <dgm:bulletEnabled val="1"/>
        </dgm:presLayoutVars>
      </dgm:prSet>
      <dgm:spPr/>
    </dgm:pt>
    <dgm:pt modelId="{4E13C0AB-76BC-4549-9DF3-A245D4C078ED}" type="pres">
      <dgm:prSet presAssocID="{52383B96-4A50-431E-A927-7C1093FD3EA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F34BB06-7194-4C55-B580-8EA5B177C11A}" type="presOf" srcId="{81237E20-2BEA-4136-BCC6-BE35FCDD370A}" destId="{DA0818A5-E8B5-41F8-A9E9-38245FA9D23F}" srcOrd="1" destOrd="0" presId="urn:microsoft.com/office/officeart/2005/8/layout/pyramid1"/>
    <dgm:cxn modelId="{78B35A1C-C6E6-43BB-A220-08036F9BAA26}" srcId="{0F987B8E-99FC-4CFA-AA7C-F4F8A64A1181}" destId="{52383B96-4A50-431E-A927-7C1093FD3EAB}" srcOrd="3" destOrd="0" parTransId="{AD98D6D6-4ADB-4041-89D5-BB8C9F232052}" sibTransId="{9F215E35-65A2-4F3E-9D41-FD0D9E188C79}"/>
    <dgm:cxn modelId="{97E45D1E-017A-4BA6-A11B-DD7F714A2733}" type="presOf" srcId="{0CCD5002-8CAA-4B38-95C6-BA1199F6CDDD}" destId="{C5F8F531-45BD-46CF-9E2F-6271240D3785}" srcOrd="0" destOrd="0" presId="urn:microsoft.com/office/officeart/2005/8/layout/pyramid1"/>
    <dgm:cxn modelId="{5D0F8D1E-854C-462D-A27F-CFCB2D777D48}" type="presOf" srcId="{52383B96-4A50-431E-A927-7C1093FD3EAB}" destId="{E5B188E9-EB36-4670-A4D9-9DFC4A4C3C93}" srcOrd="0" destOrd="0" presId="urn:microsoft.com/office/officeart/2005/8/layout/pyramid1"/>
    <dgm:cxn modelId="{FBC21E25-A0C0-4820-A6F5-FFE749D307AD}" type="presOf" srcId="{DBE4FBFC-E009-4A66-894D-A5269997979B}" destId="{D7A3F721-B8F6-4DB5-98D5-458F2A12088C}" srcOrd="1" destOrd="0" presId="urn:microsoft.com/office/officeart/2005/8/layout/pyramid1"/>
    <dgm:cxn modelId="{A2404E32-76B9-4FD7-9E35-FC31809079DB}" type="presOf" srcId="{52383B96-4A50-431E-A927-7C1093FD3EAB}" destId="{4E13C0AB-76BC-4549-9DF3-A245D4C078ED}" srcOrd="1" destOrd="0" presId="urn:microsoft.com/office/officeart/2005/8/layout/pyramid1"/>
    <dgm:cxn modelId="{C2009D54-D95D-4AB2-B267-9865EF5D7BE3}" srcId="{0F987B8E-99FC-4CFA-AA7C-F4F8A64A1181}" destId="{DBE4FBFC-E009-4A66-894D-A5269997979B}" srcOrd="1" destOrd="0" parTransId="{DA9168AC-FBB2-4AB4-88BF-188381E28867}" sibTransId="{3BED26BE-40D3-4659-A786-B83AFD06931A}"/>
    <dgm:cxn modelId="{20530759-B70A-4C70-9044-300DA0E468DB}" type="presOf" srcId="{DBE4FBFC-E009-4A66-894D-A5269997979B}" destId="{67FD1819-DB80-4170-BA8F-34ADFB609F2B}" srcOrd="0" destOrd="0" presId="urn:microsoft.com/office/officeart/2005/8/layout/pyramid1"/>
    <dgm:cxn modelId="{436EC283-3042-4765-9B57-64F00EB3E290}" srcId="{0F987B8E-99FC-4CFA-AA7C-F4F8A64A1181}" destId="{81237E20-2BEA-4136-BCC6-BE35FCDD370A}" srcOrd="2" destOrd="0" parTransId="{3B260281-A0F9-4FCB-9412-33C9F611BC15}" sibTransId="{2493B4AC-F4B9-4C46-B580-20F1F17D9DAD}"/>
    <dgm:cxn modelId="{6693F991-CB52-46FC-A5E0-15B299723C38}" type="presOf" srcId="{0F987B8E-99FC-4CFA-AA7C-F4F8A64A1181}" destId="{C89594D7-A2E5-405D-AE75-09A12FA8AF26}" srcOrd="0" destOrd="0" presId="urn:microsoft.com/office/officeart/2005/8/layout/pyramid1"/>
    <dgm:cxn modelId="{B77CB3F6-F732-4438-AD80-6D92060F48B6}" srcId="{0F987B8E-99FC-4CFA-AA7C-F4F8A64A1181}" destId="{0CCD5002-8CAA-4B38-95C6-BA1199F6CDDD}" srcOrd="0" destOrd="0" parTransId="{2BB0A25D-17A4-4D22-A560-A35B82CA9DA1}" sibTransId="{6FF12C73-0D8A-4C49-B139-38FF920F4BA9}"/>
    <dgm:cxn modelId="{F66D88F9-2278-47E7-9976-070DE41B0462}" type="presOf" srcId="{0CCD5002-8CAA-4B38-95C6-BA1199F6CDDD}" destId="{BAA65CDD-B3B1-4E5A-B233-F72EE9B6E107}" srcOrd="1" destOrd="0" presId="urn:microsoft.com/office/officeart/2005/8/layout/pyramid1"/>
    <dgm:cxn modelId="{C9D3AAFE-2E54-4DAE-8351-57B535A0BA87}" type="presOf" srcId="{81237E20-2BEA-4136-BCC6-BE35FCDD370A}" destId="{718AAE6E-EA8F-4414-9669-48A232FC50DC}" srcOrd="0" destOrd="0" presId="urn:microsoft.com/office/officeart/2005/8/layout/pyramid1"/>
    <dgm:cxn modelId="{A324C625-596A-4C26-B005-CA8E89635655}" type="presParOf" srcId="{C89594D7-A2E5-405D-AE75-09A12FA8AF26}" destId="{D1C4BEDB-89C3-4A01-8630-738F7BE1B40C}" srcOrd="0" destOrd="0" presId="urn:microsoft.com/office/officeart/2005/8/layout/pyramid1"/>
    <dgm:cxn modelId="{D82B27C3-2205-4E8A-B729-591E36791FD7}" type="presParOf" srcId="{D1C4BEDB-89C3-4A01-8630-738F7BE1B40C}" destId="{C5F8F531-45BD-46CF-9E2F-6271240D3785}" srcOrd="0" destOrd="0" presId="urn:microsoft.com/office/officeart/2005/8/layout/pyramid1"/>
    <dgm:cxn modelId="{CDA5540F-D52E-4350-9819-192820C4DF58}" type="presParOf" srcId="{D1C4BEDB-89C3-4A01-8630-738F7BE1B40C}" destId="{BAA65CDD-B3B1-4E5A-B233-F72EE9B6E107}" srcOrd="1" destOrd="0" presId="urn:microsoft.com/office/officeart/2005/8/layout/pyramid1"/>
    <dgm:cxn modelId="{6AACA8B7-5156-4725-A8C5-36D279896C58}" type="presParOf" srcId="{C89594D7-A2E5-405D-AE75-09A12FA8AF26}" destId="{026200E2-7CC2-4363-8C41-7F4213A93291}" srcOrd="1" destOrd="0" presId="urn:microsoft.com/office/officeart/2005/8/layout/pyramid1"/>
    <dgm:cxn modelId="{1DEAFA38-CB14-4958-8A31-346D04C0B05A}" type="presParOf" srcId="{026200E2-7CC2-4363-8C41-7F4213A93291}" destId="{67FD1819-DB80-4170-BA8F-34ADFB609F2B}" srcOrd="0" destOrd="0" presId="urn:microsoft.com/office/officeart/2005/8/layout/pyramid1"/>
    <dgm:cxn modelId="{EBDD5921-39E7-4D82-9183-FB4499B5D192}" type="presParOf" srcId="{026200E2-7CC2-4363-8C41-7F4213A93291}" destId="{D7A3F721-B8F6-4DB5-98D5-458F2A12088C}" srcOrd="1" destOrd="0" presId="urn:microsoft.com/office/officeart/2005/8/layout/pyramid1"/>
    <dgm:cxn modelId="{83FC0AA5-C1A5-4AD1-88F8-4108DAE0F8A4}" type="presParOf" srcId="{C89594D7-A2E5-405D-AE75-09A12FA8AF26}" destId="{42B4A104-9478-4FF0-8E32-66A2E55D9365}" srcOrd="2" destOrd="0" presId="urn:microsoft.com/office/officeart/2005/8/layout/pyramid1"/>
    <dgm:cxn modelId="{814E3F24-9F23-4933-B368-385350A139A9}" type="presParOf" srcId="{42B4A104-9478-4FF0-8E32-66A2E55D9365}" destId="{718AAE6E-EA8F-4414-9669-48A232FC50DC}" srcOrd="0" destOrd="0" presId="urn:microsoft.com/office/officeart/2005/8/layout/pyramid1"/>
    <dgm:cxn modelId="{41928FEA-B815-407B-A043-C8CDABBFBFDC}" type="presParOf" srcId="{42B4A104-9478-4FF0-8E32-66A2E55D9365}" destId="{DA0818A5-E8B5-41F8-A9E9-38245FA9D23F}" srcOrd="1" destOrd="0" presId="urn:microsoft.com/office/officeart/2005/8/layout/pyramid1"/>
    <dgm:cxn modelId="{89FF4DFA-38B7-4FF7-83EB-70189A0C5F2A}" type="presParOf" srcId="{C89594D7-A2E5-405D-AE75-09A12FA8AF26}" destId="{A1FF6939-97D1-48F0-8004-F6B7865FCD2D}" srcOrd="3" destOrd="0" presId="urn:microsoft.com/office/officeart/2005/8/layout/pyramid1"/>
    <dgm:cxn modelId="{FBC55CCE-433A-4986-B115-E1DA959481EC}" type="presParOf" srcId="{A1FF6939-97D1-48F0-8004-F6B7865FCD2D}" destId="{E5B188E9-EB36-4670-A4D9-9DFC4A4C3C93}" srcOrd="0" destOrd="0" presId="urn:microsoft.com/office/officeart/2005/8/layout/pyramid1"/>
    <dgm:cxn modelId="{F7E847E4-7B10-48AF-9293-F911C98C96E0}" type="presParOf" srcId="{A1FF6939-97D1-48F0-8004-F6B7865FCD2D}" destId="{4E13C0AB-76BC-4549-9DF3-A245D4C078E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74A8B4-5125-4386-8268-498DF87B7EEA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5A5772EA-2C46-4271-A3AB-8410F715A2E4}">
      <dgm:prSet phldrT="[Texto]"/>
      <dgm:spPr/>
      <dgm:t>
        <a:bodyPr/>
        <a:lstStyle/>
        <a:p>
          <a:r>
            <a:rPr lang="es-CO" b="1" dirty="0"/>
            <a:t>Organismos Internacionales:</a:t>
          </a:r>
        </a:p>
      </dgm:t>
    </dgm:pt>
    <dgm:pt modelId="{273FC655-8D81-49E2-BD3D-F561A451635B}" type="parTrans" cxnId="{4A3B15AD-A52A-4D96-826E-E41B2F175DCA}">
      <dgm:prSet/>
      <dgm:spPr/>
      <dgm:t>
        <a:bodyPr/>
        <a:lstStyle/>
        <a:p>
          <a:endParaRPr lang="es-CO"/>
        </a:p>
      </dgm:t>
    </dgm:pt>
    <dgm:pt modelId="{85488A59-F962-4F4A-B621-B3E6BBA26A0A}" type="sibTrans" cxnId="{4A3B15AD-A52A-4D96-826E-E41B2F175DCA}">
      <dgm:prSet/>
      <dgm:spPr/>
      <dgm:t>
        <a:bodyPr/>
        <a:lstStyle/>
        <a:p>
          <a:endParaRPr lang="es-CO"/>
        </a:p>
      </dgm:t>
    </dgm:pt>
    <dgm:pt modelId="{95592120-EB19-4500-A209-AF6E07E7D0DF}">
      <dgm:prSet phldrT="[Texto]"/>
      <dgm:spPr/>
      <dgm:t>
        <a:bodyPr/>
        <a:lstStyle/>
        <a:p>
          <a:r>
            <a:rPr lang="es-CO" dirty="0"/>
            <a:t>Organización de los Estados Americanos (OEA /CICAD)</a:t>
          </a:r>
        </a:p>
      </dgm:t>
    </dgm:pt>
    <dgm:pt modelId="{113B4F69-7C99-457F-8B6B-19B8948F89A6}" type="parTrans" cxnId="{CD7F3B8B-324A-4064-85B3-94042FAD6EF8}">
      <dgm:prSet/>
      <dgm:spPr/>
      <dgm:t>
        <a:bodyPr/>
        <a:lstStyle/>
        <a:p>
          <a:endParaRPr lang="es-CO"/>
        </a:p>
      </dgm:t>
    </dgm:pt>
    <dgm:pt modelId="{211B6BC8-E9C9-4455-8893-5D75111006F8}" type="sibTrans" cxnId="{CD7F3B8B-324A-4064-85B3-94042FAD6EF8}">
      <dgm:prSet/>
      <dgm:spPr/>
      <dgm:t>
        <a:bodyPr/>
        <a:lstStyle/>
        <a:p>
          <a:endParaRPr lang="es-CO"/>
        </a:p>
      </dgm:t>
    </dgm:pt>
    <dgm:pt modelId="{DF9CDCA4-A8E4-4A41-B144-240A8D1F8339}">
      <dgm:prSet phldrT="[Texto]"/>
      <dgm:spPr/>
      <dgm:t>
        <a:bodyPr/>
        <a:lstStyle/>
        <a:p>
          <a:r>
            <a:rPr lang="es-CO" dirty="0"/>
            <a:t>Organización Mundial de Aduanas OMA</a:t>
          </a:r>
        </a:p>
      </dgm:t>
    </dgm:pt>
    <dgm:pt modelId="{6D700DCB-1FA1-4271-B9D0-7527BC9DB8EC}" type="parTrans" cxnId="{8A51A9AE-1FCB-4C6A-8BD3-BD07F9AB15FB}">
      <dgm:prSet/>
      <dgm:spPr/>
      <dgm:t>
        <a:bodyPr/>
        <a:lstStyle/>
        <a:p>
          <a:endParaRPr lang="es-CO"/>
        </a:p>
      </dgm:t>
    </dgm:pt>
    <dgm:pt modelId="{64A7E754-54C7-410D-905D-EB66AC8C4683}" type="sibTrans" cxnId="{8A51A9AE-1FCB-4C6A-8BD3-BD07F9AB15FB}">
      <dgm:prSet/>
      <dgm:spPr/>
      <dgm:t>
        <a:bodyPr/>
        <a:lstStyle/>
        <a:p>
          <a:endParaRPr lang="es-CO"/>
        </a:p>
      </dgm:t>
    </dgm:pt>
    <dgm:pt modelId="{3DDA7A7E-5A64-4783-97EE-0D965DB09DE3}">
      <dgm:prSet phldrT="[Texto]"/>
      <dgm:spPr/>
      <dgm:t>
        <a:bodyPr/>
        <a:lstStyle/>
        <a:p>
          <a:r>
            <a:rPr lang="es-CO" b="1" dirty="0"/>
            <a:t>Gremios y asociaciones empresariales de cada uno delos países:</a:t>
          </a:r>
        </a:p>
      </dgm:t>
    </dgm:pt>
    <dgm:pt modelId="{EDC2E700-F995-42B0-BFEF-4662A84DF0D9}" type="parTrans" cxnId="{FAF743BA-7117-449B-86B5-2E4EC414E34E}">
      <dgm:prSet/>
      <dgm:spPr/>
      <dgm:t>
        <a:bodyPr/>
        <a:lstStyle/>
        <a:p>
          <a:endParaRPr lang="es-CO"/>
        </a:p>
      </dgm:t>
    </dgm:pt>
    <dgm:pt modelId="{BF1C9E3A-56F5-42F6-BBC4-0696C3CAFD74}" type="sibTrans" cxnId="{FAF743BA-7117-449B-86B5-2E4EC414E34E}">
      <dgm:prSet/>
      <dgm:spPr/>
      <dgm:t>
        <a:bodyPr/>
        <a:lstStyle/>
        <a:p>
          <a:endParaRPr lang="es-CO"/>
        </a:p>
      </dgm:t>
    </dgm:pt>
    <dgm:pt modelId="{ABB7144E-F2A9-45B5-B7C1-ACC9B299AD04}">
      <dgm:prSet phldrT="[Texto]"/>
      <dgm:spPr/>
      <dgm:t>
        <a:bodyPr/>
        <a:lstStyle/>
        <a:p>
          <a:r>
            <a:rPr lang="es-CO" dirty="0"/>
            <a:t>Asociación Latinoamericana de Logística</a:t>
          </a:r>
        </a:p>
      </dgm:t>
    </dgm:pt>
    <dgm:pt modelId="{7FB5FF40-FB0D-4C89-8F62-E33BCF9F6493}" type="parTrans" cxnId="{B46A1A2A-2F10-4178-BE4C-055FB4B22FE0}">
      <dgm:prSet/>
      <dgm:spPr/>
      <dgm:t>
        <a:bodyPr/>
        <a:lstStyle/>
        <a:p>
          <a:endParaRPr lang="es-CO"/>
        </a:p>
      </dgm:t>
    </dgm:pt>
    <dgm:pt modelId="{558CCE89-15D0-4CFA-A969-6045840A72E1}" type="sibTrans" cxnId="{B46A1A2A-2F10-4178-BE4C-055FB4B22FE0}">
      <dgm:prSet/>
      <dgm:spPr/>
      <dgm:t>
        <a:bodyPr/>
        <a:lstStyle/>
        <a:p>
          <a:endParaRPr lang="es-CO"/>
        </a:p>
      </dgm:t>
    </dgm:pt>
    <dgm:pt modelId="{3BE12CB8-7E5A-453A-8CC8-865D53F8E43B}">
      <dgm:prSet phldrT="[Texto]"/>
      <dgm:spPr/>
      <dgm:t>
        <a:bodyPr/>
        <a:lstStyle/>
        <a:p>
          <a:r>
            <a:rPr lang="es-CO" dirty="0"/>
            <a:t>Cámaras Americanas de Comercio en América Latina(AACCLA)</a:t>
          </a:r>
        </a:p>
      </dgm:t>
    </dgm:pt>
    <dgm:pt modelId="{0F608B94-07FE-45FB-B7B1-22AF36137C06}" type="parTrans" cxnId="{75207BBE-453E-4F24-8793-262B807932BF}">
      <dgm:prSet/>
      <dgm:spPr/>
      <dgm:t>
        <a:bodyPr/>
        <a:lstStyle/>
        <a:p>
          <a:endParaRPr lang="es-CO"/>
        </a:p>
      </dgm:t>
    </dgm:pt>
    <dgm:pt modelId="{2645982D-1D5A-43FA-A4F0-F7955A8E63BD}" type="sibTrans" cxnId="{75207BBE-453E-4F24-8793-262B807932BF}">
      <dgm:prSet/>
      <dgm:spPr/>
      <dgm:t>
        <a:bodyPr/>
        <a:lstStyle/>
        <a:p>
          <a:endParaRPr lang="es-CO"/>
        </a:p>
      </dgm:t>
    </dgm:pt>
    <dgm:pt modelId="{DDCEF5BE-BBF9-4947-9911-CAC874024668}">
      <dgm:prSet phldrT="[Texto]"/>
      <dgm:spPr/>
      <dgm:t>
        <a:bodyPr/>
        <a:lstStyle/>
        <a:p>
          <a:r>
            <a:rPr lang="es-CO"/>
            <a:t>Cámara de Comercio Internacional</a:t>
          </a:r>
          <a:endParaRPr lang="es-CO" dirty="0"/>
        </a:p>
      </dgm:t>
    </dgm:pt>
    <dgm:pt modelId="{BE294D4E-35C3-42E8-981C-19B13CB2418A}" type="parTrans" cxnId="{AFB33FE0-F06C-424E-A257-66AF213FA9E5}">
      <dgm:prSet/>
      <dgm:spPr/>
      <dgm:t>
        <a:bodyPr/>
        <a:lstStyle/>
        <a:p>
          <a:endParaRPr lang="es-CO"/>
        </a:p>
      </dgm:t>
    </dgm:pt>
    <dgm:pt modelId="{97A5FB2F-2500-4938-8BA9-B7058958D146}" type="sibTrans" cxnId="{AFB33FE0-F06C-424E-A257-66AF213FA9E5}">
      <dgm:prSet/>
      <dgm:spPr/>
      <dgm:t>
        <a:bodyPr/>
        <a:lstStyle/>
        <a:p>
          <a:endParaRPr lang="es-CO"/>
        </a:p>
      </dgm:t>
    </dgm:pt>
    <dgm:pt modelId="{0EC0642B-088B-4F72-A4B5-0F2BB2FA8EEE}">
      <dgm:prSet phldrT="[Texto]"/>
      <dgm:spPr/>
      <dgm:t>
        <a:bodyPr/>
        <a:lstStyle/>
        <a:p>
          <a:r>
            <a:rPr lang="es-CO"/>
            <a:t>Maritime Security Council-MSC (Concejo deSeguridad Marítima EE.UU)</a:t>
          </a:r>
          <a:endParaRPr lang="es-CO" dirty="0"/>
        </a:p>
      </dgm:t>
    </dgm:pt>
    <dgm:pt modelId="{1D672CC2-4119-4877-B5C3-D3FEC1028664}" type="parTrans" cxnId="{3CC56711-0FC9-476E-B5F0-240B3697E442}">
      <dgm:prSet/>
      <dgm:spPr/>
      <dgm:t>
        <a:bodyPr/>
        <a:lstStyle/>
        <a:p>
          <a:endParaRPr lang="es-CO"/>
        </a:p>
      </dgm:t>
    </dgm:pt>
    <dgm:pt modelId="{9F34DB3C-FE57-40C7-B5C9-6DBCBF77E1E8}" type="sibTrans" cxnId="{3CC56711-0FC9-476E-B5F0-240B3697E442}">
      <dgm:prSet/>
      <dgm:spPr/>
      <dgm:t>
        <a:bodyPr/>
        <a:lstStyle/>
        <a:p>
          <a:endParaRPr lang="es-CO"/>
        </a:p>
      </dgm:t>
    </dgm:pt>
    <dgm:pt modelId="{40AE2FD9-0C86-4D3E-AF15-92BE523D0091}">
      <dgm:prSet phldrT="[Texto]"/>
      <dgm:spPr/>
      <dgm:t>
        <a:bodyPr/>
        <a:lstStyle/>
        <a:p>
          <a:r>
            <a:rPr lang="es-CO"/>
            <a:t>Naciones Unidas Oficina de las Contra la Droga y elDelito (ONUDC)</a:t>
          </a:r>
          <a:endParaRPr lang="es-CO" dirty="0"/>
        </a:p>
      </dgm:t>
    </dgm:pt>
    <dgm:pt modelId="{2DAC517B-FAE7-419A-9B5B-23E7003C694B}" type="parTrans" cxnId="{A57A8891-AD8E-436D-9F4C-5859E82AFE0D}">
      <dgm:prSet/>
      <dgm:spPr/>
      <dgm:t>
        <a:bodyPr/>
        <a:lstStyle/>
        <a:p>
          <a:endParaRPr lang="es-CO"/>
        </a:p>
      </dgm:t>
    </dgm:pt>
    <dgm:pt modelId="{6F9B972B-CFFC-409A-97DB-FD0BA84ED335}" type="sibTrans" cxnId="{A57A8891-AD8E-436D-9F4C-5859E82AFE0D}">
      <dgm:prSet/>
      <dgm:spPr/>
      <dgm:t>
        <a:bodyPr/>
        <a:lstStyle/>
        <a:p>
          <a:endParaRPr lang="es-CO"/>
        </a:p>
      </dgm:t>
    </dgm:pt>
    <dgm:pt modelId="{3873035F-C820-4BCD-AA1C-E6A1F3F18A1A}">
      <dgm:prSet phldrT="[Texto]"/>
      <dgm:spPr/>
      <dgm:t>
        <a:bodyPr/>
        <a:lstStyle/>
        <a:p>
          <a:r>
            <a:rPr lang="en-US" dirty="0"/>
            <a:t>Cross - Border Research Institute (Suiza)</a:t>
          </a:r>
          <a:endParaRPr lang="es-CO" dirty="0"/>
        </a:p>
      </dgm:t>
    </dgm:pt>
    <dgm:pt modelId="{414C752C-D040-4456-942A-F4202E1E11E3}" type="parTrans" cxnId="{9F4EA57F-E993-46E8-9152-20B7E8CA15AC}">
      <dgm:prSet/>
      <dgm:spPr/>
      <dgm:t>
        <a:bodyPr/>
        <a:lstStyle/>
        <a:p>
          <a:endParaRPr lang="es-CO"/>
        </a:p>
      </dgm:t>
    </dgm:pt>
    <dgm:pt modelId="{3683F48F-2055-4D40-B18B-2117050433E0}" type="sibTrans" cxnId="{9F4EA57F-E993-46E8-9152-20B7E8CA15AC}">
      <dgm:prSet/>
      <dgm:spPr/>
      <dgm:t>
        <a:bodyPr/>
        <a:lstStyle/>
        <a:p>
          <a:endParaRPr lang="es-CO"/>
        </a:p>
      </dgm:t>
    </dgm:pt>
    <dgm:pt modelId="{D3FFC222-86EB-4D7D-8F4B-439408F9E42E}">
      <dgm:prSet phldrT="[Texto]"/>
      <dgm:spPr/>
      <dgm:t>
        <a:bodyPr/>
        <a:lstStyle/>
        <a:p>
          <a:r>
            <a:rPr lang="es-CO" dirty="0"/>
            <a:t>Asociación Americana de Exportadores </a:t>
          </a:r>
          <a:r>
            <a:rPr lang="es-CO" dirty="0" err="1"/>
            <a:t>eImportadores</a:t>
          </a:r>
          <a:r>
            <a:rPr lang="es-CO" dirty="0"/>
            <a:t> (AAEI)</a:t>
          </a:r>
        </a:p>
      </dgm:t>
    </dgm:pt>
    <dgm:pt modelId="{FF63671B-ED7D-4B90-991A-A2024C28AD86}" type="parTrans" cxnId="{6B85B8A1-3469-42A4-AE74-CC620941608F}">
      <dgm:prSet/>
      <dgm:spPr/>
      <dgm:t>
        <a:bodyPr/>
        <a:lstStyle/>
        <a:p>
          <a:endParaRPr lang="es-CO"/>
        </a:p>
      </dgm:t>
    </dgm:pt>
    <dgm:pt modelId="{7F936E6D-F8C5-4959-8D36-931D63E07E4C}" type="sibTrans" cxnId="{6B85B8A1-3469-42A4-AE74-CC620941608F}">
      <dgm:prSet/>
      <dgm:spPr/>
      <dgm:t>
        <a:bodyPr/>
        <a:lstStyle/>
        <a:p>
          <a:endParaRPr lang="es-CO"/>
        </a:p>
      </dgm:t>
    </dgm:pt>
    <dgm:pt modelId="{55FED76D-1544-442F-8B39-FEFF5DC5D7D9}">
      <dgm:prSet phldrT="[Texto]"/>
      <dgm:spPr/>
      <dgm:t>
        <a:bodyPr/>
        <a:lstStyle/>
        <a:p>
          <a:r>
            <a:rPr lang="es-CO"/>
            <a:t>COMALEP Convenio Multilateral sobre Cooperacióny Asistencia Mutua entre las Direcciones Nacionalesde Aduanas de América Latina, España y Portugal</a:t>
          </a:r>
          <a:endParaRPr lang="es-CO" dirty="0"/>
        </a:p>
      </dgm:t>
    </dgm:pt>
    <dgm:pt modelId="{02062621-5EFD-4803-AE77-347919BEFF02}" type="parTrans" cxnId="{8CDD2350-CBEB-4363-A828-3EB2919B8EAC}">
      <dgm:prSet/>
      <dgm:spPr/>
      <dgm:t>
        <a:bodyPr/>
        <a:lstStyle/>
        <a:p>
          <a:endParaRPr lang="es-CO"/>
        </a:p>
      </dgm:t>
    </dgm:pt>
    <dgm:pt modelId="{78D7B159-9608-4E3B-B4B5-D9D4619ADF83}" type="sibTrans" cxnId="{8CDD2350-CBEB-4363-A828-3EB2919B8EAC}">
      <dgm:prSet/>
      <dgm:spPr/>
      <dgm:t>
        <a:bodyPr/>
        <a:lstStyle/>
        <a:p>
          <a:endParaRPr lang="es-CO"/>
        </a:p>
      </dgm:t>
    </dgm:pt>
    <dgm:pt modelId="{74DEC0C2-845D-4159-A2C8-7076C033565F}" type="pres">
      <dgm:prSet presAssocID="{AD74A8B4-5125-4386-8268-498DF87B7E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9DB900-DAC5-4996-988D-2361BF2686F6}" type="pres">
      <dgm:prSet presAssocID="{5A5772EA-2C46-4271-A3AB-8410F715A2E4}" presName="root" presStyleCnt="0"/>
      <dgm:spPr/>
    </dgm:pt>
    <dgm:pt modelId="{AA20AFB4-F48B-4DF6-ABA3-3FA3F9B4EC6D}" type="pres">
      <dgm:prSet presAssocID="{5A5772EA-2C46-4271-A3AB-8410F715A2E4}" presName="rootComposite" presStyleCnt="0"/>
      <dgm:spPr/>
    </dgm:pt>
    <dgm:pt modelId="{88938745-AD7A-419D-A3D1-628F1BFC250B}" type="pres">
      <dgm:prSet presAssocID="{5A5772EA-2C46-4271-A3AB-8410F715A2E4}" presName="rootText" presStyleLbl="node1" presStyleIdx="0" presStyleCnt="2"/>
      <dgm:spPr/>
    </dgm:pt>
    <dgm:pt modelId="{F083C364-78F5-4B0C-9A2F-D7B70C4F6940}" type="pres">
      <dgm:prSet presAssocID="{5A5772EA-2C46-4271-A3AB-8410F715A2E4}" presName="rootConnector" presStyleLbl="node1" presStyleIdx="0" presStyleCnt="2"/>
      <dgm:spPr/>
    </dgm:pt>
    <dgm:pt modelId="{E2520180-6E7B-47EE-8277-4E4B4EA80056}" type="pres">
      <dgm:prSet presAssocID="{5A5772EA-2C46-4271-A3AB-8410F715A2E4}" presName="childShape" presStyleCnt="0"/>
      <dgm:spPr/>
    </dgm:pt>
    <dgm:pt modelId="{BBA30F2A-3917-4B82-8FCE-A67E778C3E6B}" type="pres">
      <dgm:prSet presAssocID="{113B4F69-7C99-457F-8B6B-19B8948F89A6}" presName="Name13" presStyleLbl="parChTrans1D2" presStyleIdx="0" presStyleCnt="10"/>
      <dgm:spPr/>
    </dgm:pt>
    <dgm:pt modelId="{366F1D62-DBD7-422F-B926-475FA31E093E}" type="pres">
      <dgm:prSet presAssocID="{95592120-EB19-4500-A209-AF6E07E7D0DF}" presName="childText" presStyleLbl="bgAcc1" presStyleIdx="0" presStyleCnt="10">
        <dgm:presLayoutVars>
          <dgm:bulletEnabled val="1"/>
        </dgm:presLayoutVars>
      </dgm:prSet>
      <dgm:spPr/>
    </dgm:pt>
    <dgm:pt modelId="{2EF212EB-B67D-4742-AF29-FB97568490AC}" type="pres">
      <dgm:prSet presAssocID="{6D700DCB-1FA1-4271-B9D0-7527BC9DB8EC}" presName="Name13" presStyleLbl="parChTrans1D2" presStyleIdx="1" presStyleCnt="10"/>
      <dgm:spPr/>
    </dgm:pt>
    <dgm:pt modelId="{9AA8AA57-85AC-4264-8BDC-8D997EB45D93}" type="pres">
      <dgm:prSet presAssocID="{DF9CDCA4-A8E4-4A41-B144-240A8D1F8339}" presName="childText" presStyleLbl="bgAcc1" presStyleIdx="1" presStyleCnt="10">
        <dgm:presLayoutVars>
          <dgm:bulletEnabled val="1"/>
        </dgm:presLayoutVars>
      </dgm:prSet>
      <dgm:spPr/>
    </dgm:pt>
    <dgm:pt modelId="{40701F7C-6985-4CA8-AAFA-DDC1B444685F}" type="pres">
      <dgm:prSet presAssocID="{BE294D4E-35C3-42E8-981C-19B13CB2418A}" presName="Name13" presStyleLbl="parChTrans1D2" presStyleIdx="2" presStyleCnt="10"/>
      <dgm:spPr/>
    </dgm:pt>
    <dgm:pt modelId="{3C745801-F857-4EF2-A0DB-36BFFBCDD08E}" type="pres">
      <dgm:prSet presAssocID="{DDCEF5BE-BBF9-4947-9911-CAC874024668}" presName="childText" presStyleLbl="bgAcc1" presStyleIdx="2" presStyleCnt="10">
        <dgm:presLayoutVars>
          <dgm:bulletEnabled val="1"/>
        </dgm:presLayoutVars>
      </dgm:prSet>
      <dgm:spPr/>
    </dgm:pt>
    <dgm:pt modelId="{0743CAEC-82B2-4105-AE30-535E9AD395E5}" type="pres">
      <dgm:prSet presAssocID="{1D672CC2-4119-4877-B5C3-D3FEC1028664}" presName="Name13" presStyleLbl="parChTrans1D2" presStyleIdx="3" presStyleCnt="10"/>
      <dgm:spPr/>
    </dgm:pt>
    <dgm:pt modelId="{CAC55F46-6873-4DA0-813F-B29F25B9AC5C}" type="pres">
      <dgm:prSet presAssocID="{0EC0642B-088B-4F72-A4B5-0F2BB2FA8EEE}" presName="childText" presStyleLbl="bgAcc1" presStyleIdx="3" presStyleCnt="10">
        <dgm:presLayoutVars>
          <dgm:bulletEnabled val="1"/>
        </dgm:presLayoutVars>
      </dgm:prSet>
      <dgm:spPr/>
    </dgm:pt>
    <dgm:pt modelId="{7377EB77-D91C-40F6-BF6F-4B4C3DACBE26}" type="pres">
      <dgm:prSet presAssocID="{2DAC517B-FAE7-419A-9B5B-23E7003C694B}" presName="Name13" presStyleLbl="parChTrans1D2" presStyleIdx="4" presStyleCnt="10"/>
      <dgm:spPr/>
    </dgm:pt>
    <dgm:pt modelId="{14B4E585-BDEE-4696-95B2-EB050F806AC2}" type="pres">
      <dgm:prSet presAssocID="{40AE2FD9-0C86-4D3E-AF15-92BE523D0091}" presName="childText" presStyleLbl="bgAcc1" presStyleIdx="4" presStyleCnt="10">
        <dgm:presLayoutVars>
          <dgm:bulletEnabled val="1"/>
        </dgm:presLayoutVars>
      </dgm:prSet>
      <dgm:spPr/>
    </dgm:pt>
    <dgm:pt modelId="{0C044ED4-B955-49AC-8A18-F115C099DC2F}" type="pres">
      <dgm:prSet presAssocID="{3DDA7A7E-5A64-4783-97EE-0D965DB09DE3}" presName="root" presStyleCnt="0"/>
      <dgm:spPr/>
    </dgm:pt>
    <dgm:pt modelId="{2E750B31-F320-4A58-BFED-BC8DDC7B5805}" type="pres">
      <dgm:prSet presAssocID="{3DDA7A7E-5A64-4783-97EE-0D965DB09DE3}" presName="rootComposite" presStyleCnt="0"/>
      <dgm:spPr/>
    </dgm:pt>
    <dgm:pt modelId="{026DA8A5-A03A-424A-A443-141ECBB7019B}" type="pres">
      <dgm:prSet presAssocID="{3DDA7A7E-5A64-4783-97EE-0D965DB09DE3}" presName="rootText" presStyleLbl="node1" presStyleIdx="1" presStyleCnt="2"/>
      <dgm:spPr/>
    </dgm:pt>
    <dgm:pt modelId="{19F3BE7A-4753-450F-A868-B3C1509AB5D5}" type="pres">
      <dgm:prSet presAssocID="{3DDA7A7E-5A64-4783-97EE-0D965DB09DE3}" presName="rootConnector" presStyleLbl="node1" presStyleIdx="1" presStyleCnt="2"/>
      <dgm:spPr/>
    </dgm:pt>
    <dgm:pt modelId="{1176F273-C23C-4B87-B456-FF90A8880F73}" type="pres">
      <dgm:prSet presAssocID="{3DDA7A7E-5A64-4783-97EE-0D965DB09DE3}" presName="childShape" presStyleCnt="0"/>
      <dgm:spPr/>
    </dgm:pt>
    <dgm:pt modelId="{07871786-6162-4C3C-99A8-38A69A097683}" type="pres">
      <dgm:prSet presAssocID="{7FB5FF40-FB0D-4C89-8F62-E33BCF9F6493}" presName="Name13" presStyleLbl="parChTrans1D2" presStyleIdx="5" presStyleCnt="10"/>
      <dgm:spPr/>
    </dgm:pt>
    <dgm:pt modelId="{BA9B9DEA-E6FD-4960-BD6E-5DD216900165}" type="pres">
      <dgm:prSet presAssocID="{ABB7144E-F2A9-45B5-B7C1-ACC9B299AD04}" presName="childText" presStyleLbl="bgAcc1" presStyleIdx="5" presStyleCnt="10">
        <dgm:presLayoutVars>
          <dgm:bulletEnabled val="1"/>
        </dgm:presLayoutVars>
      </dgm:prSet>
      <dgm:spPr/>
    </dgm:pt>
    <dgm:pt modelId="{D3CBAA5B-9312-4F14-9FD6-6AB088F9FB35}" type="pres">
      <dgm:prSet presAssocID="{0F608B94-07FE-45FB-B7B1-22AF36137C06}" presName="Name13" presStyleLbl="parChTrans1D2" presStyleIdx="6" presStyleCnt="10"/>
      <dgm:spPr/>
    </dgm:pt>
    <dgm:pt modelId="{47252F72-6D76-4AB6-A5E6-93978CDA2C77}" type="pres">
      <dgm:prSet presAssocID="{3BE12CB8-7E5A-453A-8CC8-865D53F8E43B}" presName="childText" presStyleLbl="bgAcc1" presStyleIdx="6" presStyleCnt="10">
        <dgm:presLayoutVars>
          <dgm:bulletEnabled val="1"/>
        </dgm:presLayoutVars>
      </dgm:prSet>
      <dgm:spPr/>
    </dgm:pt>
    <dgm:pt modelId="{92E3F475-4438-4057-8FA6-F8B2F0A17CFF}" type="pres">
      <dgm:prSet presAssocID="{414C752C-D040-4456-942A-F4202E1E11E3}" presName="Name13" presStyleLbl="parChTrans1D2" presStyleIdx="7" presStyleCnt="10"/>
      <dgm:spPr/>
    </dgm:pt>
    <dgm:pt modelId="{D9EFBFD4-1E03-4B5F-88EB-BD16CD5AD4F0}" type="pres">
      <dgm:prSet presAssocID="{3873035F-C820-4BCD-AA1C-E6A1F3F18A1A}" presName="childText" presStyleLbl="bgAcc1" presStyleIdx="7" presStyleCnt="10">
        <dgm:presLayoutVars>
          <dgm:bulletEnabled val="1"/>
        </dgm:presLayoutVars>
      </dgm:prSet>
      <dgm:spPr/>
    </dgm:pt>
    <dgm:pt modelId="{3E88E9BE-9375-4CF2-B514-D9FECDFA99E3}" type="pres">
      <dgm:prSet presAssocID="{FF63671B-ED7D-4B90-991A-A2024C28AD86}" presName="Name13" presStyleLbl="parChTrans1D2" presStyleIdx="8" presStyleCnt="10"/>
      <dgm:spPr/>
    </dgm:pt>
    <dgm:pt modelId="{E540569A-1E51-4614-B149-313622ECEC84}" type="pres">
      <dgm:prSet presAssocID="{D3FFC222-86EB-4D7D-8F4B-439408F9E42E}" presName="childText" presStyleLbl="bgAcc1" presStyleIdx="8" presStyleCnt="10">
        <dgm:presLayoutVars>
          <dgm:bulletEnabled val="1"/>
        </dgm:presLayoutVars>
      </dgm:prSet>
      <dgm:spPr/>
    </dgm:pt>
    <dgm:pt modelId="{E155C9E6-D79D-4F9F-A539-2729EEB1891F}" type="pres">
      <dgm:prSet presAssocID="{02062621-5EFD-4803-AE77-347919BEFF02}" presName="Name13" presStyleLbl="parChTrans1D2" presStyleIdx="9" presStyleCnt="10"/>
      <dgm:spPr/>
    </dgm:pt>
    <dgm:pt modelId="{6B7C69BB-D9BE-416E-B1D6-EC4F308E4D88}" type="pres">
      <dgm:prSet presAssocID="{55FED76D-1544-442F-8B39-FEFF5DC5D7D9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3CC56711-0FC9-476E-B5F0-240B3697E442}" srcId="{5A5772EA-2C46-4271-A3AB-8410F715A2E4}" destId="{0EC0642B-088B-4F72-A4B5-0F2BB2FA8EEE}" srcOrd="3" destOrd="0" parTransId="{1D672CC2-4119-4877-B5C3-D3FEC1028664}" sibTransId="{9F34DB3C-FE57-40C7-B5C9-6DBCBF77E1E8}"/>
    <dgm:cxn modelId="{E9DC8D1B-B2F4-4C9F-9D64-8A5763B1A241}" type="presOf" srcId="{7FB5FF40-FB0D-4C89-8F62-E33BCF9F6493}" destId="{07871786-6162-4C3C-99A8-38A69A097683}" srcOrd="0" destOrd="0" presId="urn:microsoft.com/office/officeart/2005/8/layout/hierarchy3"/>
    <dgm:cxn modelId="{B46A1A2A-2F10-4178-BE4C-055FB4B22FE0}" srcId="{3DDA7A7E-5A64-4783-97EE-0D965DB09DE3}" destId="{ABB7144E-F2A9-45B5-B7C1-ACC9B299AD04}" srcOrd="0" destOrd="0" parTransId="{7FB5FF40-FB0D-4C89-8F62-E33BCF9F6493}" sibTransId="{558CCE89-15D0-4CFA-A969-6045840A72E1}"/>
    <dgm:cxn modelId="{FCFE792C-3BF4-4F96-80C9-CC666677942C}" type="presOf" srcId="{2DAC517B-FAE7-419A-9B5B-23E7003C694B}" destId="{7377EB77-D91C-40F6-BF6F-4B4C3DACBE26}" srcOrd="0" destOrd="0" presId="urn:microsoft.com/office/officeart/2005/8/layout/hierarchy3"/>
    <dgm:cxn modelId="{FB56A631-665B-44ED-A346-0B5C84112A52}" type="presOf" srcId="{55FED76D-1544-442F-8B39-FEFF5DC5D7D9}" destId="{6B7C69BB-D9BE-416E-B1D6-EC4F308E4D88}" srcOrd="0" destOrd="0" presId="urn:microsoft.com/office/officeart/2005/8/layout/hierarchy3"/>
    <dgm:cxn modelId="{467DED60-6F93-4330-9272-DF6785057E20}" type="presOf" srcId="{414C752C-D040-4456-942A-F4202E1E11E3}" destId="{92E3F475-4438-4057-8FA6-F8B2F0A17CFF}" srcOrd="0" destOrd="0" presId="urn:microsoft.com/office/officeart/2005/8/layout/hierarchy3"/>
    <dgm:cxn modelId="{C6A76865-1667-4982-8579-0526CA0E0018}" type="presOf" srcId="{02062621-5EFD-4803-AE77-347919BEFF02}" destId="{E155C9E6-D79D-4F9F-A539-2729EEB1891F}" srcOrd="0" destOrd="0" presId="urn:microsoft.com/office/officeart/2005/8/layout/hierarchy3"/>
    <dgm:cxn modelId="{EC506A46-62EA-420F-8E65-E1491DB28507}" type="presOf" srcId="{D3FFC222-86EB-4D7D-8F4B-439408F9E42E}" destId="{E540569A-1E51-4614-B149-313622ECEC84}" srcOrd="0" destOrd="0" presId="urn:microsoft.com/office/officeart/2005/8/layout/hierarchy3"/>
    <dgm:cxn modelId="{5FFAE468-5803-46BA-9CDD-93E466E00708}" type="presOf" srcId="{3873035F-C820-4BCD-AA1C-E6A1F3F18A1A}" destId="{D9EFBFD4-1E03-4B5F-88EB-BD16CD5AD4F0}" srcOrd="0" destOrd="0" presId="urn:microsoft.com/office/officeart/2005/8/layout/hierarchy3"/>
    <dgm:cxn modelId="{968F3E69-44C7-4F2C-8925-405D53436750}" type="presOf" srcId="{DF9CDCA4-A8E4-4A41-B144-240A8D1F8339}" destId="{9AA8AA57-85AC-4264-8BDC-8D997EB45D93}" srcOrd="0" destOrd="0" presId="urn:microsoft.com/office/officeart/2005/8/layout/hierarchy3"/>
    <dgm:cxn modelId="{75A7C94D-33B2-46DD-A989-77B161F85FAC}" type="presOf" srcId="{ABB7144E-F2A9-45B5-B7C1-ACC9B299AD04}" destId="{BA9B9DEA-E6FD-4960-BD6E-5DD216900165}" srcOrd="0" destOrd="0" presId="urn:microsoft.com/office/officeart/2005/8/layout/hierarchy3"/>
    <dgm:cxn modelId="{C106A36F-5020-420A-A12D-186D74FF872D}" type="presOf" srcId="{95592120-EB19-4500-A209-AF6E07E7D0DF}" destId="{366F1D62-DBD7-422F-B926-475FA31E093E}" srcOrd="0" destOrd="0" presId="urn:microsoft.com/office/officeart/2005/8/layout/hierarchy3"/>
    <dgm:cxn modelId="{8CDD2350-CBEB-4363-A828-3EB2919B8EAC}" srcId="{3DDA7A7E-5A64-4783-97EE-0D965DB09DE3}" destId="{55FED76D-1544-442F-8B39-FEFF5DC5D7D9}" srcOrd="4" destOrd="0" parTransId="{02062621-5EFD-4803-AE77-347919BEFF02}" sibTransId="{78D7B159-9608-4E3B-B4B5-D9D4619ADF83}"/>
    <dgm:cxn modelId="{83EBC454-9EBB-49B1-A1D6-B4718F5DC695}" type="presOf" srcId="{5A5772EA-2C46-4271-A3AB-8410F715A2E4}" destId="{F083C364-78F5-4B0C-9A2F-D7B70C4F6940}" srcOrd="1" destOrd="0" presId="urn:microsoft.com/office/officeart/2005/8/layout/hierarchy3"/>
    <dgm:cxn modelId="{2D531277-C238-4848-9E81-5B75A499695F}" type="presOf" srcId="{40AE2FD9-0C86-4D3E-AF15-92BE523D0091}" destId="{14B4E585-BDEE-4696-95B2-EB050F806AC2}" srcOrd="0" destOrd="0" presId="urn:microsoft.com/office/officeart/2005/8/layout/hierarchy3"/>
    <dgm:cxn modelId="{9F4EA57F-E993-46E8-9152-20B7E8CA15AC}" srcId="{3DDA7A7E-5A64-4783-97EE-0D965DB09DE3}" destId="{3873035F-C820-4BCD-AA1C-E6A1F3F18A1A}" srcOrd="2" destOrd="0" parTransId="{414C752C-D040-4456-942A-F4202E1E11E3}" sibTransId="{3683F48F-2055-4D40-B18B-2117050433E0}"/>
    <dgm:cxn modelId="{CD7F3B8B-324A-4064-85B3-94042FAD6EF8}" srcId="{5A5772EA-2C46-4271-A3AB-8410F715A2E4}" destId="{95592120-EB19-4500-A209-AF6E07E7D0DF}" srcOrd="0" destOrd="0" parTransId="{113B4F69-7C99-457F-8B6B-19B8948F89A6}" sibTransId="{211B6BC8-E9C9-4455-8893-5D75111006F8}"/>
    <dgm:cxn modelId="{A57A8891-AD8E-436D-9F4C-5859E82AFE0D}" srcId="{5A5772EA-2C46-4271-A3AB-8410F715A2E4}" destId="{40AE2FD9-0C86-4D3E-AF15-92BE523D0091}" srcOrd="4" destOrd="0" parTransId="{2DAC517B-FAE7-419A-9B5B-23E7003C694B}" sibTransId="{6F9B972B-CFFC-409A-97DB-FD0BA84ED335}"/>
    <dgm:cxn modelId="{38D63995-C617-4E7E-8E5C-41E0298FE9A3}" type="presOf" srcId="{0EC0642B-088B-4F72-A4B5-0F2BB2FA8EEE}" destId="{CAC55F46-6873-4DA0-813F-B29F25B9AC5C}" srcOrd="0" destOrd="0" presId="urn:microsoft.com/office/officeart/2005/8/layout/hierarchy3"/>
    <dgm:cxn modelId="{6B85B8A1-3469-42A4-AE74-CC620941608F}" srcId="{3DDA7A7E-5A64-4783-97EE-0D965DB09DE3}" destId="{D3FFC222-86EB-4D7D-8F4B-439408F9E42E}" srcOrd="3" destOrd="0" parTransId="{FF63671B-ED7D-4B90-991A-A2024C28AD86}" sibTransId="{7F936E6D-F8C5-4959-8D36-931D63E07E4C}"/>
    <dgm:cxn modelId="{E376B7A5-AB9E-4AA2-BD14-0150D1B42576}" type="presOf" srcId="{1D672CC2-4119-4877-B5C3-D3FEC1028664}" destId="{0743CAEC-82B2-4105-AE30-535E9AD395E5}" srcOrd="0" destOrd="0" presId="urn:microsoft.com/office/officeart/2005/8/layout/hierarchy3"/>
    <dgm:cxn modelId="{C7167AAA-114E-479C-B0FE-C606A8D2910D}" type="presOf" srcId="{0F608B94-07FE-45FB-B7B1-22AF36137C06}" destId="{D3CBAA5B-9312-4F14-9FD6-6AB088F9FB35}" srcOrd="0" destOrd="0" presId="urn:microsoft.com/office/officeart/2005/8/layout/hierarchy3"/>
    <dgm:cxn modelId="{B071A8AB-90F1-4235-977B-6B08C819B3DB}" type="presOf" srcId="{3BE12CB8-7E5A-453A-8CC8-865D53F8E43B}" destId="{47252F72-6D76-4AB6-A5E6-93978CDA2C77}" srcOrd="0" destOrd="0" presId="urn:microsoft.com/office/officeart/2005/8/layout/hierarchy3"/>
    <dgm:cxn modelId="{4A3B15AD-A52A-4D96-826E-E41B2F175DCA}" srcId="{AD74A8B4-5125-4386-8268-498DF87B7EEA}" destId="{5A5772EA-2C46-4271-A3AB-8410F715A2E4}" srcOrd="0" destOrd="0" parTransId="{273FC655-8D81-49E2-BD3D-F561A451635B}" sibTransId="{85488A59-F962-4F4A-B621-B3E6BBA26A0A}"/>
    <dgm:cxn modelId="{8A51A9AE-1FCB-4C6A-8BD3-BD07F9AB15FB}" srcId="{5A5772EA-2C46-4271-A3AB-8410F715A2E4}" destId="{DF9CDCA4-A8E4-4A41-B144-240A8D1F8339}" srcOrd="1" destOrd="0" parTransId="{6D700DCB-1FA1-4271-B9D0-7527BC9DB8EC}" sibTransId="{64A7E754-54C7-410D-905D-EB66AC8C4683}"/>
    <dgm:cxn modelId="{A38DBEAF-9EAD-479E-A8AD-4FC7BA879AAB}" type="presOf" srcId="{BE294D4E-35C3-42E8-981C-19B13CB2418A}" destId="{40701F7C-6985-4CA8-AAFA-DDC1B444685F}" srcOrd="0" destOrd="0" presId="urn:microsoft.com/office/officeart/2005/8/layout/hierarchy3"/>
    <dgm:cxn modelId="{B156C6B2-DE9E-42D4-BE38-A05D50C023F2}" type="presOf" srcId="{3DDA7A7E-5A64-4783-97EE-0D965DB09DE3}" destId="{19F3BE7A-4753-450F-A868-B3C1509AB5D5}" srcOrd="1" destOrd="0" presId="urn:microsoft.com/office/officeart/2005/8/layout/hierarchy3"/>
    <dgm:cxn modelId="{FAF743BA-7117-449B-86B5-2E4EC414E34E}" srcId="{AD74A8B4-5125-4386-8268-498DF87B7EEA}" destId="{3DDA7A7E-5A64-4783-97EE-0D965DB09DE3}" srcOrd="1" destOrd="0" parTransId="{EDC2E700-F995-42B0-BFEF-4662A84DF0D9}" sibTransId="{BF1C9E3A-56F5-42F6-BBC4-0696C3CAFD74}"/>
    <dgm:cxn modelId="{75207BBE-453E-4F24-8793-262B807932BF}" srcId="{3DDA7A7E-5A64-4783-97EE-0D965DB09DE3}" destId="{3BE12CB8-7E5A-453A-8CC8-865D53F8E43B}" srcOrd="1" destOrd="0" parTransId="{0F608B94-07FE-45FB-B7B1-22AF36137C06}" sibTransId="{2645982D-1D5A-43FA-A4F0-F7955A8E63BD}"/>
    <dgm:cxn modelId="{BD38BBC5-6BFB-4F9B-BD6D-54721E9DE48C}" type="presOf" srcId="{6D700DCB-1FA1-4271-B9D0-7527BC9DB8EC}" destId="{2EF212EB-B67D-4742-AF29-FB97568490AC}" srcOrd="0" destOrd="0" presId="urn:microsoft.com/office/officeart/2005/8/layout/hierarchy3"/>
    <dgm:cxn modelId="{840DFDD0-357B-4B2D-8710-910E1DF0CACF}" type="presOf" srcId="{DDCEF5BE-BBF9-4947-9911-CAC874024668}" destId="{3C745801-F857-4EF2-A0DB-36BFFBCDD08E}" srcOrd="0" destOrd="0" presId="urn:microsoft.com/office/officeart/2005/8/layout/hierarchy3"/>
    <dgm:cxn modelId="{F379D3DF-7036-4598-B474-3CB59676DD3A}" type="presOf" srcId="{FF63671B-ED7D-4B90-991A-A2024C28AD86}" destId="{3E88E9BE-9375-4CF2-B514-D9FECDFA99E3}" srcOrd="0" destOrd="0" presId="urn:microsoft.com/office/officeart/2005/8/layout/hierarchy3"/>
    <dgm:cxn modelId="{AFB33FE0-F06C-424E-A257-66AF213FA9E5}" srcId="{5A5772EA-2C46-4271-A3AB-8410F715A2E4}" destId="{DDCEF5BE-BBF9-4947-9911-CAC874024668}" srcOrd="2" destOrd="0" parTransId="{BE294D4E-35C3-42E8-981C-19B13CB2418A}" sibTransId="{97A5FB2F-2500-4938-8BA9-B7058958D146}"/>
    <dgm:cxn modelId="{499D6CEC-4A4D-48D8-95D7-8F8EB92E22D5}" type="presOf" srcId="{113B4F69-7C99-457F-8B6B-19B8948F89A6}" destId="{BBA30F2A-3917-4B82-8FCE-A67E778C3E6B}" srcOrd="0" destOrd="0" presId="urn:microsoft.com/office/officeart/2005/8/layout/hierarchy3"/>
    <dgm:cxn modelId="{DAEEDCEE-8A67-47C9-8289-89FEE2B3CB05}" type="presOf" srcId="{3DDA7A7E-5A64-4783-97EE-0D965DB09DE3}" destId="{026DA8A5-A03A-424A-A443-141ECBB7019B}" srcOrd="0" destOrd="0" presId="urn:microsoft.com/office/officeart/2005/8/layout/hierarchy3"/>
    <dgm:cxn modelId="{DBEFFDEF-D911-4285-8D57-389CA3D3A6AF}" type="presOf" srcId="{5A5772EA-2C46-4271-A3AB-8410F715A2E4}" destId="{88938745-AD7A-419D-A3D1-628F1BFC250B}" srcOrd="0" destOrd="0" presId="urn:microsoft.com/office/officeart/2005/8/layout/hierarchy3"/>
    <dgm:cxn modelId="{7951B3FA-2892-4AF9-9B04-73987CF7B448}" type="presOf" srcId="{AD74A8B4-5125-4386-8268-498DF87B7EEA}" destId="{74DEC0C2-845D-4159-A2C8-7076C033565F}" srcOrd="0" destOrd="0" presId="urn:microsoft.com/office/officeart/2005/8/layout/hierarchy3"/>
    <dgm:cxn modelId="{727414CD-C8FF-4671-B405-0A50B1B3581C}" type="presParOf" srcId="{74DEC0C2-845D-4159-A2C8-7076C033565F}" destId="{3B9DB900-DAC5-4996-988D-2361BF2686F6}" srcOrd="0" destOrd="0" presId="urn:microsoft.com/office/officeart/2005/8/layout/hierarchy3"/>
    <dgm:cxn modelId="{F78E4C78-D864-4B45-BEA9-8465EA86DE20}" type="presParOf" srcId="{3B9DB900-DAC5-4996-988D-2361BF2686F6}" destId="{AA20AFB4-F48B-4DF6-ABA3-3FA3F9B4EC6D}" srcOrd="0" destOrd="0" presId="urn:microsoft.com/office/officeart/2005/8/layout/hierarchy3"/>
    <dgm:cxn modelId="{F20E31AA-BDCF-4DB1-8D64-67460D0AE12E}" type="presParOf" srcId="{AA20AFB4-F48B-4DF6-ABA3-3FA3F9B4EC6D}" destId="{88938745-AD7A-419D-A3D1-628F1BFC250B}" srcOrd="0" destOrd="0" presId="urn:microsoft.com/office/officeart/2005/8/layout/hierarchy3"/>
    <dgm:cxn modelId="{9B44D8CA-9C95-41EC-9425-881CB52B18ED}" type="presParOf" srcId="{AA20AFB4-F48B-4DF6-ABA3-3FA3F9B4EC6D}" destId="{F083C364-78F5-4B0C-9A2F-D7B70C4F6940}" srcOrd="1" destOrd="0" presId="urn:microsoft.com/office/officeart/2005/8/layout/hierarchy3"/>
    <dgm:cxn modelId="{1BB84D78-72BB-4896-BEE3-6D9FE0F34740}" type="presParOf" srcId="{3B9DB900-DAC5-4996-988D-2361BF2686F6}" destId="{E2520180-6E7B-47EE-8277-4E4B4EA80056}" srcOrd="1" destOrd="0" presId="urn:microsoft.com/office/officeart/2005/8/layout/hierarchy3"/>
    <dgm:cxn modelId="{884225E7-FD95-4549-899C-9DA8217E9D1D}" type="presParOf" srcId="{E2520180-6E7B-47EE-8277-4E4B4EA80056}" destId="{BBA30F2A-3917-4B82-8FCE-A67E778C3E6B}" srcOrd="0" destOrd="0" presId="urn:microsoft.com/office/officeart/2005/8/layout/hierarchy3"/>
    <dgm:cxn modelId="{8F1C8075-2966-49C1-B419-9E5A9BA8F8EA}" type="presParOf" srcId="{E2520180-6E7B-47EE-8277-4E4B4EA80056}" destId="{366F1D62-DBD7-422F-B926-475FA31E093E}" srcOrd="1" destOrd="0" presId="urn:microsoft.com/office/officeart/2005/8/layout/hierarchy3"/>
    <dgm:cxn modelId="{610D3D8F-D650-49E3-908D-92FCAAF79215}" type="presParOf" srcId="{E2520180-6E7B-47EE-8277-4E4B4EA80056}" destId="{2EF212EB-B67D-4742-AF29-FB97568490AC}" srcOrd="2" destOrd="0" presId="urn:microsoft.com/office/officeart/2005/8/layout/hierarchy3"/>
    <dgm:cxn modelId="{2011E562-5D93-4F0D-BBD6-C38E2578198D}" type="presParOf" srcId="{E2520180-6E7B-47EE-8277-4E4B4EA80056}" destId="{9AA8AA57-85AC-4264-8BDC-8D997EB45D93}" srcOrd="3" destOrd="0" presId="urn:microsoft.com/office/officeart/2005/8/layout/hierarchy3"/>
    <dgm:cxn modelId="{397EDA9B-6FF2-4049-84ED-1B293F93A5FD}" type="presParOf" srcId="{E2520180-6E7B-47EE-8277-4E4B4EA80056}" destId="{40701F7C-6985-4CA8-AAFA-DDC1B444685F}" srcOrd="4" destOrd="0" presId="urn:microsoft.com/office/officeart/2005/8/layout/hierarchy3"/>
    <dgm:cxn modelId="{44B84BF1-2734-4349-9734-83BE05284BF5}" type="presParOf" srcId="{E2520180-6E7B-47EE-8277-4E4B4EA80056}" destId="{3C745801-F857-4EF2-A0DB-36BFFBCDD08E}" srcOrd="5" destOrd="0" presId="urn:microsoft.com/office/officeart/2005/8/layout/hierarchy3"/>
    <dgm:cxn modelId="{3452EEED-BA4F-4567-9CA4-B12F5FB0C74D}" type="presParOf" srcId="{E2520180-6E7B-47EE-8277-4E4B4EA80056}" destId="{0743CAEC-82B2-4105-AE30-535E9AD395E5}" srcOrd="6" destOrd="0" presId="urn:microsoft.com/office/officeart/2005/8/layout/hierarchy3"/>
    <dgm:cxn modelId="{BC2A4EBA-A1FE-4444-8350-D9C20A91F1E7}" type="presParOf" srcId="{E2520180-6E7B-47EE-8277-4E4B4EA80056}" destId="{CAC55F46-6873-4DA0-813F-B29F25B9AC5C}" srcOrd="7" destOrd="0" presId="urn:microsoft.com/office/officeart/2005/8/layout/hierarchy3"/>
    <dgm:cxn modelId="{2EAD91B9-E379-4D43-B95E-1726DC1FD551}" type="presParOf" srcId="{E2520180-6E7B-47EE-8277-4E4B4EA80056}" destId="{7377EB77-D91C-40F6-BF6F-4B4C3DACBE26}" srcOrd="8" destOrd="0" presId="urn:microsoft.com/office/officeart/2005/8/layout/hierarchy3"/>
    <dgm:cxn modelId="{17252411-7289-4FA3-8D30-9055BA84C29A}" type="presParOf" srcId="{E2520180-6E7B-47EE-8277-4E4B4EA80056}" destId="{14B4E585-BDEE-4696-95B2-EB050F806AC2}" srcOrd="9" destOrd="0" presId="urn:microsoft.com/office/officeart/2005/8/layout/hierarchy3"/>
    <dgm:cxn modelId="{E189E35D-9CC9-4D69-8B54-E3AA941EA58B}" type="presParOf" srcId="{74DEC0C2-845D-4159-A2C8-7076C033565F}" destId="{0C044ED4-B955-49AC-8A18-F115C099DC2F}" srcOrd="1" destOrd="0" presId="urn:microsoft.com/office/officeart/2005/8/layout/hierarchy3"/>
    <dgm:cxn modelId="{A38CF4CD-F23A-4BA7-86F5-55D66274DCFC}" type="presParOf" srcId="{0C044ED4-B955-49AC-8A18-F115C099DC2F}" destId="{2E750B31-F320-4A58-BFED-BC8DDC7B5805}" srcOrd="0" destOrd="0" presId="urn:microsoft.com/office/officeart/2005/8/layout/hierarchy3"/>
    <dgm:cxn modelId="{A768FEC8-D6A4-4AF2-9917-6FAD5B6CF8E7}" type="presParOf" srcId="{2E750B31-F320-4A58-BFED-BC8DDC7B5805}" destId="{026DA8A5-A03A-424A-A443-141ECBB7019B}" srcOrd="0" destOrd="0" presId="urn:microsoft.com/office/officeart/2005/8/layout/hierarchy3"/>
    <dgm:cxn modelId="{15A84789-60D0-4897-8945-8798E43D45AA}" type="presParOf" srcId="{2E750B31-F320-4A58-BFED-BC8DDC7B5805}" destId="{19F3BE7A-4753-450F-A868-B3C1509AB5D5}" srcOrd="1" destOrd="0" presId="urn:microsoft.com/office/officeart/2005/8/layout/hierarchy3"/>
    <dgm:cxn modelId="{C7003375-5CC4-44BA-AEEB-FA2355AD4B79}" type="presParOf" srcId="{0C044ED4-B955-49AC-8A18-F115C099DC2F}" destId="{1176F273-C23C-4B87-B456-FF90A8880F73}" srcOrd="1" destOrd="0" presId="urn:microsoft.com/office/officeart/2005/8/layout/hierarchy3"/>
    <dgm:cxn modelId="{E168DC53-B1A3-4246-B973-81D6EBDE7C2C}" type="presParOf" srcId="{1176F273-C23C-4B87-B456-FF90A8880F73}" destId="{07871786-6162-4C3C-99A8-38A69A097683}" srcOrd="0" destOrd="0" presId="urn:microsoft.com/office/officeart/2005/8/layout/hierarchy3"/>
    <dgm:cxn modelId="{49DBCF81-398B-4C0F-9F58-D25ABAFC3CB2}" type="presParOf" srcId="{1176F273-C23C-4B87-B456-FF90A8880F73}" destId="{BA9B9DEA-E6FD-4960-BD6E-5DD216900165}" srcOrd="1" destOrd="0" presId="urn:microsoft.com/office/officeart/2005/8/layout/hierarchy3"/>
    <dgm:cxn modelId="{D62D6085-FEBD-4DDD-944E-9A72AAEA2401}" type="presParOf" srcId="{1176F273-C23C-4B87-B456-FF90A8880F73}" destId="{D3CBAA5B-9312-4F14-9FD6-6AB088F9FB35}" srcOrd="2" destOrd="0" presId="urn:microsoft.com/office/officeart/2005/8/layout/hierarchy3"/>
    <dgm:cxn modelId="{9DD2CB5F-16B3-42BE-BDA1-1B159BD99AFD}" type="presParOf" srcId="{1176F273-C23C-4B87-B456-FF90A8880F73}" destId="{47252F72-6D76-4AB6-A5E6-93978CDA2C77}" srcOrd="3" destOrd="0" presId="urn:microsoft.com/office/officeart/2005/8/layout/hierarchy3"/>
    <dgm:cxn modelId="{8A484D90-8CEA-4D4F-84A4-59C81B4F68F1}" type="presParOf" srcId="{1176F273-C23C-4B87-B456-FF90A8880F73}" destId="{92E3F475-4438-4057-8FA6-F8B2F0A17CFF}" srcOrd="4" destOrd="0" presId="urn:microsoft.com/office/officeart/2005/8/layout/hierarchy3"/>
    <dgm:cxn modelId="{15114AE3-9C43-4550-945E-24EF14157E86}" type="presParOf" srcId="{1176F273-C23C-4B87-B456-FF90A8880F73}" destId="{D9EFBFD4-1E03-4B5F-88EB-BD16CD5AD4F0}" srcOrd="5" destOrd="0" presId="urn:microsoft.com/office/officeart/2005/8/layout/hierarchy3"/>
    <dgm:cxn modelId="{33C85652-47F0-43E3-9E96-29DA3714DAD8}" type="presParOf" srcId="{1176F273-C23C-4B87-B456-FF90A8880F73}" destId="{3E88E9BE-9375-4CF2-B514-D9FECDFA99E3}" srcOrd="6" destOrd="0" presId="urn:microsoft.com/office/officeart/2005/8/layout/hierarchy3"/>
    <dgm:cxn modelId="{4DD9985A-A91F-4363-A48E-F3094CF688F4}" type="presParOf" srcId="{1176F273-C23C-4B87-B456-FF90A8880F73}" destId="{E540569A-1E51-4614-B149-313622ECEC84}" srcOrd="7" destOrd="0" presId="urn:microsoft.com/office/officeart/2005/8/layout/hierarchy3"/>
    <dgm:cxn modelId="{D3824EAF-5012-4157-91C7-9CF6C461FDC9}" type="presParOf" srcId="{1176F273-C23C-4B87-B456-FF90A8880F73}" destId="{E155C9E6-D79D-4F9F-A539-2729EEB1891F}" srcOrd="8" destOrd="0" presId="urn:microsoft.com/office/officeart/2005/8/layout/hierarchy3"/>
    <dgm:cxn modelId="{4C99148A-86CD-443F-AD67-C6D7167C35EB}" type="presParOf" srcId="{1176F273-C23C-4B87-B456-FF90A8880F73}" destId="{6B7C69BB-D9BE-416E-B1D6-EC4F308E4D8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8F531-45BD-46CF-9E2F-6271240D3785}">
      <dsp:nvSpPr>
        <dsp:cNvPr id="0" name=""/>
        <dsp:cNvSpPr/>
      </dsp:nvSpPr>
      <dsp:spPr>
        <a:xfrm>
          <a:off x="2286000" y="0"/>
          <a:ext cx="1524000" cy="1016000"/>
        </a:xfrm>
        <a:prstGeom prst="trapezoid">
          <a:avLst>
            <a:gd name="adj" fmla="val 7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/>
            <a:t>WBO</a:t>
          </a:r>
        </a:p>
      </dsp:txBody>
      <dsp:txXfrm>
        <a:off x="2286000" y="0"/>
        <a:ext cx="1524000" cy="1016000"/>
      </dsp:txXfrm>
    </dsp:sp>
    <dsp:sp modelId="{67FD1819-DB80-4170-BA8F-34ADFB609F2B}">
      <dsp:nvSpPr>
        <dsp:cNvPr id="0" name=""/>
        <dsp:cNvSpPr/>
      </dsp:nvSpPr>
      <dsp:spPr>
        <a:xfrm>
          <a:off x="1524000" y="1015999"/>
          <a:ext cx="3048000" cy="1016000"/>
        </a:xfrm>
        <a:prstGeom prst="trapezoid">
          <a:avLst>
            <a:gd name="adj" fmla="val 75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/>
            <a:t>Capítulos nacionales</a:t>
          </a:r>
        </a:p>
      </dsp:txBody>
      <dsp:txXfrm>
        <a:off x="2057400" y="1015999"/>
        <a:ext cx="1981200" cy="1016000"/>
      </dsp:txXfrm>
    </dsp:sp>
    <dsp:sp modelId="{718AAE6E-EA8F-4414-9669-48A232FC50DC}">
      <dsp:nvSpPr>
        <dsp:cNvPr id="0" name=""/>
        <dsp:cNvSpPr/>
      </dsp:nvSpPr>
      <dsp:spPr>
        <a:xfrm>
          <a:off x="762000" y="2031999"/>
          <a:ext cx="4572000" cy="1016000"/>
        </a:xfrm>
        <a:prstGeom prst="trapezoid">
          <a:avLst>
            <a:gd name="adj" fmla="val 75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/>
            <a:t>Capítulos regionales</a:t>
          </a:r>
        </a:p>
      </dsp:txBody>
      <dsp:txXfrm>
        <a:off x="1562100" y="2031999"/>
        <a:ext cx="2971800" cy="1016000"/>
      </dsp:txXfrm>
    </dsp:sp>
    <dsp:sp modelId="{E5B188E9-EB36-4670-A4D9-9DFC4A4C3C93}">
      <dsp:nvSpPr>
        <dsp:cNvPr id="0" name=""/>
        <dsp:cNvSpPr/>
      </dsp:nvSpPr>
      <dsp:spPr>
        <a:xfrm>
          <a:off x="0" y="3047999"/>
          <a:ext cx="6096000" cy="1016000"/>
        </a:xfrm>
        <a:prstGeom prst="trapezoid">
          <a:avLst>
            <a:gd name="adj" fmla="val 75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1" kern="1200" dirty="0"/>
            <a:t>Empresas BASC</a:t>
          </a:r>
        </a:p>
      </dsp:txBody>
      <dsp:txXfrm>
        <a:off x="1066799" y="3047999"/>
        <a:ext cx="3962400" cy="101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38745-AD7A-419D-A3D1-628F1BFC250B}">
      <dsp:nvSpPr>
        <dsp:cNvPr id="0" name=""/>
        <dsp:cNvSpPr/>
      </dsp:nvSpPr>
      <dsp:spPr>
        <a:xfrm>
          <a:off x="1787239" y="775"/>
          <a:ext cx="1120675" cy="5603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b="1" kern="1200" dirty="0"/>
            <a:t>Organismos Internacionales:</a:t>
          </a:r>
        </a:p>
      </dsp:txBody>
      <dsp:txXfrm>
        <a:off x="1803651" y="17187"/>
        <a:ext cx="1087851" cy="527513"/>
      </dsp:txXfrm>
    </dsp:sp>
    <dsp:sp modelId="{BBA30F2A-3917-4B82-8FCE-A67E778C3E6B}">
      <dsp:nvSpPr>
        <dsp:cNvPr id="0" name=""/>
        <dsp:cNvSpPr/>
      </dsp:nvSpPr>
      <dsp:spPr>
        <a:xfrm>
          <a:off x="1899307" y="561113"/>
          <a:ext cx="112067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112067" y="42025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F1D62-DBD7-422F-B926-475FA31E093E}">
      <dsp:nvSpPr>
        <dsp:cNvPr id="0" name=""/>
        <dsp:cNvSpPr/>
      </dsp:nvSpPr>
      <dsp:spPr>
        <a:xfrm>
          <a:off x="2011374" y="701197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" kern="1200" dirty="0"/>
            <a:t>Organización de los Estados Americanos (OEA /CICAD)</a:t>
          </a:r>
        </a:p>
      </dsp:txBody>
      <dsp:txXfrm>
        <a:off x="2027786" y="717609"/>
        <a:ext cx="863716" cy="527513"/>
      </dsp:txXfrm>
    </dsp:sp>
    <dsp:sp modelId="{2EF212EB-B67D-4742-AF29-FB97568490AC}">
      <dsp:nvSpPr>
        <dsp:cNvPr id="0" name=""/>
        <dsp:cNvSpPr/>
      </dsp:nvSpPr>
      <dsp:spPr>
        <a:xfrm>
          <a:off x="1899307" y="561113"/>
          <a:ext cx="112067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112067" y="112067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8AA57-85AC-4264-8BDC-8D997EB45D93}">
      <dsp:nvSpPr>
        <dsp:cNvPr id="0" name=""/>
        <dsp:cNvSpPr/>
      </dsp:nvSpPr>
      <dsp:spPr>
        <a:xfrm>
          <a:off x="2011374" y="1401619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103764"/>
              <a:satOff val="4423"/>
              <a:lumOff val="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" kern="1200" dirty="0"/>
            <a:t>Organización Mundial de Aduanas OMA</a:t>
          </a:r>
        </a:p>
      </dsp:txBody>
      <dsp:txXfrm>
        <a:off x="2027786" y="1418031"/>
        <a:ext cx="863716" cy="527513"/>
      </dsp:txXfrm>
    </dsp:sp>
    <dsp:sp modelId="{40701F7C-6985-4CA8-AAFA-DDC1B444685F}">
      <dsp:nvSpPr>
        <dsp:cNvPr id="0" name=""/>
        <dsp:cNvSpPr/>
      </dsp:nvSpPr>
      <dsp:spPr>
        <a:xfrm>
          <a:off x="1899307" y="561113"/>
          <a:ext cx="112067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112067" y="18210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45801-F857-4EF2-A0DB-36BFFBCDD08E}">
      <dsp:nvSpPr>
        <dsp:cNvPr id="0" name=""/>
        <dsp:cNvSpPr/>
      </dsp:nvSpPr>
      <dsp:spPr>
        <a:xfrm>
          <a:off x="2011374" y="2102042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207528"/>
              <a:satOff val="8847"/>
              <a:lumOff val="19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" kern="1200"/>
            <a:t>Cámara de Comercio Internacional</a:t>
          </a:r>
          <a:endParaRPr lang="es-CO" sz="500" kern="1200" dirty="0"/>
        </a:p>
      </dsp:txBody>
      <dsp:txXfrm>
        <a:off x="2027786" y="2118454"/>
        <a:ext cx="863716" cy="527513"/>
      </dsp:txXfrm>
    </dsp:sp>
    <dsp:sp modelId="{0743CAEC-82B2-4105-AE30-535E9AD395E5}">
      <dsp:nvSpPr>
        <dsp:cNvPr id="0" name=""/>
        <dsp:cNvSpPr/>
      </dsp:nvSpPr>
      <dsp:spPr>
        <a:xfrm>
          <a:off x="1899307" y="561113"/>
          <a:ext cx="112067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112067" y="25215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C55F46-6873-4DA0-813F-B29F25B9AC5C}">
      <dsp:nvSpPr>
        <dsp:cNvPr id="0" name=""/>
        <dsp:cNvSpPr/>
      </dsp:nvSpPr>
      <dsp:spPr>
        <a:xfrm>
          <a:off x="2011374" y="2802464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" kern="1200"/>
            <a:t>Maritime Security Council-MSC (Concejo deSeguridad Marítima EE.UU)</a:t>
          </a:r>
          <a:endParaRPr lang="es-CO" sz="500" kern="1200" dirty="0"/>
        </a:p>
      </dsp:txBody>
      <dsp:txXfrm>
        <a:off x="2027786" y="2818876"/>
        <a:ext cx="863716" cy="527513"/>
      </dsp:txXfrm>
    </dsp:sp>
    <dsp:sp modelId="{7377EB77-D91C-40F6-BF6F-4B4C3DACBE26}">
      <dsp:nvSpPr>
        <dsp:cNvPr id="0" name=""/>
        <dsp:cNvSpPr/>
      </dsp:nvSpPr>
      <dsp:spPr>
        <a:xfrm>
          <a:off x="1899307" y="561113"/>
          <a:ext cx="112067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112067" y="32219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4E585-BDEE-4696-95B2-EB050F806AC2}">
      <dsp:nvSpPr>
        <dsp:cNvPr id="0" name=""/>
        <dsp:cNvSpPr/>
      </dsp:nvSpPr>
      <dsp:spPr>
        <a:xfrm>
          <a:off x="2011374" y="3502886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415056"/>
              <a:satOff val="17694"/>
              <a:lumOff val="38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" kern="1200"/>
            <a:t>Naciones Unidas Oficina de las Contra la Droga y elDelito (ONUDC)</a:t>
          </a:r>
          <a:endParaRPr lang="es-CO" sz="500" kern="1200" dirty="0"/>
        </a:p>
      </dsp:txBody>
      <dsp:txXfrm>
        <a:off x="2027786" y="3519298"/>
        <a:ext cx="863716" cy="527513"/>
      </dsp:txXfrm>
    </dsp:sp>
    <dsp:sp modelId="{026DA8A5-A03A-424A-A443-141ECBB7019B}">
      <dsp:nvSpPr>
        <dsp:cNvPr id="0" name=""/>
        <dsp:cNvSpPr/>
      </dsp:nvSpPr>
      <dsp:spPr>
        <a:xfrm>
          <a:off x="3188084" y="775"/>
          <a:ext cx="1120675" cy="560337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00" b="1" kern="1200" dirty="0"/>
            <a:t>Gremios y asociaciones empresariales de cada uno delos países:</a:t>
          </a:r>
        </a:p>
      </dsp:txBody>
      <dsp:txXfrm>
        <a:off x="3204496" y="17187"/>
        <a:ext cx="1087851" cy="527513"/>
      </dsp:txXfrm>
    </dsp:sp>
    <dsp:sp modelId="{07871786-6162-4C3C-99A8-38A69A097683}">
      <dsp:nvSpPr>
        <dsp:cNvPr id="0" name=""/>
        <dsp:cNvSpPr/>
      </dsp:nvSpPr>
      <dsp:spPr>
        <a:xfrm>
          <a:off x="3300152" y="561113"/>
          <a:ext cx="112067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112067" y="42025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B9DEA-E6FD-4960-BD6E-5DD216900165}">
      <dsp:nvSpPr>
        <dsp:cNvPr id="0" name=""/>
        <dsp:cNvSpPr/>
      </dsp:nvSpPr>
      <dsp:spPr>
        <a:xfrm>
          <a:off x="3412219" y="701197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518820"/>
              <a:satOff val="22117"/>
              <a:lumOff val="47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" kern="1200" dirty="0"/>
            <a:t>Asociación Latinoamericana de Logística</a:t>
          </a:r>
        </a:p>
      </dsp:txBody>
      <dsp:txXfrm>
        <a:off x="3428631" y="717609"/>
        <a:ext cx="863716" cy="527513"/>
      </dsp:txXfrm>
    </dsp:sp>
    <dsp:sp modelId="{D3CBAA5B-9312-4F14-9FD6-6AB088F9FB35}">
      <dsp:nvSpPr>
        <dsp:cNvPr id="0" name=""/>
        <dsp:cNvSpPr/>
      </dsp:nvSpPr>
      <dsp:spPr>
        <a:xfrm>
          <a:off x="3300152" y="561113"/>
          <a:ext cx="112067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112067" y="112067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52F72-6D76-4AB6-A5E6-93978CDA2C77}">
      <dsp:nvSpPr>
        <dsp:cNvPr id="0" name=""/>
        <dsp:cNvSpPr/>
      </dsp:nvSpPr>
      <dsp:spPr>
        <a:xfrm>
          <a:off x="3412219" y="1401619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" kern="1200" dirty="0"/>
            <a:t>Cámaras Americanas de Comercio en América Latina(AACCLA)</a:t>
          </a:r>
        </a:p>
      </dsp:txBody>
      <dsp:txXfrm>
        <a:off x="3428631" y="1418031"/>
        <a:ext cx="863716" cy="527513"/>
      </dsp:txXfrm>
    </dsp:sp>
    <dsp:sp modelId="{92E3F475-4438-4057-8FA6-F8B2F0A17CFF}">
      <dsp:nvSpPr>
        <dsp:cNvPr id="0" name=""/>
        <dsp:cNvSpPr/>
      </dsp:nvSpPr>
      <dsp:spPr>
        <a:xfrm>
          <a:off x="3300152" y="561113"/>
          <a:ext cx="112067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112067" y="18210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EFBFD4-1E03-4B5F-88EB-BD16CD5AD4F0}">
      <dsp:nvSpPr>
        <dsp:cNvPr id="0" name=""/>
        <dsp:cNvSpPr/>
      </dsp:nvSpPr>
      <dsp:spPr>
        <a:xfrm>
          <a:off x="3412219" y="2102042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726349"/>
              <a:satOff val="30964"/>
              <a:lumOff val="67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Cross - Border Research Institute (Suiza)</a:t>
          </a:r>
          <a:endParaRPr lang="es-CO" sz="500" kern="1200" dirty="0"/>
        </a:p>
      </dsp:txBody>
      <dsp:txXfrm>
        <a:off x="3428631" y="2118454"/>
        <a:ext cx="863716" cy="527513"/>
      </dsp:txXfrm>
    </dsp:sp>
    <dsp:sp modelId="{3E88E9BE-9375-4CF2-B514-D9FECDFA99E3}">
      <dsp:nvSpPr>
        <dsp:cNvPr id="0" name=""/>
        <dsp:cNvSpPr/>
      </dsp:nvSpPr>
      <dsp:spPr>
        <a:xfrm>
          <a:off x="3300152" y="561113"/>
          <a:ext cx="112067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112067" y="25215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40569A-1E51-4614-B149-313622ECEC84}">
      <dsp:nvSpPr>
        <dsp:cNvPr id="0" name=""/>
        <dsp:cNvSpPr/>
      </dsp:nvSpPr>
      <dsp:spPr>
        <a:xfrm>
          <a:off x="3412219" y="2802464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830112"/>
              <a:satOff val="35388"/>
              <a:lumOff val="76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" kern="1200" dirty="0"/>
            <a:t>Asociación Americana de Exportadores </a:t>
          </a:r>
          <a:r>
            <a:rPr lang="es-CO" sz="500" kern="1200" dirty="0" err="1"/>
            <a:t>eImportadores</a:t>
          </a:r>
          <a:r>
            <a:rPr lang="es-CO" sz="500" kern="1200" dirty="0"/>
            <a:t> (AAEI)</a:t>
          </a:r>
        </a:p>
      </dsp:txBody>
      <dsp:txXfrm>
        <a:off x="3428631" y="2818876"/>
        <a:ext cx="863716" cy="527513"/>
      </dsp:txXfrm>
    </dsp:sp>
    <dsp:sp modelId="{E155C9E6-D79D-4F9F-A539-2729EEB1891F}">
      <dsp:nvSpPr>
        <dsp:cNvPr id="0" name=""/>
        <dsp:cNvSpPr/>
      </dsp:nvSpPr>
      <dsp:spPr>
        <a:xfrm>
          <a:off x="3300152" y="561113"/>
          <a:ext cx="112067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112067" y="322194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C69BB-D9BE-416E-B1D6-EC4F308E4D88}">
      <dsp:nvSpPr>
        <dsp:cNvPr id="0" name=""/>
        <dsp:cNvSpPr/>
      </dsp:nvSpPr>
      <dsp:spPr>
        <a:xfrm>
          <a:off x="3412219" y="3502886"/>
          <a:ext cx="896540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" kern="1200"/>
            <a:t>COMALEP Convenio Multilateral sobre Cooperacióny Asistencia Mutua entre las Direcciones Nacionalesde Aduanas de América Latina, España y Portugal</a:t>
          </a:r>
          <a:endParaRPr lang="es-CO" sz="500" kern="1200" dirty="0"/>
        </a:p>
      </dsp:txBody>
      <dsp:txXfrm>
        <a:off x="3428631" y="3519298"/>
        <a:ext cx="863716" cy="527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73034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CO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Calibri"/>
                <a:buNone/>
              </a:pPr>
              <a:t>‹#›</a:t>
            </a:fld>
            <a:endParaRPr lang="es-CO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2248901" y="773800"/>
            <a:ext cx="4646400" cy="462900"/>
          </a:xfrm>
          <a:prstGeom prst="rect">
            <a:avLst/>
          </a:prstGeom>
          <a:noFill/>
          <a:ln>
            <a:noFill/>
          </a:ln>
        </p:spPr>
        <p:txBody>
          <a:bodyPr lIns="35550" tIns="35550" rIns="35550" bIns="355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s-CO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DE CAPACITACIÓN VIRTUAL BASC-Café</a:t>
            </a:r>
          </a:p>
        </p:txBody>
      </p:sp>
      <p:cxnSp>
        <p:nvCxnSpPr>
          <p:cNvPr id="86" name="Shape 86"/>
          <p:cNvCxnSpPr>
            <a:cxnSpLocks/>
            <a:stCxn id="87" idx="3"/>
          </p:cNvCxnSpPr>
          <p:nvPr/>
        </p:nvCxnSpPr>
        <p:spPr>
          <a:xfrm>
            <a:off x="4292443" y="1936756"/>
            <a:ext cx="899096" cy="73664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9" name="Shape 89"/>
          <p:cNvSpPr/>
          <p:nvPr/>
        </p:nvSpPr>
        <p:spPr>
          <a:xfrm>
            <a:off x="5191614" y="1684751"/>
            <a:ext cx="1848900" cy="50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s-CO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Física y de Instalaciones</a:t>
            </a:r>
          </a:p>
        </p:txBody>
      </p:sp>
      <p:sp>
        <p:nvSpPr>
          <p:cNvPr id="90" name="Shape 90"/>
          <p:cNvSpPr/>
          <p:nvPr/>
        </p:nvSpPr>
        <p:spPr>
          <a:xfrm>
            <a:off x="2439799" y="3387180"/>
            <a:ext cx="1848900" cy="50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s-CO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Integridad de la carga en Contenedores</a:t>
            </a:r>
          </a:p>
        </p:txBody>
      </p:sp>
      <p:sp>
        <p:nvSpPr>
          <p:cNvPr id="91" name="Shape 91"/>
          <p:cNvSpPr/>
          <p:nvPr/>
        </p:nvSpPr>
        <p:spPr>
          <a:xfrm>
            <a:off x="2443539" y="2545489"/>
            <a:ext cx="1848900" cy="50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s-CO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Prevención del lavado de Activos y Financiación del terrorismo - LA/FT</a:t>
            </a:r>
          </a:p>
        </p:txBody>
      </p:sp>
      <p:sp>
        <p:nvSpPr>
          <p:cNvPr id="88" name="Shape 88"/>
          <p:cNvSpPr/>
          <p:nvPr/>
        </p:nvSpPr>
        <p:spPr>
          <a:xfrm>
            <a:off x="5191614" y="2545501"/>
            <a:ext cx="1848900" cy="50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s-CO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de la información</a:t>
            </a:r>
          </a:p>
        </p:txBody>
      </p:sp>
      <p:sp>
        <p:nvSpPr>
          <p:cNvPr id="92" name="Shape 92"/>
          <p:cNvSpPr/>
          <p:nvPr/>
        </p:nvSpPr>
        <p:spPr>
          <a:xfrm>
            <a:off x="7394839" y="3387176"/>
            <a:ext cx="1848900" cy="50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s-CO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Prevención del consumo de Alcohol y sustancias Psicoactivas</a:t>
            </a:r>
          </a:p>
        </p:txBody>
      </p:sp>
      <p:cxnSp>
        <p:nvCxnSpPr>
          <p:cNvPr id="93" name="Shape 93"/>
          <p:cNvCxnSpPr>
            <a:endCxn id="90" idx="1"/>
          </p:cNvCxnSpPr>
          <p:nvPr/>
        </p:nvCxnSpPr>
        <p:spPr>
          <a:xfrm rot="16200000" flipH="1">
            <a:off x="1371799" y="2571180"/>
            <a:ext cx="1702500" cy="433500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4" name="Shape 94"/>
          <p:cNvSpPr/>
          <p:nvPr/>
        </p:nvSpPr>
        <p:spPr>
          <a:xfrm>
            <a:off x="475045" y="1684750"/>
            <a:ext cx="1512300" cy="50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41910" lvl="0" indent="-69850" algn="ctr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s-CO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Auditores Internos en Seguridad Norma BASC Versión 5 - 2017</a:t>
            </a:r>
          </a:p>
        </p:txBody>
      </p:sp>
      <p:cxnSp>
        <p:nvCxnSpPr>
          <p:cNvPr id="95" name="Shape 95"/>
          <p:cNvCxnSpPr>
            <a:stCxn id="94" idx="3"/>
            <a:endCxn id="91" idx="1"/>
          </p:cNvCxnSpPr>
          <p:nvPr/>
        </p:nvCxnSpPr>
        <p:spPr>
          <a:xfrm>
            <a:off x="1987345" y="1936750"/>
            <a:ext cx="456300" cy="860700"/>
          </a:xfrm>
          <a:prstGeom prst="bentConnector3">
            <a:avLst>
              <a:gd name="adj1" fmla="val 4998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>
            <a:stCxn id="87" idx="2"/>
            <a:endCxn id="91" idx="0"/>
          </p:cNvCxnSpPr>
          <p:nvPr/>
        </p:nvCxnSpPr>
        <p:spPr>
          <a:xfrm>
            <a:off x="3367993" y="2188756"/>
            <a:ext cx="0" cy="35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9" name="Shape 99"/>
          <p:cNvCxnSpPr>
            <a:stCxn id="91" idx="2"/>
            <a:endCxn id="90" idx="0"/>
          </p:cNvCxnSpPr>
          <p:nvPr/>
        </p:nvCxnSpPr>
        <p:spPr>
          <a:xfrm flipH="1">
            <a:off x="3364389" y="3049489"/>
            <a:ext cx="3600" cy="3377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" name="Shape 100"/>
          <p:cNvCxnSpPr>
            <a:stCxn id="89" idx="2"/>
            <a:endCxn id="88" idx="0"/>
          </p:cNvCxnSpPr>
          <p:nvPr/>
        </p:nvCxnSpPr>
        <p:spPr>
          <a:xfrm>
            <a:off x="6116064" y="2188751"/>
            <a:ext cx="0" cy="35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1" name="Shape 101"/>
          <p:cNvCxnSpPr>
            <a:stCxn id="88" idx="2"/>
            <a:endCxn id="102" idx="0"/>
          </p:cNvCxnSpPr>
          <p:nvPr/>
        </p:nvCxnSpPr>
        <p:spPr>
          <a:xfrm>
            <a:off x="6116064" y="3049501"/>
            <a:ext cx="1800" cy="3377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3" name="Shape 103"/>
          <p:cNvCxnSpPr>
            <a:stCxn id="102" idx="3"/>
            <a:endCxn id="92" idx="1"/>
          </p:cNvCxnSpPr>
          <p:nvPr/>
        </p:nvCxnSpPr>
        <p:spPr>
          <a:xfrm>
            <a:off x="7042451" y="3639176"/>
            <a:ext cx="352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" name="Shape 104"/>
          <p:cNvCxnSpPr/>
          <p:nvPr/>
        </p:nvCxnSpPr>
        <p:spPr>
          <a:xfrm>
            <a:off x="4292439" y="2762074"/>
            <a:ext cx="89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" name="Shape 105"/>
          <p:cNvCxnSpPr>
            <a:stCxn id="90" idx="3"/>
            <a:endCxn id="102" idx="1"/>
          </p:cNvCxnSpPr>
          <p:nvPr/>
        </p:nvCxnSpPr>
        <p:spPr>
          <a:xfrm>
            <a:off x="4288699" y="3639180"/>
            <a:ext cx="904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6" name="Shape 106"/>
          <p:cNvCxnSpPr>
            <a:endCxn id="92" idx="0"/>
          </p:cNvCxnSpPr>
          <p:nvPr/>
        </p:nvCxnSpPr>
        <p:spPr>
          <a:xfrm>
            <a:off x="7040389" y="2788076"/>
            <a:ext cx="1278900" cy="599099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7" name="Shape 107"/>
          <p:cNvCxnSpPr>
            <a:stCxn id="89" idx="3"/>
          </p:cNvCxnSpPr>
          <p:nvPr/>
        </p:nvCxnSpPr>
        <p:spPr>
          <a:xfrm>
            <a:off x="7040514" y="1936751"/>
            <a:ext cx="1355100" cy="1450499"/>
          </a:xfrm>
          <a:prstGeom prst="bentConnector2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EE8F6F-C381-42A6-909D-75C4D3723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51462"/>
              </p:ext>
            </p:extLst>
          </p:nvPr>
        </p:nvGraphicFramePr>
        <p:xfrm>
          <a:off x="975019" y="4143102"/>
          <a:ext cx="6743045" cy="342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4933">
                  <a:extLst>
                    <a:ext uri="{9D8B030D-6E8A-4147-A177-3AD203B41FA5}">
                      <a16:colId xmlns:a16="http://schemas.microsoft.com/office/drawing/2014/main" val="3589729176"/>
                    </a:ext>
                  </a:extLst>
                </a:gridCol>
                <a:gridCol w="3578112">
                  <a:extLst>
                    <a:ext uri="{9D8B030D-6E8A-4147-A177-3AD203B41FA5}">
                      <a16:colId xmlns:a16="http://schemas.microsoft.com/office/drawing/2014/main" val="3085823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200" dirty="0">
                          <a:latin typeface="Calibri" panose="020F0502020204030204" pitchFamily="34" charset="0"/>
                        </a:rPr>
                        <a:t>Responsable de Gerencia en Certificación BASC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7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>
                          <a:latin typeface="Calibri" panose="020F0502020204030204" pitchFamily="34" charset="0"/>
                        </a:rPr>
                        <a:t>Equipo de auditores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9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>
                          <a:latin typeface="Calibri" panose="020F0502020204030204" pitchFamily="34" charset="0"/>
                        </a:rPr>
                        <a:t>Líderes de Gestión Humana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25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>
                          <a:latin typeface="Calibri" panose="020F0502020204030204" pitchFamily="34" charset="0"/>
                        </a:rPr>
                        <a:t>Jefes de Seguridad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30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>
                          <a:latin typeface="Calibri" panose="020F0502020204030204" pitchFamily="34" charset="0"/>
                        </a:rPr>
                        <a:t>Encargado de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b="1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8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>
                          <a:latin typeface="Calibri" panose="020F0502020204030204" pitchFamily="34" charset="0"/>
                        </a:rPr>
                        <a:t>Personal de inspección de contenedores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/>
                          <a:sym typeface="Calibri"/>
                        </a:rPr>
                        <a:t>Integridad de la carga en Contenedores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0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>
                          <a:latin typeface="Calibri" panose="020F0502020204030204" pitchFamily="34" charset="0"/>
                        </a:rPr>
                        <a:t>Personal 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Seguridad de la información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0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200" dirty="0">
                          <a:latin typeface="Calibri" panose="020F0502020204030204" pitchFamily="34" charset="0"/>
                        </a:rPr>
                        <a:t>Personal Financiero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b="1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/>
                          <a:cs typeface="Calibri"/>
                          <a:sym typeface="Calibri"/>
                        </a:rPr>
                        <a:t>Prevención del lavado de Activos y Financiación del terrorismo - LA/FT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2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sz="12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200" b="1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47497"/>
                  </a:ext>
                </a:extLst>
              </a:tr>
            </a:tbl>
          </a:graphicData>
        </a:graphic>
      </p:graphicFrame>
      <p:cxnSp>
        <p:nvCxnSpPr>
          <p:cNvPr id="28" name="Shape 96">
            <a:extLst>
              <a:ext uri="{FF2B5EF4-FFF2-40B4-BE49-F238E27FC236}">
                <a16:creationId xmlns:a16="http://schemas.microsoft.com/office/drawing/2014/main" id="{46510C9A-0244-42E2-92E9-57D105A2F9A2}"/>
              </a:ext>
            </a:extLst>
          </p:cNvPr>
          <p:cNvCxnSpPr>
            <a:cxnSpLocks/>
          </p:cNvCxnSpPr>
          <p:nvPr/>
        </p:nvCxnSpPr>
        <p:spPr>
          <a:xfrm>
            <a:off x="6065486" y="4365104"/>
            <a:ext cx="1152128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1" name="Shape 96">
            <a:extLst>
              <a:ext uri="{FF2B5EF4-FFF2-40B4-BE49-F238E27FC236}">
                <a16:creationId xmlns:a16="http://schemas.microsoft.com/office/drawing/2014/main" id="{4CDA502F-1903-4F0C-851E-6AF29629E484}"/>
              </a:ext>
            </a:extLst>
          </p:cNvPr>
          <p:cNvCxnSpPr>
            <a:cxnSpLocks/>
          </p:cNvCxnSpPr>
          <p:nvPr/>
        </p:nvCxnSpPr>
        <p:spPr>
          <a:xfrm>
            <a:off x="6061586" y="4725144"/>
            <a:ext cx="1156028" cy="0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3" name="Shape 96">
            <a:extLst>
              <a:ext uri="{FF2B5EF4-FFF2-40B4-BE49-F238E27FC236}">
                <a16:creationId xmlns:a16="http://schemas.microsoft.com/office/drawing/2014/main" id="{9C4AE065-054E-48E9-B307-FF4C48F5D41F}"/>
              </a:ext>
            </a:extLst>
          </p:cNvPr>
          <p:cNvCxnSpPr>
            <a:cxnSpLocks/>
          </p:cNvCxnSpPr>
          <p:nvPr/>
        </p:nvCxnSpPr>
        <p:spPr>
          <a:xfrm>
            <a:off x="1983499" y="2028653"/>
            <a:ext cx="3208040" cy="0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4" name="Shape 96">
            <a:extLst>
              <a:ext uri="{FF2B5EF4-FFF2-40B4-BE49-F238E27FC236}">
                <a16:creationId xmlns:a16="http://schemas.microsoft.com/office/drawing/2014/main" id="{137F7E7B-2CB8-4196-80FB-D818B713BB7C}"/>
              </a:ext>
            </a:extLst>
          </p:cNvPr>
          <p:cNvCxnSpPr>
            <a:cxnSpLocks/>
          </p:cNvCxnSpPr>
          <p:nvPr/>
        </p:nvCxnSpPr>
        <p:spPr>
          <a:xfrm>
            <a:off x="4640323" y="2028653"/>
            <a:ext cx="0" cy="1688379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0" name="Shape 96">
            <a:extLst>
              <a:ext uri="{FF2B5EF4-FFF2-40B4-BE49-F238E27FC236}">
                <a16:creationId xmlns:a16="http://schemas.microsoft.com/office/drawing/2014/main" id="{03415D70-7698-4C19-86D0-56EADF9D02F6}"/>
              </a:ext>
            </a:extLst>
          </p:cNvPr>
          <p:cNvCxnSpPr>
            <a:cxnSpLocks/>
          </p:cNvCxnSpPr>
          <p:nvPr/>
        </p:nvCxnSpPr>
        <p:spPr>
          <a:xfrm flipV="1">
            <a:off x="4640323" y="3717032"/>
            <a:ext cx="551216" cy="0"/>
          </a:xfrm>
          <a:prstGeom prst="straightConnector1">
            <a:avLst/>
          </a:prstGeom>
          <a:noFill/>
          <a:ln w="2857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96">
            <a:extLst>
              <a:ext uri="{FF2B5EF4-FFF2-40B4-BE49-F238E27FC236}">
                <a16:creationId xmlns:a16="http://schemas.microsoft.com/office/drawing/2014/main" id="{F8BA810C-9E84-44AC-96E6-549756AA8240}"/>
              </a:ext>
            </a:extLst>
          </p:cNvPr>
          <p:cNvCxnSpPr>
            <a:cxnSpLocks/>
          </p:cNvCxnSpPr>
          <p:nvPr/>
        </p:nvCxnSpPr>
        <p:spPr>
          <a:xfrm>
            <a:off x="6069226" y="5085184"/>
            <a:ext cx="1156028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96">
            <a:extLst>
              <a:ext uri="{FF2B5EF4-FFF2-40B4-BE49-F238E27FC236}">
                <a16:creationId xmlns:a16="http://schemas.microsoft.com/office/drawing/2014/main" id="{F813B0E8-3C1F-4BB0-B44D-5DE509BC14EA}"/>
              </a:ext>
            </a:extLst>
          </p:cNvPr>
          <p:cNvCxnSpPr>
            <a:cxnSpLocks/>
          </p:cNvCxnSpPr>
          <p:nvPr/>
        </p:nvCxnSpPr>
        <p:spPr>
          <a:xfrm>
            <a:off x="7040389" y="3717032"/>
            <a:ext cx="354450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102"/>
          <p:cNvSpPr/>
          <p:nvPr/>
        </p:nvSpPr>
        <p:spPr>
          <a:xfrm>
            <a:off x="5193551" y="3387176"/>
            <a:ext cx="1848900" cy="50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s-CO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del personal</a:t>
            </a:r>
          </a:p>
        </p:txBody>
      </p:sp>
      <p:cxnSp>
        <p:nvCxnSpPr>
          <p:cNvPr id="54" name="Shape 96">
            <a:extLst>
              <a:ext uri="{FF2B5EF4-FFF2-40B4-BE49-F238E27FC236}">
                <a16:creationId xmlns:a16="http://schemas.microsoft.com/office/drawing/2014/main" id="{3B0D7E2B-BC90-4780-96B0-194C4DC958C3}"/>
              </a:ext>
            </a:extLst>
          </p:cNvPr>
          <p:cNvCxnSpPr>
            <a:cxnSpLocks/>
          </p:cNvCxnSpPr>
          <p:nvPr/>
        </p:nvCxnSpPr>
        <p:spPr>
          <a:xfrm>
            <a:off x="6069226" y="5445224"/>
            <a:ext cx="1156028" cy="0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" name="Shape 96">
            <a:extLst>
              <a:ext uri="{FF2B5EF4-FFF2-40B4-BE49-F238E27FC236}">
                <a16:creationId xmlns:a16="http://schemas.microsoft.com/office/drawing/2014/main" id="{FBCFB1C0-18B8-4CB6-925C-8B4ACEE6D754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983499" y="1936679"/>
            <a:ext cx="3208115" cy="7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Shape 87"/>
          <p:cNvSpPr/>
          <p:nvPr/>
        </p:nvSpPr>
        <p:spPr>
          <a:xfrm>
            <a:off x="2443543" y="1684756"/>
            <a:ext cx="1848900" cy="50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38" scaled="0"/>
          </a:gradFill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9999" dist="20000" dir="5400000" rotWithShape="0">
              <a:srgbClr val="000000">
                <a:alpha val="3725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s-CO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del Riesgo en la Cadena de Suministro- GRCS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C0B648E-FF71-4875-96E2-FED3CC6AE06B}"/>
              </a:ext>
            </a:extLst>
          </p:cNvPr>
          <p:cNvCxnSpPr>
            <a:cxnSpLocks/>
            <a:stCxn id="94" idx="0"/>
            <a:endCxn id="89" idx="0"/>
          </p:cNvCxnSpPr>
          <p:nvPr/>
        </p:nvCxnSpPr>
        <p:spPr>
          <a:xfrm rot="16200000" flipH="1">
            <a:off x="3673628" y="-757684"/>
            <a:ext cx="1" cy="4884869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96">
            <a:extLst>
              <a:ext uri="{FF2B5EF4-FFF2-40B4-BE49-F238E27FC236}">
                <a16:creationId xmlns:a16="http://schemas.microsoft.com/office/drawing/2014/main" id="{D2B469F0-2AF6-4580-884E-A97AF5512552}"/>
              </a:ext>
            </a:extLst>
          </p:cNvPr>
          <p:cNvCxnSpPr>
            <a:cxnSpLocks/>
          </p:cNvCxnSpPr>
          <p:nvPr/>
        </p:nvCxnSpPr>
        <p:spPr>
          <a:xfrm>
            <a:off x="6116063" y="5805264"/>
            <a:ext cx="1156028" cy="0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2" name="Shape 96">
            <a:extLst>
              <a:ext uri="{FF2B5EF4-FFF2-40B4-BE49-F238E27FC236}">
                <a16:creationId xmlns:a16="http://schemas.microsoft.com/office/drawing/2014/main" id="{EB332CA5-6588-42D7-9C88-1AFC53051667}"/>
              </a:ext>
            </a:extLst>
          </p:cNvPr>
          <p:cNvCxnSpPr>
            <a:cxnSpLocks/>
          </p:cNvCxnSpPr>
          <p:nvPr/>
        </p:nvCxnSpPr>
        <p:spPr>
          <a:xfrm>
            <a:off x="4288699" y="1810018"/>
            <a:ext cx="902840" cy="0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0AA1F07-9CB9-42C1-94A5-3F3822F13ED2}"/>
              </a:ext>
            </a:extLst>
          </p:cNvPr>
          <p:cNvCxnSpPr>
            <a:cxnSpLocks/>
          </p:cNvCxnSpPr>
          <p:nvPr/>
        </p:nvCxnSpPr>
        <p:spPr>
          <a:xfrm rot="5400000">
            <a:off x="1961832" y="2655032"/>
            <a:ext cx="1548000" cy="648000"/>
          </a:xfrm>
          <a:prstGeom prst="bentConnector4">
            <a:avLst>
              <a:gd name="adj1" fmla="val 14624"/>
              <a:gd name="adj2" fmla="val 141466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4BCB270-5675-4CA5-8649-08C379467148}"/>
              </a:ext>
            </a:extLst>
          </p:cNvPr>
          <p:cNvGrpSpPr/>
          <p:nvPr/>
        </p:nvGrpSpPr>
        <p:grpSpPr>
          <a:xfrm>
            <a:off x="-540568" y="1340768"/>
            <a:ext cx="10657184" cy="4064000"/>
            <a:chOff x="-540568" y="1340768"/>
            <a:chExt cx="10657184" cy="4064000"/>
          </a:xfrm>
        </p:grpSpPr>
        <p:graphicFrame>
          <p:nvGraphicFramePr>
            <p:cNvPr id="30" name="29 Diagrama"/>
            <p:cNvGraphicFramePr/>
            <p:nvPr>
              <p:extLst>
                <p:ext uri="{D42A27DB-BD31-4B8C-83A1-F6EECF244321}">
                  <p14:modId xmlns:p14="http://schemas.microsoft.com/office/powerpoint/2010/main" val="3066063736"/>
                </p:ext>
              </p:extLst>
            </p:nvPr>
          </p:nvGraphicFramePr>
          <p:xfrm>
            <a:off x="1594924" y="1340768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2" name="31 Elipse"/>
            <p:cNvSpPr/>
            <p:nvPr/>
          </p:nvSpPr>
          <p:spPr>
            <a:xfrm>
              <a:off x="-540568" y="2420888"/>
              <a:ext cx="2592288" cy="18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Organismos</a:t>
              </a:r>
            </a:p>
            <a:p>
              <a:pPr algn="ctr"/>
              <a:r>
                <a:rPr lang="es-CO" dirty="0"/>
                <a:t>nacionales e internacionales</a:t>
              </a:r>
            </a:p>
          </p:txBody>
        </p:sp>
        <p:sp>
          <p:nvSpPr>
            <p:cNvPr id="33" name="32 Elipse"/>
            <p:cNvSpPr/>
            <p:nvPr/>
          </p:nvSpPr>
          <p:spPr>
            <a:xfrm>
              <a:off x="7524328" y="2348880"/>
              <a:ext cx="2592288" cy="1800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Gobiernos</a:t>
              </a:r>
            </a:p>
          </p:txBody>
        </p:sp>
        <p:cxnSp>
          <p:nvCxnSpPr>
            <p:cNvPr id="37" name="36 Conector recto de flecha"/>
            <p:cNvCxnSpPr>
              <a:cxnSpLocks/>
              <a:stCxn id="32" idx="0"/>
            </p:cNvCxnSpPr>
            <p:nvPr/>
          </p:nvCxnSpPr>
          <p:spPr>
            <a:xfrm flipV="1">
              <a:off x="755576" y="1844824"/>
              <a:ext cx="3384376" cy="576064"/>
            </a:xfrm>
            <a:prstGeom prst="straightConnector1">
              <a:avLst/>
            </a:prstGeom>
            <a:ln w="412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37 Conector recto de flecha"/>
            <p:cNvCxnSpPr>
              <a:cxnSpLocks/>
              <a:endCxn id="33" idx="0"/>
            </p:cNvCxnSpPr>
            <p:nvPr/>
          </p:nvCxnSpPr>
          <p:spPr>
            <a:xfrm>
              <a:off x="5148064" y="1844824"/>
              <a:ext cx="3672408" cy="504056"/>
            </a:xfrm>
            <a:prstGeom prst="straightConnector1">
              <a:avLst/>
            </a:prstGeom>
            <a:ln w="412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40 Conector recto de flecha"/>
            <p:cNvCxnSpPr>
              <a:cxnSpLocks/>
              <a:stCxn id="32" idx="4"/>
            </p:cNvCxnSpPr>
            <p:nvPr/>
          </p:nvCxnSpPr>
          <p:spPr>
            <a:xfrm>
              <a:off x="755576" y="4221088"/>
              <a:ext cx="1080120" cy="648072"/>
            </a:xfrm>
            <a:prstGeom prst="straightConnector1">
              <a:avLst/>
            </a:prstGeom>
            <a:ln w="412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45 Conector recto de flecha"/>
            <p:cNvCxnSpPr/>
            <p:nvPr/>
          </p:nvCxnSpPr>
          <p:spPr>
            <a:xfrm>
              <a:off x="1907704" y="3429000"/>
              <a:ext cx="1027704" cy="96407"/>
            </a:xfrm>
            <a:prstGeom prst="straightConnector1">
              <a:avLst/>
            </a:prstGeom>
            <a:ln w="412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 de flecha"/>
            <p:cNvCxnSpPr>
              <a:endCxn id="33" idx="2"/>
            </p:cNvCxnSpPr>
            <p:nvPr/>
          </p:nvCxnSpPr>
          <p:spPr>
            <a:xfrm flipV="1">
              <a:off x="6372200" y="3248980"/>
              <a:ext cx="1152128" cy="180020"/>
            </a:xfrm>
            <a:prstGeom prst="straightConnector1">
              <a:avLst/>
            </a:prstGeom>
            <a:ln w="412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54 Conector recto de flecha"/>
            <p:cNvCxnSpPr>
              <a:cxnSpLocks/>
              <a:endCxn id="33" idx="4"/>
            </p:cNvCxnSpPr>
            <p:nvPr/>
          </p:nvCxnSpPr>
          <p:spPr>
            <a:xfrm flipV="1">
              <a:off x="7524328" y="4149080"/>
              <a:ext cx="1296144" cy="864096"/>
            </a:xfrm>
            <a:prstGeom prst="straightConnector1">
              <a:avLst/>
            </a:prstGeom>
            <a:ln w="412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n 2">
            <a:extLst>
              <a:ext uri="{FF2B5EF4-FFF2-40B4-BE49-F238E27FC236}">
                <a16:creationId xmlns:a16="http://schemas.microsoft.com/office/drawing/2014/main" id="{653E2A83-1460-4F30-90AB-7B12791AB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957804" y="665693"/>
            <a:ext cx="3816424" cy="28623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">
            <a:extLst>
              <a:ext uri="{FF2B5EF4-FFF2-40B4-BE49-F238E27FC236}">
                <a16:creationId xmlns:a16="http://schemas.microsoft.com/office/drawing/2014/main" id="{474A2CE2-DDC6-4786-8522-DBD2DFDFE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47058" y="1232087"/>
            <a:ext cx="6871391" cy="4895868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06F5FF46-1593-499D-BEFC-E308E3C254DE}"/>
              </a:ext>
            </a:extLst>
          </p:cNvPr>
          <p:cNvGrpSpPr/>
          <p:nvPr/>
        </p:nvGrpSpPr>
        <p:grpSpPr>
          <a:xfrm>
            <a:off x="660080" y="630162"/>
            <a:ext cx="7237256" cy="6080649"/>
            <a:chOff x="660080" y="630162"/>
            <a:chExt cx="7237256" cy="6080649"/>
          </a:xfrm>
        </p:grpSpPr>
        <p:grpSp>
          <p:nvGrpSpPr>
            <p:cNvPr id="4" name="Grupo 1">
              <a:extLst>
                <a:ext uri="{FF2B5EF4-FFF2-40B4-BE49-F238E27FC236}">
                  <a16:creationId xmlns:a16="http://schemas.microsoft.com/office/drawing/2014/main" id="{D9C05862-C458-43A6-B835-3E14436A4C87}"/>
                </a:ext>
              </a:extLst>
            </p:cNvPr>
            <p:cNvGrpSpPr/>
            <p:nvPr/>
          </p:nvGrpSpPr>
          <p:grpSpPr>
            <a:xfrm>
              <a:off x="660080" y="891772"/>
              <a:ext cx="4737600" cy="5819039"/>
              <a:chOff x="3256831" y="756821"/>
              <a:chExt cx="4737600" cy="5819039"/>
            </a:xfrm>
            <a:solidFill>
              <a:schemeClr val="accent1"/>
            </a:solidFill>
          </p:grpSpPr>
          <p:sp>
            <p:nvSpPr>
              <p:cNvPr id="5" name="Freeform 2">
                <a:extLst>
                  <a:ext uri="{FF2B5EF4-FFF2-40B4-BE49-F238E27FC236}">
                    <a16:creationId xmlns:a16="http://schemas.microsoft.com/office/drawing/2014/main" id="{A0DD232E-7A5C-4850-8874-6F92A9C6A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871" y="2072981"/>
                <a:ext cx="1274400" cy="1208160"/>
              </a:xfrm>
              <a:custGeom>
                <a:avLst/>
                <a:gdLst>
                  <a:gd name="T0" fmla="*/ 3901 w 3902"/>
                  <a:gd name="T1" fmla="*/ 1897 h 3698"/>
                  <a:gd name="T2" fmla="*/ 3716 w 3902"/>
                  <a:gd name="T3" fmla="*/ 2073 h 3698"/>
                  <a:gd name="T4" fmla="*/ 3495 w 3902"/>
                  <a:gd name="T5" fmla="*/ 2258 h 3698"/>
                  <a:gd name="T6" fmla="*/ 3283 w 3902"/>
                  <a:gd name="T7" fmla="*/ 2417 h 3698"/>
                  <a:gd name="T8" fmla="*/ 3239 w 3902"/>
                  <a:gd name="T9" fmla="*/ 2664 h 3698"/>
                  <a:gd name="T10" fmla="*/ 3045 w 3902"/>
                  <a:gd name="T11" fmla="*/ 2929 h 3698"/>
                  <a:gd name="T12" fmla="*/ 3098 w 3902"/>
                  <a:gd name="T13" fmla="*/ 3105 h 3698"/>
                  <a:gd name="T14" fmla="*/ 3063 w 3902"/>
                  <a:gd name="T15" fmla="*/ 3352 h 3698"/>
                  <a:gd name="T16" fmla="*/ 2798 w 3902"/>
                  <a:gd name="T17" fmla="*/ 3388 h 3698"/>
                  <a:gd name="T18" fmla="*/ 2489 w 3902"/>
                  <a:gd name="T19" fmla="*/ 3476 h 3698"/>
                  <a:gd name="T20" fmla="*/ 2286 w 3902"/>
                  <a:gd name="T21" fmla="*/ 3697 h 3698"/>
                  <a:gd name="T22" fmla="*/ 2057 w 3902"/>
                  <a:gd name="T23" fmla="*/ 3458 h 3698"/>
                  <a:gd name="T24" fmla="*/ 1871 w 3902"/>
                  <a:gd name="T25" fmla="*/ 3485 h 3698"/>
                  <a:gd name="T26" fmla="*/ 1712 w 3902"/>
                  <a:gd name="T27" fmla="*/ 3626 h 3698"/>
                  <a:gd name="T28" fmla="*/ 1448 w 3902"/>
                  <a:gd name="T29" fmla="*/ 3697 h 3698"/>
                  <a:gd name="T30" fmla="*/ 1298 w 3902"/>
                  <a:gd name="T31" fmla="*/ 3520 h 3698"/>
                  <a:gd name="T32" fmla="*/ 1262 w 3902"/>
                  <a:gd name="T33" fmla="*/ 3238 h 3698"/>
                  <a:gd name="T34" fmla="*/ 1095 w 3902"/>
                  <a:gd name="T35" fmla="*/ 3061 h 3698"/>
                  <a:gd name="T36" fmla="*/ 830 w 3902"/>
                  <a:gd name="T37" fmla="*/ 2955 h 3698"/>
                  <a:gd name="T38" fmla="*/ 521 w 3902"/>
                  <a:gd name="T39" fmla="*/ 2876 h 3698"/>
                  <a:gd name="T40" fmla="*/ 477 w 3902"/>
                  <a:gd name="T41" fmla="*/ 2638 h 3698"/>
                  <a:gd name="T42" fmla="*/ 283 w 3902"/>
                  <a:gd name="T43" fmla="*/ 2461 h 3698"/>
                  <a:gd name="T44" fmla="*/ 353 w 3902"/>
                  <a:gd name="T45" fmla="*/ 2232 h 3698"/>
                  <a:gd name="T46" fmla="*/ 512 w 3902"/>
                  <a:gd name="T47" fmla="*/ 2029 h 3698"/>
                  <a:gd name="T48" fmla="*/ 768 w 3902"/>
                  <a:gd name="T49" fmla="*/ 1923 h 3698"/>
                  <a:gd name="T50" fmla="*/ 556 w 3902"/>
                  <a:gd name="T51" fmla="*/ 1702 h 3698"/>
                  <a:gd name="T52" fmla="*/ 45 w 3902"/>
                  <a:gd name="T53" fmla="*/ 1138 h 3698"/>
                  <a:gd name="T54" fmla="*/ 212 w 3902"/>
                  <a:gd name="T55" fmla="*/ 927 h 3698"/>
                  <a:gd name="T56" fmla="*/ 353 w 3902"/>
                  <a:gd name="T57" fmla="*/ 1067 h 3698"/>
                  <a:gd name="T58" fmla="*/ 442 w 3902"/>
                  <a:gd name="T59" fmla="*/ 777 h 3698"/>
                  <a:gd name="T60" fmla="*/ 353 w 3902"/>
                  <a:gd name="T61" fmla="*/ 450 h 3698"/>
                  <a:gd name="T62" fmla="*/ 318 w 3902"/>
                  <a:gd name="T63" fmla="*/ 274 h 3698"/>
                  <a:gd name="T64" fmla="*/ 556 w 3902"/>
                  <a:gd name="T65" fmla="*/ 168 h 3698"/>
                  <a:gd name="T66" fmla="*/ 812 w 3902"/>
                  <a:gd name="T67" fmla="*/ 0 h 3698"/>
                  <a:gd name="T68" fmla="*/ 1015 w 3902"/>
                  <a:gd name="T69" fmla="*/ 265 h 3698"/>
                  <a:gd name="T70" fmla="*/ 1059 w 3902"/>
                  <a:gd name="T71" fmla="*/ 521 h 3698"/>
                  <a:gd name="T72" fmla="*/ 848 w 3902"/>
                  <a:gd name="T73" fmla="*/ 856 h 3698"/>
                  <a:gd name="T74" fmla="*/ 742 w 3902"/>
                  <a:gd name="T75" fmla="*/ 1244 h 3698"/>
                  <a:gd name="T76" fmla="*/ 927 w 3902"/>
                  <a:gd name="T77" fmla="*/ 1650 h 3698"/>
                  <a:gd name="T78" fmla="*/ 1748 w 3902"/>
                  <a:gd name="T79" fmla="*/ 1208 h 3698"/>
                  <a:gd name="T80" fmla="*/ 1968 w 3902"/>
                  <a:gd name="T81" fmla="*/ 1111 h 3698"/>
                  <a:gd name="T82" fmla="*/ 2233 w 3902"/>
                  <a:gd name="T83" fmla="*/ 945 h 3698"/>
                  <a:gd name="T84" fmla="*/ 2392 w 3902"/>
                  <a:gd name="T85" fmla="*/ 839 h 3698"/>
                  <a:gd name="T86" fmla="*/ 2639 w 3902"/>
                  <a:gd name="T87" fmla="*/ 759 h 3698"/>
                  <a:gd name="T88" fmla="*/ 2930 w 3902"/>
                  <a:gd name="T89" fmla="*/ 795 h 3698"/>
                  <a:gd name="T90" fmla="*/ 3080 w 3902"/>
                  <a:gd name="T91" fmla="*/ 1085 h 3698"/>
                  <a:gd name="T92" fmla="*/ 3054 w 3902"/>
                  <a:gd name="T93" fmla="*/ 1261 h 3698"/>
                  <a:gd name="T94" fmla="*/ 3054 w 3902"/>
                  <a:gd name="T95" fmla="*/ 1508 h 3698"/>
                  <a:gd name="T96" fmla="*/ 3230 w 3902"/>
                  <a:gd name="T97" fmla="*/ 1482 h 3698"/>
                  <a:gd name="T98" fmla="*/ 3248 w 3902"/>
                  <a:gd name="T99" fmla="*/ 1605 h 3698"/>
                  <a:gd name="T100" fmla="*/ 3310 w 3902"/>
                  <a:gd name="T101" fmla="*/ 1844 h 3698"/>
                  <a:gd name="T102" fmla="*/ 3751 w 3902"/>
                  <a:gd name="T103" fmla="*/ 1694 h 3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902" h="3698">
                    <a:moveTo>
                      <a:pt x="3822" y="1694"/>
                    </a:moveTo>
                    <a:lnTo>
                      <a:pt x="3822" y="1773"/>
                    </a:lnTo>
                    <a:lnTo>
                      <a:pt x="3857" y="1844"/>
                    </a:lnTo>
                    <a:lnTo>
                      <a:pt x="3901" y="1897"/>
                    </a:lnTo>
                    <a:lnTo>
                      <a:pt x="3875" y="1950"/>
                    </a:lnTo>
                    <a:lnTo>
                      <a:pt x="3822" y="2002"/>
                    </a:lnTo>
                    <a:lnTo>
                      <a:pt x="3733" y="2020"/>
                    </a:lnTo>
                    <a:lnTo>
                      <a:pt x="3716" y="2073"/>
                    </a:lnTo>
                    <a:lnTo>
                      <a:pt x="3654" y="2100"/>
                    </a:lnTo>
                    <a:lnTo>
                      <a:pt x="3619" y="2179"/>
                    </a:lnTo>
                    <a:lnTo>
                      <a:pt x="3575" y="2241"/>
                    </a:lnTo>
                    <a:lnTo>
                      <a:pt x="3495" y="2258"/>
                    </a:lnTo>
                    <a:lnTo>
                      <a:pt x="3433" y="2294"/>
                    </a:lnTo>
                    <a:lnTo>
                      <a:pt x="3407" y="2355"/>
                    </a:lnTo>
                    <a:lnTo>
                      <a:pt x="3319" y="2373"/>
                    </a:lnTo>
                    <a:lnTo>
                      <a:pt x="3283" y="2417"/>
                    </a:lnTo>
                    <a:lnTo>
                      <a:pt x="3266" y="2479"/>
                    </a:lnTo>
                    <a:lnTo>
                      <a:pt x="3274" y="2558"/>
                    </a:lnTo>
                    <a:lnTo>
                      <a:pt x="3292" y="2620"/>
                    </a:lnTo>
                    <a:lnTo>
                      <a:pt x="3239" y="2664"/>
                    </a:lnTo>
                    <a:lnTo>
                      <a:pt x="3204" y="2726"/>
                    </a:lnTo>
                    <a:lnTo>
                      <a:pt x="3124" y="2797"/>
                    </a:lnTo>
                    <a:lnTo>
                      <a:pt x="3063" y="2876"/>
                    </a:lnTo>
                    <a:lnTo>
                      <a:pt x="3045" y="2929"/>
                    </a:lnTo>
                    <a:lnTo>
                      <a:pt x="3080" y="2991"/>
                    </a:lnTo>
                    <a:lnTo>
                      <a:pt x="3124" y="3000"/>
                    </a:lnTo>
                    <a:lnTo>
                      <a:pt x="3124" y="3061"/>
                    </a:lnTo>
                    <a:lnTo>
                      <a:pt x="3098" y="3105"/>
                    </a:lnTo>
                    <a:lnTo>
                      <a:pt x="3071" y="3158"/>
                    </a:lnTo>
                    <a:lnTo>
                      <a:pt x="3036" y="3211"/>
                    </a:lnTo>
                    <a:lnTo>
                      <a:pt x="3045" y="3282"/>
                    </a:lnTo>
                    <a:lnTo>
                      <a:pt x="3063" y="3352"/>
                    </a:lnTo>
                    <a:lnTo>
                      <a:pt x="2992" y="3335"/>
                    </a:lnTo>
                    <a:lnTo>
                      <a:pt x="2930" y="3352"/>
                    </a:lnTo>
                    <a:lnTo>
                      <a:pt x="2877" y="3414"/>
                    </a:lnTo>
                    <a:lnTo>
                      <a:pt x="2798" y="3388"/>
                    </a:lnTo>
                    <a:lnTo>
                      <a:pt x="2719" y="3370"/>
                    </a:lnTo>
                    <a:lnTo>
                      <a:pt x="2648" y="3397"/>
                    </a:lnTo>
                    <a:lnTo>
                      <a:pt x="2560" y="3450"/>
                    </a:lnTo>
                    <a:lnTo>
                      <a:pt x="2489" y="3476"/>
                    </a:lnTo>
                    <a:lnTo>
                      <a:pt x="2489" y="3529"/>
                    </a:lnTo>
                    <a:lnTo>
                      <a:pt x="2445" y="3591"/>
                    </a:lnTo>
                    <a:lnTo>
                      <a:pt x="2330" y="3635"/>
                    </a:lnTo>
                    <a:lnTo>
                      <a:pt x="2286" y="3697"/>
                    </a:lnTo>
                    <a:lnTo>
                      <a:pt x="2215" y="3661"/>
                    </a:lnTo>
                    <a:lnTo>
                      <a:pt x="2163" y="3511"/>
                    </a:lnTo>
                    <a:lnTo>
                      <a:pt x="2110" y="3432"/>
                    </a:lnTo>
                    <a:lnTo>
                      <a:pt x="2057" y="3458"/>
                    </a:lnTo>
                    <a:lnTo>
                      <a:pt x="1986" y="3485"/>
                    </a:lnTo>
                    <a:lnTo>
                      <a:pt x="1942" y="3432"/>
                    </a:lnTo>
                    <a:lnTo>
                      <a:pt x="1854" y="3414"/>
                    </a:lnTo>
                    <a:lnTo>
                      <a:pt x="1871" y="3485"/>
                    </a:lnTo>
                    <a:lnTo>
                      <a:pt x="1889" y="3573"/>
                    </a:lnTo>
                    <a:lnTo>
                      <a:pt x="1836" y="3635"/>
                    </a:lnTo>
                    <a:lnTo>
                      <a:pt x="1774" y="3617"/>
                    </a:lnTo>
                    <a:lnTo>
                      <a:pt x="1712" y="3626"/>
                    </a:lnTo>
                    <a:lnTo>
                      <a:pt x="1660" y="3661"/>
                    </a:lnTo>
                    <a:lnTo>
                      <a:pt x="1624" y="3688"/>
                    </a:lnTo>
                    <a:lnTo>
                      <a:pt x="1554" y="3697"/>
                    </a:lnTo>
                    <a:lnTo>
                      <a:pt x="1448" y="3697"/>
                    </a:lnTo>
                    <a:lnTo>
                      <a:pt x="1377" y="3661"/>
                    </a:lnTo>
                    <a:lnTo>
                      <a:pt x="1368" y="3617"/>
                    </a:lnTo>
                    <a:lnTo>
                      <a:pt x="1333" y="3582"/>
                    </a:lnTo>
                    <a:lnTo>
                      <a:pt x="1298" y="3520"/>
                    </a:lnTo>
                    <a:lnTo>
                      <a:pt x="1307" y="3450"/>
                    </a:lnTo>
                    <a:lnTo>
                      <a:pt x="1271" y="3397"/>
                    </a:lnTo>
                    <a:lnTo>
                      <a:pt x="1227" y="3326"/>
                    </a:lnTo>
                    <a:lnTo>
                      <a:pt x="1262" y="3238"/>
                    </a:lnTo>
                    <a:lnTo>
                      <a:pt x="1271" y="3176"/>
                    </a:lnTo>
                    <a:lnTo>
                      <a:pt x="1245" y="3123"/>
                    </a:lnTo>
                    <a:lnTo>
                      <a:pt x="1139" y="3132"/>
                    </a:lnTo>
                    <a:lnTo>
                      <a:pt x="1095" y="3061"/>
                    </a:lnTo>
                    <a:lnTo>
                      <a:pt x="1104" y="2973"/>
                    </a:lnTo>
                    <a:lnTo>
                      <a:pt x="1077" y="2920"/>
                    </a:lnTo>
                    <a:lnTo>
                      <a:pt x="971" y="2929"/>
                    </a:lnTo>
                    <a:lnTo>
                      <a:pt x="830" y="2955"/>
                    </a:lnTo>
                    <a:lnTo>
                      <a:pt x="733" y="2973"/>
                    </a:lnTo>
                    <a:lnTo>
                      <a:pt x="627" y="2982"/>
                    </a:lnTo>
                    <a:lnTo>
                      <a:pt x="548" y="2947"/>
                    </a:lnTo>
                    <a:lnTo>
                      <a:pt x="521" y="2876"/>
                    </a:lnTo>
                    <a:lnTo>
                      <a:pt x="459" y="2841"/>
                    </a:lnTo>
                    <a:lnTo>
                      <a:pt x="451" y="2779"/>
                    </a:lnTo>
                    <a:lnTo>
                      <a:pt x="451" y="2708"/>
                    </a:lnTo>
                    <a:lnTo>
                      <a:pt x="477" y="2638"/>
                    </a:lnTo>
                    <a:lnTo>
                      <a:pt x="424" y="2602"/>
                    </a:lnTo>
                    <a:lnTo>
                      <a:pt x="362" y="2550"/>
                    </a:lnTo>
                    <a:lnTo>
                      <a:pt x="336" y="2488"/>
                    </a:lnTo>
                    <a:lnTo>
                      <a:pt x="283" y="2461"/>
                    </a:lnTo>
                    <a:lnTo>
                      <a:pt x="274" y="2391"/>
                    </a:lnTo>
                    <a:lnTo>
                      <a:pt x="221" y="2338"/>
                    </a:lnTo>
                    <a:lnTo>
                      <a:pt x="221" y="2285"/>
                    </a:lnTo>
                    <a:lnTo>
                      <a:pt x="353" y="2232"/>
                    </a:lnTo>
                    <a:lnTo>
                      <a:pt x="415" y="2197"/>
                    </a:lnTo>
                    <a:lnTo>
                      <a:pt x="406" y="2126"/>
                    </a:lnTo>
                    <a:lnTo>
                      <a:pt x="398" y="2055"/>
                    </a:lnTo>
                    <a:lnTo>
                      <a:pt x="512" y="2029"/>
                    </a:lnTo>
                    <a:lnTo>
                      <a:pt x="592" y="2047"/>
                    </a:lnTo>
                    <a:lnTo>
                      <a:pt x="662" y="2064"/>
                    </a:lnTo>
                    <a:lnTo>
                      <a:pt x="733" y="2055"/>
                    </a:lnTo>
                    <a:lnTo>
                      <a:pt x="768" y="1923"/>
                    </a:lnTo>
                    <a:lnTo>
                      <a:pt x="751" y="1835"/>
                    </a:lnTo>
                    <a:lnTo>
                      <a:pt x="715" y="1764"/>
                    </a:lnTo>
                    <a:lnTo>
                      <a:pt x="645" y="1711"/>
                    </a:lnTo>
                    <a:lnTo>
                      <a:pt x="556" y="1702"/>
                    </a:lnTo>
                    <a:lnTo>
                      <a:pt x="371" y="1482"/>
                    </a:lnTo>
                    <a:lnTo>
                      <a:pt x="62" y="1252"/>
                    </a:lnTo>
                    <a:lnTo>
                      <a:pt x="0" y="1173"/>
                    </a:lnTo>
                    <a:lnTo>
                      <a:pt x="45" y="1138"/>
                    </a:lnTo>
                    <a:lnTo>
                      <a:pt x="106" y="1094"/>
                    </a:lnTo>
                    <a:lnTo>
                      <a:pt x="124" y="1014"/>
                    </a:lnTo>
                    <a:lnTo>
                      <a:pt x="133" y="953"/>
                    </a:lnTo>
                    <a:lnTo>
                      <a:pt x="212" y="927"/>
                    </a:lnTo>
                    <a:lnTo>
                      <a:pt x="248" y="970"/>
                    </a:lnTo>
                    <a:lnTo>
                      <a:pt x="239" y="1014"/>
                    </a:lnTo>
                    <a:lnTo>
                      <a:pt x="256" y="1049"/>
                    </a:lnTo>
                    <a:lnTo>
                      <a:pt x="353" y="1067"/>
                    </a:lnTo>
                    <a:lnTo>
                      <a:pt x="433" y="1041"/>
                    </a:lnTo>
                    <a:lnTo>
                      <a:pt x="459" y="953"/>
                    </a:lnTo>
                    <a:lnTo>
                      <a:pt x="442" y="848"/>
                    </a:lnTo>
                    <a:lnTo>
                      <a:pt x="442" y="777"/>
                    </a:lnTo>
                    <a:lnTo>
                      <a:pt x="406" y="706"/>
                    </a:lnTo>
                    <a:lnTo>
                      <a:pt x="415" y="627"/>
                    </a:lnTo>
                    <a:lnTo>
                      <a:pt x="433" y="539"/>
                    </a:lnTo>
                    <a:lnTo>
                      <a:pt x="353" y="450"/>
                    </a:lnTo>
                    <a:lnTo>
                      <a:pt x="283" y="415"/>
                    </a:lnTo>
                    <a:lnTo>
                      <a:pt x="203" y="345"/>
                    </a:lnTo>
                    <a:lnTo>
                      <a:pt x="248" y="292"/>
                    </a:lnTo>
                    <a:lnTo>
                      <a:pt x="318" y="274"/>
                    </a:lnTo>
                    <a:lnTo>
                      <a:pt x="433" y="256"/>
                    </a:lnTo>
                    <a:lnTo>
                      <a:pt x="486" y="265"/>
                    </a:lnTo>
                    <a:lnTo>
                      <a:pt x="503" y="212"/>
                    </a:lnTo>
                    <a:lnTo>
                      <a:pt x="556" y="168"/>
                    </a:lnTo>
                    <a:lnTo>
                      <a:pt x="636" y="115"/>
                    </a:lnTo>
                    <a:lnTo>
                      <a:pt x="698" y="71"/>
                    </a:lnTo>
                    <a:lnTo>
                      <a:pt x="759" y="36"/>
                    </a:lnTo>
                    <a:lnTo>
                      <a:pt x="812" y="0"/>
                    </a:lnTo>
                    <a:lnTo>
                      <a:pt x="856" y="80"/>
                    </a:lnTo>
                    <a:lnTo>
                      <a:pt x="883" y="159"/>
                    </a:lnTo>
                    <a:lnTo>
                      <a:pt x="936" y="221"/>
                    </a:lnTo>
                    <a:lnTo>
                      <a:pt x="1015" y="265"/>
                    </a:lnTo>
                    <a:lnTo>
                      <a:pt x="1077" y="300"/>
                    </a:lnTo>
                    <a:lnTo>
                      <a:pt x="1086" y="353"/>
                    </a:lnTo>
                    <a:lnTo>
                      <a:pt x="1077" y="450"/>
                    </a:lnTo>
                    <a:lnTo>
                      <a:pt x="1059" y="521"/>
                    </a:lnTo>
                    <a:lnTo>
                      <a:pt x="998" y="565"/>
                    </a:lnTo>
                    <a:lnTo>
                      <a:pt x="936" y="618"/>
                    </a:lnTo>
                    <a:lnTo>
                      <a:pt x="865" y="750"/>
                    </a:lnTo>
                    <a:lnTo>
                      <a:pt x="848" y="856"/>
                    </a:lnTo>
                    <a:lnTo>
                      <a:pt x="848" y="945"/>
                    </a:lnTo>
                    <a:lnTo>
                      <a:pt x="795" y="1032"/>
                    </a:lnTo>
                    <a:lnTo>
                      <a:pt x="759" y="1138"/>
                    </a:lnTo>
                    <a:lnTo>
                      <a:pt x="742" y="1244"/>
                    </a:lnTo>
                    <a:lnTo>
                      <a:pt x="768" y="1376"/>
                    </a:lnTo>
                    <a:lnTo>
                      <a:pt x="786" y="1455"/>
                    </a:lnTo>
                    <a:lnTo>
                      <a:pt x="874" y="1561"/>
                    </a:lnTo>
                    <a:lnTo>
                      <a:pt x="927" y="1650"/>
                    </a:lnTo>
                    <a:lnTo>
                      <a:pt x="1545" y="1623"/>
                    </a:lnTo>
                    <a:lnTo>
                      <a:pt x="1668" y="1420"/>
                    </a:lnTo>
                    <a:lnTo>
                      <a:pt x="1712" y="1323"/>
                    </a:lnTo>
                    <a:lnTo>
                      <a:pt x="1748" y="1208"/>
                    </a:lnTo>
                    <a:lnTo>
                      <a:pt x="1836" y="1191"/>
                    </a:lnTo>
                    <a:lnTo>
                      <a:pt x="1907" y="1226"/>
                    </a:lnTo>
                    <a:lnTo>
                      <a:pt x="1960" y="1191"/>
                    </a:lnTo>
                    <a:lnTo>
                      <a:pt x="1968" y="1111"/>
                    </a:lnTo>
                    <a:lnTo>
                      <a:pt x="2065" y="1067"/>
                    </a:lnTo>
                    <a:lnTo>
                      <a:pt x="2127" y="1005"/>
                    </a:lnTo>
                    <a:lnTo>
                      <a:pt x="2154" y="953"/>
                    </a:lnTo>
                    <a:lnTo>
                      <a:pt x="2233" y="945"/>
                    </a:lnTo>
                    <a:lnTo>
                      <a:pt x="2233" y="883"/>
                    </a:lnTo>
                    <a:lnTo>
                      <a:pt x="2242" y="839"/>
                    </a:lnTo>
                    <a:lnTo>
                      <a:pt x="2313" y="830"/>
                    </a:lnTo>
                    <a:lnTo>
                      <a:pt x="2392" y="839"/>
                    </a:lnTo>
                    <a:lnTo>
                      <a:pt x="2463" y="830"/>
                    </a:lnTo>
                    <a:lnTo>
                      <a:pt x="2524" y="803"/>
                    </a:lnTo>
                    <a:lnTo>
                      <a:pt x="2604" y="812"/>
                    </a:lnTo>
                    <a:lnTo>
                      <a:pt x="2639" y="759"/>
                    </a:lnTo>
                    <a:lnTo>
                      <a:pt x="2674" y="698"/>
                    </a:lnTo>
                    <a:lnTo>
                      <a:pt x="2727" y="662"/>
                    </a:lnTo>
                    <a:lnTo>
                      <a:pt x="2842" y="750"/>
                    </a:lnTo>
                    <a:lnTo>
                      <a:pt x="2930" y="795"/>
                    </a:lnTo>
                    <a:lnTo>
                      <a:pt x="3010" y="856"/>
                    </a:lnTo>
                    <a:lnTo>
                      <a:pt x="3071" y="927"/>
                    </a:lnTo>
                    <a:lnTo>
                      <a:pt x="3089" y="997"/>
                    </a:lnTo>
                    <a:lnTo>
                      <a:pt x="3080" y="1085"/>
                    </a:lnTo>
                    <a:lnTo>
                      <a:pt x="3124" y="1120"/>
                    </a:lnTo>
                    <a:lnTo>
                      <a:pt x="3177" y="1164"/>
                    </a:lnTo>
                    <a:lnTo>
                      <a:pt x="3142" y="1235"/>
                    </a:lnTo>
                    <a:lnTo>
                      <a:pt x="3054" y="1261"/>
                    </a:lnTo>
                    <a:lnTo>
                      <a:pt x="3054" y="1323"/>
                    </a:lnTo>
                    <a:lnTo>
                      <a:pt x="3036" y="1376"/>
                    </a:lnTo>
                    <a:lnTo>
                      <a:pt x="3027" y="1447"/>
                    </a:lnTo>
                    <a:lnTo>
                      <a:pt x="3054" y="1508"/>
                    </a:lnTo>
                    <a:lnTo>
                      <a:pt x="3089" y="1544"/>
                    </a:lnTo>
                    <a:lnTo>
                      <a:pt x="3151" y="1588"/>
                    </a:lnTo>
                    <a:lnTo>
                      <a:pt x="3204" y="1552"/>
                    </a:lnTo>
                    <a:lnTo>
                      <a:pt x="3230" y="1482"/>
                    </a:lnTo>
                    <a:lnTo>
                      <a:pt x="3257" y="1429"/>
                    </a:lnTo>
                    <a:lnTo>
                      <a:pt x="3319" y="1499"/>
                    </a:lnTo>
                    <a:lnTo>
                      <a:pt x="3310" y="1544"/>
                    </a:lnTo>
                    <a:lnTo>
                      <a:pt x="3248" y="1605"/>
                    </a:lnTo>
                    <a:lnTo>
                      <a:pt x="3283" y="1667"/>
                    </a:lnTo>
                    <a:lnTo>
                      <a:pt x="3257" y="1720"/>
                    </a:lnTo>
                    <a:lnTo>
                      <a:pt x="3274" y="1791"/>
                    </a:lnTo>
                    <a:lnTo>
                      <a:pt x="3310" y="1844"/>
                    </a:lnTo>
                    <a:lnTo>
                      <a:pt x="3310" y="1923"/>
                    </a:lnTo>
                    <a:lnTo>
                      <a:pt x="3372" y="1950"/>
                    </a:lnTo>
                    <a:lnTo>
                      <a:pt x="3451" y="1950"/>
                    </a:lnTo>
                    <a:lnTo>
                      <a:pt x="3751" y="1694"/>
                    </a:lnTo>
                    <a:lnTo>
                      <a:pt x="3804" y="1614"/>
                    </a:lnTo>
                    <a:lnTo>
                      <a:pt x="3822" y="1694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pPr algn="ctr"/>
                <a:endParaRPr lang="es-CO" sz="800" dirty="0"/>
              </a:p>
              <a:p>
                <a:pPr algn="ctr"/>
                <a:endParaRPr lang="es-CO" sz="800" dirty="0"/>
              </a:p>
            </p:txBody>
          </p:sp>
          <p:sp>
            <p:nvSpPr>
              <p:cNvPr id="6" name="Freeform 3">
                <a:extLst>
                  <a:ext uri="{FF2B5EF4-FFF2-40B4-BE49-F238E27FC236}">
                    <a16:creationId xmlns:a16="http://schemas.microsoft.com/office/drawing/2014/main" id="{17A7977A-15C3-472C-B5D8-0635CA715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030" y="3553301"/>
                <a:ext cx="195840" cy="236160"/>
              </a:xfrm>
              <a:custGeom>
                <a:avLst/>
                <a:gdLst>
                  <a:gd name="T0" fmla="*/ 547 w 601"/>
                  <a:gd name="T1" fmla="*/ 0 h 724"/>
                  <a:gd name="T2" fmla="*/ 467 w 601"/>
                  <a:gd name="T3" fmla="*/ 44 h 724"/>
                  <a:gd name="T4" fmla="*/ 397 w 601"/>
                  <a:gd name="T5" fmla="*/ 26 h 724"/>
                  <a:gd name="T6" fmla="*/ 317 w 601"/>
                  <a:gd name="T7" fmla="*/ 9 h 724"/>
                  <a:gd name="T8" fmla="*/ 229 w 601"/>
                  <a:gd name="T9" fmla="*/ 18 h 724"/>
                  <a:gd name="T10" fmla="*/ 158 w 601"/>
                  <a:gd name="T11" fmla="*/ 26 h 724"/>
                  <a:gd name="T12" fmla="*/ 176 w 601"/>
                  <a:gd name="T13" fmla="*/ 62 h 724"/>
                  <a:gd name="T14" fmla="*/ 88 w 601"/>
                  <a:gd name="T15" fmla="*/ 97 h 724"/>
                  <a:gd name="T16" fmla="*/ 35 w 601"/>
                  <a:gd name="T17" fmla="*/ 106 h 724"/>
                  <a:gd name="T18" fmla="*/ 0 w 601"/>
                  <a:gd name="T19" fmla="*/ 150 h 724"/>
                  <a:gd name="T20" fmla="*/ 17 w 601"/>
                  <a:gd name="T21" fmla="*/ 220 h 724"/>
                  <a:gd name="T22" fmla="*/ 26 w 601"/>
                  <a:gd name="T23" fmla="*/ 291 h 724"/>
                  <a:gd name="T24" fmla="*/ 61 w 601"/>
                  <a:gd name="T25" fmla="*/ 344 h 724"/>
                  <a:gd name="T26" fmla="*/ 105 w 601"/>
                  <a:gd name="T27" fmla="*/ 397 h 724"/>
                  <a:gd name="T28" fmla="*/ 88 w 601"/>
                  <a:gd name="T29" fmla="*/ 468 h 724"/>
                  <a:gd name="T30" fmla="*/ 114 w 601"/>
                  <a:gd name="T31" fmla="*/ 565 h 724"/>
                  <a:gd name="T32" fmla="*/ 114 w 601"/>
                  <a:gd name="T33" fmla="*/ 644 h 724"/>
                  <a:gd name="T34" fmla="*/ 150 w 601"/>
                  <a:gd name="T35" fmla="*/ 706 h 724"/>
                  <a:gd name="T36" fmla="*/ 211 w 601"/>
                  <a:gd name="T37" fmla="*/ 723 h 724"/>
                  <a:gd name="T38" fmla="*/ 220 w 601"/>
                  <a:gd name="T39" fmla="*/ 653 h 724"/>
                  <a:gd name="T40" fmla="*/ 247 w 601"/>
                  <a:gd name="T41" fmla="*/ 591 h 724"/>
                  <a:gd name="T42" fmla="*/ 300 w 601"/>
                  <a:gd name="T43" fmla="*/ 494 h 724"/>
                  <a:gd name="T44" fmla="*/ 353 w 601"/>
                  <a:gd name="T45" fmla="*/ 397 h 724"/>
                  <a:gd name="T46" fmla="*/ 344 w 601"/>
                  <a:gd name="T47" fmla="*/ 335 h 724"/>
                  <a:gd name="T48" fmla="*/ 361 w 601"/>
                  <a:gd name="T49" fmla="*/ 265 h 724"/>
                  <a:gd name="T50" fmla="*/ 423 w 601"/>
                  <a:gd name="T51" fmla="*/ 203 h 724"/>
                  <a:gd name="T52" fmla="*/ 494 w 601"/>
                  <a:gd name="T53" fmla="*/ 132 h 724"/>
                  <a:gd name="T54" fmla="*/ 564 w 601"/>
                  <a:gd name="T55" fmla="*/ 97 h 724"/>
                  <a:gd name="T56" fmla="*/ 600 w 601"/>
                  <a:gd name="T57" fmla="*/ 44 h 724"/>
                  <a:gd name="T58" fmla="*/ 547 w 601"/>
                  <a:gd name="T59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1" h="724">
                    <a:moveTo>
                      <a:pt x="547" y="0"/>
                    </a:moveTo>
                    <a:lnTo>
                      <a:pt x="467" y="44"/>
                    </a:lnTo>
                    <a:lnTo>
                      <a:pt x="397" y="26"/>
                    </a:lnTo>
                    <a:lnTo>
                      <a:pt x="317" y="9"/>
                    </a:lnTo>
                    <a:lnTo>
                      <a:pt x="229" y="18"/>
                    </a:lnTo>
                    <a:lnTo>
                      <a:pt x="158" y="26"/>
                    </a:lnTo>
                    <a:lnTo>
                      <a:pt x="176" y="62"/>
                    </a:lnTo>
                    <a:lnTo>
                      <a:pt x="88" y="97"/>
                    </a:lnTo>
                    <a:lnTo>
                      <a:pt x="35" y="106"/>
                    </a:lnTo>
                    <a:lnTo>
                      <a:pt x="0" y="150"/>
                    </a:lnTo>
                    <a:lnTo>
                      <a:pt x="17" y="220"/>
                    </a:lnTo>
                    <a:lnTo>
                      <a:pt x="26" y="291"/>
                    </a:lnTo>
                    <a:lnTo>
                      <a:pt x="61" y="344"/>
                    </a:lnTo>
                    <a:lnTo>
                      <a:pt x="105" y="397"/>
                    </a:lnTo>
                    <a:lnTo>
                      <a:pt x="88" y="468"/>
                    </a:lnTo>
                    <a:lnTo>
                      <a:pt x="114" y="565"/>
                    </a:lnTo>
                    <a:lnTo>
                      <a:pt x="114" y="644"/>
                    </a:lnTo>
                    <a:lnTo>
                      <a:pt x="150" y="706"/>
                    </a:lnTo>
                    <a:lnTo>
                      <a:pt x="211" y="723"/>
                    </a:lnTo>
                    <a:lnTo>
                      <a:pt x="220" y="653"/>
                    </a:lnTo>
                    <a:lnTo>
                      <a:pt x="247" y="591"/>
                    </a:lnTo>
                    <a:lnTo>
                      <a:pt x="300" y="494"/>
                    </a:lnTo>
                    <a:lnTo>
                      <a:pt x="353" y="397"/>
                    </a:lnTo>
                    <a:lnTo>
                      <a:pt x="344" y="335"/>
                    </a:lnTo>
                    <a:lnTo>
                      <a:pt x="361" y="265"/>
                    </a:lnTo>
                    <a:lnTo>
                      <a:pt x="423" y="203"/>
                    </a:lnTo>
                    <a:lnTo>
                      <a:pt x="494" y="132"/>
                    </a:lnTo>
                    <a:lnTo>
                      <a:pt x="564" y="97"/>
                    </a:lnTo>
                    <a:lnTo>
                      <a:pt x="600" y="44"/>
                    </a:lnTo>
                    <a:lnTo>
                      <a:pt x="547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7" name="Freeform 4">
                <a:extLst>
                  <a:ext uri="{FF2B5EF4-FFF2-40B4-BE49-F238E27FC236}">
                    <a16:creationId xmlns:a16="http://schemas.microsoft.com/office/drawing/2014/main" id="{C87A3C7B-4332-4F2E-9AB7-A1123DDE8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471" y="3138581"/>
                <a:ext cx="695520" cy="787680"/>
              </a:xfrm>
              <a:custGeom>
                <a:avLst/>
                <a:gdLst>
                  <a:gd name="T0" fmla="*/ 2004 w 2128"/>
                  <a:gd name="T1" fmla="*/ 1739 h 2410"/>
                  <a:gd name="T2" fmla="*/ 1854 w 2128"/>
                  <a:gd name="T3" fmla="*/ 1659 h 2410"/>
                  <a:gd name="T4" fmla="*/ 1721 w 2128"/>
                  <a:gd name="T5" fmla="*/ 1686 h 2410"/>
                  <a:gd name="T6" fmla="*/ 1589 w 2128"/>
                  <a:gd name="T7" fmla="*/ 1712 h 2410"/>
                  <a:gd name="T8" fmla="*/ 1509 w 2128"/>
                  <a:gd name="T9" fmla="*/ 1518 h 2410"/>
                  <a:gd name="T10" fmla="*/ 1351 w 2128"/>
                  <a:gd name="T11" fmla="*/ 1447 h 2410"/>
                  <a:gd name="T12" fmla="*/ 1245 w 2128"/>
                  <a:gd name="T13" fmla="*/ 1580 h 2410"/>
                  <a:gd name="T14" fmla="*/ 1333 w 2128"/>
                  <a:gd name="T15" fmla="*/ 1747 h 2410"/>
                  <a:gd name="T16" fmla="*/ 1236 w 2128"/>
                  <a:gd name="T17" fmla="*/ 1827 h 2410"/>
                  <a:gd name="T18" fmla="*/ 1112 w 2128"/>
                  <a:gd name="T19" fmla="*/ 1906 h 2410"/>
                  <a:gd name="T20" fmla="*/ 962 w 2128"/>
                  <a:gd name="T21" fmla="*/ 1968 h 2410"/>
                  <a:gd name="T22" fmla="*/ 795 w 2128"/>
                  <a:gd name="T23" fmla="*/ 2012 h 2410"/>
                  <a:gd name="T24" fmla="*/ 618 w 2128"/>
                  <a:gd name="T25" fmla="*/ 2277 h 2410"/>
                  <a:gd name="T26" fmla="*/ 521 w 2128"/>
                  <a:gd name="T27" fmla="*/ 2391 h 2410"/>
                  <a:gd name="T28" fmla="*/ 468 w 2128"/>
                  <a:gd name="T29" fmla="*/ 2356 h 2410"/>
                  <a:gd name="T30" fmla="*/ 389 w 2128"/>
                  <a:gd name="T31" fmla="*/ 2241 h 2410"/>
                  <a:gd name="T32" fmla="*/ 406 w 2128"/>
                  <a:gd name="T33" fmla="*/ 2065 h 2410"/>
                  <a:gd name="T34" fmla="*/ 442 w 2128"/>
                  <a:gd name="T35" fmla="*/ 1933 h 2410"/>
                  <a:gd name="T36" fmla="*/ 406 w 2128"/>
                  <a:gd name="T37" fmla="*/ 1800 h 2410"/>
                  <a:gd name="T38" fmla="*/ 300 w 2128"/>
                  <a:gd name="T39" fmla="*/ 1774 h 2410"/>
                  <a:gd name="T40" fmla="*/ 168 w 2128"/>
                  <a:gd name="T41" fmla="*/ 1800 h 2410"/>
                  <a:gd name="T42" fmla="*/ 53 w 2128"/>
                  <a:gd name="T43" fmla="*/ 1730 h 2410"/>
                  <a:gd name="T44" fmla="*/ 27 w 2128"/>
                  <a:gd name="T45" fmla="*/ 1553 h 2410"/>
                  <a:gd name="T46" fmla="*/ 36 w 2128"/>
                  <a:gd name="T47" fmla="*/ 1421 h 2410"/>
                  <a:gd name="T48" fmla="*/ 36 w 2128"/>
                  <a:gd name="T49" fmla="*/ 1262 h 2410"/>
                  <a:gd name="T50" fmla="*/ 80 w 2128"/>
                  <a:gd name="T51" fmla="*/ 1112 h 2410"/>
                  <a:gd name="T52" fmla="*/ 80 w 2128"/>
                  <a:gd name="T53" fmla="*/ 989 h 2410"/>
                  <a:gd name="T54" fmla="*/ 106 w 2128"/>
                  <a:gd name="T55" fmla="*/ 874 h 2410"/>
                  <a:gd name="T56" fmla="*/ 115 w 2128"/>
                  <a:gd name="T57" fmla="*/ 777 h 2410"/>
                  <a:gd name="T58" fmla="*/ 106 w 2128"/>
                  <a:gd name="T59" fmla="*/ 636 h 2410"/>
                  <a:gd name="T60" fmla="*/ 115 w 2128"/>
                  <a:gd name="T61" fmla="*/ 574 h 2410"/>
                  <a:gd name="T62" fmla="*/ 177 w 2128"/>
                  <a:gd name="T63" fmla="*/ 397 h 2410"/>
                  <a:gd name="T64" fmla="*/ 203 w 2128"/>
                  <a:gd name="T65" fmla="*/ 238 h 2410"/>
                  <a:gd name="T66" fmla="*/ 239 w 2128"/>
                  <a:gd name="T67" fmla="*/ 88 h 2410"/>
                  <a:gd name="T68" fmla="*/ 362 w 2128"/>
                  <a:gd name="T69" fmla="*/ 44 h 2410"/>
                  <a:gd name="T70" fmla="*/ 477 w 2128"/>
                  <a:gd name="T71" fmla="*/ 62 h 2410"/>
                  <a:gd name="T72" fmla="*/ 556 w 2128"/>
                  <a:gd name="T73" fmla="*/ 0 h 2410"/>
                  <a:gd name="T74" fmla="*/ 627 w 2128"/>
                  <a:gd name="T75" fmla="*/ 150 h 2410"/>
                  <a:gd name="T76" fmla="*/ 627 w 2128"/>
                  <a:gd name="T77" fmla="*/ 274 h 2410"/>
                  <a:gd name="T78" fmla="*/ 689 w 2128"/>
                  <a:gd name="T79" fmla="*/ 371 h 2410"/>
                  <a:gd name="T80" fmla="*/ 848 w 2128"/>
                  <a:gd name="T81" fmla="*/ 397 h 2410"/>
                  <a:gd name="T82" fmla="*/ 936 w 2128"/>
                  <a:gd name="T83" fmla="*/ 486 h 2410"/>
                  <a:gd name="T84" fmla="*/ 1086 w 2128"/>
                  <a:gd name="T85" fmla="*/ 388 h 2410"/>
                  <a:gd name="T86" fmla="*/ 1156 w 2128"/>
                  <a:gd name="T87" fmla="*/ 309 h 2410"/>
                  <a:gd name="T88" fmla="*/ 1227 w 2128"/>
                  <a:gd name="T89" fmla="*/ 327 h 2410"/>
                  <a:gd name="T90" fmla="*/ 1412 w 2128"/>
                  <a:gd name="T91" fmla="*/ 388 h 2410"/>
                  <a:gd name="T92" fmla="*/ 1439 w 2128"/>
                  <a:gd name="T93" fmla="*/ 521 h 2410"/>
                  <a:gd name="T94" fmla="*/ 1554 w 2128"/>
                  <a:gd name="T95" fmla="*/ 600 h 2410"/>
                  <a:gd name="T96" fmla="*/ 1607 w 2128"/>
                  <a:gd name="T97" fmla="*/ 768 h 2410"/>
                  <a:gd name="T98" fmla="*/ 1589 w 2128"/>
                  <a:gd name="T99" fmla="*/ 883 h 2410"/>
                  <a:gd name="T100" fmla="*/ 1598 w 2128"/>
                  <a:gd name="T101" fmla="*/ 997 h 2410"/>
                  <a:gd name="T102" fmla="*/ 1739 w 2128"/>
                  <a:gd name="T103" fmla="*/ 1041 h 2410"/>
                  <a:gd name="T104" fmla="*/ 1809 w 2128"/>
                  <a:gd name="T105" fmla="*/ 1121 h 2410"/>
                  <a:gd name="T106" fmla="*/ 1907 w 2128"/>
                  <a:gd name="T107" fmla="*/ 1165 h 2410"/>
                  <a:gd name="T108" fmla="*/ 2074 w 2128"/>
                  <a:gd name="T109" fmla="*/ 1244 h 2410"/>
                  <a:gd name="T110" fmla="*/ 2074 w 2128"/>
                  <a:gd name="T111" fmla="*/ 1765 h 2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128" h="2410">
                    <a:moveTo>
                      <a:pt x="2074" y="1765"/>
                    </a:moveTo>
                    <a:lnTo>
                      <a:pt x="2004" y="1739"/>
                    </a:lnTo>
                    <a:lnTo>
                      <a:pt x="1942" y="1694"/>
                    </a:lnTo>
                    <a:lnTo>
                      <a:pt x="1854" y="1659"/>
                    </a:lnTo>
                    <a:lnTo>
                      <a:pt x="1774" y="1641"/>
                    </a:lnTo>
                    <a:lnTo>
                      <a:pt x="1721" y="1686"/>
                    </a:lnTo>
                    <a:lnTo>
                      <a:pt x="1659" y="1712"/>
                    </a:lnTo>
                    <a:lnTo>
                      <a:pt x="1589" y="1712"/>
                    </a:lnTo>
                    <a:lnTo>
                      <a:pt x="1536" y="1624"/>
                    </a:lnTo>
                    <a:lnTo>
                      <a:pt x="1509" y="1518"/>
                    </a:lnTo>
                    <a:lnTo>
                      <a:pt x="1430" y="1456"/>
                    </a:lnTo>
                    <a:lnTo>
                      <a:pt x="1351" y="1447"/>
                    </a:lnTo>
                    <a:lnTo>
                      <a:pt x="1289" y="1500"/>
                    </a:lnTo>
                    <a:lnTo>
                      <a:pt x="1245" y="1580"/>
                    </a:lnTo>
                    <a:lnTo>
                      <a:pt x="1280" y="1659"/>
                    </a:lnTo>
                    <a:lnTo>
                      <a:pt x="1333" y="1747"/>
                    </a:lnTo>
                    <a:lnTo>
                      <a:pt x="1298" y="1791"/>
                    </a:lnTo>
                    <a:lnTo>
                      <a:pt x="1236" y="1827"/>
                    </a:lnTo>
                    <a:lnTo>
                      <a:pt x="1192" y="1871"/>
                    </a:lnTo>
                    <a:lnTo>
                      <a:pt x="1112" y="1906"/>
                    </a:lnTo>
                    <a:lnTo>
                      <a:pt x="1015" y="1906"/>
                    </a:lnTo>
                    <a:lnTo>
                      <a:pt x="962" y="1968"/>
                    </a:lnTo>
                    <a:lnTo>
                      <a:pt x="874" y="2003"/>
                    </a:lnTo>
                    <a:lnTo>
                      <a:pt x="795" y="2012"/>
                    </a:lnTo>
                    <a:lnTo>
                      <a:pt x="680" y="2162"/>
                    </a:lnTo>
                    <a:lnTo>
                      <a:pt x="618" y="2277"/>
                    </a:lnTo>
                    <a:lnTo>
                      <a:pt x="574" y="2339"/>
                    </a:lnTo>
                    <a:lnTo>
                      <a:pt x="521" y="2391"/>
                    </a:lnTo>
                    <a:lnTo>
                      <a:pt x="477" y="2409"/>
                    </a:lnTo>
                    <a:lnTo>
                      <a:pt x="468" y="2356"/>
                    </a:lnTo>
                    <a:lnTo>
                      <a:pt x="450" y="2277"/>
                    </a:lnTo>
                    <a:lnTo>
                      <a:pt x="389" y="2241"/>
                    </a:lnTo>
                    <a:lnTo>
                      <a:pt x="442" y="2127"/>
                    </a:lnTo>
                    <a:lnTo>
                      <a:pt x="406" y="2065"/>
                    </a:lnTo>
                    <a:lnTo>
                      <a:pt x="389" y="1986"/>
                    </a:lnTo>
                    <a:lnTo>
                      <a:pt x="442" y="1933"/>
                    </a:lnTo>
                    <a:lnTo>
                      <a:pt x="442" y="1853"/>
                    </a:lnTo>
                    <a:lnTo>
                      <a:pt x="406" y="1800"/>
                    </a:lnTo>
                    <a:lnTo>
                      <a:pt x="353" y="1747"/>
                    </a:lnTo>
                    <a:lnTo>
                      <a:pt x="300" y="1774"/>
                    </a:lnTo>
                    <a:lnTo>
                      <a:pt x="239" y="1809"/>
                    </a:lnTo>
                    <a:lnTo>
                      <a:pt x="168" y="1800"/>
                    </a:lnTo>
                    <a:lnTo>
                      <a:pt x="124" y="1747"/>
                    </a:lnTo>
                    <a:lnTo>
                      <a:pt x="53" y="1730"/>
                    </a:lnTo>
                    <a:lnTo>
                      <a:pt x="0" y="1624"/>
                    </a:lnTo>
                    <a:lnTo>
                      <a:pt x="27" y="1553"/>
                    </a:lnTo>
                    <a:lnTo>
                      <a:pt x="45" y="1456"/>
                    </a:lnTo>
                    <a:lnTo>
                      <a:pt x="36" y="1421"/>
                    </a:lnTo>
                    <a:lnTo>
                      <a:pt x="36" y="1341"/>
                    </a:lnTo>
                    <a:lnTo>
                      <a:pt x="36" y="1262"/>
                    </a:lnTo>
                    <a:lnTo>
                      <a:pt x="53" y="1191"/>
                    </a:lnTo>
                    <a:lnTo>
                      <a:pt x="80" y="1112"/>
                    </a:lnTo>
                    <a:lnTo>
                      <a:pt x="62" y="1050"/>
                    </a:lnTo>
                    <a:lnTo>
                      <a:pt x="80" y="989"/>
                    </a:lnTo>
                    <a:lnTo>
                      <a:pt x="124" y="944"/>
                    </a:lnTo>
                    <a:lnTo>
                      <a:pt x="106" y="874"/>
                    </a:lnTo>
                    <a:lnTo>
                      <a:pt x="142" y="830"/>
                    </a:lnTo>
                    <a:lnTo>
                      <a:pt x="115" y="777"/>
                    </a:lnTo>
                    <a:lnTo>
                      <a:pt x="106" y="715"/>
                    </a:lnTo>
                    <a:lnTo>
                      <a:pt x="106" y="636"/>
                    </a:lnTo>
                    <a:lnTo>
                      <a:pt x="80" y="591"/>
                    </a:lnTo>
                    <a:lnTo>
                      <a:pt x="115" y="574"/>
                    </a:lnTo>
                    <a:lnTo>
                      <a:pt x="177" y="486"/>
                    </a:lnTo>
                    <a:lnTo>
                      <a:pt x="177" y="397"/>
                    </a:lnTo>
                    <a:lnTo>
                      <a:pt x="212" y="336"/>
                    </a:lnTo>
                    <a:lnTo>
                      <a:pt x="203" y="238"/>
                    </a:lnTo>
                    <a:lnTo>
                      <a:pt x="212" y="168"/>
                    </a:lnTo>
                    <a:lnTo>
                      <a:pt x="239" y="88"/>
                    </a:lnTo>
                    <a:lnTo>
                      <a:pt x="300" y="71"/>
                    </a:lnTo>
                    <a:lnTo>
                      <a:pt x="362" y="44"/>
                    </a:lnTo>
                    <a:lnTo>
                      <a:pt x="415" y="80"/>
                    </a:lnTo>
                    <a:lnTo>
                      <a:pt x="477" y="62"/>
                    </a:lnTo>
                    <a:lnTo>
                      <a:pt x="521" y="18"/>
                    </a:lnTo>
                    <a:lnTo>
                      <a:pt x="556" y="0"/>
                    </a:lnTo>
                    <a:lnTo>
                      <a:pt x="592" y="53"/>
                    </a:lnTo>
                    <a:lnTo>
                      <a:pt x="627" y="150"/>
                    </a:lnTo>
                    <a:lnTo>
                      <a:pt x="583" y="203"/>
                    </a:lnTo>
                    <a:lnTo>
                      <a:pt x="627" y="274"/>
                    </a:lnTo>
                    <a:lnTo>
                      <a:pt x="671" y="327"/>
                    </a:lnTo>
                    <a:lnTo>
                      <a:pt x="689" y="371"/>
                    </a:lnTo>
                    <a:lnTo>
                      <a:pt x="751" y="371"/>
                    </a:lnTo>
                    <a:lnTo>
                      <a:pt x="848" y="397"/>
                    </a:lnTo>
                    <a:lnTo>
                      <a:pt x="865" y="450"/>
                    </a:lnTo>
                    <a:lnTo>
                      <a:pt x="936" y="486"/>
                    </a:lnTo>
                    <a:lnTo>
                      <a:pt x="1015" y="450"/>
                    </a:lnTo>
                    <a:lnTo>
                      <a:pt x="1086" y="388"/>
                    </a:lnTo>
                    <a:lnTo>
                      <a:pt x="1104" y="327"/>
                    </a:lnTo>
                    <a:lnTo>
                      <a:pt x="1156" y="309"/>
                    </a:lnTo>
                    <a:lnTo>
                      <a:pt x="1192" y="265"/>
                    </a:lnTo>
                    <a:lnTo>
                      <a:pt x="1227" y="327"/>
                    </a:lnTo>
                    <a:lnTo>
                      <a:pt x="1289" y="371"/>
                    </a:lnTo>
                    <a:lnTo>
                      <a:pt x="1412" y="388"/>
                    </a:lnTo>
                    <a:lnTo>
                      <a:pt x="1439" y="450"/>
                    </a:lnTo>
                    <a:lnTo>
                      <a:pt x="1439" y="521"/>
                    </a:lnTo>
                    <a:lnTo>
                      <a:pt x="1483" y="565"/>
                    </a:lnTo>
                    <a:lnTo>
                      <a:pt x="1554" y="600"/>
                    </a:lnTo>
                    <a:lnTo>
                      <a:pt x="1562" y="680"/>
                    </a:lnTo>
                    <a:lnTo>
                      <a:pt x="1607" y="768"/>
                    </a:lnTo>
                    <a:lnTo>
                      <a:pt x="1624" y="830"/>
                    </a:lnTo>
                    <a:lnTo>
                      <a:pt x="1589" y="883"/>
                    </a:lnTo>
                    <a:lnTo>
                      <a:pt x="1545" y="962"/>
                    </a:lnTo>
                    <a:lnTo>
                      <a:pt x="1598" y="997"/>
                    </a:lnTo>
                    <a:lnTo>
                      <a:pt x="1695" y="989"/>
                    </a:lnTo>
                    <a:lnTo>
                      <a:pt x="1739" y="1041"/>
                    </a:lnTo>
                    <a:lnTo>
                      <a:pt x="1739" y="1112"/>
                    </a:lnTo>
                    <a:lnTo>
                      <a:pt x="1809" y="1121"/>
                    </a:lnTo>
                    <a:lnTo>
                      <a:pt x="1836" y="1174"/>
                    </a:lnTo>
                    <a:lnTo>
                      <a:pt x="1907" y="1165"/>
                    </a:lnTo>
                    <a:lnTo>
                      <a:pt x="1960" y="1236"/>
                    </a:lnTo>
                    <a:lnTo>
                      <a:pt x="2074" y="1244"/>
                    </a:lnTo>
                    <a:lnTo>
                      <a:pt x="2127" y="1174"/>
                    </a:lnTo>
                    <a:lnTo>
                      <a:pt x="2074" y="1765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919C804-1C76-43E6-9970-F2D5C3A0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3711" y="2634581"/>
                <a:ext cx="1153440" cy="388800"/>
              </a:xfrm>
              <a:custGeom>
                <a:avLst/>
                <a:gdLst>
                  <a:gd name="T0" fmla="*/ 17 w 3531"/>
                  <a:gd name="T1" fmla="*/ 944 h 1192"/>
                  <a:gd name="T2" fmla="*/ 194 w 3531"/>
                  <a:gd name="T3" fmla="*/ 803 h 1192"/>
                  <a:gd name="T4" fmla="*/ 326 w 3531"/>
                  <a:gd name="T5" fmla="*/ 662 h 1192"/>
                  <a:gd name="T6" fmla="*/ 520 w 3531"/>
                  <a:gd name="T7" fmla="*/ 115 h 1192"/>
                  <a:gd name="T8" fmla="*/ 679 w 3531"/>
                  <a:gd name="T9" fmla="*/ 80 h 1192"/>
                  <a:gd name="T10" fmla="*/ 821 w 3531"/>
                  <a:gd name="T11" fmla="*/ 106 h 1192"/>
                  <a:gd name="T12" fmla="*/ 962 w 3531"/>
                  <a:gd name="T13" fmla="*/ 115 h 1192"/>
                  <a:gd name="T14" fmla="*/ 1165 w 3531"/>
                  <a:gd name="T15" fmla="*/ 106 h 1192"/>
                  <a:gd name="T16" fmla="*/ 1306 w 3531"/>
                  <a:gd name="T17" fmla="*/ 97 h 1192"/>
                  <a:gd name="T18" fmla="*/ 1474 w 3531"/>
                  <a:gd name="T19" fmla="*/ 97 h 1192"/>
                  <a:gd name="T20" fmla="*/ 1615 w 3531"/>
                  <a:gd name="T21" fmla="*/ 150 h 1192"/>
                  <a:gd name="T22" fmla="*/ 1738 w 3531"/>
                  <a:gd name="T23" fmla="*/ 97 h 1192"/>
                  <a:gd name="T24" fmla="*/ 1853 w 3531"/>
                  <a:gd name="T25" fmla="*/ 44 h 1192"/>
                  <a:gd name="T26" fmla="*/ 1994 w 3531"/>
                  <a:gd name="T27" fmla="*/ 71 h 1192"/>
                  <a:gd name="T28" fmla="*/ 2082 w 3531"/>
                  <a:gd name="T29" fmla="*/ 44 h 1192"/>
                  <a:gd name="T30" fmla="*/ 2215 w 3531"/>
                  <a:gd name="T31" fmla="*/ 80 h 1192"/>
                  <a:gd name="T32" fmla="*/ 2374 w 3531"/>
                  <a:gd name="T33" fmla="*/ 115 h 1192"/>
                  <a:gd name="T34" fmla="*/ 2515 w 3531"/>
                  <a:gd name="T35" fmla="*/ 159 h 1192"/>
                  <a:gd name="T36" fmla="*/ 2691 w 3531"/>
                  <a:gd name="T37" fmla="*/ 124 h 1192"/>
                  <a:gd name="T38" fmla="*/ 3494 w 3531"/>
                  <a:gd name="T39" fmla="*/ 1112 h 1192"/>
                  <a:gd name="T40" fmla="*/ 3389 w 3531"/>
                  <a:gd name="T41" fmla="*/ 1156 h 1192"/>
                  <a:gd name="T42" fmla="*/ 3177 w 3531"/>
                  <a:gd name="T43" fmla="*/ 1156 h 1192"/>
                  <a:gd name="T44" fmla="*/ 3009 w 3531"/>
                  <a:gd name="T45" fmla="*/ 1121 h 1192"/>
                  <a:gd name="T46" fmla="*/ 2912 w 3531"/>
                  <a:gd name="T47" fmla="*/ 1041 h 1192"/>
                  <a:gd name="T48" fmla="*/ 2806 w 3531"/>
                  <a:gd name="T49" fmla="*/ 988 h 1192"/>
                  <a:gd name="T50" fmla="*/ 2638 w 3531"/>
                  <a:gd name="T51" fmla="*/ 891 h 1192"/>
                  <a:gd name="T52" fmla="*/ 2418 w 3531"/>
                  <a:gd name="T53" fmla="*/ 856 h 1192"/>
                  <a:gd name="T54" fmla="*/ 2232 w 3531"/>
                  <a:gd name="T55" fmla="*/ 971 h 1192"/>
                  <a:gd name="T56" fmla="*/ 2065 w 3531"/>
                  <a:gd name="T57" fmla="*/ 980 h 1192"/>
                  <a:gd name="T58" fmla="*/ 1809 w 3531"/>
                  <a:gd name="T59" fmla="*/ 971 h 1192"/>
                  <a:gd name="T60" fmla="*/ 1615 w 3531"/>
                  <a:gd name="T61" fmla="*/ 935 h 1192"/>
                  <a:gd name="T62" fmla="*/ 1429 w 3531"/>
                  <a:gd name="T63" fmla="*/ 909 h 1192"/>
                  <a:gd name="T64" fmla="*/ 1262 w 3531"/>
                  <a:gd name="T65" fmla="*/ 988 h 1192"/>
                  <a:gd name="T66" fmla="*/ 1112 w 3531"/>
                  <a:gd name="T67" fmla="*/ 1024 h 1192"/>
                  <a:gd name="T68" fmla="*/ 935 w 3531"/>
                  <a:gd name="T69" fmla="*/ 997 h 1192"/>
                  <a:gd name="T70" fmla="*/ 759 w 3531"/>
                  <a:gd name="T71" fmla="*/ 1032 h 1192"/>
                  <a:gd name="T72" fmla="*/ 653 w 3531"/>
                  <a:gd name="T73" fmla="*/ 1077 h 1192"/>
                  <a:gd name="T74" fmla="*/ 468 w 3531"/>
                  <a:gd name="T75" fmla="*/ 1103 h 1192"/>
                  <a:gd name="T76" fmla="*/ 300 w 3531"/>
                  <a:gd name="T77" fmla="*/ 1191 h 1192"/>
                  <a:gd name="T78" fmla="*/ 203 w 3531"/>
                  <a:gd name="T79" fmla="*/ 1156 h 1192"/>
                  <a:gd name="T80" fmla="*/ 150 w 3531"/>
                  <a:gd name="T81" fmla="*/ 1041 h 1192"/>
                  <a:gd name="T82" fmla="*/ 0 w 3531"/>
                  <a:gd name="T83" fmla="*/ 1032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31" h="1192">
                    <a:moveTo>
                      <a:pt x="0" y="1032"/>
                    </a:moveTo>
                    <a:lnTo>
                      <a:pt x="17" y="944"/>
                    </a:lnTo>
                    <a:lnTo>
                      <a:pt x="88" y="874"/>
                    </a:lnTo>
                    <a:lnTo>
                      <a:pt x="194" y="803"/>
                    </a:lnTo>
                    <a:lnTo>
                      <a:pt x="282" y="741"/>
                    </a:lnTo>
                    <a:lnTo>
                      <a:pt x="326" y="662"/>
                    </a:lnTo>
                    <a:lnTo>
                      <a:pt x="318" y="574"/>
                    </a:lnTo>
                    <a:lnTo>
                      <a:pt x="520" y="115"/>
                    </a:lnTo>
                    <a:lnTo>
                      <a:pt x="635" y="124"/>
                    </a:lnTo>
                    <a:lnTo>
                      <a:pt x="679" y="80"/>
                    </a:lnTo>
                    <a:lnTo>
                      <a:pt x="750" y="53"/>
                    </a:lnTo>
                    <a:lnTo>
                      <a:pt x="821" y="106"/>
                    </a:lnTo>
                    <a:lnTo>
                      <a:pt x="900" y="71"/>
                    </a:lnTo>
                    <a:lnTo>
                      <a:pt x="962" y="115"/>
                    </a:lnTo>
                    <a:lnTo>
                      <a:pt x="1068" y="71"/>
                    </a:lnTo>
                    <a:lnTo>
                      <a:pt x="1165" y="106"/>
                    </a:lnTo>
                    <a:lnTo>
                      <a:pt x="1235" y="124"/>
                    </a:lnTo>
                    <a:lnTo>
                      <a:pt x="1306" y="97"/>
                    </a:lnTo>
                    <a:lnTo>
                      <a:pt x="1368" y="115"/>
                    </a:lnTo>
                    <a:lnTo>
                      <a:pt x="1474" y="97"/>
                    </a:lnTo>
                    <a:lnTo>
                      <a:pt x="1535" y="132"/>
                    </a:lnTo>
                    <a:lnTo>
                      <a:pt x="1615" y="150"/>
                    </a:lnTo>
                    <a:lnTo>
                      <a:pt x="1677" y="115"/>
                    </a:lnTo>
                    <a:lnTo>
                      <a:pt x="1738" y="97"/>
                    </a:lnTo>
                    <a:lnTo>
                      <a:pt x="1791" y="71"/>
                    </a:lnTo>
                    <a:lnTo>
                      <a:pt x="1853" y="44"/>
                    </a:lnTo>
                    <a:lnTo>
                      <a:pt x="1941" y="27"/>
                    </a:lnTo>
                    <a:lnTo>
                      <a:pt x="1994" y="71"/>
                    </a:lnTo>
                    <a:lnTo>
                      <a:pt x="2012" y="0"/>
                    </a:lnTo>
                    <a:lnTo>
                      <a:pt x="2082" y="44"/>
                    </a:lnTo>
                    <a:lnTo>
                      <a:pt x="2162" y="27"/>
                    </a:lnTo>
                    <a:lnTo>
                      <a:pt x="2215" y="80"/>
                    </a:lnTo>
                    <a:lnTo>
                      <a:pt x="2277" y="97"/>
                    </a:lnTo>
                    <a:lnTo>
                      <a:pt x="2374" y="115"/>
                    </a:lnTo>
                    <a:lnTo>
                      <a:pt x="2444" y="168"/>
                    </a:lnTo>
                    <a:lnTo>
                      <a:pt x="2515" y="159"/>
                    </a:lnTo>
                    <a:lnTo>
                      <a:pt x="2568" y="124"/>
                    </a:lnTo>
                    <a:lnTo>
                      <a:pt x="2691" y="124"/>
                    </a:lnTo>
                    <a:lnTo>
                      <a:pt x="3530" y="1032"/>
                    </a:lnTo>
                    <a:lnTo>
                      <a:pt x="3494" y="1112"/>
                    </a:lnTo>
                    <a:lnTo>
                      <a:pt x="3424" y="1112"/>
                    </a:lnTo>
                    <a:lnTo>
                      <a:pt x="3389" y="1156"/>
                    </a:lnTo>
                    <a:lnTo>
                      <a:pt x="3274" y="1147"/>
                    </a:lnTo>
                    <a:lnTo>
                      <a:pt x="3177" y="1156"/>
                    </a:lnTo>
                    <a:lnTo>
                      <a:pt x="3106" y="1121"/>
                    </a:lnTo>
                    <a:lnTo>
                      <a:pt x="3009" y="1121"/>
                    </a:lnTo>
                    <a:lnTo>
                      <a:pt x="2983" y="1077"/>
                    </a:lnTo>
                    <a:lnTo>
                      <a:pt x="2912" y="1041"/>
                    </a:lnTo>
                    <a:lnTo>
                      <a:pt x="2841" y="1041"/>
                    </a:lnTo>
                    <a:lnTo>
                      <a:pt x="2806" y="988"/>
                    </a:lnTo>
                    <a:lnTo>
                      <a:pt x="2753" y="935"/>
                    </a:lnTo>
                    <a:lnTo>
                      <a:pt x="2638" y="891"/>
                    </a:lnTo>
                    <a:lnTo>
                      <a:pt x="2550" y="900"/>
                    </a:lnTo>
                    <a:lnTo>
                      <a:pt x="2418" y="856"/>
                    </a:lnTo>
                    <a:lnTo>
                      <a:pt x="2330" y="900"/>
                    </a:lnTo>
                    <a:lnTo>
                      <a:pt x="2232" y="971"/>
                    </a:lnTo>
                    <a:lnTo>
                      <a:pt x="2144" y="944"/>
                    </a:lnTo>
                    <a:lnTo>
                      <a:pt x="2065" y="980"/>
                    </a:lnTo>
                    <a:lnTo>
                      <a:pt x="1941" y="953"/>
                    </a:lnTo>
                    <a:lnTo>
                      <a:pt x="1809" y="971"/>
                    </a:lnTo>
                    <a:lnTo>
                      <a:pt x="1712" y="953"/>
                    </a:lnTo>
                    <a:lnTo>
                      <a:pt x="1615" y="935"/>
                    </a:lnTo>
                    <a:lnTo>
                      <a:pt x="1535" y="971"/>
                    </a:lnTo>
                    <a:lnTo>
                      <a:pt x="1429" y="909"/>
                    </a:lnTo>
                    <a:lnTo>
                      <a:pt x="1350" y="953"/>
                    </a:lnTo>
                    <a:lnTo>
                      <a:pt x="1262" y="988"/>
                    </a:lnTo>
                    <a:lnTo>
                      <a:pt x="1174" y="980"/>
                    </a:lnTo>
                    <a:lnTo>
                      <a:pt x="1112" y="1024"/>
                    </a:lnTo>
                    <a:lnTo>
                      <a:pt x="997" y="1024"/>
                    </a:lnTo>
                    <a:lnTo>
                      <a:pt x="935" y="997"/>
                    </a:lnTo>
                    <a:lnTo>
                      <a:pt x="829" y="997"/>
                    </a:lnTo>
                    <a:lnTo>
                      <a:pt x="759" y="1032"/>
                    </a:lnTo>
                    <a:lnTo>
                      <a:pt x="679" y="1032"/>
                    </a:lnTo>
                    <a:lnTo>
                      <a:pt x="653" y="1077"/>
                    </a:lnTo>
                    <a:lnTo>
                      <a:pt x="538" y="1077"/>
                    </a:lnTo>
                    <a:lnTo>
                      <a:pt x="468" y="1103"/>
                    </a:lnTo>
                    <a:lnTo>
                      <a:pt x="379" y="1147"/>
                    </a:lnTo>
                    <a:lnTo>
                      <a:pt x="300" y="1191"/>
                    </a:lnTo>
                    <a:lnTo>
                      <a:pt x="256" y="1147"/>
                    </a:lnTo>
                    <a:lnTo>
                      <a:pt x="203" y="1156"/>
                    </a:lnTo>
                    <a:lnTo>
                      <a:pt x="167" y="1103"/>
                    </a:lnTo>
                    <a:lnTo>
                      <a:pt x="150" y="1041"/>
                    </a:lnTo>
                    <a:lnTo>
                      <a:pt x="88" y="1024"/>
                    </a:lnTo>
                    <a:lnTo>
                      <a:pt x="0" y="103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3A6FFD21-0FBC-440A-B60D-41DAFBFBA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7471" y="3674261"/>
                <a:ext cx="1596960" cy="1029600"/>
              </a:xfrm>
              <a:custGeom>
                <a:avLst/>
                <a:gdLst>
                  <a:gd name="T0" fmla="*/ 3777 w 4890"/>
                  <a:gd name="T1" fmla="*/ 177 h 3152"/>
                  <a:gd name="T2" fmla="*/ 3918 w 4890"/>
                  <a:gd name="T3" fmla="*/ 265 h 3152"/>
                  <a:gd name="T4" fmla="*/ 3989 w 4890"/>
                  <a:gd name="T5" fmla="*/ 495 h 3152"/>
                  <a:gd name="T6" fmla="*/ 4139 w 4890"/>
                  <a:gd name="T7" fmla="*/ 636 h 3152"/>
                  <a:gd name="T8" fmla="*/ 3980 w 4890"/>
                  <a:gd name="T9" fmla="*/ 803 h 3152"/>
                  <a:gd name="T10" fmla="*/ 3601 w 4890"/>
                  <a:gd name="T11" fmla="*/ 1289 h 3152"/>
                  <a:gd name="T12" fmla="*/ 3821 w 4890"/>
                  <a:gd name="T13" fmla="*/ 1324 h 3152"/>
                  <a:gd name="T14" fmla="*/ 3962 w 4890"/>
                  <a:gd name="T15" fmla="*/ 1448 h 3152"/>
                  <a:gd name="T16" fmla="*/ 4112 w 4890"/>
                  <a:gd name="T17" fmla="*/ 1598 h 3152"/>
                  <a:gd name="T18" fmla="*/ 4315 w 4890"/>
                  <a:gd name="T19" fmla="*/ 1748 h 3152"/>
                  <a:gd name="T20" fmla="*/ 4386 w 4890"/>
                  <a:gd name="T21" fmla="*/ 1977 h 3152"/>
                  <a:gd name="T22" fmla="*/ 4518 w 4890"/>
                  <a:gd name="T23" fmla="*/ 2109 h 3152"/>
                  <a:gd name="T24" fmla="*/ 4571 w 4890"/>
                  <a:gd name="T25" fmla="*/ 2356 h 3152"/>
                  <a:gd name="T26" fmla="*/ 4695 w 4890"/>
                  <a:gd name="T27" fmla="*/ 2533 h 3152"/>
                  <a:gd name="T28" fmla="*/ 4748 w 4890"/>
                  <a:gd name="T29" fmla="*/ 2727 h 3152"/>
                  <a:gd name="T30" fmla="*/ 4889 w 4890"/>
                  <a:gd name="T31" fmla="*/ 2956 h 3152"/>
                  <a:gd name="T32" fmla="*/ 4704 w 4890"/>
                  <a:gd name="T33" fmla="*/ 3151 h 3152"/>
                  <a:gd name="T34" fmla="*/ 4598 w 4890"/>
                  <a:gd name="T35" fmla="*/ 2903 h 3152"/>
                  <a:gd name="T36" fmla="*/ 4430 w 4890"/>
                  <a:gd name="T37" fmla="*/ 2480 h 3152"/>
                  <a:gd name="T38" fmla="*/ 4174 w 4890"/>
                  <a:gd name="T39" fmla="*/ 2109 h 3152"/>
                  <a:gd name="T40" fmla="*/ 3795 w 4890"/>
                  <a:gd name="T41" fmla="*/ 2242 h 3152"/>
                  <a:gd name="T42" fmla="*/ 3539 w 4890"/>
                  <a:gd name="T43" fmla="*/ 2551 h 3152"/>
                  <a:gd name="T44" fmla="*/ 3389 w 4890"/>
                  <a:gd name="T45" fmla="*/ 2471 h 3152"/>
                  <a:gd name="T46" fmla="*/ 3177 w 4890"/>
                  <a:gd name="T47" fmla="*/ 2445 h 3152"/>
                  <a:gd name="T48" fmla="*/ 3274 w 4890"/>
                  <a:gd name="T49" fmla="*/ 2630 h 3152"/>
                  <a:gd name="T50" fmla="*/ 1536 w 4890"/>
                  <a:gd name="T51" fmla="*/ 2639 h 3152"/>
                  <a:gd name="T52" fmla="*/ 1288 w 4890"/>
                  <a:gd name="T53" fmla="*/ 2727 h 3152"/>
                  <a:gd name="T54" fmla="*/ 1041 w 4890"/>
                  <a:gd name="T55" fmla="*/ 2683 h 3152"/>
                  <a:gd name="T56" fmla="*/ 821 w 4890"/>
                  <a:gd name="T57" fmla="*/ 2533 h 3152"/>
                  <a:gd name="T58" fmla="*/ 874 w 4890"/>
                  <a:gd name="T59" fmla="*/ 2321 h 3152"/>
                  <a:gd name="T60" fmla="*/ 997 w 4890"/>
                  <a:gd name="T61" fmla="*/ 2109 h 3152"/>
                  <a:gd name="T62" fmla="*/ 803 w 4890"/>
                  <a:gd name="T63" fmla="*/ 2153 h 3152"/>
                  <a:gd name="T64" fmla="*/ 459 w 4890"/>
                  <a:gd name="T65" fmla="*/ 2198 h 3152"/>
                  <a:gd name="T66" fmla="*/ 256 w 4890"/>
                  <a:gd name="T67" fmla="*/ 2021 h 3152"/>
                  <a:gd name="T68" fmla="*/ 53 w 4890"/>
                  <a:gd name="T69" fmla="*/ 1871 h 3152"/>
                  <a:gd name="T70" fmla="*/ 538 w 4890"/>
                  <a:gd name="T71" fmla="*/ 1509 h 3152"/>
                  <a:gd name="T72" fmla="*/ 662 w 4890"/>
                  <a:gd name="T73" fmla="*/ 1306 h 3152"/>
                  <a:gd name="T74" fmla="*/ 759 w 4890"/>
                  <a:gd name="T75" fmla="*/ 1112 h 3152"/>
                  <a:gd name="T76" fmla="*/ 785 w 4890"/>
                  <a:gd name="T77" fmla="*/ 971 h 3152"/>
                  <a:gd name="T78" fmla="*/ 1006 w 4890"/>
                  <a:gd name="T79" fmla="*/ 918 h 3152"/>
                  <a:gd name="T80" fmla="*/ 1138 w 4890"/>
                  <a:gd name="T81" fmla="*/ 812 h 3152"/>
                  <a:gd name="T82" fmla="*/ 1288 w 4890"/>
                  <a:gd name="T83" fmla="*/ 706 h 3152"/>
                  <a:gd name="T84" fmla="*/ 1456 w 4890"/>
                  <a:gd name="T85" fmla="*/ 627 h 3152"/>
                  <a:gd name="T86" fmla="*/ 1606 w 4890"/>
                  <a:gd name="T87" fmla="*/ 521 h 3152"/>
                  <a:gd name="T88" fmla="*/ 1871 w 4890"/>
                  <a:gd name="T89" fmla="*/ 565 h 3152"/>
                  <a:gd name="T90" fmla="*/ 2074 w 4890"/>
                  <a:gd name="T91" fmla="*/ 583 h 3152"/>
                  <a:gd name="T92" fmla="*/ 2321 w 4890"/>
                  <a:gd name="T93" fmla="*/ 477 h 3152"/>
                  <a:gd name="T94" fmla="*/ 2559 w 4890"/>
                  <a:gd name="T95" fmla="*/ 406 h 3152"/>
                  <a:gd name="T96" fmla="*/ 2912 w 4890"/>
                  <a:gd name="T97" fmla="*/ 292 h 3152"/>
                  <a:gd name="T98" fmla="*/ 3053 w 4890"/>
                  <a:gd name="T99" fmla="*/ 177 h 3152"/>
                  <a:gd name="T100" fmla="*/ 3301 w 4890"/>
                  <a:gd name="T101" fmla="*/ 177 h 3152"/>
                  <a:gd name="T102" fmla="*/ 3618 w 4890"/>
                  <a:gd name="T103" fmla="*/ 106 h 3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890" h="3152">
                    <a:moveTo>
                      <a:pt x="3698" y="0"/>
                    </a:moveTo>
                    <a:lnTo>
                      <a:pt x="3733" y="62"/>
                    </a:lnTo>
                    <a:lnTo>
                      <a:pt x="3733" y="124"/>
                    </a:lnTo>
                    <a:lnTo>
                      <a:pt x="3777" y="177"/>
                    </a:lnTo>
                    <a:lnTo>
                      <a:pt x="3830" y="212"/>
                    </a:lnTo>
                    <a:lnTo>
                      <a:pt x="3909" y="168"/>
                    </a:lnTo>
                    <a:lnTo>
                      <a:pt x="3954" y="239"/>
                    </a:lnTo>
                    <a:lnTo>
                      <a:pt x="3918" y="265"/>
                    </a:lnTo>
                    <a:lnTo>
                      <a:pt x="3927" y="345"/>
                    </a:lnTo>
                    <a:lnTo>
                      <a:pt x="3945" y="389"/>
                    </a:lnTo>
                    <a:lnTo>
                      <a:pt x="3989" y="406"/>
                    </a:lnTo>
                    <a:lnTo>
                      <a:pt x="3989" y="495"/>
                    </a:lnTo>
                    <a:lnTo>
                      <a:pt x="4042" y="521"/>
                    </a:lnTo>
                    <a:lnTo>
                      <a:pt x="4059" y="556"/>
                    </a:lnTo>
                    <a:lnTo>
                      <a:pt x="4130" y="583"/>
                    </a:lnTo>
                    <a:lnTo>
                      <a:pt x="4139" y="636"/>
                    </a:lnTo>
                    <a:lnTo>
                      <a:pt x="4112" y="689"/>
                    </a:lnTo>
                    <a:lnTo>
                      <a:pt x="4059" y="706"/>
                    </a:lnTo>
                    <a:lnTo>
                      <a:pt x="4042" y="768"/>
                    </a:lnTo>
                    <a:lnTo>
                      <a:pt x="3980" y="803"/>
                    </a:lnTo>
                    <a:lnTo>
                      <a:pt x="3909" y="821"/>
                    </a:lnTo>
                    <a:lnTo>
                      <a:pt x="3477" y="1271"/>
                    </a:lnTo>
                    <a:lnTo>
                      <a:pt x="3539" y="1306"/>
                    </a:lnTo>
                    <a:lnTo>
                      <a:pt x="3601" y="1289"/>
                    </a:lnTo>
                    <a:lnTo>
                      <a:pt x="3654" y="1333"/>
                    </a:lnTo>
                    <a:lnTo>
                      <a:pt x="3742" y="1289"/>
                    </a:lnTo>
                    <a:lnTo>
                      <a:pt x="3768" y="1324"/>
                    </a:lnTo>
                    <a:lnTo>
                      <a:pt x="3821" y="1324"/>
                    </a:lnTo>
                    <a:lnTo>
                      <a:pt x="3856" y="1368"/>
                    </a:lnTo>
                    <a:lnTo>
                      <a:pt x="3856" y="1456"/>
                    </a:lnTo>
                    <a:lnTo>
                      <a:pt x="3901" y="1492"/>
                    </a:lnTo>
                    <a:lnTo>
                      <a:pt x="3962" y="1448"/>
                    </a:lnTo>
                    <a:lnTo>
                      <a:pt x="3971" y="1501"/>
                    </a:lnTo>
                    <a:lnTo>
                      <a:pt x="4024" y="1536"/>
                    </a:lnTo>
                    <a:lnTo>
                      <a:pt x="4077" y="1536"/>
                    </a:lnTo>
                    <a:lnTo>
                      <a:pt x="4112" y="1598"/>
                    </a:lnTo>
                    <a:lnTo>
                      <a:pt x="4174" y="1642"/>
                    </a:lnTo>
                    <a:lnTo>
                      <a:pt x="4245" y="1677"/>
                    </a:lnTo>
                    <a:lnTo>
                      <a:pt x="4254" y="1721"/>
                    </a:lnTo>
                    <a:lnTo>
                      <a:pt x="4315" y="1748"/>
                    </a:lnTo>
                    <a:lnTo>
                      <a:pt x="4360" y="1818"/>
                    </a:lnTo>
                    <a:lnTo>
                      <a:pt x="4342" y="1871"/>
                    </a:lnTo>
                    <a:lnTo>
                      <a:pt x="4377" y="1924"/>
                    </a:lnTo>
                    <a:lnTo>
                      <a:pt x="4386" y="1977"/>
                    </a:lnTo>
                    <a:lnTo>
                      <a:pt x="4404" y="2048"/>
                    </a:lnTo>
                    <a:lnTo>
                      <a:pt x="4483" y="2003"/>
                    </a:lnTo>
                    <a:lnTo>
                      <a:pt x="4483" y="2065"/>
                    </a:lnTo>
                    <a:lnTo>
                      <a:pt x="4518" y="2109"/>
                    </a:lnTo>
                    <a:lnTo>
                      <a:pt x="4501" y="2180"/>
                    </a:lnTo>
                    <a:lnTo>
                      <a:pt x="4474" y="2233"/>
                    </a:lnTo>
                    <a:lnTo>
                      <a:pt x="4545" y="2312"/>
                    </a:lnTo>
                    <a:lnTo>
                      <a:pt x="4571" y="2356"/>
                    </a:lnTo>
                    <a:lnTo>
                      <a:pt x="4615" y="2383"/>
                    </a:lnTo>
                    <a:lnTo>
                      <a:pt x="4615" y="2436"/>
                    </a:lnTo>
                    <a:lnTo>
                      <a:pt x="4615" y="2498"/>
                    </a:lnTo>
                    <a:lnTo>
                      <a:pt x="4695" y="2533"/>
                    </a:lnTo>
                    <a:lnTo>
                      <a:pt x="4695" y="2577"/>
                    </a:lnTo>
                    <a:lnTo>
                      <a:pt x="4730" y="2603"/>
                    </a:lnTo>
                    <a:lnTo>
                      <a:pt x="4713" y="2665"/>
                    </a:lnTo>
                    <a:lnTo>
                      <a:pt x="4748" y="2727"/>
                    </a:lnTo>
                    <a:lnTo>
                      <a:pt x="4801" y="2780"/>
                    </a:lnTo>
                    <a:lnTo>
                      <a:pt x="4783" y="2886"/>
                    </a:lnTo>
                    <a:lnTo>
                      <a:pt x="4845" y="2912"/>
                    </a:lnTo>
                    <a:lnTo>
                      <a:pt x="4889" y="2956"/>
                    </a:lnTo>
                    <a:lnTo>
                      <a:pt x="4845" y="3027"/>
                    </a:lnTo>
                    <a:lnTo>
                      <a:pt x="4889" y="3133"/>
                    </a:lnTo>
                    <a:lnTo>
                      <a:pt x="4792" y="3124"/>
                    </a:lnTo>
                    <a:lnTo>
                      <a:pt x="4704" y="3151"/>
                    </a:lnTo>
                    <a:lnTo>
                      <a:pt x="4598" y="3142"/>
                    </a:lnTo>
                    <a:lnTo>
                      <a:pt x="4589" y="3080"/>
                    </a:lnTo>
                    <a:lnTo>
                      <a:pt x="4571" y="3001"/>
                    </a:lnTo>
                    <a:lnTo>
                      <a:pt x="4598" y="2903"/>
                    </a:lnTo>
                    <a:lnTo>
                      <a:pt x="4562" y="2780"/>
                    </a:lnTo>
                    <a:lnTo>
                      <a:pt x="4483" y="2692"/>
                    </a:lnTo>
                    <a:lnTo>
                      <a:pt x="4474" y="2595"/>
                    </a:lnTo>
                    <a:lnTo>
                      <a:pt x="4430" y="2480"/>
                    </a:lnTo>
                    <a:lnTo>
                      <a:pt x="4324" y="2418"/>
                    </a:lnTo>
                    <a:lnTo>
                      <a:pt x="4271" y="2330"/>
                    </a:lnTo>
                    <a:lnTo>
                      <a:pt x="4227" y="2198"/>
                    </a:lnTo>
                    <a:lnTo>
                      <a:pt x="4174" y="2109"/>
                    </a:lnTo>
                    <a:lnTo>
                      <a:pt x="4086" y="2065"/>
                    </a:lnTo>
                    <a:lnTo>
                      <a:pt x="3980" y="2083"/>
                    </a:lnTo>
                    <a:lnTo>
                      <a:pt x="3892" y="2171"/>
                    </a:lnTo>
                    <a:lnTo>
                      <a:pt x="3795" y="2242"/>
                    </a:lnTo>
                    <a:lnTo>
                      <a:pt x="3671" y="2401"/>
                    </a:lnTo>
                    <a:lnTo>
                      <a:pt x="3592" y="2418"/>
                    </a:lnTo>
                    <a:lnTo>
                      <a:pt x="3521" y="2471"/>
                    </a:lnTo>
                    <a:lnTo>
                      <a:pt x="3539" y="2551"/>
                    </a:lnTo>
                    <a:lnTo>
                      <a:pt x="3574" y="2595"/>
                    </a:lnTo>
                    <a:lnTo>
                      <a:pt x="3495" y="2577"/>
                    </a:lnTo>
                    <a:lnTo>
                      <a:pt x="3424" y="2542"/>
                    </a:lnTo>
                    <a:lnTo>
                      <a:pt x="3389" y="2471"/>
                    </a:lnTo>
                    <a:lnTo>
                      <a:pt x="3353" y="2401"/>
                    </a:lnTo>
                    <a:lnTo>
                      <a:pt x="3292" y="2365"/>
                    </a:lnTo>
                    <a:lnTo>
                      <a:pt x="3230" y="2374"/>
                    </a:lnTo>
                    <a:lnTo>
                      <a:pt x="3177" y="2445"/>
                    </a:lnTo>
                    <a:lnTo>
                      <a:pt x="3151" y="2506"/>
                    </a:lnTo>
                    <a:lnTo>
                      <a:pt x="3195" y="2533"/>
                    </a:lnTo>
                    <a:lnTo>
                      <a:pt x="3203" y="2577"/>
                    </a:lnTo>
                    <a:lnTo>
                      <a:pt x="3274" y="2630"/>
                    </a:lnTo>
                    <a:lnTo>
                      <a:pt x="1747" y="2683"/>
                    </a:lnTo>
                    <a:lnTo>
                      <a:pt x="1659" y="2683"/>
                    </a:lnTo>
                    <a:lnTo>
                      <a:pt x="1606" y="2656"/>
                    </a:lnTo>
                    <a:lnTo>
                      <a:pt x="1536" y="2639"/>
                    </a:lnTo>
                    <a:lnTo>
                      <a:pt x="1483" y="2683"/>
                    </a:lnTo>
                    <a:lnTo>
                      <a:pt x="1403" y="2683"/>
                    </a:lnTo>
                    <a:lnTo>
                      <a:pt x="1324" y="2692"/>
                    </a:lnTo>
                    <a:lnTo>
                      <a:pt x="1288" y="2727"/>
                    </a:lnTo>
                    <a:lnTo>
                      <a:pt x="1227" y="2727"/>
                    </a:lnTo>
                    <a:lnTo>
                      <a:pt x="1183" y="2692"/>
                    </a:lnTo>
                    <a:lnTo>
                      <a:pt x="1138" y="2674"/>
                    </a:lnTo>
                    <a:lnTo>
                      <a:pt x="1041" y="2683"/>
                    </a:lnTo>
                    <a:lnTo>
                      <a:pt x="980" y="2674"/>
                    </a:lnTo>
                    <a:lnTo>
                      <a:pt x="927" y="2603"/>
                    </a:lnTo>
                    <a:lnTo>
                      <a:pt x="883" y="2559"/>
                    </a:lnTo>
                    <a:lnTo>
                      <a:pt x="821" y="2533"/>
                    </a:lnTo>
                    <a:lnTo>
                      <a:pt x="821" y="2480"/>
                    </a:lnTo>
                    <a:lnTo>
                      <a:pt x="874" y="2445"/>
                    </a:lnTo>
                    <a:lnTo>
                      <a:pt x="883" y="2392"/>
                    </a:lnTo>
                    <a:lnTo>
                      <a:pt x="874" y="2321"/>
                    </a:lnTo>
                    <a:lnTo>
                      <a:pt x="909" y="2268"/>
                    </a:lnTo>
                    <a:lnTo>
                      <a:pt x="980" y="2224"/>
                    </a:lnTo>
                    <a:lnTo>
                      <a:pt x="1015" y="2171"/>
                    </a:lnTo>
                    <a:lnTo>
                      <a:pt x="997" y="2109"/>
                    </a:lnTo>
                    <a:lnTo>
                      <a:pt x="953" y="2092"/>
                    </a:lnTo>
                    <a:lnTo>
                      <a:pt x="900" y="2136"/>
                    </a:lnTo>
                    <a:lnTo>
                      <a:pt x="847" y="2118"/>
                    </a:lnTo>
                    <a:lnTo>
                      <a:pt x="803" y="2153"/>
                    </a:lnTo>
                    <a:lnTo>
                      <a:pt x="715" y="2145"/>
                    </a:lnTo>
                    <a:lnTo>
                      <a:pt x="671" y="2189"/>
                    </a:lnTo>
                    <a:lnTo>
                      <a:pt x="521" y="2127"/>
                    </a:lnTo>
                    <a:lnTo>
                      <a:pt x="459" y="2198"/>
                    </a:lnTo>
                    <a:lnTo>
                      <a:pt x="415" y="2145"/>
                    </a:lnTo>
                    <a:lnTo>
                      <a:pt x="344" y="2118"/>
                    </a:lnTo>
                    <a:lnTo>
                      <a:pt x="282" y="2118"/>
                    </a:lnTo>
                    <a:lnTo>
                      <a:pt x="256" y="2021"/>
                    </a:lnTo>
                    <a:lnTo>
                      <a:pt x="221" y="1968"/>
                    </a:lnTo>
                    <a:lnTo>
                      <a:pt x="177" y="1915"/>
                    </a:lnTo>
                    <a:lnTo>
                      <a:pt x="124" y="1871"/>
                    </a:lnTo>
                    <a:lnTo>
                      <a:pt x="53" y="1871"/>
                    </a:lnTo>
                    <a:lnTo>
                      <a:pt x="0" y="1836"/>
                    </a:lnTo>
                    <a:lnTo>
                      <a:pt x="388" y="1562"/>
                    </a:lnTo>
                    <a:lnTo>
                      <a:pt x="450" y="1527"/>
                    </a:lnTo>
                    <a:lnTo>
                      <a:pt x="538" y="1509"/>
                    </a:lnTo>
                    <a:lnTo>
                      <a:pt x="582" y="1430"/>
                    </a:lnTo>
                    <a:lnTo>
                      <a:pt x="662" y="1412"/>
                    </a:lnTo>
                    <a:lnTo>
                      <a:pt x="671" y="1342"/>
                    </a:lnTo>
                    <a:lnTo>
                      <a:pt x="662" y="1306"/>
                    </a:lnTo>
                    <a:lnTo>
                      <a:pt x="706" y="1271"/>
                    </a:lnTo>
                    <a:lnTo>
                      <a:pt x="653" y="1218"/>
                    </a:lnTo>
                    <a:lnTo>
                      <a:pt x="706" y="1156"/>
                    </a:lnTo>
                    <a:lnTo>
                      <a:pt x="759" y="1112"/>
                    </a:lnTo>
                    <a:lnTo>
                      <a:pt x="830" y="1121"/>
                    </a:lnTo>
                    <a:lnTo>
                      <a:pt x="821" y="1068"/>
                    </a:lnTo>
                    <a:lnTo>
                      <a:pt x="838" y="1024"/>
                    </a:lnTo>
                    <a:lnTo>
                      <a:pt x="785" y="971"/>
                    </a:lnTo>
                    <a:lnTo>
                      <a:pt x="838" y="918"/>
                    </a:lnTo>
                    <a:lnTo>
                      <a:pt x="909" y="909"/>
                    </a:lnTo>
                    <a:lnTo>
                      <a:pt x="962" y="865"/>
                    </a:lnTo>
                    <a:lnTo>
                      <a:pt x="1006" y="918"/>
                    </a:lnTo>
                    <a:lnTo>
                      <a:pt x="1059" y="892"/>
                    </a:lnTo>
                    <a:lnTo>
                      <a:pt x="1041" y="830"/>
                    </a:lnTo>
                    <a:lnTo>
                      <a:pt x="1112" y="848"/>
                    </a:lnTo>
                    <a:lnTo>
                      <a:pt x="1138" y="812"/>
                    </a:lnTo>
                    <a:lnTo>
                      <a:pt x="1147" y="759"/>
                    </a:lnTo>
                    <a:lnTo>
                      <a:pt x="1200" y="759"/>
                    </a:lnTo>
                    <a:lnTo>
                      <a:pt x="1227" y="706"/>
                    </a:lnTo>
                    <a:lnTo>
                      <a:pt x="1288" y="706"/>
                    </a:lnTo>
                    <a:lnTo>
                      <a:pt x="1288" y="671"/>
                    </a:lnTo>
                    <a:lnTo>
                      <a:pt x="1386" y="689"/>
                    </a:lnTo>
                    <a:lnTo>
                      <a:pt x="1456" y="680"/>
                    </a:lnTo>
                    <a:lnTo>
                      <a:pt x="1456" y="627"/>
                    </a:lnTo>
                    <a:lnTo>
                      <a:pt x="1465" y="556"/>
                    </a:lnTo>
                    <a:lnTo>
                      <a:pt x="1500" y="539"/>
                    </a:lnTo>
                    <a:lnTo>
                      <a:pt x="1553" y="583"/>
                    </a:lnTo>
                    <a:lnTo>
                      <a:pt x="1606" y="521"/>
                    </a:lnTo>
                    <a:lnTo>
                      <a:pt x="1677" y="556"/>
                    </a:lnTo>
                    <a:lnTo>
                      <a:pt x="1747" y="556"/>
                    </a:lnTo>
                    <a:lnTo>
                      <a:pt x="1827" y="512"/>
                    </a:lnTo>
                    <a:lnTo>
                      <a:pt x="1871" y="565"/>
                    </a:lnTo>
                    <a:lnTo>
                      <a:pt x="1924" y="539"/>
                    </a:lnTo>
                    <a:lnTo>
                      <a:pt x="1950" y="583"/>
                    </a:lnTo>
                    <a:lnTo>
                      <a:pt x="2012" y="556"/>
                    </a:lnTo>
                    <a:lnTo>
                      <a:pt x="2074" y="583"/>
                    </a:lnTo>
                    <a:lnTo>
                      <a:pt x="2118" y="530"/>
                    </a:lnTo>
                    <a:lnTo>
                      <a:pt x="2189" y="530"/>
                    </a:lnTo>
                    <a:lnTo>
                      <a:pt x="2277" y="530"/>
                    </a:lnTo>
                    <a:lnTo>
                      <a:pt x="2321" y="477"/>
                    </a:lnTo>
                    <a:lnTo>
                      <a:pt x="2383" y="486"/>
                    </a:lnTo>
                    <a:lnTo>
                      <a:pt x="2409" y="424"/>
                    </a:lnTo>
                    <a:lnTo>
                      <a:pt x="2497" y="442"/>
                    </a:lnTo>
                    <a:lnTo>
                      <a:pt x="2559" y="406"/>
                    </a:lnTo>
                    <a:lnTo>
                      <a:pt x="2789" y="406"/>
                    </a:lnTo>
                    <a:lnTo>
                      <a:pt x="2771" y="345"/>
                    </a:lnTo>
                    <a:lnTo>
                      <a:pt x="2859" y="327"/>
                    </a:lnTo>
                    <a:lnTo>
                      <a:pt x="2912" y="292"/>
                    </a:lnTo>
                    <a:lnTo>
                      <a:pt x="2903" y="239"/>
                    </a:lnTo>
                    <a:lnTo>
                      <a:pt x="2992" y="239"/>
                    </a:lnTo>
                    <a:lnTo>
                      <a:pt x="3000" y="195"/>
                    </a:lnTo>
                    <a:lnTo>
                      <a:pt x="3053" y="177"/>
                    </a:lnTo>
                    <a:lnTo>
                      <a:pt x="3124" y="177"/>
                    </a:lnTo>
                    <a:lnTo>
                      <a:pt x="3177" y="150"/>
                    </a:lnTo>
                    <a:lnTo>
                      <a:pt x="3239" y="168"/>
                    </a:lnTo>
                    <a:lnTo>
                      <a:pt x="3301" y="177"/>
                    </a:lnTo>
                    <a:lnTo>
                      <a:pt x="3371" y="168"/>
                    </a:lnTo>
                    <a:lnTo>
                      <a:pt x="3459" y="177"/>
                    </a:lnTo>
                    <a:lnTo>
                      <a:pt x="3512" y="186"/>
                    </a:lnTo>
                    <a:lnTo>
                      <a:pt x="3618" y="106"/>
                    </a:lnTo>
                    <a:lnTo>
                      <a:pt x="3698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E9476F72-D607-48CE-96EA-9463E00DF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2271" y="2902421"/>
                <a:ext cx="1386720" cy="1303200"/>
              </a:xfrm>
              <a:custGeom>
                <a:avLst/>
                <a:gdLst>
                  <a:gd name="T0" fmla="*/ 4007 w 4246"/>
                  <a:gd name="T1" fmla="*/ 2285 h 3989"/>
                  <a:gd name="T2" fmla="*/ 3998 w 4246"/>
                  <a:gd name="T3" fmla="*/ 2100 h 3989"/>
                  <a:gd name="T4" fmla="*/ 3936 w 4246"/>
                  <a:gd name="T5" fmla="*/ 1862 h 3989"/>
                  <a:gd name="T6" fmla="*/ 3874 w 4246"/>
                  <a:gd name="T7" fmla="*/ 1667 h 3989"/>
                  <a:gd name="T8" fmla="*/ 3874 w 4246"/>
                  <a:gd name="T9" fmla="*/ 1447 h 3989"/>
                  <a:gd name="T10" fmla="*/ 3927 w 4246"/>
                  <a:gd name="T11" fmla="*/ 1279 h 3989"/>
                  <a:gd name="T12" fmla="*/ 3883 w 4246"/>
                  <a:gd name="T13" fmla="*/ 1129 h 3989"/>
                  <a:gd name="T14" fmla="*/ 3839 w 4246"/>
                  <a:gd name="T15" fmla="*/ 1014 h 3989"/>
                  <a:gd name="T16" fmla="*/ 3998 w 4246"/>
                  <a:gd name="T17" fmla="*/ 864 h 3989"/>
                  <a:gd name="T18" fmla="*/ 4059 w 4246"/>
                  <a:gd name="T19" fmla="*/ 706 h 3989"/>
                  <a:gd name="T20" fmla="*/ 4042 w 4246"/>
                  <a:gd name="T21" fmla="*/ 529 h 3989"/>
                  <a:gd name="T22" fmla="*/ 4174 w 4246"/>
                  <a:gd name="T23" fmla="*/ 309 h 3989"/>
                  <a:gd name="T24" fmla="*/ 4174 w 4246"/>
                  <a:gd name="T25" fmla="*/ 176 h 3989"/>
                  <a:gd name="T26" fmla="*/ 4121 w 4246"/>
                  <a:gd name="T27" fmla="*/ 35 h 3989"/>
                  <a:gd name="T28" fmla="*/ 3918 w 4246"/>
                  <a:gd name="T29" fmla="*/ 9 h 3989"/>
                  <a:gd name="T30" fmla="*/ 3680 w 4246"/>
                  <a:gd name="T31" fmla="*/ 61 h 3989"/>
                  <a:gd name="T32" fmla="*/ 3468 w 4246"/>
                  <a:gd name="T33" fmla="*/ 61 h 3989"/>
                  <a:gd name="T34" fmla="*/ 3265 w 4246"/>
                  <a:gd name="T35" fmla="*/ 88 h 3989"/>
                  <a:gd name="T36" fmla="*/ 2992 w 4246"/>
                  <a:gd name="T37" fmla="*/ 132 h 3989"/>
                  <a:gd name="T38" fmla="*/ 2648 w 4246"/>
                  <a:gd name="T39" fmla="*/ 123 h 3989"/>
                  <a:gd name="T40" fmla="*/ 2321 w 4246"/>
                  <a:gd name="T41" fmla="*/ 114 h 3989"/>
                  <a:gd name="T42" fmla="*/ 2162 w 4246"/>
                  <a:gd name="T43" fmla="*/ 220 h 3989"/>
                  <a:gd name="T44" fmla="*/ 1986 w 4246"/>
                  <a:gd name="T45" fmla="*/ 176 h 3989"/>
                  <a:gd name="T46" fmla="*/ 1844 w 4246"/>
                  <a:gd name="T47" fmla="*/ 291 h 3989"/>
                  <a:gd name="T48" fmla="*/ 1624 w 4246"/>
                  <a:gd name="T49" fmla="*/ 326 h 3989"/>
                  <a:gd name="T50" fmla="*/ 1439 w 4246"/>
                  <a:gd name="T51" fmla="*/ 344 h 3989"/>
                  <a:gd name="T52" fmla="*/ 1297 w 4246"/>
                  <a:gd name="T53" fmla="*/ 476 h 3989"/>
                  <a:gd name="T54" fmla="*/ 1236 w 4246"/>
                  <a:gd name="T55" fmla="*/ 626 h 3989"/>
                  <a:gd name="T56" fmla="*/ 1103 w 4246"/>
                  <a:gd name="T57" fmla="*/ 767 h 3989"/>
                  <a:gd name="T58" fmla="*/ 927 w 4246"/>
                  <a:gd name="T59" fmla="*/ 847 h 3989"/>
                  <a:gd name="T60" fmla="*/ 618 w 4246"/>
                  <a:gd name="T61" fmla="*/ 979 h 3989"/>
                  <a:gd name="T62" fmla="*/ 441 w 4246"/>
                  <a:gd name="T63" fmla="*/ 1173 h 3989"/>
                  <a:gd name="T64" fmla="*/ 230 w 4246"/>
                  <a:gd name="T65" fmla="*/ 1323 h 3989"/>
                  <a:gd name="T66" fmla="*/ 62 w 4246"/>
                  <a:gd name="T67" fmla="*/ 1562 h 3989"/>
                  <a:gd name="T68" fmla="*/ 115 w 4246"/>
                  <a:gd name="T69" fmla="*/ 3909 h 3989"/>
                  <a:gd name="T70" fmla="*/ 327 w 4246"/>
                  <a:gd name="T71" fmla="*/ 3909 h 3989"/>
                  <a:gd name="T72" fmla="*/ 415 w 4246"/>
                  <a:gd name="T73" fmla="*/ 3979 h 3989"/>
                  <a:gd name="T74" fmla="*/ 591 w 4246"/>
                  <a:gd name="T75" fmla="*/ 3935 h 3989"/>
                  <a:gd name="T76" fmla="*/ 715 w 4246"/>
                  <a:gd name="T77" fmla="*/ 3865 h 3989"/>
                  <a:gd name="T78" fmla="*/ 891 w 4246"/>
                  <a:gd name="T79" fmla="*/ 3873 h 3989"/>
                  <a:gd name="T80" fmla="*/ 1024 w 4246"/>
                  <a:gd name="T81" fmla="*/ 3706 h 3989"/>
                  <a:gd name="T82" fmla="*/ 1006 w 4246"/>
                  <a:gd name="T83" fmla="*/ 3582 h 3989"/>
                  <a:gd name="T84" fmla="*/ 1183 w 4246"/>
                  <a:gd name="T85" fmla="*/ 3485 h 3989"/>
                  <a:gd name="T86" fmla="*/ 1138 w 4246"/>
                  <a:gd name="T87" fmla="*/ 3335 h 3989"/>
                  <a:gd name="T88" fmla="*/ 1315 w 4246"/>
                  <a:gd name="T89" fmla="*/ 3229 h 3989"/>
                  <a:gd name="T90" fmla="*/ 1394 w 4246"/>
                  <a:gd name="T91" fmla="*/ 3194 h 3989"/>
                  <a:gd name="T92" fmla="*/ 1500 w 4246"/>
                  <a:gd name="T93" fmla="*/ 3123 h 3989"/>
                  <a:gd name="T94" fmla="*/ 1641 w 4246"/>
                  <a:gd name="T95" fmla="*/ 3070 h 3989"/>
                  <a:gd name="T96" fmla="*/ 1809 w 4246"/>
                  <a:gd name="T97" fmla="*/ 3044 h 3989"/>
                  <a:gd name="T98" fmla="*/ 1853 w 4246"/>
                  <a:gd name="T99" fmla="*/ 2903 h 3989"/>
                  <a:gd name="T100" fmla="*/ 2030 w 4246"/>
                  <a:gd name="T101" fmla="*/ 2920 h 3989"/>
                  <a:gd name="T102" fmla="*/ 2224 w 4246"/>
                  <a:gd name="T103" fmla="*/ 2929 h 3989"/>
                  <a:gd name="T104" fmla="*/ 2365 w 4246"/>
                  <a:gd name="T105" fmla="*/ 2920 h 3989"/>
                  <a:gd name="T106" fmla="*/ 2542 w 4246"/>
                  <a:gd name="T107" fmla="*/ 2894 h 3989"/>
                  <a:gd name="T108" fmla="*/ 2736 w 4246"/>
                  <a:gd name="T109" fmla="*/ 2850 h 3989"/>
                  <a:gd name="T110" fmla="*/ 2912 w 4246"/>
                  <a:gd name="T111" fmla="*/ 2770 h 3989"/>
                  <a:gd name="T112" fmla="*/ 3212 w 4246"/>
                  <a:gd name="T113" fmla="*/ 2691 h 3989"/>
                  <a:gd name="T114" fmla="*/ 3345 w 4246"/>
                  <a:gd name="T115" fmla="*/ 2603 h 3989"/>
                  <a:gd name="T116" fmla="*/ 3477 w 4246"/>
                  <a:gd name="T117" fmla="*/ 2541 h 3989"/>
                  <a:gd name="T118" fmla="*/ 3654 w 4246"/>
                  <a:gd name="T119" fmla="*/ 2541 h 3989"/>
                  <a:gd name="T120" fmla="*/ 3865 w 4246"/>
                  <a:gd name="T121" fmla="*/ 2550 h 3989"/>
                  <a:gd name="T122" fmla="*/ 4033 w 4246"/>
                  <a:gd name="T123" fmla="*/ 2347 h 3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46" h="3989">
                    <a:moveTo>
                      <a:pt x="4033" y="2347"/>
                    </a:moveTo>
                    <a:lnTo>
                      <a:pt x="4051" y="2303"/>
                    </a:lnTo>
                    <a:lnTo>
                      <a:pt x="4007" y="2285"/>
                    </a:lnTo>
                    <a:lnTo>
                      <a:pt x="4059" y="2197"/>
                    </a:lnTo>
                    <a:lnTo>
                      <a:pt x="4042" y="2144"/>
                    </a:lnTo>
                    <a:lnTo>
                      <a:pt x="3998" y="2100"/>
                    </a:lnTo>
                    <a:lnTo>
                      <a:pt x="4015" y="2012"/>
                    </a:lnTo>
                    <a:lnTo>
                      <a:pt x="3998" y="1941"/>
                    </a:lnTo>
                    <a:lnTo>
                      <a:pt x="3936" y="1862"/>
                    </a:lnTo>
                    <a:lnTo>
                      <a:pt x="3892" y="1809"/>
                    </a:lnTo>
                    <a:lnTo>
                      <a:pt x="3857" y="1729"/>
                    </a:lnTo>
                    <a:lnTo>
                      <a:pt x="3874" y="1667"/>
                    </a:lnTo>
                    <a:lnTo>
                      <a:pt x="3901" y="1606"/>
                    </a:lnTo>
                    <a:lnTo>
                      <a:pt x="3892" y="1509"/>
                    </a:lnTo>
                    <a:lnTo>
                      <a:pt x="3874" y="1447"/>
                    </a:lnTo>
                    <a:lnTo>
                      <a:pt x="3909" y="1394"/>
                    </a:lnTo>
                    <a:lnTo>
                      <a:pt x="3892" y="1323"/>
                    </a:lnTo>
                    <a:lnTo>
                      <a:pt x="3927" y="1279"/>
                    </a:lnTo>
                    <a:lnTo>
                      <a:pt x="3901" y="1235"/>
                    </a:lnTo>
                    <a:lnTo>
                      <a:pt x="3927" y="1182"/>
                    </a:lnTo>
                    <a:lnTo>
                      <a:pt x="3883" y="1129"/>
                    </a:lnTo>
                    <a:lnTo>
                      <a:pt x="3901" y="1094"/>
                    </a:lnTo>
                    <a:lnTo>
                      <a:pt x="3839" y="1067"/>
                    </a:lnTo>
                    <a:lnTo>
                      <a:pt x="3839" y="1014"/>
                    </a:lnTo>
                    <a:lnTo>
                      <a:pt x="3901" y="970"/>
                    </a:lnTo>
                    <a:lnTo>
                      <a:pt x="3945" y="917"/>
                    </a:lnTo>
                    <a:lnTo>
                      <a:pt x="3998" y="864"/>
                    </a:lnTo>
                    <a:lnTo>
                      <a:pt x="4051" y="811"/>
                    </a:lnTo>
                    <a:lnTo>
                      <a:pt x="4086" y="767"/>
                    </a:lnTo>
                    <a:lnTo>
                      <a:pt x="4059" y="706"/>
                    </a:lnTo>
                    <a:lnTo>
                      <a:pt x="4033" y="653"/>
                    </a:lnTo>
                    <a:lnTo>
                      <a:pt x="4068" y="591"/>
                    </a:lnTo>
                    <a:lnTo>
                      <a:pt x="4042" y="529"/>
                    </a:lnTo>
                    <a:lnTo>
                      <a:pt x="4086" y="432"/>
                    </a:lnTo>
                    <a:lnTo>
                      <a:pt x="4130" y="379"/>
                    </a:lnTo>
                    <a:lnTo>
                      <a:pt x="4174" y="309"/>
                    </a:lnTo>
                    <a:lnTo>
                      <a:pt x="4245" y="256"/>
                    </a:lnTo>
                    <a:lnTo>
                      <a:pt x="4236" y="194"/>
                    </a:lnTo>
                    <a:lnTo>
                      <a:pt x="4174" y="176"/>
                    </a:lnTo>
                    <a:lnTo>
                      <a:pt x="4139" y="114"/>
                    </a:lnTo>
                    <a:lnTo>
                      <a:pt x="4174" y="79"/>
                    </a:lnTo>
                    <a:lnTo>
                      <a:pt x="4121" y="35"/>
                    </a:lnTo>
                    <a:lnTo>
                      <a:pt x="4051" y="0"/>
                    </a:lnTo>
                    <a:lnTo>
                      <a:pt x="3971" y="0"/>
                    </a:lnTo>
                    <a:lnTo>
                      <a:pt x="3918" y="9"/>
                    </a:lnTo>
                    <a:lnTo>
                      <a:pt x="3821" y="35"/>
                    </a:lnTo>
                    <a:lnTo>
                      <a:pt x="3759" y="70"/>
                    </a:lnTo>
                    <a:lnTo>
                      <a:pt x="3680" y="61"/>
                    </a:lnTo>
                    <a:lnTo>
                      <a:pt x="3609" y="26"/>
                    </a:lnTo>
                    <a:lnTo>
                      <a:pt x="3539" y="26"/>
                    </a:lnTo>
                    <a:lnTo>
                      <a:pt x="3468" y="61"/>
                    </a:lnTo>
                    <a:lnTo>
                      <a:pt x="3433" y="106"/>
                    </a:lnTo>
                    <a:lnTo>
                      <a:pt x="3345" y="114"/>
                    </a:lnTo>
                    <a:lnTo>
                      <a:pt x="3265" y="88"/>
                    </a:lnTo>
                    <a:lnTo>
                      <a:pt x="3186" y="123"/>
                    </a:lnTo>
                    <a:lnTo>
                      <a:pt x="3133" y="159"/>
                    </a:lnTo>
                    <a:lnTo>
                      <a:pt x="2992" y="132"/>
                    </a:lnTo>
                    <a:lnTo>
                      <a:pt x="2815" y="176"/>
                    </a:lnTo>
                    <a:lnTo>
                      <a:pt x="2753" y="159"/>
                    </a:lnTo>
                    <a:lnTo>
                      <a:pt x="2648" y="123"/>
                    </a:lnTo>
                    <a:lnTo>
                      <a:pt x="2533" y="123"/>
                    </a:lnTo>
                    <a:lnTo>
                      <a:pt x="2427" y="123"/>
                    </a:lnTo>
                    <a:lnTo>
                      <a:pt x="2321" y="114"/>
                    </a:lnTo>
                    <a:lnTo>
                      <a:pt x="2250" y="106"/>
                    </a:lnTo>
                    <a:lnTo>
                      <a:pt x="2215" y="159"/>
                    </a:lnTo>
                    <a:lnTo>
                      <a:pt x="2162" y="220"/>
                    </a:lnTo>
                    <a:lnTo>
                      <a:pt x="2083" y="256"/>
                    </a:lnTo>
                    <a:lnTo>
                      <a:pt x="2030" y="229"/>
                    </a:lnTo>
                    <a:lnTo>
                      <a:pt x="1986" y="176"/>
                    </a:lnTo>
                    <a:lnTo>
                      <a:pt x="1950" y="211"/>
                    </a:lnTo>
                    <a:lnTo>
                      <a:pt x="1880" y="211"/>
                    </a:lnTo>
                    <a:lnTo>
                      <a:pt x="1844" y="291"/>
                    </a:lnTo>
                    <a:lnTo>
                      <a:pt x="1774" y="291"/>
                    </a:lnTo>
                    <a:lnTo>
                      <a:pt x="1739" y="335"/>
                    </a:lnTo>
                    <a:lnTo>
                      <a:pt x="1624" y="326"/>
                    </a:lnTo>
                    <a:lnTo>
                      <a:pt x="1527" y="335"/>
                    </a:lnTo>
                    <a:lnTo>
                      <a:pt x="1447" y="291"/>
                    </a:lnTo>
                    <a:lnTo>
                      <a:pt x="1439" y="344"/>
                    </a:lnTo>
                    <a:lnTo>
                      <a:pt x="1386" y="370"/>
                    </a:lnTo>
                    <a:lnTo>
                      <a:pt x="1359" y="441"/>
                    </a:lnTo>
                    <a:lnTo>
                      <a:pt x="1297" y="476"/>
                    </a:lnTo>
                    <a:lnTo>
                      <a:pt x="1280" y="529"/>
                    </a:lnTo>
                    <a:lnTo>
                      <a:pt x="1236" y="573"/>
                    </a:lnTo>
                    <a:lnTo>
                      <a:pt x="1236" y="626"/>
                    </a:lnTo>
                    <a:lnTo>
                      <a:pt x="1174" y="670"/>
                    </a:lnTo>
                    <a:lnTo>
                      <a:pt x="1165" y="723"/>
                    </a:lnTo>
                    <a:lnTo>
                      <a:pt x="1103" y="767"/>
                    </a:lnTo>
                    <a:lnTo>
                      <a:pt x="1077" y="811"/>
                    </a:lnTo>
                    <a:lnTo>
                      <a:pt x="997" y="820"/>
                    </a:lnTo>
                    <a:lnTo>
                      <a:pt x="927" y="847"/>
                    </a:lnTo>
                    <a:lnTo>
                      <a:pt x="821" y="847"/>
                    </a:lnTo>
                    <a:lnTo>
                      <a:pt x="715" y="917"/>
                    </a:lnTo>
                    <a:lnTo>
                      <a:pt x="618" y="979"/>
                    </a:lnTo>
                    <a:lnTo>
                      <a:pt x="547" y="1023"/>
                    </a:lnTo>
                    <a:lnTo>
                      <a:pt x="468" y="1076"/>
                    </a:lnTo>
                    <a:lnTo>
                      <a:pt x="441" y="1173"/>
                    </a:lnTo>
                    <a:lnTo>
                      <a:pt x="388" y="1217"/>
                    </a:lnTo>
                    <a:lnTo>
                      <a:pt x="300" y="1270"/>
                    </a:lnTo>
                    <a:lnTo>
                      <a:pt x="230" y="1323"/>
                    </a:lnTo>
                    <a:lnTo>
                      <a:pt x="150" y="1367"/>
                    </a:lnTo>
                    <a:lnTo>
                      <a:pt x="106" y="1482"/>
                    </a:lnTo>
                    <a:lnTo>
                      <a:pt x="62" y="1562"/>
                    </a:lnTo>
                    <a:lnTo>
                      <a:pt x="0" y="1614"/>
                    </a:lnTo>
                    <a:lnTo>
                      <a:pt x="71" y="3873"/>
                    </a:lnTo>
                    <a:lnTo>
                      <a:pt x="115" y="3909"/>
                    </a:lnTo>
                    <a:lnTo>
                      <a:pt x="194" y="3891"/>
                    </a:lnTo>
                    <a:lnTo>
                      <a:pt x="238" y="3917"/>
                    </a:lnTo>
                    <a:lnTo>
                      <a:pt x="327" y="3909"/>
                    </a:lnTo>
                    <a:lnTo>
                      <a:pt x="335" y="3953"/>
                    </a:lnTo>
                    <a:lnTo>
                      <a:pt x="415" y="3944"/>
                    </a:lnTo>
                    <a:lnTo>
                      <a:pt x="415" y="3979"/>
                    </a:lnTo>
                    <a:lnTo>
                      <a:pt x="503" y="3953"/>
                    </a:lnTo>
                    <a:lnTo>
                      <a:pt x="530" y="3988"/>
                    </a:lnTo>
                    <a:lnTo>
                      <a:pt x="591" y="3935"/>
                    </a:lnTo>
                    <a:lnTo>
                      <a:pt x="582" y="3882"/>
                    </a:lnTo>
                    <a:lnTo>
                      <a:pt x="627" y="3838"/>
                    </a:lnTo>
                    <a:lnTo>
                      <a:pt x="715" y="3865"/>
                    </a:lnTo>
                    <a:lnTo>
                      <a:pt x="741" y="3926"/>
                    </a:lnTo>
                    <a:lnTo>
                      <a:pt x="803" y="3891"/>
                    </a:lnTo>
                    <a:lnTo>
                      <a:pt x="891" y="3873"/>
                    </a:lnTo>
                    <a:lnTo>
                      <a:pt x="935" y="3794"/>
                    </a:lnTo>
                    <a:lnTo>
                      <a:pt x="1015" y="3776"/>
                    </a:lnTo>
                    <a:lnTo>
                      <a:pt x="1024" y="3706"/>
                    </a:lnTo>
                    <a:lnTo>
                      <a:pt x="1015" y="3670"/>
                    </a:lnTo>
                    <a:lnTo>
                      <a:pt x="1059" y="3635"/>
                    </a:lnTo>
                    <a:lnTo>
                      <a:pt x="1006" y="3582"/>
                    </a:lnTo>
                    <a:lnTo>
                      <a:pt x="1059" y="3520"/>
                    </a:lnTo>
                    <a:lnTo>
                      <a:pt x="1112" y="3476"/>
                    </a:lnTo>
                    <a:lnTo>
                      <a:pt x="1183" y="3485"/>
                    </a:lnTo>
                    <a:lnTo>
                      <a:pt x="1174" y="3432"/>
                    </a:lnTo>
                    <a:lnTo>
                      <a:pt x="1191" y="3388"/>
                    </a:lnTo>
                    <a:lnTo>
                      <a:pt x="1138" y="3335"/>
                    </a:lnTo>
                    <a:lnTo>
                      <a:pt x="1191" y="3282"/>
                    </a:lnTo>
                    <a:lnTo>
                      <a:pt x="1262" y="3273"/>
                    </a:lnTo>
                    <a:lnTo>
                      <a:pt x="1315" y="3229"/>
                    </a:lnTo>
                    <a:lnTo>
                      <a:pt x="1359" y="3282"/>
                    </a:lnTo>
                    <a:lnTo>
                      <a:pt x="1412" y="3256"/>
                    </a:lnTo>
                    <a:lnTo>
                      <a:pt x="1394" y="3194"/>
                    </a:lnTo>
                    <a:lnTo>
                      <a:pt x="1465" y="3212"/>
                    </a:lnTo>
                    <a:lnTo>
                      <a:pt x="1491" y="3176"/>
                    </a:lnTo>
                    <a:lnTo>
                      <a:pt x="1500" y="3123"/>
                    </a:lnTo>
                    <a:lnTo>
                      <a:pt x="1553" y="3123"/>
                    </a:lnTo>
                    <a:lnTo>
                      <a:pt x="1580" y="3070"/>
                    </a:lnTo>
                    <a:lnTo>
                      <a:pt x="1641" y="3070"/>
                    </a:lnTo>
                    <a:lnTo>
                      <a:pt x="1641" y="3035"/>
                    </a:lnTo>
                    <a:lnTo>
                      <a:pt x="1739" y="3053"/>
                    </a:lnTo>
                    <a:lnTo>
                      <a:pt x="1809" y="3044"/>
                    </a:lnTo>
                    <a:lnTo>
                      <a:pt x="1809" y="2991"/>
                    </a:lnTo>
                    <a:lnTo>
                      <a:pt x="1818" y="2920"/>
                    </a:lnTo>
                    <a:lnTo>
                      <a:pt x="1853" y="2903"/>
                    </a:lnTo>
                    <a:lnTo>
                      <a:pt x="1906" y="2947"/>
                    </a:lnTo>
                    <a:lnTo>
                      <a:pt x="1959" y="2885"/>
                    </a:lnTo>
                    <a:lnTo>
                      <a:pt x="2030" y="2920"/>
                    </a:lnTo>
                    <a:lnTo>
                      <a:pt x="2100" y="2920"/>
                    </a:lnTo>
                    <a:lnTo>
                      <a:pt x="2180" y="2876"/>
                    </a:lnTo>
                    <a:lnTo>
                      <a:pt x="2224" y="2929"/>
                    </a:lnTo>
                    <a:lnTo>
                      <a:pt x="2277" y="2903"/>
                    </a:lnTo>
                    <a:lnTo>
                      <a:pt x="2303" y="2947"/>
                    </a:lnTo>
                    <a:lnTo>
                      <a:pt x="2365" y="2920"/>
                    </a:lnTo>
                    <a:lnTo>
                      <a:pt x="2427" y="2947"/>
                    </a:lnTo>
                    <a:lnTo>
                      <a:pt x="2471" y="2894"/>
                    </a:lnTo>
                    <a:lnTo>
                      <a:pt x="2542" y="2894"/>
                    </a:lnTo>
                    <a:lnTo>
                      <a:pt x="2630" y="2894"/>
                    </a:lnTo>
                    <a:lnTo>
                      <a:pt x="2674" y="2841"/>
                    </a:lnTo>
                    <a:lnTo>
                      <a:pt x="2736" y="2850"/>
                    </a:lnTo>
                    <a:lnTo>
                      <a:pt x="2762" y="2788"/>
                    </a:lnTo>
                    <a:lnTo>
                      <a:pt x="2850" y="2806"/>
                    </a:lnTo>
                    <a:lnTo>
                      <a:pt x="2912" y="2770"/>
                    </a:lnTo>
                    <a:lnTo>
                      <a:pt x="3142" y="2770"/>
                    </a:lnTo>
                    <a:lnTo>
                      <a:pt x="3124" y="2709"/>
                    </a:lnTo>
                    <a:lnTo>
                      <a:pt x="3212" y="2691"/>
                    </a:lnTo>
                    <a:lnTo>
                      <a:pt x="3265" y="2656"/>
                    </a:lnTo>
                    <a:lnTo>
                      <a:pt x="3256" y="2603"/>
                    </a:lnTo>
                    <a:lnTo>
                      <a:pt x="3345" y="2603"/>
                    </a:lnTo>
                    <a:lnTo>
                      <a:pt x="3353" y="2559"/>
                    </a:lnTo>
                    <a:lnTo>
                      <a:pt x="3406" y="2541"/>
                    </a:lnTo>
                    <a:lnTo>
                      <a:pt x="3477" y="2541"/>
                    </a:lnTo>
                    <a:lnTo>
                      <a:pt x="3530" y="2514"/>
                    </a:lnTo>
                    <a:lnTo>
                      <a:pt x="3592" y="2532"/>
                    </a:lnTo>
                    <a:lnTo>
                      <a:pt x="3654" y="2541"/>
                    </a:lnTo>
                    <a:lnTo>
                      <a:pt x="3724" y="2532"/>
                    </a:lnTo>
                    <a:lnTo>
                      <a:pt x="3812" y="2541"/>
                    </a:lnTo>
                    <a:lnTo>
                      <a:pt x="3865" y="2550"/>
                    </a:lnTo>
                    <a:lnTo>
                      <a:pt x="3971" y="2470"/>
                    </a:lnTo>
                    <a:lnTo>
                      <a:pt x="4051" y="2364"/>
                    </a:lnTo>
                    <a:lnTo>
                      <a:pt x="4033" y="2347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E675E669-5956-4C80-8AF7-6D2EA5AA7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7871" y="756821"/>
                <a:ext cx="947520" cy="734400"/>
              </a:xfrm>
              <a:custGeom>
                <a:avLst/>
                <a:gdLst>
                  <a:gd name="T0" fmla="*/ 1085 w 2903"/>
                  <a:gd name="T1" fmla="*/ 2188 h 2251"/>
                  <a:gd name="T2" fmla="*/ 1085 w 2903"/>
                  <a:gd name="T3" fmla="*/ 2091 h 2251"/>
                  <a:gd name="T4" fmla="*/ 1164 w 2903"/>
                  <a:gd name="T5" fmla="*/ 1994 h 2251"/>
                  <a:gd name="T6" fmla="*/ 1234 w 2903"/>
                  <a:gd name="T7" fmla="*/ 1844 h 2251"/>
                  <a:gd name="T8" fmla="*/ 1287 w 2903"/>
                  <a:gd name="T9" fmla="*/ 1712 h 2251"/>
                  <a:gd name="T10" fmla="*/ 1340 w 2903"/>
                  <a:gd name="T11" fmla="*/ 1597 h 2251"/>
                  <a:gd name="T12" fmla="*/ 1516 w 2903"/>
                  <a:gd name="T13" fmla="*/ 1465 h 2251"/>
                  <a:gd name="T14" fmla="*/ 1675 w 2903"/>
                  <a:gd name="T15" fmla="*/ 1394 h 2251"/>
                  <a:gd name="T16" fmla="*/ 1834 w 2903"/>
                  <a:gd name="T17" fmla="*/ 1138 h 2251"/>
                  <a:gd name="T18" fmla="*/ 1922 w 2903"/>
                  <a:gd name="T19" fmla="*/ 1006 h 2251"/>
                  <a:gd name="T20" fmla="*/ 1993 w 2903"/>
                  <a:gd name="T21" fmla="*/ 891 h 2251"/>
                  <a:gd name="T22" fmla="*/ 2249 w 2903"/>
                  <a:gd name="T23" fmla="*/ 838 h 2251"/>
                  <a:gd name="T24" fmla="*/ 2478 w 2903"/>
                  <a:gd name="T25" fmla="*/ 759 h 2251"/>
                  <a:gd name="T26" fmla="*/ 2664 w 2903"/>
                  <a:gd name="T27" fmla="*/ 671 h 2251"/>
                  <a:gd name="T28" fmla="*/ 2823 w 2903"/>
                  <a:gd name="T29" fmla="*/ 538 h 2251"/>
                  <a:gd name="T30" fmla="*/ 2893 w 2903"/>
                  <a:gd name="T31" fmla="*/ 406 h 2251"/>
                  <a:gd name="T32" fmla="*/ 2796 w 2903"/>
                  <a:gd name="T33" fmla="*/ 238 h 2251"/>
                  <a:gd name="T34" fmla="*/ 2611 w 2903"/>
                  <a:gd name="T35" fmla="*/ 115 h 2251"/>
                  <a:gd name="T36" fmla="*/ 2364 w 2903"/>
                  <a:gd name="T37" fmla="*/ 18 h 2251"/>
                  <a:gd name="T38" fmla="*/ 2187 w 2903"/>
                  <a:gd name="T39" fmla="*/ 9 h 2251"/>
                  <a:gd name="T40" fmla="*/ 2187 w 2903"/>
                  <a:gd name="T41" fmla="*/ 124 h 2251"/>
                  <a:gd name="T42" fmla="*/ 2055 w 2903"/>
                  <a:gd name="T43" fmla="*/ 168 h 2251"/>
                  <a:gd name="T44" fmla="*/ 2046 w 2903"/>
                  <a:gd name="T45" fmla="*/ 291 h 2251"/>
                  <a:gd name="T46" fmla="*/ 1914 w 2903"/>
                  <a:gd name="T47" fmla="*/ 362 h 2251"/>
                  <a:gd name="T48" fmla="*/ 1799 w 2903"/>
                  <a:gd name="T49" fmla="*/ 282 h 2251"/>
                  <a:gd name="T50" fmla="*/ 1728 w 2903"/>
                  <a:gd name="T51" fmla="*/ 450 h 2251"/>
                  <a:gd name="T52" fmla="*/ 1631 w 2903"/>
                  <a:gd name="T53" fmla="*/ 644 h 2251"/>
                  <a:gd name="T54" fmla="*/ 1472 w 2903"/>
                  <a:gd name="T55" fmla="*/ 724 h 2251"/>
                  <a:gd name="T56" fmla="*/ 1340 w 2903"/>
                  <a:gd name="T57" fmla="*/ 821 h 2251"/>
                  <a:gd name="T58" fmla="*/ 1172 w 2903"/>
                  <a:gd name="T59" fmla="*/ 812 h 2251"/>
                  <a:gd name="T60" fmla="*/ 1041 w 2903"/>
                  <a:gd name="T61" fmla="*/ 856 h 2251"/>
                  <a:gd name="T62" fmla="*/ 873 w 2903"/>
                  <a:gd name="T63" fmla="*/ 962 h 2251"/>
                  <a:gd name="T64" fmla="*/ 732 w 2903"/>
                  <a:gd name="T65" fmla="*/ 1068 h 2251"/>
                  <a:gd name="T66" fmla="*/ 661 w 2903"/>
                  <a:gd name="T67" fmla="*/ 1174 h 2251"/>
                  <a:gd name="T68" fmla="*/ 511 w 2903"/>
                  <a:gd name="T69" fmla="*/ 1253 h 2251"/>
                  <a:gd name="T70" fmla="*/ 353 w 2903"/>
                  <a:gd name="T71" fmla="*/ 1324 h 2251"/>
                  <a:gd name="T72" fmla="*/ 114 w 2903"/>
                  <a:gd name="T73" fmla="*/ 1332 h 2251"/>
                  <a:gd name="T74" fmla="*/ 17 w 2903"/>
                  <a:gd name="T75" fmla="*/ 1474 h 2251"/>
                  <a:gd name="T76" fmla="*/ 0 w 2903"/>
                  <a:gd name="T77" fmla="*/ 1668 h 2251"/>
                  <a:gd name="T78" fmla="*/ 70 w 2903"/>
                  <a:gd name="T79" fmla="*/ 1765 h 2251"/>
                  <a:gd name="T80" fmla="*/ 176 w 2903"/>
                  <a:gd name="T81" fmla="*/ 1800 h 2251"/>
                  <a:gd name="T82" fmla="*/ 414 w 2903"/>
                  <a:gd name="T83" fmla="*/ 1765 h 2251"/>
                  <a:gd name="T84" fmla="*/ 467 w 2903"/>
                  <a:gd name="T85" fmla="*/ 1844 h 2251"/>
                  <a:gd name="T86" fmla="*/ 556 w 2903"/>
                  <a:gd name="T87" fmla="*/ 1879 h 2251"/>
                  <a:gd name="T88" fmla="*/ 661 w 2903"/>
                  <a:gd name="T89" fmla="*/ 1959 h 2251"/>
                  <a:gd name="T90" fmla="*/ 688 w 2903"/>
                  <a:gd name="T91" fmla="*/ 2074 h 2251"/>
                  <a:gd name="T92" fmla="*/ 591 w 2903"/>
                  <a:gd name="T93" fmla="*/ 2188 h 2251"/>
                  <a:gd name="T94" fmla="*/ 661 w 2903"/>
                  <a:gd name="T95" fmla="*/ 2250 h 2251"/>
                  <a:gd name="T96" fmla="*/ 812 w 2903"/>
                  <a:gd name="T97" fmla="*/ 2215 h 2251"/>
                  <a:gd name="T98" fmla="*/ 953 w 2903"/>
                  <a:gd name="T99" fmla="*/ 2224 h 2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03" h="2251">
                    <a:moveTo>
                      <a:pt x="1032" y="2241"/>
                    </a:moveTo>
                    <a:lnTo>
                      <a:pt x="1085" y="2188"/>
                    </a:lnTo>
                    <a:lnTo>
                      <a:pt x="1085" y="2144"/>
                    </a:lnTo>
                    <a:lnTo>
                      <a:pt x="1085" y="2091"/>
                    </a:lnTo>
                    <a:lnTo>
                      <a:pt x="1129" y="2047"/>
                    </a:lnTo>
                    <a:lnTo>
                      <a:pt x="1164" y="1994"/>
                    </a:lnTo>
                    <a:lnTo>
                      <a:pt x="1190" y="1941"/>
                    </a:lnTo>
                    <a:lnTo>
                      <a:pt x="1234" y="1844"/>
                    </a:lnTo>
                    <a:lnTo>
                      <a:pt x="1261" y="1774"/>
                    </a:lnTo>
                    <a:lnTo>
                      <a:pt x="1287" y="1712"/>
                    </a:lnTo>
                    <a:lnTo>
                      <a:pt x="1340" y="1659"/>
                    </a:lnTo>
                    <a:lnTo>
                      <a:pt x="1340" y="1597"/>
                    </a:lnTo>
                    <a:lnTo>
                      <a:pt x="1428" y="1527"/>
                    </a:lnTo>
                    <a:lnTo>
                      <a:pt x="1516" y="1465"/>
                    </a:lnTo>
                    <a:lnTo>
                      <a:pt x="1622" y="1447"/>
                    </a:lnTo>
                    <a:lnTo>
                      <a:pt x="1675" y="1394"/>
                    </a:lnTo>
                    <a:lnTo>
                      <a:pt x="1728" y="1315"/>
                    </a:lnTo>
                    <a:lnTo>
                      <a:pt x="1834" y="1138"/>
                    </a:lnTo>
                    <a:lnTo>
                      <a:pt x="1869" y="1076"/>
                    </a:lnTo>
                    <a:lnTo>
                      <a:pt x="1922" y="1006"/>
                    </a:lnTo>
                    <a:lnTo>
                      <a:pt x="1940" y="953"/>
                    </a:lnTo>
                    <a:lnTo>
                      <a:pt x="1993" y="891"/>
                    </a:lnTo>
                    <a:lnTo>
                      <a:pt x="2090" y="865"/>
                    </a:lnTo>
                    <a:lnTo>
                      <a:pt x="2249" y="838"/>
                    </a:lnTo>
                    <a:lnTo>
                      <a:pt x="2337" y="794"/>
                    </a:lnTo>
                    <a:lnTo>
                      <a:pt x="2478" y="759"/>
                    </a:lnTo>
                    <a:lnTo>
                      <a:pt x="2567" y="732"/>
                    </a:lnTo>
                    <a:lnTo>
                      <a:pt x="2664" y="671"/>
                    </a:lnTo>
                    <a:lnTo>
                      <a:pt x="2708" y="591"/>
                    </a:lnTo>
                    <a:lnTo>
                      <a:pt x="2823" y="538"/>
                    </a:lnTo>
                    <a:lnTo>
                      <a:pt x="2902" y="476"/>
                    </a:lnTo>
                    <a:lnTo>
                      <a:pt x="2893" y="406"/>
                    </a:lnTo>
                    <a:lnTo>
                      <a:pt x="2840" y="309"/>
                    </a:lnTo>
                    <a:lnTo>
                      <a:pt x="2796" y="238"/>
                    </a:lnTo>
                    <a:lnTo>
                      <a:pt x="2717" y="168"/>
                    </a:lnTo>
                    <a:lnTo>
                      <a:pt x="2611" y="115"/>
                    </a:lnTo>
                    <a:lnTo>
                      <a:pt x="2478" y="71"/>
                    </a:lnTo>
                    <a:lnTo>
                      <a:pt x="2364" y="18"/>
                    </a:lnTo>
                    <a:lnTo>
                      <a:pt x="2284" y="0"/>
                    </a:lnTo>
                    <a:lnTo>
                      <a:pt x="2187" y="9"/>
                    </a:lnTo>
                    <a:lnTo>
                      <a:pt x="2134" y="62"/>
                    </a:lnTo>
                    <a:lnTo>
                      <a:pt x="2187" y="124"/>
                    </a:lnTo>
                    <a:lnTo>
                      <a:pt x="2161" y="185"/>
                    </a:lnTo>
                    <a:lnTo>
                      <a:pt x="2055" y="168"/>
                    </a:lnTo>
                    <a:lnTo>
                      <a:pt x="1993" y="212"/>
                    </a:lnTo>
                    <a:lnTo>
                      <a:pt x="2046" y="291"/>
                    </a:lnTo>
                    <a:lnTo>
                      <a:pt x="2020" y="353"/>
                    </a:lnTo>
                    <a:lnTo>
                      <a:pt x="1914" y="362"/>
                    </a:lnTo>
                    <a:lnTo>
                      <a:pt x="1869" y="291"/>
                    </a:lnTo>
                    <a:lnTo>
                      <a:pt x="1799" y="282"/>
                    </a:lnTo>
                    <a:lnTo>
                      <a:pt x="1737" y="309"/>
                    </a:lnTo>
                    <a:lnTo>
                      <a:pt x="1728" y="450"/>
                    </a:lnTo>
                    <a:lnTo>
                      <a:pt x="1667" y="574"/>
                    </a:lnTo>
                    <a:lnTo>
                      <a:pt x="1631" y="644"/>
                    </a:lnTo>
                    <a:lnTo>
                      <a:pt x="1534" y="688"/>
                    </a:lnTo>
                    <a:lnTo>
                      <a:pt x="1472" y="724"/>
                    </a:lnTo>
                    <a:lnTo>
                      <a:pt x="1437" y="776"/>
                    </a:lnTo>
                    <a:lnTo>
                      <a:pt x="1340" y="821"/>
                    </a:lnTo>
                    <a:lnTo>
                      <a:pt x="1243" y="803"/>
                    </a:lnTo>
                    <a:lnTo>
                      <a:pt x="1172" y="812"/>
                    </a:lnTo>
                    <a:lnTo>
                      <a:pt x="1120" y="847"/>
                    </a:lnTo>
                    <a:lnTo>
                      <a:pt x="1041" y="856"/>
                    </a:lnTo>
                    <a:lnTo>
                      <a:pt x="953" y="909"/>
                    </a:lnTo>
                    <a:lnTo>
                      <a:pt x="873" y="962"/>
                    </a:lnTo>
                    <a:lnTo>
                      <a:pt x="820" y="1041"/>
                    </a:lnTo>
                    <a:lnTo>
                      <a:pt x="732" y="1068"/>
                    </a:lnTo>
                    <a:lnTo>
                      <a:pt x="661" y="1112"/>
                    </a:lnTo>
                    <a:lnTo>
                      <a:pt x="661" y="1174"/>
                    </a:lnTo>
                    <a:lnTo>
                      <a:pt x="564" y="1191"/>
                    </a:lnTo>
                    <a:lnTo>
                      <a:pt x="511" y="1253"/>
                    </a:lnTo>
                    <a:lnTo>
                      <a:pt x="441" y="1306"/>
                    </a:lnTo>
                    <a:lnTo>
                      <a:pt x="353" y="1324"/>
                    </a:lnTo>
                    <a:lnTo>
                      <a:pt x="211" y="1324"/>
                    </a:lnTo>
                    <a:lnTo>
                      <a:pt x="114" y="1332"/>
                    </a:lnTo>
                    <a:lnTo>
                      <a:pt x="97" y="1394"/>
                    </a:lnTo>
                    <a:lnTo>
                      <a:pt x="17" y="1474"/>
                    </a:lnTo>
                    <a:lnTo>
                      <a:pt x="8" y="1571"/>
                    </a:lnTo>
                    <a:lnTo>
                      <a:pt x="0" y="1668"/>
                    </a:lnTo>
                    <a:lnTo>
                      <a:pt x="26" y="1729"/>
                    </a:lnTo>
                    <a:lnTo>
                      <a:pt x="70" y="1765"/>
                    </a:lnTo>
                    <a:lnTo>
                      <a:pt x="61" y="1809"/>
                    </a:lnTo>
                    <a:lnTo>
                      <a:pt x="176" y="1800"/>
                    </a:lnTo>
                    <a:lnTo>
                      <a:pt x="300" y="1765"/>
                    </a:lnTo>
                    <a:lnTo>
                      <a:pt x="414" y="1765"/>
                    </a:lnTo>
                    <a:lnTo>
                      <a:pt x="476" y="1774"/>
                    </a:lnTo>
                    <a:lnTo>
                      <a:pt x="467" y="1844"/>
                    </a:lnTo>
                    <a:lnTo>
                      <a:pt x="450" y="1915"/>
                    </a:lnTo>
                    <a:lnTo>
                      <a:pt x="556" y="1879"/>
                    </a:lnTo>
                    <a:lnTo>
                      <a:pt x="600" y="1941"/>
                    </a:lnTo>
                    <a:lnTo>
                      <a:pt x="661" y="1959"/>
                    </a:lnTo>
                    <a:lnTo>
                      <a:pt x="706" y="2012"/>
                    </a:lnTo>
                    <a:lnTo>
                      <a:pt x="688" y="2074"/>
                    </a:lnTo>
                    <a:lnTo>
                      <a:pt x="644" y="2118"/>
                    </a:lnTo>
                    <a:lnTo>
                      <a:pt x="591" y="2188"/>
                    </a:lnTo>
                    <a:lnTo>
                      <a:pt x="653" y="2206"/>
                    </a:lnTo>
                    <a:lnTo>
                      <a:pt x="661" y="2250"/>
                    </a:lnTo>
                    <a:lnTo>
                      <a:pt x="732" y="2215"/>
                    </a:lnTo>
                    <a:lnTo>
                      <a:pt x="812" y="2215"/>
                    </a:lnTo>
                    <a:lnTo>
                      <a:pt x="864" y="2232"/>
                    </a:lnTo>
                    <a:lnTo>
                      <a:pt x="953" y="2224"/>
                    </a:lnTo>
                    <a:lnTo>
                      <a:pt x="1032" y="2241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pPr algn="ctr"/>
                <a:endParaRPr lang="es-CO" sz="800" dirty="0"/>
              </a:p>
            </p:txBody>
          </p:sp>
          <p:sp>
            <p:nvSpPr>
              <p:cNvPr id="12" name="Freeform 10">
                <a:extLst>
                  <a:ext uri="{FF2B5EF4-FFF2-40B4-BE49-F238E27FC236}">
                    <a16:creationId xmlns:a16="http://schemas.microsoft.com/office/drawing/2014/main" id="{18D11A33-6268-48C5-8010-F87ED3448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3710" y="1332821"/>
                <a:ext cx="501120" cy="1128960"/>
              </a:xfrm>
              <a:custGeom>
                <a:avLst/>
                <a:gdLst>
                  <a:gd name="T0" fmla="*/ 423 w 1536"/>
                  <a:gd name="T1" fmla="*/ 1923 h 3459"/>
                  <a:gd name="T2" fmla="*/ 335 w 1536"/>
                  <a:gd name="T3" fmla="*/ 1809 h 3459"/>
                  <a:gd name="T4" fmla="*/ 238 w 1536"/>
                  <a:gd name="T5" fmla="*/ 1747 h 3459"/>
                  <a:gd name="T6" fmla="*/ 150 w 1536"/>
                  <a:gd name="T7" fmla="*/ 1553 h 3459"/>
                  <a:gd name="T8" fmla="*/ 70 w 1536"/>
                  <a:gd name="T9" fmla="*/ 1464 h 3459"/>
                  <a:gd name="T10" fmla="*/ 264 w 1536"/>
                  <a:gd name="T11" fmla="*/ 1385 h 3459"/>
                  <a:gd name="T12" fmla="*/ 432 w 1536"/>
                  <a:gd name="T13" fmla="*/ 1323 h 3459"/>
                  <a:gd name="T14" fmla="*/ 264 w 1536"/>
                  <a:gd name="T15" fmla="*/ 1085 h 3459"/>
                  <a:gd name="T16" fmla="*/ 70 w 1536"/>
                  <a:gd name="T17" fmla="*/ 856 h 3459"/>
                  <a:gd name="T18" fmla="*/ 167 w 1536"/>
                  <a:gd name="T19" fmla="*/ 644 h 3459"/>
                  <a:gd name="T20" fmla="*/ 370 w 1536"/>
                  <a:gd name="T21" fmla="*/ 494 h 3459"/>
                  <a:gd name="T22" fmla="*/ 538 w 1536"/>
                  <a:gd name="T23" fmla="*/ 379 h 3459"/>
                  <a:gd name="T24" fmla="*/ 582 w 1536"/>
                  <a:gd name="T25" fmla="*/ 212 h 3459"/>
                  <a:gd name="T26" fmla="*/ 520 w 1536"/>
                  <a:gd name="T27" fmla="*/ 88 h 3459"/>
                  <a:gd name="T28" fmla="*/ 803 w 1536"/>
                  <a:gd name="T29" fmla="*/ 0 h 3459"/>
                  <a:gd name="T30" fmla="*/ 970 w 1536"/>
                  <a:gd name="T31" fmla="*/ 79 h 3459"/>
                  <a:gd name="T32" fmla="*/ 1103 w 1536"/>
                  <a:gd name="T33" fmla="*/ 176 h 3459"/>
                  <a:gd name="T34" fmla="*/ 1191 w 1536"/>
                  <a:gd name="T35" fmla="*/ 309 h 3459"/>
                  <a:gd name="T36" fmla="*/ 1156 w 1536"/>
                  <a:gd name="T37" fmla="*/ 441 h 3459"/>
                  <a:gd name="T38" fmla="*/ 1315 w 1536"/>
                  <a:gd name="T39" fmla="*/ 450 h 3459"/>
                  <a:gd name="T40" fmla="*/ 1535 w 1536"/>
                  <a:gd name="T41" fmla="*/ 476 h 3459"/>
                  <a:gd name="T42" fmla="*/ 1420 w 1536"/>
                  <a:gd name="T43" fmla="*/ 653 h 3459"/>
                  <a:gd name="T44" fmla="*/ 1376 w 1536"/>
                  <a:gd name="T45" fmla="*/ 935 h 3459"/>
                  <a:gd name="T46" fmla="*/ 1385 w 1536"/>
                  <a:gd name="T47" fmla="*/ 1138 h 3459"/>
                  <a:gd name="T48" fmla="*/ 1253 w 1536"/>
                  <a:gd name="T49" fmla="*/ 1376 h 3459"/>
                  <a:gd name="T50" fmla="*/ 1059 w 1536"/>
                  <a:gd name="T51" fmla="*/ 1606 h 3459"/>
                  <a:gd name="T52" fmla="*/ 979 w 1536"/>
                  <a:gd name="T53" fmla="*/ 1809 h 3459"/>
                  <a:gd name="T54" fmla="*/ 891 w 1536"/>
                  <a:gd name="T55" fmla="*/ 1888 h 3459"/>
                  <a:gd name="T56" fmla="*/ 882 w 1536"/>
                  <a:gd name="T57" fmla="*/ 2109 h 3459"/>
                  <a:gd name="T58" fmla="*/ 856 w 1536"/>
                  <a:gd name="T59" fmla="*/ 2267 h 3459"/>
                  <a:gd name="T60" fmla="*/ 785 w 1536"/>
                  <a:gd name="T61" fmla="*/ 2409 h 3459"/>
                  <a:gd name="T62" fmla="*/ 820 w 1536"/>
                  <a:gd name="T63" fmla="*/ 2567 h 3459"/>
                  <a:gd name="T64" fmla="*/ 900 w 1536"/>
                  <a:gd name="T65" fmla="*/ 2726 h 3459"/>
                  <a:gd name="T66" fmla="*/ 1014 w 1536"/>
                  <a:gd name="T67" fmla="*/ 2629 h 3459"/>
                  <a:gd name="T68" fmla="*/ 944 w 1536"/>
                  <a:gd name="T69" fmla="*/ 2903 h 3459"/>
                  <a:gd name="T70" fmla="*/ 1067 w 1536"/>
                  <a:gd name="T71" fmla="*/ 3106 h 3459"/>
                  <a:gd name="T72" fmla="*/ 1023 w 1536"/>
                  <a:gd name="T73" fmla="*/ 3272 h 3459"/>
                  <a:gd name="T74" fmla="*/ 900 w 1536"/>
                  <a:gd name="T75" fmla="*/ 3431 h 3459"/>
                  <a:gd name="T76" fmla="*/ 714 w 1536"/>
                  <a:gd name="T77" fmla="*/ 3387 h 3459"/>
                  <a:gd name="T78" fmla="*/ 529 w 1536"/>
                  <a:gd name="T79" fmla="*/ 3334 h 3459"/>
                  <a:gd name="T80" fmla="*/ 617 w 1536"/>
                  <a:gd name="T81" fmla="*/ 3167 h 3459"/>
                  <a:gd name="T82" fmla="*/ 503 w 1536"/>
                  <a:gd name="T83" fmla="*/ 2938 h 3459"/>
                  <a:gd name="T84" fmla="*/ 503 w 1536"/>
                  <a:gd name="T85" fmla="*/ 2576 h 3459"/>
                  <a:gd name="T86" fmla="*/ 450 w 1536"/>
                  <a:gd name="T87" fmla="*/ 2338 h 3459"/>
                  <a:gd name="T88" fmla="*/ 344 w 1536"/>
                  <a:gd name="T89" fmla="*/ 2126 h 3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536" h="3459">
                    <a:moveTo>
                      <a:pt x="370" y="2047"/>
                    </a:moveTo>
                    <a:lnTo>
                      <a:pt x="406" y="1985"/>
                    </a:lnTo>
                    <a:lnTo>
                      <a:pt x="423" y="1923"/>
                    </a:lnTo>
                    <a:lnTo>
                      <a:pt x="370" y="1923"/>
                    </a:lnTo>
                    <a:lnTo>
                      <a:pt x="344" y="1862"/>
                    </a:lnTo>
                    <a:lnTo>
                      <a:pt x="335" y="1809"/>
                    </a:lnTo>
                    <a:lnTo>
                      <a:pt x="291" y="1809"/>
                    </a:lnTo>
                    <a:lnTo>
                      <a:pt x="229" y="1809"/>
                    </a:lnTo>
                    <a:lnTo>
                      <a:pt x="238" y="1747"/>
                    </a:lnTo>
                    <a:lnTo>
                      <a:pt x="247" y="1685"/>
                    </a:lnTo>
                    <a:lnTo>
                      <a:pt x="203" y="1615"/>
                    </a:lnTo>
                    <a:lnTo>
                      <a:pt x="150" y="1553"/>
                    </a:lnTo>
                    <a:lnTo>
                      <a:pt x="70" y="1526"/>
                    </a:lnTo>
                    <a:lnTo>
                      <a:pt x="0" y="1491"/>
                    </a:lnTo>
                    <a:lnTo>
                      <a:pt x="70" y="1464"/>
                    </a:lnTo>
                    <a:lnTo>
                      <a:pt x="79" y="1394"/>
                    </a:lnTo>
                    <a:lnTo>
                      <a:pt x="132" y="1376"/>
                    </a:lnTo>
                    <a:lnTo>
                      <a:pt x="264" y="1385"/>
                    </a:lnTo>
                    <a:lnTo>
                      <a:pt x="335" y="1376"/>
                    </a:lnTo>
                    <a:lnTo>
                      <a:pt x="432" y="1385"/>
                    </a:lnTo>
                    <a:lnTo>
                      <a:pt x="432" y="1323"/>
                    </a:lnTo>
                    <a:lnTo>
                      <a:pt x="406" y="1253"/>
                    </a:lnTo>
                    <a:lnTo>
                      <a:pt x="353" y="1164"/>
                    </a:lnTo>
                    <a:lnTo>
                      <a:pt x="264" y="1085"/>
                    </a:lnTo>
                    <a:lnTo>
                      <a:pt x="167" y="1014"/>
                    </a:lnTo>
                    <a:lnTo>
                      <a:pt x="88" y="935"/>
                    </a:lnTo>
                    <a:lnTo>
                      <a:pt x="70" y="856"/>
                    </a:lnTo>
                    <a:lnTo>
                      <a:pt x="70" y="750"/>
                    </a:lnTo>
                    <a:lnTo>
                      <a:pt x="114" y="688"/>
                    </a:lnTo>
                    <a:lnTo>
                      <a:pt x="167" y="644"/>
                    </a:lnTo>
                    <a:lnTo>
                      <a:pt x="194" y="573"/>
                    </a:lnTo>
                    <a:lnTo>
                      <a:pt x="273" y="503"/>
                    </a:lnTo>
                    <a:lnTo>
                      <a:pt x="370" y="494"/>
                    </a:lnTo>
                    <a:lnTo>
                      <a:pt x="450" y="459"/>
                    </a:lnTo>
                    <a:lnTo>
                      <a:pt x="520" y="441"/>
                    </a:lnTo>
                    <a:lnTo>
                      <a:pt x="538" y="379"/>
                    </a:lnTo>
                    <a:lnTo>
                      <a:pt x="609" y="353"/>
                    </a:lnTo>
                    <a:lnTo>
                      <a:pt x="600" y="273"/>
                    </a:lnTo>
                    <a:lnTo>
                      <a:pt x="582" y="212"/>
                    </a:lnTo>
                    <a:lnTo>
                      <a:pt x="635" y="132"/>
                    </a:lnTo>
                    <a:lnTo>
                      <a:pt x="564" y="88"/>
                    </a:lnTo>
                    <a:lnTo>
                      <a:pt x="520" y="88"/>
                    </a:lnTo>
                    <a:lnTo>
                      <a:pt x="564" y="44"/>
                    </a:lnTo>
                    <a:lnTo>
                      <a:pt x="679" y="35"/>
                    </a:lnTo>
                    <a:lnTo>
                      <a:pt x="803" y="0"/>
                    </a:lnTo>
                    <a:lnTo>
                      <a:pt x="917" y="0"/>
                    </a:lnTo>
                    <a:lnTo>
                      <a:pt x="979" y="9"/>
                    </a:lnTo>
                    <a:lnTo>
                      <a:pt x="970" y="79"/>
                    </a:lnTo>
                    <a:lnTo>
                      <a:pt x="953" y="150"/>
                    </a:lnTo>
                    <a:lnTo>
                      <a:pt x="1059" y="114"/>
                    </a:lnTo>
                    <a:lnTo>
                      <a:pt x="1103" y="176"/>
                    </a:lnTo>
                    <a:lnTo>
                      <a:pt x="1164" y="194"/>
                    </a:lnTo>
                    <a:lnTo>
                      <a:pt x="1209" y="247"/>
                    </a:lnTo>
                    <a:lnTo>
                      <a:pt x="1191" y="309"/>
                    </a:lnTo>
                    <a:lnTo>
                      <a:pt x="1147" y="353"/>
                    </a:lnTo>
                    <a:lnTo>
                      <a:pt x="1094" y="423"/>
                    </a:lnTo>
                    <a:lnTo>
                      <a:pt x="1156" y="441"/>
                    </a:lnTo>
                    <a:lnTo>
                      <a:pt x="1164" y="485"/>
                    </a:lnTo>
                    <a:lnTo>
                      <a:pt x="1235" y="450"/>
                    </a:lnTo>
                    <a:lnTo>
                      <a:pt x="1315" y="450"/>
                    </a:lnTo>
                    <a:lnTo>
                      <a:pt x="1367" y="467"/>
                    </a:lnTo>
                    <a:lnTo>
                      <a:pt x="1456" y="459"/>
                    </a:lnTo>
                    <a:lnTo>
                      <a:pt x="1535" y="476"/>
                    </a:lnTo>
                    <a:lnTo>
                      <a:pt x="1517" y="529"/>
                    </a:lnTo>
                    <a:lnTo>
                      <a:pt x="1456" y="582"/>
                    </a:lnTo>
                    <a:lnTo>
                      <a:pt x="1420" y="653"/>
                    </a:lnTo>
                    <a:lnTo>
                      <a:pt x="1429" y="732"/>
                    </a:lnTo>
                    <a:lnTo>
                      <a:pt x="1420" y="820"/>
                    </a:lnTo>
                    <a:lnTo>
                      <a:pt x="1376" y="935"/>
                    </a:lnTo>
                    <a:lnTo>
                      <a:pt x="1359" y="1014"/>
                    </a:lnTo>
                    <a:lnTo>
                      <a:pt x="1438" y="1067"/>
                    </a:lnTo>
                    <a:lnTo>
                      <a:pt x="1385" y="1138"/>
                    </a:lnTo>
                    <a:lnTo>
                      <a:pt x="1350" y="1191"/>
                    </a:lnTo>
                    <a:lnTo>
                      <a:pt x="1323" y="1279"/>
                    </a:lnTo>
                    <a:lnTo>
                      <a:pt x="1253" y="1376"/>
                    </a:lnTo>
                    <a:lnTo>
                      <a:pt x="1164" y="1420"/>
                    </a:lnTo>
                    <a:lnTo>
                      <a:pt x="1103" y="1500"/>
                    </a:lnTo>
                    <a:lnTo>
                      <a:pt x="1059" y="1606"/>
                    </a:lnTo>
                    <a:lnTo>
                      <a:pt x="1023" y="1694"/>
                    </a:lnTo>
                    <a:lnTo>
                      <a:pt x="1023" y="1747"/>
                    </a:lnTo>
                    <a:lnTo>
                      <a:pt x="979" y="1809"/>
                    </a:lnTo>
                    <a:lnTo>
                      <a:pt x="926" y="1826"/>
                    </a:lnTo>
                    <a:lnTo>
                      <a:pt x="882" y="1826"/>
                    </a:lnTo>
                    <a:lnTo>
                      <a:pt x="891" y="1888"/>
                    </a:lnTo>
                    <a:lnTo>
                      <a:pt x="891" y="1976"/>
                    </a:lnTo>
                    <a:lnTo>
                      <a:pt x="873" y="2029"/>
                    </a:lnTo>
                    <a:lnTo>
                      <a:pt x="882" y="2109"/>
                    </a:lnTo>
                    <a:lnTo>
                      <a:pt x="891" y="2170"/>
                    </a:lnTo>
                    <a:lnTo>
                      <a:pt x="900" y="2241"/>
                    </a:lnTo>
                    <a:lnTo>
                      <a:pt x="856" y="2267"/>
                    </a:lnTo>
                    <a:lnTo>
                      <a:pt x="856" y="2312"/>
                    </a:lnTo>
                    <a:lnTo>
                      <a:pt x="820" y="2356"/>
                    </a:lnTo>
                    <a:lnTo>
                      <a:pt x="785" y="2409"/>
                    </a:lnTo>
                    <a:lnTo>
                      <a:pt x="767" y="2479"/>
                    </a:lnTo>
                    <a:lnTo>
                      <a:pt x="785" y="2523"/>
                    </a:lnTo>
                    <a:lnTo>
                      <a:pt x="820" y="2567"/>
                    </a:lnTo>
                    <a:lnTo>
                      <a:pt x="847" y="2620"/>
                    </a:lnTo>
                    <a:lnTo>
                      <a:pt x="838" y="2700"/>
                    </a:lnTo>
                    <a:lnTo>
                      <a:pt x="900" y="2726"/>
                    </a:lnTo>
                    <a:lnTo>
                      <a:pt x="917" y="2656"/>
                    </a:lnTo>
                    <a:lnTo>
                      <a:pt x="953" y="2585"/>
                    </a:lnTo>
                    <a:lnTo>
                      <a:pt x="1014" y="2629"/>
                    </a:lnTo>
                    <a:lnTo>
                      <a:pt x="997" y="2735"/>
                    </a:lnTo>
                    <a:lnTo>
                      <a:pt x="953" y="2815"/>
                    </a:lnTo>
                    <a:lnTo>
                      <a:pt x="944" y="2903"/>
                    </a:lnTo>
                    <a:lnTo>
                      <a:pt x="944" y="2973"/>
                    </a:lnTo>
                    <a:lnTo>
                      <a:pt x="988" y="3035"/>
                    </a:lnTo>
                    <a:lnTo>
                      <a:pt x="1067" y="3106"/>
                    </a:lnTo>
                    <a:lnTo>
                      <a:pt x="1067" y="3176"/>
                    </a:lnTo>
                    <a:lnTo>
                      <a:pt x="1014" y="3194"/>
                    </a:lnTo>
                    <a:lnTo>
                      <a:pt x="1023" y="3272"/>
                    </a:lnTo>
                    <a:lnTo>
                      <a:pt x="1006" y="3325"/>
                    </a:lnTo>
                    <a:lnTo>
                      <a:pt x="935" y="3387"/>
                    </a:lnTo>
                    <a:lnTo>
                      <a:pt x="900" y="3431"/>
                    </a:lnTo>
                    <a:lnTo>
                      <a:pt x="847" y="3458"/>
                    </a:lnTo>
                    <a:lnTo>
                      <a:pt x="776" y="3414"/>
                    </a:lnTo>
                    <a:lnTo>
                      <a:pt x="714" y="3387"/>
                    </a:lnTo>
                    <a:lnTo>
                      <a:pt x="661" y="3387"/>
                    </a:lnTo>
                    <a:lnTo>
                      <a:pt x="564" y="3387"/>
                    </a:lnTo>
                    <a:lnTo>
                      <a:pt x="529" y="3334"/>
                    </a:lnTo>
                    <a:lnTo>
                      <a:pt x="538" y="3264"/>
                    </a:lnTo>
                    <a:lnTo>
                      <a:pt x="609" y="3229"/>
                    </a:lnTo>
                    <a:lnTo>
                      <a:pt x="617" y="3167"/>
                    </a:lnTo>
                    <a:lnTo>
                      <a:pt x="556" y="3097"/>
                    </a:lnTo>
                    <a:lnTo>
                      <a:pt x="511" y="3000"/>
                    </a:lnTo>
                    <a:lnTo>
                      <a:pt x="503" y="2938"/>
                    </a:lnTo>
                    <a:lnTo>
                      <a:pt x="503" y="2841"/>
                    </a:lnTo>
                    <a:lnTo>
                      <a:pt x="520" y="2726"/>
                    </a:lnTo>
                    <a:lnTo>
                      <a:pt x="503" y="2576"/>
                    </a:lnTo>
                    <a:lnTo>
                      <a:pt x="459" y="2479"/>
                    </a:lnTo>
                    <a:lnTo>
                      <a:pt x="441" y="2400"/>
                    </a:lnTo>
                    <a:lnTo>
                      <a:pt x="450" y="2338"/>
                    </a:lnTo>
                    <a:lnTo>
                      <a:pt x="459" y="2250"/>
                    </a:lnTo>
                    <a:lnTo>
                      <a:pt x="432" y="2197"/>
                    </a:lnTo>
                    <a:lnTo>
                      <a:pt x="344" y="2126"/>
                    </a:lnTo>
                    <a:lnTo>
                      <a:pt x="370" y="2047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481DFCC6-F79B-48ED-9293-A7C089007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151" y="1404821"/>
                <a:ext cx="709920" cy="1306080"/>
              </a:xfrm>
              <a:custGeom>
                <a:avLst/>
                <a:gdLst>
                  <a:gd name="T0" fmla="*/ 62 w 2172"/>
                  <a:gd name="T1" fmla="*/ 142 h 3998"/>
                  <a:gd name="T2" fmla="*/ 0 w 2172"/>
                  <a:gd name="T3" fmla="*/ 362 h 3998"/>
                  <a:gd name="T4" fmla="*/ 27 w 2172"/>
                  <a:gd name="T5" fmla="*/ 530 h 3998"/>
                  <a:gd name="T6" fmla="*/ 159 w 2172"/>
                  <a:gd name="T7" fmla="*/ 706 h 3998"/>
                  <a:gd name="T8" fmla="*/ 80 w 2172"/>
                  <a:gd name="T9" fmla="*/ 874 h 3998"/>
                  <a:gd name="T10" fmla="*/ 239 w 2172"/>
                  <a:gd name="T11" fmla="*/ 953 h 3998"/>
                  <a:gd name="T12" fmla="*/ 203 w 2172"/>
                  <a:gd name="T13" fmla="*/ 1165 h 3998"/>
                  <a:gd name="T14" fmla="*/ 397 w 2172"/>
                  <a:gd name="T15" fmla="*/ 1130 h 3998"/>
                  <a:gd name="T16" fmla="*/ 574 w 2172"/>
                  <a:gd name="T17" fmla="*/ 1236 h 3998"/>
                  <a:gd name="T18" fmla="*/ 768 w 2172"/>
                  <a:gd name="T19" fmla="*/ 1377 h 3998"/>
                  <a:gd name="T20" fmla="*/ 795 w 2172"/>
                  <a:gd name="T21" fmla="*/ 1624 h 3998"/>
                  <a:gd name="T22" fmla="*/ 962 w 2172"/>
                  <a:gd name="T23" fmla="*/ 1800 h 3998"/>
                  <a:gd name="T24" fmla="*/ 1148 w 2172"/>
                  <a:gd name="T25" fmla="*/ 1950 h 3998"/>
                  <a:gd name="T26" fmla="*/ 1121 w 2172"/>
                  <a:gd name="T27" fmla="*/ 2092 h 3998"/>
                  <a:gd name="T28" fmla="*/ 1183 w 2172"/>
                  <a:gd name="T29" fmla="*/ 2321 h 3998"/>
                  <a:gd name="T30" fmla="*/ 1165 w 2172"/>
                  <a:gd name="T31" fmla="*/ 2497 h 3998"/>
                  <a:gd name="T32" fmla="*/ 1051 w 2172"/>
                  <a:gd name="T33" fmla="*/ 2595 h 3998"/>
                  <a:gd name="T34" fmla="*/ 909 w 2172"/>
                  <a:gd name="T35" fmla="*/ 2709 h 3998"/>
                  <a:gd name="T36" fmla="*/ 1192 w 2172"/>
                  <a:gd name="T37" fmla="*/ 2903 h 3998"/>
                  <a:gd name="T38" fmla="*/ 1262 w 2172"/>
                  <a:gd name="T39" fmla="*/ 3132 h 3998"/>
                  <a:gd name="T40" fmla="*/ 1324 w 2172"/>
                  <a:gd name="T41" fmla="*/ 3282 h 3998"/>
                  <a:gd name="T42" fmla="*/ 1218 w 2172"/>
                  <a:gd name="T43" fmla="*/ 3423 h 3998"/>
                  <a:gd name="T44" fmla="*/ 1271 w 2172"/>
                  <a:gd name="T45" fmla="*/ 3591 h 3998"/>
                  <a:gd name="T46" fmla="*/ 1412 w 2172"/>
                  <a:gd name="T47" fmla="*/ 3529 h 3998"/>
                  <a:gd name="T48" fmla="*/ 1492 w 2172"/>
                  <a:gd name="T49" fmla="*/ 3591 h 3998"/>
                  <a:gd name="T50" fmla="*/ 1439 w 2172"/>
                  <a:gd name="T51" fmla="*/ 3767 h 3998"/>
                  <a:gd name="T52" fmla="*/ 1492 w 2172"/>
                  <a:gd name="T53" fmla="*/ 3970 h 3998"/>
                  <a:gd name="T54" fmla="*/ 1933 w 2172"/>
                  <a:gd name="T55" fmla="*/ 3741 h 3998"/>
                  <a:gd name="T56" fmla="*/ 2030 w 2172"/>
                  <a:gd name="T57" fmla="*/ 3441 h 3998"/>
                  <a:gd name="T58" fmla="*/ 2127 w 2172"/>
                  <a:gd name="T59" fmla="*/ 3229 h 3998"/>
                  <a:gd name="T60" fmla="*/ 2083 w 2172"/>
                  <a:gd name="T61" fmla="*/ 2983 h 3998"/>
                  <a:gd name="T62" fmla="*/ 2092 w 2172"/>
                  <a:gd name="T63" fmla="*/ 2762 h 3998"/>
                  <a:gd name="T64" fmla="*/ 2171 w 2172"/>
                  <a:gd name="T65" fmla="*/ 2506 h 3998"/>
                  <a:gd name="T66" fmla="*/ 2092 w 2172"/>
                  <a:gd name="T67" fmla="*/ 2180 h 3998"/>
                  <a:gd name="T68" fmla="*/ 2083 w 2172"/>
                  <a:gd name="T69" fmla="*/ 1977 h 3998"/>
                  <a:gd name="T70" fmla="*/ 1933 w 2172"/>
                  <a:gd name="T71" fmla="*/ 1818 h 3998"/>
                  <a:gd name="T72" fmla="*/ 1748 w 2172"/>
                  <a:gd name="T73" fmla="*/ 1818 h 3998"/>
                  <a:gd name="T74" fmla="*/ 1580 w 2172"/>
                  <a:gd name="T75" fmla="*/ 1721 h 3998"/>
                  <a:gd name="T76" fmla="*/ 1412 w 2172"/>
                  <a:gd name="T77" fmla="*/ 1562 h 3998"/>
                  <a:gd name="T78" fmla="*/ 1262 w 2172"/>
                  <a:gd name="T79" fmla="*/ 1553 h 3998"/>
                  <a:gd name="T80" fmla="*/ 1042 w 2172"/>
                  <a:gd name="T81" fmla="*/ 1395 h 3998"/>
                  <a:gd name="T82" fmla="*/ 883 w 2172"/>
                  <a:gd name="T83" fmla="*/ 1297 h 3998"/>
                  <a:gd name="T84" fmla="*/ 874 w 2172"/>
                  <a:gd name="T85" fmla="*/ 1130 h 3998"/>
                  <a:gd name="T86" fmla="*/ 874 w 2172"/>
                  <a:gd name="T87" fmla="*/ 980 h 3998"/>
                  <a:gd name="T88" fmla="*/ 795 w 2172"/>
                  <a:gd name="T89" fmla="*/ 830 h 3998"/>
                  <a:gd name="T90" fmla="*/ 803 w 2172"/>
                  <a:gd name="T91" fmla="*/ 671 h 3998"/>
                  <a:gd name="T92" fmla="*/ 733 w 2172"/>
                  <a:gd name="T93" fmla="*/ 556 h 3998"/>
                  <a:gd name="T94" fmla="*/ 618 w 2172"/>
                  <a:gd name="T95" fmla="*/ 371 h 3998"/>
                  <a:gd name="T96" fmla="*/ 459 w 2172"/>
                  <a:gd name="T97" fmla="*/ 309 h 3998"/>
                  <a:gd name="T98" fmla="*/ 336 w 2172"/>
                  <a:gd name="T99" fmla="*/ 221 h 3998"/>
                  <a:gd name="T100" fmla="*/ 292 w 2172"/>
                  <a:gd name="T101" fmla="*/ 62 h 3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72" h="3998">
                    <a:moveTo>
                      <a:pt x="195" y="27"/>
                    </a:moveTo>
                    <a:lnTo>
                      <a:pt x="115" y="80"/>
                    </a:lnTo>
                    <a:lnTo>
                      <a:pt x="62" y="142"/>
                    </a:lnTo>
                    <a:lnTo>
                      <a:pt x="9" y="212"/>
                    </a:lnTo>
                    <a:lnTo>
                      <a:pt x="0" y="309"/>
                    </a:lnTo>
                    <a:lnTo>
                      <a:pt x="0" y="362"/>
                    </a:lnTo>
                    <a:lnTo>
                      <a:pt x="27" y="406"/>
                    </a:lnTo>
                    <a:lnTo>
                      <a:pt x="9" y="450"/>
                    </a:lnTo>
                    <a:lnTo>
                      <a:pt x="27" y="530"/>
                    </a:lnTo>
                    <a:lnTo>
                      <a:pt x="44" y="600"/>
                    </a:lnTo>
                    <a:lnTo>
                      <a:pt x="97" y="662"/>
                    </a:lnTo>
                    <a:lnTo>
                      <a:pt x="159" y="706"/>
                    </a:lnTo>
                    <a:lnTo>
                      <a:pt x="80" y="742"/>
                    </a:lnTo>
                    <a:lnTo>
                      <a:pt x="80" y="812"/>
                    </a:lnTo>
                    <a:lnTo>
                      <a:pt x="80" y="874"/>
                    </a:lnTo>
                    <a:lnTo>
                      <a:pt x="142" y="900"/>
                    </a:lnTo>
                    <a:lnTo>
                      <a:pt x="247" y="918"/>
                    </a:lnTo>
                    <a:lnTo>
                      <a:pt x="239" y="953"/>
                    </a:lnTo>
                    <a:lnTo>
                      <a:pt x="239" y="1024"/>
                    </a:lnTo>
                    <a:lnTo>
                      <a:pt x="186" y="1094"/>
                    </a:lnTo>
                    <a:lnTo>
                      <a:pt x="203" y="1165"/>
                    </a:lnTo>
                    <a:lnTo>
                      <a:pt x="265" y="1121"/>
                    </a:lnTo>
                    <a:lnTo>
                      <a:pt x="345" y="1112"/>
                    </a:lnTo>
                    <a:lnTo>
                      <a:pt x="397" y="1130"/>
                    </a:lnTo>
                    <a:lnTo>
                      <a:pt x="477" y="1183"/>
                    </a:lnTo>
                    <a:lnTo>
                      <a:pt x="512" y="1227"/>
                    </a:lnTo>
                    <a:lnTo>
                      <a:pt x="574" y="1236"/>
                    </a:lnTo>
                    <a:lnTo>
                      <a:pt x="627" y="1244"/>
                    </a:lnTo>
                    <a:lnTo>
                      <a:pt x="689" y="1315"/>
                    </a:lnTo>
                    <a:lnTo>
                      <a:pt x="768" y="1377"/>
                    </a:lnTo>
                    <a:lnTo>
                      <a:pt x="759" y="1474"/>
                    </a:lnTo>
                    <a:lnTo>
                      <a:pt x="742" y="1553"/>
                    </a:lnTo>
                    <a:lnTo>
                      <a:pt x="795" y="1624"/>
                    </a:lnTo>
                    <a:lnTo>
                      <a:pt x="848" y="1695"/>
                    </a:lnTo>
                    <a:lnTo>
                      <a:pt x="892" y="1765"/>
                    </a:lnTo>
                    <a:lnTo>
                      <a:pt x="962" y="1800"/>
                    </a:lnTo>
                    <a:lnTo>
                      <a:pt x="1024" y="1818"/>
                    </a:lnTo>
                    <a:lnTo>
                      <a:pt x="1086" y="1862"/>
                    </a:lnTo>
                    <a:lnTo>
                      <a:pt x="1148" y="1950"/>
                    </a:lnTo>
                    <a:lnTo>
                      <a:pt x="1183" y="2003"/>
                    </a:lnTo>
                    <a:lnTo>
                      <a:pt x="1183" y="2074"/>
                    </a:lnTo>
                    <a:lnTo>
                      <a:pt x="1121" y="2092"/>
                    </a:lnTo>
                    <a:lnTo>
                      <a:pt x="1139" y="2171"/>
                    </a:lnTo>
                    <a:lnTo>
                      <a:pt x="1156" y="2242"/>
                    </a:lnTo>
                    <a:lnTo>
                      <a:pt x="1183" y="2321"/>
                    </a:lnTo>
                    <a:lnTo>
                      <a:pt x="1209" y="2365"/>
                    </a:lnTo>
                    <a:lnTo>
                      <a:pt x="1253" y="2418"/>
                    </a:lnTo>
                    <a:lnTo>
                      <a:pt x="1165" y="2497"/>
                    </a:lnTo>
                    <a:lnTo>
                      <a:pt x="1139" y="2568"/>
                    </a:lnTo>
                    <a:lnTo>
                      <a:pt x="1095" y="2630"/>
                    </a:lnTo>
                    <a:lnTo>
                      <a:pt x="1051" y="2595"/>
                    </a:lnTo>
                    <a:lnTo>
                      <a:pt x="998" y="2621"/>
                    </a:lnTo>
                    <a:lnTo>
                      <a:pt x="980" y="2674"/>
                    </a:lnTo>
                    <a:lnTo>
                      <a:pt x="909" y="2709"/>
                    </a:lnTo>
                    <a:lnTo>
                      <a:pt x="1024" y="2797"/>
                    </a:lnTo>
                    <a:lnTo>
                      <a:pt x="1112" y="2842"/>
                    </a:lnTo>
                    <a:lnTo>
                      <a:pt x="1192" y="2903"/>
                    </a:lnTo>
                    <a:lnTo>
                      <a:pt x="1253" y="2974"/>
                    </a:lnTo>
                    <a:lnTo>
                      <a:pt x="1271" y="3044"/>
                    </a:lnTo>
                    <a:lnTo>
                      <a:pt x="1262" y="3132"/>
                    </a:lnTo>
                    <a:lnTo>
                      <a:pt x="1306" y="3167"/>
                    </a:lnTo>
                    <a:lnTo>
                      <a:pt x="1359" y="3211"/>
                    </a:lnTo>
                    <a:lnTo>
                      <a:pt x="1324" y="3282"/>
                    </a:lnTo>
                    <a:lnTo>
                      <a:pt x="1236" y="3308"/>
                    </a:lnTo>
                    <a:lnTo>
                      <a:pt x="1236" y="3370"/>
                    </a:lnTo>
                    <a:lnTo>
                      <a:pt x="1218" y="3423"/>
                    </a:lnTo>
                    <a:lnTo>
                      <a:pt x="1209" y="3494"/>
                    </a:lnTo>
                    <a:lnTo>
                      <a:pt x="1236" y="3555"/>
                    </a:lnTo>
                    <a:lnTo>
                      <a:pt x="1271" y="3591"/>
                    </a:lnTo>
                    <a:lnTo>
                      <a:pt x="1333" y="3635"/>
                    </a:lnTo>
                    <a:lnTo>
                      <a:pt x="1386" y="3599"/>
                    </a:lnTo>
                    <a:lnTo>
                      <a:pt x="1412" y="3529"/>
                    </a:lnTo>
                    <a:lnTo>
                      <a:pt x="1439" y="3476"/>
                    </a:lnTo>
                    <a:lnTo>
                      <a:pt x="1501" y="3546"/>
                    </a:lnTo>
                    <a:lnTo>
                      <a:pt x="1492" y="3591"/>
                    </a:lnTo>
                    <a:lnTo>
                      <a:pt x="1430" y="3652"/>
                    </a:lnTo>
                    <a:lnTo>
                      <a:pt x="1465" y="3714"/>
                    </a:lnTo>
                    <a:lnTo>
                      <a:pt x="1439" y="3767"/>
                    </a:lnTo>
                    <a:lnTo>
                      <a:pt x="1456" y="3838"/>
                    </a:lnTo>
                    <a:lnTo>
                      <a:pt x="1492" y="3891"/>
                    </a:lnTo>
                    <a:lnTo>
                      <a:pt x="1492" y="3970"/>
                    </a:lnTo>
                    <a:lnTo>
                      <a:pt x="1554" y="3997"/>
                    </a:lnTo>
                    <a:lnTo>
                      <a:pt x="1633" y="3997"/>
                    </a:lnTo>
                    <a:lnTo>
                      <a:pt x="1933" y="3741"/>
                    </a:lnTo>
                    <a:lnTo>
                      <a:pt x="1986" y="3661"/>
                    </a:lnTo>
                    <a:lnTo>
                      <a:pt x="2021" y="3529"/>
                    </a:lnTo>
                    <a:lnTo>
                      <a:pt x="2030" y="3441"/>
                    </a:lnTo>
                    <a:lnTo>
                      <a:pt x="2065" y="3352"/>
                    </a:lnTo>
                    <a:lnTo>
                      <a:pt x="2110" y="3308"/>
                    </a:lnTo>
                    <a:lnTo>
                      <a:pt x="2127" y="3229"/>
                    </a:lnTo>
                    <a:lnTo>
                      <a:pt x="2118" y="3141"/>
                    </a:lnTo>
                    <a:lnTo>
                      <a:pt x="2110" y="3070"/>
                    </a:lnTo>
                    <a:lnTo>
                      <a:pt x="2083" y="2983"/>
                    </a:lnTo>
                    <a:lnTo>
                      <a:pt x="2039" y="2921"/>
                    </a:lnTo>
                    <a:lnTo>
                      <a:pt x="2048" y="2833"/>
                    </a:lnTo>
                    <a:lnTo>
                      <a:pt x="2092" y="2762"/>
                    </a:lnTo>
                    <a:lnTo>
                      <a:pt x="2154" y="2718"/>
                    </a:lnTo>
                    <a:lnTo>
                      <a:pt x="2154" y="2621"/>
                    </a:lnTo>
                    <a:lnTo>
                      <a:pt x="2171" y="2506"/>
                    </a:lnTo>
                    <a:lnTo>
                      <a:pt x="2154" y="2356"/>
                    </a:lnTo>
                    <a:lnTo>
                      <a:pt x="2110" y="2259"/>
                    </a:lnTo>
                    <a:lnTo>
                      <a:pt x="2092" y="2180"/>
                    </a:lnTo>
                    <a:lnTo>
                      <a:pt x="2101" y="2118"/>
                    </a:lnTo>
                    <a:lnTo>
                      <a:pt x="2110" y="2030"/>
                    </a:lnTo>
                    <a:lnTo>
                      <a:pt x="2083" y="1977"/>
                    </a:lnTo>
                    <a:lnTo>
                      <a:pt x="1995" y="1906"/>
                    </a:lnTo>
                    <a:lnTo>
                      <a:pt x="2021" y="1827"/>
                    </a:lnTo>
                    <a:lnTo>
                      <a:pt x="1933" y="1818"/>
                    </a:lnTo>
                    <a:lnTo>
                      <a:pt x="1854" y="1809"/>
                    </a:lnTo>
                    <a:lnTo>
                      <a:pt x="1809" y="1774"/>
                    </a:lnTo>
                    <a:lnTo>
                      <a:pt x="1748" y="1818"/>
                    </a:lnTo>
                    <a:lnTo>
                      <a:pt x="1686" y="1809"/>
                    </a:lnTo>
                    <a:lnTo>
                      <a:pt x="1651" y="1739"/>
                    </a:lnTo>
                    <a:lnTo>
                      <a:pt x="1580" y="1721"/>
                    </a:lnTo>
                    <a:lnTo>
                      <a:pt x="1501" y="1659"/>
                    </a:lnTo>
                    <a:lnTo>
                      <a:pt x="1474" y="1589"/>
                    </a:lnTo>
                    <a:lnTo>
                      <a:pt x="1412" y="1562"/>
                    </a:lnTo>
                    <a:lnTo>
                      <a:pt x="1351" y="1589"/>
                    </a:lnTo>
                    <a:lnTo>
                      <a:pt x="1315" y="1492"/>
                    </a:lnTo>
                    <a:lnTo>
                      <a:pt x="1262" y="1553"/>
                    </a:lnTo>
                    <a:lnTo>
                      <a:pt x="1165" y="1518"/>
                    </a:lnTo>
                    <a:lnTo>
                      <a:pt x="1112" y="1456"/>
                    </a:lnTo>
                    <a:lnTo>
                      <a:pt x="1042" y="1395"/>
                    </a:lnTo>
                    <a:lnTo>
                      <a:pt x="971" y="1350"/>
                    </a:lnTo>
                    <a:lnTo>
                      <a:pt x="892" y="1368"/>
                    </a:lnTo>
                    <a:lnTo>
                      <a:pt x="883" y="1297"/>
                    </a:lnTo>
                    <a:lnTo>
                      <a:pt x="901" y="1227"/>
                    </a:lnTo>
                    <a:lnTo>
                      <a:pt x="909" y="1183"/>
                    </a:lnTo>
                    <a:lnTo>
                      <a:pt x="874" y="1130"/>
                    </a:lnTo>
                    <a:lnTo>
                      <a:pt x="839" y="1050"/>
                    </a:lnTo>
                    <a:lnTo>
                      <a:pt x="918" y="997"/>
                    </a:lnTo>
                    <a:lnTo>
                      <a:pt x="874" y="980"/>
                    </a:lnTo>
                    <a:lnTo>
                      <a:pt x="821" y="944"/>
                    </a:lnTo>
                    <a:lnTo>
                      <a:pt x="803" y="909"/>
                    </a:lnTo>
                    <a:lnTo>
                      <a:pt x="795" y="830"/>
                    </a:lnTo>
                    <a:lnTo>
                      <a:pt x="856" y="794"/>
                    </a:lnTo>
                    <a:lnTo>
                      <a:pt x="865" y="750"/>
                    </a:lnTo>
                    <a:lnTo>
                      <a:pt x="803" y="671"/>
                    </a:lnTo>
                    <a:lnTo>
                      <a:pt x="750" y="644"/>
                    </a:lnTo>
                    <a:lnTo>
                      <a:pt x="680" y="609"/>
                    </a:lnTo>
                    <a:lnTo>
                      <a:pt x="733" y="556"/>
                    </a:lnTo>
                    <a:lnTo>
                      <a:pt x="715" y="477"/>
                    </a:lnTo>
                    <a:lnTo>
                      <a:pt x="662" y="389"/>
                    </a:lnTo>
                    <a:lnTo>
                      <a:pt x="618" y="371"/>
                    </a:lnTo>
                    <a:lnTo>
                      <a:pt x="539" y="353"/>
                    </a:lnTo>
                    <a:lnTo>
                      <a:pt x="468" y="362"/>
                    </a:lnTo>
                    <a:lnTo>
                      <a:pt x="459" y="309"/>
                    </a:lnTo>
                    <a:lnTo>
                      <a:pt x="406" y="274"/>
                    </a:lnTo>
                    <a:lnTo>
                      <a:pt x="345" y="274"/>
                    </a:lnTo>
                    <a:lnTo>
                      <a:pt x="336" y="221"/>
                    </a:lnTo>
                    <a:lnTo>
                      <a:pt x="292" y="186"/>
                    </a:lnTo>
                    <a:lnTo>
                      <a:pt x="300" y="124"/>
                    </a:lnTo>
                    <a:lnTo>
                      <a:pt x="292" y="62"/>
                    </a:lnTo>
                    <a:lnTo>
                      <a:pt x="283" y="0"/>
                    </a:lnTo>
                    <a:lnTo>
                      <a:pt x="195" y="27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8E06390-FCBB-44D9-8028-1AAE6CA62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550" y="1620821"/>
                <a:ext cx="466560" cy="643680"/>
              </a:xfrm>
              <a:custGeom>
                <a:avLst/>
                <a:gdLst>
                  <a:gd name="T0" fmla="*/ 1112 w 1430"/>
                  <a:gd name="T1" fmla="*/ 1835 h 1969"/>
                  <a:gd name="T2" fmla="*/ 1006 w 1430"/>
                  <a:gd name="T3" fmla="*/ 1791 h 1969"/>
                  <a:gd name="T4" fmla="*/ 865 w 1430"/>
                  <a:gd name="T5" fmla="*/ 1774 h 1969"/>
                  <a:gd name="T6" fmla="*/ 776 w 1430"/>
                  <a:gd name="T7" fmla="*/ 1809 h 1969"/>
                  <a:gd name="T8" fmla="*/ 618 w 1430"/>
                  <a:gd name="T9" fmla="*/ 1827 h 1969"/>
                  <a:gd name="T10" fmla="*/ 582 w 1430"/>
                  <a:gd name="T11" fmla="*/ 1738 h 1969"/>
                  <a:gd name="T12" fmla="*/ 485 w 1430"/>
                  <a:gd name="T13" fmla="*/ 1694 h 1969"/>
                  <a:gd name="T14" fmla="*/ 459 w 1430"/>
                  <a:gd name="T15" fmla="*/ 1571 h 1969"/>
                  <a:gd name="T16" fmla="*/ 450 w 1430"/>
                  <a:gd name="T17" fmla="*/ 1438 h 1969"/>
                  <a:gd name="T18" fmla="*/ 406 w 1430"/>
                  <a:gd name="T19" fmla="*/ 1359 h 1969"/>
                  <a:gd name="T20" fmla="*/ 565 w 1430"/>
                  <a:gd name="T21" fmla="*/ 1324 h 1969"/>
                  <a:gd name="T22" fmla="*/ 591 w 1430"/>
                  <a:gd name="T23" fmla="*/ 1200 h 1969"/>
                  <a:gd name="T24" fmla="*/ 494 w 1430"/>
                  <a:gd name="T25" fmla="*/ 1130 h 1969"/>
                  <a:gd name="T26" fmla="*/ 397 w 1430"/>
                  <a:gd name="T27" fmla="*/ 1050 h 1969"/>
                  <a:gd name="T28" fmla="*/ 291 w 1430"/>
                  <a:gd name="T29" fmla="*/ 997 h 1969"/>
                  <a:gd name="T30" fmla="*/ 212 w 1430"/>
                  <a:gd name="T31" fmla="*/ 944 h 1969"/>
                  <a:gd name="T32" fmla="*/ 79 w 1430"/>
                  <a:gd name="T33" fmla="*/ 883 h 1969"/>
                  <a:gd name="T34" fmla="*/ 0 w 1430"/>
                  <a:gd name="T35" fmla="*/ 785 h 1969"/>
                  <a:gd name="T36" fmla="*/ 168 w 1430"/>
                  <a:gd name="T37" fmla="*/ 680 h 1969"/>
                  <a:gd name="T38" fmla="*/ 132 w 1430"/>
                  <a:gd name="T39" fmla="*/ 521 h 1969"/>
                  <a:gd name="T40" fmla="*/ 35 w 1430"/>
                  <a:gd name="T41" fmla="*/ 415 h 1969"/>
                  <a:gd name="T42" fmla="*/ 97 w 1430"/>
                  <a:gd name="T43" fmla="*/ 247 h 1969"/>
                  <a:gd name="T44" fmla="*/ 115 w 1430"/>
                  <a:gd name="T45" fmla="*/ 62 h 1969"/>
                  <a:gd name="T46" fmla="*/ 203 w 1430"/>
                  <a:gd name="T47" fmla="*/ 27 h 1969"/>
                  <a:gd name="T48" fmla="*/ 256 w 1430"/>
                  <a:gd name="T49" fmla="*/ 80 h 1969"/>
                  <a:gd name="T50" fmla="*/ 256 w 1430"/>
                  <a:gd name="T51" fmla="*/ 212 h 1969"/>
                  <a:gd name="T52" fmla="*/ 423 w 1430"/>
                  <a:gd name="T53" fmla="*/ 256 h 1969"/>
                  <a:gd name="T54" fmla="*/ 415 w 1430"/>
                  <a:gd name="T55" fmla="*/ 362 h 1969"/>
                  <a:gd name="T56" fmla="*/ 379 w 1430"/>
                  <a:gd name="T57" fmla="*/ 503 h 1969"/>
                  <a:gd name="T58" fmla="*/ 521 w 1430"/>
                  <a:gd name="T59" fmla="*/ 450 h 1969"/>
                  <a:gd name="T60" fmla="*/ 653 w 1430"/>
                  <a:gd name="T61" fmla="*/ 521 h 1969"/>
                  <a:gd name="T62" fmla="*/ 750 w 1430"/>
                  <a:gd name="T63" fmla="*/ 574 h 1969"/>
                  <a:gd name="T64" fmla="*/ 865 w 1430"/>
                  <a:gd name="T65" fmla="*/ 653 h 1969"/>
                  <a:gd name="T66" fmla="*/ 935 w 1430"/>
                  <a:gd name="T67" fmla="*/ 812 h 1969"/>
                  <a:gd name="T68" fmla="*/ 971 w 1430"/>
                  <a:gd name="T69" fmla="*/ 962 h 1969"/>
                  <a:gd name="T70" fmla="*/ 1068 w 1430"/>
                  <a:gd name="T71" fmla="*/ 1103 h 1969"/>
                  <a:gd name="T72" fmla="*/ 1200 w 1430"/>
                  <a:gd name="T73" fmla="*/ 1156 h 1969"/>
                  <a:gd name="T74" fmla="*/ 1324 w 1430"/>
                  <a:gd name="T75" fmla="*/ 1288 h 1969"/>
                  <a:gd name="T76" fmla="*/ 1359 w 1430"/>
                  <a:gd name="T77" fmla="*/ 1412 h 1969"/>
                  <a:gd name="T78" fmla="*/ 1315 w 1430"/>
                  <a:gd name="T79" fmla="*/ 1509 h 1969"/>
                  <a:gd name="T80" fmla="*/ 1359 w 1430"/>
                  <a:gd name="T81" fmla="*/ 1659 h 1969"/>
                  <a:gd name="T82" fmla="*/ 1429 w 1430"/>
                  <a:gd name="T83" fmla="*/ 1756 h 1969"/>
                  <a:gd name="T84" fmla="*/ 1315 w 1430"/>
                  <a:gd name="T85" fmla="*/ 1906 h 1969"/>
                  <a:gd name="T86" fmla="*/ 1227 w 1430"/>
                  <a:gd name="T87" fmla="*/ 1933 h 1969"/>
                  <a:gd name="T88" fmla="*/ 1129 w 1430"/>
                  <a:gd name="T89" fmla="*/ 1941 h 1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430" h="1969">
                    <a:moveTo>
                      <a:pt x="1121" y="1888"/>
                    </a:moveTo>
                    <a:lnTo>
                      <a:pt x="1112" y="1835"/>
                    </a:lnTo>
                    <a:lnTo>
                      <a:pt x="1041" y="1827"/>
                    </a:lnTo>
                    <a:lnTo>
                      <a:pt x="1006" y="1791"/>
                    </a:lnTo>
                    <a:lnTo>
                      <a:pt x="944" y="1765"/>
                    </a:lnTo>
                    <a:lnTo>
                      <a:pt x="865" y="1774"/>
                    </a:lnTo>
                    <a:lnTo>
                      <a:pt x="856" y="1712"/>
                    </a:lnTo>
                    <a:lnTo>
                      <a:pt x="776" y="1809"/>
                    </a:lnTo>
                    <a:lnTo>
                      <a:pt x="688" y="1844"/>
                    </a:lnTo>
                    <a:lnTo>
                      <a:pt x="618" y="1827"/>
                    </a:lnTo>
                    <a:lnTo>
                      <a:pt x="626" y="1765"/>
                    </a:lnTo>
                    <a:lnTo>
                      <a:pt x="582" y="1738"/>
                    </a:lnTo>
                    <a:lnTo>
                      <a:pt x="503" y="1738"/>
                    </a:lnTo>
                    <a:lnTo>
                      <a:pt x="485" y="1694"/>
                    </a:lnTo>
                    <a:lnTo>
                      <a:pt x="476" y="1633"/>
                    </a:lnTo>
                    <a:lnTo>
                      <a:pt x="459" y="1571"/>
                    </a:lnTo>
                    <a:lnTo>
                      <a:pt x="441" y="1500"/>
                    </a:lnTo>
                    <a:lnTo>
                      <a:pt x="450" y="1438"/>
                    </a:lnTo>
                    <a:lnTo>
                      <a:pt x="379" y="1403"/>
                    </a:lnTo>
                    <a:lnTo>
                      <a:pt x="406" y="1359"/>
                    </a:lnTo>
                    <a:lnTo>
                      <a:pt x="485" y="1333"/>
                    </a:lnTo>
                    <a:lnTo>
                      <a:pt x="565" y="1324"/>
                    </a:lnTo>
                    <a:lnTo>
                      <a:pt x="600" y="1288"/>
                    </a:lnTo>
                    <a:lnTo>
                      <a:pt x="591" y="1200"/>
                    </a:lnTo>
                    <a:lnTo>
                      <a:pt x="565" y="1138"/>
                    </a:lnTo>
                    <a:lnTo>
                      <a:pt x="494" y="1130"/>
                    </a:lnTo>
                    <a:lnTo>
                      <a:pt x="476" y="1077"/>
                    </a:lnTo>
                    <a:lnTo>
                      <a:pt x="397" y="1050"/>
                    </a:lnTo>
                    <a:lnTo>
                      <a:pt x="344" y="1015"/>
                    </a:lnTo>
                    <a:lnTo>
                      <a:pt x="291" y="997"/>
                    </a:lnTo>
                    <a:lnTo>
                      <a:pt x="300" y="953"/>
                    </a:lnTo>
                    <a:lnTo>
                      <a:pt x="212" y="944"/>
                    </a:lnTo>
                    <a:lnTo>
                      <a:pt x="141" y="883"/>
                    </a:lnTo>
                    <a:lnTo>
                      <a:pt x="79" y="883"/>
                    </a:lnTo>
                    <a:lnTo>
                      <a:pt x="18" y="865"/>
                    </a:lnTo>
                    <a:lnTo>
                      <a:pt x="0" y="785"/>
                    </a:lnTo>
                    <a:lnTo>
                      <a:pt x="97" y="733"/>
                    </a:lnTo>
                    <a:lnTo>
                      <a:pt x="168" y="680"/>
                    </a:lnTo>
                    <a:lnTo>
                      <a:pt x="168" y="609"/>
                    </a:lnTo>
                    <a:lnTo>
                      <a:pt x="132" y="521"/>
                    </a:lnTo>
                    <a:lnTo>
                      <a:pt x="88" y="468"/>
                    </a:lnTo>
                    <a:lnTo>
                      <a:pt x="35" y="415"/>
                    </a:lnTo>
                    <a:lnTo>
                      <a:pt x="79" y="344"/>
                    </a:lnTo>
                    <a:lnTo>
                      <a:pt x="97" y="247"/>
                    </a:lnTo>
                    <a:lnTo>
                      <a:pt x="123" y="141"/>
                    </a:lnTo>
                    <a:lnTo>
                      <a:pt x="115" y="62"/>
                    </a:lnTo>
                    <a:lnTo>
                      <a:pt x="159" y="0"/>
                    </a:lnTo>
                    <a:lnTo>
                      <a:pt x="203" y="27"/>
                    </a:lnTo>
                    <a:lnTo>
                      <a:pt x="194" y="97"/>
                    </a:lnTo>
                    <a:lnTo>
                      <a:pt x="256" y="80"/>
                    </a:lnTo>
                    <a:lnTo>
                      <a:pt x="256" y="150"/>
                    </a:lnTo>
                    <a:lnTo>
                      <a:pt x="256" y="212"/>
                    </a:lnTo>
                    <a:lnTo>
                      <a:pt x="318" y="238"/>
                    </a:lnTo>
                    <a:lnTo>
                      <a:pt x="423" y="256"/>
                    </a:lnTo>
                    <a:lnTo>
                      <a:pt x="415" y="291"/>
                    </a:lnTo>
                    <a:lnTo>
                      <a:pt x="415" y="362"/>
                    </a:lnTo>
                    <a:lnTo>
                      <a:pt x="362" y="432"/>
                    </a:lnTo>
                    <a:lnTo>
                      <a:pt x="379" y="503"/>
                    </a:lnTo>
                    <a:lnTo>
                      <a:pt x="441" y="459"/>
                    </a:lnTo>
                    <a:lnTo>
                      <a:pt x="521" y="450"/>
                    </a:lnTo>
                    <a:lnTo>
                      <a:pt x="573" y="468"/>
                    </a:lnTo>
                    <a:lnTo>
                      <a:pt x="653" y="521"/>
                    </a:lnTo>
                    <a:lnTo>
                      <a:pt x="688" y="565"/>
                    </a:lnTo>
                    <a:lnTo>
                      <a:pt x="750" y="574"/>
                    </a:lnTo>
                    <a:lnTo>
                      <a:pt x="803" y="582"/>
                    </a:lnTo>
                    <a:lnTo>
                      <a:pt x="865" y="653"/>
                    </a:lnTo>
                    <a:lnTo>
                      <a:pt x="944" y="715"/>
                    </a:lnTo>
                    <a:lnTo>
                      <a:pt x="935" y="812"/>
                    </a:lnTo>
                    <a:lnTo>
                      <a:pt x="918" y="891"/>
                    </a:lnTo>
                    <a:lnTo>
                      <a:pt x="971" y="962"/>
                    </a:lnTo>
                    <a:lnTo>
                      <a:pt x="1024" y="1033"/>
                    </a:lnTo>
                    <a:lnTo>
                      <a:pt x="1068" y="1103"/>
                    </a:lnTo>
                    <a:lnTo>
                      <a:pt x="1138" y="1138"/>
                    </a:lnTo>
                    <a:lnTo>
                      <a:pt x="1200" y="1156"/>
                    </a:lnTo>
                    <a:lnTo>
                      <a:pt x="1262" y="1200"/>
                    </a:lnTo>
                    <a:lnTo>
                      <a:pt x="1324" y="1288"/>
                    </a:lnTo>
                    <a:lnTo>
                      <a:pt x="1359" y="1341"/>
                    </a:lnTo>
                    <a:lnTo>
                      <a:pt x="1359" y="1412"/>
                    </a:lnTo>
                    <a:lnTo>
                      <a:pt x="1297" y="1430"/>
                    </a:lnTo>
                    <a:lnTo>
                      <a:pt x="1315" y="1509"/>
                    </a:lnTo>
                    <a:lnTo>
                      <a:pt x="1332" y="1580"/>
                    </a:lnTo>
                    <a:lnTo>
                      <a:pt x="1359" y="1659"/>
                    </a:lnTo>
                    <a:lnTo>
                      <a:pt x="1385" y="1703"/>
                    </a:lnTo>
                    <a:lnTo>
                      <a:pt x="1429" y="1756"/>
                    </a:lnTo>
                    <a:lnTo>
                      <a:pt x="1341" y="1835"/>
                    </a:lnTo>
                    <a:lnTo>
                      <a:pt x="1315" y="1906"/>
                    </a:lnTo>
                    <a:lnTo>
                      <a:pt x="1271" y="1968"/>
                    </a:lnTo>
                    <a:lnTo>
                      <a:pt x="1227" y="1933"/>
                    </a:lnTo>
                    <a:lnTo>
                      <a:pt x="1174" y="1959"/>
                    </a:lnTo>
                    <a:lnTo>
                      <a:pt x="1129" y="1941"/>
                    </a:lnTo>
                    <a:lnTo>
                      <a:pt x="1121" y="1888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3D569E3-732E-4CF5-BDCE-1FB6F4570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751" y="3161621"/>
                <a:ext cx="492480" cy="351360"/>
              </a:xfrm>
              <a:custGeom>
                <a:avLst/>
                <a:gdLst>
                  <a:gd name="T0" fmla="*/ 1438 w 1510"/>
                  <a:gd name="T1" fmla="*/ 0 h 1077"/>
                  <a:gd name="T2" fmla="*/ 1323 w 1510"/>
                  <a:gd name="T3" fmla="*/ 79 h 1077"/>
                  <a:gd name="T4" fmla="*/ 1165 w 1510"/>
                  <a:gd name="T5" fmla="*/ 35 h 1077"/>
                  <a:gd name="T6" fmla="*/ 1006 w 1510"/>
                  <a:gd name="T7" fmla="*/ 115 h 1077"/>
                  <a:gd name="T8" fmla="*/ 935 w 1510"/>
                  <a:gd name="T9" fmla="*/ 194 h 1077"/>
                  <a:gd name="T10" fmla="*/ 776 w 1510"/>
                  <a:gd name="T11" fmla="*/ 300 h 1077"/>
                  <a:gd name="T12" fmla="*/ 661 w 1510"/>
                  <a:gd name="T13" fmla="*/ 326 h 1077"/>
                  <a:gd name="T14" fmla="*/ 556 w 1510"/>
                  <a:gd name="T15" fmla="*/ 97 h 1077"/>
                  <a:gd name="T16" fmla="*/ 432 w 1510"/>
                  <a:gd name="T17" fmla="*/ 150 h 1077"/>
                  <a:gd name="T18" fmla="*/ 300 w 1510"/>
                  <a:gd name="T19" fmla="*/ 79 h 1077"/>
                  <a:gd name="T20" fmla="*/ 335 w 1510"/>
                  <a:gd name="T21" fmla="*/ 238 h 1077"/>
                  <a:gd name="T22" fmla="*/ 220 w 1510"/>
                  <a:gd name="T23" fmla="*/ 282 h 1077"/>
                  <a:gd name="T24" fmla="*/ 106 w 1510"/>
                  <a:gd name="T25" fmla="*/ 326 h 1077"/>
                  <a:gd name="T26" fmla="*/ 0 w 1510"/>
                  <a:gd name="T27" fmla="*/ 362 h 1077"/>
                  <a:gd name="T28" fmla="*/ 0 w 1510"/>
                  <a:gd name="T29" fmla="*/ 485 h 1077"/>
                  <a:gd name="T30" fmla="*/ 123 w 1510"/>
                  <a:gd name="T31" fmla="*/ 459 h 1077"/>
                  <a:gd name="T32" fmla="*/ 132 w 1510"/>
                  <a:gd name="T33" fmla="*/ 538 h 1077"/>
                  <a:gd name="T34" fmla="*/ 79 w 1510"/>
                  <a:gd name="T35" fmla="*/ 635 h 1077"/>
                  <a:gd name="T36" fmla="*/ 61 w 1510"/>
                  <a:gd name="T37" fmla="*/ 759 h 1077"/>
                  <a:gd name="T38" fmla="*/ 132 w 1510"/>
                  <a:gd name="T39" fmla="*/ 838 h 1077"/>
                  <a:gd name="T40" fmla="*/ 203 w 1510"/>
                  <a:gd name="T41" fmla="*/ 918 h 1077"/>
                  <a:gd name="T42" fmla="*/ 361 w 1510"/>
                  <a:gd name="T43" fmla="*/ 944 h 1077"/>
                  <a:gd name="T44" fmla="*/ 467 w 1510"/>
                  <a:gd name="T45" fmla="*/ 979 h 1077"/>
                  <a:gd name="T46" fmla="*/ 547 w 1510"/>
                  <a:gd name="T47" fmla="*/ 1041 h 1077"/>
                  <a:gd name="T48" fmla="*/ 688 w 1510"/>
                  <a:gd name="T49" fmla="*/ 1032 h 1077"/>
                  <a:gd name="T50" fmla="*/ 679 w 1510"/>
                  <a:gd name="T51" fmla="*/ 926 h 1077"/>
                  <a:gd name="T52" fmla="*/ 661 w 1510"/>
                  <a:gd name="T53" fmla="*/ 768 h 1077"/>
                  <a:gd name="T54" fmla="*/ 794 w 1510"/>
                  <a:gd name="T55" fmla="*/ 723 h 1077"/>
                  <a:gd name="T56" fmla="*/ 917 w 1510"/>
                  <a:gd name="T57" fmla="*/ 670 h 1077"/>
                  <a:gd name="T58" fmla="*/ 1023 w 1510"/>
                  <a:gd name="T59" fmla="*/ 556 h 1077"/>
                  <a:gd name="T60" fmla="*/ 1200 w 1510"/>
                  <a:gd name="T61" fmla="*/ 538 h 1077"/>
                  <a:gd name="T62" fmla="*/ 1385 w 1510"/>
                  <a:gd name="T63" fmla="*/ 503 h 1077"/>
                  <a:gd name="T64" fmla="*/ 1447 w 1510"/>
                  <a:gd name="T65" fmla="*/ 326 h 1077"/>
                  <a:gd name="T66" fmla="*/ 1473 w 1510"/>
                  <a:gd name="T67" fmla="*/ 167 h 1077"/>
                  <a:gd name="T68" fmla="*/ 1509 w 1510"/>
                  <a:gd name="T69" fmla="*/ 17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0" h="1077">
                    <a:moveTo>
                      <a:pt x="1509" y="17"/>
                    </a:moveTo>
                    <a:lnTo>
                      <a:pt x="1438" y="0"/>
                    </a:lnTo>
                    <a:lnTo>
                      <a:pt x="1376" y="17"/>
                    </a:lnTo>
                    <a:lnTo>
                      <a:pt x="1323" y="79"/>
                    </a:lnTo>
                    <a:lnTo>
                      <a:pt x="1244" y="53"/>
                    </a:lnTo>
                    <a:lnTo>
                      <a:pt x="1165" y="35"/>
                    </a:lnTo>
                    <a:lnTo>
                      <a:pt x="1094" y="62"/>
                    </a:lnTo>
                    <a:lnTo>
                      <a:pt x="1006" y="115"/>
                    </a:lnTo>
                    <a:lnTo>
                      <a:pt x="935" y="141"/>
                    </a:lnTo>
                    <a:lnTo>
                      <a:pt x="935" y="194"/>
                    </a:lnTo>
                    <a:lnTo>
                      <a:pt x="891" y="256"/>
                    </a:lnTo>
                    <a:lnTo>
                      <a:pt x="776" y="300"/>
                    </a:lnTo>
                    <a:lnTo>
                      <a:pt x="732" y="362"/>
                    </a:lnTo>
                    <a:lnTo>
                      <a:pt x="661" y="326"/>
                    </a:lnTo>
                    <a:lnTo>
                      <a:pt x="609" y="176"/>
                    </a:lnTo>
                    <a:lnTo>
                      <a:pt x="556" y="97"/>
                    </a:lnTo>
                    <a:lnTo>
                      <a:pt x="503" y="123"/>
                    </a:lnTo>
                    <a:lnTo>
                      <a:pt x="432" y="150"/>
                    </a:lnTo>
                    <a:lnTo>
                      <a:pt x="388" y="97"/>
                    </a:lnTo>
                    <a:lnTo>
                      <a:pt x="300" y="79"/>
                    </a:lnTo>
                    <a:lnTo>
                      <a:pt x="317" y="150"/>
                    </a:lnTo>
                    <a:lnTo>
                      <a:pt x="335" y="238"/>
                    </a:lnTo>
                    <a:lnTo>
                      <a:pt x="282" y="300"/>
                    </a:lnTo>
                    <a:lnTo>
                      <a:pt x="220" y="282"/>
                    </a:lnTo>
                    <a:lnTo>
                      <a:pt x="158" y="291"/>
                    </a:lnTo>
                    <a:lnTo>
                      <a:pt x="106" y="326"/>
                    </a:lnTo>
                    <a:lnTo>
                      <a:pt x="70" y="353"/>
                    </a:lnTo>
                    <a:lnTo>
                      <a:pt x="0" y="362"/>
                    </a:lnTo>
                    <a:lnTo>
                      <a:pt x="35" y="432"/>
                    </a:lnTo>
                    <a:lnTo>
                      <a:pt x="0" y="485"/>
                    </a:lnTo>
                    <a:lnTo>
                      <a:pt x="61" y="494"/>
                    </a:lnTo>
                    <a:lnTo>
                      <a:pt x="123" y="459"/>
                    </a:lnTo>
                    <a:lnTo>
                      <a:pt x="194" y="476"/>
                    </a:lnTo>
                    <a:lnTo>
                      <a:pt x="132" y="538"/>
                    </a:lnTo>
                    <a:lnTo>
                      <a:pt x="88" y="582"/>
                    </a:lnTo>
                    <a:lnTo>
                      <a:pt x="79" y="635"/>
                    </a:lnTo>
                    <a:lnTo>
                      <a:pt x="79" y="688"/>
                    </a:lnTo>
                    <a:lnTo>
                      <a:pt x="61" y="759"/>
                    </a:lnTo>
                    <a:lnTo>
                      <a:pt x="61" y="829"/>
                    </a:lnTo>
                    <a:lnTo>
                      <a:pt x="132" y="838"/>
                    </a:lnTo>
                    <a:lnTo>
                      <a:pt x="185" y="856"/>
                    </a:lnTo>
                    <a:lnTo>
                      <a:pt x="203" y="918"/>
                    </a:lnTo>
                    <a:lnTo>
                      <a:pt x="238" y="962"/>
                    </a:lnTo>
                    <a:lnTo>
                      <a:pt x="361" y="944"/>
                    </a:lnTo>
                    <a:lnTo>
                      <a:pt x="441" y="944"/>
                    </a:lnTo>
                    <a:lnTo>
                      <a:pt x="467" y="979"/>
                    </a:lnTo>
                    <a:lnTo>
                      <a:pt x="547" y="988"/>
                    </a:lnTo>
                    <a:lnTo>
                      <a:pt x="547" y="1041"/>
                    </a:lnTo>
                    <a:lnTo>
                      <a:pt x="626" y="1076"/>
                    </a:lnTo>
                    <a:lnTo>
                      <a:pt x="688" y="1032"/>
                    </a:lnTo>
                    <a:lnTo>
                      <a:pt x="679" y="979"/>
                    </a:lnTo>
                    <a:lnTo>
                      <a:pt x="679" y="926"/>
                    </a:lnTo>
                    <a:lnTo>
                      <a:pt x="697" y="856"/>
                    </a:lnTo>
                    <a:lnTo>
                      <a:pt x="661" y="768"/>
                    </a:lnTo>
                    <a:lnTo>
                      <a:pt x="706" y="723"/>
                    </a:lnTo>
                    <a:lnTo>
                      <a:pt x="794" y="723"/>
                    </a:lnTo>
                    <a:lnTo>
                      <a:pt x="838" y="688"/>
                    </a:lnTo>
                    <a:lnTo>
                      <a:pt x="917" y="670"/>
                    </a:lnTo>
                    <a:lnTo>
                      <a:pt x="979" y="600"/>
                    </a:lnTo>
                    <a:lnTo>
                      <a:pt x="1023" y="556"/>
                    </a:lnTo>
                    <a:lnTo>
                      <a:pt x="1094" y="529"/>
                    </a:lnTo>
                    <a:lnTo>
                      <a:pt x="1200" y="538"/>
                    </a:lnTo>
                    <a:lnTo>
                      <a:pt x="1315" y="538"/>
                    </a:lnTo>
                    <a:lnTo>
                      <a:pt x="1385" y="503"/>
                    </a:lnTo>
                    <a:lnTo>
                      <a:pt x="1447" y="415"/>
                    </a:lnTo>
                    <a:lnTo>
                      <a:pt x="1447" y="326"/>
                    </a:lnTo>
                    <a:lnTo>
                      <a:pt x="1482" y="265"/>
                    </a:lnTo>
                    <a:lnTo>
                      <a:pt x="1473" y="167"/>
                    </a:lnTo>
                    <a:lnTo>
                      <a:pt x="1482" y="97"/>
                    </a:lnTo>
                    <a:lnTo>
                      <a:pt x="1509" y="17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B05E8B8-CBF3-492A-BDF6-B182501E1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6671" y="2173781"/>
                <a:ext cx="753120" cy="1663200"/>
              </a:xfrm>
              <a:custGeom>
                <a:avLst/>
                <a:gdLst>
                  <a:gd name="T0" fmla="*/ 2198 w 2305"/>
                  <a:gd name="T1" fmla="*/ 3211 h 5092"/>
                  <a:gd name="T2" fmla="*/ 2162 w 2305"/>
                  <a:gd name="T3" fmla="*/ 2929 h 5092"/>
                  <a:gd name="T4" fmla="*/ 1995 w 2305"/>
                  <a:gd name="T5" fmla="*/ 2752 h 5092"/>
                  <a:gd name="T6" fmla="*/ 1730 w 2305"/>
                  <a:gd name="T7" fmla="*/ 2646 h 5092"/>
                  <a:gd name="T8" fmla="*/ 1421 w 2305"/>
                  <a:gd name="T9" fmla="*/ 2567 h 5092"/>
                  <a:gd name="T10" fmla="*/ 1377 w 2305"/>
                  <a:gd name="T11" fmla="*/ 2329 h 5092"/>
                  <a:gd name="T12" fmla="*/ 1183 w 2305"/>
                  <a:gd name="T13" fmla="*/ 2152 h 5092"/>
                  <a:gd name="T14" fmla="*/ 1253 w 2305"/>
                  <a:gd name="T15" fmla="*/ 1923 h 5092"/>
                  <a:gd name="T16" fmla="*/ 1412 w 2305"/>
                  <a:gd name="T17" fmla="*/ 1720 h 5092"/>
                  <a:gd name="T18" fmla="*/ 1668 w 2305"/>
                  <a:gd name="T19" fmla="*/ 1614 h 5092"/>
                  <a:gd name="T20" fmla="*/ 1456 w 2305"/>
                  <a:gd name="T21" fmla="*/ 1393 h 5092"/>
                  <a:gd name="T22" fmla="*/ 945 w 2305"/>
                  <a:gd name="T23" fmla="*/ 829 h 5092"/>
                  <a:gd name="T24" fmla="*/ 1112 w 2305"/>
                  <a:gd name="T25" fmla="*/ 618 h 5092"/>
                  <a:gd name="T26" fmla="*/ 1059 w 2305"/>
                  <a:gd name="T27" fmla="*/ 371 h 5092"/>
                  <a:gd name="T28" fmla="*/ 768 w 2305"/>
                  <a:gd name="T29" fmla="*/ 177 h 5092"/>
                  <a:gd name="T30" fmla="*/ 503 w 2305"/>
                  <a:gd name="T31" fmla="*/ 106 h 5092"/>
                  <a:gd name="T32" fmla="*/ 627 w 2305"/>
                  <a:gd name="T33" fmla="*/ 371 h 5092"/>
                  <a:gd name="T34" fmla="*/ 786 w 2305"/>
                  <a:gd name="T35" fmla="*/ 609 h 5092"/>
                  <a:gd name="T36" fmla="*/ 742 w 2305"/>
                  <a:gd name="T37" fmla="*/ 829 h 5092"/>
                  <a:gd name="T38" fmla="*/ 283 w 2305"/>
                  <a:gd name="T39" fmla="*/ 1120 h 5092"/>
                  <a:gd name="T40" fmla="*/ 186 w 2305"/>
                  <a:gd name="T41" fmla="*/ 1279 h 5092"/>
                  <a:gd name="T42" fmla="*/ 71 w 2305"/>
                  <a:gd name="T43" fmla="*/ 1605 h 5092"/>
                  <a:gd name="T44" fmla="*/ 309 w 2305"/>
                  <a:gd name="T45" fmla="*/ 1852 h 5092"/>
                  <a:gd name="T46" fmla="*/ 389 w 2305"/>
                  <a:gd name="T47" fmla="*/ 2011 h 5092"/>
                  <a:gd name="T48" fmla="*/ 583 w 2305"/>
                  <a:gd name="T49" fmla="*/ 2117 h 5092"/>
                  <a:gd name="T50" fmla="*/ 671 w 2305"/>
                  <a:gd name="T51" fmla="*/ 2346 h 5092"/>
                  <a:gd name="T52" fmla="*/ 556 w 2305"/>
                  <a:gd name="T53" fmla="*/ 2549 h 5092"/>
                  <a:gd name="T54" fmla="*/ 662 w 2305"/>
                  <a:gd name="T55" fmla="*/ 2805 h 5092"/>
                  <a:gd name="T56" fmla="*/ 750 w 2305"/>
                  <a:gd name="T57" fmla="*/ 3035 h 5092"/>
                  <a:gd name="T58" fmla="*/ 697 w 2305"/>
                  <a:gd name="T59" fmla="*/ 3317 h 5092"/>
                  <a:gd name="T60" fmla="*/ 503 w 2305"/>
                  <a:gd name="T61" fmla="*/ 3379 h 5092"/>
                  <a:gd name="T62" fmla="*/ 618 w 2305"/>
                  <a:gd name="T63" fmla="*/ 3546 h 5092"/>
                  <a:gd name="T64" fmla="*/ 689 w 2305"/>
                  <a:gd name="T65" fmla="*/ 3820 h 5092"/>
                  <a:gd name="T66" fmla="*/ 750 w 2305"/>
                  <a:gd name="T67" fmla="*/ 4146 h 5092"/>
                  <a:gd name="T68" fmla="*/ 777 w 2305"/>
                  <a:gd name="T69" fmla="*/ 4464 h 5092"/>
                  <a:gd name="T70" fmla="*/ 653 w 2305"/>
                  <a:gd name="T71" fmla="*/ 4746 h 5092"/>
                  <a:gd name="T72" fmla="*/ 547 w 2305"/>
                  <a:gd name="T73" fmla="*/ 4914 h 5092"/>
                  <a:gd name="T74" fmla="*/ 768 w 2305"/>
                  <a:gd name="T75" fmla="*/ 4870 h 5092"/>
                  <a:gd name="T76" fmla="*/ 998 w 2305"/>
                  <a:gd name="T77" fmla="*/ 4879 h 5092"/>
                  <a:gd name="T78" fmla="*/ 1333 w 2305"/>
                  <a:gd name="T79" fmla="*/ 5011 h 5092"/>
                  <a:gd name="T80" fmla="*/ 1686 w 2305"/>
                  <a:gd name="T81" fmla="*/ 5029 h 5092"/>
                  <a:gd name="T82" fmla="*/ 1827 w 2305"/>
                  <a:gd name="T83" fmla="*/ 4835 h 5092"/>
                  <a:gd name="T84" fmla="*/ 1668 w 2305"/>
                  <a:gd name="T85" fmla="*/ 4579 h 5092"/>
                  <a:gd name="T86" fmla="*/ 1906 w 2305"/>
                  <a:gd name="T87" fmla="*/ 4235 h 5092"/>
                  <a:gd name="T88" fmla="*/ 2154 w 2305"/>
                  <a:gd name="T89" fmla="*/ 3996 h 5092"/>
                  <a:gd name="T90" fmla="*/ 2012 w 2305"/>
                  <a:gd name="T91" fmla="*/ 3758 h 5092"/>
                  <a:gd name="T92" fmla="*/ 2039 w 2305"/>
                  <a:gd name="T93" fmla="*/ 3538 h 5092"/>
                  <a:gd name="T94" fmla="*/ 2304 w 2305"/>
                  <a:gd name="T95" fmla="*/ 3432 h 5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05" h="5092">
                    <a:moveTo>
                      <a:pt x="2277" y="3352"/>
                    </a:moveTo>
                    <a:lnTo>
                      <a:pt x="2268" y="3308"/>
                    </a:lnTo>
                    <a:lnTo>
                      <a:pt x="2233" y="3273"/>
                    </a:lnTo>
                    <a:lnTo>
                      <a:pt x="2198" y="3211"/>
                    </a:lnTo>
                    <a:lnTo>
                      <a:pt x="2207" y="3141"/>
                    </a:lnTo>
                    <a:lnTo>
                      <a:pt x="2171" y="3088"/>
                    </a:lnTo>
                    <a:lnTo>
                      <a:pt x="2127" y="3017"/>
                    </a:lnTo>
                    <a:lnTo>
                      <a:pt x="2162" y="2929"/>
                    </a:lnTo>
                    <a:lnTo>
                      <a:pt x="2171" y="2867"/>
                    </a:lnTo>
                    <a:lnTo>
                      <a:pt x="2145" y="2814"/>
                    </a:lnTo>
                    <a:lnTo>
                      <a:pt x="2039" y="2823"/>
                    </a:lnTo>
                    <a:lnTo>
                      <a:pt x="1995" y="2752"/>
                    </a:lnTo>
                    <a:lnTo>
                      <a:pt x="2004" y="2664"/>
                    </a:lnTo>
                    <a:lnTo>
                      <a:pt x="1977" y="2611"/>
                    </a:lnTo>
                    <a:lnTo>
                      <a:pt x="1871" y="2620"/>
                    </a:lnTo>
                    <a:lnTo>
                      <a:pt x="1730" y="2646"/>
                    </a:lnTo>
                    <a:lnTo>
                      <a:pt x="1633" y="2664"/>
                    </a:lnTo>
                    <a:lnTo>
                      <a:pt x="1527" y="2673"/>
                    </a:lnTo>
                    <a:lnTo>
                      <a:pt x="1448" y="2638"/>
                    </a:lnTo>
                    <a:lnTo>
                      <a:pt x="1421" y="2567"/>
                    </a:lnTo>
                    <a:lnTo>
                      <a:pt x="1359" y="2532"/>
                    </a:lnTo>
                    <a:lnTo>
                      <a:pt x="1351" y="2470"/>
                    </a:lnTo>
                    <a:lnTo>
                      <a:pt x="1351" y="2399"/>
                    </a:lnTo>
                    <a:lnTo>
                      <a:pt x="1377" y="2329"/>
                    </a:lnTo>
                    <a:lnTo>
                      <a:pt x="1324" y="2293"/>
                    </a:lnTo>
                    <a:lnTo>
                      <a:pt x="1262" y="2241"/>
                    </a:lnTo>
                    <a:lnTo>
                      <a:pt x="1236" y="2179"/>
                    </a:lnTo>
                    <a:lnTo>
                      <a:pt x="1183" y="2152"/>
                    </a:lnTo>
                    <a:lnTo>
                      <a:pt x="1174" y="2082"/>
                    </a:lnTo>
                    <a:lnTo>
                      <a:pt x="1121" y="2029"/>
                    </a:lnTo>
                    <a:lnTo>
                      <a:pt x="1121" y="1976"/>
                    </a:lnTo>
                    <a:lnTo>
                      <a:pt x="1253" y="1923"/>
                    </a:lnTo>
                    <a:lnTo>
                      <a:pt x="1315" y="1888"/>
                    </a:lnTo>
                    <a:lnTo>
                      <a:pt x="1306" y="1817"/>
                    </a:lnTo>
                    <a:lnTo>
                      <a:pt x="1298" y="1746"/>
                    </a:lnTo>
                    <a:lnTo>
                      <a:pt x="1412" y="1720"/>
                    </a:lnTo>
                    <a:lnTo>
                      <a:pt x="1492" y="1738"/>
                    </a:lnTo>
                    <a:lnTo>
                      <a:pt x="1562" y="1755"/>
                    </a:lnTo>
                    <a:lnTo>
                      <a:pt x="1633" y="1746"/>
                    </a:lnTo>
                    <a:lnTo>
                      <a:pt x="1668" y="1614"/>
                    </a:lnTo>
                    <a:lnTo>
                      <a:pt x="1651" y="1526"/>
                    </a:lnTo>
                    <a:lnTo>
                      <a:pt x="1615" y="1455"/>
                    </a:lnTo>
                    <a:lnTo>
                      <a:pt x="1545" y="1402"/>
                    </a:lnTo>
                    <a:lnTo>
                      <a:pt x="1456" y="1393"/>
                    </a:lnTo>
                    <a:lnTo>
                      <a:pt x="1271" y="1173"/>
                    </a:lnTo>
                    <a:lnTo>
                      <a:pt x="962" y="943"/>
                    </a:lnTo>
                    <a:lnTo>
                      <a:pt x="900" y="864"/>
                    </a:lnTo>
                    <a:lnTo>
                      <a:pt x="945" y="829"/>
                    </a:lnTo>
                    <a:lnTo>
                      <a:pt x="1006" y="785"/>
                    </a:lnTo>
                    <a:lnTo>
                      <a:pt x="1024" y="705"/>
                    </a:lnTo>
                    <a:lnTo>
                      <a:pt x="1033" y="644"/>
                    </a:lnTo>
                    <a:lnTo>
                      <a:pt x="1112" y="618"/>
                    </a:lnTo>
                    <a:lnTo>
                      <a:pt x="1103" y="556"/>
                    </a:lnTo>
                    <a:lnTo>
                      <a:pt x="1077" y="494"/>
                    </a:lnTo>
                    <a:lnTo>
                      <a:pt x="1095" y="441"/>
                    </a:lnTo>
                    <a:lnTo>
                      <a:pt x="1059" y="371"/>
                    </a:lnTo>
                    <a:lnTo>
                      <a:pt x="971" y="371"/>
                    </a:lnTo>
                    <a:lnTo>
                      <a:pt x="927" y="327"/>
                    </a:lnTo>
                    <a:lnTo>
                      <a:pt x="865" y="203"/>
                    </a:lnTo>
                    <a:lnTo>
                      <a:pt x="768" y="177"/>
                    </a:lnTo>
                    <a:lnTo>
                      <a:pt x="697" y="141"/>
                    </a:lnTo>
                    <a:lnTo>
                      <a:pt x="689" y="80"/>
                    </a:lnTo>
                    <a:lnTo>
                      <a:pt x="583" y="0"/>
                    </a:lnTo>
                    <a:lnTo>
                      <a:pt x="503" y="106"/>
                    </a:lnTo>
                    <a:lnTo>
                      <a:pt x="512" y="168"/>
                    </a:lnTo>
                    <a:lnTo>
                      <a:pt x="565" y="221"/>
                    </a:lnTo>
                    <a:lnTo>
                      <a:pt x="627" y="291"/>
                    </a:lnTo>
                    <a:lnTo>
                      <a:pt x="627" y="371"/>
                    </a:lnTo>
                    <a:lnTo>
                      <a:pt x="680" y="424"/>
                    </a:lnTo>
                    <a:lnTo>
                      <a:pt x="742" y="486"/>
                    </a:lnTo>
                    <a:lnTo>
                      <a:pt x="759" y="556"/>
                    </a:lnTo>
                    <a:lnTo>
                      <a:pt x="786" y="609"/>
                    </a:lnTo>
                    <a:lnTo>
                      <a:pt x="812" y="696"/>
                    </a:lnTo>
                    <a:lnTo>
                      <a:pt x="803" y="740"/>
                    </a:lnTo>
                    <a:lnTo>
                      <a:pt x="803" y="793"/>
                    </a:lnTo>
                    <a:lnTo>
                      <a:pt x="742" y="829"/>
                    </a:lnTo>
                    <a:lnTo>
                      <a:pt x="671" y="855"/>
                    </a:lnTo>
                    <a:lnTo>
                      <a:pt x="406" y="1217"/>
                    </a:lnTo>
                    <a:lnTo>
                      <a:pt x="344" y="1199"/>
                    </a:lnTo>
                    <a:lnTo>
                      <a:pt x="283" y="1120"/>
                    </a:lnTo>
                    <a:lnTo>
                      <a:pt x="230" y="1067"/>
                    </a:lnTo>
                    <a:lnTo>
                      <a:pt x="177" y="1093"/>
                    </a:lnTo>
                    <a:lnTo>
                      <a:pt x="186" y="1199"/>
                    </a:lnTo>
                    <a:lnTo>
                      <a:pt x="186" y="1279"/>
                    </a:lnTo>
                    <a:lnTo>
                      <a:pt x="97" y="1323"/>
                    </a:lnTo>
                    <a:lnTo>
                      <a:pt x="80" y="1358"/>
                    </a:lnTo>
                    <a:lnTo>
                      <a:pt x="0" y="1552"/>
                    </a:lnTo>
                    <a:lnTo>
                      <a:pt x="71" y="1605"/>
                    </a:lnTo>
                    <a:lnTo>
                      <a:pt x="142" y="1667"/>
                    </a:lnTo>
                    <a:lnTo>
                      <a:pt x="239" y="1729"/>
                    </a:lnTo>
                    <a:lnTo>
                      <a:pt x="283" y="1791"/>
                    </a:lnTo>
                    <a:lnTo>
                      <a:pt x="309" y="1852"/>
                    </a:lnTo>
                    <a:lnTo>
                      <a:pt x="265" y="1888"/>
                    </a:lnTo>
                    <a:lnTo>
                      <a:pt x="239" y="1949"/>
                    </a:lnTo>
                    <a:lnTo>
                      <a:pt x="309" y="1985"/>
                    </a:lnTo>
                    <a:lnTo>
                      <a:pt x="389" y="2011"/>
                    </a:lnTo>
                    <a:lnTo>
                      <a:pt x="442" y="2073"/>
                    </a:lnTo>
                    <a:lnTo>
                      <a:pt x="459" y="2161"/>
                    </a:lnTo>
                    <a:lnTo>
                      <a:pt x="512" y="2117"/>
                    </a:lnTo>
                    <a:lnTo>
                      <a:pt x="583" y="2117"/>
                    </a:lnTo>
                    <a:lnTo>
                      <a:pt x="636" y="2161"/>
                    </a:lnTo>
                    <a:lnTo>
                      <a:pt x="627" y="2205"/>
                    </a:lnTo>
                    <a:lnTo>
                      <a:pt x="671" y="2267"/>
                    </a:lnTo>
                    <a:lnTo>
                      <a:pt x="671" y="2346"/>
                    </a:lnTo>
                    <a:lnTo>
                      <a:pt x="671" y="2435"/>
                    </a:lnTo>
                    <a:lnTo>
                      <a:pt x="636" y="2470"/>
                    </a:lnTo>
                    <a:lnTo>
                      <a:pt x="627" y="2532"/>
                    </a:lnTo>
                    <a:lnTo>
                      <a:pt x="556" y="2549"/>
                    </a:lnTo>
                    <a:lnTo>
                      <a:pt x="547" y="2629"/>
                    </a:lnTo>
                    <a:lnTo>
                      <a:pt x="539" y="2708"/>
                    </a:lnTo>
                    <a:lnTo>
                      <a:pt x="609" y="2743"/>
                    </a:lnTo>
                    <a:lnTo>
                      <a:pt x="662" y="2805"/>
                    </a:lnTo>
                    <a:lnTo>
                      <a:pt x="697" y="2858"/>
                    </a:lnTo>
                    <a:lnTo>
                      <a:pt x="697" y="2920"/>
                    </a:lnTo>
                    <a:lnTo>
                      <a:pt x="733" y="2973"/>
                    </a:lnTo>
                    <a:lnTo>
                      <a:pt x="750" y="3035"/>
                    </a:lnTo>
                    <a:lnTo>
                      <a:pt x="812" y="3096"/>
                    </a:lnTo>
                    <a:lnTo>
                      <a:pt x="803" y="3176"/>
                    </a:lnTo>
                    <a:lnTo>
                      <a:pt x="750" y="3246"/>
                    </a:lnTo>
                    <a:lnTo>
                      <a:pt x="697" y="3317"/>
                    </a:lnTo>
                    <a:lnTo>
                      <a:pt x="662" y="3361"/>
                    </a:lnTo>
                    <a:lnTo>
                      <a:pt x="583" y="3352"/>
                    </a:lnTo>
                    <a:lnTo>
                      <a:pt x="512" y="3317"/>
                    </a:lnTo>
                    <a:lnTo>
                      <a:pt x="503" y="3379"/>
                    </a:lnTo>
                    <a:lnTo>
                      <a:pt x="468" y="3441"/>
                    </a:lnTo>
                    <a:lnTo>
                      <a:pt x="521" y="3458"/>
                    </a:lnTo>
                    <a:lnTo>
                      <a:pt x="618" y="3485"/>
                    </a:lnTo>
                    <a:lnTo>
                      <a:pt x="618" y="3546"/>
                    </a:lnTo>
                    <a:lnTo>
                      <a:pt x="653" y="3608"/>
                    </a:lnTo>
                    <a:lnTo>
                      <a:pt x="653" y="3679"/>
                    </a:lnTo>
                    <a:lnTo>
                      <a:pt x="653" y="3749"/>
                    </a:lnTo>
                    <a:lnTo>
                      <a:pt x="689" y="3820"/>
                    </a:lnTo>
                    <a:lnTo>
                      <a:pt x="680" y="3917"/>
                    </a:lnTo>
                    <a:lnTo>
                      <a:pt x="715" y="3979"/>
                    </a:lnTo>
                    <a:lnTo>
                      <a:pt x="689" y="4049"/>
                    </a:lnTo>
                    <a:lnTo>
                      <a:pt x="750" y="4146"/>
                    </a:lnTo>
                    <a:lnTo>
                      <a:pt x="733" y="4226"/>
                    </a:lnTo>
                    <a:lnTo>
                      <a:pt x="777" y="4279"/>
                    </a:lnTo>
                    <a:lnTo>
                      <a:pt x="777" y="4367"/>
                    </a:lnTo>
                    <a:lnTo>
                      <a:pt x="777" y="4464"/>
                    </a:lnTo>
                    <a:lnTo>
                      <a:pt x="777" y="4552"/>
                    </a:lnTo>
                    <a:lnTo>
                      <a:pt x="768" y="4614"/>
                    </a:lnTo>
                    <a:lnTo>
                      <a:pt x="715" y="4685"/>
                    </a:lnTo>
                    <a:lnTo>
                      <a:pt x="653" y="4746"/>
                    </a:lnTo>
                    <a:lnTo>
                      <a:pt x="556" y="4799"/>
                    </a:lnTo>
                    <a:lnTo>
                      <a:pt x="539" y="4861"/>
                    </a:lnTo>
                    <a:lnTo>
                      <a:pt x="636" y="4861"/>
                    </a:lnTo>
                    <a:lnTo>
                      <a:pt x="547" y="4914"/>
                    </a:lnTo>
                    <a:lnTo>
                      <a:pt x="556" y="4958"/>
                    </a:lnTo>
                    <a:lnTo>
                      <a:pt x="645" y="4923"/>
                    </a:lnTo>
                    <a:lnTo>
                      <a:pt x="715" y="4949"/>
                    </a:lnTo>
                    <a:lnTo>
                      <a:pt x="768" y="4870"/>
                    </a:lnTo>
                    <a:lnTo>
                      <a:pt x="795" y="4905"/>
                    </a:lnTo>
                    <a:lnTo>
                      <a:pt x="839" y="4852"/>
                    </a:lnTo>
                    <a:lnTo>
                      <a:pt x="927" y="4852"/>
                    </a:lnTo>
                    <a:lnTo>
                      <a:pt x="998" y="4879"/>
                    </a:lnTo>
                    <a:lnTo>
                      <a:pt x="1086" y="4932"/>
                    </a:lnTo>
                    <a:lnTo>
                      <a:pt x="1130" y="4967"/>
                    </a:lnTo>
                    <a:lnTo>
                      <a:pt x="1245" y="4941"/>
                    </a:lnTo>
                    <a:lnTo>
                      <a:pt x="1333" y="5011"/>
                    </a:lnTo>
                    <a:lnTo>
                      <a:pt x="1403" y="5055"/>
                    </a:lnTo>
                    <a:lnTo>
                      <a:pt x="1509" y="5091"/>
                    </a:lnTo>
                    <a:lnTo>
                      <a:pt x="1553" y="5029"/>
                    </a:lnTo>
                    <a:lnTo>
                      <a:pt x="1686" y="5029"/>
                    </a:lnTo>
                    <a:lnTo>
                      <a:pt x="1721" y="4949"/>
                    </a:lnTo>
                    <a:lnTo>
                      <a:pt x="1783" y="4923"/>
                    </a:lnTo>
                    <a:lnTo>
                      <a:pt x="1845" y="4905"/>
                    </a:lnTo>
                    <a:lnTo>
                      <a:pt x="1827" y="4835"/>
                    </a:lnTo>
                    <a:lnTo>
                      <a:pt x="1739" y="4799"/>
                    </a:lnTo>
                    <a:lnTo>
                      <a:pt x="1721" y="4746"/>
                    </a:lnTo>
                    <a:lnTo>
                      <a:pt x="1686" y="4676"/>
                    </a:lnTo>
                    <a:lnTo>
                      <a:pt x="1668" y="4579"/>
                    </a:lnTo>
                    <a:lnTo>
                      <a:pt x="1739" y="4579"/>
                    </a:lnTo>
                    <a:lnTo>
                      <a:pt x="1756" y="4508"/>
                    </a:lnTo>
                    <a:lnTo>
                      <a:pt x="1845" y="4341"/>
                    </a:lnTo>
                    <a:lnTo>
                      <a:pt x="1906" y="4235"/>
                    </a:lnTo>
                    <a:lnTo>
                      <a:pt x="1933" y="4191"/>
                    </a:lnTo>
                    <a:lnTo>
                      <a:pt x="2012" y="4164"/>
                    </a:lnTo>
                    <a:lnTo>
                      <a:pt x="2092" y="4076"/>
                    </a:lnTo>
                    <a:lnTo>
                      <a:pt x="2154" y="3996"/>
                    </a:lnTo>
                    <a:lnTo>
                      <a:pt x="2136" y="3944"/>
                    </a:lnTo>
                    <a:lnTo>
                      <a:pt x="2065" y="3899"/>
                    </a:lnTo>
                    <a:lnTo>
                      <a:pt x="2057" y="3829"/>
                    </a:lnTo>
                    <a:lnTo>
                      <a:pt x="2012" y="3758"/>
                    </a:lnTo>
                    <a:lnTo>
                      <a:pt x="1959" y="3714"/>
                    </a:lnTo>
                    <a:lnTo>
                      <a:pt x="1915" y="3644"/>
                    </a:lnTo>
                    <a:lnTo>
                      <a:pt x="1995" y="3599"/>
                    </a:lnTo>
                    <a:lnTo>
                      <a:pt x="2039" y="3538"/>
                    </a:lnTo>
                    <a:lnTo>
                      <a:pt x="2092" y="3485"/>
                    </a:lnTo>
                    <a:lnTo>
                      <a:pt x="2145" y="3485"/>
                    </a:lnTo>
                    <a:lnTo>
                      <a:pt x="2198" y="3432"/>
                    </a:lnTo>
                    <a:lnTo>
                      <a:pt x="2304" y="3432"/>
                    </a:lnTo>
                    <a:lnTo>
                      <a:pt x="2277" y="335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5B6BDD8-462F-47CB-9A44-48ABC6C4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1390" y="2291861"/>
                <a:ext cx="794880" cy="875520"/>
              </a:xfrm>
              <a:custGeom>
                <a:avLst/>
                <a:gdLst>
                  <a:gd name="T0" fmla="*/ 698 w 2436"/>
                  <a:gd name="T1" fmla="*/ 1102 h 2682"/>
                  <a:gd name="T2" fmla="*/ 751 w 2436"/>
                  <a:gd name="T3" fmla="*/ 1279 h 2682"/>
                  <a:gd name="T4" fmla="*/ 592 w 2436"/>
                  <a:gd name="T5" fmla="*/ 1402 h 2682"/>
                  <a:gd name="T6" fmla="*/ 451 w 2436"/>
                  <a:gd name="T7" fmla="*/ 1570 h 2682"/>
                  <a:gd name="T8" fmla="*/ 283 w 2436"/>
                  <a:gd name="T9" fmla="*/ 1684 h 2682"/>
                  <a:gd name="T10" fmla="*/ 142 w 2436"/>
                  <a:gd name="T11" fmla="*/ 1808 h 2682"/>
                  <a:gd name="T12" fmla="*/ 115 w 2436"/>
                  <a:gd name="T13" fmla="*/ 1993 h 2682"/>
                  <a:gd name="T14" fmla="*/ 80 w 2436"/>
                  <a:gd name="T15" fmla="*/ 2179 h 2682"/>
                  <a:gd name="T16" fmla="*/ 248 w 2436"/>
                  <a:gd name="T17" fmla="*/ 2346 h 2682"/>
                  <a:gd name="T18" fmla="*/ 345 w 2436"/>
                  <a:gd name="T19" fmla="*/ 2417 h 2682"/>
                  <a:gd name="T20" fmla="*/ 415 w 2436"/>
                  <a:gd name="T21" fmla="*/ 2549 h 2682"/>
                  <a:gd name="T22" fmla="*/ 601 w 2436"/>
                  <a:gd name="T23" fmla="*/ 2584 h 2682"/>
                  <a:gd name="T24" fmla="*/ 768 w 2436"/>
                  <a:gd name="T25" fmla="*/ 2673 h 2682"/>
                  <a:gd name="T26" fmla="*/ 971 w 2436"/>
                  <a:gd name="T27" fmla="*/ 2611 h 2682"/>
                  <a:gd name="T28" fmla="*/ 1121 w 2436"/>
                  <a:gd name="T29" fmla="*/ 2611 h 2682"/>
                  <a:gd name="T30" fmla="*/ 1209 w 2436"/>
                  <a:gd name="T31" fmla="*/ 2329 h 2682"/>
                  <a:gd name="T32" fmla="*/ 1395 w 2436"/>
                  <a:gd name="T33" fmla="*/ 2364 h 2682"/>
                  <a:gd name="T34" fmla="*/ 1271 w 2436"/>
                  <a:gd name="T35" fmla="*/ 2540 h 2682"/>
                  <a:gd name="T36" fmla="*/ 1421 w 2436"/>
                  <a:gd name="T37" fmla="*/ 2540 h 2682"/>
                  <a:gd name="T38" fmla="*/ 1571 w 2436"/>
                  <a:gd name="T39" fmla="*/ 2443 h 2682"/>
                  <a:gd name="T40" fmla="*/ 1801 w 2436"/>
                  <a:gd name="T41" fmla="*/ 2381 h 2682"/>
                  <a:gd name="T42" fmla="*/ 2012 w 2436"/>
                  <a:gd name="T43" fmla="*/ 2187 h 2682"/>
                  <a:gd name="T44" fmla="*/ 2153 w 2436"/>
                  <a:gd name="T45" fmla="*/ 1993 h 2682"/>
                  <a:gd name="T46" fmla="*/ 2082 w 2436"/>
                  <a:gd name="T47" fmla="*/ 1781 h 2682"/>
                  <a:gd name="T48" fmla="*/ 2197 w 2436"/>
                  <a:gd name="T49" fmla="*/ 1773 h 2682"/>
                  <a:gd name="T50" fmla="*/ 2347 w 2436"/>
                  <a:gd name="T51" fmla="*/ 1799 h 2682"/>
                  <a:gd name="T52" fmla="*/ 2435 w 2436"/>
                  <a:gd name="T53" fmla="*/ 1614 h 2682"/>
                  <a:gd name="T54" fmla="*/ 2435 w 2436"/>
                  <a:gd name="T55" fmla="*/ 1402 h 2682"/>
                  <a:gd name="T56" fmla="*/ 2320 w 2436"/>
                  <a:gd name="T57" fmla="*/ 1279 h 2682"/>
                  <a:gd name="T58" fmla="*/ 2153 w 2436"/>
                  <a:gd name="T59" fmla="*/ 1234 h 2682"/>
                  <a:gd name="T60" fmla="*/ 1968 w 2436"/>
                  <a:gd name="T61" fmla="*/ 1120 h 2682"/>
                  <a:gd name="T62" fmla="*/ 1968 w 2436"/>
                  <a:gd name="T63" fmla="*/ 899 h 2682"/>
                  <a:gd name="T64" fmla="*/ 1907 w 2436"/>
                  <a:gd name="T65" fmla="*/ 740 h 2682"/>
                  <a:gd name="T66" fmla="*/ 1792 w 2436"/>
                  <a:gd name="T67" fmla="*/ 626 h 2682"/>
                  <a:gd name="T68" fmla="*/ 1686 w 2436"/>
                  <a:gd name="T69" fmla="*/ 546 h 2682"/>
                  <a:gd name="T70" fmla="*/ 1474 w 2436"/>
                  <a:gd name="T71" fmla="*/ 590 h 2682"/>
                  <a:gd name="T72" fmla="*/ 1324 w 2436"/>
                  <a:gd name="T73" fmla="*/ 626 h 2682"/>
                  <a:gd name="T74" fmla="*/ 1121 w 2436"/>
                  <a:gd name="T75" fmla="*/ 546 h 2682"/>
                  <a:gd name="T76" fmla="*/ 1006 w 2436"/>
                  <a:gd name="T77" fmla="*/ 449 h 2682"/>
                  <a:gd name="T78" fmla="*/ 883 w 2436"/>
                  <a:gd name="T79" fmla="*/ 326 h 2682"/>
                  <a:gd name="T80" fmla="*/ 901 w 2436"/>
                  <a:gd name="T81" fmla="*/ 159 h 2682"/>
                  <a:gd name="T82" fmla="*/ 786 w 2436"/>
                  <a:gd name="T83" fmla="*/ 44 h 2682"/>
                  <a:gd name="T84" fmla="*/ 777 w 2436"/>
                  <a:gd name="T85" fmla="*/ 265 h 2682"/>
                  <a:gd name="T86" fmla="*/ 821 w 2436"/>
                  <a:gd name="T87" fmla="*/ 511 h 2682"/>
                  <a:gd name="T88" fmla="*/ 724 w 2436"/>
                  <a:gd name="T89" fmla="*/ 723 h 26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436" h="2682">
                    <a:moveTo>
                      <a:pt x="680" y="943"/>
                    </a:moveTo>
                    <a:lnTo>
                      <a:pt x="698" y="1023"/>
                    </a:lnTo>
                    <a:lnTo>
                      <a:pt x="698" y="1102"/>
                    </a:lnTo>
                    <a:lnTo>
                      <a:pt x="733" y="1173"/>
                    </a:lnTo>
                    <a:lnTo>
                      <a:pt x="777" y="1226"/>
                    </a:lnTo>
                    <a:lnTo>
                      <a:pt x="751" y="1279"/>
                    </a:lnTo>
                    <a:lnTo>
                      <a:pt x="698" y="1331"/>
                    </a:lnTo>
                    <a:lnTo>
                      <a:pt x="609" y="1349"/>
                    </a:lnTo>
                    <a:lnTo>
                      <a:pt x="592" y="1402"/>
                    </a:lnTo>
                    <a:lnTo>
                      <a:pt x="530" y="1429"/>
                    </a:lnTo>
                    <a:lnTo>
                      <a:pt x="495" y="1508"/>
                    </a:lnTo>
                    <a:lnTo>
                      <a:pt x="451" y="1570"/>
                    </a:lnTo>
                    <a:lnTo>
                      <a:pt x="371" y="1587"/>
                    </a:lnTo>
                    <a:lnTo>
                      <a:pt x="309" y="1623"/>
                    </a:lnTo>
                    <a:lnTo>
                      <a:pt x="283" y="1684"/>
                    </a:lnTo>
                    <a:lnTo>
                      <a:pt x="195" y="1702"/>
                    </a:lnTo>
                    <a:lnTo>
                      <a:pt x="159" y="1746"/>
                    </a:lnTo>
                    <a:lnTo>
                      <a:pt x="142" y="1808"/>
                    </a:lnTo>
                    <a:lnTo>
                      <a:pt x="150" y="1887"/>
                    </a:lnTo>
                    <a:lnTo>
                      <a:pt x="168" y="1949"/>
                    </a:lnTo>
                    <a:lnTo>
                      <a:pt x="115" y="1993"/>
                    </a:lnTo>
                    <a:lnTo>
                      <a:pt x="80" y="2055"/>
                    </a:lnTo>
                    <a:lnTo>
                      <a:pt x="0" y="2126"/>
                    </a:lnTo>
                    <a:lnTo>
                      <a:pt x="80" y="2179"/>
                    </a:lnTo>
                    <a:lnTo>
                      <a:pt x="98" y="2258"/>
                    </a:lnTo>
                    <a:lnTo>
                      <a:pt x="168" y="2337"/>
                    </a:lnTo>
                    <a:lnTo>
                      <a:pt x="248" y="2346"/>
                    </a:lnTo>
                    <a:lnTo>
                      <a:pt x="309" y="2284"/>
                    </a:lnTo>
                    <a:lnTo>
                      <a:pt x="353" y="2329"/>
                    </a:lnTo>
                    <a:lnTo>
                      <a:pt x="345" y="2417"/>
                    </a:lnTo>
                    <a:lnTo>
                      <a:pt x="380" y="2452"/>
                    </a:lnTo>
                    <a:lnTo>
                      <a:pt x="362" y="2523"/>
                    </a:lnTo>
                    <a:lnTo>
                      <a:pt x="415" y="2549"/>
                    </a:lnTo>
                    <a:lnTo>
                      <a:pt x="451" y="2496"/>
                    </a:lnTo>
                    <a:lnTo>
                      <a:pt x="539" y="2540"/>
                    </a:lnTo>
                    <a:lnTo>
                      <a:pt x="601" y="2584"/>
                    </a:lnTo>
                    <a:lnTo>
                      <a:pt x="671" y="2593"/>
                    </a:lnTo>
                    <a:lnTo>
                      <a:pt x="706" y="2655"/>
                    </a:lnTo>
                    <a:lnTo>
                      <a:pt x="768" y="2673"/>
                    </a:lnTo>
                    <a:lnTo>
                      <a:pt x="839" y="2681"/>
                    </a:lnTo>
                    <a:lnTo>
                      <a:pt x="918" y="2646"/>
                    </a:lnTo>
                    <a:lnTo>
                      <a:pt x="971" y="2611"/>
                    </a:lnTo>
                    <a:lnTo>
                      <a:pt x="1042" y="2611"/>
                    </a:lnTo>
                    <a:lnTo>
                      <a:pt x="1095" y="2681"/>
                    </a:lnTo>
                    <a:lnTo>
                      <a:pt x="1121" y="2611"/>
                    </a:lnTo>
                    <a:lnTo>
                      <a:pt x="1121" y="2505"/>
                    </a:lnTo>
                    <a:lnTo>
                      <a:pt x="1148" y="2381"/>
                    </a:lnTo>
                    <a:lnTo>
                      <a:pt x="1209" y="2329"/>
                    </a:lnTo>
                    <a:lnTo>
                      <a:pt x="1289" y="2311"/>
                    </a:lnTo>
                    <a:lnTo>
                      <a:pt x="1359" y="2329"/>
                    </a:lnTo>
                    <a:lnTo>
                      <a:pt x="1395" y="2364"/>
                    </a:lnTo>
                    <a:lnTo>
                      <a:pt x="1412" y="2434"/>
                    </a:lnTo>
                    <a:lnTo>
                      <a:pt x="1342" y="2496"/>
                    </a:lnTo>
                    <a:lnTo>
                      <a:pt x="1271" y="2540"/>
                    </a:lnTo>
                    <a:lnTo>
                      <a:pt x="1307" y="2584"/>
                    </a:lnTo>
                    <a:lnTo>
                      <a:pt x="1412" y="2602"/>
                    </a:lnTo>
                    <a:lnTo>
                      <a:pt x="1421" y="2540"/>
                    </a:lnTo>
                    <a:lnTo>
                      <a:pt x="1457" y="2496"/>
                    </a:lnTo>
                    <a:lnTo>
                      <a:pt x="1518" y="2487"/>
                    </a:lnTo>
                    <a:lnTo>
                      <a:pt x="1571" y="2443"/>
                    </a:lnTo>
                    <a:lnTo>
                      <a:pt x="1580" y="2364"/>
                    </a:lnTo>
                    <a:lnTo>
                      <a:pt x="1721" y="2373"/>
                    </a:lnTo>
                    <a:lnTo>
                      <a:pt x="1801" y="2381"/>
                    </a:lnTo>
                    <a:lnTo>
                      <a:pt x="1854" y="2337"/>
                    </a:lnTo>
                    <a:lnTo>
                      <a:pt x="1924" y="2276"/>
                    </a:lnTo>
                    <a:lnTo>
                      <a:pt x="2012" y="2187"/>
                    </a:lnTo>
                    <a:lnTo>
                      <a:pt x="2073" y="2099"/>
                    </a:lnTo>
                    <a:lnTo>
                      <a:pt x="2135" y="2055"/>
                    </a:lnTo>
                    <a:lnTo>
                      <a:pt x="2153" y="1993"/>
                    </a:lnTo>
                    <a:lnTo>
                      <a:pt x="2144" y="1905"/>
                    </a:lnTo>
                    <a:lnTo>
                      <a:pt x="2135" y="1826"/>
                    </a:lnTo>
                    <a:lnTo>
                      <a:pt x="2082" y="1781"/>
                    </a:lnTo>
                    <a:lnTo>
                      <a:pt x="2073" y="1711"/>
                    </a:lnTo>
                    <a:lnTo>
                      <a:pt x="2153" y="1711"/>
                    </a:lnTo>
                    <a:lnTo>
                      <a:pt x="2197" y="1773"/>
                    </a:lnTo>
                    <a:lnTo>
                      <a:pt x="2214" y="1834"/>
                    </a:lnTo>
                    <a:lnTo>
                      <a:pt x="2276" y="1852"/>
                    </a:lnTo>
                    <a:lnTo>
                      <a:pt x="2347" y="1799"/>
                    </a:lnTo>
                    <a:lnTo>
                      <a:pt x="2373" y="1746"/>
                    </a:lnTo>
                    <a:lnTo>
                      <a:pt x="2391" y="1658"/>
                    </a:lnTo>
                    <a:lnTo>
                      <a:pt x="2435" y="1614"/>
                    </a:lnTo>
                    <a:lnTo>
                      <a:pt x="2426" y="1552"/>
                    </a:lnTo>
                    <a:lnTo>
                      <a:pt x="2426" y="1473"/>
                    </a:lnTo>
                    <a:lnTo>
                      <a:pt x="2435" y="1402"/>
                    </a:lnTo>
                    <a:lnTo>
                      <a:pt x="2409" y="1331"/>
                    </a:lnTo>
                    <a:lnTo>
                      <a:pt x="2356" y="1331"/>
                    </a:lnTo>
                    <a:lnTo>
                      <a:pt x="2320" y="1279"/>
                    </a:lnTo>
                    <a:lnTo>
                      <a:pt x="2312" y="1226"/>
                    </a:lnTo>
                    <a:lnTo>
                      <a:pt x="2241" y="1234"/>
                    </a:lnTo>
                    <a:lnTo>
                      <a:pt x="2153" y="1234"/>
                    </a:lnTo>
                    <a:lnTo>
                      <a:pt x="2064" y="1217"/>
                    </a:lnTo>
                    <a:lnTo>
                      <a:pt x="2012" y="1164"/>
                    </a:lnTo>
                    <a:lnTo>
                      <a:pt x="1968" y="1120"/>
                    </a:lnTo>
                    <a:lnTo>
                      <a:pt x="2003" y="1040"/>
                    </a:lnTo>
                    <a:lnTo>
                      <a:pt x="1951" y="970"/>
                    </a:lnTo>
                    <a:lnTo>
                      <a:pt x="1968" y="899"/>
                    </a:lnTo>
                    <a:lnTo>
                      <a:pt x="1977" y="837"/>
                    </a:lnTo>
                    <a:lnTo>
                      <a:pt x="1924" y="776"/>
                    </a:lnTo>
                    <a:lnTo>
                      <a:pt x="1907" y="740"/>
                    </a:lnTo>
                    <a:lnTo>
                      <a:pt x="1898" y="696"/>
                    </a:lnTo>
                    <a:lnTo>
                      <a:pt x="1845" y="652"/>
                    </a:lnTo>
                    <a:lnTo>
                      <a:pt x="1792" y="626"/>
                    </a:lnTo>
                    <a:lnTo>
                      <a:pt x="1792" y="590"/>
                    </a:lnTo>
                    <a:lnTo>
                      <a:pt x="1748" y="528"/>
                    </a:lnTo>
                    <a:lnTo>
                      <a:pt x="1686" y="546"/>
                    </a:lnTo>
                    <a:lnTo>
                      <a:pt x="1615" y="546"/>
                    </a:lnTo>
                    <a:lnTo>
                      <a:pt x="1509" y="528"/>
                    </a:lnTo>
                    <a:lnTo>
                      <a:pt x="1474" y="590"/>
                    </a:lnTo>
                    <a:lnTo>
                      <a:pt x="1457" y="643"/>
                    </a:lnTo>
                    <a:lnTo>
                      <a:pt x="1395" y="652"/>
                    </a:lnTo>
                    <a:lnTo>
                      <a:pt x="1324" y="626"/>
                    </a:lnTo>
                    <a:lnTo>
                      <a:pt x="1262" y="643"/>
                    </a:lnTo>
                    <a:lnTo>
                      <a:pt x="1192" y="608"/>
                    </a:lnTo>
                    <a:lnTo>
                      <a:pt x="1121" y="546"/>
                    </a:lnTo>
                    <a:lnTo>
                      <a:pt x="1077" y="502"/>
                    </a:lnTo>
                    <a:lnTo>
                      <a:pt x="1059" y="449"/>
                    </a:lnTo>
                    <a:lnTo>
                      <a:pt x="1006" y="449"/>
                    </a:lnTo>
                    <a:lnTo>
                      <a:pt x="909" y="449"/>
                    </a:lnTo>
                    <a:lnTo>
                      <a:pt x="874" y="396"/>
                    </a:lnTo>
                    <a:lnTo>
                      <a:pt x="883" y="326"/>
                    </a:lnTo>
                    <a:lnTo>
                      <a:pt x="954" y="291"/>
                    </a:lnTo>
                    <a:lnTo>
                      <a:pt x="962" y="229"/>
                    </a:lnTo>
                    <a:lnTo>
                      <a:pt x="901" y="159"/>
                    </a:lnTo>
                    <a:lnTo>
                      <a:pt x="856" y="62"/>
                    </a:lnTo>
                    <a:lnTo>
                      <a:pt x="848" y="0"/>
                    </a:lnTo>
                    <a:lnTo>
                      <a:pt x="786" y="44"/>
                    </a:lnTo>
                    <a:lnTo>
                      <a:pt x="742" y="115"/>
                    </a:lnTo>
                    <a:lnTo>
                      <a:pt x="733" y="203"/>
                    </a:lnTo>
                    <a:lnTo>
                      <a:pt x="777" y="265"/>
                    </a:lnTo>
                    <a:lnTo>
                      <a:pt x="804" y="352"/>
                    </a:lnTo>
                    <a:lnTo>
                      <a:pt x="812" y="423"/>
                    </a:lnTo>
                    <a:lnTo>
                      <a:pt x="821" y="511"/>
                    </a:lnTo>
                    <a:lnTo>
                      <a:pt x="804" y="590"/>
                    </a:lnTo>
                    <a:lnTo>
                      <a:pt x="759" y="634"/>
                    </a:lnTo>
                    <a:lnTo>
                      <a:pt x="724" y="723"/>
                    </a:lnTo>
                    <a:lnTo>
                      <a:pt x="715" y="811"/>
                    </a:lnTo>
                    <a:lnTo>
                      <a:pt x="680" y="943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800" dirty="0">
                  <a:solidFill>
                    <a:schemeClr val="bg1"/>
                  </a:solidFill>
                </a:endParaRPr>
              </a:p>
              <a:p>
                <a:endParaRPr lang="es-CO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F5CE32CB-DDA8-42DE-BF00-5EB400809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551" y="3458261"/>
                <a:ext cx="715680" cy="722880"/>
              </a:xfrm>
              <a:custGeom>
                <a:avLst/>
                <a:gdLst>
                  <a:gd name="T0" fmla="*/ 1951 w 2190"/>
                  <a:gd name="T1" fmla="*/ 441 h 2215"/>
                  <a:gd name="T2" fmla="*/ 2012 w 2190"/>
                  <a:gd name="T3" fmla="*/ 635 h 2215"/>
                  <a:gd name="T4" fmla="*/ 2065 w 2190"/>
                  <a:gd name="T5" fmla="*/ 856 h 2215"/>
                  <a:gd name="T6" fmla="*/ 2162 w 2190"/>
                  <a:gd name="T7" fmla="*/ 1014 h 2215"/>
                  <a:gd name="T8" fmla="*/ 2118 w 2190"/>
                  <a:gd name="T9" fmla="*/ 1156 h 2215"/>
                  <a:gd name="T10" fmla="*/ 1942 w 2190"/>
                  <a:gd name="T11" fmla="*/ 1332 h 2215"/>
                  <a:gd name="T12" fmla="*/ 1880 w 2190"/>
                  <a:gd name="T13" fmla="*/ 1588 h 2215"/>
                  <a:gd name="T14" fmla="*/ 1818 w 2190"/>
                  <a:gd name="T15" fmla="*/ 1853 h 2215"/>
                  <a:gd name="T16" fmla="*/ 1712 w 2190"/>
                  <a:gd name="T17" fmla="*/ 1994 h 2215"/>
                  <a:gd name="T18" fmla="*/ 1492 w 2190"/>
                  <a:gd name="T19" fmla="*/ 1906 h 2215"/>
                  <a:gd name="T20" fmla="*/ 1271 w 2190"/>
                  <a:gd name="T21" fmla="*/ 1914 h 2215"/>
                  <a:gd name="T22" fmla="*/ 1253 w 2190"/>
                  <a:gd name="T23" fmla="*/ 2100 h 2215"/>
                  <a:gd name="T24" fmla="*/ 989 w 2190"/>
                  <a:gd name="T25" fmla="*/ 2153 h 2215"/>
                  <a:gd name="T26" fmla="*/ 874 w 2190"/>
                  <a:gd name="T27" fmla="*/ 2214 h 2215"/>
                  <a:gd name="T28" fmla="*/ 645 w 2190"/>
                  <a:gd name="T29" fmla="*/ 2170 h 2215"/>
                  <a:gd name="T30" fmla="*/ 406 w 2190"/>
                  <a:gd name="T31" fmla="*/ 2153 h 2215"/>
                  <a:gd name="T32" fmla="*/ 274 w 2190"/>
                  <a:gd name="T33" fmla="*/ 2082 h 2215"/>
                  <a:gd name="T34" fmla="*/ 115 w 2190"/>
                  <a:gd name="T35" fmla="*/ 1994 h 2215"/>
                  <a:gd name="T36" fmla="*/ 97 w 2190"/>
                  <a:gd name="T37" fmla="*/ 1906 h 2215"/>
                  <a:gd name="T38" fmla="*/ 247 w 2190"/>
                  <a:gd name="T39" fmla="*/ 1809 h 2215"/>
                  <a:gd name="T40" fmla="*/ 362 w 2190"/>
                  <a:gd name="T41" fmla="*/ 1597 h 2215"/>
                  <a:gd name="T42" fmla="*/ 477 w 2190"/>
                  <a:gd name="T43" fmla="*/ 1500 h 2215"/>
                  <a:gd name="T44" fmla="*/ 521 w 2190"/>
                  <a:gd name="T45" fmla="*/ 1394 h 2215"/>
                  <a:gd name="T46" fmla="*/ 556 w 2190"/>
                  <a:gd name="T47" fmla="*/ 1314 h 2215"/>
                  <a:gd name="T48" fmla="*/ 574 w 2190"/>
                  <a:gd name="T49" fmla="*/ 1253 h 2215"/>
                  <a:gd name="T50" fmla="*/ 547 w 2190"/>
                  <a:gd name="T51" fmla="*/ 1235 h 2215"/>
                  <a:gd name="T52" fmla="*/ 442 w 2190"/>
                  <a:gd name="T53" fmla="*/ 1288 h 2215"/>
                  <a:gd name="T54" fmla="*/ 265 w 2190"/>
                  <a:gd name="T55" fmla="*/ 1235 h 2215"/>
                  <a:gd name="T56" fmla="*/ 292 w 2190"/>
                  <a:gd name="T57" fmla="*/ 1103 h 2215"/>
                  <a:gd name="T58" fmla="*/ 159 w 2190"/>
                  <a:gd name="T59" fmla="*/ 1191 h 2215"/>
                  <a:gd name="T60" fmla="*/ 53 w 2190"/>
                  <a:gd name="T61" fmla="*/ 1103 h 2215"/>
                  <a:gd name="T62" fmla="*/ 159 w 2190"/>
                  <a:gd name="T63" fmla="*/ 1014 h 2215"/>
                  <a:gd name="T64" fmla="*/ 283 w 2190"/>
                  <a:gd name="T65" fmla="*/ 917 h 2215"/>
                  <a:gd name="T66" fmla="*/ 530 w 2190"/>
                  <a:gd name="T67" fmla="*/ 997 h 2215"/>
                  <a:gd name="T68" fmla="*/ 777 w 2190"/>
                  <a:gd name="T69" fmla="*/ 1076 h 2215"/>
                  <a:gd name="T70" fmla="*/ 997 w 2190"/>
                  <a:gd name="T71" fmla="*/ 1094 h 2215"/>
                  <a:gd name="T72" fmla="*/ 1227 w 2190"/>
                  <a:gd name="T73" fmla="*/ 988 h 2215"/>
                  <a:gd name="T74" fmla="*/ 1183 w 2190"/>
                  <a:gd name="T75" fmla="*/ 864 h 2215"/>
                  <a:gd name="T76" fmla="*/ 1112 w 2190"/>
                  <a:gd name="T77" fmla="*/ 644 h 2215"/>
                  <a:gd name="T78" fmla="*/ 1289 w 2190"/>
                  <a:gd name="T79" fmla="*/ 406 h 2215"/>
                  <a:gd name="T80" fmla="*/ 1456 w 2190"/>
                  <a:gd name="T81" fmla="*/ 229 h 2215"/>
                  <a:gd name="T82" fmla="*/ 1580 w 2190"/>
                  <a:gd name="T83" fmla="*/ 9 h 2215"/>
                  <a:gd name="T84" fmla="*/ 1765 w 2190"/>
                  <a:gd name="T85" fmla="*/ 97 h 2215"/>
                  <a:gd name="T86" fmla="*/ 1845 w 2190"/>
                  <a:gd name="T87" fmla="*/ 229 h 2215"/>
                  <a:gd name="T88" fmla="*/ 2012 w 2190"/>
                  <a:gd name="T89" fmla="*/ 300 h 2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190" h="2215">
                    <a:moveTo>
                      <a:pt x="2039" y="388"/>
                    </a:moveTo>
                    <a:lnTo>
                      <a:pt x="1986" y="397"/>
                    </a:lnTo>
                    <a:lnTo>
                      <a:pt x="1951" y="441"/>
                    </a:lnTo>
                    <a:lnTo>
                      <a:pt x="1968" y="511"/>
                    </a:lnTo>
                    <a:lnTo>
                      <a:pt x="1977" y="582"/>
                    </a:lnTo>
                    <a:lnTo>
                      <a:pt x="2012" y="635"/>
                    </a:lnTo>
                    <a:lnTo>
                      <a:pt x="2056" y="688"/>
                    </a:lnTo>
                    <a:lnTo>
                      <a:pt x="2039" y="759"/>
                    </a:lnTo>
                    <a:lnTo>
                      <a:pt x="2065" y="856"/>
                    </a:lnTo>
                    <a:lnTo>
                      <a:pt x="2065" y="935"/>
                    </a:lnTo>
                    <a:lnTo>
                      <a:pt x="2101" y="997"/>
                    </a:lnTo>
                    <a:lnTo>
                      <a:pt x="2162" y="1014"/>
                    </a:lnTo>
                    <a:lnTo>
                      <a:pt x="2189" y="1059"/>
                    </a:lnTo>
                    <a:lnTo>
                      <a:pt x="2162" y="1111"/>
                    </a:lnTo>
                    <a:lnTo>
                      <a:pt x="2118" y="1156"/>
                    </a:lnTo>
                    <a:lnTo>
                      <a:pt x="2030" y="1173"/>
                    </a:lnTo>
                    <a:lnTo>
                      <a:pt x="1959" y="1235"/>
                    </a:lnTo>
                    <a:lnTo>
                      <a:pt x="1942" y="1332"/>
                    </a:lnTo>
                    <a:lnTo>
                      <a:pt x="1915" y="1438"/>
                    </a:lnTo>
                    <a:lnTo>
                      <a:pt x="1871" y="1500"/>
                    </a:lnTo>
                    <a:lnTo>
                      <a:pt x="1880" y="1588"/>
                    </a:lnTo>
                    <a:lnTo>
                      <a:pt x="1845" y="1676"/>
                    </a:lnTo>
                    <a:lnTo>
                      <a:pt x="1836" y="1764"/>
                    </a:lnTo>
                    <a:lnTo>
                      <a:pt x="1818" y="1853"/>
                    </a:lnTo>
                    <a:lnTo>
                      <a:pt x="1783" y="1923"/>
                    </a:lnTo>
                    <a:lnTo>
                      <a:pt x="1765" y="1994"/>
                    </a:lnTo>
                    <a:lnTo>
                      <a:pt x="1712" y="1994"/>
                    </a:lnTo>
                    <a:lnTo>
                      <a:pt x="1633" y="1967"/>
                    </a:lnTo>
                    <a:lnTo>
                      <a:pt x="1562" y="1906"/>
                    </a:lnTo>
                    <a:lnTo>
                      <a:pt x="1492" y="1906"/>
                    </a:lnTo>
                    <a:lnTo>
                      <a:pt x="1403" y="1932"/>
                    </a:lnTo>
                    <a:lnTo>
                      <a:pt x="1333" y="1879"/>
                    </a:lnTo>
                    <a:lnTo>
                      <a:pt x="1271" y="1914"/>
                    </a:lnTo>
                    <a:lnTo>
                      <a:pt x="1262" y="1967"/>
                    </a:lnTo>
                    <a:lnTo>
                      <a:pt x="1253" y="2038"/>
                    </a:lnTo>
                    <a:lnTo>
                      <a:pt x="1253" y="2100"/>
                    </a:lnTo>
                    <a:lnTo>
                      <a:pt x="1174" y="2117"/>
                    </a:lnTo>
                    <a:lnTo>
                      <a:pt x="1068" y="2117"/>
                    </a:lnTo>
                    <a:lnTo>
                      <a:pt x="989" y="2153"/>
                    </a:lnTo>
                    <a:lnTo>
                      <a:pt x="936" y="2117"/>
                    </a:lnTo>
                    <a:lnTo>
                      <a:pt x="918" y="2170"/>
                    </a:lnTo>
                    <a:lnTo>
                      <a:pt x="874" y="2214"/>
                    </a:lnTo>
                    <a:lnTo>
                      <a:pt x="795" y="2206"/>
                    </a:lnTo>
                    <a:lnTo>
                      <a:pt x="706" y="2135"/>
                    </a:lnTo>
                    <a:lnTo>
                      <a:pt x="645" y="2170"/>
                    </a:lnTo>
                    <a:lnTo>
                      <a:pt x="556" y="2153"/>
                    </a:lnTo>
                    <a:lnTo>
                      <a:pt x="477" y="2135"/>
                    </a:lnTo>
                    <a:lnTo>
                      <a:pt x="406" y="2153"/>
                    </a:lnTo>
                    <a:lnTo>
                      <a:pt x="380" y="2091"/>
                    </a:lnTo>
                    <a:lnTo>
                      <a:pt x="318" y="2056"/>
                    </a:lnTo>
                    <a:lnTo>
                      <a:pt x="274" y="2082"/>
                    </a:lnTo>
                    <a:lnTo>
                      <a:pt x="221" y="2038"/>
                    </a:lnTo>
                    <a:lnTo>
                      <a:pt x="186" y="1976"/>
                    </a:lnTo>
                    <a:lnTo>
                      <a:pt x="115" y="1994"/>
                    </a:lnTo>
                    <a:lnTo>
                      <a:pt x="36" y="2038"/>
                    </a:lnTo>
                    <a:lnTo>
                      <a:pt x="44" y="1967"/>
                    </a:lnTo>
                    <a:lnTo>
                      <a:pt x="97" y="1906"/>
                    </a:lnTo>
                    <a:lnTo>
                      <a:pt x="150" y="1862"/>
                    </a:lnTo>
                    <a:lnTo>
                      <a:pt x="194" y="1835"/>
                    </a:lnTo>
                    <a:lnTo>
                      <a:pt x="247" y="1809"/>
                    </a:lnTo>
                    <a:lnTo>
                      <a:pt x="256" y="1720"/>
                    </a:lnTo>
                    <a:lnTo>
                      <a:pt x="292" y="1659"/>
                    </a:lnTo>
                    <a:lnTo>
                      <a:pt x="362" y="1597"/>
                    </a:lnTo>
                    <a:lnTo>
                      <a:pt x="424" y="1579"/>
                    </a:lnTo>
                    <a:lnTo>
                      <a:pt x="433" y="1526"/>
                    </a:lnTo>
                    <a:lnTo>
                      <a:pt x="477" y="1500"/>
                    </a:lnTo>
                    <a:lnTo>
                      <a:pt x="424" y="1447"/>
                    </a:lnTo>
                    <a:lnTo>
                      <a:pt x="442" y="1385"/>
                    </a:lnTo>
                    <a:lnTo>
                      <a:pt x="521" y="1394"/>
                    </a:lnTo>
                    <a:lnTo>
                      <a:pt x="530" y="1314"/>
                    </a:lnTo>
                    <a:lnTo>
                      <a:pt x="530" y="1314"/>
                    </a:lnTo>
                    <a:lnTo>
                      <a:pt x="556" y="1314"/>
                    </a:lnTo>
                    <a:lnTo>
                      <a:pt x="574" y="1297"/>
                    </a:lnTo>
                    <a:lnTo>
                      <a:pt x="583" y="1270"/>
                    </a:lnTo>
                    <a:lnTo>
                      <a:pt x="574" y="1253"/>
                    </a:lnTo>
                    <a:lnTo>
                      <a:pt x="574" y="1253"/>
                    </a:lnTo>
                    <a:lnTo>
                      <a:pt x="556" y="1244"/>
                    </a:lnTo>
                    <a:lnTo>
                      <a:pt x="547" y="1235"/>
                    </a:lnTo>
                    <a:lnTo>
                      <a:pt x="530" y="1235"/>
                    </a:lnTo>
                    <a:lnTo>
                      <a:pt x="512" y="1244"/>
                    </a:lnTo>
                    <a:lnTo>
                      <a:pt x="442" y="1288"/>
                    </a:lnTo>
                    <a:lnTo>
                      <a:pt x="353" y="1314"/>
                    </a:lnTo>
                    <a:lnTo>
                      <a:pt x="300" y="1297"/>
                    </a:lnTo>
                    <a:lnTo>
                      <a:pt x="265" y="1235"/>
                    </a:lnTo>
                    <a:lnTo>
                      <a:pt x="318" y="1182"/>
                    </a:lnTo>
                    <a:lnTo>
                      <a:pt x="362" y="1111"/>
                    </a:lnTo>
                    <a:lnTo>
                      <a:pt x="292" y="1103"/>
                    </a:lnTo>
                    <a:lnTo>
                      <a:pt x="239" y="1156"/>
                    </a:lnTo>
                    <a:lnTo>
                      <a:pt x="212" y="1217"/>
                    </a:lnTo>
                    <a:lnTo>
                      <a:pt x="159" y="1191"/>
                    </a:lnTo>
                    <a:lnTo>
                      <a:pt x="124" y="1138"/>
                    </a:lnTo>
                    <a:lnTo>
                      <a:pt x="106" y="1076"/>
                    </a:lnTo>
                    <a:lnTo>
                      <a:pt x="53" y="1103"/>
                    </a:lnTo>
                    <a:lnTo>
                      <a:pt x="0" y="1023"/>
                    </a:lnTo>
                    <a:lnTo>
                      <a:pt x="89" y="988"/>
                    </a:lnTo>
                    <a:lnTo>
                      <a:pt x="159" y="1014"/>
                    </a:lnTo>
                    <a:lnTo>
                      <a:pt x="212" y="935"/>
                    </a:lnTo>
                    <a:lnTo>
                      <a:pt x="239" y="970"/>
                    </a:lnTo>
                    <a:lnTo>
                      <a:pt x="283" y="917"/>
                    </a:lnTo>
                    <a:lnTo>
                      <a:pt x="371" y="917"/>
                    </a:lnTo>
                    <a:lnTo>
                      <a:pt x="442" y="944"/>
                    </a:lnTo>
                    <a:lnTo>
                      <a:pt x="530" y="997"/>
                    </a:lnTo>
                    <a:lnTo>
                      <a:pt x="574" y="1032"/>
                    </a:lnTo>
                    <a:lnTo>
                      <a:pt x="689" y="1006"/>
                    </a:lnTo>
                    <a:lnTo>
                      <a:pt x="777" y="1076"/>
                    </a:lnTo>
                    <a:lnTo>
                      <a:pt x="847" y="1120"/>
                    </a:lnTo>
                    <a:lnTo>
                      <a:pt x="953" y="1156"/>
                    </a:lnTo>
                    <a:lnTo>
                      <a:pt x="997" y="1094"/>
                    </a:lnTo>
                    <a:lnTo>
                      <a:pt x="1130" y="1094"/>
                    </a:lnTo>
                    <a:lnTo>
                      <a:pt x="1165" y="1014"/>
                    </a:lnTo>
                    <a:lnTo>
                      <a:pt x="1227" y="988"/>
                    </a:lnTo>
                    <a:lnTo>
                      <a:pt x="1289" y="970"/>
                    </a:lnTo>
                    <a:lnTo>
                      <a:pt x="1271" y="900"/>
                    </a:lnTo>
                    <a:lnTo>
                      <a:pt x="1183" y="864"/>
                    </a:lnTo>
                    <a:lnTo>
                      <a:pt x="1165" y="811"/>
                    </a:lnTo>
                    <a:lnTo>
                      <a:pt x="1130" y="741"/>
                    </a:lnTo>
                    <a:lnTo>
                      <a:pt x="1112" y="644"/>
                    </a:lnTo>
                    <a:lnTo>
                      <a:pt x="1183" y="644"/>
                    </a:lnTo>
                    <a:lnTo>
                      <a:pt x="1200" y="573"/>
                    </a:lnTo>
                    <a:lnTo>
                      <a:pt x="1289" y="406"/>
                    </a:lnTo>
                    <a:lnTo>
                      <a:pt x="1350" y="300"/>
                    </a:lnTo>
                    <a:lnTo>
                      <a:pt x="1377" y="256"/>
                    </a:lnTo>
                    <a:lnTo>
                      <a:pt x="1456" y="229"/>
                    </a:lnTo>
                    <a:lnTo>
                      <a:pt x="1536" y="141"/>
                    </a:lnTo>
                    <a:lnTo>
                      <a:pt x="1598" y="61"/>
                    </a:lnTo>
                    <a:lnTo>
                      <a:pt x="1580" y="9"/>
                    </a:lnTo>
                    <a:lnTo>
                      <a:pt x="1642" y="0"/>
                    </a:lnTo>
                    <a:lnTo>
                      <a:pt x="1712" y="35"/>
                    </a:lnTo>
                    <a:lnTo>
                      <a:pt x="1765" y="97"/>
                    </a:lnTo>
                    <a:lnTo>
                      <a:pt x="1783" y="132"/>
                    </a:lnTo>
                    <a:lnTo>
                      <a:pt x="1871" y="132"/>
                    </a:lnTo>
                    <a:lnTo>
                      <a:pt x="1845" y="229"/>
                    </a:lnTo>
                    <a:lnTo>
                      <a:pt x="1898" y="273"/>
                    </a:lnTo>
                    <a:lnTo>
                      <a:pt x="1951" y="282"/>
                    </a:lnTo>
                    <a:lnTo>
                      <a:pt x="2012" y="300"/>
                    </a:lnTo>
                    <a:lnTo>
                      <a:pt x="2039" y="388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0EBF4DC9-E8A3-4CFD-8D64-4C8273CCE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590" y="2669141"/>
                <a:ext cx="1031040" cy="875520"/>
              </a:xfrm>
              <a:custGeom>
                <a:avLst/>
                <a:gdLst>
                  <a:gd name="T0" fmla="*/ 2920 w 3159"/>
                  <a:gd name="T1" fmla="*/ 18 h 2683"/>
                  <a:gd name="T2" fmla="*/ 2761 w 3159"/>
                  <a:gd name="T3" fmla="*/ 35 h 2683"/>
                  <a:gd name="T4" fmla="*/ 2611 w 3159"/>
                  <a:gd name="T5" fmla="*/ 203 h 2683"/>
                  <a:gd name="T6" fmla="*/ 2523 w 3159"/>
                  <a:gd name="T7" fmla="*/ 247 h 2683"/>
                  <a:gd name="T8" fmla="*/ 2523 w 3159"/>
                  <a:gd name="T9" fmla="*/ 459 h 2683"/>
                  <a:gd name="T10" fmla="*/ 2435 w 3159"/>
                  <a:gd name="T11" fmla="*/ 644 h 2683"/>
                  <a:gd name="T12" fmla="*/ 2285 w 3159"/>
                  <a:gd name="T13" fmla="*/ 618 h 2683"/>
                  <a:gd name="T14" fmla="*/ 2170 w 3159"/>
                  <a:gd name="T15" fmla="*/ 626 h 2683"/>
                  <a:gd name="T16" fmla="*/ 2241 w 3159"/>
                  <a:gd name="T17" fmla="*/ 838 h 2683"/>
                  <a:gd name="T18" fmla="*/ 2100 w 3159"/>
                  <a:gd name="T19" fmla="*/ 1032 h 2683"/>
                  <a:gd name="T20" fmla="*/ 1889 w 3159"/>
                  <a:gd name="T21" fmla="*/ 1226 h 2683"/>
                  <a:gd name="T22" fmla="*/ 1659 w 3159"/>
                  <a:gd name="T23" fmla="*/ 1288 h 2683"/>
                  <a:gd name="T24" fmla="*/ 1509 w 3159"/>
                  <a:gd name="T25" fmla="*/ 1385 h 2683"/>
                  <a:gd name="T26" fmla="*/ 1359 w 3159"/>
                  <a:gd name="T27" fmla="*/ 1385 h 2683"/>
                  <a:gd name="T28" fmla="*/ 1483 w 3159"/>
                  <a:gd name="T29" fmla="*/ 1209 h 2683"/>
                  <a:gd name="T30" fmla="*/ 1297 w 3159"/>
                  <a:gd name="T31" fmla="*/ 1174 h 2683"/>
                  <a:gd name="T32" fmla="*/ 1209 w 3159"/>
                  <a:gd name="T33" fmla="*/ 1456 h 2683"/>
                  <a:gd name="T34" fmla="*/ 1059 w 3159"/>
                  <a:gd name="T35" fmla="*/ 1456 h 2683"/>
                  <a:gd name="T36" fmla="*/ 856 w 3159"/>
                  <a:gd name="T37" fmla="*/ 1518 h 2683"/>
                  <a:gd name="T38" fmla="*/ 689 w 3159"/>
                  <a:gd name="T39" fmla="*/ 1429 h 2683"/>
                  <a:gd name="T40" fmla="*/ 503 w 3159"/>
                  <a:gd name="T41" fmla="*/ 1394 h 2683"/>
                  <a:gd name="T42" fmla="*/ 433 w 3159"/>
                  <a:gd name="T43" fmla="*/ 1262 h 2683"/>
                  <a:gd name="T44" fmla="*/ 336 w 3159"/>
                  <a:gd name="T45" fmla="*/ 1191 h 2683"/>
                  <a:gd name="T46" fmla="*/ 168 w 3159"/>
                  <a:gd name="T47" fmla="*/ 1024 h 2683"/>
                  <a:gd name="T48" fmla="*/ 9 w 3159"/>
                  <a:gd name="T49" fmla="*/ 1103 h 2683"/>
                  <a:gd name="T50" fmla="*/ 88 w 3159"/>
                  <a:gd name="T51" fmla="*/ 1235 h 2683"/>
                  <a:gd name="T52" fmla="*/ 0 w 3159"/>
                  <a:gd name="T53" fmla="*/ 1385 h 2683"/>
                  <a:gd name="T54" fmla="*/ 88 w 3159"/>
                  <a:gd name="T55" fmla="*/ 1509 h 2683"/>
                  <a:gd name="T56" fmla="*/ 265 w 3159"/>
                  <a:gd name="T57" fmla="*/ 1500 h 2683"/>
                  <a:gd name="T58" fmla="*/ 380 w 3159"/>
                  <a:gd name="T59" fmla="*/ 1491 h 2683"/>
                  <a:gd name="T60" fmla="*/ 415 w 3159"/>
                  <a:gd name="T61" fmla="*/ 1712 h 2683"/>
                  <a:gd name="T62" fmla="*/ 539 w 3159"/>
                  <a:gd name="T63" fmla="*/ 1809 h 2683"/>
                  <a:gd name="T64" fmla="*/ 724 w 3159"/>
                  <a:gd name="T65" fmla="*/ 1924 h 2683"/>
                  <a:gd name="T66" fmla="*/ 892 w 3159"/>
                  <a:gd name="T67" fmla="*/ 1765 h 2683"/>
                  <a:gd name="T68" fmla="*/ 1015 w 3159"/>
                  <a:gd name="T69" fmla="*/ 1765 h 2683"/>
                  <a:gd name="T70" fmla="*/ 1227 w 3159"/>
                  <a:gd name="T71" fmla="*/ 1888 h 2683"/>
                  <a:gd name="T72" fmla="*/ 1342 w 3159"/>
                  <a:gd name="T73" fmla="*/ 2038 h 2683"/>
                  <a:gd name="T74" fmla="*/ 1412 w 3159"/>
                  <a:gd name="T75" fmla="*/ 2268 h 2683"/>
                  <a:gd name="T76" fmla="*/ 1386 w 3159"/>
                  <a:gd name="T77" fmla="*/ 2435 h 2683"/>
                  <a:gd name="T78" fmla="*/ 1527 w 3159"/>
                  <a:gd name="T79" fmla="*/ 2550 h 2683"/>
                  <a:gd name="T80" fmla="*/ 1695 w 3159"/>
                  <a:gd name="T81" fmla="*/ 2603 h 2683"/>
                  <a:gd name="T82" fmla="*/ 1915 w 3159"/>
                  <a:gd name="T83" fmla="*/ 2612 h 2683"/>
                  <a:gd name="T84" fmla="*/ 1915 w 3159"/>
                  <a:gd name="T85" fmla="*/ 2374 h 2683"/>
                  <a:gd name="T86" fmla="*/ 2056 w 3159"/>
                  <a:gd name="T87" fmla="*/ 2259 h 2683"/>
                  <a:gd name="T88" fmla="*/ 2056 w 3159"/>
                  <a:gd name="T89" fmla="*/ 2091 h 2683"/>
                  <a:gd name="T90" fmla="*/ 2135 w 3159"/>
                  <a:gd name="T91" fmla="*/ 1932 h 2683"/>
                  <a:gd name="T92" fmla="*/ 2320 w 3159"/>
                  <a:gd name="T93" fmla="*/ 1950 h 2683"/>
                  <a:gd name="T94" fmla="*/ 2523 w 3159"/>
                  <a:gd name="T95" fmla="*/ 1809 h 2683"/>
                  <a:gd name="T96" fmla="*/ 2673 w 3159"/>
                  <a:gd name="T97" fmla="*/ 1632 h 2683"/>
                  <a:gd name="T98" fmla="*/ 2797 w 3159"/>
                  <a:gd name="T99" fmla="*/ 1641 h 2683"/>
                  <a:gd name="T100" fmla="*/ 2814 w 3159"/>
                  <a:gd name="T101" fmla="*/ 1438 h 2683"/>
                  <a:gd name="T102" fmla="*/ 2603 w 3159"/>
                  <a:gd name="T103" fmla="*/ 1324 h 2683"/>
                  <a:gd name="T104" fmla="*/ 2691 w 3159"/>
                  <a:gd name="T105" fmla="*/ 1085 h 2683"/>
                  <a:gd name="T106" fmla="*/ 2655 w 3159"/>
                  <a:gd name="T107" fmla="*/ 838 h 2683"/>
                  <a:gd name="T108" fmla="*/ 2920 w 3159"/>
                  <a:gd name="T109" fmla="*/ 635 h 2683"/>
                  <a:gd name="T110" fmla="*/ 3158 w 3159"/>
                  <a:gd name="T111" fmla="*/ 9 h 2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59" h="2683">
                    <a:moveTo>
                      <a:pt x="3026" y="18"/>
                    </a:moveTo>
                    <a:lnTo>
                      <a:pt x="2973" y="53"/>
                    </a:lnTo>
                    <a:lnTo>
                      <a:pt x="2920" y="18"/>
                    </a:lnTo>
                    <a:lnTo>
                      <a:pt x="2858" y="0"/>
                    </a:lnTo>
                    <a:lnTo>
                      <a:pt x="2832" y="71"/>
                    </a:lnTo>
                    <a:lnTo>
                      <a:pt x="2761" y="35"/>
                    </a:lnTo>
                    <a:lnTo>
                      <a:pt x="2717" y="106"/>
                    </a:lnTo>
                    <a:lnTo>
                      <a:pt x="2664" y="194"/>
                    </a:lnTo>
                    <a:lnTo>
                      <a:pt x="2611" y="203"/>
                    </a:lnTo>
                    <a:lnTo>
                      <a:pt x="2558" y="185"/>
                    </a:lnTo>
                    <a:lnTo>
                      <a:pt x="2497" y="176"/>
                    </a:lnTo>
                    <a:lnTo>
                      <a:pt x="2523" y="247"/>
                    </a:lnTo>
                    <a:lnTo>
                      <a:pt x="2514" y="318"/>
                    </a:lnTo>
                    <a:lnTo>
                      <a:pt x="2514" y="397"/>
                    </a:lnTo>
                    <a:lnTo>
                      <a:pt x="2523" y="459"/>
                    </a:lnTo>
                    <a:lnTo>
                      <a:pt x="2479" y="503"/>
                    </a:lnTo>
                    <a:lnTo>
                      <a:pt x="2461" y="591"/>
                    </a:lnTo>
                    <a:lnTo>
                      <a:pt x="2435" y="644"/>
                    </a:lnTo>
                    <a:lnTo>
                      <a:pt x="2364" y="697"/>
                    </a:lnTo>
                    <a:lnTo>
                      <a:pt x="2302" y="679"/>
                    </a:lnTo>
                    <a:lnTo>
                      <a:pt x="2285" y="618"/>
                    </a:lnTo>
                    <a:lnTo>
                      <a:pt x="2241" y="556"/>
                    </a:lnTo>
                    <a:lnTo>
                      <a:pt x="2161" y="556"/>
                    </a:lnTo>
                    <a:lnTo>
                      <a:pt x="2170" y="626"/>
                    </a:lnTo>
                    <a:lnTo>
                      <a:pt x="2223" y="671"/>
                    </a:lnTo>
                    <a:lnTo>
                      <a:pt x="2232" y="750"/>
                    </a:lnTo>
                    <a:lnTo>
                      <a:pt x="2241" y="838"/>
                    </a:lnTo>
                    <a:lnTo>
                      <a:pt x="2223" y="900"/>
                    </a:lnTo>
                    <a:lnTo>
                      <a:pt x="2161" y="944"/>
                    </a:lnTo>
                    <a:lnTo>
                      <a:pt x="2100" y="1032"/>
                    </a:lnTo>
                    <a:lnTo>
                      <a:pt x="2012" y="1121"/>
                    </a:lnTo>
                    <a:lnTo>
                      <a:pt x="1942" y="1182"/>
                    </a:lnTo>
                    <a:lnTo>
                      <a:pt x="1889" y="1226"/>
                    </a:lnTo>
                    <a:lnTo>
                      <a:pt x="1809" y="1218"/>
                    </a:lnTo>
                    <a:lnTo>
                      <a:pt x="1668" y="1209"/>
                    </a:lnTo>
                    <a:lnTo>
                      <a:pt x="1659" y="1288"/>
                    </a:lnTo>
                    <a:lnTo>
                      <a:pt x="1606" y="1332"/>
                    </a:lnTo>
                    <a:lnTo>
                      <a:pt x="1545" y="1341"/>
                    </a:lnTo>
                    <a:lnTo>
                      <a:pt x="1509" y="1385"/>
                    </a:lnTo>
                    <a:lnTo>
                      <a:pt x="1500" y="1447"/>
                    </a:lnTo>
                    <a:lnTo>
                      <a:pt x="1395" y="1429"/>
                    </a:lnTo>
                    <a:lnTo>
                      <a:pt x="1359" y="1385"/>
                    </a:lnTo>
                    <a:lnTo>
                      <a:pt x="1430" y="1341"/>
                    </a:lnTo>
                    <a:lnTo>
                      <a:pt x="1500" y="1279"/>
                    </a:lnTo>
                    <a:lnTo>
                      <a:pt x="1483" y="1209"/>
                    </a:lnTo>
                    <a:lnTo>
                      <a:pt x="1447" y="1174"/>
                    </a:lnTo>
                    <a:lnTo>
                      <a:pt x="1377" y="1156"/>
                    </a:lnTo>
                    <a:lnTo>
                      <a:pt x="1297" y="1174"/>
                    </a:lnTo>
                    <a:lnTo>
                      <a:pt x="1236" y="1226"/>
                    </a:lnTo>
                    <a:lnTo>
                      <a:pt x="1209" y="1350"/>
                    </a:lnTo>
                    <a:lnTo>
                      <a:pt x="1209" y="1456"/>
                    </a:lnTo>
                    <a:lnTo>
                      <a:pt x="1183" y="1526"/>
                    </a:lnTo>
                    <a:lnTo>
                      <a:pt x="1130" y="1456"/>
                    </a:lnTo>
                    <a:lnTo>
                      <a:pt x="1059" y="1456"/>
                    </a:lnTo>
                    <a:lnTo>
                      <a:pt x="1006" y="1491"/>
                    </a:lnTo>
                    <a:lnTo>
                      <a:pt x="927" y="1526"/>
                    </a:lnTo>
                    <a:lnTo>
                      <a:pt x="856" y="1518"/>
                    </a:lnTo>
                    <a:lnTo>
                      <a:pt x="794" y="1500"/>
                    </a:lnTo>
                    <a:lnTo>
                      <a:pt x="759" y="1438"/>
                    </a:lnTo>
                    <a:lnTo>
                      <a:pt x="689" y="1429"/>
                    </a:lnTo>
                    <a:lnTo>
                      <a:pt x="627" y="1385"/>
                    </a:lnTo>
                    <a:lnTo>
                      <a:pt x="539" y="1341"/>
                    </a:lnTo>
                    <a:lnTo>
                      <a:pt x="503" y="1394"/>
                    </a:lnTo>
                    <a:lnTo>
                      <a:pt x="450" y="1368"/>
                    </a:lnTo>
                    <a:lnTo>
                      <a:pt x="468" y="1297"/>
                    </a:lnTo>
                    <a:lnTo>
                      <a:pt x="433" y="1262"/>
                    </a:lnTo>
                    <a:lnTo>
                      <a:pt x="441" y="1174"/>
                    </a:lnTo>
                    <a:lnTo>
                      <a:pt x="397" y="1129"/>
                    </a:lnTo>
                    <a:lnTo>
                      <a:pt x="336" y="1191"/>
                    </a:lnTo>
                    <a:lnTo>
                      <a:pt x="256" y="1182"/>
                    </a:lnTo>
                    <a:lnTo>
                      <a:pt x="186" y="1103"/>
                    </a:lnTo>
                    <a:lnTo>
                      <a:pt x="168" y="1024"/>
                    </a:lnTo>
                    <a:lnTo>
                      <a:pt x="88" y="971"/>
                    </a:lnTo>
                    <a:lnTo>
                      <a:pt x="27" y="1050"/>
                    </a:lnTo>
                    <a:lnTo>
                      <a:pt x="9" y="1103"/>
                    </a:lnTo>
                    <a:lnTo>
                      <a:pt x="44" y="1165"/>
                    </a:lnTo>
                    <a:lnTo>
                      <a:pt x="88" y="1174"/>
                    </a:lnTo>
                    <a:lnTo>
                      <a:pt x="88" y="1235"/>
                    </a:lnTo>
                    <a:lnTo>
                      <a:pt x="62" y="1279"/>
                    </a:lnTo>
                    <a:lnTo>
                      <a:pt x="35" y="1332"/>
                    </a:lnTo>
                    <a:lnTo>
                      <a:pt x="0" y="1385"/>
                    </a:lnTo>
                    <a:lnTo>
                      <a:pt x="9" y="1456"/>
                    </a:lnTo>
                    <a:lnTo>
                      <a:pt x="27" y="1526"/>
                    </a:lnTo>
                    <a:lnTo>
                      <a:pt x="88" y="1509"/>
                    </a:lnTo>
                    <a:lnTo>
                      <a:pt x="150" y="1482"/>
                    </a:lnTo>
                    <a:lnTo>
                      <a:pt x="203" y="1518"/>
                    </a:lnTo>
                    <a:lnTo>
                      <a:pt x="265" y="1500"/>
                    </a:lnTo>
                    <a:lnTo>
                      <a:pt x="309" y="1456"/>
                    </a:lnTo>
                    <a:lnTo>
                      <a:pt x="344" y="1438"/>
                    </a:lnTo>
                    <a:lnTo>
                      <a:pt x="380" y="1491"/>
                    </a:lnTo>
                    <a:lnTo>
                      <a:pt x="415" y="1588"/>
                    </a:lnTo>
                    <a:lnTo>
                      <a:pt x="371" y="1641"/>
                    </a:lnTo>
                    <a:lnTo>
                      <a:pt x="415" y="1712"/>
                    </a:lnTo>
                    <a:lnTo>
                      <a:pt x="459" y="1765"/>
                    </a:lnTo>
                    <a:lnTo>
                      <a:pt x="477" y="1809"/>
                    </a:lnTo>
                    <a:lnTo>
                      <a:pt x="539" y="1809"/>
                    </a:lnTo>
                    <a:lnTo>
                      <a:pt x="636" y="1835"/>
                    </a:lnTo>
                    <a:lnTo>
                      <a:pt x="653" y="1888"/>
                    </a:lnTo>
                    <a:lnTo>
                      <a:pt x="724" y="1924"/>
                    </a:lnTo>
                    <a:lnTo>
                      <a:pt x="803" y="1888"/>
                    </a:lnTo>
                    <a:lnTo>
                      <a:pt x="874" y="1826"/>
                    </a:lnTo>
                    <a:lnTo>
                      <a:pt x="892" y="1765"/>
                    </a:lnTo>
                    <a:lnTo>
                      <a:pt x="944" y="1747"/>
                    </a:lnTo>
                    <a:lnTo>
                      <a:pt x="980" y="1703"/>
                    </a:lnTo>
                    <a:lnTo>
                      <a:pt x="1015" y="1765"/>
                    </a:lnTo>
                    <a:lnTo>
                      <a:pt x="1077" y="1809"/>
                    </a:lnTo>
                    <a:lnTo>
                      <a:pt x="1200" y="1826"/>
                    </a:lnTo>
                    <a:lnTo>
                      <a:pt x="1227" y="1888"/>
                    </a:lnTo>
                    <a:lnTo>
                      <a:pt x="1227" y="1959"/>
                    </a:lnTo>
                    <a:lnTo>
                      <a:pt x="1271" y="2003"/>
                    </a:lnTo>
                    <a:lnTo>
                      <a:pt x="1342" y="2038"/>
                    </a:lnTo>
                    <a:lnTo>
                      <a:pt x="1350" y="2118"/>
                    </a:lnTo>
                    <a:lnTo>
                      <a:pt x="1395" y="2206"/>
                    </a:lnTo>
                    <a:lnTo>
                      <a:pt x="1412" y="2268"/>
                    </a:lnTo>
                    <a:lnTo>
                      <a:pt x="1377" y="2321"/>
                    </a:lnTo>
                    <a:lnTo>
                      <a:pt x="1333" y="2400"/>
                    </a:lnTo>
                    <a:lnTo>
                      <a:pt x="1386" y="2435"/>
                    </a:lnTo>
                    <a:lnTo>
                      <a:pt x="1483" y="2427"/>
                    </a:lnTo>
                    <a:lnTo>
                      <a:pt x="1527" y="2479"/>
                    </a:lnTo>
                    <a:lnTo>
                      <a:pt x="1527" y="2550"/>
                    </a:lnTo>
                    <a:lnTo>
                      <a:pt x="1597" y="2559"/>
                    </a:lnTo>
                    <a:lnTo>
                      <a:pt x="1624" y="2612"/>
                    </a:lnTo>
                    <a:lnTo>
                      <a:pt x="1695" y="2603"/>
                    </a:lnTo>
                    <a:lnTo>
                      <a:pt x="1748" y="2674"/>
                    </a:lnTo>
                    <a:lnTo>
                      <a:pt x="1862" y="2682"/>
                    </a:lnTo>
                    <a:lnTo>
                      <a:pt x="1915" y="2612"/>
                    </a:lnTo>
                    <a:lnTo>
                      <a:pt x="1889" y="2541"/>
                    </a:lnTo>
                    <a:lnTo>
                      <a:pt x="1933" y="2462"/>
                    </a:lnTo>
                    <a:lnTo>
                      <a:pt x="1915" y="2374"/>
                    </a:lnTo>
                    <a:lnTo>
                      <a:pt x="1933" y="2329"/>
                    </a:lnTo>
                    <a:lnTo>
                      <a:pt x="1995" y="2312"/>
                    </a:lnTo>
                    <a:lnTo>
                      <a:pt x="2056" y="2259"/>
                    </a:lnTo>
                    <a:lnTo>
                      <a:pt x="2091" y="2188"/>
                    </a:lnTo>
                    <a:lnTo>
                      <a:pt x="2039" y="2153"/>
                    </a:lnTo>
                    <a:lnTo>
                      <a:pt x="2056" y="2091"/>
                    </a:lnTo>
                    <a:lnTo>
                      <a:pt x="2039" y="2021"/>
                    </a:lnTo>
                    <a:lnTo>
                      <a:pt x="2082" y="1985"/>
                    </a:lnTo>
                    <a:lnTo>
                      <a:pt x="2135" y="1932"/>
                    </a:lnTo>
                    <a:lnTo>
                      <a:pt x="2179" y="1897"/>
                    </a:lnTo>
                    <a:lnTo>
                      <a:pt x="2250" y="1924"/>
                    </a:lnTo>
                    <a:lnTo>
                      <a:pt x="2320" y="1950"/>
                    </a:lnTo>
                    <a:lnTo>
                      <a:pt x="2400" y="1924"/>
                    </a:lnTo>
                    <a:lnTo>
                      <a:pt x="2479" y="1879"/>
                    </a:lnTo>
                    <a:lnTo>
                      <a:pt x="2523" y="1809"/>
                    </a:lnTo>
                    <a:lnTo>
                      <a:pt x="2576" y="1756"/>
                    </a:lnTo>
                    <a:lnTo>
                      <a:pt x="2603" y="1712"/>
                    </a:lnTo>
                    <a:lnTo>
                      <a:pt x="2673" y="1632"/>
                    </a:lnTo>
                    <a:lnTo>
                      <a:pt x="2717" y="1694"/>
                    </a:lnTo>
                    <a:lnTo>
                      <a:pt x="2797" y="1712"/>
                    </a:lnTo>
                    <a:lnTo>
                      <a:pt x="2797" y="1641"/>
                    </a:lnTo>
                    <a:lnTo>
                      <a:pt x="2788" y="1562"/>
                    </a:lnTo>
                    <a:lnTo>
                      <a:pt x="2850" y="1518"/>
                    </a:lnTo>
                    <a:lnTo>
                      <a:pt x="2814" y="1438"/>
                    </a:lnTo>
                    <a:lnTo>
                      <a:pt x="2779" y="1403"/>
                    </a:lnTo>
                    <a:lnTo>
                      <a:pt x="2691" y="1368"/>
                    </a:lnTo>
                    <a:lnTo>
                      <a:pt x="2603" y="1324"/>
                    </a:lnTo>
                    <a:lnTo>
                      <a:pt x="2647" y="1271"/>
                    </a:lnTo>
                    <a:lnTo>
                      <a:pt x="2691" y="1165"/>
                    </a:lnTo>
                    <a:lnTo>
                      <a:pt x="2691" y="1085"/>
                    </a:lnTo>
                    <a:lnTo>
                      <a:pt x="2655" y="1015"/>
                    </a:lnTo>
                    <a:lnTo>
                      <a:pt x="2638" y="926"/>
                    </a:lnTo>
                    <a:lnTo>
                      <a:pt x="2655" y="838"/>
                    </a:lnTo>
                    <a:lnTo>
                      <a:pt x="2726" y="768"/>
                    </a:lnTo>
                    <a:lnTo>
                      <a:pt x="2832" y="697"/>
                    </a:lnTo>
                    <a:lnTo>
                      <a:pt x="2920" y="635"/>
                    </a:lnTo>
                    <a:lnTo>
                      <a:pt x="2964" y="556"/>
                    </a:lnTo>
                    <a:lnTo>
                      <a:pt x="2956" y="468"/>
                    </a:lnTo>
                    <a:lnTo>
                      <a:pt x="3158" y="9"/>
                    </a:lnTo>
                    <a:lnTo>
                      <a:pt x="3097" y="18"/>
                    </a:lnTo>
                    <a:lnTo>
                      <a:pt x="3026" y="18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b"/>
              <a:lstStyle/>
              <a:p>
                <a:r>
                  <a:rPr lang="es-CO" sz="800" dirty="0"/>
                  <a:t>.</a:t>
                </a:r>
              </a:p>
            </p:txBody>
          </p:sp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id="{AB84E3E7-5691-4101-B0C5-24F263EF3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910" y="2913941"/>
                <a:ext cx="1255680" cy="766080"/>
              </a:xfrm>
              <a:custGeom>
                <a:avLst/>
                <a:gdLst>
                  <a:gd name="T0" fmla="*/ 44 w 3847"/>
                  <a:gd name="T1" fmla="*/ 1712 h 2348"/>
                  <a:gd name="T2" fmla="*/ 106 w 3847"/>
                  <a:gd name="T3" fmla="*/ 1562 h 2348"/>
                  <a:gd name="T4" fmla="*/ 150 w 3847"/>
                  <a:gd name="T5" fmla="*/ 1403 h 2348"/>
                  <a:gd name="T6" fmla="*/ 193 w 3847"/>
                  <a:gd name="T7" fmla="*/ 1235 h 2348"/>
                  <a:gd name="T8" fmla="*/ 361 w 3847"/>
                  <a:gd name="T9" fmla="*/ 1174 h 2348"/>
                  <a:gd name="T10" fmla="*/ 590 w 3847"/>
                  <a:gd name="T11" fmla="*/ 1129 h 2348"/>
                  <a:gd name="T12" fmla="*/ 714 w 3847"/>
                  <a:gd name="T13" fmla="*/ 962 h 2348"/>
                  <a:gd name="T14" fmla="*/ 908 w 3847"/>
                  <a:gd name="T15" fmla="*/ 962 h 2348"/>
                  <a:gd name="T16" fmla="*/ 961 w 3847"/>
                  <a:gd name="T17" fmla="*/ 768 h 2348"/>
                  <a:gd name="T18" fmla="*/ 802 w 3847"/>
                  <a:gd name="T19" fmla="*/ 618 h 2348"/>
                  <a:gd name="T20" fmla="*/ 802 w 3847"/>
                  <a:gd name="T21" fmla="*/ 415 h 2348"/>
                  <a:gd name="T22" fmla="*/ 749 w 3847"/>
                  <a:gd name="T23" fmla="*/ 176 h 2348"/>
                  <a:gd name="T24" fmla="*/ 916 w 3847"/>
                  <a:gd name="T25" fmla="*/ 247 h 2348"/>
                  <a:gd name="T26" fmla="*/ 1049 w 3847"/>
                  <a:gd name="T27" fmla="*/ 335 h 2348"/>
                  <a:gd name="T28" fmla="*/ 1287 w 3847"/>
                  <a:gd name="T29" fmla="*/ 221 h 2348"/>
                  <a:gd name="T30" fmla="*/ 1508 w 3847"/>
                  <a:gd name="T31" fmla="*/ 176 h 2348"/>
                  <a:gd name="T32" fmla="*/ 1746 w 3847"/>
                  <a:gd name="T33" fmla="*/ 168 h 2348"/>
                  <a:gd name="T34" fmla="*/ 2011 w 3847"/>
                  <a:gd name="T35" fmla="*/ 132 h 2348"/>
                  <a:gd name="T36" fmla="*/ 2284 w 3847"/>
                  <a:gd name="T37" fmla="*/ 115 h 2348"/>
                  <a:gd name="T38" fmla="*/ 2558 w 3847"/>
                  <a:gd name="T39" fmla="*/ 115 h 2348"/>
                  <a:gd name="T40" fmla="*/ 2893 w 3847"/>
                  <a:gd name="T41" fmla="*/ 88 h 2348"/>
                  <a:gd name="T42" fmla="*/ 3167 w 3847"/>
                  <a:gd name="T43" fmla="*/ 0 h 2348"/>
                  <a:gd name="T44" fmla="*/ 3502 w 3847"/>
                  <a:gd name="T45" fmla="*/ 79 h 2348"/>
                  <a:gd name="T46" fmla="*/ 3661 w 3847"/>
                  <a:gd name="T47" fmla="*/ 185 h 2348"/>
                  <a:gd name="T48" fmla="*/ 3846 w 3847"/>
                  <a:gd name="T49" fmla="*/ 256 h 2348"/>
                  <a:gd name="T50" fmla="*/ 3758 w 3847"/>
                  <a:gd name="T51" fmla="*/ 406 h 2348"/>
                  <a:gd name="T52" fmla="*/ 3635 w 3847"/>
                  <a:gd name="T53" fmla="*/ 538 h 2348"/>
                  <a:gd name="T54" fmla="*/ 3564 w 3847"/>
                  <a:gd name="T55" fmla="*/ 688 h 2348"/>
                  <a:gd name="T56" fmla="*/ 3396 w 3847"/>
                  <a:gd name="T57" fmla="*/ 785 h 2348"/>
                  <a:gd name="T58" fmla="*/ 3114 w 3847"/>
                  <a:gd name="T59" fmla="*/ 882 h 2348"/>
                  <a:gd name="T60" fmla="*/ 2867 w 3847"/>
                  <a:gd name="T61" fmla="*/ 1041 h 2348"/>
                  <a:gd name="T62" fmla="*/ 2699 w 3847"/>
                  <a:gd name="T63" fmla="*/ 1235 h 2348"/>
                  <a:gd name="T64" fmla="*/ 2505 w 3847"/>
                  <a:gd name="T65" fmla="*/ 1447 h 2348"/>
                  <a:gd name="T66" fmla="*/ 2328 w 3847"/>
                  <a:gd name="T67" fmla="*/ 1606 h 2348"/>
                  <a:gd name="T68" fmla="*/ 2037 w 3847"/>
                  <a:gd name="T69" fmla="*/ 1765 h 2348"/>
                  <a:gd name="T70" fmla="*/ 1746 w 3847"/>
                  <a:gd name="T71" fmla="*/ 1924 h 2348"/>
                  <a:gd name="T72" fmla="*/ 1367 w 3847"/>
                  <a:gd name="T73" fmla="*/ 2197 h 2348"/>
                  <a:gd name="T74" fmla="*/ 1137 w 3847"/>
                  <a:gd name="T75" fmla="*/ 2153 h 2348"/>
                  <a:gd name="T76" fmla="*/ 855 w 3847"/>
                  <a:gd name="T77" fmla="*/ 2294 h 2348"/>
                  <a:gd name="T78" fmla="*/ 652 w 3847"/>
                  <a:gd name="T79" fmla="*/ 2268 h 2348"/>
                  <a:gd name="T80" fmla="*/ 440 w 3847"/>
                  <a:gd name="T81" fmla="*/ 2347 h 2348"/>
                  <a:gd name="T82" fmla="*/ 246 w 3847"/>
                  <a:gd name="T83" fmla="*/ 2135 h 2348"/>
                  <a:gd name="T84" fmla="*/ 26 w 3847"/>
                  <a:gd name="T85" fmla="*/ 1862 h 2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47" h="2348">
                    <a:moveTo>
                      <a:pt x="26" y="1862"/>
                    </a:moveTo>
                    <a:lnTo>
                      <a:pt x="0" y="1791"/>
                    </a:lnTo>
                    <a:lnTo>
                      <a:pt x="44" y="1712"/>
                    </a:lnTo>
                    <a:lnTo>
                      <a:pt x="26" y="1624"/>
                    </a:lnTo>
                    <a:lnTo>
                      <a:pt x="44" y="1579"/>
                    </a:lnTo>
                    <a:lnTo>
                      <a:pt x="106" y="1562"/>
                    </a:lnTo>
                    <a:lnTo>
                      <a:pt x="167" y="1509"/>
                    </a:lnTo>
                    <a:lnTo>
                      <a:pt x="202" y="1438"/>
                    </a:lnTo>
                    <a:lnTo>
                      <a:pt x="150" y="1403"/>
                    </a:lnTo>
                    <a:lnTo>
                      <a:pt x="167" y="1341"/>
                    </a:lnTo>
                    <a:lnTo>
                      <a:pt x="150" y="1271"/>
                    </a:lnTo>
                    <a:lnTo>
                      <a:pt x="193" y="1235"/>
                    </a:lnTo>
                    <a:lnTo>
                      <a:pt x="246" y="1182"/>
                    </a:lnTo>
                    <a:lnTo>
                      <a:pt x="290" y="1147"/>
                    </a:lnTo>
                    <a:lnTo>
                      <a:pt x="361" y="1174"/>
                    </a:lnTo>
                    <a:lnTo>
                      <a:pt x="431" y="1200"/>
                    </a:lnTo>
                    <a:lnTo>
                      <a:pt x="511" y="1174"/>
                    </a:lnTo>
                    <a:lnTo>
                      <a:pt x="590" y="1129"/>
                    </a:lnTo>
                    <a:lnTo>
                      <a:pt x="634" y="1059"/>
                    </a:lnTo>
                    <a:lnTo>
                      <a:pt x="687" y="1006"/>
                    </a:lnTo>
                    <a:lnTo>
                      <a:pt x="714" y="962"/>
                    </a:lnTo>
                    <a:lnTo>
                      <a:pt x="784" y="882"/>
                    </a:lnTo>
                    <a:lnTo>
                      <a:pt x="828" y="944"/>
                    </a:lnTo>
                    <a:lnTo>
                      <a:pt x="908" y="962"/>
                    </a:lnTo>
                    <a:lnTo>
                      <a:pt x="908" y="891"/>
                    </a:lnTo>
                    <a:lnTo>
                      <a:pt x="899" y="812"/>
                    </a:lnTo>
                    <a:lnTo>
                      <a:pt x="961" y="768"/>
                    </a:lnTo>
                    <a:lnTo>
                      <a:pt x="925" y="688"/>
                    </a:lnTo>
                    <a:lnTo>
                      <a:pt x="890" y="653"/>
                    </a:lnTo>
                    <a:lnTo>
                      <a:pt x="802" y="618"/>
                    </a:lnTo>
                    <a:lnTo>
                      <a:pt x="714" y="574"/>
                    </a:lnTo>
                    <a:lnTo>
                      <a:pt x="758" y="521"/>
                    </a:lnTo>
                    <a:lnTo>
                      <a:pt x="802" y="415"/>
                    </a:lnTo>
                    <a:lnTo>
                      <a:pt x="802" y="335"/>
                    </a:lnTo>
                    <a:lnTo>
                      <a:pt x="766" y="265"/>
                    </a:lnTo>
                    <a:lnTo>
                      <a:pt x="749" y="176"/>
                    </a:lnTo>
                    <a:lnTo>
                      <a:pt x="837" y="168"/>
                    </a:lnTo>
                    <a:lnTo>
                      <a:pt x="899" y="185"/>
                    </a:lnTo>
                    <a:lnTo>
                      <a:pt x="916" y="247"/>
                    </a:lnTo>
                    <a:lnTo>
                      <a:pt x="952" y="300"/>
                    </a:lnTo>
                    <a:lnTo>
                      <a:pt x="1005" y="291"/>
                    </a:lnTo>
                    <a:lnTo>
                      <a:pt x="1049" y="335"/>
                    </a:lnTo>
                    <a:lnTo>
                      <a:pt x="1128" y="291"/>
                    </a:lnTo>
                    <a:lnTo>
                      <a:pt x="1217" y="247"/>
                    </a:lnTo>
                    <a:lnTo>
                      <a:pt x="1287" y="221"/>
                    </a:lnTo>
                    <a:lnTo>
                      <a:pt x="1402" y="221"/>
                    </a:lnTo>
                    <a:lnTo>
                      <a:pt x="1428" y="176"/>
                    </a:lnTo>
                    <a:lnTo>
                      <a:pt x="1508" y="176"/>
                    </a:lnTo>
                    <a:lnTo>
                      <a:pt x="1578" y="141"/>
                    </a:lnTo>
                    <a:lnTo>
                      <a:pt x="1684" y="141"/>
                    </a:lnTo>
                    <a:lnTo>
                      <a:pt x="1746" y="168"/>
                    </a:lnTo>
                    <a:lnTo>
                      <a:pt x="1861" y="168"/>
                    </a:lnTo>
                    <a:lnTo>
                      <a:pt x="1923" y="124"/>
                    </a:lnTo>
                    <a:lnTo>
                      <a:pt x="2011" y="132"/>
                    </a:lnTo>
                    <a:lnTo>
                      <a:pt x="2099" y="97"/>
                    </a:lnTo>
                    <a:lnTo>
                      <a:pt x="2178" y="53"/>
                    </a:lnTo>
                    <a:lnTo>
                      <a:pt x="2284" y="115"/>
                    </a:lnTo>
                    <a:lnTo>
                      <a:pt x="2364" y="79"/>
                    </a:lnTo>
                    <a:lnTo>
                      <a:pt x="2461" y="97"/>
                    </a:lnTo>
                    <a:lnTo>
                      <a:pt x="2558" y="115"/>
                    </a:lnTo>
                    <a:lnTo>
                      <a:pt x="2690" y="97"/>
                    </a:lnTo>
                    <a:lnTo>
                      <a:pt x="2814" y="124"/>
                    </a:lnTo>
                    <a:lnTo>
                      <a:pt x="2893" y="88"/>
                    </a:lnTo>
                    <a:lnTo>
                      <a:pt x="2981" y="115"/>
                    </a:lnTo>
                    <a:lnTo>
                      <a:pt x="3079" y="44"/>
                    </a:lnTo>
                    <a:lnTo>
                      <a:pt x="3167" y="0"/>
                    </a:lnTo>
                    <a:lnTo>
                      <a:pt x="3299" y="44"/>
                    </a:lnTo>
                    <a:lnTo>
                      <a:pt x="3387" y="35"/>
                    </a:lnTo>
                    <a:lnTo>
                      <a:pt x="3502" y="79"/>
                    </a:lnTo>
                    <a:lnTo>
                      <a:pt x="3555" y="132"/>
                    </a:lnTo>
                    <a:lnTo>
                      <a:pt x="3590" y="185"/>
                    </a:lnTo>
                    <a:lnTo>
                      <a:pt x="3661" y="185"/>
                    </a:lnTo>
                    <a:lnTo>
                      <a:pt x="3732" y="221"/>
                    </a:lnTo>
                    <a:lnTo>
                      <a:pt x="3758" y="265"/>
                    </a:lnTo>
                    <a:lnTo>
                      <a:pt x="3846" y="256"/>
                    </a:lnTo>
                    <a:lnTo>
                      <a:pt x="3838" y="309"/>
                    </a:lnTo>
                    <a:lnTo>
                      <a:pt x="3785" y="335"/>
                    </a:lnTo>
                    <a:lnTo>
                      <a:pt x="3758" y="406"/>
                    </a:lnTo>
                    <a:lnTo>
                      <a:pt x="3696" y="441"/>
                    </a:lnTo>
                    <a:lnTo>
                      <a:pt x="3679" y="494"/>
                    </a:lnTo>
                    <a:lnTo>
                      <a:pt x="3635" y="538"/>
                    </a:lnTo>
                    <a:lnTo>
                      <a:pt x="3635" y="591"/>
                    </a:lnTo>
                    <a:lnTo>
                      <a:pt x="3573" y="635"/>
                    </a:lnTo>
                    <a:lnTo>
                      <a:pt x="3564" y="688"/>
                    </a:lnTo>
                    <a:lnTo>
                      <a:pt x="3502" y="732"/>
                    </a:lnTo>
                    <a:lnTo>
                      <a:pt x="3476" y="776"/>
                    </a:lnTo>
                    <a:lnTo>
                      <a:pt x="3396" y="785"/>
                    </a:lnTo>
                    <a:lnTo>
                      <a:pt x="3326" y="812"/>
                    </a:lnTo>
                    <a:lnTo>
                      <a:pt x="3220" y="812"/>
                    </a:lnTo>
                    <a:lnTo>
                      <a:pt x="3114" y="882"/>
                    </a:lnTo>
                    <a:lnTo>
                      <a:pt x="3017" y="944"/>
                    </a:lnTo>
                    <a:lnTo>
                      <a:pt x="2946" y="988"/>
                    </a:lnTo>
                    <a:lnTo>
                      <a:pt x="2867" y="1041"/>
                    </a:lnTo>
                    <a:lnTo>
                      <a:pt x="2840" y="1138"/>
                    </a:lnTo>
                    <a:lnTo>
                      <a:pt x="2787" y="1182"/>
                    </a:lnTo>
                    <a:lnTo>
                      <a:pt x="2699" y="1235"/>
                    </a:lnTo>
                    <a:lnTo>
                      <a:pt x="2629" y="1288"/>
                    </a:lnTo>
                    <a:lnTo>
                      <a:pt x="2549" y="1332"/>
                    </a:lnTo>
                    <a:lnTo>
                      <a:pt x="2505" y="1447"/>
                    </a:lnTo>
                    <a:lnTo>
                      <a:pt x="2461" y="1527"/>
                    </a:lnTo>
                    <a:lnTo>
                      <a:pt x="2417" y="1579"/>
                    </a:lnTo>
                    <a:lnTo>
                      <a:pt x="2328" y="1606"/>
                    </a:lnTo>
                    <a:lnTo>
                      <a:pt x="2284" y="1668"/>
                    </a:lnTo>
                    <a:lnTo>
                      <a:pt x="2170" y="1694"/>
                    </a:lnTo>
                    <a:lnTo>
                      <a:pt x="2037" y="1765"/>
                    </a:lnTo>
                    <a:lnTo>
                      <a:pt x="1940" y="1818"/>
                    </a:lnTo>
                    <a:lnTo>
                      <a:pt x="1772" y="1853"/>
                    </a:lnTo>
                    <a:lnTo>
                      <a:pt x="1746" y="1924"/>
                    </a:lnTo>
                    <a:lnTo>
                      <a:pt x="1658" y="1950"/>
                    </a:lnTo>
                    <a:lnTo>
                      <a:pt x="1543" y="1985"/>
                    </a:lnTo>
                    <a:lnTo>
                      <a:pt x="1367" y="2197"/>
                    </a:lnTo>
                    <a:lnTo>
                      <a:pt x="1287" y="2224"/>
                    </a:lnTo>
                    <a:lnTo>
                      <a:pt x="1225" y="2197"/>
                    </a:lnTo>
                    <a:lnTo>
                      <a:pt x="1137" y="2153"/>
                    </a:lnTo>
                    <a:lnTo>
                      <a:pt x="1031" y="2162"/>
                    </a:lnTo>
                    <a:lnTo>
                      <a:pt x="952" y="2206"/>
                    </a:lnTo>
                    <a:lnTo>
                      <a:pt x="855" y="2294"/>
                    </a:lnTo>
                    <a:lnTo>
                      <a:pt x="793" y="2268"/>
                    </a:lnTo>
                    <a:lnTo>
                      <a:pt x="731" y="2294"/>
                    </a:lnTo>
                    <a:lnTo>
                      <a:pt x="652" y="2268"/>
                    </a:lnTo>
                    <a:lnTo>
                      <a:pt x="581" y="2329"/>
                    </a:lnTo>
                    <a:lnTo>
                      <a:pt x="511" y="2303"/>
                    </a:lnTo>
                    <a:lnTo>
                      <a:pt x="440" y="2347"/>
                    </a:lnTo>
                    <a:lnTo>
                      <a:pt x="387" y="2285"/>
                    </a:lnTo>
                    <a:lnTo>
                      <a:pt x="343" y="2215"/>
                    </a:lnTo>
                    <a:lnTo>
                      <a:pt x="246" y="2135"/>
                    </a:lnTo>
                    <a:lnTo>
                      <a:pt x="150" y="2029"/>
                    </a:lnTo>
                    <a:lnTo>
                      <a:pt x="79" y="1950"/>
                    </a:lnTo>
                    <a:lnTo>
                      <a:pt x="26" y="186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21" name="Freeform 23">
                <a:extLst>
                  <a:ext uri="{FF2B5EF4-FFF2-40B4-BE49-F238E27FC236}">
                    <a16:creationId xmlns:a16="http://schemas.microsoft.com/office/drawing/2014/main" id="{8DE8D415-7E82-4D31-B96C-FC2AF1191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350" y="3870101"/>
                <a:ext cx="800640" cy="842400"/>
              </a:xfrm>
              <a:custGeom>
                <a:avLst/>
                <a:gdLst>
                  <a:gd name="T0" fmla="*/ 1994 w 2454"/>
                  <a:gd name="T1" fmla="*/ 918 h 2578"/>
                  <a:gd name="T2" fmla="*/ 2197 w 2454"/>
                  <a:gd name="T3" fmla="*/ 724 h 2578"/>
                  <a:gd name="T4" fmla="*/ 2303 w 2454"/>
                  <a:gd name="T5" fmla="*/ 565 h 2578"/>
                  <a:gd name="T6" fmla="*/ 2312 w 2454"/>
                  <a:gd name="T7" fmla="*/ 398 h 2578"/>
                  <a:gd name="T8" fmla="*/ 2391 w 2454"/>
                  <a:gd name="T9" fmla="*/ 283 h 2578"/>
                  <a:gd name="T10" fmla="*/ 2453 w 2454"/>
                  <a:gd name="T11" fmla="*/ 168 h 2578"/>
                  <a:gd name="T12" fmla="*/ 2426 w 2454"/>
                  <a:gd name="T13" fmla="*/ 36 h 2578"/>
                  <a:gd name="T14" fmla="*/ 2356 w 2454"/>
                  <a:gd name="T15" fmla="*/ 62 h 2578"/>
                  <a:gd name="T16" fmla="*/ 2223 w 2454"/>
                  <a:gd name="T17" fmla="*/ 177 h 2578"/>
                  <a:gd name="T18" fmla="*/ 2153 w 2454"/>
                  <a:gd name="T19" fmla="*/ 292 h 2578"/>
                  <a:gd name="T20" fmla="*/ 2126 w 2454"/>
                  <a:gd name="T21" fmla="*/ 398 h 2578"/>
                  <a:gd name="T22" fmla="*/ 2038 w 2454"/>
                  <a:gd name="T23" fmla="*/ 530 h 2578"/>
                  <a:gd name="T24" fmla="*/ 1932 w 2454"/>
                  <a:gd name="T25" fmla="*/ 618 h 2578"/>
                  <a:gd name="T26" fmla="*/ 1756 w 2454"/>
                  <a:gd name="T27" fmla="*/ 583 h 2578"/>
                  <a:gd name="T28" fmla="*/ 1835 w 2454"/>
                  <a:gd name="T29" fmla="*/ 495 h 2578"/>
                  <a:gd name="T30" fmla="*/ 1703 w 2454"/>
                  <a:gd name="T31" fmla="*/ 450 h 2578"/>
                  <a:gd name="T32" fmla="*/ 1562 w 2454"/>
                  <a:gd name="T33" fmla="*/ 539 h 2578"/>
                  <a:gd name="T34" fmla="*/ 1420 w 2454"/>
                  <a:gd name="T35" fmla="*/ 486 h 2578"/>
                  <a:gd name="T36" fmla="*/ 1297 w 2454"/>
                  <a:gd name="T37" fmla="*/ 583 h 2578"/>
                  <a:gd name="T38" fmla="*/ 1165 w 2454"/>
                  <a:gd name="T39" fmla="*/ 680 h 2578"/>
                  <a:gd name="T40" fmla="*/ 1165 w 2454"/>
                  <a:gd name="T41" fmla="*/ 786 h 2578"/>
                  <a:gd name="T42" fmla="*/ 1006 w 2454"/>
                  <a:gd name="T43" fmla="*/ 830 h 2578"/>
                  <a:gd name="T44" fmla="*/ 900 w 2454"/>
                  <a:gd name="T45" fmla="*/ 883 h 2578"/>
                  <a:gd name="T46" fmla="*/ 820 w 2454"/>
                  <a:gd name="T47" fmla="*/ 971 h 2578"/>
                  <a:gd name="T48" fmla="*/ 688 w 2454"/>
                  <a:gd name="T49" fmla="*/ 1024 h 2578"/>
                  <a:gd name="T50" fmla="*/ 741 w 2454"/>
                  <a:gd name="T51" fmla="*/ 1227 h 2578"/>
                  <a:gd name="T52" fmla="*/ 829 w 2454"/>
                  <a:gd name="T53" fmla="*/ 1359 h 2578"/>
                  <a:gd name="T54" fmla="*/ 891 w 2454"/>
                  <a:gd name="T55" fmla="*/ 1483 h 2578"/>
                  <a:gd name="T56" fmla="*/ 829 w 2454"/>
                  <a:gd name="T57" fmla="*/ 1545 h 2578"/>
                  <a:gd name="T58" fmla="*/ 714 w 2454"/>
                  <a:gd name="T59" fmla="*/ 1518 h 2578"/>
                  <a:gd name="T60" fmla="*/ 635 w 2454"/>
                  <a:gd name="T61" fmla="*/ 1580 h 2578"/>
                  <a:gd name="T62" fmla="*/ 520 w 2454"/>
                  <a:gd name="T63" fmla="*/ 1633 h 2578"/>
                  <a:gd name="T64" fmla="*/ 361 w 2454"/>
                  <a:gd name="T65" fmla="*/ 1606 h 2578"/>
                  <a:gd name="T66" fmla="*/ 300 w 2454"/>
                  <a:gd name="T67" fmla="*/ 1712 h 2578"/>
                  <a:gd name="T68" fmla="*/ 300 w 2454"/>
                  <a:gd name="T69" fmla="*/ 1818 h 2578"/>
                  <a:gd name="T70" fmla="*/ 300 w 2454"/>
                  <a:gd name="T71" fmla="*/ 1942 h 2578"/>
                  <a:gd name="T72" fmla="*/ 167 w 2454"/>
                  <a:gd name="T73" fmla="*/ 1933 h 2578"/>
                  <a:gd name="T74" fmla="*/ 8 w 2454"/>
                  <a:gd name="T75" fmla="*/ 1924 h 2578"/>
                  <a:gd name="T76" fmla="*/ 26 w 2454"/>
                  <a:gd name="T77" fmla="*/ 2065 h 2578"/>
                  <a:gd name="T78" fmla="*/ 35 w 2454"/>
                  <a:gd name="T79" fmla="*/ 2189 h 2578"/>
                  <a:gd name="T80" fmla="*/ 176 w 2454"/>
                  <a:gd name="T81" fmla="*/ 2233 h 2578"/>
                  <a:gd name="T82" fmla="*/ 220 w 2454"/>
                  <a:gd name="T83" fmla="*/ 2409 h 2578"/>
                  <a:gd name="T84" fmla="*/ 335 w 2454"/>
                  <a:gd name="T85" fmla="*/ 2489 h 2578"/>
                  <a:gd name="T86" fmla="*/ 441 w 2454"/>
                  <a:gd name="T87" fmla="*/ 2533 h 2578"/>
                  <a:gd name="T88" fmla="*/ 564 w 2454"/>
                  <a:gd name="T89" fmla="*/ 2559 h 2578"/>
                  <a:gd name="T90" fmla="*/ 679 w 2454"/>
                  <a:gd name="T91" fmla="*/ 2577 h 2578"/>
                  <a:gd name="T92" fmla="*/ 829 w 2454"/>
                  <a:gd name="T93" fmla="*/ 2471 h 2578"/>
                  <a:gd name="T94" fmla="*/ 962 w 2454"/>
                  <a:gd name="T95" fmla="*/ 2348 h 2578"/>
                  <a:gd name="T96" fmla="*/ 1032 w 2454"/>
                  <a:gd name="T97" fmla="*/ 2215 h 2578"/>
                  <a:gd name="T98" fmla="*/ 1138 w 2454"/>
                  <a:gd name="T99" fmla="*/ 2092 h 2578"/>
                  <a:gd name="T100" fmla="*/ 1270 w 2454"/>
                  <a:gd name="T101" fmla="*/ 1959 h 2578"/>
                  <a:gd name="T102" fmla="*/ 1376 w 2454"/>
                  <a:gd name="T103" fmla="*/ 1827 h 2578"/>
                  <a:gd name="T104" fmla="*/ 1465 w 2454"/>
                  <a:gd name="T105" fmla="*/ 1721 h 2578"/>
                  <a:gd name="T106" fmla="*/ 1570 w 2454"/>
                  <a:gd name="T107" fmla="*/ 1553 h 2578"/>
                  <a:gd name="T108" fmla="*/ 1615 w 2454"/>
                  <a:gd name="T109" fmla="*/ 1421 h 2578"/>
                  <a:gd name="T110" fmla="*/ 1720 w 2454"/>
                  <a:gd name="T111" fmla="*/ 1456 h 2578"/>
                  <a:gd name="T112" fmla="*/ 1888 w 2454"/>
                  <a:gd name="T113" fmla="*/ 1333 h 2578"/>
                  <a:gd name="T114" fmla="*/ 1862 w 2454"/>
                  <a:gd name="T115" fmla="*/ 1236 h 2578"/>
                  <a:gd name="T116" fmla="*/ 1844 w 2454"/>
                  <a:gd name="T117" fmla="*/ 1130 h 2578"/>
                  <a:gd name="T118" fmla="*/ 1968 w 2454"/>
                  <a:gd name="T119" fmla="*/ 989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54" h="2578">
                    <a:moveTo>
                      <a:pt x="1968" y="989"/>
                    </a:moveTo>
                    <a:lnTo>
                      <a:pt x="1994" y="918"/>
                    </a:lnTo>
                    <a:lnTo>
                      <a:pt x="2118" y="795"/>
                    </a:lnTo>
                    <a:lnTo>
                      <a:pt x="2197" y="724"/>
                    </a:lnTo>
                    <a:lnTo>
                      <a:pt x="2276" y="627"/>
                    </a:lnTo>
                    <a:lnTo>
                      <a:pt x="2303" y="565"/>
                    </a:lnTo>
                    <a:lnTo>
                      <a:pt x="2303" y="486"/>
                    </a:lnTo>
                    <a:lnTo>
                      <a:pt x="2312" y="398"/>
                    </a:lnTo>
                    <a:lnTo>
                      <a:pt x="2338" y="309"/>
                    </a:lnTo>
                    <a:lnTo>
                      <a:pt x="2391" y="283"/>
                    </a:lnTo>
                    <a:lnTo>
                      <a:pt x="2409" y="221"/>
                    </a:lnTo>
                    <a:lnTo>
                      <a:pt x="2453" y="168"/>
                    </a:lnTo>
                    <a:lnTo>
                      <a:pt x="2444" y="115"/>
                    </a:lnTo>
                    <a:lnTo>
                      <a:pt x="2426" y="36"/>
                    </a:lnTo>
                    <a:lnTo>
                      <a:pt x="2365" y="0"/>
                    </a:lnTo>
                    <a:lnTo>
                      <a:pt x="2356" y="62"/>
                    </a:lnTo>
                    <a:lnTo>
                      <a:pt x="2285" y="124"/>
                    </a:lnTo>
                    <a:lnTo>
                      <a:pt x="2223" y="177"/>
                    </a:lnTo>
                    <a:lnTo>
                      <a:pt x="2171" y="221"/>
                    </a:lnTo>
                    <a:lnTo>
                      <a:pt x="2153" y="292"/>
                    </a:lnTo>
                    <a:lnTo>
                      <a:pt x="2126" y="336"/>
                    </a:lnTo>
                    <a:lnTo>
                      <a:pt x="2126" y="398"/>
                    </a:lnTo>
                    <a:lnTo>
                      <a:pt x="2082" y="459"/>
                    </a:lnTo>
                    <a:lnTo>
                      <a:pt x="2038" y="530"/>
                    </a:lnTo>
                    <a:lnTo>
                      <a:pt x="2003" y="583"/>
                    </a:lnTo>
                    <a:lnTo>
                      <a:pt x="1932" y="618"/>
                    </a:lnTo>
                    <a:lnTo>
                      <a:pt x="1818" y="618"/>
                    </a:lnTo>
                    <a:lnTo>
                      <a:pt x="1756" y="583"/>
                    </a:lnTo>
                    <a:lnTo>
                      <a:pt x="1782" y="530"/>
                    </a:lnTo>
                    <a:lnTo>
                      <a:pt x="1835" y="495"/>
                    </a:lnTo>
                    <a:lnTo>
                      <a:pt x="1782" y="442"/>
                    </a:lnTo>
                    <a:lnTo>
                      <a:pt x="1703" y="450"/>
                    </a:lnTo>
                    <a:lnTo>
                      <a:pt x="1615" y="486"/>
                    </a:lnTo>
                    <a:lnTo>
                      <a:pt x="1562" y="539"/>
                    </a:lnTo>
                    <a:lnTo>
                      <a:pt x="1518" y="495"/>
                    </a:lnTo>
                    <a:lnTo>
                      <a:pt x="1420" y="486"/>
                    </a:lnTo>
                    <a:lnTo>
                      <a:pt x="1367" y="521"/>
                    </a:lnTo>
                    <a:lnTo>
                      <a:pt x="1297" y="583"/>
                    </a:lnTo>
                    <a:lnTo>
                      <a:pt x="1226" y="627"/>
                    </a:lnTo>
                    <a:lnTo>
                      <a:pt x="1165" y="680"/>
                    </a:lnTo>
                    <a:lnTo>
                      <a:pt x="1182" y="742"/>
                    </a:lnTo>
                    <a:lnTo>
                      <a:pt x="1165" y="786"/>
                    </a:lnTo>
                    <a:lnTo>
                      <a:pt x="1076" y="803"/>
                    </a:lnTo>
                    <a:lnTo>
                      <a:pt x="1006" y="830"/>
                    </a:lnTo>
                    <a:lnTo>
                      <a:pt x="962" y="901"/>
                    </a:lnTo>
                    <a:lnTo>
                      <a:pt x="900" y="883"/>
                    </a:lnTo>
                    <a:lnTo>
                      <a:pt x="856" y="918"/>
                    </a:lnTo>
                    <a:lnTo>
                      <a:pt x="820" y="971"/>
                    </a:lnTo>
                    <a:lnTo>
                      <a:pt x="732" y="980"/>
                    </a:lnTo>
                    <a:lnTo>
                      <a:pt x="688" y="1024"/>
                    </a:lnTo>
                    <a:lnTo>
                      <a:pt x="714" y="1121"/>
                    </a:lnTo>
                    <a:lnTo>
                      <a:pt x="741" y="1227"/>
                    </a:lnTo>
                    <a:lnTo>
                      <a:pt x="776" y="1289"/>
                    </a:lnTo>
                    <a:lnTo>
                      <a:pt x="829" y="1359"/>
                    </a:lnTo>
                    <a:lnTo>
                      <a:pt x="873" y="1430"/>
                    </a:lnTo>
                    <a:lnTo>
                      <a:pt x="891" y="1483"/>
                    </a:lnTo>
                    <a:lnTo>
                      <a:pt x="891" y="1536"/>
                    </a:lnTo>
                    <a:lnTo>
                      <a:pt x="829" y="1545"/>
                    </a:lnTo>
                    <a:lnTo>
                      <a:pt x="776" y="1518"/>
                    </a:lnTo>
                    <a:lnTo>
                      <a:pt x="714" y="1518"/>
                    </a:lnTo>
                    <a:lnTo>
                      <a:pt x="670" y="1509"/>
                    </a:lnTo>
                    <a:lnTo>
                      <a:pt x="635" y="1580"/>
                    </a:lnTo>
                    <a:lnTo>
                      <a:pt x="564" y="1624"/>
                    </a:lnTo>
                    <a:lnTo>
                      <a:pt x="520" y="1633"/>
                    </a:lnTo>
                    <a:lnTo>
                      <a:pt x="432" y="1598"/>
                    </a:lnTo>
                    <a:lnTo>
                      <a:pt x="361" y="1606"/>
                    </a:lnTo>
                    <a:lnTo>
                      <a:pt x="344" y="1686"/>
                    </a:lnTo>
                    <a:lnTo>
                      <a:pt x="300" y="1712"/>
                    </a:lnTo>
                    <a:lnTo>
                      <a:pt x="247" y="1765"/>
                    </a:lnTo>
                    <a:lnTo>
                      <a:pt x="300" y="1818"/>
                    </a:lnTo>
                    <a:lnTo>
                      <a:pt x="335" y="1898"/>
                    </a:lnTo>
                    <a:lnTo>
                      <a:pt x="300" y="1942"/>
                    </a:lnTo>
                    <a:lnTo>
                      <a:pt x="229" y="1986"/>
                    </a:lnTo>
                    <a:lnTo>
                      <a:pt x="167" y="1933"/>
                    </a:lnTo>
                    <a:lnTo>
                      <a:pt x="106" y="1898"/>
                    </a:lnTo>
                    <a:lnTo>
                      <a:pt x="8" y="1924"/>
                    </a:lnTo>
                    <a:lnTo>
                      <a:pt x="0" y="2003"/>
                    </a:lnTo>
                    <a:lnTo>
                      <a:pt x="26" y="2065"/>
                    </a:lnTo>
                    <a:lnTo>
                      <a:pt x="17" y="2127"/>
                    </a:lnTo>
                    <a:lnTo>
                      <a:pt x="35" y="2189"/>
                    </a:lnTo>
                    <a:lnTo>
                      <a:pt x="97" y="2206"/>
                    </a:lnTo>
                    <a:lnTo>
                      <a:pt x="176" y="2233"/>
                    </a:lnTo>
                    <a:lnTo>
                      <a:pt x="229" y="2277"/>
                    </a:lnTo>
                    <a:lnTo>
                      <a:pt x="220" y="2409"/>
                    </a:lnTo>
                    <a:lnTo>
                      <a:pt x="256" y="2471"/>
                    </a:lnTo>
                    <a:lnTo>
                      <a:pt x="335" y="2489"/>
                    </a:lnTo>
                    <a:lnTo>
                      <a:pt x="397" y="2489"/>
                    </a:lnTo>
                    <a:lnTo>
                      <a:pt x="441" y="2533"/>
                    </a:lnTo>
                    <a:lnTo>
                      <a:pt x="494" y="2568"/>
                    </a:lnTo>
                    <a:lnTo>
                      <a:pt x="564" y="2559"/>
                    </a:lnTo>
                    <a:lnTo>
                      <a:pt x="635" y="2551"/>
                    </a:lnTo>
                    <a:lnTo>
                      <a:pt x="679" y="2577"/>
                    </a:lnTo>
                    <a:lnTo>
                      <a:pt x="767" y="2551"/>
                    </a:lnTo>
                    <a:lnTo>
                      <a:pt x="829" y="2471"/>
                    </a:lnTo>
                    <a:lnTo>
                      <a:pt x="909" y="2401"/>
                    </a:lnTo>
                    <a:lnTo>
                      <a:pt x="962" y="2348"/>
                    </a:lnTo>
                    <a:lnTo>
                      <a:pt x="979" y="2268"/>
                    </a:lnTo>
                    <a:lnTo>
                      <a:pt x="1032" y="2215"/>
                    </a:lnTo>
                    <a:lnTo>
                      <a:pt x="1094" y="2162"/>
                    </a:lnTo>
                    <a:lnTo>
                      <a:pt x="1138" y="2092"/>
                    </a:lnTo>
                    <a:lnTo>
                      <a:pt x="1235" y="2039"/>
                    </a:lnTo>
                    <a:lnTo>
                      <a:pt x="1270" y="1959"/>
                    </a:lnTo>
                    <a:lnTo>
                      <a:pt x="1315" y="1889"/>
                    </a:lnTo>
                    <a:lnTo>
                      <a:pt x="1376" y="1827"/>
                    </a:lnTo>
                    <a:lnTo>
                      <a:pt x="1412" y="1756"/>
                    </a:lnTo>
                    <a:lnTo>
                      <a:pt x="1465" y="1721"/>
                    </a:lnTo>
                    <a:lnTo>
                      <a:pt x="1526" y="1651"/>
                    </a:lnTo>
                    <a:lnTo>
                      <a:pt x="1570" y="1553"/>
                    </a:lnTo>
                    <a:lnTo>
                      <a:pt x="1588" y="1465"/>
                    </a:lnTo>
                    <a:lnTo>
                      <a:pt x="1615" y="1421"/>
                    </a:lnTo>
                    <a:lnTo>
                      <a:pt x="1676" y="1430"/>
                    </a:lnTo>
                    <a:lnTo>
                      <a:pt x="1720" y="1456"/>
                    </a:lnTo>
                    <a:lnTo>
                      <a:pt x="1818" y="1403"/>
                    </a:lnTo>
                    <a:lnTo>
                      <a:pt x="1888" y="1333"/>
                    </a:lnTo>
                    <a:lnTo>
                      <a:pt x="1906" y="1280"/>
                    </a:lnTo>
                    <a:lnTo>
                      <a:pt x="1862" y="1236"/>
                    </a:lnTo>
                    <a:lnTo>
                      <a:pt x="1818" y="1183"/>
                    </a:lnTo>
                    <a:lnTo>
                      <a:pt x="1844" y="1130"/>
                    </a:lnTo>
                    <a:lnTo>
                      <a:pt x="1923" y="1042"/>
                    </a:lnTo>
                    <a:lnTo>
                      <a:pt x="1968" y="989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 dirty="0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7FF8E04E-EDD5-4DA7-8173-613F78EA7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6831" y="4312180"/>
                <a:ext cx="856800" cy="817920"/>
              </a:xfrm>
              <a:custGeom>
                <a:avLst/>
                <a:gdLst>
                  <a:gd name="T0" fmla="*/ 971 w 2622"/>
                  <a:gd name="T1" fmla="*/ 0 h 2506"/>
                  <a:gd name="T2" fmla="*/ 891 w 2622"/>
                  <a:gd name="T3" fmla="*/ 52 h 2506"/>
                  <a:gd name="T4" fmla="*/ 803 w 2622"/>
                  <a:gd name="T5" fmla="*/ 0 h 2506"/>
                  <a:gd name="T6" fmla="*/ 750 w 2622"/>
                  <a:gd name="T7" fmla="*/ 52 h 2506"/>
                  <a:gd name="T8" fmla="*/ 697 w 2622"/>
                  <a:gd name="T9" fmla="*/ 105 h 2506"/>
                  <a:gd name="T10" fmla="*/ 618 w 2622"/>
                  <a:gd name="T11" fmla="*/ 123 h 2506"/>
                  <a:gd name="T12" fmla="*/ 547 w 2622"/>
                  <a:gd name="T13" fmla="*/ 185 h 2506"/>
                  <a:gd name="T14" fmla="*/ 424 w 2622"/>
                  <a:gd name="T15" fmla="*/ 317 h 2506"/>
                  <a:gd name="T16" fmla="*/ 344 w 2622"/>
                  <a:gd name="T17" fmla="*/ 467 h 2506"/>
                  <a:gd name="T18" fmla="*/ 335 w 2622"/>
                  <a:gd name="T19" fmla="*/ 600 h 2506"/>
                  <a:gd name="T20" fmla="*/ 415 w 2622"/>
                  <a:gd name="T21" fmla="*/ 741 h 2506"/>
                  <a:gd name="T22" fmla="*/ 494 w 2622"/>
                  <a:gd name="T23" fmla="*/ 855 h 2506"/>
                  <a:gd name="T24" fmla="*/ 529 w 2622"/>
                  <a:gd name="T25" fmla="*/ 917 h 2506"/>
                  <a:gd name="T26" fmla="*/ 468 w 2622"/>
                  <a:gd name="T27" fmla="*/ 1005 h 2506"/>
                  <a:gd name="T28" fmla="*/ 362 w 2622"/>
                  <a:gd name="T29" fmla="*/ 988 h 2506"/>
                  <a:gd name="T30" fmla="*/ 176 w 2622"/>
                  <a:gd name="T31" fmla="*/ 970 h 2506"/>
                  <a:gd name="T32" fmla="*/ 71 w 2622"/>
                  <a:gd name="T33" fmla="*/ 1058 h 2506"/>
                  <a:gd name="T34" fmla="*/ 0 w 2622"/>
                  <a:gd name="T35" fmla="*/ 1182 h 2506"/>
                  <a:gd name="T36" fmla="*/ 124 w 2622"/>
                  <a:gd name="T37" fmla="*/ 1279 h 2506"/>
                  <a:gd name="T38" fmla="*/ 176 w 2622"/>
                  <a:gd name="T39" fmla="*/ 1367 h 2506"/>
                  <a:gd name="T40" fmla="*/ 318 w 2622"/>
                  <a:gd name="T41" fmla="*/ 1473 h 2506"/>
                  <a:gd name="T42" fmla="*/ 450 w 2622"/>
                  <a:gd name="T43" fmla="*/ 1561 h 2506"/>
                  <a:gd name="T44" fmla="*/ 653 w 2622"/>
                  <a:gd name="T45" fmla="*/ 1623 h 2506"/>
                  <a:gd name="T46" fmla="*/ 777 w 2622"/>
                  <a:gd name="T47" fmla="*/ 1755 h 2506"/>
                  <a:gd name="T48" fmla="*/ 953 w 2622"/>
                  <a:gd name="T49" fmla="*/ 1817 h 2506"/>
                  <a:gd name="T50" fmla="*/ 1077 w 2622"/>
                  <a:gd name="T51" fmla="*/ 1914 h 2506"/>
                  <a:gd name="T52" fmla="*/ 1333 w 2622"/>
                  <a:gd name="T53" fmla="*/ 2047 h 2506"/>
                  <a:gd name="T54" fmla="*/ 1544 w 2622"/>
                  <a:gd name="T55" fmla="*/ 2064 h 2506"/>
                  <a:gd name="T56" fmla="*/ 1703 w 2622"/>
                  <a:gd name="T57" fmla="*/ 2153 h 2506"/>
                  <a:gd name="T58" fmla="*/ 1836 w 2622"/>
                  <a:gd name="T59" fmla="*/ 2250 h 2506"/>
                  <a:gd name="T60" fmla="*/ 1915 w 2622"/>
                  <a:gd name="T61" fmla="*/ 2408 h 2506"/>
                  <a:gd name="T62" fmla="*/ 2039 w 2622"/>
                  <a:gd name="T63" fmla="*/ 2461 h 2506"/>
                  <a:gd name="T64" fmla="*/ 2197 w 2622"/>
                  <a:gd name="T65" fmla="*/ 2505 h 2506"/>
                  <a:gd name="T66" fmla="*/ 2321 w 2622"/>
                  <a:gd name="T67" fmla="*/ 2488 h 2506"/>
                  <a:gd name="T68" fmla="*/ 2330 w 2622"/>
                  <a:gd name="T69" fmla="*/ 2382 h 2506"/>
                  <a:gd name="T70" fmla="*/ 2303 w 2622"/>
                  <a:gd name="T71" fmla="*/ 2250 h 2506"/>
                  <a:gd name="T72" fmla="*/ 2312 w 2622"/>
                  <a:gd name="T73" fmla="*/ 2188 h 2506"/>
                  <a:gd name="T74" fmla="*/ 2400 w 2622"/>
                  <a:gd name="T75" fmla="*/ 2126 h 2506"/>
                  <a:gd name="T76" fmla="*/ 2356 w 2622"/>
                  <a:gd name="T77" fmla="*/ 2003 h 2506"/>
                  <a:gd name="T78" fmla="*/ 2339 w 2622"/>
                  <a:gd name="T79" fmla="*/ 1914 h 2506"/>
                  <a:gd name="T80" fmla="*/ 2294 w 2622"/>
                  <a:gd name="T81" fmla="*/ 1764 h 2506"/>
                  <a:gd name="T82" fmla="*/ 2303 w 2622"/>
                  <a:gd name="T83" fmla="*/ 1588 h 2506"/>
                  <a:gd name="T84" fmla="*/ 2436 w 2622"/>
                  <a:gd name="T85" fmla="*/ 1526 h 2506"/>
                  <a:gd name="T86" fmla="*/ 2586 w 2622"/>
                  <a:gd name="T87" fmla="*/ 1491 h 2506"/>
                  <a:gd name="T88" fmla="*/ 2612 w 2622"/>
                  <a:gd name="T89" fmla="*/ 1394 h 2506"/>
                  <a:gd name="T90" fmla="*/ 2621 w 2622"/>
                  <a:gd name="T91" fmla="*/ 1252 h 2506"/>
                  <a:gd name="T92" fmla="*/ 2568 w 2622"/>
                  <a:gd name="T93" fmla="*/ 1129 h 2506"/>
                  <a:gd name="T94" fmla="*/ 2427 w 2622"/>
                  <a:gd name="T95" fmla="*/ 1085 h 2506"/>
                  <a:gd name="T96" fmla="*/ 2312 w 2622"/>
                  <a:gd name="T97" fmla="*/ 1058 h 2506"/>
                  <a:gd name="T98" fmla="*/ 2127 w 2622"/>
                  <a:gd name="T99" fmla="*/ 1067 h 2506"/>
                  <a:gd name="T100" fmla="*/ 2003 w 2622"/>
                  <a:gd name="T101" fmla="*/ 1067 h 2506"/>
                  <a:gd name="T102" fmla="*/ 1994 w 2622"/>
                  <a:gd name="T103" fmla="*/ 900 h 2506"/>
                  <a:gd name="T104" fmla="*/ 2091 w 2622"/>
                  <a:gd name="T105" fmla="*/ 794 h 2506"/>
                  <a:gd name="T106" fmla="*/ 1959 w 2622"/>
                  <a:gd name="T107" fmla="*/ 714 h 2506"/>
                  <a:gd name="T108" fmla="*/ 1941 w 2622"/>
                  <a:gd name="T109" fmla="*/ 573 h 2506"/>
                  <a:gd name="T110" fmla="*/ 1844 w 2622"/>
                  <a:gd name="T111" fmla="*/ 520 h 2506"/>
                  <a:gd name="T112" fmla="*/ 1633 w 2622"/>
                  <a:gd name="T113" fmla="*/ 555 h 2506"/>
                  <a:gd name="T114" fmla="*/ 1491 w 2622"/>
                  <a:gd name="T115" fmla="*/ 485 h 2506"/>
                  <a:gd name="T116" fmla="*/ 1394 w 2622"/>
                  <a:gd name="T117" fmla="*/ 370 h 2506"/>
                  <a:gd name="T118" fmla="*/ 1288 w 2622"/>
                  <a:gd name="T119" fmla="*/ 220 h 2506"/>
                  <a:gd name="T120" fmla="*/ 1147 w 2622"/>
                  <a:gd name="T121" fmla="*/ 88 h 2506"/>
                  <a:gd name="T122" fmla="*/ 1015 w 2622"/>
                  <a:gd name="T123" fmla="*/ 44 h 2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22" h="2506">
                    <a:moveTo>
                      <a:pt x="1015" y="44"/>
                    </a:moveTo>
                    <a:lnTo>
                      <a:pt x="971" y="0"/>
                    </a:lnTo>
                    <a:lnTo>
                      <a:pt x="918" y="8"/>
                    </a:lnTo>
                    <a:lnTo>
                      <a:pt x="891" y="52"/>
                    </a:lnTo>
                    <a:lnTo>
                      <a:pt x="838" y="52"/>
                    </a:lnTo>
                    <a:lnTo>
                      <a:pt x="803" y="0"/>
                    </a:lnTo>
                    <a:lnTo>
                      <a:pt x="750" y="17"/>
                    </a:lnTo>
                    <a:lnTo>
                      <a:pt x="750" y="52"/>
                    </a:lnTo>
                    <a:lnTo>
                      <a:pt x="732" y="114"/>
                    </a:lnTo>
                    <a:lnTo>
                      <a:pt x="697" y="105"/>
                    </a:lnTo>
                    <a:lnTo>
                      <a:pt x="662" y="88"/>
                    </a:lnTo>
                    <a:lnTo>
                      <a:pt x="618" y="123"/>
                    </a:lnTo>
                    <a:lnTo>
                      <a:pt x="627" y="176"/>
                    </a:lnTo>
                    <a:lnTo>
                      <a:pt x="547" y="185"/>
                    </a:lnTo>
                    <a:lnTo>
                      <a:pt x="477" y="229"/>
                    </a:lnTo>
                    <a:lnTo>
                      <a:pt x="424" y="317"/>
                    </a:lnTo>
                    <a:lnTo>
                      <a:pt x="371" y="405"/>
                    </a:lnTo>
                    <a:lnTo>
                      <a:pt x="344" y="467"/>
                    </a:lnTo>
                    <a:lnTo>
                      <a:pt x="327" y="564"/>
                    </a:lnTo>
                    <a:lnTo>
                      <a:pt x="335" y="600"/>
                    </a:lnTo>
                    <a:lnTo>
                      <a:pt x="379" y="679"/>
                    </a:lnTo>
                    <a:lnTo>
                      <a:pt x="415" y="741"/>
                    </a:lnTo>
                    <a:lnTo>
                      <a:pt x="468" y="785"/>
                    </a:lnTo>
                    <a:lnTo>
                      <a:pt x="494" y="855"/>
                    </a:lnTo>
                    <a:lnTo>
                      <a:pt x="538" y="873"/>
                    </a:lnTo>
                    <a:lnTo>
                      <a:pt x="529" y="917"/>
                    </a:lnTo>
                    <a:lnTo>
                      <a:pt x="529" y="970"/>
                    </a:lnTo>
                    <a:lnTo>
                      <a:pt x="468" y="1005"/>
                    </a:lnTo>
                    <a:lnTo>
                      <a:pt x="424" y="979"/>
                    </a:lnTo>
                    <a:lnTo>
                      <a:pt x="362" y="988"/>
                    </a:lnTo>
                    <a:lnTo>
                      <a:pt x="265" y="970"/>
                    </a:lnTo>
                    <a:lnTo>
                      <a:pt x="176" y="970"/>
                    </a:lnTo>
                    <a:lnTo>
                      <a:pt x="124" y="997"/>
                    </a:lnTo>
                    <a:lnTo>
                      <a:pt x="71" y="1058"/>
                    </a:lnTo>
                    <a:lnTo>
                      <a:pt x="9" y="1120"/>
                    </a:lnTo>
                    <a:lnTo>
                      <a:pt x="0" y="1182"/>
                    </a:lnTo>
                    <a:lnTo>
                      <a:pt x="44" y="1252"/>
                    </a:lnTo>
                    <a:lnTo>
                      <a:pt x="124" y="1279"/>
                    </a:lnTo>
                    <a:lnTo>
                      <a:pt x="132" y="1323"/>
                    </a:lnTo>
                    <a:lnTo>
                      <a:pt x="176" y="1367"/>
                    </a:lnTo>
                    <a:lnTo>
                      <a:pt x="265" y="1411"/>
                    </a:lnTo>
                    <a:lnTo>
                      <a:pt x="318" y="1473"/>
                    </a:lnTo>
                    <a:lnTo>
                      <a:pt x="362" y="1517"/>
                    </a:lnTo>
                    <a:lnTo>
                      <a:pt x="450" y="1561"/>
                    </a:lnTo>
                    <a:lnTo>
                      <a:pt x="556" y="1623"/>
                    </a:lnTo>
                    <a:lnTo>
                      <a:pt x="653" y="1623"/>
                    </a:lnTo>
                    <a:lnTo>
                      <a:pt x="697" y="1676"/>
                    </a:lnTo>
                    <a:lnTo>
                      <a:pt x="777" y="1755"/>
                    </a:lnTo>
                    <a:lnTo>
                      <a:pt x="847" y="1800"/>
                    </a:lnTo>
                    <a:lnTo>
                      <a:pt x="953" y="1817"/>
                    </a:lnTo>
                    <a:lnTo>
                      <a:pt x="997" y="1879"/>
                    </a:lnTo>
                    <a:lnTo>
                      <a:pt x="1077" y="1914"/>
                    </a:lnTo>
                    <a:lnTo>
                      <a:pt x="1183" y="2003"/>
                    </a:lnTo>
                    <a:lnTo>
                      <a:pt x="1333" y="2047"/>
                    </a:lnTo>
                    <a:lnTo>
                      <a:pt x="1456" y="2038"/>
                    </a:lnTo>
                    <a:lnTo>
                      <a:pt x="1544" y="2064"/>
                    </a:lnTo>
                    <a:lnTo>
                      <a:pt x="1633" y="2108"/>
                    </a:lnTo>
                    <a:lnTo>
                      <a:pt x="1703" y="2153"/>
                    </a:lnTo>
                    <a:lnTo>
                      <a:pt x="1774" y="2205"/>
                    </a:lnTo>
                    <a:lnTo>
                      <a:pt x="1836" y="2250"/>
                    </a:lnTo>
                    <a:lnTo>
                      <a:pt x="1880" y="2338"/>
                    </a:lnTo>
                    <a:lnTo>
                      <a:pt x="1915" y="2408"/>
                    </a:lnTo>
                    <a:lnTo>
                      <a:pt x="1941" y="2461"/>
                    </a:lnTo>
                    <a:lnTo>
                      <a:pt x="2039" y="2461"/>
                    </a:lnTo>
                    <a:lnTo>
                      <a:pt x="2118" y="2479"/>
                    </a:lnTo>
                    <a:lnTo>
                      <a:pt x="2197" y="2505"/>
                    </a:lnTo>
                    <a:lnTo>
                      <a:pt x="2286" y="2470"/>
                    </a:lnTo>
                    <a:lnTo>
                      <a:pt x="2321" y="2488"/>
                    </a:lnTo>
                    <a:lnTo>
                      <a:pt x="2339" y="2444"/>
                    </a:lnTo>
                    <a:lnTo>
                      <a:pt x="2330" y="2382"/>
                    </a:lnTo>
                    <a:lnTo>
                      <a:pt x="2303" y="2329"/>
                    </a:lnTo>
                    <a:lnTo>
                      <a:pt x="2303" y="2250"/>
                    </a:lnTo>
                    <a:lnTo>
                      <a:pt x="2259" y="2205"/>
                    </a:lnTo>
                    <a:lnTo>
                      <a:pt x="2312" y="2188"/>
                    </a:lnTo>
                    <a:lnTo>
                      <a:pt x="2392" y="2170"/>
                    </a:lnTo>
                    <a:lnTo>
                      <a:pt x="2400" y="2126"/>
                    </a:lnTo>
                    <a:lnTo>
                      <a:pt x="2374" y="2082"/>
                    </a:lnTo>
                    <a:lnTo>
                      <a:pt x="2356" y="2003"/>
                    </a:lnTo>
                    <a:lnTo>
                      <a:pt x="2365" y="1941"/>
                    </a:lnTo>
                    <a:lnTo>
                      <a:pt x="2339" y="1914"/>
                    </a:lnTo>
                    <a:lnTo>
                      <a:pt x="2312" y="1853"/>
                    </a:lnTo>
                    <a:lnTo>
                      <a:pt x="2294" y="1764"/>
                    </a:lnTo>
                    <a:lnTo>
                      <a:pt x="2294" y="1667"/>
                    </a:lnTo>
                    <a:lnTo>
                      <a:pt x="2303" y="1588"/>
                    </a:lnTo>
                    <a:lnTo>
                      <a:pt x="2356" y="1544"/>
                    </a:lnTo>
                    <a:lnTo>
                      <a:pt x="2436" y="1526"/>
                    </a:lnTo>
                    <a:lnTo>
                      <a:pt x="2515" y="1517"/>
                    </a:lnTo>
                    <a:lnTo>
                      <a:pt x="2586" y="1491"/>
                    </a:lnTo>
                    <a:lnTo>
                      <a:pt x="2594" y="1447"/>
                    </a:lnTo>
                    <a:lnTo>
                      <a:pt x="2612" y="1394"/>
                    </a:lnTo>
                    <a:lnTo>
                      <a:pt x="2586" y="1323"/>
                    </a:lnTo>
                    <a:lnTo>
                      <a:pt x="2621" y="1252"/>
                    </a:lnTo>
                    <a:lnTo>
                      <a:pt x="2612" y="1182"/>
                    </a:lnTo>
                    <a:lnTo>
                      <a:pt x="2568" y="1129"/>
                    </a:lnTo>
                    <a:lnTo>
                      <a:pt x="2497" y="1102"/>
                    </a:lnTo>
                    <a:lnTo>
                      <a:pt x="2427" y="1085"/>
                    </a:lnTo>
                    <a:lnTo>
                      <a:pt x="2365" y="1041"/>
                    </a:lnTo>
                    <a:lnTo>
                      <a:pt x="2312" y="1058"/>
                    </a:lnTo>
                    <a:lnTo>
                      <a:pt x="2224" y="1085"/>
                    </a:lnTo>
                    <a:lnTo>
                      <a:pt x="2127" y="1067"/>
                    </a:lnTo>
                    <a:lnTo>
                      <a:pt x="2074" y="1102"/>
                    </a:lnTo>
                    <a:lnTo>
                      <a:pt x="2003" y="1067"/>
                    </a:lnTo>
                    <a:lnTo>
                      <a:pt x="1994" y="988"/>
                    </a:lnTo>
                    <a:lnTo>
                      <a:pt x="1994" y="900"/>
                    </a:lnTo>
                    <a:lnTo>
                      <a:pt x="2047" y="838"/>
                    </a:lnTo>
                    <a:lnTo>
                      <a:pt x="2091" y="794"/>
                    </a:lnTo>
                    <a:lnTo>
                      <a:pt x="2047" y="750"/>
                    </a:lnTo>
                    <a:lnTo>
                      <a:pt x="1959" y="714"/>
                    </a:lnTo>
                    <a:lnTo>
                      <a:pt x="1941" y="652"/>
                    </a:lnTo>
                    <a:lnTo>
                      <a:pt x="1941" y="573"/>
                    </a:lnTo>
                    <a:lnTo>
                      <a:pt x="1906" y="511"/>
                    </a:lnTo>
                    <a:lnTo>
                      <a:pt x="1844" y="520"/>
                    </a:lnTo>
                    <a:lnTo>
                      <a:pt x="1721" y="538"/>
                    </a:lnTo>
                    <a:lnTo>
                      <a:pt x="1633" y="555"/>
                    </a:lnTo>
                    <a:lnTo>
                      <a:pt x="1553" y="520"/>
                    </a:lnTo>
                    <a:lnTo>
                      <a:pt x="1491" y="485"/>
                    </a:lnTo>
                    <a:lnTo>
                      <a:pt x="1456" y="423"/>
                    </a:lnTo>
                    <a:lnTo>
                      <a:pt x="1394" y="370"/>
                    </a:lnTo>
                    <a:lnTo>
                      <a:pt x="1333" y="282"/>
                    </a:lnTo>
                    <a:lnTo>
                      <a:pt x="1288" y="220"/>
                    </a:lnTo>
                    <a:lnTo>
                      <a:pt x="1209" y="158"/>
                    </a:lnTo>
                    <a:lnTo>
                      <a:pt x="1147" y="88"/>
                    </a:lnTo>
                    <a:lnTo>
                      <a:pt x="1103" y="26"/>
                    </a:lnTo>
                    <a:lnTo>
                      <a:pt x="1015" y="44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AE249995-8AE6-4A7D-A9E4-310CD3825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5551" y="4752821"/>
                <a:ext cx="1271520" cy="671040"/>
              </a:xfrm>
              <a:custGeom>
                <a:avLst/>
                <a:gdLst>
                  <a:gd name="T0" fmla="*/ 230 w 3893"/>
                  <a:gd name="T1" fmla="*/ 1208 h 2056"/>
                  <a:gd name="T2" fmla="*/ 406 w 3893"/>
                  <a:gd name="T3" fmla="*/ 1253 h 2056"/>
                  <a:gd name="T4" fmla="*/ 556 w 3893"/>
                  <a:gd name="T5" fmla="*/ 1217 h 2056"/>
                  <a:gd name="T6" fmla="*/ 733 w 3893"/>
                  <a:gd name="T7" fmla="*/ 1253 h 2056"/>
                  <a:gd name="T8" fmla="*/ 874 w 3893"/>
                  <a:gd name="T9" fmla="*/ 1085 h 2056"/>
                  <a:gd name="T10" fmla="*/ 980 w 3893"/>
                  <a:gd name="T11" fmla="*/ 1032 h 2056"/>
                  <a:gd name="T12" fmla="*/ 1165 w 3893"/>
                  <a:gd name="T13" fmla="*/ 1094 h 2056"/>
                  <a:gd name="T14" fmla="*/ 1324 w 3893"/>
                  <a:gd name="T15" fmla="*/ 1217 h 2056"/>
                  <a:gd name="T16" fmla="*/ 1509 w 3893"/>
                  <a:gd name="T17" fmla="*/ 1358 h 2056"/>
                  <a:gd name="T18" fmla="*/ 1889 w 3893"/>
                  <a:gd name="T19" fmla="*/ 1508 h 2056"/>
                  <a:gd name="T20" fmla="*/ 2092 w 3893"/>
                  <a:gd name="T21" fmla="*/ 1553 h 2056"/>
                  <a:gd name="T22" fmla="*/ 2321 w 3893"/>
                  <a:gd name="T23" fmla="*/ 1535 h 2056"/>
                  <a:gd name="T24" fmla="*/ 2462 w 3893"/>
                  <a:gd name="T25" fmla="*/ 1561 h 2056"/>
                  <a:gd name="T26" fmla="*/ 2639 w 3893"/>
                  <a:gd name="T27" fmla="*/ 1685 h 2056"/>
                  <a:gd name="T28" fmla="*/ 2833 w 3893"/>
                  <a:gd name="T29" fmla="*/ 1694 h 2056"/>
                  <a:gd name="T30" fmla="*/ 2965 w 3893"/>
                  <a:gd name="T31" fmla="*/ 1853 h 2056"/>
                  <a:gd name="T32" fmla="*/ 3124 w 3893"/>
                  <a:gd name="T33" fmla="*/ 1950 h 2056"/>
                  <a:gd name="T34" fmla="*/ 3292 w 3893"/>
                  <a:gd name="T35" fmla="*/ 2055 h 2056"/>
                  <a:gd name="T36" fmla="*/ 3715 w 3893"/>
                  <a:gd name="T37" fmla="*/ 1800 h 2056"/>
                  <a:gd name="T38" fmla="*/ 3574 w 3893"/>
                  <a:gd name="T39" fmla="*/ 1694 h 2056"/>
                  <a:gd name="T40" fmla="*/ 3442 w 3893"/>
                  <a:gd name="T41" fmla="*/ 1694 h 2056"/>
                  <a:gd name="T42" fmla="*/ 3301 w 3893"/>
                  <a:gd name="T43" fmla="*/ 1570 h 2056"/>
                  <a:gd name="T44" fmla="*/ 3159 w 3893"/>
                  <a:gd name="T45" fmla="*/ 1597 h 2056"/>
                  <a:gd name="T46" fmla="*/ 3018 w 3893"/>
                  <a:gd name="T47" fmla="*/ 1579 h 2056"/>
                  <a:gd name="T48" fmla="*/ 2948 w 3893"/>
                  <a:gd name="T49" fmla="*/ 1473 h 2056"/>
                  <a:gd name="T50" fmla="*/ 2921 w 3893"/>
                  <a:gd name="T51" fmla="*/ 1367 h 2056"/>
                  <a:gd name="T52" fmla="*/ 2798 w 3893"/>
                  <a:gd name="T53" fmla="*/ 1235 h 2056"/>
                  <a:gd name="T54" fmla="*/ 2568 w 3893"/>
                  <a:gd name="T55" fmla="*/ 1226 h 2056"/>
                  <a:gd name="T56" fmla="*/ 2542 w 3893"/>
                  <a:gd name="T57" fmla="*/ 1058 h 2056"/>
                  <a:gd name="T58" fmla="*/ 2427 w 3893"/>
                  <a:gd name="T59" fmla="*/ 970 h 2056"/>
                  <a:gd name="T60" fmla="*/ 2303 w 3893"/>
                  <a:gd name="T61" fmla="*/ 953 h 2056"/>
                  <a:gd name="T62" fmla="*/ 2268 w 3893"/>
                  <a:gd name="T63" fmla="*/ 829 h 2056"/>
                  <a:gd name="T64" fmla="*/ 2224 w 3893"/>
                  <a:gd name="T65" fmla="*/ 714 h 2056"/>
                  <a:gd name="T66" fmla="*/ 1995 w 3893"/>
                  <a:gd name="T67" fmla="*/ 679 h 2056"/>
                  <a:gd name="T68" fmla="*/ 1845 w 3893"/>
                  <a:gd name="T69" fmla="*/ 582 h 2056"/>
                  <a:gd name="T70" fmla="*/ 1668 w 3893"/>
                  <a:gd name="T71" fmla="*/ 573 h 2056"/>
                  <a:gd name="T72" fmla="*/ 1492 w 3893"/>
                  <a:gd name="T73" fmla="*/ 555 h 2056"/>
                  <a:gd name="T74" fmla="*/ 1403 w 3893"/>
                  <a:gd name="T75" fmla="*/ 405 h 2056"/>
                  <a:gd name="T76" fmla="*/ 1227 w 3893"/>
                  <a:gd name="T77" fmla="*/ 370 h 2056"/>
                  <a:gd name="T78" fmla="*/ 1112 w 3893"/>
                  <a:gd name="T79" fmla="*/ 423 h 2056"/>
                  <a:gd name="T80" fmla="*/ 936 w 3893"/>
                  <a:gd name="T81" fmla="*/ 467 h 2056"/>
                  <a:gd name="T82" fmla="*/ 786 w 3893"/>
                  <a:gd name="T83" fmla="*/ 450 h 2056"/>
                  <a:gd name="T84" fmla="*/ 653 w 3893"/>
                  <a:gd name="T85" fmla="*/ 308 h 2056"/>
                  <a:gd name="T86" fmla="*/ 618 w 3893"/>
                  <a:gd name="T87" fmla="*/ 35 h 2056"/>
                  <a:gd name="T88" fmla="*/ 441 w 3893"/>
                  <a:gd name="T89" fmla="*/ 79 h 2056"/>
                  <a:gd name="T90" fmla="*/ 256 w 3893"/>
                  <a:gd name="T91" fmla="*/ 167 h 2056"/>
                  <a:gd name="T92" fmla="*/ 44 w 3893"/>
                  <a:gd name="T93" fmla="*/ 238 h 2056"/>
                  <a:gd name="T94" fmla="*/ 53 w 3893"/>
                  <a:gd name="T95" fmla="*/ 503 h 2056"/>
                  <a:gd name="T96" fmla="*/ 97 w 3893"/>
                  <a:gd name="T97" fmla="*/ 653 h 2056"/>
                  <a:gd name="T98" fmla="*/ 133 w 3893"/>
                  <a:gd name="T99" fmla="*/ 820 h 2056"/>
                  <a:gd name="T100" fmla="*/ 44 w 3893"/>
                  <a:gd name="T101" fmla="*/ 900 h 2056"/>
                  <a:gd name="T102" fmla="*/ 80 w 3893"/>
                  <a:gd name="T103" fmla="*/ 1094 h 2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93" h="2056">
                    <a:moveTo>
                      <a:pt x="97" y="1182"/>
                    </a:moveTo>
                    <a:lnTo>
                      <a:pt x="159" y="1200"/>
                    </a:lnTo>
                    <a:lnTo>
                      <a:pt x="230" y="1208"/>
                    </a:lnTo>
                    <a:lnTo>
                      <a:pt x="283" y="1244"/>
                    </a:lnTo>
                    <a:lnTo>
                      <a:pt x="335" y="1253"/>
                    </a:lnTo>
                    <a:lnTo>
                      <a:pt x="406" y="1253"/>
                    </a:lnTo>
                    <a:lnTo>
                      <a:pt x="477" y="1270"/>
                    </a:lnTo>
                    <a:lnTo>
                      <a:pt x="459" y="1217"/>
                    </a:lnTo>
                    <a:lnTo>
                      <a:pt x="556" y="1217"/>
                    </a:lnTo>
                    <a:lnTo>
                      <a:pt x="618" y="1244"/>
                    </a:lnTo>
                    <a:lnTo>
                      <a:pt x="671" y="1288"/>
                    </a:lnTo>
                    <a:lnTo>
                      <a:pt x="733" y="1253"/>
                    </a:lnTo>
                    <a:lnTo>
                      <a:pt x="794" y="1244"/>
                    </a:lnTo>
                    <a:lnTo>
                      <a:pt x="865" y="1244"/>
                    </a:lnTo>
                    <a:lnTo>
                      <a:pt x="874" y="1085"/>
                    </a:lnTo>
                    <a:lnTo>
                      <a:pt x="936" y="1094"/>
                    </a:lnTo>
                    <a:lnTo>
                      <a:pt x="944" y="1058"/>
                    </a:lnTo>
                    <a:lnTo>
                      <a:pt x="980" y="1032"/>
                    </a:lnTo>
                    <a:lnTo>
                      <a:pt x="1059" y="1076"/>
                    </a:lnTo>
                    <a:lnTo>
                      <a:pt x="1121" y="1103"/>
                    </a:lnTo>
                    <a:lnTo>
                      <a:pt x="1165" y="1094"/>
                    </a:lnTo>
                    <a:lnTo>
                      <a:pt x="1218" y="1147"/>
                    </a:lnTo>
                    <a:lnTo>
                      <a:pt x="1280" y="1155"/>
                    </a:lnTo>
                    <a:lnTo>
                      <a:pt x="1324" y="1217"/>
                    </a:lnTo>
                    <a:lnTo>
                      <a:pt x="1377" y="1261"/>
                    </a:lnTo>
                    <a:lnTo>
                      <a:pt x="1421" y="1323"/>
                    </a:lnTo>
                    <a:lnTo>
                      <a:pt x="1509" y="1358"/>
                    </a:lnTo>
                    <a:lnTo>
                      <a:pt x="1642" y="1438"/>
                    </a:lnTo>
                    <a:lnTo>
                      <a:pt x="1800" y="1420"/>
                    </a:lnTo>
                    <a:lnTo>
                      <a:pt x="1889" y="1508"/>
                    </a:lnTo>
                    <a:lnTo>
                      <a:pt x="1959" y="1517"/>
                    </a:lnTo>
                    <a:lnTo>
                      <a:pt x="2039" y="1553"/>
                    </a:lnTo>
                    <a:lnTo>
                      <a:pt x="2092" y="1553"/>
                    </a:lnTo>
                    <a:lnTo>
                      <a:pt x="2153" y="1579"/>
                    </a:lnTo>
                    <a:lnTo>
                      <a:pt x="2233" y="1579"/>
                    </a:lnTo>
                    <a:lnTo>
                      <a:pt x="2321" y="1535"/>
                    </a:lnTo>
                    <a:lnTo>
                      <a:pt x="2374" y="1561"/>
                    </a:lnTo>
                    <a:lnTo>
                      <a:pt x="2427" y="1570"/>
                    </a:lnTo>
                    <a:lnTo>
                      <a:pt x="2462" y="1561"/>
                    </a:lnTo>
                    <a:lnTo>
                      <a:pt x="2533" y="1614"/>
                    </a:lnTo>
                    <a:lnTo>
                      <a:pt x="2577" y="1667"/>
                    </a:lnTo>
                    <a:lnTo>
                      <a:pt x="2639" y="1685"/>
                    </a:lnTo>
                    <a:lnTo>
                      <a:pt x="2718" y="1711"/>
                    </a:lnTo>
                    <a:lnTo>
                      <a:pt x="2780" y="1641"/>
                    </a:lnTo>
                    <a:lnTo>
                      <a:pt x="2833" y="1694"/>
                    </a:lnTo>
                    <a:lnTo>
                      <a:pt x="2868" y="1773"/>
                    </a:lnTo>
                    <a:lnTo>
                      <a:pt x="2904" y="1817"/>
                    </a:lnTo>
                    <a:lnTo>
                      <a:pt x="2965" y="1853"/>
                    </a:lnTo>
                    <a:lnTo>
                      <a:pt x="3018" y="1861"/>
                    </a:lnTo>
                    <a:lnTo>
                      <a:pt x="3080" y="1905"/>
                    </a:lnTo>
                    <a:lnTo>
                      <a:pt x="3124" y="1950"/>
                    </a:lnTo>
                    <a:lnTo>
                      <a:pt x="3186" y="1967"/>
                    </a:lnTo>
                    <a:lnTo>
                      <a:pt x="3257" y="2003"/>
                    </a:lnTo>
                    <a:lnTo>
                      <a:pt x="3292" y="2055"/>
                    </a:lnTo>
                    <a:lnTo>
                      <a:pt x="3892" y="1853"/>
                    </a:lnTo>
                    <a:lnTo>
                      <a:pt x="3795" y="1826"/>
                    </a:lnTo>
                    <a:lnTo>
                      <a:pt x="3715" y="1800"/>
                    </a:lnTo>
                    <a:lnTo>
                      <a:pt x="3671" y="1755"/>
                    </a:lnTo>
                    <a:lnTo>
                      <a:pt x="3636" y="1729"/>
                    </a:lnTo>
                    <a:lnTo>
                      <a:pt x="3574" y="1694"/>
                    </a:lnTo>
                    <a:lnTo>
                      <a:pt x="3530" y="1729"/>
                    </a:lnTo>
                    <a:lnTo>
                      <a:pt x="3495" y="1685"/>
                    </a:lnTo>
                    <a:lnTo>
                      <a:pt x="3442" y="1694"/>
                    </a:lnTo>
                    <a:lnTo>
                      <a:pt x="3380" y="1658"/>
                    </a:lnTo>
                    <a:lnTo>
                      <a:pt x="3407" y="1614"/>
                    </a:lnTo>
                    <a:lnTo>
                      <a:pt x="3301" y="1570"/>
                    </a:lnTo>
                    <a:lnTo>
                      <a:pt x="3239" y="1579"/>
                    </a:lnTo>
                    <a:lnTo>
                      <a:pt x="3204" y="1553"/>
                    </a:lnTo>
                    <a:lnTo>
                      <a:pt x="3159" y="1597"/>
                    </a:lnTo>
                    <a:lnTo>
                      <a:pt x="3124" y="1570"/>
                    </a:lnTo>
                    <a:lnTo>
                      <a:pt x="3062" y="1605"/>
                    </a:lnTo>
                    <a:lnTo>
                      <a:pt x="3018" y="1579"/>
                    </a:lnTo>
                    <a:lnTo>
                      <a:pt x="3001" y="1526"/>
                    </a:lnTo>
                    <a:lnTo>
                      <a:pt x="2948" y="1526"/>
                    </a:lnTo>
                    <a:lnTo>
                      <a:pt x="2948" y="1473"/>
                    </a:lnTo>
                    <a:lnTo>
                      <a:pt x="2904" y="1438"/>
                    </a:lnTo>
                    <a:lnTo>
                      <a:pt x="2895" y="1385"/>
                    </a:lnTo>
                    <a:lnTo>
                      <a:pt x="2921" y="1367"/>
                    </a:lnTo>
                    <a:lnTo>
                      <a:pt x="2912" y="1297"/>
                    </a:lnTo>
                    <a:lnTo>
                      <a:pt x="2859" y="1253"/>
                    </a:lnTo>
                    <a:lnTo>
                      <a:pt x="2798" y="1235"/>
                    </a:lnTo>
                    <a:lnTo>
                      <a:pt x="2701" y="1235"/>
                    </a:lnTo>
                    <a:lnTo>
                      <a:pt x="2621" y="1191"/>
                    </a:lnTo>
                    <a:lnTo>
                      <a:pt x="2568" y="1226"/>
                    </a:lnTo>
                    <a:lnTo>
                      <a:pt x="2542" y="1182"/>
                    </a:lnTo>
                    <a:lnTo>
                      <a:pt x="2515" y="1120"/>
                    </a:lnTo>
                    <a:lnTo>
                      <a:pt x="2542" y="1058"/>
                    </a:lnTo>
                    <a:lnTo>
                      <a:pt x="2533" y="997"/>
                    </a:lnTo>
                    <a:lnTo>
                      <a:pt x="2480" y="953"/>
                    </a:lnTo>
                    <a:lnTo>
                      <a:pt x="2427" y="970"/>
                    </a:lnTo>
                    <a:lnTo>
                      <a:pt x="2409" y="917"/>
                    </a:lnTo>
                    <a:lnTo>
                      <a:pt x="2365" y="926"/>
                    </a:lnTo>
                    <a:lnTo>
                      <a:pt x="2303" y="953"/>
                    </a:lnTo>
                    <a:lnTo>
                      <a:pt x="2242" y="926"/>
                    </a:lnTo>
                    <a:lnTo>
                      <a:pt x="2242" y="882"/>
                    </a:lnTo>
                    <a:lnTo>
                      <a:pt x="2268" y="829"/>
                    </a:lnTo>
                    <a:lnTo>
                      <a:pt x="2250" y="785"/>
                    </a:lnTo>
                    <a:lnTo>
                      <a:pt x="2189" y="767"/>
                    </a:lnTo>
                    <a:lnTo>
                      <a:pt x="2224" y="714"/>
                    </a:lnTo>
                    <a:lnTo>
                      <a:pt x="2118" y="653"/>
                    </a:lnTo>
                    <a:lnTo>
                      <a:pt x="2065" y="661"/>
                    </a:lnTo>
                    <a:lnTo>
                      <a:pt x="1995" y="679"/>
                    </a:lnTo>
                    <a:lnTo>
                      <a:pt x="1950" y="635"/>
                    </a:lnTo>
                    <a:lnTo>
                      <a:pt x="1880" y="644"/>
                    </a:lnTo>
                    <a:lnTo>
                      <a:pt x="1845" y="582"/>
                    </a:lnTo>
                    <a:lnTo>
                      <a:pt x="1783" y="600"/>
                    </a:lnTo>
                    <a:lnTo>
                      <a:pt x="1730" y="555"/>
                    </a:lnTo>
                    <a:lnTo>
                      <a:pt x="1668" y="573"/>
                    </a:lnTo>
                    <a:lnTo>
                      <a:pt x="1589" y="591"/>
                    </a:lnTo>
                    <a:lnTo>
                      <a:pt x="1553" y="529"/>
                    </a:lnTo>
                    <a:lnTo>
                      <a:pt x="1492" y="555"/>
                    </a:lnTo>
                    <a:lnTo>
                      <a:pt x="1439" y="494"/>
                    </a:lnTo>
                    <a:lnTo>
                      <a:pt x="1403" y="458"/>
                    </a:lnTo>
                    <a:lnTo>
                      <a:pt x="1403" y="405"/>
                    </a:lnTo>
                    <a:lnTo>
                      <a:pt x="1342" y="370"/>
                    </a:lnTo>
                    <a:lnTo>
                      <a:pt x="1297" y="379"/>
                    </a:lnTo>
                    <a:lnTo>
                      <a:pt x="1227" y="370"/>
                    </a:lnTo>
                    <a:lnTo>
                      <a:pt x="1209" y="414"/>
                    </a:lnTo>
                    <a:lnTo>
                      <a:pt x="1165" y="432"/>
                    </a:lnTo>
                    <a:lnTo>
                      <a:pt x="1112" y="423"/>
                    </a:lnTo>
                    <a:lnTo>
                      <a:pt x="1068" y="450"/>
                    </a:lnTo>
                    <a:lnTo>
                      <a:pt x="1033" y="467"/>
                    </a:lnTo>
                    <a:lnTo>
                      <a:pt x="936" y="467"/>
                    </a:lnTo>
                    <a:lnTo>
                      <a:pt x="900" y="423"/>
                    </a:lnTo>
                    <a:lnTo>
                      <a:pt x="856" y="458"/>
                    </a:lnTo>
                    <a:lnTo>
                      <a:pt x="786" y="450"/>
                    </a:lnTo>
                    <a:lnTo>
                      <a:pt x="715" y="405"/>
                    </a:lnTo>
                    <a:lnTo>
                      <a:pt x="653" y="388"/>
                    </a:lnTo>
                    <a:lnTo>
                      <a:pt x="653" y="308"/>
                    </a:lnTo>
                    <a:lnTo>
                      <a:pt x="644" y="220"/>
                    </a:lnTo>
                    <a:lnTo>
                      <a:pt x="644" y="105"/>
                    </a:lnTo>
                    <a:lnTo>
                      <a:pt x="618" y="35"/>
                    </a:lnTo>
                    <a:lnTo>
                      <a:pt x="521" y="0"/>
                    </a:lnTo>
                    <a:lnTo>
                      <a:pt x="459" y="17"/>
                    </a:lnTo>
                    <a:lnTo>
                      <a:pt x="441" y="79"/>
                    </a:lnTo>
                    <a:lnTo>
                      <a:pt x="415" y="123"/>
                    </a:lnTo>
                    <a:lnTo>
                      <a:pt x="327" y="141"/>
                    </a:lnTo>
                    <a:lnTo>
                      <a:pt x="256" y="167"/>
                    </a:lnTo>
                    <a:lnTo>
                      <a:pt x="177" y="176"/>
                    </a:lnTo>
                    <a:lnTo>
                      <a:pt x="97" y="194"/>
                    </a:lnTo>
                    <a:lnTo>
                      <a:pt x="44" y="238"/>
                    </a:lnTo>
                    <a:lnTo>
                      <a:pt x="35" y="317"/>
                    </a:lnTo>
                    <a:lnTo>
                      <a:pt x="35" y="414"/>
                    </a:lnTo>
                    <a:lnTo>
                      <a:pt x="53" y="503"/>
                    </a:lnTo>
                    <a:lnTo>
                      <a:pt x="80" y="564"/>
                    </a:lnTo>
                    <a:lnTo>
                      <a:pt x="106" y="591"/>
                    </a:lnTo>
                    <a:lnTo>
                      <a:pt x="97" y="653"/>
                    </a:lnTo>
                    <a:lnTo>
                      <a:pt x="115" y="732"/>
                    </a:lnTo>
                    <a:lnTo>
                      <a:pt x="141" y="776"/>
                    </a:lnTo>
                    <a:lnTo>
                      <a:pt x="133" y="820"/>
                    </a:lnTo>
                    <a:lnTo>
                      <a:pt x="53" y="838"/>
                    </a:lnTo>
                    <a:lnTo>
                      <a:pt x="0" y="855"/>
                    </a:lnTo>
                    <a:lnTo>
                      <a:pt x="44" y="900"/>
                    </a:lnTo>
                    <a:lnTo>
                      <a:pt x="44" y="979"/>
                    </a:lnTo>
                    <a:lnTo>
                      <a:pt x="71" y="1032"/>
                    </a:lnTo>
                    <a:lnTo>
                      <a:pt x="80" y="1094"/>
                    </a:lnTo>
                    <a:lnTo>
                      <a:pt x="62" y="1138"/>
                    </a:lnTo>
                    <a:lnTo>
                      <a:pt x="97" y="118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9A76FF9D-7D6D-4E6F-8EE6-BB86FB3D3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471" y="4194101"/>
                <a:ext cx="1925280" cy="1251360"/>
              </a:xfrm>
              <a:custGeom>
                <a:avLst/>
                <a:gdLst>
                  <a:gd name="T0" fmla="*/ 3283 w 5895"/>
                  <a:gd name="T1" fmla="*/ 3617 h 3830"/>
                  <a:gd name="T2" fmla="*/ 3459 w 5895"/>
                  <a:gd name="T3" fmla="*/ 3688 h 3830"/>
                  <a:gd name="T4" fmla="*/ 3751 w 5895"/>
                  <a:gd name="T5" fmla="*/ 3776 h 3830"/>
                  <a:gd name="T6" fmla="*/ 3988 w 5895"/>
                  <a:gd name="T7" fmla="*/ 3688 h 3830"/>
                  <a:gd name="T8" fmla="*/ 4217 w 5895"/>
                  <a:gd name="T9" fmla="*/ 3697 h 3830"/>
                  <a:gd name="T10" fmla="*/ 4491 w 5895"/>
                  <a:gd name="T11" fmla="*/ 3829 h 3830"/>
                  <a:gd name="T12" fmla="*/ 4685 w 5895"/>
                  <a:gd name="T13" fmla="*/ 3732 h 3830"/>
                  <a:gd name="T14" fmla="*/ 4906 w 5895"/>
                  <a:gd name="T15" fmla="*/ 3617 h 3830"/>
                  <a:gd name="T16" fmla="*/ 5073 w 5895"/>
                  <a:gd name="T17" fmla="*/ 3423 h 3830"/>
                  <a:gd name="T18" fmla="*/ 5294 w 5895"/>
                  <a:gd name="T19" fmla="*/ 3353 h 3830"/>
                  <a:gd name="T20" fmla="*/ 5479 w 5895"/>
                  <a:gd name="T21" fmla="*/ 3141 h 3830"/>
                  <a:gd name="T22" fmla="*/ 5682 w 5895"/>
                  <a:gd name="T23" fmla="*/ 3000 h 3830"/>
                  <a:gd name="T24" fmla="*/ 5868 w 5895"/>
                  <a:gd name="T25" fmla="*/ 2859 h 3830"/>
                  <a:gd name="T26" fmla="*/ 5691 w 5895"/>
                  <a:gd name="T27" fmla="*/ 2876 h 3830"/>
                  <a:gd name="T28" fmla="*/ 5506 w 5895"/>
                  <a:gd name="T29" fmla="*/ 2815 h 3830"/>
                  <a:gd name="T30" fmla="*/ 5356 w 5895"/>
                  <a:gd name="T31" fmla="*/ 2673 h 3830"/>
                  <a:gd name="T32" fmla="*/ 5197 w 5895"/>
                  <a:gd name="T33" fmla="*/ 2576 h 3830"/>
                  <a:gd name="T34" fmla="*/ 5091 w 5895"/>
                  <a:gd name="T35" fmla="*/ 2435 h 3830"/>
                  <a:gd name="T36" fmla="*/ 4932 w 5895"/>
                  <a:gd name="T37" fmla="*/ 2285 h 3830"/>
                  <a:gd name="T38" fmla="*/ 4773 w 5895"/>
                  <a:gd name="T39" fmla="*/ 2250 h 3830"/>
                  <a:gd name="T40" fmla="*/ 4641 w 5895"/>
                  <a:gd name="T41" fmla="*/ 2091 h 3830"/>
                  <a:gd name="T42" fmla="*/ 4464 w 5895"/>
                  <a:gd name="T43" fmla="*/ 1941 h 3830"/>
                  <a:gd name="T44" fmla="*/ 4182 w 5895"/>
                  <a:gd name="T45" fmla="*/ 1870 h 3830"/>
                  <a:gd name="T46" fmla="*/ 4050 w 5895"/>
                  <a:gd name="T47" fmla="*/ 1950 h 3830"/>
                  <a:gd name="T48" fmla="*/ 3908 w 5895"/>
                  <a:gd name="T49" fmla="*/ 2100 h 3830"/>
                  <a:gd name="T50" fmla="*/ 3654 w 5895"/>
                  <a:gd name="T51" fmla="*/ 2029 h 3830"/>
                  <a:gd name="T52" fmla="*/ 3398 w 5895"/>
                  <a:gd name="T53" fmla="*/ 1835 h 3830"/>
                  <a:gd name="T54" fmla="*/ 3283 w 5895"/>
                  <a:gd name="T55" fmla="*/ 1641 h 3830"/>
                  <a:gd name="T56" fmla="*/ 3124 w 5895"/>
                  <a:gd name="T57" fmla="*/ 1482 h 3830"/>
                  <a:gd name="T58" fmla="*/ 2736 w 5895"/>
                  <a:gd name="T59" fmla="*/ 1429 h 3830"/>
                  <a:gd name="T60" fmla="*/ 2436 w 5895"/>
                  <a:gd name="T61" fmla="*/ 1244 h 3830"/>
                  <a:gd name="T62" fmla="*/ 2083 w 5895"/>
                  <a:gd name="T63" fmla="*/ 1164 h 3830"/>
                  <a:gd name="T64" fmla="*/ 1942 w 5895"/>
                  <a:gd name="T65" fmla="*/ 820 h 3830"/>
                  <a:gd name="T66" fmla="*/ 1836 w 5895"/>
                  <a:gd name="T67" fmla="*/ 441 h 3830"/>
                  <a:gd name="T68" fmla="*/ 1862 w 5895"/>
                  <a:gd name="T69" fmla="*/ 97 h 3830"/>
                  <a:gd name="T70" fmla="*/ 1491 w 5895"/>
                  <a:gd name="T71" fmla="*/ 53 h 3830"/>
                  <a:gd name="T72" fmla="*/ 1474 w 5895"/>
                  <a:gd name="T73" fmla="*/ 291 h 3830"/>
                  <a:gd name="T74" fmla="*/ 1244 w 5895"/>
                  <a:gd name="T75" fmla="*/ 441 h 3830"/>
                  <a:gd name="T76" fmla="*/ 1094 w 5895"/>
                  <a:gd name="T77" fmla="*/ 662 h 3830"/>
                  <a:gd name="T78" fmla="*/ 883 w 5895"/>
                  <a:gd name="T79" fmla="*/ 900 h 3830"/>
                  <a:gd name="T80" fmla="*/ 662 w 5895"/>
                  <a:gd name="T81" fmla="*/ 1173 h 3830"/>
                  <a:gd name="T82" fmla="*/ 477 w 5895"/>
                  <a:gd name="T83" fmla="*/ 1412 h 3830"/>
                  <a:gd name="T84" fmla="*/ 203 w 5895"/>
                  <a:gd name="T85" fmla="*/ 1562 h 3830"/>
                  <a:gd name="T86" fmla="*/ 71 w 5895"/>
                  <a:gd name="T87" fmla="*/ 1720 h 3830"/>
                  <a:gd name="T88" fmla="*/ 203 w 5895"/>
                  <a:gd name="T89" fmla="*/ 2020 h 3830"/>
                  <a:gd name="T90" fmla="*/ 441 w 5895"/>
                  <a:gd name="T91" fmla="*/ 2117 h 3830"/>
                  <a:gd name="T92" fmla="*/ 591 w 5895"/>
                  <a:gd name="T93" fmla="*/ 2241 h 3830"/>
                  <a:gd name="T94" fmla="*/ 821 w 5895"/>
                  <a:gd name="T95" fmla="*/ 2312 h 3830"/>
                  <a:gd name="T96" fmla="*/ 1033 w 5895"/>
                  <a:gd name="T97" fmla="*/ 2391 h 3830"/>
                  <a:gd name="T98" fmla="*/ 1227 w 5895"/>
                  <a:gd name="T99" fmla="*/ 2479 h 3830"/>
                  <a:gd name="T100" fmla="*/ 1280 w 5895"/>
                  <a:gd name="T101" fmla="*/ 2638 h 3830"/>
                  <a:gd name="T102" fmla="*/ 1465 w 5895"/>
                  <a:gd name="T103" fmla="*/ 2682 h 3830"/>
                  <a:gd name="T104" fmla="*/ 1553 w 5895"/>
                  <a:gd name="T105" fmla="*/ 2832 h 3830"/>
                  <a:gd name="T106" fmla="*/ 1739 w 5895"/>
                  <a:gd name="T107" fmla="*/ 2947 h 3830"/>
                  <a:gd name="T108" fmla="*/ 1959 w 5895"/>
                  <a:gd name="T109" fmla="*/ 3079 h 3830"/>
                  <a:gd name="T110" fmla="*/ 1986 w 5895"/>
                  <a:gd name="T111" fmla="*/ 3238 h 3830"/>
                  <a:gd name="T112" fmla="*/ 2162 w 5895"/>
                  <a:gd name="T113" fmla="*/ 3282 h 3830"/>
                  <a:gd name="T114" fmla="*/ 2339 w 5895"/>
                  <a:gd name="T115" fmla="*/ 3282 h 3830"/>
                  <a:gd name="T116" fmla="*/ 2533 w 5895"/>
                  <a:gd name="T117" fmla="*/ 3397 h 3830"/>
                  <a:gd name="T118" fmla="*/ 2709 w 5895"/>
                  <a:gd name="T119" fmla="*/ 3467 h 3830"/>
                  <a:gd name="T120" fmla="*/ 3018 w 5895"/>
                  <a:gd name="T121" fmla="*/ 3582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95" h="3830">
                    <a:moveTo>
                      <a:pt x="3133" y="3573"/>
                    </a:moveTo>
                    <a:lnTo>
                      <a:pt x="3195" y="3573"/>
                    </a:lnTo>
                    <a:lnTo>
                      <a:pt x="3195" y="3617"/>
                    </a:lnTo>
                    <a:lnTo>
                      <a:pt x="3283" y="3617"/>
                    </a:lnTo>
                    <a:lnTo>
                      <a:pt x="3283" y="3688"/>
                    </a:lnTo>
                    <a:lnTo>
                      <a:pt x="3345" y="3662"/>
                    </a:lnTo>
                    <a:lnTo>
                      <a:pt x="3398" y="3706"/>
                    </a:lnTo>
                    <a:lnTo>
                      <a:pt x="3459" y="3688"/>
                    </a:lnTo>
                    <a:lnTo>
                      <a:pt x="3539" y="3662"/>
                    </a:lnTo>
                    <a:lnTo>
                      <a:pt x="3592" y="3697"/>
                    </a:lnTo>
                    <a:lnTo>
                      <a:pt x="3662" y="3723"/>
                    </a:lnTo>
                    <a:lnTo>
                      <a:pt x="3751" y="3776"/>
                    </a:lnTo>
                    <a:lnTo>
                      <a:pt x="3838" y="3750"/>
                    </a:lnTo>
                    <a:lnTo>
                      <a:pt x="3882" y="3706"/>
                    </a:lnTo>
                    <a:lnTo>
                      <a:pt x="3917" y="3662"/>
                    </a:lnTo>
                    <a:lnTo>
                      <a:pt x="3988" y="3688"/>
                    </a:lnTo>
                    <a:lnTo>
                      <a:pt x="4050" y="3741"/>
                    </a:lnTo>
                    <a:lnTo>
                      <a:pt x="4120" y="3767"/>
                    </a:lnTo>
                    <a:lnTo>
                      <a:pt x="4173" y="3750"/>
                    </a:lnTo>
                    <a:lnTo>
                      <a:pt x="4217" y="3697"/>
                    </a:lnTo>
                    <a:lnTo>
                      <a:pt x="4279" y="3715"/>
                    </a:lnTo>
                    <a:lnTo>
                      <a:pt x="4359" y="3759"/>
                    </a:lnTo>
                    <a:lnTo>
                      <a:pt x="4429" y="3820"/>
                    </a:lnTo>
                    <a:lnTo>
                      <a:pt x="4491" y="3829"/>
                    </a:lnTo>
                    <a:lnTo>
                      <a:pt x="4544" y="3767"/>
                    </a:lnTo>
                    <a:lnTo>
                      <a:pt x="4588" y="3697"/>
                    </a:lnTo>
                    <a:lnTo>
                      <a:pt x="4632" y="3679"/>
                    </a:lnTo>
                    <a:lnTo>
                      <a:pt x="4685" y="3732"/>
                    </a:lnTo>
                    <a:lnTo>
                      <a:pt x="4738" y="3750"/>
                    </a:lnTo>
                    <a:lnTo>
                      <a:pt x="4809" y="3759"/>
                    </a:lnTo>
                    <a:lnTo>
                      <a:pt x="4862" y="3679"/>
                    </a:lnTo>
                    <a:lnTo>
                      <a:pt x="4906" y="3617"/>
                    </a:lnTo>
                    <a:lnTo>
                      <a:pt x="4914" y="3547"/>
                    </a:lnTo>
                    <a:lnTo>
                      <a:pt x="4941" y="3476"/>
                    </a:lnTo>
                    <a:lnTo>
                      <a:pt x="5012" y="3441"/>
                    </a:lnTo>
                    <a:lnTo>
                      <a:pt x="5073" y="3423"/>
                    </a:lnTo>
                    <a:lnTo>
                      <a:pt x="5091" y="3353"/>
                    </a:lnTo>
                    <a:lnTo>
                      <a:pt x="5126" y="3309"/>
                    </a:lnTo>
                    <a:lnTo>
                      <a:pt x="5215" y="3335"/>
                    </a:lnTo>
                    <a:lnTo>
                      <a:pt x="5294" y="3353"/>
                    </a:lnTo>
                    <a:lnTo>
                      <a:pt x="5382" y="3317"/>
                    </a:lnTo>
                    <a:lnTo>
                      <a:pt x="5409" y="3238"/>
                    </a:lnTo>
                    <a:lnTo>
                      <a:pt x="5435" y="3176"/>
                    </a:lnTo>
                    <a:lnTo>
                      <a:pt x="5479" y="3141"/>
                    </a:lnTo>
                    <a:lnTo>
                      <a:pt x="5541" y="3115"/>
                    </a:lnTo>
                    <a:lnTo>
                      <a:pt x="5568" y="3053"/>
                    </a:lnTo>
                    <a:lnTo>
                      <a:pt x="5594" y="3026"/>
                    </a:lnTo>
                    <a:lnTo>
                      <a:pt x="5682" y="3000"/>
                    </a:lnTo>
                    <a:lnTo>
                      <a:pt x="5815" y="3000"/>
                    </a:lnTo>
                    <a:lnTo>
                      <a:pt x="5885" y="2973"/>
                    </a:lnTo>
                    <a:lnTo>
                      <a:pt x="5894" y="2903"/>
                    </a:lnTo>
                    <a:lnTo>
                      <a:pt x="5868" y="2859"/>
                    </a:lnTo>
                    <a:lnTo>
                      <a:pt x="5815" y="2850"/>
                    </a:lnTo>
                    <a:lnTo>
                      <a:pt x="5770" y="2876"/>
                    </a:lnTo>
                    <a:lnTo>
                      <a:pt x="5735" y="2850"/>
                    </a:lnTo>
                    <a:lnTo>
                      <a:pt x="5691" y="2876"/>
                    </a:lnTo>
                    <a:lnTo>
                      <a:pt x="5656" y="2850"/>
                    </a:lnTo>
                    <a:lnTo>
                      <a:pt x="5612" y="2832"/>
                    </a:lnTo>
                    <a:lnTo>
                      <a:pt x="5559" y="2841"/>
                    </a:lnTo>
                    <a:lnTo>
                      <a:pt x="5506" y="2815"/>
                    </a:lnTo>
                    <a:lnTo>
                      <a:pt x="5462" y="2770"/>
                    </a:lnTo>
                    <a:lnTo>
                      <a:pt x="5435" y="2726"/>
                    </a:lnTo>
                    <a:lnTo>
                      <a:pt x="5391" y="2717"/>
                    </a:lnTo>
                    <a:lnTo>
                      <a:pt x="5356" y="2673"/>
                    </a:lnTo>
                    <a:lnTo>
                      <a:pt x="5303" y="2682"/>
                    </a:lnTo>
                    <a:lnTo>
                      <a:pt x="5285" y="2620"/>
                    </a:lnTo>
                    <a:lnTo>
                      <a:pt x="5259" y="2559"/>
                    </a:lnTo>
                    <a:lnTo>
                      <a:pt x="5197" y="2576"/>
                    </a:lnTo>
                    <a:lnTo>
                      <a:pt x="5197" y="2523"/>
                    </a:lnTo>
                    <a:lnTo>
                      <a:pt x="5170" y="2453"/>
                    </a:lnTo>
                    <a:lnTo>
                      <a:pt x="5126" y="2470"/>
                    </a:lnTo>
                    <a:lnTo>
                      <a:pt x="5091" y="2435"/>
                    </a:lnTo>
                    <a:lnTo>
                      <a:pt x="5082" y="2373"/>
                    </a:lnTo>
                    <a:lnTo>
                      <a:pt x="5029" y="2373"/>
                    </a:lnTo>
                    <a:lnTo>
                      <a:pt x="4994" y="2320"/>
                    </a:lnTo>
                    <a:lnTo>
                      <a:pt x="4932" y="2285"/>
                    </a:lnTo>
                    <a:lnTo>
                      <a:pt x="4879" y="2303"/>
                    </a:lnTo>
                    <a:lnTo>
                      <a:pt x="4835" y="2320"/>
                    </a:lnTo>
                    <a:lnTo>
                      <a:pt x="4809" y="2232"/>
                    </a:lnTo>
                    <a:lnTo>
                      <a:pt x="4773" y="2250"/>
                    </a:lnTo>
                    <a:lnTo>
                      <a:pt x="4729" y="2215"/>
                    </a:lnTo>
                    <a:lnTo>
                      <a:pt x="4729" y="2162"/>
                    </a:lnTo>
                    <a:lnTo>
                      <a:pt x="4694" y="2100"/>
                    </a:lnTo>
                    <a:lnTo>
                      <a:pt x="4641" y="2091"/>
                    </a:lnTo>
                    <a:lnTo>
                      <a:pt x="4614" y="2029"/>
                    </a:lnTo>
                    <a:lnTo>
                      <a:pt x="4588" y="1959"/>
                    </a:lnTo>
                    <a:lnTo>
                      <a:pt x="4517" y="1897"/>
                    </a:lnTo>
                    <a:lnTo>
                      <a:pt x="4464" y="1941"/>
                    </a:lnTo>
                    <a:lnTo>
                      <a:pt x="4359" y="1879"/>
                    </a:lnTo>
                    <a:lnTo>
                      <a:pt x="4288" y="1835"/>
                    </a:lnTo>
                    <a:lnTo>
                      <a:pt x="4226" y="1809"/>
                    </a:lnTo>
                    <a:lnTo>
                      <a:pt x="4182" y="1870"/>
                    </a:lnTo>
                    <a:lnTo>
                      <a:pt x="4138" y="1817"/>
                    </a:lnTo>
                    <a:lnTo>
                      <a:pt x="4094" y="1826"/>
                    </a:lnTo>
                    <a:lnTo>
                      <a:pt x="4041" y="1888"/>
                    </a:lnTo>
                    <a:lnTo>
                      <a:pt x="4050" y="1950"/>
                    </a:lnTo>
                    <a:lnTo>
                      <a:pt x="4014" y="2003"/>
                    </a:lnTo>
                    <a:lnTo>
                      <a:pt x="3961" y="2012"/>
                    </a:lnTo>
                    <a:lnTo>
                      <a:pt x="3917" y="2047"/>
                    </a:lnTo>
                    <a:lnTo>
                      <a:pt x="3908" y="2100"/>
                    </a:lnTo>
                    <a:lnTo>
                      <a:pt x="3838" y="2135"/>
                    </a:lnTo>
                    <a:lnTo>
                      <a:pt x="3759" y="2117"/>
                    </a:lnTo>
                    <a:lnTo>
                      <a:pt x="3706" y="2091"/>
                    </a:lnTo>
                    <a:lnTo>
                      <a:pt x="3654" y="2029"/>
                    </a:lnTo>
                    <a:lnTo>
                      <a:pt x="3574" y="1994"/>
                    </a:lnTo>
                    <a:lnTo>
                      <a:pt x="3521" y="1959"/>
                    </a:lnTo>
                    <a:lnTo>
                      <a:pt x="3442" y="1888"/>
                    </a:lnTo>
                    <a:lnTo>
                      <a:pt x="3398" y="1835"/>
                    </a:lnTo>
                    <a:lnTo>
                      <a:pt x="3389" y="1747"/>
                    </a:lnTo>
                    <a:lnTo>
                      <a:pt x="3345" y="1729"/>
                    </a:lnTo>
                    <a:lnTo>
                      <a:pt x="3327" y="1667"/>
                    </a:lnTo>
                    <a:lnTo>
                      <a:pt x="3283" y="1641"/>
                    </a:lnTo>
                    <a:lnTo>
                      <a:pt x="3221" y="1623"/>
                    </a:lnTo>
                    <a:lnTo>
                      <a:pt x="3221" y="1570"/>
                    </a:lnTo>
                    <a:lnTo>
                      <a:pt x="3186" y="1509"/>
                    </a:lnTo>
                    <a:lnTo>
                      <a:pt x="3124" y="1482"/>
                    </a:lnTo>
                    <a:lnTo>
                      <a:pt x="3115" y="1376"/>
                    </a:lnTo>
                    <a:lnTo>
                      <a:pt x="2965" y="1385"/>
                    </a:lnTo>
                    <a:lnTo>
                      <a:pt x="2850" y="1412"/>
                    </a:lnTo>
                    <a:lnTo>
                      <a:pt x="2736" y="1429"/>
                    </a:lnTo>
                    <a:lnTo>
                      <a:pt x="2648" y="1394"/>
                    </a:lnTo>
                    <a:lnTo>
                      <a:pt x="2577" y="1341"/>
                    </a:lnTo>
                    <a:lnTo>
                      <a:pt x="2497" y="1306"/>
                    </a:lnTo>
                    <a:lnTo>
                      <a:pt x="2436" y="1244"/>
                    </a:lnTo>
                    <a:lnTo>
                      <a:pt x="2339" y="1217"/>
                    </a:lnTo>
                    <a:lnTo>
                      <a:pt x="2242" y="1200"/>
                    </a:lnTo>
                    <a:lnTo>
                      <a:pt x="2153" y="1217"/>
                    </a:lnTo>
                    <a:lnTo>
                      <a:pt x="2083" y="1164"/>
                    </a:lnTo>
                    <a:lnTo>
                      <a:pt x="2003" y="1085"/>
                    </a:lnTo>
                    <a:lnTo>
                      <a:pt x="1977" y="1014"/>
                    </a:lnTo>
                    <a:lnTo>
                      <a:pt x="1933" y="962"/>
                    </a:lnTo>
                    <a:lnTo>
                      <a:pt x="1942" y="820"/>
                    </a:lnTo>
                    <a:lnTo>
                      <a:pt x="1906" y="723"/>
                    </a:lnTo>
                    <a:lnTo>
                      <a:pt x="1862" y="635"/>
                    </a:lnTo>
                    <a:lnTo>
                      <a:pt x="1862" y="529"/>
                    </a:lnTo>
                    <a:lnTo>
                      <a:pt x="1836" y="441"/>
                    </a:lnTo>
                    <a:lnTo>
                      <a:pt x="1889" y="379"/>
                    </a:lnTo>
                    <a:lnTo>
                      <a:pt x="1942" y="273"/>
                    </a:lnTo>
                    <a:lnTo>
                      <a:pt x="1924" y="159"/>
                    </a:lnTo>
                    <a:lnTo>
                      <a:pt x="1862" y="97"/>
                    </a:lnTo>
                    <a:lnTo>
                      <a:pt x="1747" y="35"/>
                    </a:lnTo>
                    <a:lnTo>
                      <a:pt x="1641" y="0"/>
                    </a:lnTo>
                    <a:lnTo>
                      <a:pt x="1536" y="0"/>
                    </a:lnTo>
                    <a:lnTo>
                      <a:pt x="1491" y="53"/>
                    </a:lnTo>
                    <a:lnTo>
                      <a:pt x="1412" y="141"/>
                    </a:lnTo>
                    <a:lnTo>
                      <a:pt x="1386" y="194"/>
                    </a:lnTo>
                    <a:lnTo>
                      <a:pt x="1430" y="247"/>
                    </a:lnTo>
                    <a:lnTo>
                      <a:pt x="1474" y="291"/>
                    </a:lnTo>
                    <a:lnTo>
                      <a:pt x="1456" y="344"/>
                    </a:lnTo>
                    <a:lnTo>
                      <a:pt x="1386" y="414"/>
                    </a:lnTo>
                    <a:lnTo>
                      <a:pt x="1288" y="467"/>
                    </a:lnTo>
                    <a:lnTo>
                      <a:pt x="1244" y="441"/>
                    </a:lnTo>
                    <a:lnTo>
                      <a:pt x="1183" y="432"/>
                    </a:lnTo>
                    <a:lnTo>
                      <a:pt x="1156" y="476"/>
                    </a:lnTo>
                    <a:lnTo>
                      <a:pt x="1138" y="564"/>
                    </a:lnTo>
                    <a:lnTo>
                      <a:pt x="1094" y="662"/>
                    </a:lnTo>
                    <a:lnTo>
                      <a:pt x="1033" y="732"/>
                    </a:lnTo>
                    <a:lnTo>
                      <a:pt x="980" y="767"/>
                    </a:lnTo>
                    <a:lnTo>
                      <a:pt x="944" y="838"/>
                    </a:lnTo>
                    <a:lnTo>
                      <a:pt x="883" y="900"/>
                    </a:lnTo>
                    <a:lnTo>
                      <a:pt x="838" y="970"/>
                    </a:lnTo>
                    <a:lnTo>
                      <a:pt x="803" y="1050"/>
                    </a:lnTo>
                    <a:lnTo>
                      <a:pt x="706" y="1103"/>
                    </a:lnTo>
                    <a:lnTo>
                      <a:pt x="662" y="1173"/>
                    </a:lnTo>
                    <a:lnTo>
                      <a:pt x="600" y="1226"/>
                    </a:lnTo>
                    <a:lnTo>
                      <a:pt x="547" y="1279"/>
                    </a:lnTo>
                    <a:lnTo>
                      <a:pt x="530" y="1359"/>
                    </a:lnTo>
                    <a:lnTo>
                      <a:pt x="477" y="1412"/>
                    </a:lnTo>
                    <a:lnTo>
                      <a:pt x="397" y="1482"/>
                    </a:lnTo>
                    <a:lnTo>
                      <a:pt x="335" y="1562"/>
                    </a:lnTo>
                    <a:lnTo>
                      <a:pt x="247" y="1588"/>
                    </a:lnTo>
                    <a:lnTo>
                      <a:pt x="203" y="1562"/>
                    </a:lnTo>
                    <a:lnTo>
                      <a:pt x="124" y="1570"/>
                    </a:lnTo>
                    <a:lnTo>
                      <a:pt x="115" y="1614"/>
                    </a:lnTo>
                    <a:lnTo>
                      <a:pt x="88" y="1650"/>
                    </a:lnTo>
                    <a:lnTo>
                      <a:pt x="71" y="1720"/>
                    </a:lnTo>
                    <a:lnTo>
                      <a:pt x="27" y="1765"/>
                    </a:lnTo>
                    <a:lnTo>
                      <a:pt x="0" y="1835"/>
                    </a:lnTo>
                    <a:lnTo>
                      <a:pt x="88" y="1915"/>
                    </a:lnTo>
                    <a:lnTo>
                      <a:pt x="203" y="2020"/>
                    </a:lnTo>
                    <a:lnTo>
                      <a:pt x="265" y="2082"/>
                    </a:lnTo>
                    <a:lnTo>
                      <a:pt x="335" y="2091"/>
                    </a:lnTo>
                    <a:lnTo>
                      <a:pt x="380" y="2082"/>
                    </a:lnTo>
                    <a:lnTo>
                      <a:pt x="441" y="2117"/>
                    </a:lnTo>
                    <a:lnTo>
                      <a:pt x="441" y="2170"/>
                    </a:lnTo>
                    <a:lnTo>
                      <a:pt x="477" y="2206"/>
                    </a:lnTo>
                    <a:lnTo>
                      <a:pt x="530" y="2267"/>
                    </a:lnTo>
                    <a:lnTo>
                      <a:pt x="591" y="2241"/>
                    </a:lnTo>
                    <a:lnTo>
                      <a:pt x="627" y="2303"/>
                    </a:lnTo>
                    <a:lnTo>
                      <a:pt x="706" y="2285"/>
                    </a:lnTo>
                    <a:lnTo>
                      <a:pt x="768" y="2267"/>
                    </a:lnTo>
                    <a:lnTo>
                      <a:pt x="821" y="2312"/>
                    </a:lnTo>
                    <a:lnTo>
                      <a:pt x="883" y="2294"/>
                    </a:lnTo>
                    <a:lnTo>
                      <a:pt x="918" y="2356"/>
                    </a:lnTo>
                    <a:lnTo>
                      <a:pt x="988" y="2347"/>
                    </a:lnTo>
                    <a:lnTo>
                      <a:pt x="1033" y="2391"/>
                    </a:lnTo>
                    <a:lnTo>
                      <a:pt x="1103" y="2373"/>
                    </a:lnTo>
                    <a:lnTo>
                      <a:pt x="1156" y="2365"/>
                    </a:lnTo>
                    <a:lnTo>
                      <a:pt x="1262" y="2426"/>
                    </a:lnTo>
                    <a:lnTo>
                      <a:pt x="1227" y="2479"/>
                    </a:lnTo>
                    <a:lnTo>
                      <a:pt x="1288" y="2497"/>
                    </a:lnTo>
                    <a:lnTo>
                      <a:pt x="1306" y="2541"/>
                    </a:lnTo>
                    <a:lnTo>
                      <a:pt x="1280" y="2594"/>
                    </a:lnTo>
                    <a:lnTo>
                      <a:pt x="1280" y="2638"/>
                    </a:lnTo>
                    <a:lnTo>
                      <a:pt x="1341" y="2665"/>
                    </a:lnTo>
                    <a:lnTo>
                      <a:pt x="1403" y="2638"/>
                    </a:lnTo>
                    <a:lnTo>
                      <a:pt x="1447" y="2629"/>
                    </a:lnTo>
                    <a:lnTo>
                      <a:pt x="1465" y="2682"/>
                    </a:lnTo>
                    <a:lnTo>
                      <a:pt x="1518" y="2665"/>
                    </a:lnTo>
                    <a:lnTo>
                      <a:pt x="1571" y="2709"/>
                    </a:lnTo>
                    <a:lnTo>
                      <a:pt x="1580" y="2770"/>
                    </a:lnTo>
                    <a:lnTo>
                      <a:pt x="1553" y="2832"/>
                    </a:lnTo>
                    <a:lnTo>
                      <a:pt x="1580" y="2894"/>
                    </a:lnTo>
                    <a:lnTo>
                      <a:pt x="1606" y="2938"/>
                    </a:lnTo>
                    <a:lnTo>
                      <a:pt x="1659" y="2903"/>
                    </a:lnTo>
                    <a:lnTo>
                      <a:pt x="1739" y="2947"/>
                    </a:lnTo>
                    <a:lnTo>
                      <a:pt x="1836" y="2947"/>
                    </a:lnTo>
                    <a:lnTo>
                      <a:pt x="1897" y="2965"/>
                    </a:lnTo>
                    <a:lnTo>
                      <a:pt x="1950" y="3009"/>
                    </a:lnTo>
                    <a:lnTo>
                      <a:pt x="1959" y="3079"/>
                    </a:lnTo>
                    <a:lnTo>
                      <a:pt x="1933" y="3097"/>
                    </a:lnTo>
                    <a:lnTo>
                      <a:pt x="1942" y="3150"/>
                    </a:lnTo>
                    <a:lnTo>
                      <a:pt x="1986" y="3185"/>
                    </a:lnTo>
                    <a:lnTo>
                      <a:pt x="1986" y="3238"/>
                    </a:lnTo>
                    <a:lnTo>
                      <a:pt x="2039" y="3238"/>
                    </a:lnTo>
                    <a:lnTo>
                      <a:pt x="2056" y="3291"/>
                    </a:lnTo>
                    <a:lnTo>
                      <a:pt x="2100" y="3317"/>
                    </a:lnTo>
                    <a:lnTo>
                      <a:pt x="2162" y="3282"/>
                    </a:lnTo>
                    <a:lnTo>
                      <a:pt x="2197" y="3309"/>
                    </a:lnTo>
                    <a:lnTo>
                      <a:pt x="2242" y="3265"/>
                    </a:lnTo>
                    <a:lnTo>
                      <a:pt x="2277" y="3291"/>
                    </a:lnTo>
                    <a:lnTo>
                      <a:pt x="2339" y="3282"/>
                    </a:lnTo>
                    <a:lnTo>
                      <a:pt x="2445" y="3326"/>
                    </a:lnTo>
                    <a:lnTo>
                      <a:pt x="2418" y="3370"/>
                    </a:lnTo>
                    <a:lnTo>
                      <a:pt x="2480" y="3406"/>
                    </a:lnTo>
                    <a:lnTo>
                      <a:pt x="2533" y="3397"/>
                    </a:lnTo>
                    <a:lnTo>
                      <a:pt x="2568" y="3441"/>
                    </a:lnTo>
                    <a:lnTo>
                      <a:pt x="2612" y="3406"/>
                    </a:lnTo>
                    <a:lnTo>
                      <a:pt x="2674" y="3441"/>
                    </a:lnTo>
                    <a:lnTo>
                      <a:pt x="2709" y="3467"/>
                    </a:lnTo>
                    <a:lnTo>
                      <a:pt x="2753" y="3512"/>
                    </a:lnTo>
                    <a:lnTo>
                      <a:pt x="2833" y="3538"/>
                    </a:lnTo>
                    <a:lnTo>
                      <a:pt x="2930" y="3565"/>
                    </a:lnTo>
                    <a:lnTo>
                      <a:pt x="3018" y="3582"/>
                    </a:lnTo>
                    <a:lnTo>
                      <a:pt x="3071" y="3556"/>
                    </a:lnTo>
                    <a:lnTo>
                      <a:pt x="3133" y="3573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1A529D7D-F19F-4F87-9568-6A60C7B1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6111" y="4148021"/>
                <a:ext cx="1404000" cy="820800"/>
              </a:xfrm>
              <a:custGeom>
                <a:avLst/>
                <a:gdLst>
                  <a:gd name="T0" fmla="*/ 3556 w 4298"/>
                  <a:gd name="T1" fmla="*/ 26 h 2515"/>
                  <a:gd name="T2" fmla="*/ 3459 w 4298"/>
                  <a:gd name="T3" fmla="*/ 176 h 2515"/>
                  <a:gd name="T4" fmla="*/ 3344 w 4298"/>
                  <a:gd name="T5" fmla="*/ 132 h 2515"/>
                  <a:gd name="T6" fmla="*/ 3167 w 4298"/>
                  <a:gd name="T7" fmla="*/ 105 h 2515"/>
                  <a:gd name="T8" fmla="*/ 3000 w 4298"/>
                  <a:gd name="T9" fmla="*/ 61 h 2515"/>
                  <a:gd name="T10" fmla="*/ 2841 w 4298"/>
                  <a:gd name="T11" fmla="*/ 70 h 2515"/>
                  <a:gd name="T12" fmla="*/ 2708 w 4298"/>
                  <a:gd name="T13" fmla="*/ 0 h 2515"/>
                  <a:gd name="T14" fmla="*/ 2541 w 4298"/>
                  <a:gd name="T15" fmla="*/ 53 h 2515"/>
                  <a:gd name="T16" fmla="*/ 2408 w 4298"/>
                  <a:gd name="T17" fmla="*/ 114 h 2515"/>
                  <a:gd name="T18" fmla="*/ 2188 w 4298"/>
                  <a:gd name="T19" fmla="*/ 70 h 2515"/>
                  <a:gd name="T20" fmla="*/ 1923 w 4298"/>
                  <a:gd name="T21" fmla="*/ 158 h 2515"/>
                  <a:gd name="T22" fmla="*/ 1685 w 4298"/>
                  <a:gd name="T23" fmla="*/ 105 h 2515"/>
                  <a:gd name="T24" fmla="*/ 1597 w 4298"/>
                  <a:gd name="T25" fmla="*/ 185 h 2515"/>
                  <a:gd name="T26" fmla="*/ 1367 w 4298"/>
                  <a:gd name="T27" fmla="*/ 282 h 2515"/>
                  <a:gd name="T28" fmla="*/ 1208 w 4298"/>
                  <a:gd name="T29" fmla="*/ 344 h 2515"/>
                  <a:gd name="T30" fmla="*/ 1085 w 4298"/>
                  <a:gd name="T31" fmla="*/ 414 h 2515"/>
                  <a:gd name="T32" fmla="*/ 846 w 4298"/>
                  <a:gd name="T33" fmla="*/ 458 h 2515"/>
                  <a:gd name="T34" fmla="*/ 749 w 4298"/>
                  <a:gd name="T35" fmla="*/ 608 h 2515"/>
                  <a:gd name="T36" fmla="*/ 609 w 4298"/>
                  <a:gd name="T37" fmla="*/ 670 h 2515"/>
                  <a:gd name="T38" fmla="*/ 371 w 4298"/>
                  <a:gd name="T39" fmla="*/ 723 h 2515"/>
                  <a:gd name="T40" fmla="*/ 194 w 4298"/>
                  <a:gd name="T41" fmla="*/ 697 h 2515"/>
                  <a:gd name="T42" fmla="*/ 0 w 4298"/>
                  <a:gd name="T43" fmla="*/ 741 h 2515"/>
                  <a:gd name="T44" fmla="*/ 71 w 4298"/>
                  <a:gd name="T45" fmla="*/ 1650 h 2515"/>
                  <a:gd name="T46" fmla="*/ 168 w 4298"/>
                  <a:gd name="T47" fmla="*/ 1782 h 2515"/>
                  <a:gd name="T48" fmla="*/ 274 w 4298"/>
                  <a:gd name="T49" fmla="*/ 1888 h 2515"/>
                  <a:gd name="T50" fmla="*/ 406 w 4298"/>
                  <a:gd name="T51" fmla="*/ 2100 h 2515"/>
                  <a:gd name="T52" fmla="*/ 591 w 4298"/>
                  <a:gd name="T53" fmla="*/ 2232 h 2515"/>
                  <a:gd name="T54" fmla="*/ 793 w 4298"/>
                  <a:gd name="T55" fmla="*/ 2241 h 2515"/>
                  <a:gd name="T56" fmla="*/ 899 w 4298"/>
                  <a:gd name="T57" fmla="*/ 2144 h 2515"/>
                  <a:gd name="T58" fmla="*/ 979 w 4298"/>
                  <a:gd name="T59" fmla="*/ 1967 h 2515"/>
                  <a:gd name="T60" fmla="*/ 1111 w 4298"/>
                  <a:gd name="T61" fmla="*/ 1950 h 2515"/>
                  <a:gd name="T62" fmla="*/ 1349 w 4298"/>
                  <a:gd name="T63" fmla="*/ 2082 h 2515"/>
                  <a:gd name="T64" fmla="*/ 1499 w 4298"/>
                  <a:gd name="T65" fmla="*/ 2170 h 2515"/>
                  <a:gd name="T66" fmla="*/ 1614 w 4298"/>
                  <a:gd name="T67" fmla="*/ 2303 h 2515"/>
                  <a:gd name="T68" fmla="*/ 1694 w 4298"/>
                  <a:gd name="T69" fmla="*/ 2373 h 2515"/>
                  <a:gd name="T70" fmla="*/ 1817 w 4298"/>
                  <a:gd name="T71" fmla="*/ 2426 h 2515"/>
                  <a:gd name="T72" fmla="*/ 1976 w 4298"/>
                  <a:gd name="T73" fmla="*/ 2470 h 2515"/>
                  <a:gd name="T74" fmla="*/ 2294 w 4298"/>
                  <a:gd name="T75" fmla="*/ 2135 h 2515"/>
                  <a:gd name="T76" fmla="*/ 2444 w 4298"/>
                  <a:gd name="T77" fmla="*/ 2073 h 2515"/>
                  <a:gd name="T78" fmla="*/ 2550 w 4298"/>
                  <a:gd name="T79" fmla="*/ 1985 h 2515"/>
                  <a:gd name="T80" fmla="*/ 2550 w 4298"/>
                  <a:gd name="T81" fmla="*/ 1720 h 2515"/>
                  <a:gd name="T82" fmla="*/ 2523 w 4298"/>
                  <a:gd name="T83" fmla="*/ 1438 h 2515"/>
                  <a:gd name="T84" fmla="*/ 2638 w 4298"/>
                  <a:gd name="T85" fmla="*/ 1314 h 2515"/>
                  <a:gd name="T86" fmla="*/ 2858 w 4298"/>
                  <a:gd name="T87" fmla="*/ 1385 h 2515"/>
                  <a:gd name="T88" fmla="*/ 3044 w 4298"/>
                  <a:gd name="T89" fmla="*/ 1217 h 2515"/>
                  <a:gd name="T90" fmla="*/ 3229 w 4298"/>
                  <a:gd name="T91" fmla="*/ 1094 h 2515"/>
                  <a:gd name="T92" fmla="*/ 3467 w 4298"/>
                  <a:gd name="T93" fmla="*/ 1094 h 2515"/>
                  <a:gd name="T94" fmla="*/ 3662 w 4298"/>
                  <a:gd name="T95" fmla="*/ 1050 h 2515"/>
                  <a:gd name="T96" fmla="*/ 3856 w 4298"/>
                  <a:gd name="T97" fmla="*/ 988 h 2515"/>
                  <a:gd name="T98" fmla="*/ 4103 w 4298"/>
                  <a:gd name="T99" fmla="*/ 953 h 2515"/>
                  <a:gd name="T100" fmla="*/ 4191 w 4298"/>
                  <a:gd name="T101" fmla="*/ 820 h 2515"/>
                  <a:gd name="T102" fmla="*/ 4279 w 4298"/>
                  <a:gd name="T103" fmla="*/ 661 h 2515"/>
                  <a:gd name="T104" fmla="*/ 4129 w 4298"/>
                  <a:gd name="T105" fmla="*/ 670 h 2515"/>
                  <a:gd name="T106" fmla="*/ 3953 w 4298"/>
                  <a:gd name="T107" fmla="*/ 741 h 2515"/>
                  <a:gd name="T108" fmla="*/ 3697 w 4298"/>
                  <a:gd name="T109" fmla="*/ 697 h 2515"/>
                  <a:gd name="T110" fmla="*/ 3538 w 4298"/>
                  <a:gd name="T111" fmla="*/ 573 h 2515"/>
                  <a:gd name="T112" fmla="*/ 3406 w 4298"/>
                  <a:gd name="T113" fmla="*/ 423 h 2515"/>
                  <a:gd name="T114" fmla="*/ 3670 w 4298"/>
                  <a:gd name="T115" fmla="*/ 114 h 2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298" h="2515">
                    <a:moveTo>
                      <a:pt x="3670" y="114"/>
                    </a:moveTo>
                    <a:lnTo>
                      <a:pt x="3644" y="53"/>
                    </a:lnTo>
                    <a:lnTo>
                      <a:pt x="3556" y="26"/>
                    </a:lnTo>
                    <a:lnTo>
                      <a:pt x="3511" y="70"/>
                    </a:lnTo>
                    <a:lnTo>
                      <a:pt x="3520" y="123"/>
                    </a:lnTo>
                    <a:lnTo>
                      <a:pt x="3459" y="176"/>
                    </a:lnTo>
                    <a:lnTo>
                      <a:pt x="3432" y="141"/>
                    </a:lnTo>
                    <a:lnTo>
                      <a:pt x="3344" y="167"/>
                    </a:lnTo>
                    <a:lnTo>
                      <a:pt x="3344" y="132"/>
                    </a:lnTo>
                    <a:lnTo>
                      <a:pt x="3264" y="141"/>
                    </a:lnTo>
                    <a:lnTo>
                      <a:pt x="3256" y="97"/>
                    </a:lnTo>
                    <a:lnTo>
                      <a:pt x="3167" y="105"/>
                    </a:lnTo>
                    <a:lnTo>
                      <a:pt x="3123" y="79"/>
                    </a:lnTo>
                    <a:lnTo>
                      <a:pt x="3044" y="97"/>
                    </a:lnTo>
                    <a:lnTo>
                      <a:pt x="3000" y="61"/>
                    </a:lnTo>
                    <a:lnTo>
                      <a:pt x="2956" y="79"/>
                    </a:lnTo>
                    <a:lnTo>
                      <a:pt x="2885" y="44"/>
                    </a:lnTo>
                    <a:lnTo>
                      <a:pt x="2841" y="70"/>
                    </a:lnTo>
                    <a:lnTo>
                      <a:pt x="2770" y="70"/>
                    </a:lnTo>
                    <a:lnTo>
                      <a:pt x="2735" y="35"/>
                    </a:lnTo>
                    <a:lnTo>
                      <a:pt x="2708" y="0"/>
                    </a:lnTo>
                    <a:lnTo>
                      <a:pt x="2664" y="70"/>
                    </a:lnTo>
                    <a:lnTo>
                      <a:pt x="2594" y="97"/>
                    </a:lnTo>
                    <a:lnTo>
                      <a:pt x="2541" y="53"/>
                    </a:lnTo>
                    <a:lnTo>
                      <a:pt x="2514" y="97"/>
                    </a:lnTo>
                    <a:lnTo>
                      <a:pt x="2470" y="79"/>
                    </a:lnTo>
                    <a:lnTo>
                      <a:pt x="2408" y="114"/>
                    </a:lnTo>
                    <a:lnTo>
                      <a:pt x="2320" y="114"/>
                    </a:lnTo>
                    <a:lnTo>
                      <a:pt x="2232" y="114"/>
                    </a:lnTo>
                    <a:lnTo>
                      <a:pt x="2188" y="70"/>
                    </a:lnTo>
                    <a:lnTo>
                      <a:pt x="2126" y="132"/>
                    </a:lnTo>
                    <a:lnTo>
                      <a:pt x="2029" y="141"/>
                    </a:lnTo>
                    <a:lnTo>
                      <a:pt x="1923" y="158"/>
                    </a:lnTo>
                    <a:lnTo>
                      <a:pt x="1808" y="176"/>
                    </a:lnTo>
                    <a:lnTo>
                      <a:pt x="1755" y="105"/>
                    </a:lnTo>
                    <a:lnTo>
                      <a:pt x="1685" y="105"/>
                    </a:lnTo>
                    <a:lnTo>
                      <a:pt x="1667" y="150"/>
                    </a:lnTo>
                    <a:lnTo>
                      <a:pt x="1676" y="229"/>
                    </a:lnTo>
                    <a:lnTo>
                      <a:pt x="1597" y="185"/>
                    </a:lnTo>
                    <a:lnTo>
                      <a:pt x="1544" y="220"/>
                    </a:lnTo>
                    <a:lnTo>
                      <a:pt x="1446" y="220"/>
                    </a:lnTo>
                    <a:lnTo>
                      <a:pt x="1367" y="282"/>
                    </a:lnTo>
                    <a:lnTo>
                      <a:pt x="1288" y="282"/>
                    </a:lnTo>
                    <a:lnTo>
                      <a:pt x="1296" y="326"/>
                    </a:lnTo>
                    <a:lnTo>
                      <a:pt x="1208" y="344"/>
                    </a:lnTo>
                    <a:lnTo>
                      <a:pt x="1208" y="397"/>
                    </a:lnTo>
                    <a:lnTo>
                      <a:pt x="1164" y="432"/>
                    </a:lnTo>
                    <a:lnTo>
                      <a:pt x="1085" y="414"/>
                    </a:lnTo>
                    <a:lnTo>
                      <a:pt x="970" y="432"/>
                    </a:lnTo>
                    <a:lnTo>
                      <a:pt x="908" y="423"/>
                    </a:lnTo>
                    <a:lnTo>
                      <a:pt x="846" y="458"/>
                    </a:lnTo>
                    <a:lnTo>
                      <a:pt x="793" y="511"/>
                    </a:lnTo>
                    <a:lnTo>
                      <a:pt x="767" y="564"/>
                    </a:lnTo>
                    <a:lnTo>
                      <a:pt x="749" y="608"/>
                    </a:lnTo>
                    <a:lnTo>
                      <a:pt x="697" y="608"/>
                    </a:lnTo>
                    <a:lnTo>
                      <a:pt x="644" y="626"/>
                    </a:lnTo>
                    <a:lnTo>
                      <a:pt x="609" y="670"/>
                    </a:lnTo>
                    <a:lnTo>
                      <a:pt x="503" y="679"/>
                    </a:lnTo>
                    <a:lnTo>
                      <a:pt x="433" y="688"/>
                    </a:lnTo>
                    <a:lnTo>
                      <a:pt x="371" y="723"/>
                    </a:lnTo>
                    <a:lnTo>
                      <a:pt x="327" y="705"/>
                    </a:lnTo>
                    <a:lnTo>
                      <a:pt x="256" y="723"/>
                    </a:lnTo>
                    <a:lnTo>
                      <a:pt x="194" y="697"/>
                    </a:lnTo>
                    <a:lnTo>
                      <a:pt x="97" y="723"/>
                    </a:lnTo>
                    <a:lnTo>
                      <a:pt x="36" y="688"/>
                    </a:lnTo>
                    <a:lnTo>
                      <a:pt x="0" y="741"/>
                    </a:lnTo>
                    <a:lnTo>
                      <a:pt x="0" y="1517"/>
                    </a:lnTo>
                    <a:lnTo>
                      <a:pt x="9" y="1623"/>
                    </a:lnTo>
                    <a:lnTo>
                      <a:pt x="71" y="1650"/>
                    </a:lnTo>
                    <a:lnTo>
                      <a:pt x="106" y="1711"/>
                    </a:lnTo>
                    <a:lnTo>
                      <a:pt x="106" y="1764"/>
                    </a:lnTo>
                    <a:lnTo>
                      <a:pt x="168" y="1782"/>
                    </a:lnTo>
                    <a:lnTo>
                      <a:pt x="212" y="1808"/>
                    </a:lnTo>
                    <a:lnTo>
                      <a:pt x="230" y="1870"/>
                    </a:lnTo>
                    <a:lnTo>
                      <a:pt x="274" y="1888"/>
                    </a:lnTo>
                    <a:lnTo>
                      <a:pt x="283" y="1976"/>
                    </a:lnTo>
                    <a:lnTo>
                      <a:pt x="327" y="2029"/>
                    </a:lnTo>
                    <a:lnTo>
                      <a:pt x="406" y="2100"/>
                    </a:lnTo>
                    <a:lnTo>
                      <a:pt x="459" y="2135"/>
                    </a:lnTo>
                    <a:lnTo>
                      <a:pt x="539" y="2170"/>
                    </a:lnTo>
                    <a:lnTo>
                      <a:pt x="591" y="2232"/>
                    </a:lnTo>
                    <a:lnTo>
                      <a:pt x="644" y="2258"/>
                    </a:lnTo>
                    <a:lnTo>
                      <a:pt x="723" y="2276"/>
                    </a:lnTo>
                    <a:lnTo>
                      <a:pt x="793" y="2241"/>
                    </a:lnTo>
                    <a:lnTo>
                      <a:pt x="802" y="2188"/>
                    </a:lnTo>
                    <a:lnTo>
                      <a:pt x="846" y="2153"/>
                    </a:lnTo>
                    <a:lnTo>
                      <a:pt x="899" y="2144"/>
                    </a:lnTo>
                    <a:lnTo>
                      <a:pt x="935" y="2091"/>
                    </a:lnTo>
                    <a:lnTo>
                      <a:pt x="926" y="2029"/>
                    </a:lnTo>
                    <a:lnTo>
                      <a:pt x="979" y="1967"/>
                    </a:lnTo>
                    <a:lnTo>
                      <a:pt x="1023" y="1958"/>
                    </a:lnTo>
                    <a:lnTo>
                      <a:pt x="1067" y="2011"/>
                    </a:lnTo>
                    <a:lnTo>
                      <a:pt x="1111" y="1950"/>
                    </a:lnTo>
                    <a:lnTo>
                      <a:pt x="1173" y="1976"/>
                    </a:lnTo>
                    <a:lnTo>
                      <a:pt x="1244" y="2020"/>
                    </a:lnTo>
                    <a:lnTo>
                      <a:pt x="1349" y="2082"/>
                    </a:lnTo>
                    <a:lnTo>
                      <a:pt x="1402" y="2038"/>
                    </a:lnTo>
                    <a:lnTo>
                      <a:pt x="1473" y="2100"/>
                    </a:lnTo>
                    <a:lnTo>
                      <a:pt x="1499" y="2170"/>
                    </a:lnTo>
                    <a:lnTo>
                      <a:pt x="1526" y="2232"/>
                    </a:lnTo>
                    <a:lnTo>
                      <a:pt x="1579" y="2241"/>
                    </a:lnTo>
                    <a:lnTo>
                      <a:pt x="1614" y="2303"/>
                    </a:lnTo>
                    <a:lnTo>
                      <a:pt x="1614" y="2356"/>
                    </a:lnTo>
                    <a:lnTo>
                      <a:pt x="1658" y="2391"/>
                    </a:lnTo>
                    <a:lnTo>
                      <a:pt x="1694" y="2373"/>
                    </a:lnTo>
                    <a:lnTo>
                      <a:pt x="1720" y="2461"/>
                    </a:lnTo>
                    <a:lnTo>
                      <a:pt x="1764" y="2444"/>
                    </a:lnTo>
                    <a:lnTo>
                      <a:pt x="1817" y="2426"/>
                    </a:lnTo>
                    <a:lnTo>
                      <a:pt x="1879" y="2461"/>
                    </a:lnTo>
                    <a:lnTo>
                      <a:pt x="1914" y="2514"/>
                    </a:lnTo>
                    <a:lnTo>
                      <a:pt x="1976" y="2470"/>
                    </a:lnTo>
                    <a:lnTo>
                      <a:pt x="2241" y="2258"/>
                    </a:lnTo>
                    <a:lnTo>
                      <a:pt x="2232" y="2188"/>
                    </a:lnTo>
                    <a:lnTo>
                      <a:pt x="2294" y="2135"/>
                    </a:lnTo>
                    <a:lnTo>
                      <a:pt x="2347" y="2153"/>
                    </a:lnTo>
                    <a:lnTo>
                      <a:pt x="2408" y="2117"/>
                    </a:lnTo>
                    <a:lnTo>
                      <a:pt x="2444" y="2073"/>
                    </a:lnTo>
                    <a:lnTo>
                      <a:pt x="2453" y="2020"/>
                    </a:lnTo>
                    <a:lnTo>
                      <a:pt x="2479" y="1976"/>
                    </a:lnTo>
                    <a:lnTo>
                      <a:pt x="2550" y="1985"/>
                    </a:lnTo>
                    <a:lnTo>
                      <a:pt x="2523" y="1906"/>
                    </a:lnTo>
                    <a:lnTo>
                      <a:pt x="2514" y="1817"/>
                    </a:lnTo>
                    <a:lnTo>
                      <a:pt x="2550" y="1720"/>
                    </a:lnTo>
                    <a:lnTo>
                      <a:pt x="2558" y="1597"/>
                    </a:lnTo>
                    <a:lnTo>
                      <a:pt x="2558" y="1491"/>
                    </a:lnTo>
                    <a:lnTo>
                      <a:pt x="2523" y="1438"/>
                    </a:lnTo>
                    <a:lnTo>
                      <a:pt x="2505" y="1367"/>
                    </a:lnTo>
                    <a:lnTo>
                      <a:pt x="2558" y="1305"/>
                    </a:lnTo>
                    <a:lnTo>
                      <a:pt x="2638" y="1314"/>
                    </a:lnTo>
                    <a:lnTo>
                      <a:pt x="2708" y="1376"/>
                    </a:lnTo>
                    <a:lnTo>
                      <a:pt x="2806" y="1429"/>
                    </a:lnTo>
                    <a:lnTo>
                      <a:pt x="2858" y="1385"/>
                    </a:lnTo>
                    <a:lnTo>
                      <a:pt x="2885" y="1314"/>
                    </a:lnTo>
                    <a:lnTo>
                      <a:pt x="2956" y="1261"/>
                    </a:lnTo>
                    <a:lnTo>
                      <a:pt x="3044" y="1217"/>
                    </a:lnTo>
                    <a:lnTo>
                      <a:pt x="3132" y="1217"/>
                    </a:lnTo>
                    <a:lnTo>
                      <a:pt x="3185" y="1164"/>
                    </a:lnTo>
                    <a:lnTo>
                      <a:pt x="3229" y="1094"/>
                    </a:lnTo>
                    <a:lnTo>
                      <a:pt x="3326" y="1103"/>
                    </a:lnTo>
                    <a:lnTo>
                      <a:pt x="3406" y="1085"/>
                    </a:lnTo>
                    <a:lnTo>
                      <a:pt x="3467" y="1094"/>
                    </a:lnTo>
                    <a:lnTo>
                      <a:pt x="3529" y="1103"/>
                    </a:lnTo>
                    <a:lnTo>
                      <a:pt x="3609" y="1076"/>
                    </a:lnTo>
                    <a:lnTo>
                      <a:pt x="3662" y="1050"/>
                    </a:lnTo>
                    <a:lnTo>
                      <a:pt x="3741" y="1050"/>
                    </a:lnTo>
                    <a:lnTo>
                      <a:pt x="3794" y="1005"/>
                    </a:lnTo>
                    <a:lnTo>
                      <a:pt x="3856" y="988"/>
                    </a:lnTo>
                    <a:lnTo>
                      <a:pt x="3909" y="988"/>
                    </a:lnTo>
                    <a:lnTo>
                      <a:pt x="4015" y="970"/>
                    </a:lnTo>
                    <a:lnTo>
                      <a:pt x="4103" y="953"/>
                    </a:lnTo>
                    <a:lnTo>
                      <a:pt x="4129" y="908"/>
                    </a:lnTo>
                    <a:lnTo>
                      <a:pt x="4156" y="873"/>
                    </a:lnTo>
                    <a:lnTo>
                      <a:pt x="4191" y="820"/>
                    </a:lnTo>
                    <a:lnTo>
                      <a:pt x="4262" y="776"/>
                    </a:lnTo>
                    <a:lnTo>
                      <a:pt x="4297" y="723"/>
                    </a:lnTo>
                    <a:lnTo>
                      <a:pt x="4279" y="661"/>
                    </a:lnTo>
                    <a:lnTo>
                      <a:pt x="4235" y="644"/>
                    </a:lnTo>
                    <a:lnTo>
                      <a:pt x="4182" y="688"/>
                    </a:lnTo>
                    <a:lnTo>
                      <a:pt x="4129" y="670"/>
                    </a:lnTo>
                    <a:lnTo>
                      <a:pt x="4085" y="705"/>
                    </a:lnTo>
                    <a:lnTo>
                      <a:pt x="3997" y="697"/>
                    </a:lnTo>
                    <a:lnTo>
                      <a:pt x="3953" y="741"/>
                    </a:lnTo>
                    <a:lnTo>
                      <a:pt x="3803" y="679"/>
                    </a:lnTo>
                    <a:lnTo>
                      <a:pt x="3741" y="750"/>
                    </a:lnTo>
                    <a:lnTo>
                      <a:pt x="3697" y="697"/>
                    </a:lnTo>
                    <a:lnTo>
                      <a:pt x="3626" y="670"/>
                    </a:lnTo>
                    <a:lnTo>
                      <a:pt x="3564" y="670"/>
                    </a:lnTo>
                    <a:lnTo>
                      <a:pt x="3538" y="573"/>
                    </a:lnTo>
                    <a:lnTo>
                      <a:pt x="3503" y="520"/>
                    </a:lnTo>
                    <a:lnTo>
                      <a:pt x="3459" y="467"/>
                    </a:lnTo>
                    <a:lnTo>
                      <a:pt x="3406" y="423"/>
                    </a:lnTo>
                    <a:lnTo>
                      <a:pt x="3335" y="423"/>
                    </a:lnTo>
                    <a:lnTo>
                      <a:pt x="3282" y="388"/>
                    </a:lnTo>
                    <a:lnTo>
                      <a:pt x="3670" y="114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s-CO" sz="800" dirty="0"/>
              </a:p>
            </p:txBody>
          </p:sp>
          <p:sp>
            <p:nvSpPr>
              <p:cNvPr id="26" name="Freeform 29">
                <a:extLst>
                  <a:ext uri="{FF2B5EF4-FFF2-40B4-BE49-F238E27FC236}">
                    <a16:creationId xmlns:a16="http://schemas.microsoft.com/office/drawing/2014/main" id="{32A4D742-C3F6-48C0-BF2F-5E7418108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071" y="4433141"/>
                <a:ext cx="1121760" cy="1144800"/>
              </a:xfrm>
              <a:custGeom>
                <a:avLst/>
                <a:gdLst>
                  <a:gd name="T0" fmla="*/ 1086 w 3434"/>
                  <a:gd name="T1" fmla="*/ 2233 h 3504"/>
                  <a:gd name="T2" fmla="*/ 1271 w 3434"/>
                  <a:gd name="T3" fmla="*/ 2294 h 3504"/>
                  <a:gd name="T4" fmla="*/ 1368 w 3434"/>
                  <a:gd name="T5" fmla="*/ 2497 h 3504"/>
                  <a:gd name="T6" fmla="*/ 1562 w 3434"/>
                  <a:gd name="T7" fmla="*/ 2577 h 3504"/>
                  <a:gd name="T8" fmla="*/ 1862 w 3434"/>
                  <a:gd name="T9" fmla="*/ 2647 h 3504"/>
                  <a:gd name="T10" fmla="*/ 2092 w 3434"/>
                  <a:gd name="T11" fmla="*/ 2691 h 3504"/>
                  <a:gd name="T12" fmla="*/ 2109 w 3434"/>
                  <a:gd name="T13" fmla="*/ 2797 h 3504"/>
                  <a:gd name="T14" fmla="*/ 2162 w 3434"/>
                  <a:gd name="T15" fmla="*/ 3009 h 3504"/>
                  <a:gd name="T16" fmla="*/ 2206 w 3434"/>
                  <a:gd name="T17" fmla="*/ 3168 h 3504"/>
                  <a:gd name="T18" fmla="*/ 2215 w 3434"/>
                  <a:gd name="T19" fmla="*/ 3300 h 3504"/>
                  <a:gd name="T20" fmla="*/ 2365 w 3434"/>
                  <a:gd name="T21" fmla="*/ 3309 h 3504"/>
                  <a:gd name="T22" fmla="*/ 2471 w 3434"/>
                  <a:gd name="T23" fmla="*/ 3247 h 3504"/>
                  <a:gd name="T24" fmla="*/ 2577 w 3434"/>
                  <a:gd name="T25" fmla="*/ 3371 h 3504"/>
                  <a:gd name="T26" fmla="*/ 2736 w 3434"/>
                  <a:gd name="T27" fmla="*/ 3318 h 3504"/>
                  <a:gd name="T28" fmla="*/ 2824 w 3434"/>
                  <a:gd name="T29" fmla="*/ 3424 h 3504"/>
                  <a:gd name="T30" fmla="*/ 3062 w 3434"/>
                  <a:gd name="T31" fmla="*/ 3450 h 3504"/>
                  <a:gd name="T32" fmla="*/ 3124 w 3434"/>
                  <a:gd name="T33" fmla="*/ 3247 h 3504"/>
                  <a:gd name="T34" fmla="*/ 2957 w 3434"/>
                  <a:gd name="T35" fmla="*/ 3088 h 3504"/>
                  <a:gd name="T36" fmla="*/ 2948 w 3434"/>
                  <a:gd name="T37" fmla="*/ 2885 h 3504"/>
                  <a:gd name="T38" fmla="*/ 2842 w 3434"/>
                  <a:gd name="T39" fmla="*/ 2700 h 3504"/>
                  <a:gd name="T40" fmla="*/ 2542 w 3434"/>
                  <a:gd name="T41" fmla="*/ 2577 h 3504"/>
                  <a:gd name="T42" fmla="*/ 2392 w 3434"/>
                  <a:gd name="T43" fmla="*/ 1650 h 3504"/>
                  <a:gd name="T44" fmla="*/ 2683 w 3434"/>
                  <a:gd name="T45" fmla="*/ 1606 h 3504"/>
                  <a:gd name="T46" fmla="*/ 2948 w 3434"/>
                  <a:gd name="T47" fmla="*/ 1483 h 3504"/>
                  <a:gd name="T48" fmla="*/ 3212 w 3434"/>
                  <a:gd name="T49" fmla="*/ 1500 h 3504"/>
                  <a:gd name="T50" fmla="*/ 3433 w 3434"/>
                  <a:gd name="T51" fmla="*/ 1509 h 3504"/>
                  <a:gd name="T52" fmla="*/ 3380 w 3434"/>
                  <a:gd name="T53" fmla="*/ 1306 h 3504"/>
                  <a:gd name="T54" fmla="*/ 3345 w 3434"/>
                  <a:gd name="T55" fmla="*/ 1138 h 3504"/>
                  <a:gd name="T56" fmla="*/ 3089 w 3434"/>
                  <a:gd name="T57" fmla="*/ 1103 h 3504"/>
                  <a:gd name="T58" fmla="*/ 2895 w 3434"/>
                  <a:gd name="T59" fmla="*/ 1041 h 3504"/>
                  <a:gd name="T60" fmla="*/ 2692 w 3434"/>
                  <a:gd name="T61" fmla="*/ 1041 h 3504"/>
                  <a:gd name="T62" fmla="*/ 2551 w 3434"/>
                  <a:gd name="T63" fmla="*/ 371 h 3504"/>
                  <a:gd name="T64" fmla="*/ 2295 w 3434"/>
                  <a:gd name="T65" fmla="*/ 282 h 3504"/>
                  <a:gd name="T66" fmla="*/ 2242 w 3434"/>
                  <a:gd name="T67" fmla="*/ 124 h 3504"/>
                  <a:gd name="T68" fmla="*/ 2101 w 3434"/>
                  <a:gd name="T69" fmla="*/ 97 h 3504"/>
                  <a:gd name="T70" fmla="*/ 1827 w 3434"/>
                  <a:gd name="T71" fmla="*/ 177 h 3504"/>
                  <a:gd name="T72" fmla="*/ 1553 w 3434"/>
                  <a:gd name="T73" fmla="*/ 221 h 3504"/>
                  <a:gd name="T74" fmla="*/ 1271 w 3434"/>
                  <a:gd name="T75" fmla="*/ 291 h 3504"/>
                  <a:gd name="T76" fmla="*/ 971 w 3434"/>
                  <a:gd name="T77" fmla="*/ 441 h 3504"/>
                  <a:gd name="T78" fmla="*/ 724 w 3434"/>
                  <a:gd name="T79" fmla="*/ 441 h 3504"/>
                  <a:gd name="T80" fmla="*/ 644 w 3434"/>
                  <a:gd name="T81" fmla="*/ 618 h 3504"/>
                  <a:gd name="T82" fmla="*/ 609 w 3434"/>
                  <a:gd name="T83" fmla="*/ 1033 h 3504"/>
                  <a:gd name="T84" fmla="*/ 530 w 3434"/>
                  <a:gd name="T85" fmla="*/ 1200 h 3504"/>
                  <a:gd name="T86" fmla="*/ 318 w 3434"/>
                  <a:gd name="T87" fmla="*/ 1315 h 3504"/>
                  <a:gd name="T88" fmla="*/ 53 w 3434"/>
                  <a:gd name="T89" fmla="*/ 1641 h 3504"/>
                  <a:gd name="T90" fmla="*/ 168 w 3434"/>
                  <a:gd name="T91" fmla="*/ 1791 h 3504"/>
                  <a:gd name="T92" fmla="*/ 274 w 3434"/>
                  <a:gd name="T93" fmla="*/ 1950 h 3504"/>
                  <a:gd name="T94" fmla="*/ 433 w 3434"/>
                  <a:gd name="T95" fmla="*/ 2038 h 3504"/>
                  <a:gd name="T96" fmla="*/ 627 w 3434"/>
                  <a:gd name="T97" fmla="*/ 2118 h 3504"/>
                  <a:gd name="T98" fmla="*/ 786 w 3434"/>
                  <a:gd name="T99" fmla="*/ 2118 h 3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34" h="3504">
                    <a:moveTo>
                      <a:pt x="918" y="2215"/>
                    </a:moveTo>
                    <a:lnTo>
                      <a:pt x="997" y="2206"/>
                    </a:lnTo>
                    <a:lnTo>
                      <a:pt x="1059" y="2188"/>
                    </a:lnTo>
                    <a:lnTo>
                      <a:pt x="1086" y="2233"/>
                    </a:lnTo>
                    <a:lnTo>
                      <a:pt x="1094" y="2277"/>
                    </a:lnTo>
                    <a:lnTo>
                      <a:pt x="1174" y="2294"/>
                    </a:lnTo>
                    <a:lnTo>
                      <a:pt x="1218" y="2321"/>
                    </a:lnTo>
                    <a:lnTo>
                      <a:pt x="1271" y="2294"/>
                    </a:lnTo>
                    <a:lnTo>
                      <a:pt x="1333" y="2356"/>
                    </a:lnTo>
                    <a:lnTo>
                      <a:pt x="1377" y="2400"/>
                    </a:lnTo>
                    <a:lnTo>
                      <a:pt x="1297" y="2444"/>
                    </a:lnTo>
                    <a:lnTo>
                      <a:pt x="1368" y="2497"/>
                    </a:lnTo>
                    <a:lnTo>
                      <a:pt x="1403" y="2524"/>
                    </a:lnTo>
                    <a:lnTo>
                      <a:pt x="1412" y="2594"/>
                    </a:lnTo>
                    <a:lnTo>
                      <a:pt x="1518" y="2621"/>
                    </a:lnTo>
                    <a:lnTo>
                      <a:pt x="1562" y="2577"/>
                    </a:lnTo>
                    <a:lnTo>
                      <a:pt x="1668" y="2630"/>
                    </a:lnTo>
                    <a:lnTo>
                      <a:pt x="1712" y="2612"/>
                    </a:lnTo>
                    <a:lnTo>
                      <a:pt x="1748" y="2638"/>
                    </a:lnTo>
                    <a:lnTo>
                      <a:pt x="1862" y="2647"/>
                    </a:lnTo>
                    <a:lnTo>
                      <a:pt x="1915" y="2718"/>
                    </a:lnTo>
                    <a:lnTo>
                      <a:pt x="1986" y="2744"/>
                    </a:lnTo>
                    <a:lnTo>
                      <a:pt x="2056" y="2753"/>
                    </a:lnTo>
                    <a:lnTo>
                      <a:pt x="2092" y="2691"/>
                    </a:lnTo>
                    <a:lnTo>
                      <a:pt x="2153" y="2691"/>
                    </a:lnTo>
                    <a:lnTo>
                      <a:pt x="2206" y="2709"/>
                    </a:lnTo>
                    <a:lnTo>
                      <a:pt x="2171" y="2753"/>
                    </a:lnTo>
                    <a:lnTo>
                      <a:pt x="2109" y="2797"/>
                    </a:lnTo>
                    <a:lnTo>
                      <a:pt x="2092" y="2868"/>
                    </a:lnTo>
                    <a:lnTo>
                      <a:pt x="2162" y="2859"/>
                    </a:lnTo>
                    <a:lnTo>
                      <a:pt x="2171" y="2938"/>
                    </a:lnTo>
                    <a:lnTo>
                      <a:pt x="2162" y="3009"/>
                    </a:lnTo>
                    <a:lnTo>
                      <a:pt x="2118" y="3027"/>
                    </a:lnTo>
                    <a:lnTo>
                      <a:pt x="2109" y="3071"/>
                    </a:lnTo>
                    <a:lnTo>
                      <a:pt x="2153" y="3124"/>
                    </a:lnTo>
                    <a:lnTo>
                      <a:pt x="2206" y="3168"/>
                    </a:lnTo>
                    <a:lnTo>
                      <a:pt x="2171" y="3230"/>
                    </a:lnTo>
                    <a:lnTo>
                      <a:pt x="2109" y="3256"/>
                    </a:lnTo>
                    <a:lnTo>
                      <a:pt x="2136" y="3300"/>
                    </a:lnTo>
                    <a:lnTo>
                      <a:pt x="2215" y="3300"/>
                    </a:lnTo>
                    <a:lnTo>
                      <a:pt x="2224" y="3362"/>
                    </a:lnTo>
                    <a:lnTo>
                      <a:pt x="2286" y="3406"/>
                    </a:lnTo>
                    <a:lnTo>
                      <a:pt x="2339" y="3362"/>
                    </a:lnTo>
                    <a:lnTo>
                      <a:pt x="2365" y="3309"/>
                    </a:lnTo>
                    <a:lnTo>
                      <a:pt x="2295" y="3291"/>
                    </a:lnTo>
                    <a:lnTo>
                      <a:pt x="2339" y="3256"/>
                    </a:lnTo>
                    <a:lnTo>
                      <a:pt x="2418" y="3256"/>
                    </a:lnTo>
                    <a:lnTo>
                      <a:pt x="2471" y="3247"/>
                    </a:lnTo>
                    <a:lnTo>
                      <a:pt x="2551" y="3238"/>
                    </a:lnTo>
                    <a:lnTo>
                      <a:pt x="2515" y="3291"/>
                    </a:lnTo>
                    <a:lnTo>
                      <a:pt x="2515" y="3353"/>
                    </a:lnTo>
                    <a:lnTo>
                      <a:pt x="2577" y="3371"/>
                    </a:lnTo>
                    <a:lnTo>
                      <a:pt x="2630" y="3344"/>
                    </a:lnTo>
                    <a:lnTo>
                      <a:pt x="2656" y="3309"/>
                    </a:lnTo>
                    <a:lnTo>
                      <a:pt x="2727" y="3380"/>
                    </a:lnTo>
                    <a:lnTo>
                      <a:pt x="2736" y="3318"/>
                    </a:lnTo>
                    <a:lnTo>
                      <a:pt x="2780" y="3291"/>
                    </a:lnTo>
                    <a:lnTo>
                      <a:pt x="2833" y="3336"/>
                    </a:lnTo>
                    <a:lnTo>
                      <a:pt x="2859" y="3388"/>
                    </a:lnTo>
                    <a:lnTo>
                      <a:pt x="2824" y="3424"/>
                    </a:lnTo>
                    <a:lnTo>
                      <a:pt x="2868" y="3503"/>
                    </a:lnTo>
                    <a:lnTo>
                      <a:pt x="2939" y="3433"/>
                    </a:lnTo>
                    <a:lnTo>
                      <a:pt x="3001" y="3468"/>
                    </a:lnTo>
                    <a:lnTo>
                      <a:pt x="3062" y="3450"/>
                    </a:lnTo>
                    <a:lnTo>
                      <a:pt x="3080" y="3380"/>
                    </a:lnTo>
                    <a:lnTo>
                      <a:pt x="3080" y="3336"/>
                    </a:lnTo>
                    <a:lnTo>
                      <a:pt x="3115" y="3300"/>
                    </a:lnTo>
                    <a:lnTo>
                      <a:pt x="3124" y="3247"/>
                    </a:lnTo>
                    <a:lnTo>
                      <a:pt x="3071" y="3212"/>
                    </a:lnTo>
                    <a:lnTo>
                      <a:pt x="2992" y="3185"/>
                    </a:lnTo>
                    <a:lnTo>
                      <a:pt x="3018" y="3141"/>
                    </a:lnTo>
                    <a:lnTo>
                      <a:pt x="2957" y="3088"/>
                    </a:lnTo>
                    <a:lnTo>
                      <a:pt x="2912" y="3035"/>
                    </a:lnTo>
                    <a:lnTo>
                      <a:pt x="2877" y="2974"/>
                    </a:lnTo>
                    <a:lnTo>
                      <a:pt x="2912" y="2938"/>
                    </a:lnTo>
                    <a:lnTo>
                      <a:pt x="2948" y="2885"/>
                    </a:lnTo>
                    <a:lnTo>
                      <a:pt x="2904" y="2859"/>
                    </a:lnTo>
                    <a:lnTo>
                      <a:pt x="2904" y="2797"/>
                    </a:lnTo>
                    <a:lnTo>
                      <a:pt x="2912" y="2727"/>
                    </a:lnTo>
                    <a:lnTo>
                      <a:pt x="2842" y="2700"/>
                    </a:lnTo>
                    <a:lnTo>
                      <a:pt x="2762" y="2665"/>
                    </a:lnTo>
                    <a:lnTo>
                      <a:pt x="2692" y="2621"/>
                    </a:lnTo>
                    <a:lnTo>
                      <a:pt x="2621" y="2585"/>
                    </a:lnTo>
                    <a:lnTo>
                      <a:pt x="2542" y="2577"/>
                    </a:lnTo>
                    <a:lnTo>
                      <a:pt x="2462" y="2515"/>
                    </a:lnTo>
                    <a:lnTo>
                      <a:pt x="2418" y="2435"/>
                    </a:lnTo>
                    <a:lnTo>
                      <a:pt x="2392" y="2365"/>
                    </a:lnTo>
                    <a:lnTo>
                      <a:pt x="2392" y="1650"/>
                    </a:lnTo>
                    <a:lnTo>
                      <a:pt x="2480" y="1633"/>
                    </a:lnTo>
                    <a:lnTo>
                      <a:pt x="2524" y="1597"/>
                    </a:lnTo>
                    <a:lnTo>
                      <a:pt x="2604" y="1615"/>
                    </a:lnTo>
                    <a:lnTo>
                      <a:pt x="2683" y="1606"/>
                    </a:lnTo>
                    <a:lnTo>
                      <a:pt x="2736" y="1562"/>
                    </a:lnTo>
                    <a:lnTo>
                      <a:pt x="2798" y="1518"/>
                    </a:lnTo>
                    <a:lnTo>
                      <a:pt x="2851" y="1544"/>
                    </a:lnTo>
                    <a:lnTo>
                      <a:pt x="2948" y="1483"/>
                    </a:lnTo>
                    <a:lnTo>
                      <a:pt x="2974" y="1447"/>
                    </a:lnTo>
                    <a:lnTo>
                      <a:pt x="3036" y="1456"/>
                    </a:lnTo>
                    <a:lnTo>
                      <a:pt x="3115" y="1500"/>
                    </a:lnTo>
                    <a:lnTo>
                      <a:pt x="3212" y="1500"/>
                    </a:lnTo>
                    <a:lnTo>
                      <a:pt x="3248" y="1535"/>
                    </a:lnTo>
                    <a:lnTo>
                      <a:pt x="3301" y="1553"/>
                    </a:lnTo>
                    <a:lnTo>
                      <a:pt x="3345" y="1509"/>
                    </a:lnTo>
                    <a:lnTo>
                      <a:pt x="3433" y="1509"/>
                    </a:lnTo>
                    <a:lnTo>
                      <a:pt x="3398" y="1447"/>
                    </a:lnTo>
                    <a:lnTo>
                      <a:pt x="3354" y="1403"/>
                    </a:lnTo>
                    <a:lnTo>
                      <a:pt x="3398" y="1368"/>
                    </a:lnTo>
                    <a:lnTo>
                      <a:pt x="3380" y="1306"/>
                    </a:lnTo>
                    <a:lnTo>
                      <a:pt x="3433" y="1280"/>
                    </a:lnTo>
                    <a:lnTo>
                      <a:pt x="3362" y="1244"/>
                    </a:lnTo>
                    <a:lnTo>
                      <a:pt x="3371" y="1191"/>
                    </a:lnTo>
                    <a:lnTo>
                      <a:pt x="3345" y="1138"/>
                    </a:lnTo>
                    <a:lnTo>
                      <a:pt x="3283" y="1094"/>
                    </a:lnTo>
                    <a:lnTo>
                      <a:pt x="3212" y="1077"/>
                    </a:lnTo>
                    <a:lnTo>
                      <a:pt x="3133" y="1041"/>
                    </a:lnTo>
                    <a:lnTo>
                      <a:pt x="3089" y="1103"/>
                    </a:lnTo>
                    <a:lnTo>
                      <a:pt x="3018" y="1059"/>
                    </a:lnTo>
                    <a:lnTo>
                      <a:pt x="2983" y="1094"/>
                    </a:lnTo>
                    <a:lnTo>
                      <a:pt x="2912" y="1094"/>
                    </a:lnTo>
                    <a:lnTo>
                      <a:pt x="2895" y="1041"/>
                    </a:lnTo>
                    <a:lnTo>
                      <a:pt x="2824" y="1041"/>
                    </a:lnTo>
                    <a:lnTo>
                      <a:pt x="2771" y="1077"/>
                    </a:lnTo>
                    <a:lnTo>
                      <a:pt x="2736" y="1033"/>
                    </a:lnTo>
                    <a:lnTo>
                      <a:pt x="2692" y="1041"/>
                    </a:lnTo>
                    <a:lnTo>
                      <a:pt x="2656" y="1077"/>
                    </a:lnTo>
                    <a:lnTo>
                      <a:pt x="2595" y="1085"/>
                    </a:lnTo>
                    <a:lnTo>
                      <a:pt x="2595" y="406"/>
                    </a:lnTo>
                    <a:lnTo>
                      <a:pt x="2551" y="371"/>
                    </a:lnTo>
                    <a:lnTo>
                      <a:pt x="2506" y="353"/>
                    </a:lnTo>
                    <a:lnTo>
                      <a:pt x="2409" y="362"/>
                    </a:lnTo>
                    <a:lnTo>
                      <a:pt x="2348" y="353"/>
                    </a:lnTo>
                    <a:lnTo>
                      <a:pt x="2295" y="282"/>
                    </a:lnTo>
                    <a:lnTo>
                      <a:pt x="2251" y="238"/>
                    </a:lnTo>
                    <a:lnTo>
                      <a:pt x="2189" y="212"/>
                    </a:lnTo>
                    <a:lnTo>
                      <a:pt x="2189" y="159"/>
                    </a:lnTo>
                    <a:lnTo>
                      <a:pt x="2242" y="124"/>
                    </a:lnTo>
                    <a:lnTo>
                      <a:pt x="2251" y="71"/>
                    </a:lnTo>
                    <a:lnTo>
                      <a:pt x="2242" y="0"/>
                    </a:lnTo>
                    <a:lnTo>
                      <a:pt x="2189" y="80"/>
                    </a:lnTo>
                    <a:lnTo>
                      <a:pt x="2101" y="97"/>
                    </a:lnTo>
                    <a:lnTo>
                      <a:pt x="1995" y="115"/>
                    </a:lnTo>
                    <a:lnTo>
                      <a:pt x="1942" y="115"/>
                    </a:lnTo>
                    <a:lnTo>
                      <a:pt x="1880" y="132"/>
                    </a:lnTo>
                    <a:lnTo>
                      <a:pt x="1827" y="177"/>
                    </a:lnTo>
                    <a:lnTo>
                      <a:pt x="1748" y="177"/>
                    </a:lnTo>
                    <a:lnTo>
                      <a:pt x="1695" y="203"/>
                    </a:lnTo>
                    <a:lnTo>
                      <a:pt x="1615" y="230"/>
                    </a:lnTo>
                    <a:lnTo>
                      <a:pt x="1553" y="221"/>
                    </a:lnTo>
                    <a:lnTo>
                      <a:pt x="1492" y="212"/>
                    </a:lnTo>
                    <a:lnTo>
                      <a:pt x="1412" y="230"/>
                    </a:lnTo>
                    <a:lnTo>
                      <a:pt x="1315" y="221"/>
                    </a:lnTo>
                    <a:lnTo>
                      <a:pt x="1271" y="291"/>
                    </a:lnTo>
                    <a:lnTo>
                      <a:pt x="1218" y="344"/>
                    </a:lnTo>
                    <a:lnTo>
                      <a:pt x="1130" y="344"/>
                    </a:lnTo>
                    <a:lnTo>
                      <a:pt x="1042" y="388"/>
                    </a:lnTo>
                    <a:lnTo>
                      <a:pt x="971" y="441"/>
                    </a:lnTo>
                    <a:lnTo>
                      <a:pt x="944" y="512"/>
                    </a:lnTo>
                    <a:lnTo>
                      <a:pt x="892" y="556"/>
                    </a:lnTo>
                    <a:lnTo>
                      <a:pt x="794" y="503"/>
                    </a:lnTo>
                    <a:lnTo>
                      <a:pt x="724" y="441"/>
                    </a:lnTo>
                    <a:lnTo>
                      <a:pt x="644" y="432"/>
                    </a:lnTo>
                    <a:lnTo>
                      <a:pt x="591" y="494"/>
                    </a:lnTo>
                    <a:lnTo>
                      <a:pt x="609" y="565"/>
                    </a:lnTo>
                    <a:lnTo>
                      <a:pt x="644" y="618"/>
                    </a:lnTo>
                    <a:lnTo>
                      <a:pt x="644" y="724"/>
                    </a:lnTo>
                    <a:lnTo>
                      <a:pt x="636" y="847"/>
                    </a:lnTo>
                    <a:lnTo>
                      <a:pt x="600" y="944"/>
                    </a:lnTo>
                    <a:lnTo>
                      <a:pt x="609" y="1033"/>
                    </a:lnTo>
                    <a:lnTo>
                      <a:pt x="636" y="1112"/>
                    </a:lnTo>
                    <a:lnTo>
                      <a:pt x="565" y="1103"/>
                    </a:lnTo>
                    <a:lnTo>
                      <a:pt x="539" y="1147"/>
                    </a:lnTo>
                    <a:lnTo>
                      <a:pt x="530" y="1200"/>
                    </a:lnTo>
                    <a:lnTo>
                      <a:pt x="494" y="1244"/>
                    </a:lnTo>
                    <a:lnTo>
                      <a:pt x="433" y="1280"/>
                    </a:lnTo>
                    <a:lnTo>
                      <a:pt x="380" y="1262"/>
                    </a:lnTo>
                    <a:lnTo>
                      <a:pt x="318" y="1315"/>
                    </a:lnTo>
                    <a:lnTo>
                      <a:pt x="327" y="1385"/>
                    </a:lnTo>
                    <a:lnTo>
                      <a:pt x="62" y="1597"/>
                    </a:lnTo>
                    <a:lnTo>
                      <a:pt x="0" y="1641"/>
                    </a:lnTo>
                    <a:lnTo>
                      <a:pt x="53" y="1641"/>
                    </a:lnTo>
                    <a:lnTo>
                      <a:pt x="62" y="1703"/>
                    </a:lnTo>
                    <a:lnTo>
                      <a:pt x="97" y="1738"/>
                    </a:lnTo>
                    <a:lnTo>
                      <a:pt x="141" y="1721"/>
                    </a:lnTo>
                    <a:lnTo>
                      <a:pt x="168" y="1791"/>
                    </a:lnTo>
                    <a:lnTo>
                      <a:pt x="168" y="1844"/>
                    </a:lnTo>
                    <a:lnTo>
                      <a:pt x="230" y="1827"/>
                    </a:lnTo>
                    <a:lnTo>
                      <a:pt x="256" y="1888"/>
                    </a:lnTo>
                    <a:lnTo>
                      <a:pt x="274" y="1950"/>
                    </a:lnTo>
                    <a:lnTo>
                      <a:pt x="327" y="1941"/>
                    </a:lnTo>
                    <a:lnTo>
                      <a:pt x="362" y="1985"/>
                    </a:lnTo>
                    <a:lnTo>
                      <a:pt x="406" y="1994"/>
                    </a:lnTo>
                    <a:lnTo>
                      <a:pt x="433" y="2038"/>
                    </a:lnTo>
                    <a:lnTo>
                      <a:pt x="477" y="2083"/>
                    </a:lnTo>
                    <a:lnTo>
                      <a:pt x="530" y="2109"/>
                    </a:lnTo>
                    <a:lnTo>
                      <a:pt x="583" y="2100"/>
                    </a:lnTo>
                    <a:lnTo>
                      <a:pt x="627" y="2118"/>
                    </a:lnTo>
                    <a:lnTo>
                      <a:pt x="662" y="2144"/>
                    </a:lnTo>
                    <a:lnTo>
                      <a:pt x="706" y="2118"/>
                    </a:lnTo>
                    <a:lnTo>
                      <a:pt x="741" y="2144"/>
                    </a:lnTo>
                    <a:lnTo>
                      <a:pt x="786" y="2118"/>
                    </a:lnTo>
                    <a:lnTo>
                      <a:pt x="839" y="2127"/>
                    </a:lnTo>
                    <a:lnTo>
                      <a:pt x="865" y="2171"/>
                    </a:lnTo>
                    <a:lnTo>
                      <a:pt x="918" y="2215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DBEEA4C3-CB34-42F5-AFD6-AD30FD59E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9791" y="5141620"/>
                <a:ext cx="1913760" cy="1434240"/>
              </a:xfrm>
              <a:custGeom>
                <a:avLst/>
                <a:gdLst>
                  <a:gd name="T0" fmla="*/ 803 w 5859"/>
                  <a:gd name="T1" fmla="*/ 670 h 4394"/>
                  <a:gd name="T2" fmla="*/ 1015 w 5859"/>
                  <a:gd name="T3" fmla="*/ 759 h 4394"/>
                  <a:gd name="T4" fmla="*/ 1332 w 5859"/>
                  <a:gd name="T5" fmla="*/ 820 h 4394"/>
                  <a:gd name="T6" fmla="*/ 1658 w 5859"/>
                  <a:gd name="T7" fmla="*/ 785 h 4394"/>
                  <a:gd name="T8" fmla="*/ 1949 w 5859"/>
                  <a:gd name="T9" fmla="*/ 812 h 4394"/>
                  <a:gd name="T10" fmla="*/ 2258 w 5859"/>
                  <a:gd name="T11" fmla="*/ 794 h 4394"/>
                  <a:gd name="T12" fmla="*/ 2532 w 5859"/>
                  <a:gd name="T13" fmla="*/ 776 h 4394"/>
                  <a:gd name="T14" fmla="*/ 2743 w 5859"/>
                  <a:gd name="T15" fmla="*/ 520 h 4394"/>
                  <a:gd name="T16" fmla="*/ 3052 w 5859"/>
                  <a:gd name="T17" fmla="*/ 414 h 4394"/>
                  <a:gd name="T18" fmla="*/ 3238 w 5859"/>
                  <a:gd name="T19" fmla="*/ 150 h 4394"/>
                  <a:gd name="T20" fmla="*/ 3564 w 5859"/>
                  <a:gd name="T21" fmla="*/ 0 h 4394"/>
                  <a:gd name="T22" fmla="*/ 3793 w 5859"/>
                  <a:gd name="T23" fmla="*/ 106 h 4394"/>
                  <a:gd name="T24" fmla="*/ 4076 w 5859"/>
                  <a:gd name="T25" fmla="*/ 229 h 4394"/>
                  <a:gd name="T26" fmla="*/ 4217 w 5859"/>
                  <a:gd name="T27" fmla="*/ 450 h 4394"/>
                  <a:gd name="T28" fmla="*/ 4561 w 5859"/>
                  <a:gd name="T29" fmla="*/ 476 h 4394"/>
                  <a:gd name="T30" fmla="*/ 4852 w 5859"/>
                  <a:gd name="T31" fmla="*/ 520 h 4394"/>
                  <a:gd name="T32" fmla="*/ 4861 w 5859"/>
                  <a:gd name="T33" fmla="*/ 688 h 4394"/>
                  <a:gd name="T34" fmla="*/ 4852 w 5859"/>
                  <a:gd name="T35" fmla="*/ 953 h 4394"/>
                  <a:gd name="T36" fmla="*/ 4914 w 5859"/>
                  <a:gd name="T37" fmla="*/ 1129 h 4394"/>
                  <a:gd name="T38" fmla="*/ 4994 w 5859"/>
                  <a:gd name="T39" fmla="*/ 1120 h 4394"/>
                  <a:gd name="T40" fmla="*/ 5214 w 5859"/>
                  <a:gd name="T41" fmla="*/ 1120 h 4394"/>
                  <a:gd name="T42" fmla="*/ 5426 w 5859"/>
                  <a:gd name="T43" fmla="*/ 1209 h 4394"/>
                  <a:gd name="T44" fmla="*/ 5523 w 5859"/>
                  <a:gd name="T45" fmla="*/ 1253 h 4394"/>
                  <a:gd name="T46" fmla="*/ 5779 w 5859"/>
                  <a:gd name="T47" fmla="*/ 1209 h 4394"/>
                  <a:gd name="T48" fmla="*/ 5814 w 5859"/>
                  <a:gd name="T49" fmla="*/ 1367 h 4394"/>
                  <a:gd name="T50" fmla="*/ 5250 w 5859"/>
                  <a:gd name="T51" fmla="*/ 4393 h 4394"/>
                  <a:gd name="T52" fmla="*/ 5100 w 5859"/>
                  <a:gd name="T53" fmla="*/ 4146 h 4394"/>
                  <a:gd name="T54" fmla="*/ 4861 w 5859"/>
                  <a:gd name="T55" fmla="*/ 3961 h 4394"/>
                  <a:gd name="T56" fmla="*/ 4508 w 5859"/>
                  <a:gd name="T57" fmla="*/ 4014 h 4394"/>
                  <a:gd name="T58" fmla="*/ 4994 w 5859"/>
                  <a:gd name="T59" fmla="*/ 2866 h 4394"/>
                  <a:gd name="T60" fmla="*/ 4817 w 5859"/>
                  <a:gd name="T61" fmla="*/ 2743 h 4394"/>
                  <a:gd name="T62" fmla="*/ 4658 w 5859"/>
                  <a:gd name="T63" fmla="*/ 2619 h 4394"/>
                  <a:gd name="T64" fmla="*/ 4455 w 5859"/>
                  <a:gd name="T65" fmla="*/ 2593 h 4394"/>
                  <a:gd name="T66" fmla="*/ 4226 w 5859"/>
                  <a:gd name="T67" fmla="*/ 2452 h 4394"/>
                  <a:gd name="T68" fmla="*/ 3952 w 5859"/>
                  <a:gd name="T69" fmla="*/ 2469 h 4394"/>
                  <a:gd name="T70" fmla="*/ 3732 w 5859"/>
                  <a:gd name="T71" fmla="*/ 2575 h 4394"/>
                  <a:gd name="T72" fmla="*/ 3467 w 5859"/>
                  <a:gd name="T73" fmla="*/ 2593 h 4394"/>
                  <a:gd name="T74" fmla="*/ 3193 w 5859"/>
                  <a:gd name="T75" fmla="*/ 2381 h 4394"/>
                  <a:gd name="T76" fmla="*/ 2982 w 5859"/>
                  <a:gd name="T77" fmla="*/ 2566 h 4394"/>
                  <a:gd name="T78" fmla="*/ 2690 w 5859"/>
                  <a:gd name="T79" fmla="*/ 2716 h 4394"/>
                  <a:gd name="T80" fmla="*/ 2346 w 5859"/>
                  <a:gd name="T81" fmla="*/ 2708 h 4394"/>
                  <a:gd name="T82" fmla="*/ 2073 w 5859"/>
                  <a:gd name="T83" fmla="*/ 2769 h 4394"/>
                  <a:gd name="T84" fmla="*/ 1764 w 5859"/>
                  <a:gd name="T85" fmla="*/ 2725 h 4394"/>
                  <a:gd name="T86" fmla="*/ 1526 w 5859"/>
                  <a:gd name="T87" fmla="*/ 2611 h 4394"/>
                  <a:gd name="T88" fmla="*/ 1578 w 5859"/>
                  <a:gd name="T89" fmla="*/ 2399 h 4394"/>
                  <a:gd name="T90" fmla="*/ 1517 w 5859"/>
                  <a:gd name="T91" fmla="*/ 2187 h 4394"/>
                  <a:gd name="T92" fmla="*/ 1368 w 5859"/>
                  <a:gd name="T93" fmla="*/ 2108 h 4394"/>
                  <a:gd name="T94" fmla="*/ 1094 w 5859"/>
                  <a:gd name="T95" fmla="*/ 2072 h 4394"/>
                  <a:gd name="T96" fmla="*/ 1121 w 5859"/>
                  <a:gd name="T97" fmla="*/ 1843 h 4394"/>
                  <a:gd name="T98" fmla="*/ 971 w 5859"/>
                  <a:gd name="T99" fmla="*/ 1649 h 4394"/>
                  <a:gd name="T100" fmla="*/ 582 w 5859"/>
                  <a:gd name="T101" fmla="*/ 1473 h 4394"/>
                  <a:gd name="T102" fmla="*/ 326 w 5859"/>
                  <a:gd name="T103" fmla="*/ 1350 h 4394"/>
                  <a:gd name="T104" fmla="*/ 123 w 5859"/>
                  <a:gd name="T105" fmla="*/ 1209 h 4394"/>
                  <a:gd name="T106" fmla="*/ 62 w 5859"/>
                  <a:gd name="T107" fmla="*/ 997 h 4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59" h="4394">
                    <a:moveTo>
                      <a:pt x="0" y="856"/>
                    </a:moveTo>
                    <a:lnTo>
                      <a:pt x="600" y="662"/>
                    </a:lnTo>
                    <a:lnTo>
                      <a:pt x="688" y="679"/>
                    </a:lnTo>
                    <a:lnTo>
                      <a:pt x="741" y="653"/>
                    </a:lnTo>
                    <a:lnTo>
                      <a:pt x="803" y="670"/>
                    </a:lnTo>
                    <a:lnTo>
                      <a:pt x="865" y="670"/>
                    </a:lnTo>
                    <a:lnTo>
                      <a:pt x="865" y="714"/>
                    </a:lnTo>
                    <a:lnTo>
                      <a:pt x="953" y="714"/>
                    </a:lnTo>
                    <a:lnTo>
                      <a:pt x="953" y="785"/>
                    </a:lnTo>
                    <a:lnTo>
                      <a:pt x="1015" y="759"/>
                    </a:lnTo>
                    <a:lnTo>
                      <a:pt x="1068" y="803"/>
                    </a:lnTo>
                    <a:lnTo>
                      <a:pt x="1129" y="785"/>
                    </a:lnTo>
                    <a:lnTo>
                      <a:pt x="1209" y="759"/>
                    </a:lnTo>
                    <a:lnTo>
                      <a:pt x="1262" y="794"/>
                    </a:lnTo>
                    <a:lnTo>
                      <a:pt x="1332" y="820"/>
                    </a:lnTo>
                    <a:lnTo>
                      <a:pt x="1421" y="873"/>
                    </a:lnTo>
                    <a:lnTo>
                      <a:pt x="1508" y="847"/>
                    </a:lnTo>
                    <a:lnTo>
                      <a:pt x="1552" y="803"/>
                    </a:lnTo>
                    <a:lnTo>
                      <a:pt x="1587" y="759"/>
                    </a:lnTo>
                    <a:lnTo>
                      <a:pt x="1658" y="785"/>
                    </a:lnTo>
                    <a:lnTo>
                      <a:pt x="1720" y="838"/>
                    </a:lnTo>
                    <a:lnTo>
                      <a:pt x="1790" y="864"/>
                    </a:lnTo>
                    <a:lnTo>
                      <a:pt x="1843" y="847"/>
                    </a:lnTo>
                    <a:lnTo>
                      <a:pt x="1887" y="794"/>
                    </a:lnTo>
                    <a:lnTo>
                      <a:pt x="1949" y="812"/>
                    </a:lnTo>
                    <a:lnTo>
                      <a:pt x="2029" y="856"/>
                    </a:lnTo>
                    <a:lnTo>
                      <a:pt x="2099" y="917"/>
                    </a:lnTo>
                    <a:lnTo>
                      <a:pt x="2161" y="926"/>
                    </a:lnTo>
                    <a:lnTo>
                      <a:pt x="2214" y="864"/>
                    </a:lnTo>
                    <a:lnTo>
                      <a:pt x="2258" y="794"/>
                    </a:lnTo>
                    <a:lnTo>
                      <a:pt x="2302" y="776"/>
                    </a:lnTo>
                    <a:lnTo>
                      <a:pt x="2355" y="829"/>
                    </a:lnTo>
                    <a:lnTo>
                      <a:pt x="2408" y="847"/>
                    </a:lnTo>
                    <a:lnTo>
                      <a:pt x="2479" y="856"/>
                    </a:lnTo>
                    <a:lnTo>
                      <a:pt x="2532" y="776"/>
                    </a:lnTo>
                    <a:lnTo>
                      <a:pt x="2576" y="714"/>
                    </a:lnTo>
                    <a:lnTo>
                      <a:pt x="2584" y="644"/>
                    </a:lnTo>
                    <a:lnTo>
                      <a:pt x="2611" y="573"/>
                    </a:lnTo>
                    <a:lnTo>
                      <a:pt x="2682" y="538"/>
                    </a:lnTo>
                    <a:lnTo>
                      <a:pt x="2743" y="520"/>
                    </a:lnTo>
                    <a:lnTo>
                      <a:pt x="2761" y="450"/>
                    </a:lnTo>
                    <a:lnTo>
                      <a:pt x="2796" y="406"/>
                    </a:lnTo>
                    <a:lnTo>
                      <a:pt x="2885" y="432"/>
                    </a:lnTo>
                    <a:lnTo>
                      <a:pt x="2964" y="450"/>
                    </a:lnTo>
                    <a:lnTo>
                      <a:pt x="3052" y="414"/>
                    </a:lnTo>
                    <a:lnTo>
                      <a:pt x="3079" y="335"/>
                    </a:lnTo>
                    <a:lnTo>
                      <a:pt x="3105" y="273"/>
                    </a:lnTo>
                    <a:lnTo>
                      <a:pt x="3149" y="238"/>
                    </a:lnTo>
                    <a:lnTo>
                      <a:pt x="3211" y="212"/>
                    </a:lnTo>
                    <a:lnTo>
                      <a:pt x="3238" y="150"/>
                    </a:lnTo>
                    <a:lnTo>
                      <a:pt x="3264" y="123"/>
                    </a:lnTo>
                    <a:lnTo>
                      <a:pt x="3352" y="97"/>
                    </a:lnTo>
                    <a:lnTo>
                      <a:pt x="3485" y="97"/>
                    </a:lnTo>
                    <a:lnTo>
                      <a:pt x="3555" y="70"/>
                    </a:lnTo>
                    <a:lnTo>
                      <a:pt x="3564" y="0"/>
                    </a:lnTo>
                    <a:lnTo>
                      <a:pt x="3617" y="44"/>
                    </a:lnTo>
                    <a:lnTo>
                      <a:pt x="3696" y="35"/>
                    </a:lnTo>
                    <a:lnTo>
                      <a:pt x="3758" y="17"/>
                    </a:lnTo>
                    <a:lnTo>
                      <a:pt x="3785" y="62"/>
                    </a:lnTo>
                    <a:lnTo>
                      <a:pt x="3793" y="106"/>
                    </a:lnTo>
                    <a:lnTo>
                      <a:pt x="3873" y="123"/>
                    </a:lnTo>
                    <a:lnTo>
                      <a:pt x="3917" y="150"/>
                    </a:lnTo>
                    <a:lnTo>
                      <a:pt x="3970" y="123"/>
                    </a:lnTo>
                    <a:lnTo>
                      <a:pt x="4032" y="185"/>
                    </a:lnTo>
                    <a:lnTo>
                      <a:pt x="4076" y="229"/>
                    </a:lnTo>
                    <a:lnTo>
                      <a:pt x="3996" y="273"/>
                    </a:lnTo>
                    <a:lnTo>
                      <a:pt x="4067" y="326"/>
                    </a:lnTo>
                    <a:lnTo>
                      <a:pt x="4102" y="353"/>
                    </a:lnTo>
                    <a:lnTo>
                      <a:pt x="4111" y="423"/>
                    </a:lnTo>
                    <a:lnTo>
                      <a:pt x="4217" y="450"/>
                    </a:lnTo>
                    <a:lnTo>
                      <a:pt x="4261" y="406"/>
                    </a:lnTo>
                    <a:lnTo>
                      <a:pt x="4367" y="459"/>
                    </a:lnTo>
                    <a:lnTo>
                      <a:pt x="4411" y="441"/>
                    </a:lnTo>
                    <a:lnTo>
                      <a:pt x="4447" y="467"/>
                    </a:lnTo>
                    <a:lnTo>
                      <a:pt x="4561" y="476"/>
                    </a:lnTo>
                    <a:lnTo>
                      <a:pt x="4614" y="547"/>
                    </a:lnTo>
                    <a:lnTo>
                      <a:pt x="4685" y="573"/>
                    </a:lnTo>
                    <a:lnTo>
                      <a:pt x="4755" y="582"/>
                    </a:lnTo>
                    <a:lnTo>
                      <a:pt x="4791" y="520"/>
                    </a:lnTo>
                    <a:lnTo>
                      <a:pt x="4852" y="520"/>
                    </a:lnTo>
                    <a:lnTo>
                      <a:pt x="4905" y="538"/>
                    </a:lnTo>
                    <a:lnTo>
                      <a:pt x="4870" y="582"/>
                    </a:lnTo>
                    <a:lnTo>
                      <a:pt x="4808" y="626"/>
                    </a:lnTo>
                    <a:lnTo>
                      <a:pt x="4791" y="697"/>
                    </a:lnTo>
                    <a:lnTo>
                      <a:pt x="4861" y="688"/>
                    </a:lnTo>
                    <a:lnTo>
                      <a:pt x="4870" y="767"/>
                    </a:lnTo>
                    <a:lnTo>
                      <a:pt x="4861" y="838"/>
                    </a:lnTo>
                    <a:lnTo>
                      <a:pt x="4817" y="856"/>
                    </a:lnTo>
                    <a:lnTo>
                      <a:pt x="4808" y="900"/>
                    </a:lnTo>
                    <a:lnTo>
                      <a:pt x="4852" y="953"/>
                    </a:lnTo>
                    <a:lnTo>
                      <a:pt x="4905" y="997"/>
                    </a:lnTo>
                    <a:lnTo>
                      <a:pt x="4870" y="1059"/>
                    </a:lnTo>
                    <a:lnTo>
                      <a:pt x="4808" y="1085"/>
                    </a:lnTo>
                    <a:lnTo>
                      <a:pt x="4835" y="1129"/>
                    </a:lnTo>
                    <a:lnTo>
                      <a:pt x="4914" y="1129"/>
                    </a:lnTo>
                    <a:lnTo>
                      <a:pt x="4923" y="1191"/>
                    </a:lnTo>
                    <a:lnTo>
                      <a:pt x="4985" y="1235"/>
                    </a:lnTo>
                    <a:lnTo>
                      <a:pt x="5038" y="1191"/>
                    </a:lnTo>
                    <a:lnTo>
                      <a:pt x="5064" y="1138"/>
                    </a:lnTo>
                    <a:lnTo>
                      <a:pt x="4994" y="1120"/>
                    </a:lnTo>
                    <a:lnTo>
                      <a:pt x="5038" y="1085"/>
                    </a:lnTo>
                    <a:lnTo>
                      <a:pt x="5117" y="1085"/>
                    </a:lnTo>
                    <a:lnTo>
                      <a:pt x="5170" y="1076"/>
                    </a:lnTo>
                    <a:lnTo>
                      <a:pt x="5250" y="1067"/>
                    </a:lnTo>
                    <a:lnTo>
                      <a:pt x="5214" y="1120"/>
                    </a:lnTo>
                    <a:lnTo>
                      <a:pt x="5214" y="1182"/>
                    </a:lnTo>
                    <a:lnTo>
                      <a:pt x="5276" y="1200"/>
                    </a:lnTo>
                    <a:lnTo>
                      <a:pt x="5329" y="1173"/>
                    </a:lnTo>
                    <a:lnTo>
                      <a:pt x="5355" y="1138"/>
                    </a:lnTo>
                    <a:lnTo>
                      <a:pt x="5426" y="1209"/>
                    </a:lnTo>
                    <a:lnTo>
                      <a:pt x="5435" y="1147"/>
                    </a:lnTo>
                    <a:lnTo>
                      <a:pt x="5479" y="1120"/>
                    </a:lnTo>
                    <a:lnTo>
                      <a:pt x="5532" y="1165"/>
                    </a:lnTo>
                    <a:lnTo>
                      <a:pt x="5558" y="1217"/>
                    </a:lnTo>
                    <a:lnTo>
                      <a:pt x="5523" y="1253"/>
                    </a:lnTo>
                    <a:lnTo>
                      <a:pt x="5567" y="1332"/>
                    </a:lnTo>
                    <a:lnTo>
                      <a:pt x="5638" y="1262"/>
                    </a:lnTo>
                    <a:lnTo>
                      <a:pt x="5700" y="1297"/>
                    </a:lnTo>
                    <a:lnTo>
                      <a:pt x="5761" y="1279"/>
                    </a:lnTo>
                    <a:lnTo>
                      <a:pt x="5779" y="1209"/>
                    </a:lnTo>
                    <a:lnTo>
                      <a:pt x="5779" y="1165"/>
                    </a:lnTo>
                    <a:lnTo>
                      <a:pt x="5814" y="1129"/>
                    </a:lnTo>
                    <a:lnTo>
                      <a:pt x="5858" y="1182"/>
                    </a:lnTo>
                    <a:lnTo>
                      <a:pt x="5823" y="1279"/>
                    </a:lnTo>
                    <a:lnTo>
                      <a:pt x="5814" y="1367"/>
                    </a:lnTo>
                    <a:lnTo>
                      <a:pt x="5841" y="1429"/>
                    </a:lnTo>
                    <a:lnTo>
                      <a:pt x="5814" y="1500"/>
                    </a:lnTo>
                    <a:lnTo>
                      <a:pt x="5788" y="1587"/>
                    </a:lnTo>
                    <a:lnTo>
                      <a:pt x="5797" y="1640"/>
                    </a:lnTo>
                    <a:lnTo>
                      <a:pt x="5250" y="4393"/>
                    </a:lnTo>
                    <a:lnTo>
                      <a:pt x="5197" y="4358"/>
                    </a:lnTo>
                    <a:lnTo>
                      <a:pt x="5170" y="4287"/>
                    </a:lnTo>
                    <a:lnTo>
                      <a:pt x="5117" y="4261"/>
                    </a:lnTo>
                    <a:lnTo>
                      <a:pt x="5100" y="4208"/>
                    </a:lnTo>
                    <a:lnTo>
                      <a:pt x="5100" y="4146"/>
                    </a:lnTo>
                    <a:lnTo>
                      <a:pt x="5064" y="4102"/>
                    </a:lnTo>
                    <a:lnTo>
                      <a:pt x="4985" y="4084"/>
                    </a:lnTo>
                    <a:lnTo>
                      <a:pt x="4941" y="4058"/>
                    </a:lnTo>
                    <a:lnTo>
                      <a:pt x="4888" y="4005"/>
                    </a:lnTo>
                    <a:lnTo>
                      <a:pt x="4861" y="3961"/>
                    </a:lnTo>
                    <a:lnTo>
                      <a:pt x="4782" y="3934"/>
                    </a:lnTo>
                    <a:lnTo>
                      <a:pt x="4729" y="3987"/>
                    </a:lnTo>
                    <a:lnTo>
                      <a:pt x="4676" y="4040"/>
                    </a:lnTo>
                    <a:lnTo>
                      <a:pt x="4579" y="4014"/>
                    </a:lnTo>
                    <a:lnTo>
                      <a:pt x="4508" y="4014"/>
                    </a:lnTo>
                    <a:lnTo>
                      <a:pt x="4411" y="4022"/>
                    </a:lnTo>
                    <a:lnTo>
                      <a:pt x="4341" y="4005"/>
                    </a:lnTo>
                    <a:lnTo>
                      <a:pt x="5108" y="2911"/>
                    </a:lnTo>
                    <a:lnTo>
                      <a:pt x="5082" y="2805"/>
                    </a:lnTo>
                    <a:lnTo>
                      <a:pt x="4994" y="2866"/>
                    </a:lnTo>
                    <a:lnTo>
                      <a:pt x="4994" y="2796"/>
                    </a:lnTo>
                    <a:lnTo>
                      <a:pt x="4932" y="2805"/>
                    </a:lnTo>
                    <a:lnTo>
                      <a:pt x="4923" y="2752"/>
                    </a:lnTo>
                    <a:lnTo>
                      <a:pt x="4905" y="2699"/>
                    </a:lnTo>
                    <a:lnTo>
                      <a:pt x="4817" y="2743"/>
                    </a:lnTo>
                    <a:lnTo>
                      <a:pt x="4764" y="2725"/>
                    </a:lnTo>
                    <a:lnTo>
                      <a:pt x="4817" y="2681"/>
                    </a:lnTo>
                    <a:lnTo>
                      <a:pt x="4764" y="2664"/>
                    </a:lnTo>
                    <a:lnTo>
                      <a:pt x="4702" y="2690"/>
                    </a:lnTo>
                    <a:lnTo>
                      <a:pt x="4658" y="2619"/>
                    </a:lnTo>
                    <a:lnTo>
                      <a:pt x="4614" y="2646"/>
                    </a:lnTo>
                    <a:lnTo>
                      <a:pt x="4552" y="2602"/>
                    </a:lnTo>
                    <a:lnTo>
                      <a:pt x="4535" y="2664"/>
                    </a:lnTo>
                    <a:lnTo>
                      <a:pt x="4464" y="2655"/>
                    </a:lnTo>
                    <a:lnTo>
                      <a:pt x="4455" y="2593"/>
                    </a:lnTo>
                    <a:lnTo>
                      <a:pt x="4429" y="2540"/>
                    </a:lnTo>
                    <a:lnTo>
                      <a:pt x="4349" y="2531"/>
                    </a:lnTo>
                    <a:lnTo>
                      <a:pt x="4296" y="2487"/>
                    </a:lnTo>
                    <a:lnTo>
                      <a:pt x="4235" y="2496"/>
                    </a:lnTo>
                    <a:lnTo>
                      <a:pt x="4226" y="2452"/>
                    </a:lnTo>
                    <a:lnTo>
                      <a:pt x="4164" y="2408"/>
                    </a:lnTo>
                    <a:lnTo>
                      <a:pt x="4102" y="2434"/>
                    </a:lnTo>
                    <a:lnTo>
                      <a:pt x="4032" y="2399"/>
                    </a:lnTo>
                    <a:lnTo>
                      <a:pt x="4041" y="2487"/>
                    </a:lnTo>
                    <a:lnTo>
                      <a:pt x="3952" y="2469"/>
                    </a:lnTo>
                    <a:lnTo>
                      <a:pt x="3882" y="2461"/>
                    </a:lnTo>
                    <a:lnTo>
                      <a:pt x="3873" y="2514"/>
                    </a:lnTo>
                    <a:lnTo>
                      <a:pt x="3846" y="2575"/>
                    </a:lnTo>
                    <a:lnTo>
                      <a:pt x="3776" y="2593"/>
                    </a:lnTo>
                    <a:lnTo>
                      <a:pt x="3732" y="2575"/>
                    </a:lnTo>
                    <a:lnTo>
                      <a:pt x="3652" y="2602"/>
                    </a:lnTo>
                    <a:lnTo>
                      <a:pt x="3599" y="2611"/>
                    </a:lnTo>
                    <a:lnTo>
                      <a:pt x="3538" y="2558"/>
                    </a:lnTo>
                    <a:lnTo>
                      <a:pt x="3502" y="2487"/>
                    </a:lnTo>
                    <a:lnTo>
                      <a:pt x="3467" y="2593"/>
                    </a:lnTo>
                    <a:lnTo>
                      <a:pt x="3440" y="2478"/>
                    </a:lnTo>
                    <a:lnTo>
                      <a:pt x="3352" y="2461"/>
                    </a:lnTo>
                    <a:lnTo>
                      <a:pt x="3308" y="2434"/>
                    </a:lnTo>
                    <a:lnTo>
                      <a:pt x="3202" y="2452"/>
                    </a:lnTo>
                    <a:lnTo>
                      <a:pt x="3193" y="2381"/>
                    </a:lnTo>
                    <a:lnTo>
                      <a:pt x="3132" y="2408"/>
                    </a:lnTo>
                    <a:lnTo>
                      <a:pt x="3070" y="2425"/>
                    </a:lnTo>
                    <a:lnTo>
                      <a:pt x="3043" y="2496"/>
                    </a:lnTo>
                    <a:lnTo>
                      <a:pt x="3035" y="2549"/>
                    </a:lnTo>
                    <a:lnTo>
                      <a:pt x="2982" y="2566"/>
                    </a:lnTo>
                    <a:lnTo>
                      <a:pt x="2973" y="2611"/>
                    </a:lnTo>
                    <a:lnTo>
                      <a:pt x="2902" y="2611"/>
                    </a:lnTo>
                    <a:lnTo>
                      <a:pt x="2814" y="2593"/>
                    </a:lnTo>
                    <a:lnTo>
                      <a:pt x="2752" y="2646"/>
                    </a:lnTo>
                    <a:lnTo>
                      <a:pt x="2690" y="2716"/>
                    </a:lnTo>
                    <a:lnTo>
                      <a:pt x="2637" y="2708"/>
                    </a:lnTo>
                    <a:lnTo>
                      <a:pt x="2567" y="2734"/>
                    </a:lnTo>
                    <a:lnTo>
                      <a:pt x="2496" y="2752"/>
                    </a:lnTo>
                    <a:lnTo>
                      <a:pt x="2434" y="2716"/>
                    </a:lnTo>
                    <a:lnTo>
                      <a:pt x="2346" y="2708"/>
                    </a:lnTo>
                    <a:lnTo>
                      <a:pt x="2267" y="2725"/>
                    </a:lnTo>
                    <a:lnTo>
                      <a:pt x="2205" y="2699"/>
                    </a:lnTo>
                    <a:lnTo>
                      <a:pt x="2152" y="2672"/>
                    </a:lnTo>
                    <a:lnTo>
                      <a:pt x="2117" y="2725"/>
                    </a:lnTo>
                    <a:lnTo>
                      <a:pt x="2073" y="2769"/>
                    </a:lnTo>
                    <a:lnTo>
                      <a:pt x="2037" y="2699"/>
                    </a:lnTo>
                    <a:lnTo>
                      <a:pt x="2011" y="2752"/>
                    </a:lnTo>
                    <a:lnTo>
                      <a:pt x="1896" y="2761"/>
                    </a:lnTo>
                    <a:lnTo>
                      <a:pt x="1799" y="2778"/>
                    </a:lnTo>
                    <a:lnTo>
                      <a:pt x="1764" y="2725"/>
                    </a:lnTo>
                    <a:lnTo>
                      <a:pt x="1764" y="2690"/>
                    </a:lnTo>
                    <a:lnTo>
                      <a:pt x="1711" y="2672"/>
                    </a:lnTo>
                    <a:lnTo>
                      <a:pt x="1631" y="2672"/>
                    </a:lnTo>
                    <a:lnTo>
                      <a:pt x="1552" y="2646"/>
                    </a:lnTo>
                    <a:lnTo>
                      <a:pt x="1526" y="2611"/>
                    </a:lnTo>
                    <a:lnTo>
                      <a:pt x="1491" y="2540"/>
                    </a:lnTo>
                    <a:lnTo>
                      <a:pt x="1543" y="2522"/>
                    </a:lnTo>
                    <a:lnTo>
                      <a:pt x="1570" y="2478"/>
                    </a:lnTo>
                    <a:lnTo>
                      <a:pt x="1623" y="2443"/>
                    </a:lnTo>
                    <a:lnTo>
                      <a:pt x="1578" y="2399"/>
                    </a:lnTo>
                    <a:lnTo>
                      <a:pt x="1614" y="2372"/>
                    </a:lnTo>
                    <a:lnTo>
                      <a:pt x="1561" y="2319"/>
                    </a:lnTo>
                    <a:lnTo>
                      <a:pt x="1570" y="2258"/>
                    </a:lnTo>
                    <a:lnTo>
                      <a:pt x="1570" y="2205"/>
                    </a:lnTo>
                    <a:lnTo>
                      <a:pt x="1517" y="2187"/>
                    </a:lnTo>
                    <a:lnTo>
                      <a:pt x="1517" y="2134"/>
                    </a:lnTo>
                    <a:lnTo>
                      <a:pt x="1456" y="2143"/>
                    </a:lnTo>
                    <a:lnTo>
                      <a:pt x="1447" y="2081"/>
                    </a:lnTo>
                    <a:lnTo>
                      <a:pt x="1421" y="2134"/>
                    </a:lnTo>
                    <a:lnTo>
                      <a:pt x="1368" y="2108"/>
                    </a:lnTo>
                    <a:lnTo>
                      <a:pt x="1324" y="2143"/>
                    </a:lnTo>
                    <a:lnTo>
                      <a:pt x="1244" y="2143"/>
                    </a:lnTo>
                    <a:lnTo>
                      <a:pt x="1191" y="2125"/>
                    </a:lnTo>
                    <a:lnTo>
                      <a:pt x="1147" y="2072"/>
                    </a:lnTo>
                    <a:lnTo>
                      <a:pt x="1094" y="2072"/>
                    </a:lnTo>
                    <a:lnTo>
                      <a:pt x="1050" y="2019"/>
                    </a:lnTo>
                    <a:lnTo>
                      <a:pt x="1068" y="1958"/>
                    </a:lnTo>
                    <a:lnTo>
                      <a:pt x="1138" y="1914"/>
                    </a:lnTo>
                    <a:lnTo>
                      <a:pt x="1076" y="1896"/>
                    </a:lnTo>
                    <a:lnTo>
                      <a:pt x="1121" y="1843"/>
                    </a:lnTo>
                    <a:lnTo>
                      <a:pt x="1059" y="1808"/>
                    </a:lnTo>
                    <a:lnTo>
                      <a:pt x="1015" y="1772"/>
                    </a:lnTo>
                    <a:lnTo>
                      <a:pt x="1032" y="1737"/>
                    </a:lnTo>
                    <a:lnTo>
                      <a:pt x="979" y="1702"/>
                    </a:lnTo>
                    <a:lnTo>
                      <a:pt x="971" y="1649"/>
                    </a:lnTo>
                    <a:lnTo>
                      <a:pt x="909" y="1605"/>
                    </a:lnTo>
                    <a:lnTo>
                      <a:pt x="873" y="1578"/>
                    </a:lnTo>
                    <a:lnTo>
                      <a:pt x="662" y="1562"/>
                    </a:lnTo>
                    <a:lnTo>
                      <a:pt x="618" y="1535"/>
                    </a:lnTo>
                    <a:lnTo>
                      <a:pt x="582" y="1473"/>
                    </a:lnTo>
                    <a:lnTo>
                      <a:pt x="556" y="1420"/>
                    </a:lnTo>
                    <a:lnTo>
                      <a:pt x="503" y="1456"/>
                    </a:lnTo>
                    <a:lnTo>
                      <a:pt x="450" y="1438"/>
                    </a:lnTo>
                    <a:lnTo>
                      <a:pt x="423" y="1385"/>
                    </a:lnTo>
                    <a:lnTo>
                      <a:pt x="326" y="1350"/>
                    </a:lnTo>
                    <a:lnTo>
                      <a:pt x="256" y="1332"/>
                    </a:lnTo>
                    <a:lnTo>
                      <a:pt x="194" y="1350"/>
                    </a:lnTo>
                    <a:lnTo>
                      <a:pt x="141" y="1306"/>
                    </a:lnTo>
                    <a:lnTo>
                      <a:pt x="150" y="1253"/>
                    </a:lnTo>
                    <a:lnTo>
                      <a:pt x="123" y="1209"/>
                    </a:lnTo>
                    <a:lnTo>
                      <a:pt x="159" y="1165"/>
                    </a:lnTo>
                    <a:lnTo>
                      <a:pt x="123" y="1112"/>
                    </a:lnTo>
                    <a:lnTo>
                      <a:pt x="79" y="1085"/>
                    </a:lnTo>
                    <a:lnTo>
                      <a:pt x="0" y="1041"/>
                    </a:lnTo>
                    <a:lnTo>
                      <a:pt x="62" y="997"/>
                    </a:lnTo>
                    <a:lnTo>
                      <a:pt x="53" y="944"/>
                    </a:lnTo>
                    <a:lnTo>
                      <a:pt x="0" y="856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10A98AFD-84E5-413E-A52B-279854F8A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311" y="1298261"/>
                <a:ext cx="210240" cy="262080"/>
              </a:xfrm>
              <a:custGeom>
                <a:avLst/>
                <a:gdLst>
                  <a:gd name="T0" fmla="*/ 573 w 645"/>
                  <a:gd name="T1" fmla="*/ 0 h 804"/>
                  <a:gd name="T2" fmla="*/ 485 w 645"/>
                  <a:gd name="T3" fmla="*/ 0 h 804"/>
                  <a:gd name="T4" fmla="*/ 379 w 645"/>
                  <a:gd name="T5" fmla="*/ 18 h 804"/>
                  <a:gd name="T6" fmla="*/ 317 w 645"/>
                  <a:gd name="T7" fmla="*/ 70 h 804"/>
                  <a:gd name="T8" fmla="*/ 265 w 645"/>
                  <a:gd name="T9" fmla="*/ 123 h 804"/>
                  <a:gd name="T10" fmla="*/ 212 w 645"/>
                  <a:gd name="T11" fmla="*/ 141 h 804"/>
                  <a:gd name="T12" fmla="*/ 194 w 645"/>
                  <a:gd name="T13" fmla="*/ 176 h 804"/>
                  <a:gd name="T14" fmla="*/ 123 w 645"/>
                  <a:gd name="T15" fmla="*/ 203 h 804"/>
                  <a:gd name="T16" fmla="*/ 44 w 645"/>
                  <a:gd name="T17" fmla="*/ 212 h 804"/>
                  <a:gd name="T18" fmla="*/ 9 w 645"/>
                  <a:gd name="T19" fmla="*/ 265 h 804"/>
                  <a:gd name="T20" fmla="*/ 0 w 645"/>
                  <a:gd name="T21" fmla="*/ 326 h 804"/>
                  <a:gd name="T22" fmla="*/ 9 w 645"/>
                  <a:gd name="T23" fmla="*/ 388 h 804"/>
                  <a:gd name="T24" fmla="*/ 17 w 645"/>
                  <a:gd name="T25" fmla="*/ 450 h 804"/>
                  <a:gd name="T26" fmla="*/ 9 w 645"/>
                  <a:gd name="T27" fmla="*/ 512 h 804"/>
                  <a:gd name="T28" fmla="*/ 53 w 645"/>
                  <a:gd name="T29" fmla="*/ 547 h 804"/>
                  <a:gd name="T30" fmla="*/ 62 w 645"/>
                  <a:gd name="T31" fmla="*/ 600 h 804"/>
                  <a:gd name="T32" fmla="*/ 123 w 645"/>
                  <a:gd name="T33" fmla="*/ 600 h 804"/>
                  <a:gd name="T34" fmla="*/ 176 w 645"/>
                  <a:gd name="T35" fmla="*/ 635 h 804"/>
                  <a:gd name="T36" fmla="*/ 185 w 645"/>
                  <a:gd name="T37" fmla="*/ 688 h 804"/>
                  <a:gd name="T38" fmla="*/ 256 w 645"/>
                  <a:gd name="T39" fmla="*/ 679 h 804"/>
                  <a:gd name="T40" fmla="*/ 335 w 645"/>
                  <a:gd name="T41" fmla="*/ 697 h 804"/>
                  <a:gd name="T42" fmla="*/ 379 w 645"/>
                  <a:gd name="T43" fmla="*/ 715 h 804"/>
                  <a:gd name="T44" fmla="*/ 432 w 645"/>
                  <a:gd name="T45" fmla="*/ 803 h 804"/>
                  <a:gd name="T46" fmla="*/ 476 w 645"/>
                  <a:gd name="T47" fmla="*/ 768 h 804"/>
                  <a:gd name="T48" fmla="*/ 503 w 645"/>
                  <a:gd name="T49" fmla="*/ 706 h 804"/>
                  <a:gd name="T50" fmla="*/ 520 w 645"/>
                  <a:gd name="T51" fmla="*/ 662 h 804"/>
                  <a:gd name="T52" fmla="*/ 547 w 645"/>
                  <a:gd name="T53" fmla="*/ 591 h 804"/>
                  <a:gd name="T54" fmla="*/ 556 w 645"/>
                  <a:gd name="T55" fmla="*/ 538 h 804"/>
                  <a:gd name="T56" fmla="*/ 600 w 645"/>
                  <a:gd name="T57" fmla="*/ 476 h 804"/>
                  <a:gd name="T58" fmla="*/ 626 w 645"/>
                  <a:gd name="T59" fmla="*/ 423 h 804"/>
                  <a:gd name="T60" fmla="*/ 626 w 645"/>
                  <a:gd name="T61" fmla="*/ 353 h 804"/>
                  <a:gd name="T62" fmla="*/ 609 w 645"/>
                  <a:gd name="T63" fmla="*/ 300 h 804"/>
                  <a:gd name="T64" fmla="*/ 644 w 645"/>
                  <a:gd name="T65" fmla="*/ 238 h 804"/>
                  <a:gd name="T66" fmla="*/ 618 w 645"/>
                  <a:gd name="T67" fmla="*/ 176 h 804"/>
                  <a:gd name="T68" fmla="*/ 618 w 645"/>
                  <a:gd name="T69" fmla="*/ 70 h 804"/>
                  <a:gd name="T70" fmla="*/ 573 w 645"/>
                  <a:gd name="T71" fmla="*/ 0 h 8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45" h="804">
                    <a:moveTo>
                      <a:pt x="573" y="0"/>
                    </a:moveTo>
                    <a:lnTo>
                      <a:pt x="485" y="0"/>
                    </a:lnTo>
                    <a:lnTo>
                      <a:pt x="379" y="18"/>
                    </a:lnTo>
                    <a:lnTo>
                      <a:pt x="317" y="70"/>
                    </a:lnTo>
                    <a:lnTo>
                      <a:pt x="265" y="123"/>
                    </a:lnTo>
                    <a:lnTo>
                      <a:pt x="212" y="141"/>
                    </a:lnTo>
                    <a:lnTo>
                      <a:pt x="194" y="176"/>
                    </a:lnTo>
                    <a:lnTo>
                      <a:pt x="123" y="203"/>
                    </a:lnTo>
                    <a:lnTo>
                      <a:pt x="44" y="212"/>
                    </a:lnTo>
                    <a:lnTo>
                      <a:pt x="9" y="265"/>
                    </a:lnTo>
                    <a:lnTo>
                      <a:pt x="0" y="326"/>
                    </a:lnTo>
                    <a:lnTo>
                      <a:pt x="9" y="388"/>
                    </a:lnTo>
                    <a:lnTo>
                      <a:pt x="17" y="450"/>
                    </a:lnTo>
                    <a:lnTo>
                      <a:pt x="9" y="512"/>
                    </a:lnTo>
                    <a:lnTo>
                      <a:pt x="53" y="547"/>
                    </a:lnTo>
                    <a:lnTo>
                      <a:pt x="62" y="600"/>
                    </a:lnTo>
                    <a:lnTo>
                      <a:pt x="123" y="600"/>
                    </a:lnTo>
                    <a:lnTo>
                      <a:pt x="176" y="635"/>
                    </a:lnTo>
                    <a:lnTo>
                      <a:pt x="185" y="688"/>
                    </a:lnTo>
                    <a:lnTo>
                      <a:pt x="256" y="679"/>
                    </a:lnTo>
                    <a:lnTo>
                      <a:pt x="335" y="697"/>
                    </a:lnTo>
                    <a:lnTo>
                      <a:pt x="379" y="715"/>
                    </a:lnTo>
                    <a:lnTo>
                      <a:pt x="432" y="803"/>
                    </a:lnTo>
                    <a:lnTo>
                      <a:pt x="476" y="768"/>
                    </a:lnTo>
                    <a:lnTo>
                      <a:pt x="503" y="706"/>
                    </a:lnTo>
                    <a:lnTo>
                      <a:pt x="520" y="662"/>
                    </a:lnTo>
                    <a:lnTo>
                      <a:pt x="547" y="591"/>
                    </a:lnTo>
                    <a:lnTo>
                      <a:pt x="556" y="538"/>
                    </a:lnTo>
                    <a:lnTo>
                      <a:pt x="600" y="476"/>
                    </a:lnTo>
                    <a:lnTo>
                      <a:pt x="626" y="423"/>
                    </a:lnTo>
                    <a:lnTo>
                      <a:pt x="626" y="353"/>
                    </a:lnTo>
                    <a:lnTo>
                      <a:pt x="609" y="300"/>
                    </a:lnTo>
                    <a:lnTo>
                      <a:pt x="644" y="238"/>
                    </a:lnTo>
                    <a:lnTo>
                      <a:pt x="618" y="176"/>
                    </a:lnTo>
                    <a:lnTo>
                      <a:pt x="618" y="70"/>
                    </a:lnTo>
                    <a:lnTo>
                      <a:pt x="573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endParaRPr lang="es-CO" sz="1633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FAF7F365-7F6F-47D4-BFDA-1CF17820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6910" y="1180181"/>
                <a:ext cx="524160" cy="822240"/>
              </a:xfrm>
              <a:custGeom>
                <a:avLst/>
                <a:gdLst>
                  <a:gd name="T0" fmla="*/ 1535 w 1607"/>
                  <a:gd name="T1" fmla="*/ 556 h 2516"/>
                  <a:gd name="T2" fmla="*/ 1553 w 1607"/>
                  <a:gd name="T3" fmla="*/ 680 h 2516"/>
                  <a:gd name="T4" fmla="*/ 1580 w 1607"/>
                  <a:gd name="T5" fmla="*/ 821 h 2516"/>
                  <a:gd name="T6" fmla="*/ 1491 w 1607"/>
                  <a:gd name="T7" fmla="*/ 909 h 2516"/>
                  <a:gd name="T8" fmla="*/ 1341 w 1607"/>
                  <a:gd name="T9" fmla="*/ 962 h 2516"/>
                  <a:gd name="T10" fmla="*/ 1165 w 1607"/>
                  <a:gd name="T11" fmla="*/ 1041 h 2516"/>
                  <a:gd name="T12" fmla="*/ 1085 w 1607"/>
                  <a:gd name="T13" fmla="*/ 1156 h 2516"/>
                  <a:gd name="T14" fmla="*/ 1041 w 1607"/>
                  <a:gd name="T15" fmla="*/ 1324 h 2516"/>
                  <a:gd name="T16" fmla="*/ 1138 w 1607"/>
                  <a:gd name="T17" fmla="*/ 1482 h 2516"/>
                  <a:gd name="T18" fmla="*/ 1324 w 1607"/>
                  <a:gd name="T19" fmla="*/ 1632 h 2516"/>
                  <a:gd name="T20" fmla="*/ 1403 w 1607"/>
                  <a:gd name="T21" fmla="*/ 1791 h 2516"/>
                  <a:gd name="T22" fmla="*/ 1306 w 1607"/>
                  <a:gd name="T23" fmla="*/ 1844 h 2516"/>
                  <a:gd name="T24" fmla="*/ 1103 w 1607"/>
                  <a:gd name="T25" fmla="*/ 1844 h 2516"/>
                  <a:gd name="T26" fmla="*/ 1041 w 1607"/>
                  <a:gd name="T27" fmla="*/ 1932 h 2516"/>
                  <a:gd name="T28" fmla="*/ 1041 w 1607"/>
                  <a:gd name="T29" fmla="*/ 1994 h 2516"/>
                  <a:gd name="T30" fmla="*/ 1174 w 1607"/>
                  <a:gd name="T31" fmla="*/ 2083 h 2516"/>
                  <a:gd name="T32" fmla="*/ 1209 w 1607"/>
                  <a:gd name="T33" fmla="*/ 2215 h 2516"/>
                  <a:gd name="T34" fmla="*/ 1262 w 1607"/>
                  <a:gd name="T35" fmla="*/ 2277 h 2516"/>
                  <a:gd name="T36" fmla="*/ 1315 w 1607"/>
                  <a:gd name="T37" fmla="*/ 2330 h 2516"/>
                  <a:gd name="T38" fmla="*/ 1394 w 1607"/>
                  <a:gd name="T39" fmla="*/ 2391 h 2516"/>
                  <a:gd name="T40" fmla="*/ 1341 w 1607"/>
                  <a:gd name="T41" fmla="*/ 2515 h 2516"/>
                  <a:gd name="T42" fmla="*/ 1174 w 1607"/>
                  <a:gd name="T43" fmla="*/ 2497 h 2516"/>
                  <a:gd name="T44" fmla="*/ 1068 w 1607"/>
                  <a:gd name="T45" fmla="*/ 2506 h 2516"/>
                  <a:gd name="T46" fmla="*/ 971 w 1607"/>
                  <a:gd name="T47" fmla="*/ 2427 h 2516"/>
                  <a:gd name="T48" fmla="*/ 821 w 1607"/>
                  <a:gd name="T49" fmla="*/ 2347 h 2516"/>
                  <a:gd name="T50" fmla="*/ 732 w 1607"/>
                  <a:gd name="T51" fmla="*/ 2250 h 2516"/>
                  <a:gd name="T52" fmla="*/ 635 w 1607"/>
                  <a:gd name="T53" fmla="*/ 2180 h 2516"/>
                  <a:gd name="T54" fmla="*/ 485 w 1607"/>
                  <a:gd name="T55" fmla="*/ 2206 h 2516"/>
                  <a:gd name="T56" fmla="*/ 362 w 1607"/>
                  <a:gd name="T57" fmla="*/ 2083 h 2516"/>
                  <a:gd name="T58" fmla="*/ 212 w 1607"/>
                  <a:gd name="T59" fmla="*/ 2056 h 2516"/>
                  <a:gd name="T60" fmla="*/ 221 w 1607"/>
                  <a:gd name="T61" fmla="*/ 1915 h 2516"/>
                  <a:gd name="T62" fmla="*/ 194 w 1607"/>
                  <a:gd name="T63" fmla="*/ 1818 h 2516"/>
                  <a:gd name="T64" fmla="*/ 238 w 1607"/>
                  <a:gd name="T65" fmla="*/ 1685 h 2516"/>
                  <a:gd name="T66" fmla="*/ 141 w 1607"/>
                  <a:gd name="T67" fmla="*/ 1632 h 2516"/>
                  <a:gd name="T68" fmla="*/ 115 w 1607"/>
                  <a:gd name="T69" fmla="*/ 1518 h 2516"/>
                  <a:gd name="T70" fmla="*/ 185 w 1607"/>
                  <a:gd name="T71" fmla="*/ 1438 h 2516"/>
                  <a:gd name="T72" fmla="*/ 70 w 1607"/>
                  <a:gd name="T73" fmla="*/ 1332 h 2516"/>
                  <a:gd name="T74" fmla="*/ 53 w 1607"/>
                  <a:gd name="T75" fmla="*/ 1244 h 2516"/>
                  <a:gd name="T76" fmla="*/ 79 w 1607"/>
                  <a:gd name="T77" fmla="*/ 1130 h 2516"/>
                  <a:gd name="T78" fmla="*/ 123 w 1607"/>
                  <a:gd name="T79" fmla="*/ 1024 h 2516"/>
                  <a:gd name="T80" fmla="*/ 159 w 1607"/>
                  <a:gd name="T81" fmla="*/ 900 h 2516"/>
                  <a:gd name="T82" fmla="*/ 229 w 1607"/>
                  <a:gd name="T83" fmla="*/ 785 h 2516"/>
                  <a:gd name="T84" fmla="*/ 212 w 1607"/>
                  <a:gd name="T85" fmla="*/ 662 h 2516"/>
                  <a:gd name="T86" fmla="*/ 221 w 1607"/>
                  <a:gd name="T87" fmla="*/ 538 h 2516"/>
                  <a:gd name="T88" fmla="*/ 273 w 1607"/>
                  <a:gd name="T89" fmla="*/ 397 h 2516"/>
                  <a:gd name="T90" fmla="*/ 423 w 1607"/>
                  <a:gd name="T91" fmla="*/ 371 h 2516"/>
                  <a:gd name="T92" fmla="*/ 626 w 1607"/>
                  <a:gd name="T93" fmla="*/ 397 h 2516"/>
                  <a:gd name="T94" fmla="*/ 856 w 1607"/>
                  <a:gd name="T95" fmla="*/ 344 h 2516"/>
                  <a:gd name="T96" fmla="*/ 838 w 1607"/>
                  <a:gd name="T97" fmla="*/ 141 h 2516"/>
                  <a:gd name="T98" fmla="*/ 909 w 1607"/>
                  <a:gd name="T99" fmla="*/ 62 h 2516"/>
                  <a:gd name="T100" fmla="*/ 997 w 1607"/>
                  <a:gd name="T101" fmla="*/ 0 h 2516"/>
                  <a:gd name="T102" fmla="*/ 1129 w 1607"/>
                  <a:gd name="T103" fmla="*/ 27 h 2516"/>
                  <a:gd name="T104" fmla="*/ 1332 w 1607"/>
                  <a:gd name="T105" fmla="*/ 62 h 2516"/>
                  <a:gd name="T106" fmla="*/ 1518 w 1607"/>
                  <a:gd name="T107" fmla="*/ 53 h 2516"/>
                  <a:gd name="T108" fmla="*/ 1571 w 1607"/>
                  <a:gd name="T109" fmla="*/ 97 h 2516"/>
                  <a:gd name="T110" fmla="*/ 1482 w 1607"/>
                  <a:gd name="T111" fmla="*/ 274 h 2516"/>
                  <a:gd name="T112" fmla="*/ 1500 w 1607"/>
                  <a:gd name="T113" fmla="*/ 432 h 2516"/>
                  <a:gd name="T114" fmla="*/ 1535 w 1607"/>
                  <a:gd name="T115" fmla="*/ 512 h 2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7" h="2516">
                    <a:moveTo>
                      <a:pt x="1491" y="556"/>
                    </a:moveTo>
                    <a:lnTo>
                      <a:pt x="1535" y="556"/>
                    </a:lnTo>
                    <a:lnTo>
                      <a:pt x="1606" y="600"/>
                    </a:lnTo>
                    <a:lnTo>
                      <a:pt x="1553" y="680"/>
                    </a:lnTo>
                    <a:lnTo>
                      <a:pt x="1571" y="741"/>
                    </a:lnTo>
                    <a:lnTo>
                      <a:pt x="1580" y="821"/>
                    </a:lnTo>
                    <a:lnTo>
                      <a:pt x="1509" y="847"/>
                    </a:lnTo>
                    <a:lnTo>
                      <a:pt x="1491" y="909"/>
                    </a:lnTo>
                    <a:lnTo>
                      <a:pt x="1421" y="927"/>
                    </a:lnTo>
                    <a:lnTo>
                      <a:pt x="1341" y="962"/>
                    </a:lnTo>
                    <a:lnTo>
                      <a:pt x="1244" y="971"/>
                    </a:lnTo>
                    <a:lnTo>
                      <a:pt x="1165" y="1041"/>
                    </a:lnTo>
                    <a:lnTo>
                      <a:pt x="1138" y="1112"/>
                    </a:lnTo>
                    <a:lnTo>
                      <a:pt x="1085" y="1156"/>
                    </a:lnTo>
                    <a:lnTo>
                      <a:pt x="1041" y="1218"/>
                    </a:lnTo>
                    <a:lnTo>
                      <a:pt x="1041" y="1324"/>
                    </a:lnTo>
                    <a:lnTo>
                      <a:pt x="1059" y="1403"/>
                    </a:lnTo>
                    <a:lnTo>
                      <a:pt x="1138" y="1482"/>
                    </a:lnTo>
                    <a:lnTo>
                      <a:pt x="1235" y="1553"/>
                    </a:lnTo>
                    <a:lnTo>
                      <a:pt x="1324" y="1632"/>
                    </a:lnTo>
                    <a:lnTo>
                      <a:pt x="1377" y="1721"/>
                    </a:lnTo>
                    <a:lnTo>
                      <a:pt x="1403" y="1791"/>
                    </a:lnTo>
                    <a:lnTo>
                      <a:pt x="1403" y="1853"/>
                    </a:lnTo>
                    <a:lnTo>
                      <a:pt x="1306" y="1844"/>
                    </a:lnTo>
                    <a:lnTo>
                      <a:pt x="1235" y="1853"/>
                    </a:lnTo>
                    <a:lnTo>
                      <a:pt x="1103" y="1844"/>
                    </a:lnTo>
                    <a:lnTo>
                      <a:pt x="1050" y="1862"/>
                    </a:lnTo>
                    <a:lnTo>
                      <a:pt x="1041" y="1932"/>
                    </a:lnTo>
                    <a:lnTo>
                      <a:pt x="971" y="1959"/>
                    </a:lnTo>
                    <a:lnTo>
                      <a:pt x="1041" y="1994"/>
                    </a:lnTo>
                    <a:lnTo>
                      <a:pt x="1121" y="2021"/>
                    </a:lnTo>
                    <a:lnTo>
                      <a:pt x="1174" y="2083"/>
                    </a:lnTo>
                    <a:lnTo>
                      <a:pt x="1218" y="2153"/>
                    </a:lnTo>
                    <a:lnTo>
                      <a:pt x="1209" y="2215"/>
                    </a:lnTo>
                    <a:lnTo>
                      <a:pt x="1200" y="2277"/>
                    </a:lnTo>
                    <a:lnTo>
                      <a:pt x="1262" y="2277"/>
                    </a:lnTo>
                    <a:lnTo>
                      <a:pt x="1306" y="2277"/>
                    </a:lnTo>
                    <a:lnTo>
                      <a:pt x="1315" y="2330"/>
                    </a:lnTo>
                    <a:lnTo>
                      <a:pt x="1341" y="2391"/>
                    </a:lnTo>
                    <a:lnTo>
                      <a:pt x="1394" y="2391"/>
                    </a:lnTo>
                    <a:lnTo>
                      <a:pt x="1377" y="2453"/>
                    </a:lnTo>
                    <a:lnTo>
                      <a:pt x="1341" y="2515"/>
                    </a:lnTo>
                    <a:lnTo>
                      <a:pt x="1253" y="2506"/>
                    </a:lnTo>
                    <a:lnTo>
                      <a:pt x="1174" y="2497"/>
                    </a:lnTo>
                    <a:lnTo>
                      <a:pt x="1129" y="2462"/>
                    </a:lnTo>
                    <a:lnTo>
                      <a:pt x="1068" y="2506"/>
                    </a:lnTo>
                    <a:lnTo>
                      <a:pt x="1006" y="2497"/>
                    </a:lnTo>
                    <a:lnTo>
                      <a:pt x="971" y="2427"/>
                    </a:lnTo>
                    <a:lnTo>
                      <a:pt x="900" y="2409"/>
                    </a:lnTo>
                    <a:lnTo>
                      <a:pt x="821" y="2347"/>
                    </a:lnTo>
                    <a:lnTo>
                      <a:pt x="794" y="2277"/>
                    </a:lnTo>
                    <a:lnTo>
                      <a:pt x="732" y="2250"/>
                    </a:lnTo>
                    <a:lnTo>
                      <a:pt x="671" y="2277"/>
                    </a:lnTo>
                    <a:lnTo>
                      <a:pt x="635" y="2180"/>
                    </a:lnTo>
                    <a:lnTo>
                      <a:pt x="582" y="2241"/>
                    </a:lnTo>
                    <a:lnTo>
                      <a:pt x="485" y="2206"/>
                    </a:lnTo>
                    <a:lnTo>
                      <a:pt x="432" y="2144"/>
                    </a:lnTo>
                    <a:lnTo>
                      <a:pt x="362" y="2083"/>
                    </a:lnTo>
                    <a:lnTo>
                      <a:pt x="291" y="2038"/>
                    </a:lnTo>
                    <a:lnTo>
                      <a:pt x="212" y="2056"/>
                    </a:lnTo>
                    <a:lnTo>
                      <a:pt x="203" y="1985"/>
                    </a:lnTo>
                    <a:lnTo>
                      <a:pt x="221" y="1915"/>
                    </a:lnTo>
                    <a:lnTo>
                      <a:pt x="229" y="1871"/>
                    </a:lnTo>
                    <a:lnTo>
                      <a:pt x="194" y="1818"/>
                    </a:lnTo>
                    <a:lnTo>
                      <a:pt x="159" y="1738"/>
                    </a:lnTo>
                    <a:lnTo>
                      <a:pt x="238" y="1685"/>
                    </a:lnTo>
                    <a:lnTo>
                      <a:pt x="194" y="1668"/>
                    </a:lnTo>
                    <a:lnTo>
                      <a:pt x="141" y="1632"/>
                    </a:lnTo>
                    <a:lnTo>
                      <a:pt x="123" y="1597"/>
                    </a:lnTo>
                    <a:lnTo>
                      <a:pt x="115" y="1518"/>
                    </a:lnTo>
                    <a:lnTo>
                      <a:pt x="176" y="1482"/>
                    </a:lnTo>
                    <a:lnTo>
                      <a:pt x="185" y="1438"/>
                    </a:lnTo>
                    <a:lnTo>
                      <a:pt x="123" y="1359"/>
                    </a:lnTo>
                    <a:lnTo>
                      <a:pt x="70" y="1332"/>
                    </a:lnTo>
                    <a:lnTo>
                      <a:pt x="0" y="1297"/>
                    </a:lnTo>
                    <a:lnTo>
                      <a:pt x="53" y="1244"/>
                    </a:lnTo>
                    <a:lnTo>
                      <a:pt x="35" y="1165"/>
                    </a:lnTo>
                    <a:lnTo>
                      <a:pt x="79" y="1130"/>
                    </a:lnTo>
                    <a:lnTo>
                      <a:pt x="106" y="1068"/>
                    </a:lnTo>
                    <a:lnTo>
                      <a:pt x="123" y="1024"/>
                    </a:lnTo>
                    <a:lnTo>
                      <a:pt x="150" y="953"/>
                    </a:lnTo>
                    <a:lnTo>
                      <a:pt x="159" y="900"/>
                    </a:lnTo>
                    <a:lnTo>
                      <a:pt x="203" y="838"/>
                    </a:lnTo>
                    <a:lnTo>
                      <a:pt x="229" y="785"/>
                    </a:lnTo>
                    <a:lnTo>
                      <a:pt x="229" y="715"/>
                    </a:lnTo>
                    <a:lnTo>
                      <a:pt x="212" y="662"/>
                    </a:lnTo>
                    <a:lnTo>
                      <a:pt x="247" y="600"/>
                    </a:lnTo>
                    <a:lnTo>
                      <a:pt x="221" y="538"/>
                    </a:lnTo>
                    <a:lnTo>
                      <a:pt x="221" y="432"/>
                    </a:lnTo>
                    <a:lnTo>
                      <a:pt x="273" y="397"/>
                    </a:lnTo>
                    <a:lnTo>
                      <a:pt x="318" y="344"/>
                    </a:lnTo>
                    <a:lnTo>
                      <a:pt x="423" y="371"/>
                    </a:lnTo>
                    <a:lnTo>
                      <a:pt x="512" y="380"/>
                    </a:lnTo>
                    <a:lnTo>
                      <a:pt x="626" y="397"/>
                    </a:lnTo>
                    <a:lnTo>
                      <a:pt x="768" y="380"/>
                    </a:lnTo>
                    <a:lnTo>
                      <a:pt x="856" y="344"/>
                    </a:lnTo>
                    <a:lnTo>
                      <a:pt x="838" y="230"/>
                    </a:lnTo>
                    <a:lnTo>
                      <a:pt x="838" y="141"/>
                    </a:lnTo>
                    <a:lnTo>
                      <a:pt x="865" y="80"/>
                    </a:lnTo>
                    <a:lnTo>
                      <a:pt x="909" y="62"/>
                    </a:lnTo>
                    <a:lnTo>
                      <a:pt x="926" y="0"/>
                    </a:lnTo>
                    <a:lnTo>
                      <a:pt x="997" y="0"/>
                    </a:lnTo>
                    <a:lnTo>
                      <a:pt x="1059" y="9"/>
                    </a:lnTo>
                    <a:lnTo>
                      <a:pt x="1129" y="27"/>
                    </a:lnTo>
                    <a:lnTo>
                      <a:pt x="1244" y="53"/>
                    </a:lnTo>
                    <a:lnTo>
                      <a:pt x="1332" y="62"/>
                    </a:lnTo>
                    <a:lnTo>
                      <a:pt x="1412" y="71"/>
                    </a:lnTo>
                    <a:lnTo>
                      <a:pt x="1518" y="53"/>
                    </a:lnTo>
                    <a:lnTo>
                      <a:pt x="1588" y="35"/>
                    </a:lnTo>
                    <a:lnTo>
                      <a:pt x="1571" y="97"/>
                    </a:lnTo>
                    <a:lnTo>
                      <a:pt x="1491" y="177"/>
                    </a:lnTo>
                    <a:lnTo>
                      <a:pt x="1482" y="274"/>
                    </a:lnTo>
                    <a:lnTo>
                      <a:pt x="1474" y="371"/>
                    </a:lnTo>
                    <a:lnTo>
                      <a:pt x="1500" y="432"/>
                    </a:lnTo>
                    <a:lnTo>
                      <a:pt x="1544" y="468"/>
                    </a:lnTo>
                    <a:lnTo>
                      <a:pt x="1535" y="512"/>
                    </a:lnTo>
                    <a:lnTo>
                      <a:pt x="1491" y="556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</p:spPr>
            <p:txBody>
              <a:bodyPr wrap="none" anchor="ctr"/>
              <a:lstStyle/>
              <a:p>
                <a:pPr algn="ctr"/>
                <a:endParaRPr lang="es-CO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Freeform 24">
                <a:extLst>
                  <a:ext uri="{FF2B5EF4-FFF2-40B4-BE49-F238E27FC236}">
                    <a16:creationId xmlns:a16="http://schemas.microsoft.com/office/drawing/2014/main" id="{B596CB35-3A49-4166-AD0F-9AB75A49B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271" y="4071701"/>
                <a:ext cx="842400" cy="832320"/>
              </a:xfrm>
              <a:custGeom>
                <a:avLst/>
                <a:gdLst>
                  <a:gd name="T0" fmla="*/ 2206 w 2578"/>
                  <a:gd name="T1" fmla="*/ 2021 h 2551"/>
                  <a:gd name="T2" fmla="*/ 2118 w 2578"/>
                  <a:gd name="T3" fmla="*/ 2206 h 2551"/>
                  <a:gd name="T4" fmla="*/ 2383 w 2578"/>
                  <a:gd name="T5" fmla="*/ 2453 h 2551"/>
                  <a:gd name="T6" fmla="*/ 2268 w 2578"/>
                  <a:gd name="T7" fmla="*/ 2506 h 2551"/>
                  <a:gd name="T8" fmla="*/ 2092 w 2578"/>
                  <a:gd name="T9" fmla="*/ 2550 h 2551"/>
                  <a:gd name="T10" fmla="*/ 1942 w 2578"/>
                  <a:gd name="T11" fmla="*/ 2533 h 2551"/>
                  <a:gd name="T12" fmla="*/ 1809 w 2578"/>
                  <a:gd name="T13" fmla="*/ 2391 h 2551"/>
                  <a:gd name="T14" fmla="*/ 1774 w 2578"/>
                  <a:gd name="T15" fmla="*/ 2118 h 2551"/>
                  <a:gd name="T16" fmla="*/ 1597 w 2578"/>
                  <a:gd name="T17" fmla="*/ 2162 h 2551"/>
                  <a:gd name="T18" fmla="*/ 1491 w 2578"/>
                  <a:gd name="T19" fmla="*/ 2180 h 2551"/>
                  <a:gd name="T20" fmla="*/ 1518 w 2578"/>
                  <a:gd name="T21" fmla="*/ 1985 h 2551"/>
                  <a:gd name="T22" fmla="*/ 1394 w 2578"/>
                  <a:gd name="T23" fmla="*/ 1835 h 2551"/>
                  <a:gd name="T24" fmla="*/ 1209 w 2578"/>
                  <a:gd name="T25" fmla="*/ 1791 h 2551"/>
                  <a:gd name="T26" fmla="*/ 971 w 2578"/>
                  <a:gd name="T27" fmla="*/ 1835 h 2551"/>
                  <a:gd name="T28" fmla="*/ 891 w 2578"/>
                  <a:gd name="T29" fmla="*/ 1633 h 2551"/>
                  <a:gd name="T30" fmla="*/ 944 w 2578"/>
                  <a:gd name="T31" fmla="*/ 1483 h 2551"/>
                  <a:gd name="T32" fmla="*/ 838 w 2578"/>
                  <a:gd name="T33" fmla="*/ 1306 h 2551"/>
                  <a:gd name="T34" fmla="*/ 618 w 2578"/>
                  <a:gd name="T35" fmla="*/ 1271 h 2551"/>
                  <a:gd name="T36" fmla="*/ 388 w 2578"/>
                  <a:gd name="T37" fmla="*/ 1218 h 2551"/>
                  <a:gd name="T38" fmla="*/ 230 w 2578"/>
                  <a:gd name="T39" fmla="*/ 1015 h 2551"/>
                  <a:gd name="T40" fmla="*/ 44 w 2578"/>
                  <a:gd name="T41" fmla="*/ 821 h 2551"/>
                  <a:gd name="T42" fmla="*/ 124 w 2578"/>
                  <a:gd name="T43" fmla="*/ 706 h 2551"/>
                  <a:gd name="T44" fmla="*/ 203 w 2578"/>
                  <a:gd name="T45" fmla="*/ 618 h 2551"/>
                  <a:gd name="T46" fmla="*/ 344 w 2578"/>
                  <a:gd name="T47" fmla="*/ 530 h 2551"/>
                  <a:gd name="T48" fmla="*/ 433 w 2578"/>
                  <a:gd name="T49" fmla="*/ 415 h 2551"/>
                  <a:gd name="T50" fmla="*/ 397 w 2578"/>
                  <a:gd name="T51" fmla="*/ 309 h 2551"/>
                  <a:gd name="T52" fmla="*/ 530 w 2578"/>
                  <a:gd name="T53" fmla="*/ 159 h 2551"/>
                  <a:gd name="T54" fmla="*/ 715 w 2578"/>
                  <a:gd name="T55" fmla="*/ 159 h 2551"/>
                  <a:gd name="T56" fmla="*/ 874 w 2578"/>
                  <a:gd name="T57" fmla="*/ 212 h 2551"/>
                  <a:gd name="T58" fmla="*/ 1050 w 2578"/>
                  <a:gd name="T59" fmla="*/ 274 h 2551"/>
                  <a:gd name="T60" fmla="*/ 1289 w 2578"/>
                  <a:gd name="T61" fmla="*/ 327 h 2551"/>
                  <a:gd name="T62" fmla="*/ 1430 w 2578"/>
                  <a:gd name="T63" fmla="*/ 238 h 2551"/>
                  <a:gd name="T64" fmla="*/ 1668 w 2578"/>
                  <a:gd name="T65" fmla="*/ 238 h 2551"/>
                  <a:gd name="T66" fmla="*/ 1756 w 2578"/>
                  <a:gd name="T67" fmla="*/ 88 h 2551"/>
                  <a:gd name="T68" fmla="*/ 1897 w 2578"/>
                  <a:gd name="T69" fmla="*/ 53 h 2551"/>
                  <a:gd name="T70" fmla="*/ 2127 w 2578"/>
                  <a:gd name="T71" fmla="*/ 88 h 2551"/>
                  <a:gd name="T72" fmla="*/ 2268 w 2578"/>
                  <a:gd name="T73" fmla="*/ 212 h 2551"/>
                  <a:gd name="T74" fmla="*/ 2418 w 2578"/>
                  <a:gd name="T75" fmla="*/ 362 h 2551"/>
                  <a:gd name="T76" fmla="*/ 2427 w 2578"/>
                  <a:gd name="T77" fmla="*/ 609 h 2551"/>
                  <a:gd name="T78" fmla="*/ 2559 w 2578"/>
                  <a:gd name="T79" fmla="*/ 812 h 2551"/>
                  <a:gd name="T80" fmla="*/ 2515 w 2578"/>
                  <a:gd name="T81" fmla="*/ 927 h 2551"/>
                  <a:gd name="T82" fmla="*/ 2356 w 2578"/>
                  <a:gd name="T83" fmla="*/ 891 h 2551"/>
                  <a:gd name="T84" fmla="*/ 2206 w 2578"/>
                  <a:gd name="T85" fmla="*/ 1015 h 2551"/>
                  <a:gd name="T86" fmla="*/ 2030 w 2578"/>
                  <a:gd name="T87" fmla="*/ 1068 h 2551"/>
                  <a:gd name="T88" fmla="*/ 1986 w 2578"/>
                  <a:gd name="T89" fmla="*/ 1200 h 2551"/>
                  <a:gd name="T90" fmla="*/ 1915 w 2578"/>
                  <a:gd name="T91" fmla="*/ 1368 h 2551"/>
                  <a:gd name="T92" fmla="*/ 1694 w 2578"/>
                  <a:gd name="T93" fmla="*/ 1306 h 2551"/>
                  <a:gd name="T94" fmla="*/ 1703 w 2578"/>
                  <a:gd name="T95" fmla="*/ 1509 h 2551"/>
                  <a:gd name="T96" fmla="*/ 1862 w 2578"/>
                  <a:gd name="T97" fmla="*/ 1615 h 2551"/>
                  <a:gd name="T98" fmla="*/ 1942 w 2578"/>
                  <a:gd name="T99" fmla="*/ 1853 h 2551"/>
                  <a:gd name="T100" fmla="*/ 2127 w 2578"/>
                  <a:gd name="T101" fmla="*/ 1915 h 2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78" h="2551">
                    <a:moveTo>
                      <a:pt x="2242" y="1941"/>
                    </a:moveTo>
                    <a:lnTo>
                      <a:pt x="2233" y="1985"/>
                    </a:lnTo>
                    <a:lnTo>
                      <a:pt x="2206" y="2021"/>
                    </a:lnTo>
                    <a:lnTo>
                      <a:pt x="2189" y="2091"/>
                    </a:lnTo>
                    <a:lnTo>
                      <a:pt x="2145" y="2136"/>
                    </a:lnTo>
                    <a:lnTo>
                      <a:pt x="2118" y="2206"/>
                    </a:lnTo>
                    <a:lnTo>
                      <a:pt x="2206" y="2286"/>
                    </a:lnTo>
                    <a:lnTo>
                      <a:pt x="2321" y="2391"/>
                    </a:lnTo>
                    <a:lnTo>
                      <a:pt x="2383" y="2453"/>
                    </a:lnTo>
                    <a:lnTo>
                      <a:pt x="2365" y="2497"/>
                    </a:lnTo>
                    <a:lnTo>
                      <a:pt x="2321" y="2515"/>
                    </a:lnTo>
                    <a:lnTo>
                      <a:pt x="2268" y="2506"/>
                    </a:lnTo>
                    <a:lnTo>
                      <a:pt x="2224" y="2533"/>
                    </a:lnTo>
                    <a:lnTo>
                      <a:pt x="2189" y="2550"/>
                    </a:lnTo>
                    <a:lnTo>
                      <a:pt x="2092" y="2550"/>
                    </a:lnTo>
                    <a:lnTo>
                      <a:pt x="2056" y="2506"/>
                    </a:lnTo>
                    <a:lnTo>
                      <a:pt x="2012" y="2541"/>
                    </a:lnTo>
                    <a:lnTo>
                      <a:pt x="1942" y="2533"/>
                    </a:lnTo>
                    <a:lnTo>
                      <a:pt x="1871" y="2488"/>
                    </a:lnTo>
                    <a:lnTo>
                      <a:pt x="1809" y="2471"/>
                    </a:lnTo>
                    <a:lnTo>
                      <a:pt x="1809" y="2391"/>
                    </a:lnTo>
                    <a:lnTo>
                      <a:pt x="1800" y="2303"/>
                    </a:lnTo>
                    <a:lnTo>
                      <a:pt x="1800" y="2188"/>
                    </a:lnTo>
                    <a:lnTo>
                      <a:pt x="1774" y="2118"/>
                    </a:lnTo>
                    <a:lnTo>
                      <a:pt x="1677" y="2083"/>
                    </a:lnTo>
                    <a:lnTo>
                      <a:pt x="1615" y="2100"/>
                    </a:lnTo>
                    <a:lnTo>
                      <a:pt x="1597" y="2162"/>
                    </a:lnTo>
                    <a:lnTo>
                      <a:pt x="1571" y="2206"/>
                    </a:lnTo>
                    <a:lnTo>
                      <a:pt x="1483" y="2224"/>
                    </a:lnTo>
                    <a:lnTo>
                      <a:pt x="1491" y="2180"/>
                    </a:lnTo>
                    <a:lnTo>
                      <a:pt x="1509" y="2127"/>
                    </a:lnTo>
                    <a:lnTo>
                      <a:pt x="1483" y="2056"/>
                    </a:lnTo>
                    <a:lnTo>
                      <a:pt x="1518" y="1985"/>
                    </a:lnTo>
                    <a:lnTo>
                      <a:pt x="1509" y="1915"/>
                    </a:lnTo>
                    <a:lnTo>
                      <a:pt x="1465" y="1862"/>
                    </a:lnTo>
                    <a:lnTo>
                      <a:pt x="1394" y="1835"/>
                    </a:lnTo>
                    <a:lnTo>
                      <a:pt x="1324" y="1818"/>
                    </a:lnTo>
                    <a:lnTo>
                      <a:pt x="1262" y="1774"/>
                    </a:lnTo>
                    <a:lnTo>
                      <a:pt x="1209" y="1791"/>
                    </a:lnTo>
                    <a:lnTo>
                      <a:pt x="1121" y="1818"/>
                    </a:lnTo>
                    <a:lnTo>
                      <a:pt x="1024" y="1800"/>
                    </a:lnTo>
                    <a:lnTo>
                      <a:pt x="971" y="1835"/>
                    </a:lnTo>
                    <a:lnTo>
                      <a:pt x="900" y="1800"/>
                    </a:lnTo>
                    <a:lnTo>
                      <a:pt x="891" y="1721"/>
                    </a:lnTo>
                    <a:lnTo>
                      <a:pt x="891" y="1633"/>
                    </a:lnTo>
                    <a:lnTo>
                      <a:pt x="944" y="1571"/>
                    </a:lnTo>
                    <a:lnTo>
                      <a:pt x="988" y="1527"/>
                    </a:lnTo>
                    <a:lnTo>
                      <a:pt x="944" y="1483"/>
                    </a:lnTo>
                    <a:lnTo>
                      <a:pt x="856" y="1447"/>
                    </a:lnTo>
                    <a:lnTo>
                      <a:pt x="838" y="1385"/>
                    </a:lnTo>
                    <a:lnTo>
                      <a:pt x="838" y="1306"/>
                    </a:lnTo>
                    <a:lnTo>
                      <a:pt x="803" y="1244"/>
                    </a:lnTo>
                    <a:lnTo>
                      <a:pt x="741" y="1253"/>
                    </a:lnTo>
                    <a:lnTo>
                      <a:pt x="618" y="1271"/>
                    </a:lnTo>
                    <a:lnTo>
                      <a:pt x="530" y="1288"/>
                    </a:lnTo>
                    <a:lnTo>
                      <a:pt x="450" y="1253"/>
                    </a:lnTo>
                    <a:lnTo>
                      <a:pt x="388" y="1218"/>
                    </a:lnTo>
                    <a:lnTo>
                      <a:pt x="353" y="1156"/>
                    </a:lnTo>
                    <a:lnTo>
                      <a:pt x="291" y="1103"/>
                    </a:lnTo>
                    <a:lnTo>
                      <a:pt x="230" y="1015"/>
                    </a:lnTo>
                    <a:lnTo>
                      <a:pt x="185" y="953"/>
                    </a:lnTo>
                    <a:lnTo>
                      <a:pt x="106" y="891"/>
                    </a:lnTo>
                    <a:lnTo>
                      <a:pt x="44" y="821"/>
                    </a:lnTo>
                    <a:lnTo>
                      <a:pt x="0" y="759"/>
                    </a:lnTo>
                    <a:lnTo>
                      <a:pt x="53" y="697"/>
                    </a:lnTo>
                    <a:lnTo>
                      <a:pt x="124" y="706"/>
                    </a:lnTo>
                    <a:lnTo>
                      <a:pt x="185" y="741"/>
                    </a:lnTo>
                    <a:lnTo>
                      <a:pt x="194" y="688"/>
                    </a:lnTo>
                    <a:lnTo>
                      <a:pt x="203" y="618"/>
                    </a:lnTo>
                    <a:lnTo>
                      <a:pt x="291" y="583"/>
                    </a:lnTo>
                    <a:lnTo>
                      <a:pt x="353" y="583"/>
                    </a:lnTo>
                    <a:lnTo>
                      <a:pt x="344" y="530"/>
                    </a:lnTo>
                    <a:lnTo>
                      <a:pt x="362" y="477"/>
                    </a:lnTo>
                    <a:lnTo>
                      <a:pt x="424" y="468"/>
                    </a:lnTo>
                    <a:lnTo>
                      <a:pt x="433" y="415"/>
                    </a:lnTo>
                    <a:lnTo>
                      <a:pt x="362" y="380"/>
                    </a:lnTo>
                    <a:lnTo>
                      <a:pt x="309" y="344"/>
                    </a:lnTo>
                    <a:lnTo>
                      <a:pt x="397" y="309"/>
                    </a:lnTo>
                    <a:lnTo>
                      <a:pt x="450" y="274"/>
                    </a:lnTo>
                    <a:lnTo>
                      <a:pt x="494" y="221"/>
                    </a:lnTo>
                    <a:lnTo>
                      <a:pt x="530" y="159"/>
                    </a:lnTo>
                    <a:lnTo>
                      <a:pt x="609" y="115"/>
                    </a:lnTo>
                    <a:lnTo>
                      <a:pt x="680" y="97"/>
                    </a:lnTo>
                    <a:lnTo>
                      <a:pt x="715" y="159"/>
                    </a:lnTo>
                    <a:lnTo>
                      <a:pt x="768" y="203"/>
                    </a:lnTo>
                    <a:lnTo>
                      <a:pt x="812" y="177"/>
                    </a:lnTo>
                    <a:lnTo>
                      <a:pt x="874" y="212"/>
                    </a:lnTo>
                    <a:lnTo>
                      <a:pt x="900" y="274"/>
                    </a:lnTo>
                    <a:lnTo>
                      <a:pt x="971" y="256"/>
                    </a:lnTo>
                    <a:lnTo>
                      <a:pt x="1050" y="274"/>
                    </a:lnTo>
                    <a:lnTo>
                      <a:pt x="1139" y="291"/>
                    </a:lnTo>
                    <a:lnTo>
                      <a:pt x="1200" y="256"/>
                    </a:lnTo>
                    <a:lnTo>
                      <a:pt x="1289" y="327"/>
                    </a:lnTo>
                    <a:lnTo>
                      <a:pt x="1368" y="335"/>
                    </a:lnTo>
                    <a:lnTo>
                      <a:pt x="1412" y="291"/>
                    </a:lnTo>
                    <a:lnTo>
                      <a:pt x="1430" y="238"/>
                    </a:lnTo>
                    <a:lnTo>
                      <a:pt x="1483" y="274"/>
                    </a:lnTo>
                    <a:lnTo>
                      <a:pt x="1562" y="238"/>
                    </a:lnTo>
                    <a:lnTo>
                      <a:pt x="1668" y="238"/>
                    </a:lnTo>
                    <a:lnTo>
                      <a:pt x="1747" y="221"/>
                    </a:lnTo>
                    <a:lnTo>
                      <a:pt x="1747" y="159"/>
                    </a:lnTo>
                    <a:lnTo>
                      <a:pt x="1756" y="88"/>
                    </a:lnTo>
                    <a:lnTo>
                      <a:pt x="1765" y="35"/>
                    </a:lnTo>
                    <a:lnTo>
                      <a:pt x="1827" y="0"/>
                    </a:lnTo>
                    <a:lnTo>
                      <a:pt x="1897" y="53"/>
                    </a:lnTo>
                    <a:lnTo>
                      <a:pt x="1986" y="27"/>
                    </a:lnTo>
                    <a:lnTo>
                      <a:pt x="2056" y="27"/>
                    </a:lnTo>
                    <a:lnTo>
                      <a:pt x="2127" y="88"/>
                    </a:lnTo>
                    <a:lnTo>
                      <a:pt x="2206" y="115"/>
                    </a:lnTo>
                    <a:lnTo>
                      <a:pt x="2259" y="115"/>
                    </a:lnTo>
                    <a:lnTo>
                      <a:pt x="2268" y="212"/>
                    </a:lnTo>
                    <a:lnTo>
                      <a:pt x="2277" y="274"/>
                    </a:lnTo>
                    <a:lnTo>
                      <a:pt x="2321" y="335"/>
                    </a:lnTo>
                    <a:lnTo>
                      <a:pt x="2418" y="362"/>
                    </a:lnTo>
                    <a:lnTo>
                      <a:pt x="2374" y="406"/>
                    </a:lnTo>
                    <a:lnTo>
                      <a:pt x="2400" y="503"/>
                    </a:lnTo>
                    <a:lnTo>
                      <a:pt x="2427" y="609"/>
                    </a:lnTo>
                    <a:lnTo>
                      <a:pt x="2462" y="671"/>
                    </a:lnTo>
                    <a:lnTo>
                      <a:pt x="2515" y="741"/>
                    </a:lnTo>
                    <a:lnTo>
                      <a:pt x="2559" y="812"/>
                    </a:lnTo>
                    <a:lnTo>
                      <a:pt x="2577" y="865"/>
                    </a:lnTo>
                    <a:lnTo>
                      <a:pt x="2577" y="918"/>
                    </a:lnTo>
                    <a:lnTo>
                      <a:pt x="2515" y="927"/>
                    </a:lnTo>
                    <a:lnTo>
                      <a:pt x="2462" y="900"/>
                    </a:lnTo>
                    <a:lnTo>
                      <a:pt x="2400" y="900"/>
                    </a:lnTo>
                    <a:lnTo>
                      <a:pt x="2356" y="891"/>
                    </a:lnTo>
                    <a:lnTo>
                      <a:pt x="2321" y="962"/>
                    </a:lnTo>
                    <a:lnTo>
                      <a:pt x="2250" y="1006"/>
                    </a:lnTo>
                    <a:lnTo>
                      <a:pt x="2206" y="1015"/>
                    </a:lnTo>
                    <a:lnTo>
                      <a:pt x="2118" y="980"/>
                    </a:lnTo>
                    <a:lnTo>
                      <a:pt x="2047" y="988"/>
                    </a:lnTo>
                    <a:lnTo>
                      <a:pt x="2030" y="1068"/>
                    </a:lnTo>
                    <a:lnTo>
                      <a:pt x="1986" y="1094"/>
                    </a:lnTo>
                    <a:lnTo>
                      <a:pt x="1933" y="1147"/>
                    </a:lnTo>
                    <a:lnTo>
                      <a:pt x="1986" y="1200"/>
                    </a:lnTo>
                    <a:lnTo>
                      <a:pt x="2021" y="1280"/>
                    </a:lnTo>
                    <a:lnTo>
                      <a:pt x="1986" y="1324"/>
                    </a:lnTo>
                    <a:lnTo>
                      <a:pt x="1915" y="1368"/>
                    </a:lnTo>
                    <a:lnTo>
                      <a:pt x="1853" y="1315"/>
                    </a:lnTo>
                    <a:lnTo>
                      <a:pt x="1792" y="1280"/>
                    </a:lnTo>
                    <a:lnTo>
                      <a:pt x="1694" y="1306"/>
                    </a:lnTo>
                    <a:lnTo>
                      <a:pt x="1686" y="1385"/>
                    </a:lnTo>
                    <a:lnTo>
                      <a:pt x="1712" y="1447"/>
                    </a:lnTo>
                    <a:lnTo>
                      <a:pt x="1703" y="1509"/>
                    </a:lnTo>
                    <a:lnTo>
                      <a:pt x="1721" y="1571"/>
                    </a:lnTo>
                    <a:lnTo>
                      <a:pt x="1783" y="1588"/>
                    </a:lnTo>
                    <a:lnTo>
                      <a:pt x="1862" y="1615"/>
                    </a:lnTo>
                    <a:lnTo>
                      <a:pt x="1915" y="1659"/>
                    </a:lnTo>
                    <a:lnTo>
                      <a:pt x="1906" y="1791"/>
                    </a:lnTo>
                    <a:lnTo>
                      <a:pt x="1942" y="1853"/>
                    </a:lnTo>
                    <a:lnTo>
                      <a:pt x="2021" y="1871"/>
                    </a:lnTo>
                    <a:lnTo>
                      <a:pt x="2083" y="1871"/>
                    </a:lnTo>
                    <a:lnTo>
                      <a:pt x="2127" y="1915"/>
                    </a:lnTo>
                    <a:lnTo>
                      <a:pt x="2180" y="1950"/>
                    </a:lnTo>
                    <a:lnTo>
                      <a:pt x="2242" y="1941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</p:spPr>
            <p:txBody>
              <a:bodyPr wrap="none" anchor="t"/>
              <a:lstStyle/>
              <a:p>
                <a:pPr algn="ctr"/>
                <a:endParaRPr lang="es-CO" sz="800" dirty="0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701EA922-E8BC-4A61-8975-74EC1EAAE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6991" y="1874261"/>
                <a:ext cx="613440" cy="861120"/>
              </a:xfrm>
              <a:custGeom>
                <a:avLst/>
                <a:gdLst>
                  <a:gd name="T0" fmla="*/ 62 w 1880"/>
                  <a:gd name="T1" fmla="*/ 1825 h 2638"/>
                  <a:gd name="T2" fmla="*/ 203 w 1880"/>
                  <a:gd name="T3" fmla="*/ 1922 h 2638"/>
                  <a:gd name="T4" fmla="*/ 336 w 1880"/>
                  <a:gd name="T5" fmla="*/ 1931 h 2638"/>
                  <a:gd name="T6" fmla="*/ 415 w 1880"/>
                  <a:gd name="T7" fmla="*/ 1869 h 2638"/>
                  <a:gd name="T8" fmla="*/ 556 w 1880"/>
                  <a:gd name="T9" fmla="*/ 1825 h 2638"/>
                  <a:gd name="T10" fmla="*/ 689 w 1880"/>
                  <a:gd name="T11" fmla="*/ 1807 h 2638"/>
                  <a:gd name="T12" fmla="*/ 733 w 1880"/>
                  <a:gd name="T13" fmla="*/ 1905 h 2638"/>
                  <a:gd name="T14" fmla="*/ 839 w 1880"/>
                  <a:gd name="T15" fmla="*/ 1975 h 2638"/>
                  <a:gd name="T16" fmla="*/ 865 w 1880"/>
                  <a:gd name="T17" fmla="*/ 2055 h 2638"/>
                  <a:gd name="T18" fmla="*/ 909 w 1880"/>
                  <a:gd name="T19" fmla="*/ 2178 h 2638"/>
                  <a:gd name="T20" fmla="*/ 944 w 1880"/>
                  <a:gd name="T21" fmla="*/ 2319 h 2638"/>
                  <a:gd name="T22" fmla="*/ 953 w 1880"/>
                  <a:gd name="T23" fmla="*/ 2443 h 2638"/>
                  <a:gd name="T24" fmla="*/ 1094 w 1880"/>
                  <a:gd name="T25" fmla="*/ 2513 h 2638"/>
                  <a:gd name="T26" fmla="*/ 1253 w 1880"/>
                  <a:gd name="T27" fmla="*/ 2505 h 2638"/>
                  <a:gd name="T28" fmla="*/ 1297 w 1880"/>
                  <a:gd name="T29" fmla="*/ 2610 h 2638"/>
                  <a:gd name="T30" fmla="*/ 1411 w 1880"/>
                  <a:gd name="T31" fmla="*/ 2619 h 2638"/>
                  <a:gd name="T32" fmla="*/ 1517 w 1880"/>
                  <a:gd name="T33" fmla="*/ 2628 h 2638"/>
                  <a:gd name="T34" fmla="*/ 1614 w 1880"/>
                  <a:gd name="T35" fmla="*/ 2469 h 2638"/>
                  <a:gd name="T36" fmla="*/ 1711 w 1880"/>
                  <a:gd name="T37" fmla="*/ 2434 h 2638"/>
                  <a:gd name="T38" fmla="*/ 1826 w 1880"/>
                  <a:gd name="T39" fmla="*/ 2487 h 2638"/>
                  <a:gd name="T40" fmla="*/ 1773 w 1880"/>
                  <a:gd name="T41" fmla="*/ 2249 h 2638"/>
                  <a:gd name="T42" fmla="*/ 1738 w 1880"/>
                  <a:gd name="T43" fmla="*/ 2125 h 2638"/>
                  <a:gd name="T44" fmla="*/ 1632 w 1880"/>
                  <a:gd name="T45" fmla="*/ 2063 h 2638"/>
                  <a:gd name="T46" fmla="*/ 1429 w 1880"/>
                  <a:gd name="T47" fmla="*/ 2055 h 2638"/>
                  <a:gd name="T48" fmla="*/ 1341 w 1880"/>
                  <a:gd name="T49" fmla="*/ 1940 h 2638"/>
                  <a:gd name="T50" fmla="*/ 1332 w 1880"/>
                  <a:gd name="T51" fmla="*/ 1816 h 2638"/>
                  <a:gd name="T52" fmla="*/ 1332 w 1880"/>
                  <a:gd name="T53" fmla="*/ 1675 h 2638"/>
                  <a:gd name="T54" fmla="*/ 1341 w 1880"/>
                  <a:gd name="T55" fmla="*/ 1535 h 2638"/>
                  <a:gd name="T56" fmla="*/ 1403 w 1880"/>
                  <a:gd name="T57" fmla="*/ 1403 h 2638"/>
                  <a:gd name="T58" fmla="*/ 1420 w 1880"/>
                  <a:gd name="T59" fmla="*/ 1288 h 2638"/>
                  <a:gd name="T60" fmla="*/ 1473 w 1880"/>
                  <a:gd name="T61" fmla="*/ 1164 h 2638"/>
                  <a:gd name="T62" fmla="*/ 1429 w 1880"/>
                  <a:gd name="T63" fmla="*/ 1014 h 2638"/>
                  <a:gd name="T64" fmla="*/ 997 w 1880"/>
                  <a:gd name="T65" fmla="*/ 406 h 2638"/>
                  <a:gd name="T66" fmla="*/ 901 w 1880"/>
                  <a:gd name="T67" fmla="*/ 194 h 2638"/>
                  <a:gd name="T68" fmla="*/ 786 w 1880"/>
                  <a:gd name="T69" fmla="*/ 211 h 2638"/>
                  <a:gd name="T70" fmla="*/ 689 w 1880"/>
                  <a:gd name="T71" fmla="*/ 167 h 2638"/>
                  <a:gd name="T72" fmla="*/ 698 w 1880"/>
                  <a:gd name="T73" fmla="*/ 79 h 2638"/>
                  <a:gd name="T74" fmla="*/ 574 w 1880"/>
                  <a:gd name="T75" fmla="*/ 61 h 2638"/>
                  <a:gd name="T76" fmla="*/ 424 w 1880"/>
                  <a:gd name="T77" fmla="*/ 141 h 2638"/>
                  <a:gd name="T78" fmla="*/ 212 w 1880"/>
                  <a:gd name="T79" fmla="*/ 167 h 2638"/>
                  <a:gd name="T80" fmla="*/ 177 w 1880"/>
                  <a:gd name="T81" fmla="*/ 229 h 2638"/>
                  <a:gd name="T82" fmla="*/ 159 w 1880"/>
                  <a:gd name="T83" fmla="*/ 370 h 2638"/>
                  <a:gd name="T84" fmla="*/ 177 w 1880"/>
                  <a:gd name="T85" fmla="*/ 511 h 2638"/>
                  <a:gd name="T86" fmla="*/ 142 w 1880"/>
                  <a:gd name="T87" fmla="*/ 608 h 2638"/>
                  <a:gd name="T88" fmla="*/ 106 w 1880"/>
                  <a:gd name="T89" fmla="*/ 697 h 2638"/>
                  <a:gd name="T90" fmla="*/ 53 w 1880"/>
                  <a:gd name="T91" fmla="*/ 820 h 2638"/>
                  <a:gd name="T92" fmla="*/ 106 w 1880"/>
                  <a:gd name="T93" fmla="*/ 908 h 2638"/>
                  <a:gd name="T94" fmla="*/ 124 w 1880"/>
                  <a:gd name="T95" fmla="*/ 1041 h 2638"/>
                  <a:gd name="T96" fmla="*/ 203 w 1880"/>
                  <a:gd name="T97" fmla="*/ 997 h 2638"/>
                  <a:gd name="T98" fmla="*/ 300 w 1880"/>
                  <a:gd name="T99" fmla="*/ 970 h 2638"/>
                  <a:gd name="T100" fmla="*/ 239 w 1880"/>
                  <a:gd name="T101" fmla="*/ 1156 h 2638"/>
                  <a:gd name="T102" fmla="*/ 230 w 1880"/>
                  <a:gd name="T103" fmla="*/ 1314 h 2638"/>
                  <a:gd name="T104" fmla="*/ 353 w 1880"/>
                  <a:gd name="T105" fmla="*/ 1447 h 2638"/>
                  <a:gd name="T106" fmla="*/ 300 w 1880"/>
                  <a:gd name="T107" fmla="*/ 1535 h 2638"/>
                  <a:gd name="T108" fmla="*/ 292 w 1880"/>
                  <a:gd name="T109" fmla="*/ 1666 h 2638"/>
                  <a:gd name="T110" fmla="*/ 186 w 1880"/>
                  <a:gd name="T111" fmla="*/ 1772 h 2638"/>
                  <a:gd name="T112" fmla="*/ 62 w 1880"/>
                  <a:gd name="T113" fmla="*/ 1755 h 2638"/>
                  <a:gd name="T114" fmla="*/ 18 w 1880"/>
                  <a:gd name="T115" fmla="*/ 1781 h 2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80" h="2638">
                    <a:moveTo>
                      <a:pt x="18" y="1781"/>
                    </a:moveTo>
                    <a:lnTo>
                      <a:pt x="62" y="1825"/>
                    </a:lnTo>
                    <a:lnTo>
                      <a:pt x="133" y="1887"/>
                    </a:lnTo>
                    <a:lnTo>
                      <a:pt x="203" y="1922"/>
                    </a:lnTo>
                    <a:lnTo>
                      <a:pt x="265" y="1905"/>
                    </a:lnTo>
                    <a:lnTo>
                      <a:pt x="336" y="1931"/>
                    </a:lnTo>
                    <a:lnTo>
                      <a:pt x="398" y="1922"/>
                    </a:lnTo>
                    <a:lnTo>
                      <a:pt x="415" y="1869"/>
                    </a:lnTo>
                    <a:lnTo>
                      <a:pt x="450" y="1807"/>
                    </a:lnTo>
                    <a:lnTo>
                      <a:pt x="556" y="1825"/>
                    </a:lnTo>
                    <a:lnTo>
                      <a:pt x="627" y="1825"/>
                    </a:lnTo>
                    <a:lnTo>
                      <a:pt x="689" y="1807"/>
                    </a:lnTo>
                    <a:lnTo>
                      <a:pt x="733" y="1869"/>
                    </a:lnTo>
                    <a:lnTo>
                      <a:pt x="733" y="1905"/>
                    </a:lnTo>
                    <a:lnTo>
                      <a:pt x="786" y="1931"/>
                    </a:lnTo>
                    <a:lnTo>
                      <a:pt x="839" y="1975"/>
                    </a:lnTo>
                    <a:lnTo>
                      <a:pt x="848" y="2019"/>
                    </a:lnTo>
                    <a:lnTo>
                      <a:pt x="865" y="2055"/>
                    </a:lnTo>
                    <a:lnTo>
                      <a:pt x="918" y="2116"/>
                    </a:lnTo>
                    <a:lnTo>
                      <a:pt x="909" y="2178"/>
                    </a:lnTo>
                    <a:lnTo>
                      <a:pt x="892" y="2249"/>
                    </a:lnTo>
                    <a:lnTo>
                      <a:pt x="944" y="2319"/>
                    </a:lnTo>
                    <a:lnTo>
                      <a:pt x="909" y="2399"/>
                    </a:lnTo>
                    <a:lnTo>
                      <a:pt x="953" y="2443"/>
                    </a:lnTo>
                    <a:lnTo>
                      <a:pt x="1005" y="2496"/>
                    </a:lnTo>
                    <a:lnTo>
                      <a:pt x="1094" y="2513"/>
                    </a:lnTo>
                    <a:lnTo>
                      <a:pt x="1182" y="2513"/>
                    </a:lnTo>
                    <a:lnTo>
                      <a:pt x="1253" y="2505"/>
                    </a:lnTo>
                    <a:lnTo>
                      <a:pt x="1261" y="2558"/>
                    </a:lnTo>
                    <a:lnTo>
                      <a:pt x="1297" y="2610"/>
                    </a:lnTo>
                    <a:lnTo>
                      <a:pt x="1350" y="2610"/>
                    </a:lnTo>
                    <a:lnTo>
                      <a:pt x="1411" y="2619"/>
                    </a:lnTo>
                    <a:lnTo>
                      <a:pt x="1464" y="2637"/>
                    </a:lnTo>
                    <a:lnTo>
                      <a:pt x="1517" y="2628"/>
                    </a:lnTo>
                    <a:lnTo>
                      <a:pt x="1570" y="2540"/>
                    </a:lnTo>
                    <a:lnTo>
                      <a:pt x="1614" y="2469"/>
                    </a:lnTo>
                    <a:lnTo>
                      <a:pt x="1685" y="2505"/>
                    </a:lnTo>
                    <a:lnTo>
                      <a:pt x="1711" y="2434"/>
                    </a:lnTo>
                    <a:lnTo>
                      <a:pt x="1773" y="2452"/>
                    </a:lnTo>
                    <a:lnTo>
                      <a:pt x="1826" y="2487"/>
                    </a:lnTo>
                    <a:lnTo>
                      <a:pt x="1879" y="2452"/>
                    </a:lnTo>
                    <a:lnTo>
                      <a:pt x="1773" y="2249"/>
                    </a:lnTo>
                    <a:lnTo>
                      <a:pt x="1703" y="2178"/>
                    </a:lnTo>
                    <a:lnTo>
                      <a:pt x="1738" y="2125"/>
                    </a:lnTo>
                    <a:lnTo>
                      <a:pt x="1703" y="2063"/>
                    </a:lnTo>
                    <a:lnTo>
                      <a:pt x="1632" y="2063"/>
                    </a:lnTo>
                    <a:lnTo>
                      <a:pt x="1517" y="2063"/>
                    </a:lnTo>
                    <a:lnTo>
                      <a:pt x="1429" y="2055"/>
                    </a:lnTo>
                    <a:lnTo>
                      <a:pt x="1447" y="1993"/>
                    </a:lnTo>
                    <a:lnTo>
                      <a:pt x="1341" y="1940"/>
                    </a:lnTo>
                    <a:lnTo>
                      <a:pt x="1376" y="1896"/>
                    </a:lnTo>
                    <a:lnTo>
                      <a:pt x="1332" y="1816"/>
                    </a:lnTo>
                    <a:lnTo>
                      <a:pt x="1358" y="1755"/>
                    </a:lnTo>
                    <a:lnTo>
                      <a:pt x="1332" y="1675"/>
                    </a:lnTo>
                    <a:lnTo>
                      <a:pt x="1367" y="1596"/>
                    </a:lnTo>
                    <a:lnTo>
                      <a:pt x="1341" y="1535"/>
                    </a:lnTo>
                    <a:lnTo>
                      <a:pt x="1350" y="1438"/>
                    </a:lnTo>
                    <a:lnTo>
                      <a:pt x="1403" y="1403"/>
                    </a:lnTo>
                    <a:lnTo>
                      <a:pt x="1456" y="1332"/>
                    </a:lnTo>
                    <a:lnTo>
                      <a:pt x="1420" y="1288"/>
                    </a:lnTo>
                    <a:lnTo>
                      <a:pt x="1464" y="1226"/>
                    </a:lnTo>
                    <a:lnTo>
                      <a:pt x="1473" y="1164"/>
                    </a:lnTo>
                    <a:lnTo>
                      <a:pt x="1456" y="1085"/>
                    </a:lnTo>
                    <a:lnTo>
                      <a:pt x="1429" y="1014"/>
                    </a:lnTo>
                    <a:lnTo>
                      <a:pt x="1094" y="732"/>
                    </a:lnTo>
                    <a:lnTo>
                      <a:pt x="997" y="406"/>
                    </a:lnTo>
                    <a:lnTo>
                      <a:pt x="970" y="229"/>
                    </a:lnTo>
                    <a:lnTo>
                      <a:pt x="901" y="194"/>
                    </a:lnTo>
                    <a:lnTo>
                      <a:pt x="830" y="167"/>
                    </a:lnTo>
                    <a:lnTo>
                      <a:pt x="786" y="211"/>
                    </a:lnTo>
                    <a:lnTo>
                      <a:pt x="724" y="229"/>
                    </a:lnTo>
                    <a:lnTo>
                      <a:pt x="689" y="167"/>
                    </a:lnTo>
                    <a:lnTo>
                      <a:pt x="733" y="132"/>
                    </a:lnTo>
                    <a:lnTo>
                      <a:pt x="698" y="79"/>
                    </a:lnTo>
                    <a:lnTo>
                      <a:pt x="645" y="0"/>
                    </a:lnTo>
                    <a:lnTo>
                      <a:pt x="574" y="61"/>
                    </a:lnTo>
                    <a:lnTo>
                      <a:pt x="512" y="106"/>
                    </a:lnTo>
                    <a:lnTo>
                      <a:pt x="424" y="141"/>
                    </a:lnTo>
                    <a:lnTo>
                      <a:pt x="327" y="176"/>
                    </a:lnTo>
                    <a:lnTo>
                      <a:pt x="212" y="167"/>
                    </a:lnTo>
                    <a:lnTo>
                      <a:pt x="168" y="167"/>
                    </a:lnTo>
                    <a:lnTo>
                      <a:pt x="177" y="229"/>
                    </a:lnTo>
                    <a:lnTo>
                      <a:pt x="177" y="317"/>
                    </a:lnTo>
                    <a:lnTo>
                      <a:pt x="159" y="370"/>
                    </a:lnTo>
                    <a:lnTo>
                      <a:pt x="168" y="450"/>
                    </a:lnTo>
                    <a:lnTo>
                      <a:pt x="177" y="511"/>
                    </a:lnTo>
                    <a:lnTo>
                      <a:pt x="186" y="582"/>
                    </a:lnTo>
                    <a:lnTo>
                      <a:pt x="142" y="608"/>
                    </a:lnTo>
                    <a:lnTo>
                      <a:pt x="142" y="653"/>
                    </a:lnTo>
                    <a:lnTo>
                      <a:pt x="106" y="697"/>
                    </a:lnTo>
                    <a:lnTo>
                      <a:pt x="71" y="750"/>
                    </a:lnTo>
                    <a:lnTo>
                      <a:pt x="53" y="820"/>
                    </a:lnTo>
                    <a:lnTo>
                      <a:pt x="71" y="864"/>
                    </a:lnTo>
                    <a:lnTo>
                      <a:pt x="106" y="908"/>
                    </a:lnTo>
                    <a:lnTo>
                      <a:pt x="133" y="961"/>
                    </a:lnTo>
                    <a:lnTo>
                      <a:pt x="124" y="1041"/>
                    </a:lnTo>
                    <a:lnTo>
                      <a:pt x="186" y="1067"/>
                    </a:lnTo>
                    <a:lnTo>
                      <a:pt x="203" y="997"/>
                    </a:lnTo>
                    <a:lnTo>
                      <a:pt x="239" y="926"/>
                    </a:lnTo>
                    <a:lnTo>
                      <a:pt x="300" y="970"/>
                    </a:lnTo>
                    <a:lnTo>
                      <a:pt x="283" y="1076"/>
                    </a:lnTo>
                    <a:lnTo>
                      <a:pt x="239" y="1156"/>
                    </a:lnTo>
                    <a:lnTo>
                      <a:pt x="230" y="1244"/>
                    </a:lnTo>
                    <a:lnTo>
                      <a:pt x="230" y="1314"/>
                    </a:lnTo>
                    <a:lnTo>
                      <a:pt x="274" y="1376"/>
                    </a:lnTo>
                    <a:lnTo>
                      <a:pt x="353" y="1447"/>
                    </a:lnTo>
                    <a:lnTo>
                      <a:pt x="353" y="1517"/>
                    </a:lnTo>
                    <a:lnTo>
                      <a:pt x="300" y="1535"/>
                    </a:lnTo>
                    <a:lnTo>
                      <a:pt x="309" y="1613"/>
                    </a:lnTo>
                    <a:lnTo>
                      <a:pt x="292" y="1666"/>
                    </a:lnTo>
                    <a:lnTo>
                      <a:pt x="221" y="1728"/>
                    </a:lnTo>
                    <a:lnTo>
                      <a:pt x="186" y="1772"/>
                    </a:lnTo>
                    <a:lnTo>
                      <a:pt x="133" y="1799"/>
                    </a:lnTo>
                    <a:lnTo>
                      <a:pt x="62" y="1755"/>
                    </a:lnTo>
                    <a:lnTo>
                      <a:pt x="0" y="1728"/>
                    </a:lnTo>
                    <a:lnTo>
                      <a:pt x="18" y="1781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endParaRPr lang="es-CO" sz="800" dirty="0"/>
              </a:p>
              <a:p>
                <a:endParaRPr lang="es-CO" sz="800" dirty="0">
                  <a:solidFill>
                    <a:schemeClr val="bg1"/>
                  </a:solidFill>
                </a:endParaRPr>
              </a:p>
              <a:p>
                <a:endParaRPr lang="es-CO" sz="800" dirty="0">
                  <a:solidFill>
                    <a:schemeClr val="bg1"/>
                  </a:solidFill>
                </a:endParaRPr>
              </a:p>
              <a:p>
                <a:endParaRPr lang="es-CO" sz="800" dirty="0">
                  <a:solidFill>
                    <a:schemeClr val="bg1"/>
                  </a:solidFill>
                </a:endParaRPr>
              </a:p>
              <a:p>
                <a:endParaRPr lang="es-CO" sz="800" dirty="0">
                  <a:solidFill>
                    <a:schemeClr val="bg1"/>
                  </a:solidFill>
                </a:endParaRPr>
              </a:p>
              <a:p>
                <a:endParaRPr lang="es-CO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Freeform 20">
                <a:extLst>
                  <a:ext uri="{FF2B5EF4-FFF2-40B4-BE49-F238E27FC236}">
                    <a16:creationId xmlns:a16="http://schemas.microsoft.com/office/drawing/2014/main" id="{73E25817-0F9E-4ABE-9A41-B62EB5FC1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551" y="3331541"/>
                <a:ext cx="603360" cy="859680"/>
              </a:xfrm>
              <a:custGeom>
                <a:avLst/>
                <a:gdLst>
                  <a:gd name="T0" fmla="*/ 1845 w 1846"/>
                  <a:gd name="T1" fmla="*/ 1536 h 2631"/>
                  <a:gd name="T2" fmla="*/ 1792 w 1846"/>
                  <a:gd name="T3" fmla="*/ 1395 h 2631"/>
                  <a:gd name="T4" fmla="*/ 1845 w 1846"/>
                  <a:gd name="T5" fmla="*/ 1262 h 2631"/>
                  <a:gd name="T6" fmla="*/ 1756 w 1846"/>
                  <a:gd name="T7" fmla="*/ 1156 h 2631"/>
                  <a:gd name="T8" fmla="*/ 1642 w 1846"/>
                  <a:gd name="T9" fmla="*/ 1218 h 2631"/>
                  <a:gd name="T10" fmla="*/ 1527 w 1846"/>
                  <a:gd name="T11" fmla="*/ 1156 h 2631"/>
                  <a:gd name="T12" fmla="*/ 1403 w 1846"/>
                  <a:gd name="T13" fmla="*/ 1033 h 2631"/>
                  <a:gd name="T14" fmla="*/ 1448 w 1846"/>
                  <a:gd name="T15" fmla="*/ 865 h 2631"/>
                  <a:gd name="T16" fmla="*/ 1439 w 1846"/>
                  <a:gd name="T17" fmla="*/ 750 h 2631"/>
                  <a:gd name="T18" fmla="*/ 1456 w 1846"/>
                  <a:gd name="T19" fmla="*/ 600 h 2631"/>
                  <a:gd name="T20" fmla="*/ 1465 w 1846"/>
                  <a:gd name="T21" fmla="*/ 459 h 2631"/>
                  <a:gd name="T22" fmla="*/ 1527 w 1846"/>
                  <a:gd name="T23" fmla="*/ 353 h 2631"/>
                  <a:gd name="T24" fmla="*/ 1545 w 1846"/>
                  <a:gd name="T25" fmla="*/ 239 h 2631"/>
                  <a:gd name="T26" fmla="*/ 1509 w 1846"/>
                  <a:gd name="T27" fmla="*/ 124 h 2631"/>
                  <a:gd name="T28" fmla="*/ 1483 w 1846"/>
                  <a:gd name="T29" fmla="*/ 0 h 2631"/>
                  <a:gd name="T30" fmla="*/ 1333 w 1846"/>
                  <a:gd name="T31" fmla="*/ 18 h 2631"/>
                  <a:gd name="T32" fmla="*/ 1156 w 1846"/>
                  <a:gd name="T33" fmla="*/ 36 h 2631"/>
                  <a:gd name="T34" fmla="*/ 1050 w 1846"/>
                  <a:gd name="T35" fmla="*/ 150 h 2631"/>
                  <a:gd name="T36" fmla="*/ 927 w 1846"/>
                  <a:gd name="T37" fmla="*/ 203 h 2631"/>
                  <a:gd name="T38" fmla="*/ 794 w 1846"/>
                  <a:gd name="T39" fmla="*/ 248 h 2631"/>
                  <a:gd name="T40" fmla="*/ 812 w 1846"/>
                  <a:gd name="T41" fmla="*/ 406 h 2631"/>
                  <a:gd name="T42" fmla="*/ 821 w 1846"/>
                  <a:gd name="T43" fmla="*/ 512 h 2631"/>
                  <a:gd name="T44" fmla="*/ 759 w 1846"/>
                  <a:gd name="T45" fmla="*/ 636 h 2631"/>
                  <a:gd name="T46" fmla="*/ 786 w 1846"/>
                  <a:gd name="T47" fmla="*/ 724 h 2631"/>
                  <a:gd name="T48" fmla="*/ 680 w 1846"/>
                  <a:gd name="T49" fmla="*/ 812 h 2631"/>
                  <a:gd name="T50" fmla="*/ 547 w 1846"/>
                  <a:gd name="T51" fmla="*/ 945 h 2631"/>
                  <a:gd name="T52" fmla="*/ 539 w 1846"/>
                  <a:gd name="T53" fmla="*/ 1077 h 2631"/>
                  <a:gd name="T54" fmla="*/ 433 w 1846"/>
                  <a:gd name="T55" fmla="*/ 1271 h 2631"/>
                  <a:gd name="T56" fmla="*/ 397 w 1846"/>
                  <a:gd name="T57" fmla="*/ 1403 h 2631"/>
                  <a:gd name="T58" fmla="*/ 397 w 1846"/>
                  <a:gd name="T59" fmla="*/ 1500 h 2631"/>
                  <a:gd name="T60" fmla="*/ 265 w 1846"/>
                  <a:gd name="T61" fmla="*/ 1562 h 2631"/>
                  <a:gd name="T62" fmla="*/ 177 w 1846"/>
                  <a:gd name="T63" fmla="*/ 1721 h 2631"/>
                  <a:gd name="T64" fmla="*/ 106 w 1846"/>
                  <a:gd name="T65" fmla="*/ 1889 h 2631"/>
                  <a:gd name="T66" fmla="*/ 80 w 1846"/>
                  <a:gd name="T67" fmla="*/ 2065 h 2631"/>
                  <a:gd name="T68" fmla="*/ 53 w 1846"/>
                  <a:gd name="T69" fmla="*/ 2242 h 2631"/>
                  <a:gd name="T70" fmla="*/ 0 w 1846"/>
                  <a:gd name="T71" fmla="*/ 2383 h 2631"/>
                  <a:gd name="T72" fmla="*/ 18 w 1846"/>
                  <a:gd name="T73" fmla="*/ 2542 h 2631"/>
                  <a:gd name="T74" fmla="*/ 159 w 1846"/>
                  <a:gd name="T75" fmla="*/ 2630 h 2631"/>
                  <a:gd name="T76" fmla="*/ 283 w 1846"/>
                  <a:gd name="T77" fmla="*/ 2568 h 2631"/>
                  <a:gd name="T78" fmla="*/ 389 w 1846"/>
                  <a:gd name="T79" fmla="*/ 2551 h 2631"/>
                  <a:gd name="T80" fmla="*/ 503 w 1846"/>
                  <a:gd name="T81" fmla="*/ 2453 h 2631"/>
                  <a:gd name="T82" fmla="*/ 609 w 1846"/>
                  <a:gd name="T83" fmla="*/ 2392 h 2631"/>
                  <a:gd name="T84" fmla="*/ 653 w 1846"/>
                  <a:gd name="T85" fmla="*/ 2277 h 2631"/>
                  <a:gd name="T86" fmla="*/ 794 w 1846"/>
                  <a:gd name="T87" fmla="*/ 2171 h 2631"/>
                  <a:gd name="T88" fmla="*/ 945 w 1846"/>
                  <a:gd name="T89" fmla="*/ 2145 h 2631"/>
                  <a:gd name="T90" fmla="*/ 1042 w 1846"/>
                  <a:gd name="T91" fmla="*/ 2136 h 2631"/>
                  <a:gd name="T92" fmla="*/ 1209 w 1846"/>
                  <a:gd name="T93" fmla="*/ 2092 h 2631"/>
                  <a:gd name="T94" fmla="*/ 1209 w 1846"/>
                  <a:gd name="T95" fmla="*/ 2180 h 2631"/>
                  <a:gd name="T96" fmla="*/ 1245 w 1846"/>
                  <a:gd name="T97" fmla="*/ 2268 h 2631"/>
                  <a:gd name="T98" fmla="*/ 1430 w 1846"/>
                  <a:gd name="T99" fmla="*/ 2233 h 2631"/>
                  <a:gd name="T100" fmla="*/ 1509 w 1846"/>
                  <a:gd name="T101" fmla="*/ 2109 h 2631"/>
                  <a:gd name="T102" fmla="*/ 1553 w 1846"/>
                  <a:gd name="T103" fmla="*/ 1986 h 2631"/>
                  <a:gd name="T104" fmla="*/ 1598 w 1846"/>
                  <a:gd name="T105" fmla="*/ 1871 h 2631"/>
                  <a:gd name="T106" fmla="*/ 1712 w 1846"/>
                  <a:gd name="T107" fmla="*/ 1774 h 2631"/>
                  <a:gd name="T108" fmla="*/ 1792 w 1846"/>
                  <a:gd name="T109" fmla="*/ 1650 h 2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46" h="2631">
                    <a:moveTo>
                      <a:pt x="1792" y="1650"/>
                    </a:moveTo>
                    <a:lnTo>
                      <a:pt x="1845" y="1536"/>
                    </a:lnTo>
                    <a:lnTo>
                      <a:pt x="1809" y="1474"/>
                    </a:lnTo>
                    <a:lnTo>
                      <a:pt x="1792" y="1395"/>
                    </a:lnTo>
                    <a:lnTo>
                      <a:pt x="1845" y="1342"/>
                    </a:lnTo>
                    <a:lnTo>
                      <a:pt x="1845" y="1262"/>
                    </a:lnTo>
                    <a:lnTo>
                      <a:pt x="1809" y="1209"/>
                    </a:lnTo>
                    <a:lnTo>
                      <a:pt x="1756" y="1156"/>
                    </a:lnTo>
                    <a:lnTo>
                      <a:pt x="1703" y="1183"/>
                    </a:lnTo>
                    <a:lnTo>
                      <a:pt x="1642" y="1218"/>
                    </a:lnTo>
                    <a:lnTo>
                      <a:pt x="1571" y="1209"/>
                    </a:lnTo>
                    <a:lnTo>
                      <a:pt x="1527" y="1156"/>
                    </a:lnTo>
                    <a:lnTo>
                      <a:pt x="1456" y="1139"/>
                    </a:lnTo>
                    <a:lnTo>
                      <a:pt x="1403" y="1033"/>
                    </a:lnTo>
                    <a:lnTo>
                      <a:pt x="1430" y="962"/>
                    </a:lnTo>
                    <a:lnTo>
                      <a:pt x="1448" y="865"/>
                    </a:lnTo>
                    <a:lnTo>
                      <a:pt x="1439" y="830"/>
                    </a:lnTo>
                    <a:lnTo>
                      <a:pt x="1439" y="750"/>
                    </a:lnTo>
                    <a:lnTo>
                      <a:pt x="1439" y="671"/>
                    </a:lnTo>
                    <a:lnTo>
                      <a:pt x="1456" y="600"/>
                    </a:lnTo>
                    <a:lnTo>
                      <a:pt x="1483" y="521"/>
                    </a:lnTo>
                    <a:lnTo>
                      <a:pt x="1465" y="459"/>
                    </a:lnTo>
                    <a:lnTo>
                      <a:pt x="1483" y="398"/>
                    </a:lnTo>
                    <a:lnTo>
                      <a:pt x="1527" y="353"/>
                    </a:lnTo>
                    <a:lnTo>
                      <a:pt x="1509" y="283"/>
                    </a:lnTo>
                    <a:lnTo>
                      <a:pt x="1545" y="239"/>
                    </a:lnTo>
                    <a:lnTo>
                      <a:pt x="1518" y="186"/>
                    </a:lnTo>
                    <a:lnTo>
                      <a:pt x="1509" y="124"/>
                    </a:lnTo>
                    <a:lnTo>
                      <a:pt x="1509" y="45"/>
                    </a:lnTo>
                    <a:lnTo>
                      <a:pt x="1483" y="0"/>
                    </a:lnTo>
                    <a:lnTo>
                      <a:pt x="1448" y="18"/>
                    </a:lnTo>
                    <a:lnTo>
                      <a:pt x="1333" y="18"/>
                    </a:lnTo>
                    <a:lnTo>
                      <a:pt x="1227" y="9"/>
                    </a:lnTo>
                    <a:lnTo>
                      <a:pt x="1156" y="36"/>
                    </a:lnTo>
                    <a:lnTo>
                      <a:pt x="1112" y="80"/>
                    </a:lnTo>
                    <a:lnTo>
                      <a:pt x="1050" y="150"/>
                    </a:lnTo>
                    <a:lnTo>
                      <a:pt x="971" y="168"/>
                    </a:lnTo>
                    <a:lnTo>
                      <a:pt x="927" y="203"/>
                    </a:lnTo>
                    <a:lnTo>
                      <a:pt x="839" y="203"/>
                    </a:lnTo>
                    <a:lnTo>
                      <a:pt x="794" y="248"/>
                    </a:lnTo>
                    <a:lnTo>
                      <a:pt x="830" y="336"/>
                    </a:lnTo>
                    <a:lnTo>
                      <a:pt x="812" y="406"/>
                    </a:lnTo>
                    <a:lnTo>
                      <a:pt x="812" y="459"/>
                    </a:lnTo>
                    <a:lnTo>
                      <a:pt x="821" y="512"/>
                    </a:lnTo>
                    <a:lnTo>
                      <a:pt x="759" y="556"/>
                    </a:lnTo>
                    <a:lnTo>
                      <a:pt x="759" y="636"/>
                    </a:lnTo>
                    <a:lnTo>
                      <a:pt x="733" y="680"/>
                    </a:lnTo>
                    <a:lnTo>
                      <a:pt x="786" y="724"/>
                    </a:lnTo>
                    <a:lnTo>
                      <a:pt x="750" y="777"/>
                    </a:lnTo>
                    <a:lnTo>
                      <a:pt x="680" y="812"/>
                    </a:lnTo>
                    <a:lnTo>
                      <a:pt x="609" y="883"/>
                    </a:lnTo>
                    <a:lnTo>
                      <a:pt x="547" y="945"/>
                    </a:lnTo>
                    <a:lnTo>
                      <a:pt x="530" y="1015"/>
                    </a:lnTo>
                    <a:lnTo>
                      <a:pt x="539" y="1077"/>
                    </a:lnTo>
                    <a:lnTo>
                      <a:pt x="486" y="1174"/>
                    </a:lnTo>
                    <a:lnTo>
                      <a:pt x="433" y="1271"/>
                    </a:lnTo>
                    <a:lnTo>
                      <a:pt x="406" y="1333"/>
                    </a:lnTo>
                    <a:lnTo>
                      <a:pt x="397" y="1403"/>
                    </a:lnTo>
                    <a:lnTo>
                      <a:pt x="424" y="1448"/>
                    </a:lnTo>
                    <a:lnTo>
                      <a:pt x="397" y="1500"/>
                    </a:lnTo>
                    <a:lnTo>
                      <a:pt x="353" y="1545"/>
                    </a:lnTo>
                    <a:lnTo>
                      <a:pt x="265" y="1562"/>
                    </a:lnTo>
                    <a:lnTo>
                      <a:pt x="194" y="1624"/>
                    </a:lnTo>
                    <a:lnTo>
                      <a:pt x="177" y="1721"/>
                    </a:lnTo>
                    <a:lnTo>
                      <a:pt x="150" y="1827"/>
                    </a:lnTo>
                    <a:lnTo>
                      <a:pt x="106" y="1889"/>
                    </a:lnTo>
                    <a:lnTo>
                      <a:pt x="115" y="1977"/>
                    </a:lnTo>
                    <a:lnTo>
                      <a:pt x="80" y="2065"/>
                    </a:lnTo>
                    <a:lnTo>
                      <a:pt x="71" y="2153"/>
                    </a:lnTo>
                    <a:lnTo>
                      <a:pt x="53" y="2242"/>
                    </a:lnTo>
                    <a:lnTo>
                      <a:pt x="18" y="2312"/>
                    </a:lnTo>
                    <a:lnTo>
                      <a:pt x="0" y="2383"/>
                    </a:lnTo>
                    <a:lnTo>
                      <a:pt x="9" y="2480"/>
                    </a:lnTo>
                    <a:lnTo>
                      <a:pt x="18" y="2542"/>
                    </a:lnTo>
                    <a:lnTo>
                      <a:pt x="62" y="2603"/>
                    </a:lnTo>
                    <a:lnTo>
                      <a:pt x="159" y="2630"/>
                    </a:lnTo>
                    <a:lnTo>
                      <a:pt x="247" y="2621"/>
                    </a:lnTo>
                    <a:lnTo>
                      <a:pt x="283" y="2568"/>
                    </a:lnTo>
                    <a:lnTo>
                      <a:pt x="327" y="2533"/>
                    </a:lnTo>
                    <a:lnTo>
                      <a:pt x="389" y="2551"/>
                    </a:lnTo>
                    <a:lnTo>
                      <a:pt x="433" y="2480"/>
                    </a:lnTo>
                    <a:lnTo>
                      <a:pt x="503" y="2453"/>
                    </a:lnTo>
                    <a:lnTo>
                      <a:pt x="592" y="2436"/>
                    </a:lnTo>
                    <a:lnTo>
                      <a:pt x="609" y="2392"/>
                    </a:lnTo>
                    <a:lnTo>
                      <a:pt x="592" y="2330"/>
                    </a:lnTo>
                    <a:lnTo>
                      <a:pt x="653" y="2277"/>
                    </a:lnTo>
                    <a:lnTo>
                      <a:pt x="724" y="2233"/>
                    </a:lnTo>
                    <a:lnTo>
                      <a:pt x="794" y="2171"/>
                    </a:lnTo>
                    <a:lnTo>
                      <a:pt x="847" y="2136"/>
                    </a:lnTo>
                    <a:lnTo>
                      <a:pt x="945" y="2145"/>
                    </a:lnTo>
                    <a:lnTo>
                      <a:pt x="989" y="2189"/>
                    </a:lnTo>
                    <a:lnTo>
                      <a:pt x="1042" y="2136"/>
                    </a:lnTo>
                    <a:lnTo>
                      <a:pt x="1130" y="2100"/>
                    </a:lnTo>
                    <a:lnTo>
                      <a:pt x="1209" y="2092"/>
                    </a:lnTo>
                    <a:lnTo>
                      <a:pt x="1262" y="2145"/>
                    </a:lnTo>
                    <a:lnTo>
                      <a:pt x="1209" y="2180"/>
                    </a:lnTo>
                    <a:lnTo>
                      <a:pt x="1183" y="2233"/>
                    </a:lnTo>
                    <a:lnTo>
                      <a:pt x="1245" y="2268"/>
                    </a:lnTo>
                    <a:lnTo>
                      <a:pt x="1359" y="2268"/>
                    </a:lnTo>
                    <a:lnTo>
                      <a:pt x="1430" y="2233"/>
                    </a:lnTo>
                    <a:lnTo>
                      <a:pt x="1465" y="2180"/>
                    </a:lnTo>
                    <a:lnTo>
                      <a:pt x="1509" y="2109"/>
                    </a:lnTo>
                    <a:lnTo>
                      <a:pt x="1553" y="2048"/>
                    </a:lnTo>
                    <a:lnTo>
                      <a:pt x="1553" y="1986"/>
                    </a:lnTo>
                    <a:lnTo>
                      <a:pt x="1580" y="1942"/>
                    </a:lnTo>
                    <a:lnTo>
                      <a:pt x="1598" y="1871"/>
                    </a:lnTo>
                    <a:lnTo>
                      <a:pt x="1650" y="1827"/>
                    </a:lnTo>
                    <a:lnTo>
                      <a:pt x="1712" y="1774"/>
                    </a:lnTo>
                    <a:lnTo>
                      <a:pt x="1783" y="1712"/>
                    </a:lnTo>
                    <a:lnTo>
                      <a:pt x="1792" y="165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s-CO" sz="800" dirty="0"/>
              </a:p>
              <a:p>
                <a:pPr algn="ctr"/>
                <a:endParaRPr lang="es-CO" sz="800" dirty="0"/>
              </a:p>
            </p:txBody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72735E66-32C9-41B4-B735-EBC5EB1DA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070" y="3268181"/>
                <a:ext cx="380160" cy="316800"/>
              </a:xfrm>
              <a:custGeom>
                <a:avLst/>
                <a:gdLst>
                  <a:gd name="T0" fmla="*/ 221 w 1166"/>
                  <a:gd name="T1" fmla="*/ 592 h 972"/>
                  <a:gd name="T2" fmla="*/ 150 w 1166"/>
                  <a:gd name="T3" fmla="*/ 547 h 972"/>
                  <a:gd name="T4" fmla="*/ 142 w 1166"/>
                  <a:gd name="T5" fmla="*/ 477 h 972"/>
                  <a:gd name="T6" fmla="*/ 97 w 1166"/>
                  <a:gd name="T7" fmla="*/ 406 h 972"/>
                  <a:gd name="T8" fmla="*/ 44 w 1166"/>
                  <a:gd name="T9" fmla="*/ 362 h 972"/>
                  <a:gd name="T10" fmla="*/ 0 w 1166"/>
                  <a:gd name="T11" fmla="*/ 292 h 972"/>
                  <a:gd name="T12" fmla="*/ 80 w 1166"/>
                  <a:gd name="T13" fmla="*/ 247 h 972"/>
                  <a:gd name="T14" fmla="*/ 124 w 1166"/>
                  <a:gd name="T15" fmla="*/ 186 h 972"/>
                  <a:gd name="T16" fmla="*/ 177 w 1166"/>
                  <a:gd name="T17" fmla="*/ 133 h 972"/>
                  <a:gd name="T18" fmla="*/ 230 w 1166"/>
                  <a:gd name="T19" fmla="*/ 133 h 972"/>
                  <a:gd name="T20" fmla="*/ 283 w 1166"/>
                  <a:gd name="T21" fmla="*/ 80 h 972"/>
                  <a:gd name="T22" fmla="*/ 389 w 1166"/>
                  <a:gd name="T23" fmla="*/ 80 h 972"/>
                  <a:gd name="T24" fmla="*/ 362 w 1166"/>
                  <a:gd name="T25" fmla="*/ 0 h 972"/>
                  <a:gd name="T26" fmla="*/ 433 w 1166"/>
                  <a:gd name="T27" fmla="*/ 36 h 972"/>
                  <a:gd name="T28" fmla="*/ 539 w 1166"/>
                  <a:gd name="T29" fmla="*/ 36 h 972"/>
                  <a:gd name="T30" fmla="*/ 574 w 1166"/>
                  <a:gd name="T31" fmla="*/ 106 h 972"/>
                  <a:gd name="T32" fmla="*/ 539 w 1166"/>
                  <a:gd name="T33" fmla="*/ 159 h 972"/>
                  <a:gd name="T34" fmla="*/ 600 w 1166"/>
                  <a:gd name="T35" fmla="*/ 168 h 972"/>
                  <a:gd name="T36" fmla="*/ 662 w 1166"/>
                  <a:gd name="T37" fmla="*/ 133 h 972"/>
                  <a:gd name="T38" fmla="*/ 733 w 1166"/>
                  <a:gd name="T39" fmla="*/ 150 h 972"/>
                  <a:gd name="T40" fmla="*/ 733 w 1166"/>
                  <a:gd name="T41" fmla="*/ 203 h 972"/>
                  <a:gd name="T42" fmla="*/ 627 w 1166"/>
                  <a:gd name="T43" fmla="*/ 256 h 972"/>
                  <a:gd name="T44" fmla="*/ 618 w 1166"/>
                  <a:gd name="T45" fmla="*/ 309 h 972"/>
                  <a:gd name="T46" fmla="*/ 618 w 1166"/>
                  <a:gd name="T47" fmla="*/ 362 h 972"/>
                  <a:gd name="T48" fmla="*/ 600 w 1166"/>
                  <a:gd name="T49" fmla="*/ 433 h 972"/>
                  <a:gd name="T50" fmla="*/ 600 w 1166"/>
                  <a:gd name="T51" fmla="*/ 503 h 972"/>
                  <a:gd name="T52" fmla="*/ 671 w 1166"/>
                  <a:gd name="T53" fmla="*/ 512 h 972"/>
                  <a:gd name="T54" fmla="*/ 724 w 1166"/>
                  <a:gd name="T55" fmla="*/ 530 h 972"/>
                  <a:gd name="T56" fmla="*/ 742 w 1166"/>
                  <a:gd name="T57" fmla="*/ 592 h 972"/>
                  <a:gd name="T58" fmla="*/ 777 w 1166"/>
                  <a:gd name="T59" fmla="*/ 636 h 972"/>
                  <a:gd name="T60" fmla="*/ 900 w 1166"/>
                  <a:gd name="T61" fmla="*/ 618 h 972"/>
                  <a:gd name="T62" fmla="*/ 980 w 1166"/>
                  <a:gd name="T63" fmla="*/ 618 h 972"/>
                  <a:gd name="T64" fmla="*/ 1006 w 1166"/>
                  <a:gd name="T65" fmla="*/ 653 h 972"/>
                  <a:gd name="T66" fmla="*/ 1086 w 1166"/>
                  <a:gd name="T67" fmla="*/ 662 h 972"/>
                  <a:gd name="T68" fmla="*/ 1086 w 1166"/>
                  <a:gd name="T69" fmla="*/ 715 h 972"/>
                  <a:gd name="T70" fmla="*/ 1165 w 1166"/>
                  <a:gd name="T71" fmla="*/ 750 h 972"/>
                  <a:gd name="T72" fmla="*/ 1165 w 1166"/>
                  <a:gd name="T73" fmla="*/ 830 h 972"/>
                  <a:gd name="T74" fmla="*/ 1139 w 1166"/>
                  <a:gd name="T75" fmla="*/ 874 h 972"/>
                  <a:gd name="T76" fmla="*/ 1059 w 1166"/>
                  <a:gd name="T77" fmla="*/ 918 h 972"/>
                  <a:gd name="T78" fmla="*/ 989 w 1166"/>
                  <a:gd name="T79" fmla="*/ 900 h 972"/>
                  <a:gd name="T80" fmla="*/ 909 w 1166"/>
                  <a:gd name="T81" fmla="*/ 883 h 972"/>
                  <a:gd name="T82" fmla="*/ 821 w 1166"/>
                  <a:gd name="T83" fmla="*/ 892 h 972"/>
                  <a:gd name="T84" fmla="*/ 750 w 1166"/>
                  <a:gd name="T85" fmla="*/ 900 h 972"/>
                  <a:gd name="T86" fmla="*/ 768 w 1166"/>
                  <a:gd name="T87" fmla="*/ 936 h 972"/>
                  <a:gd name="T88" fmla="*/ 680 w 1166"/>
                  <a:gd name="T89" fmla="*/ 971 h 972"/>
                  <a:gd name="T90" fmla="*/ 653 w 1166"/>
                  <a:gd name="T91" fmla="*/ 883 h 972"/>
                  <a:gd name="T92" fmla="*/ 592 w 1166"/>
                  <a:gd name="T93" fmla="*/ 865 h 972"/>
                  <a:gd name="T94" fmla="*/ 539 w 1166"/>
                  <a:gd name="T95" fmla="*/ 856 h 972"/>
                  <a:gd name="T96" fmla="*/ 486 w 1166"/>
                  <a:gd name="T97" fmla="*/ 812 h 972"/>
                  <a:gd name="T98" fmla="*/ 512 w 1166"/>
                  <a:gd name="T99" fmla="*/ 715 h 972"/>
                  <a:gd name="T100" fmla="*/ 424 w 1166"/>
                  <a:gd name="T101" fmla="*/ 715 h 972"/>
                  <a:gd name="T102" fmla="*/ 406 w 1166"/>
                  <a:gd name="T103" fmla="*/ 680 h 972"/>
                  <a:gd name="T104" fmla="*/ 353 w 1166"/>
                  <a:gd name="T105" fmla="*/ 618 h 972"/>
                  <a:gd name="T106" fmla="*/ 283 w 1166"/>
                  <a:gd name="T107" fmla="*/ 583 h 972"/>
                  <a:gd name="T108" fmla="*/ 221 w 1166"/>
                  <a:gd name="T109" fmla="*/ 59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66" h="972">
                    <a:moveTo>
                      <a:pt x="221" y="592"/>
                    </a:moveTo>
                    <a:lnTo>
                      <a:pt x="150" y="547"/>
                    </a:lnTo>
                    <a:lnTo>
                      <a:pt x="142" y="477"/>
                    </a:lnTo>
                    <a:lnTo>
                      <a:pt x="97" y="406"/>
                    </a:lnTo>
                    <a:lnTo>
                      <a:pt x="44" y="362"/>
                    </a:lnTo>
                    <a:lnTo>
                      <a:pt x="0" y="292"/>
                    </a:lnTo>
                    <a:lnTo>
                      <a:pt x="80" y="247"/>
                    </a:lnTo>
                    <a:lnTo>
                      <a:pt x="124" y="186"/>
                    </a:lnTo>
                    <a:lnTo>
                      <a:pt x="177" y="133"/>
                    </a:lnTo>
                    <a:lnTo>
                      <a:pt x="230" y="133"/>
                    </a:lnTo>
                    <a:lnTo>
                      <a:pt x="283" y="80"/>
                    </a:lnTo>
                    <a:lnTo>
                      <a:pt x="389" y="80"/>
                    </a:lnTo>
                    <a:lnTo>
                      <a:pt x="362" y="0"/>
                    </a:lnTo>
                    <a:lnTo>
                      <a:pt x="433" y="36"/>
                    </a:lnTo>
                    <a:lnTo>
                      <a:pt x="539" y="36"/>
                    </a:lnTo>
                    <a:lnTo>
                      <a:pt x="574" y="106"/>
                    </a:lnTo>
                    <a:lnTo>
                      <a:pt x="539" y="159"/>
                    </a:lnTo>
                    <a:lnTo>
                      <a:pt x="600" y="168"/>
                    </a:lnTo>
                    <a:lnTo>
                      <a:pt x="662" y="133"/>
                    </a:lnTo>
                    <a:lnTo>
                      <a:pt x="733" y="150"/>
                    </a:lnTo>
                    <a:lnTo>
                      <a:pt x="733" y="203"/>
                    </a:lnTo>
                    <a:lnTo>
                      <a:pt x="627" y="256"/>
                    </a:lnTo>
                    <a:lnTo>
                      <a:pt x="618" y="309"/>
                    </a:lnTo>
                    <a:lnTo>
                      <a:pt x="618" y="362"/>
                    </a:lnTo>
                    <a:lnTo>
                      <a:pt x="600" y="433"/>
                    </a:lnTo>
                    <a:lnTo>
                      <a:pt x="600" y="503"/>
                    </a:lnTo>
                    <a:lnTo>
                      <a:pt x="671" y="512"/>
                    </a:lnTo>
                    <a:lnTo>
                      <a:pt x="724" y="530"/>
                    </a:lnTo>
                    <a:lnTo>
                      <a:pt x="742" y="592"/>
                    </a:lnTo>
                    <a:lnTo>
                      <a:pt x="777" y="636"/>
                    </a:lnTo>
                    <a:lnTo>
                      <a:pt x="900" y="618"/>
                    </a:lnTo>
                    <a:lnTo>
                      <a:pt x="980" y="618"/>
                    </a:lnTo>
                    <a:lnTo>
                      <a:pt x="1006" y="653"/>
                    </a:lnTo>
                    <a:lnTo>
                      <a:pt x="1086" y="662"/>
                    </a:lnTo>
                    <a:lnTo>
                      <a:pt x="1086" y="715"/>
                    </a:lnTo>
                    <a:lnTo>
                      <a:pt x="1165" y="750"/>
                    </a:lnTo>
                    <a:lnTo>
                      <a:pt x="1165" y="830"/>
                    </a:lnTo>
                    <a:lnTo>
                      <a:pt x="1139" y="874"/>
                    </a:lnTo>
                    <a:lnTo>
                      <a:pt x="1059" y="918"/>
                    </a:lnTo>
                    <a:lnTo>
                      <a:pt x="989" y="900"/>
                    </a:lnTo>
                    <a:lnTo>
                      <a:pt x="909" y="883"/>
                    </a:lnTo>
                    <a:lnTo>
                      <a:pt x="821" y="892"/>
                    </a:lnTo>
                    <a:lnTo>
                      <a:pt x="750" y="900"/>
                    </a:lnTo>
                    <a:lnTo>
                      <a:pt x="768" y="936"/>
                    </a:lnTo>
                    <a:lnTo>
                      <a:pt x="680" y="971"/>
                    </a:lnTo>
                    <a:lnTo>
                      <a:pt x="653" y="883"/>
                    </a:lnTo>
                    <a:lnTo>
                      <a:pt x="592" y="865"/>
                    </a:lnTo>
                    <a:lnTo>
                      <a:pt x="539" y="856"/>
                    </a:lnTo>
                    <a:lnTo>
                      <a:pt x="486" y="812"/>
                    </a:lnTo>
                    <a:lnTo>
                      <a:pt x="512" y="715"/>
                    </a:lnTo>
                    <a:lnTo>
                      <a:pt x="424" y="715"/>
                    </a:lnTo>
                    <a:lnTo>
                      <a:pt x="406" y="680"/>
                    </a:lnTo>
                    <a:lnTo>
                      <a:pt x="353" y="618"/>
                    </a:lnTo>
                    <a:lnTo>
                      <a:pt x="283" y="583"/>
                    </a:lnTo>
                    <a:lnTo>
                      <a:pt x="221" y="592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s-CO" sz="800" dirty="0"/>
              </a:p>
            </p:txBody>
          </p:sp>
          <p:sp>
            <p:nvSpPr>
              <p:cNvPr id="34" name="Freeform 22">
                <a:extLst>
                  <a:ext uri="{FF2B5EF4-FFF2-40B4-BE49-F238E27FC236}">
                    <a16:creationId xmlns:a16="http://schemas.microsoft.com/office/drawing/2014/main" id="{2D5939C2-24C0-4F0C-8359-C74F38130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0591" y="3429461"/>
                <a:ext cx="1496160" cy="1231200"/>
              </a:xfrm>
              <a:custGeom>
                <a:avLst/>
                <a:gdLst>
                  <a:gd name="T0" fmla="*/ 4535 w 4580"/>
                  <a:gd name="T1" fmla="*/ 2277 h 3769"/>
                  <a:gd name="T2" fmla="*/ 4349 w 4580"/>
                  <a:gd name="T3" fmla="*/ 2268 h 3769"/>
                  <a:gd name="T4" fmla="*/ 4243 w 4580"/>
                  <a:gd name="T5" fmla="*/ 2268 h 3769"/>
                  <a:gd name="T6" fmla="*/ 4093 w 4580"/>
                  <a:gd name="T7" fmla="*/ 2295 h 3769"/>
                  <a:gd name="T8" fmla="*/ 3899 w 4580"/>
                  <a:gd name="T9" fmla="*/ 2312 h 3769"/>
                  <a:gd name="T10" fmla="*/ 3705 w 4580"/>
                  <a:gd name="T11" fmla="*/ 2330 h 3769"/>
                  <a:gd name="T12" fmla="*/ 3387 w 4580"/>
                  <a:gd name="T13" fmla="*/ 2374 h 3769"/>
                  <a:gd name="T14" fmla="*/ 3246 w 4580"/>
                  <a:gd name="T15" fmla="*/ 2348 h 3769"/>
                  <a:gd name="T16" fmla="*/ 3123 w 4580"/>
                  <a:gd name="T17" fmla="*/ 2418 h 3769"/>
                  <a:gd name="T18" fmla="*/ 2867 w 4580"/>
                  <a:gd name="T19" fmla="*/ 2480 h 3769"/>
                  <a:gd name="T20" fmla="*/ 2787 w 4580"/>
                  <a:gd name="T21" fmla="*/ 2595 h 3769"/>
                  <a:gd name="T22" fmla="*/ 2549 w 4580"/>
                  <a:gd name="T23" fmla="*/ 2630 h 3769"/>
                  <a:gd name="T24" fmla="*/ 2372 w 4580"/>
                  <a:gd name="T25" fmla="*/ 2709 h 3769"/>
                  <a:gd name="T26" fmla="*/ 2276 w 4580"/>
                  <a:gd name="T27" fmla="*/ 2806 h 3769"/>
                  <a:gd name="T28" fmla="*/ 2082 w 4580"/>
                  <a:gd name="T29" fmla="*/ 2877 h 3769"/>
                  <a:gd name="T30" fmla="*/ 1906 w 4580"/>
                  <a:gd name="T31" fmla="*/ 2903 h 3769"/>
                  <a:gd name="T32" fmla="*/ 1676 w 4580"/>
                  <a:gd name="T33" fmla="*/ 2921 h 3769"/>
                  <a:gd name="T34" fmla="*/ 1579 w 4580"/>
                  <a:gd name="T35" fmla="*/ 3715 h 3769"/>
                  <a:gd name="T36" fmla="*/ 1200 w 4580"/>
                  <a:gd name="T37" fmla="*/ 3768 h 3769"/>
                  <a:gd name="T38" fmla="*/ 961 w 4580"/>
                  <a:gd name="T39" fmla="*/ 3645 h 3769"/>
                  <a:gd name="T40" fmla="*/ 706 w 4580"/>
                  <a:gd name="T41" fmla="*/ 3539 h 3769"/>
                  <a:gd name="T42" fmla="*/ 467 w 4580"/>
                  <a:gd name="T43" fmla="*/ 3424 h 3769"/>
                  <a:gd name="T44" fmla="*/ 406 w 4580"/>
                  <a:gd name="T45" fmla="*/ 3159 h 3769"/>
                  <a:gd name="T46" fmla="*/ 326 w 4580"/>
                  <a:gd name="T47" fmla="*/ 2868 h 3769"/>
                  <a:gd name="T48" fmla="*/ 406 w 4580"/>
                  <a:gd name="T49" fmla="*/ 2612 h 3769"/>
                  <a:gd name="T50" fmla="*/ 211 w 4580"/>
                  <a:gd name="T51" fmla="*/ 2374 h 3769"/>
                  <a:gd name="T52" fmla="*/ 26 w 4580"/>
                  <a:gd name="T53" fmla="*/ 2268 h 3769"/>
                  <a:gd name="T54" fmla="*/ 308 w 4580"/>
                  <a:gd name="T55" fmla="*/ 1977 h 3769"/>
                  <a:gd name="T56" fmla="*/ 344 w 4580"/>
                  <a:gd name="T57" fmla="*/ 1748 h 3769"/>
                  <a:gd name="T58" fmla="*/ 441 w 4580"/>
                  <a:gd name="T59" fmla="*/ 1571 h 3769"/>
                  <a:gd name="T60" fmla="*/ 582 w 4580"/>
                  <a:gd name="T61" fmla="*/ 1448 h 3769"/>
                  <a:gd name="T62" fmla="*/ 803 w 4580"/>
                  <a:gd name="T63" fmla="*/ 1121 h 3769"/>
                  <a:gd name="T64" fmla="*/ 1023 w 4580"/>
                  <a:gd name="T65" fmla="*/ 1015 h 3769"/>
                  <a:gd name="T66" fmla="*/ 1244 w 4580"/>
                  <a:gd name="T67" fmla="*/ 936 h 3769"/>
                  <a:gd name="T68" fmla="*/ 1288 w 4580"/>
                  <a:gd name="T69" fmla="*/ 768 h 3769"/>
                  <a:gd name="T70" fmla="*/ 1359 w 4580"/>
                  <a:gd name="T71" fmla="*/ 556 h 3769"/>
                  <a:gd name="T72" fmla="*/ 1544 w 4580"/>
                  <a:gd name="T73" fmla="*/ 733 h 3769"/>
                  <a:gd name="T74" fmla="*/ 1729 w 4580"/>
                  <a:gd name="T75" fmla="*/ 795 h 3769"/>
                  <a:gd name="T76" fmla="*/ 1950 w 4580"/>
                  <a:gd name="T77" fmla="*/ 803 h 3769"/>
                  <a:gd name="T78" fmla="*/ 2135 w 4580"/>
                  <a:gd name="T79" fmla="*/ 283 h 3769"/>
                  <a:gd name="T80" fmla="*/ 2355 w 4580"/>
                  <a:gd name="T81" fmla="*/ 556 h 3769"/>
                  <a:gd name="T82" fmla="*/ 2549 w 4580"/>
                  <a:gd name="T83" fmla="*/ 768 h 3769"/>
                  <a:gd name="T84" fmla="*/ 2761 w 4580"/>
                  <a:gd name="T85" fmla="*/ 689 h 3769"/>
                  <a:gd name="T86" fmla="*/ 2964 w 4580"/>
                  <a:gd name="T87" fmla="*/ 715 h 3769"/>
                  <a:gd name="T88" fmla="*/ 3246 w 4580"/>
                  <a:gd name="T89" fmla="*/ 574 h 3769"/>
                  <a:gd name="T90" fmla="*/ 3476 w 4580"/>
                  <a:gd name="T91" fmla="*/ 618 h 3769"/>
                  <a:gd name="T92" fmla="*/ 3855 w 4580"/>
                  <a:gd name="T93" fmla="*/ 345 h 3769"/>
                  <a:gd name="T94" fmla="*/ 4146 w 4580"/>
                  <a:gd name="T95" fmla="*/ 186 h 3769"/>
                  <a:gd name="T96" fmla="*/ 4437 w 4580"/>
                  <a:gd name="T97" fmla="*/ 27 h 3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80" h="3769">
                    <a:moveTo>
                      <a:pt x="4508" y="0"/>
                    </a:moveTo>
                    <a:lnTo>
                      <a:pt x="4579" y="2259"/>
                    </a:lnTo>
                    <a:lnTo>
                      <a:pt x="4535" y="2277"/>
                    </a:lnTo>
                    <a:lnTo>
                      <a:pt x="4464" y="2242"/>
                    </a:lnTo>
                    <a:lnTo>
                      <a:pt x="4420" y="2268"/>
                    </a:lnTo>
                    <a:lnTo>
                      <a:pt x="4349" y="2268"/>
                    </a:lnTo>
                    <a:lnTo>
                      <a:pt x="4314" y="2233"/>
                    </a:lnTo>
                    <a:lnTo>
                      <a:pt x="4287" y="2198"/>
                    </a:lnTo>
                    <a:lnTo>
                      <a:pt x="4243" y="2268"/>
                    </a:lnTo>
                    <a:lnTo>
                      <a:pt x="4173" y="2295"/>
                    </a:lnTo>
                    <a:lnTo>
                      <a:pt x="4120" y="2251"/>
                    </a:lnTo>
                    <a:lnTo>
                      <a:pt x="4093" y="2295"/>
                    </a:lnTo>
                    <a:lnTo>
                      <a:pt x="4049" y="2277"/>
                    </a:lnTo>
                    <a:lnTo>
                      <a:pt x="3987" y="2312"/>
                    </a:lnTo>
                    <a:lnTo>
                      <a:pt x="3899" y="2312"/>
                    </a:lnTo>
                    <a:lnTo>
                      <a:pt x="3811" y="2312"/>
                    </a:lnTo>
                    <a:lnTo>
                      <a:pt x="3767" y="2268"/>
                    </a:lnTo>
                    <a:lnTo>
                      <a:pt x="3705" y="2330"/>
                    </a:lnTo>
                    <a:lnTo>
                      <a:pt x="3608" y="2339"/>
                    </a:lnTo>
                    <a:lnTo>
                      <a:pt x="3502" y="2356"/>
                    </a:lnTo>
                    <a:lnTo>
                      <a:pt x="3387" y="2374"/>
                    </a:lnTo>
                    <a:lnTo>
                      <a:pt x="3334" y="2303"/>
                    </a:lnTo>
                    <a:lnTo>
                      <a:pt x="3264" y="2303"/>
                    </a:lnTo>
                    <a:lnTo>
                      <a:pt x="3246" y="2348"/>
                    </a:lnTo>
                    <a:lnTo>
                      <a:pt x="3255" y="2427"/>
                    </a:lnTo>
                    <a:lnTo>
                      <a:pt x="3176" y="2383"/>
                    </a:lnTo>
                    <a:lnTo>
                      <a:pt x="3123" y="2418"/>
                    </a:lnTo>
                    <a:lnTo>
                      <a:pt x="3025" y="2418"/>
                    </a:lnTo>
                    <a:lnTo>
                      <a:pt x="2946" y="2480"/>
                    </a:lnTo>
                    <a:lnTo>
                      <a:pt x="2867" y="2480"/>
                    </a:lnTo>
                    <a:lnTo>
                      <a:pt x="2875" y="2524"/>
                    </a:lnTo>
                    <a:lnTo>
                      <a:pt x="2787" y="2542"/>
                    </a:lnTo>
                    <a:lnTo>
                      <a:pt x="2787" y="2595"/>
                    </a:lnTo>
                    <a:lnTo>
                      <a:pt x="2743" y="2630"/>
                    </a:lnTo>
                    <a:lnTo>
                      <a:pt x="2664" y="2612"/>
                    </a:lnTo>
                    <a:lnTo>
                      <a:pt x="2549" y="2630"/>
                    </a:lnTo>
                    <a:lnTo>
                      <a:pt x="2487" y="2621"/>
                    </a:lnTo>
                    <a:lnTo>
                      <a:pt x="2425" y="2656"/>
                    </a:lnTo>
                    <a:lnTo>
                      <a:pt x="2372" y="2709"/>
                    </a:lnTo>
                    <a:lnTo>
                      <a:pt x="2346" y="2762"/>
                    </a:lnTo>
                    <a:lnTo>
                      <a:pt x="2328" y="2806"/>
                    </a:lnTo>
                    <a:lnTo>
                      <a:pt x="2276" y="2806"/>
                    </a:lnTo>
                    <a:lnTo>
                      <a:pt x="2223" y="2824"/>
                    </a:lnTo>
                    <a:lnTo>
                      <a:pt x="2188" y="2868"/>
                    </a:lnTo>
                    <a:lnTo>
                      <a:pt x="2082" y="2877"/>
                    </a:lnTo>
                    <a:lnTo>
                      <a:pt x="2012" y="2886"/>
                    </a:lnTo>
                    <a:lnTo>
                      <a:pt x="1950" y="2921"/>
                    </a:lnTo>
                    <a:lnTo>
                      <a:pt x="1906" y="2903"/>
                    </a:lnTo>
                    <a:lnTo>
                      <a:pt x="1835" y="2921"/>
                    </a:lnTo>
                    <a:lnTo>
                      <a:pt x="1773" y="2895"/>
                    </a:lnTo>
                    <a:lnTo>
                      <a:pt x="1676" y="2921"/>
                    </a:lnTo>
                    <a:lnTo>
                      <a:pt x="1615" y="2886"/>
                    </a:lnTo>
                    <a:lnTo>
                      <a:pt x="1579" y="2939"/>
                    </a:lnTo>
                    <a:lnTo>
                      <a:pt x="1579" y="3715"/>
                    </a:lnTo>
                    <a:lnTo>
                      <a:pt x="1429" y="3724"/>
                    </a:lnTo>
                    <a:lnTo>
                      <a:pt x="1314" y="3751"/>
                    </a:lnTo>
                    <a:lnTo>
                      <a:pt x="1200" y="3768"/>
                    </a:lnTo>
                    <a:lnTo>
                      <a:pt x="1112" y="3733"/>
                    </a:lnTo>
                    <a:lnTo>
                      <a:pt x="1041" y="3680"/>
                    </a:lnTo>
                    <a:lnTo>
                      <a:pt x="961" y="3645"/>
                    </a:lnTo>
                    <a:lnTo>
                      <a:pt x="900" y="3583"/>
                    </a:lnTo>
                    <a:lnTo>
                      <a:pt x="803" y="3556"/>
                    </a:lnTo>
                    <a:lnTo>
                      <a:pt x="706" y="3539"/>
                    </a:lnTo>
                    <a:lnTo>
                      <a:pt x="617" y="3556"/>
                    </a:lnTo>
                    <a:lnTo>
                      <a:pt x="547" y="3503"/>
                    </a:lnTo>
                    <a:lnTo>
                      <a:pt x="467" y="3424"/>
                    </a:lnTo>
                    <a:lnTo>
                      <a:pt x="441" y="3353"/>
                    </a:lnTo>
                    <a:lnTo>
                      <a:pt x="397" y="3301"/>
                    </a:lnTo>
                    <a:lnTo>
                      <a:pt x="406" y="3159"/>
                    </a:lnTo>
                    <a:lnTo>
                      <a:pt x="370" y="3062"/>
                    </a:lnTo>
                    <a:lnTo>
                      <a:pt x="326" y="2974"/>
                    </a:lnTo>
                    <a:lnTo>
                      <a:pt x="326" y="2868"/>
                    </a:lnTo>
                    <a:lnTo>
                      <a:pt x="300" y="2780"/>
                    </a:lnTo>
                    <a:lnTo>
                      <a:pt x="353" y="2718"/>
                    </a:lnTo>
                    <a:lnTo>
                      <a:pt x="406" y="2612"/>
                    </a:lnTo>
                    <a:lnTo>
                      <a:pt x="388" y="2498"/>
                    </a:lnTo>
                    <a:lnTo>
                      <a:pt x="326" y="2436"/>
                    </a:lnTo>
                    <a:lnTo>
                      <a:pt x="211" y="2374"/>
                    </a:lnTo>
                    <a:lnTo>
                      <a:pt x="105" y="2339"/>
                    </a:lnTo>
                    <a:lnTo>
                      <a:pt x="0" y="2339"/>
                    </a:lnTo>
                    <a:lnTo>
                      <a:pt x="26" y="2268"/>
                    </a:lnTo>
                    <a:lnTo>
                      <a:pt x="150" y="2145"/>
                    </a:lnTo>
                    <a:lnTo>
                      <a:pt x="229" y="2074"/>
                    </a:lnTo>
                    <a:lnTo>
                      <a:pt x="308" y="1977"/>
                    </a:lnTo>
                    <a:lnTo>
                      <a:pt x="335" y="1915"/>
                    </a:lnTo>
                    <a:lnTo>
                      <a:pt x="335" y="1836"/>
                    </a:lnTo>
                    <a:lnTo>
                      <a:pt x="344" y="1748"/>
                    </a:lnTo>
                    <a:lnTo>
                      <a:pt x="370" y="1659"/>
                    </a:lnTo>
                    <a:lnTo>
                      <a:pt x="423" y="1633"/>
                    </a:lnTo>
                    <a:lnTo>
                      <a:pt x="441" y="1571"/>
                    </a:lnTo>
                    <a:lnTo>
                      <a:pt x="485" y="1518"/>
                    </a:lnTo>
                    <a:lnTo>
                      <a:pt x="529" y="1500"/>
                    </a:lnTo>
                    <a:lnTo>
                      <a:pt x="582" y="1448"/>
                    </a:lnTo>
                    <a:lnTo>
                      <a:pt x="626" y="1386"/>
                    </a:lnTo>
                    <a:lnTo>
                      <a:pt x="688" y="1271"/>
                    </a:lnTo>
                    <a:lnTo>
                      <a:pt x="803" y="1121"/>
                    </a:lnTo>
                    <a:lnTo>
                      <a:pt x="882" y="1112"/>
                    </a:lnTo>
                    <a:lnTo>
                      <a:pt x="970" y="1077"/>
                    </a:lnTo>
                    <a:lnTo>
                      <a:pt x="1023" y="1015"/>
                    </a:lnTo>
                    <a:lnTo>
                      <a:pt x="1120" y="1015"/>
                    </a:lnTo>
                    <a:lnTo>
                      <a:pt x="1200" y="980"/>
                    </a:lnTo>
                    <a:lnTo>
                      <a:pt x="1244" y="936"/>
                    </a:lnTo>
                    <a:lnTo>
                      <a:pt x="1306" y="900"/>
                    </a:lnTo>
                    <a:lnTo>
                      <a:pt x="1341" y="856"/>
                    </a:lnTo>
                    <a:lnTo>
                      <a:pt x="1288" y="768"/>
                    </a:lnTo>
                    <a:lnTo>
                      <a:pt x="1253" y="689"/>
                    </a:lnTo>
                    <a:lnTo>
                      <a:pt x="1297" y="609"/>
                    </a:lnTo>
                    <a:lnTo>
                      <a:pt x="1359" y="556"/>
                    </a:lnTo>
                    <a:lnTo>
                      <a:pt x="1438" y="565"/>
                    </a:lnTo>
                    <a:lnTo>
                      <a:pt x="1517" y="627"/>
                    </a:lnTo>
                    <a:lnTo>
                      <a:pt x="1544" y="733"/>
                    </a:lnTo>
                    <a:lnTo>
                      <a:pt x="1597" y="821"/>
                    </a:lnTo>
                    <a:lnTo>
                      <a:pt x="1667" y="821"/>
                    </a:lnTo>
                    <a:lnTo>
                      <a:pt x="1729" y="795"/>
                    </a:lnTo>
                    <a:lnTo>
                      <a:pt x="1782" y="750"/>
                    </a:lnTo>
                    <a:lnTo>
                      <a:pt x="1862" y="768"/>
                    </a:lnTo>
                    <a:lnTo>
                      <a:pt x="1950" y="803"/>
                    </a:lnTo>
                    <a:lnTo>
                      <a:pt x="2012" y="848"/>
                    </a:lnTo>
                    <a:lnTo>
                      <a:pt x="2082" y="874"/>
                    </a:lnTo>
                    <a:lnTo>
                      <a:pt x="2135" y="283"/>
                    </a:lnTo>
                    <a:lnTo>
                      <a:pt x="2188" y="371"/>
                    </a:lnTo>
                    <a:lnTo>
                      <a:pt x="2259" y="450"/>
                    </a:lnTo>
                    <a:lnTo>
                      <a:pt x="2355" y="556"/>
                    </a:lnTo>
                    <a:lnTo>
                      <a:pt x="2452" y="636"/>
                    </a:lnTo>
                    <a:lnTo>
                      <a:pt x="2496" y="706"/>
                    </a:lnTo>
                    <a:lnTo>
                      <a:pt x="2549" y="768"/>
                    </a:lnTo>
                    <a:lnTo>
                      <a:pt x="2620" y="724"/>
                    </a:lnTo>
                    <a:lnTo>
                      <a:pt x="2690" y="750"/>
                    </a:lnTo>
                    <a:lnTo>
                      <a:pt x="2761" y="689"/>
                    </a:lnTo>
                    <a:lnTo>
                      <a:pt x="2840" y="715"/>
                    </a:lnTo>
                    <a:lnTo>
                      <a:pt x="2902" y="689"/>
                    </a:lnTo>
                    <a:lnTo>
                      <a:pt x="2964" y="715"/>
                    </a:lnTo>
                    <a:lnTo>
                      <a:pt x="3061" y="627"/>
                    </a:lnTo>
                    <a:lnTo>
                      <a:pt x="3140" y="583"/>
                    </a:lnTo>
                    <a:lnTo>
                      <a:pt x="3246" y="574"/>
                    </a:lnTo>
                    <a:lnTo>
                      <a:pt x="3334" y="618"/>
                    </a:lnTo>
                    <a:lnTo>
                      <a:pt x="3396" y="645"/>
                    </a:lnTo>
                    <a:lnTo>
                      <a:pt x="3476" y="618"/>
                    </a:lnTo>
                    <a:lnTo>
                      <a:pt x="3652" y="406"/>
                    </a:lnTo>
                    <a:lnTo>
                      <a:pt x="3767" y="371"/>
                    </a:lnTo>
                    <a:lnTo>
                      <a:pt x="3855" y="345"/>
                    </a:lnTo>
                    <a:lnTo>
                      <a:pt x="3881" y="274"/>
                    </a:lnTo>
                    <a:lnTo>
                      <a:pt x="4049" y="239"/>
                    </a:lnTo>
                    <a:lnTo>
                      <a:pt x="4146" y="186"/>
                    </a:lnTo>
                    <a:lnTo>
                      <a:pt x="4279" y="115"/>
                    </a:lnTo>
                    <a:lnTo>
                      <a:pt x="4393" y="89"/>
                    </a:lnTo>
                    <a:lnTo>
                      <a:pt x="4437" y="27"/>
                    </a:lnTo>
                    <a:lnTo>
                      <a:pt x="4526" y="0"/>
                    </a:lnTo>
                    <a:lnTo>
                      <a:pt x="4508" y="0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s-CO" sz="800" dirty="0"/>
              </a:p>
            </p:txBody>
          </p:sp>
          <p:sp>
            <p:nvSpPr>
              <p:cNvPr id="35" name="Freeform 1">
                <a:extLst>
                  <a:ext uri="{FF2B5EF4-FFF2-40B4-BE49-F238E27FC236}">
                    <a16:creationId xmlns:a16="http://schemas.microsoft.com/office/drawing/2014/main" id="{0EE2771C-39F8-4379-8F2E-D5CB802A1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3791" y="1868501"/>
                <a:ext cx="678240" cy="743040"/>
              </a:xfrm>
              <a:custGeom>
                <a:avLst/>
                <a:gdLst>
                  <a:gd name="T0" fmla="*/ 918 w 2075"/>
                  <a:gd name="T1" fmla="*/ 106 h 2277"/>
                  <a:gd name="T2" fmla="*/ 1041 w 2075"/>
                  <a:gd name="T3" fmla="*/ 124 h 2277"/>
                  <a:gd name="T4" fmla="*/ 1200 w 2075"/>
                  <a:gd name="T5" fmla="*/ 194 h 2277"/>
                  <a:gd name="T6" fmla="*/ 1244 w 2075"/>
                  <a:gd name="T7" fmla="*/ 256 h 2277"/>
                  <a:gd name="T8" fmla="*/ 1376 w 2075"/>
                  <a:gd name="T9" fmla="*/ 318 h 2277"/>
                  <a:gd name="T10" fmla="*/ 1465 w 2075"/>
                  <a:gd name="T11" fmla="*/ 379 h 2277"/>
                  <a:gd name="T12" fmla="*/ 1500 w 2075"/>
                  <a:gd name="T13" fmla="*/ 529 h 2277"/>
                  <a:gd name="T14" fmla="*/ 1385 w 2075"/>
                  <a:gd name="T15" fmla="*/ 574 h 2277"/>
                  <a:gd name="T16" fmla="*/ 1279 w 2075"/>
                  <a:gd name="T17" fmla="*/ 644 h 2277"/>
                  <a:gd name="T18" fmla="*/ 1341 w 2075"/>
                  <a:gd name="T19" fmla="*/ 741 h 2277"/>
                  <a:gd name="T20" fmla="*/ 1376 w 2075"/>
                  <a:gd name="T21" fmla="*/ 874 h 2277"/>
                  <a:gd name="T22" fmla="*/ 1403 w 2075"/>
                  <a:gd name="T23" fmla="*/ 979 h 2277"/>
                  <a:gd name="T24" fmla="*/ 1526 w 2075"/>
                  <a:gd name="T25" fmla="*/ 1006 h 2277"/>
                  <a:gd name="T26" fmla="*/ 1588 w 2075"/>
                  <a:gd name="T27" fmla="*/ 1085 h 2277"/>
                  <a:gd name="T28" fmla="*/ 1756 w 2075"/>
                  <a:gd name="T29" fmla="*/ 953 h 2277"/>
                  <a:gd name="T30" fmla="*/ 1844 w 2075"/>
                  <a:gd name="T31" fmla="*/ 1006 h 2277"/>
                  <a:gd name="T32" fmla="*/ 1941 w 2075"/>
                  <a:gd name="T33" fmla="*/ 1068 h 2277"/>
                  <a:gd name="T34" fmla="*/ 2021 w 2075"/>
                  <a:gd name="T35" fmla="*/ 1129 h 2277"/>
                  <a:gd name="T36" fmla="*/ 2074 w 2075"/>
                  <a:gd name="T37" fmla="*/ 1200 h 2277"/>
                  <a:gd name="T38" fmla="*/ 1985 w 2075"/>
                  <a:gd name="T39" fmla="*/ 1288 h 2277"/>
                  <a:gd name="T40" fmla="*/ 1897 w 2075"/>
                  <a:gd name="T41" fmla="*/ 1385 h 2277"/>
                  <a:gd name="T42" fmla="*/ 1782 w 2075"/>
                  <a:gd name="T43" fmla="*/ 1429 h 2277"/>
                  <a:gd name="T44" fmla="*/ 1650 w 2075"/>
                  <a:gd name="T45" fmla="*/ 1465 h 2277"/>
                  <a:gd name="T46" fmla="*/ 1500 w 2075"/>
                  <a:gd name="T47" fmla="*/ 1465 h 2277"/>
                  <a:gd name="T48" fmla="*/ 1491 w 2075"/>
                  <a:gd name="T49" fmla="*/ 1571 h 2277"/>
                  <a:gd name="T50" fmla="*/ 1385 w 2075"/>
                  <a:gd name="T51" fmla="*/ 1631 h 2277"/>
                  <a:gd name="T52" fmla="*/ 1226 w 2075"/>
                  <a:gd name="T53" fmla="*/ 1737 h 2277"/>
                  <a:gd name="T54" fmla="*/ 1165 w 2075"/>
                  <a:gd name="T55" fmla="*/ 1852 h 2277"/>
                  <a:gd name="T56" fmla="*/ 1006 w 2075"/>
                  <a:gd name="T57" fmla="*/ 1834 h 2277"/>
                  <a:gd name="T58" fmla="*/ 926 w 2075"/>
                  <a:gd name="T59" fmla="*/ 2046 h 2277"/>
                  <a:gd name="T60" fmla="*/ 185 w 2075"/>
                  <a:gd name="T61" fmla="*/ 2276 h 2277"/>
                  <a:gd name="T62" fmla="*/ 44 w 2075"/>
                  <a:gd name="T63" fmla="*/ 2081 h 2277"/>
                  <a:gd name="T64" fmla="*/ 0 w 2075"/>
                  <a:gd name="T65" fmla="*/ 1870 h 2277"/>
                  <a:gd name="T66" fmla="*/ 53 w 2075"/>
                  <a:gd name="T67" fmla="*/ 1658 h 2277"/>
                  <a:gd name="T68" fmla="*/ 106 w 2075"/>
                  <a:gd name="T69" fmla="*/ 1482 h 2277"/>
                  <a:gd name="T70" fmla="*/ 194 w 2075"/>
                  <a:gd name="T71" fmla="*/ 1244 h 2277"/>
                  <a:gd name="T72" fmla="*/ 317 w 2075"/>
                  <a:gd name="T73" fmla="*/ 1147 h 2277"/>
                  <a:gd name="T74" fmla="*/ 344 w 2075"/>
                  <a:gd name="T75" fmla="*/ 979 h 2277"/>
                  <a:gd name="T76" fmla="*/ 273 w 2075"/>
                  <a:gd name="T77" fmla="*/ 891 h 2277"/>
                  <a:gd name="T78" fmla="*/ 141 w 2075"/>
                  <a:gd name="T79" fmla="*/ 785 h 2277"/>
                  <a:gd name="T80" fmla="*/ 70 w 2075"/>
                  <a:gd name="T81" fmla="*/ 626 h 2277"/>
                  <a:gd name="T82" fmla="*/ 132 w 2075"/>
                  <a:gd name="T83" fmla="*/ 529 h 2277"/>
                  <a:gd name="T84" fmla="*/ 229 w 2075"/>
                  <a:gd name="T85" fmla="*/ 432 h 2277"/>
                  <a:gd name="T86" fmla="*/ 335 w 2075"/>
                  <a:gd name="T87" fmla="*/ 344 h 2277"/>
                  <a:gd name="T88" fmla="*/ 397 w 2075"/>
                  <a:gd name="T89" fmla="*/ 212 h 2277"/>
                  <a:gd name="T90" fmla="*/ 450 w 2075"/>
                  <a:gd name="T91" fmla="*/ 115 h 2277"/>
                  <a:gd name="T92" fmla="*/ 582 w 2075"/>
                  <a:gd name="T93" fmla="*/ 44 h 2277"/>
                  <a:gd name="T94" fmla="*/ 741 w 2075"/>
                  <a:gd name="T95" fmla="*/ 0 h 2277"/>
                  <a:gd name="T96" fmla="*/ 900 w 2075"/>
                  <a:gd name="T97" fmla="*/ 26 h 2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75" h="2277">
                    <a:moveTo>
                      <a:pt x="900" y="26"/>
                    </a:moveTo>
                    <a:lnTo>
                      <a:pt x="918" y="106"/>
                    </a:lnTo>
                    <a:lnTo>
                      <a:pt x="979" y="124"/>
                    </a:lnTo>
                    <a:lnTo>
                      <a:pt x="1041" y="124"/>
                    </a:lnTo>
                    <a:lnTo>
                      <a:pt x="1112" y="185"/>
                    </a:lnTo>
                    <a:lnTo>
                      <a:pt x="1200" y="194"/>
                    </a:lnTo>
                    <a:lnTo>
                      <a:pt x="1191" y="238"/>
                    </a:lnTo>
                    <a:lnTo>
                      <a:pt x="1244" y="256"/>
                    </a:lnTo>
                    <a:lnTo>
                      <a:pt x="1297" y="291"/>
                    </a:lnTo>
                    <a:lnTo>
                      <a:pt x="1376" y="318"/>
                    </a:lnTo>
                    <a:lnTo>
                      <a:pt x="1394" y="371"/>
                    </a:lnTo>
                    <a:lnTo>
                      <a:pt x="1465" y="379"/>
                    </a:lnTo>
                    <a:lnTo>
                      <a:pt x="1491" y="441"/>
                    </a:lnTo>
                    <a:lnTo>
                      <a:pt x="1500" y="529"/>
                    </a:lnTo>
                    <a:lnTo>
                      <a:pt x="1465" y="565"/>
                    </a:lnTo>
                    <a:lnTo>
                      <a:pt x="1385" y="574"/>
                    </a:lnTo>
                    <a:lnTo>
                      <a:pt x="1306" y="600"/>
                    </a:lnTo>
                    <a:lnTo>
                      <a:pt x="1279" y="644"/>
                    </a:lnTo>
                    <a:lnTo>
                      <a:pt x="1350" y="679"/>
                    </a:lnTo>
                    <a:lnTo>
                      <a:pt x="1341" y="741"/>
                    </a:lnTo>
                    <a:lnTo>
                      <a:pt x="1359" y="812"/>
                    </a:lnTo>
                    <a:lnTo>
                      <a:pt x="1376" y="874"/>
                    </a:lnTo>
                    <a:lnTo>
                      <a:pt x="1385" y="935"/>
                    </a:lnTo>
                    <a:lnTo>
                      <a:pt x="1403" y="979"/>
                    </a:lnTo>
                    <a:lnTo>
                      <a:pt x="1482" y="979"/>
                    </a:lnTo>
                    <a:lnTo>
                      <a:pt x="1526" y="1006"/>
                    </a:lnTo>
                    <a:lnTo>
                      <a:pt x="1518" y="1068"/>
                    </a:lnTo>
                    <a:lnTo>
                      <a:pt x="1588" y="1085"/>
                    </a:lnTo>
                    <a:lnTo>
                      <a:pt x="1676" y="1050"/>
                    </a:lnTo>
                    <a:lnTo>
                      <a:pt x="1756" y="953"/>
                    </a:lnTo>
                    <a:lnTo>
                      <a:pt x="1765" y="1015"/>
                    </a:lnTo>
                    <a:lnTo>
                      <a:pt x="1844" y="1006"/>
                    </a:lnTo>
                    <a:lnTo>
                      <a:pt x="1906" y="1032"/>
                    </a:lnTo>
                    <a:lnTo>
                      <a:pt x="1941" y="1068"/>
                    </a:lnTo>
                    <a:lnTo>
                      <a:pt x="2012" y="1076"/>
                    </a:lnTo>
                    <a:lnTo>
                      <a:pt x="2021" y="1129"/>
                    </a:lnTo>
                    <a:lnTo>
                      <a:pt x="2029" y="1182"/>
                    </a:lnTo>
                    <a:lnTo>
                      <a:pt x="2074" y="1200"/>
                    </a:lnTo>
                    <a:lnTo>
                      <a:pt x="2056" y="1253"/>
                    </a:lnTo>
                    <a:lnTo>
                      <a:pt x="1985" y="1288"/>
                    </a:lnTo>
                    <a:lnTo>
                      <a:pt x="1932" y="1324"/>
                    </a:lnTo>
                    <a:lnTo>
                      <a:pt x="1897" y="1385"/>
                    </a:lnTo>
                    <a:lnTo>
                      <a:pt x="1862" y="1438"/>
                    </a:lnTo>
                    <a:lnTo>
                      <a:pt x="1782" y="1429"/>
                    </a:lnTo>
                    <a:lnTo>
                      <a:pt x="1721" y="1456"/>
                    </a:lnTo>
                    <a:lnTo>
                      <a:pt x="1650" y="1465"/>
                    </a:lnTo>
                    <a:lnTo>
                      <a:pt x="1571" y="1456"/>
                    </a:lnTo>
                    <a:lnTo>
                      <a:pt x="1500" y="1465"/>
                    </a:lnTo>
                    <a:lnTo>
                      <a:pt x="1491" y="1509"/>
                    </a:lnTo>
                    <a:lnTo>
                      <a:pt x="1491" y="1571"/>
                    </a:lnTo>
                    <a:lnTo>
                      <a:pt x="1412" y="1579"/>
                    </a:lnTo>
                    <a:lnTo>
                      <a:pt x="1385" y="1631"/>
                    </a:lnTo>
                    <a:lnTo>
                      <a:pt x="1323" y="1693"/>
                    </a:lnTo>
                    <a:lnTo>
                      <a:pt x="1226" y="1737"/>
                    </a:lnTo>
                    <a:lnTo>
                      <a:pt x="1218" y="1817"/>
                    </a:lnTo>
                    <a:lnTo>
                      <a:pt x="1165" y="1852"/>
                    </a:lnTo>
                    <a:lnTo>
                      <a:pt x="1094" y="1817"/>
                    </a:lnTo>
                    <a:lnTo>
                      <a:pt x="1006" y="1834"/>
                    </a:lnTo>
                    <a:lnTo>
                      <a:pt x="970" y="1949"/>
                    </a:lnTo>
                    <a:lnTo>
                      <a:pt x="926" y="2046"/>
                    </a:lnTo>
                    <a:lnTo>
                      <a:pt x="803" y="2249"/>
                    </a:lnTo>
                    <a:lnTo>
                      <a:pt x="185" y="2276"/>
                    </a:lnTo>
                    <a:lnTo>
                      <a:pt x="132" y="2187"/>
                    </a:lnTo>
                    <a:lnTo>
                      <a:pt x="44" y="2081"/>
                    </a:lnTo>
                    <a:lnTo>
                      <a:pt x="26" y="2002"/>
                    </a:lnTo>
                    <a:lnTo>
                      <a:pt x="0" y="1870"/>
                    </a:lnTo>
                    <a:lnTo>
                      <a:pt x="17" y="1764"/>
                    </a:lnTo>
                    <a:lnTo>
                      <a:pt x="53" y="1658"/>
                    </a:lnTo>
                    <a:lnTo>
                      <a:pt x="106" y="1571"/>
                    </a:lnTo>
                    <a:lnTo>
                      <a:pt x="106" y="1482"/>
                    </a:lnTo>
                    <a:lnTo>
                      <a:pt x="123" y="1376"/>
                    </a:lnTo>
                    <a:lnTo>
                      <a:pt x="194" y="1244"/>
                    </a:lnTo>
                    <a:lnTo>
                      <a:pt x="256" y="1191"/>
                    </a:lnTo>
                    <a:lnTo>
                      <a:pt x="317" y="1147"/>
                    </a:lnTo>
                    <a:lnTo>
                      <a:pt x="335" y="1076"/>
                    </a:lnTo>
                    <a:lnTo>
                      <a:pt x="344" y="979"/>
                    </a:lnTo>
                    <a:lnTo>
                      <a:pt x="335" y="926"/>
                    </a:lnTo>
                    <a:lnTo>
                      <a:pt x="273" y="891"/>
                    </a:lnTo>
                    <a:lnTo>
                      <a:pt x="194" y="847"/>
                    </a:lnTo>
                    <a:lnTo>
                      <a:pt x="141" y="785"/>
                    </a:lnTo>
                    <a:lnTo>
                      <a:pt x="114" y="706"/>
                    </a:lnTo>
                    <a:lnTo>
                      <a:pt x="70" y="626"/>
                    </a:lnTo>
                    <a:lnTo>
                      <a:pt x="123" y="591"/>
                    </a:lnTo>
                    <a:lnTo>
                      <a:pt x="132" y="529"/>
                    </a:lnTo>
                    <a:lnTo>
                      <a:pt x="203" y="494"/>
                    </a:lnTo>
                    <a:lnTo>
                      <a:pt x="229" y="432"/>
                    </a:lnTo>
                    <a:lnTo>
                      <a:pt x="264" y="397"/>
                    </a:lnTo>
                    <a:lnTo>
                      <a:pt x="335" y="344"/>
                    </a:lnTo>
                    <a:lnTo>
                      <a:pt x="326" y="265"/>
                    </a:lnTo>
                    <a:lnTo>
                      <a:pt x="397" y="212"/>
                    </a:lnTo>
                    <a:lnTo>
                      <a:pt x="441" y="176"/>
                    </a:lnTo>
                    <a:lnTo>
                      <a:pt x="450" y="115"/>
                    </a:lnTo>
                    <a:lnTo>
                      <a:pt x="520" y="71"/>
                    </a:lnTo>
                    <a:lnTo>
                      <a:pt x="582" y="44"/>
                    </a:lnTo>
                    <a:lnTo>
                      <a:pt x="644" y="26"/>
                    </a:lnTo>
                    <a:lnTo>
                      <a:pt x="741" y="0"/>
                    </a:lnTo>
                    <a:lnTo>
                      <a:pt x="829" y="9"/>
                    </a:lnTo>
                    <a:lnTo>
                      <a:pt x="900" y="26"/>
                    </a:lnTo>
                  </a:path>
                </a:pathLst>
              </a:custGeom>
              <a:grpFill/>
              <a:ln>
                <a:solidFill>
                  <a:schemeClr val="bg1"/>
                </a:solidFill>
              </a:ln>
              <a:effectLst/>
              <a:extLst/>
            </p:spPr>
            <p:txBody>
              <a:bodyPr wrap="none" anchor="ctr"/>
              <a:lstStyle/>
              <a:p>
                <a:pPr algn="ctr"/>
                <a:endParaRPr lang="es-CO" sz="800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20F62E-CB75-43A9-BB73-80365D7E075C}"/>
                </a:ext>
              </a:extLst>
            </p:cNvPr>
            <p:cNvSpPr txBox="1"/>
            <p:nvPr/>
          </p:nvSpPr>
          <p:spPr>
            <a:xfrm>
              <a:off x="881253" y="630162"/>
              <a:ext cx="2034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 dirty="0"/>
                <a:t>BASC COLOMBIA- Capítulos regionales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DA42AF-FAAE-4D4F-9877-B83BF884C837}"/>
                </a:ext>
              </a:extLst>
            </p:cNvPr>
            <p:cNvSpPr txBox="1"/>
            <p:nvPr/>
          </p:nvSpPr>
          <p:spPr>
            <a:xfrm>
              <a:off x="6122245" y="1060938"/>
              <a:ext cx="1775091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s-CO" dirty="0"/>
                <a:t>Santa Marta</a:t>
              </a:r>
            </a:p>
            <a:p>
              <a:pPr>
                <a:lnSpc>
                  <a:spcPct val="200000"/>
                </a:lnSpc>
              </a:pPr>
              <a:r>
                <a:rPr lang="es-CO" dirty="0"/>
                <a:t>Barranquilla</a:t>
              </a:r>
            </a:p>
            <a:p>
              <a:pPr>
                <a:lnSpc>
                  <a:spcPct val="200000"/>
                </a:lnSpc>
              </a:pPr>
              <a:r>
                <a:rPr lang="es-CO" dirty="0"/>
                <a:t>Cartagena</a:t>
              </a:r>
            </a:p>
            <a:p>
              <a:pPr>
                <a:lnSpc>
                  <a:spcPct val="200000"/>
                </a:lnSpc>
              </a:pPr>
              <a:r>
                <a:rPr lang="es-CO" dirty="0"/>
                <a:t>Oriente</a:t>
              </a:r>
            </a:p>
            <a:p>
              <a:pPr>
                <a:lnSpc>
                  <a:spcPct val="200000"/>
                </a:lnSpc>
              </a:pPr>
              <a:r>
                <a:rPr lang="es-CO" dirty="0"/>
                <a:t>Antioquía</a:t>
              </a:r>
            </a:p>
            <a:p>
              <a:pPr>
                <a:lnSpc>
                  <a:spcPct val="200000"/>
                </a:lnSpc>
              </a:pPr>
              <a:r>
                <a:rPr lang="es-CO" dirty="0"/>
                <a:t>Café</a:t>
              </a:r>
            </a:p>
            <a:p>
              <a:pPr>
                <a:lnSpc>
                  <a:spcPct val="200000"/>
                </a:lnSpc>
              </a:pPr>
              <a:r>
                <a:rPr lang="es-CO" dirty="0"/>
                <a:t>Caldas</a:t>
              </a:r>
            </a:p>
            <a:p>
              <a:pPr>
                <a:lnSpc>
                  <a:spcPct val="200000"/>
                </a:lnSpc>
              </a:pPr>
              <a:r>
                <a:rPr lang="es-CO" dirty="0"/>
                <a:t>Bogotá</a:t>
              </a:r>
            </a:p>
            <a:p>
              <a:pPr>
                <a:lnSpc>
                  <a:spcPct val="200000"/>
                </a:lnSpc>
              </a:pPr>
              <a:r>
                <a:rPr lang="es-CO" dirty="0"/>
                <a:t>Centro Occidente</a:t>
              </a:r>
            </a:p>
            <a:p>
              <a:pPr>
                <a:lnSpc>
                  <a:spcPct val="200000"/>
                </a:lnSpc>
              </a:pPr>
              <a:r>
                <a:rPr lang="es-CO" dirty="0"/>
                <a:t>Sur Occidente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3287048-732B-4539-ABDC-88925E3C72BC}"/>
                </a:ext>
              </a:extLst>
            </p:cNvPr>
            <p:cNvCxnSpPr>
              <a:cxnSpLocks/>
              <a:endCxn id="29" idx="47"/>
            </p:cNvCxnSpPr>
            <p:nvPr/>
          </p:nvCxnSpPr>
          <p:spPr>
            <a:xfrm flipH="1">
              <a:off x="2389363" y="1375142"/>
              <a:ext cx="3732884" cy="52411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2B3A533-792E-4200-A04B-C99A4DE1E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1720" y="1556792"/>
              <a:ext cx="4070524" cy="25210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666B0E-9BB7-4137-A88D-8B91F1487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6308" y="1770410"/>
              <a:ext cx="4075936" cy="44312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9C41460-2F36-41CE-9264-60C37F50C7A6}"/>
                </a:ext>
              </a:extLst>
            </p:cNvPr>
            <p:cNvCxnSpPr>
              <a:cxnSpLocks/>
              <a:endCxn id="17" idx="36"/>
            </p:cNvCxnSpPr>
            <p:nvPr/>
          </p:nvCxnSpPr>
          <p:spPr>
            <a:xfrm flipH="1" flipV="1">
              <a:off x="2746667" y="2631165"/>
              <a:ext cx="3375577" cy="48508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4B3AA1E-1714-4BA9-A3AE-B4293BEEAA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990" y="3472089"/>
              <a:ext cx="4171254" cy="43072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9901F3C-06D3-496A-9EAC-1FC147BD30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3040" y="3719932"/>
              <a:ext cx="3649204" cy="60912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D8ABADE-78A8-49FF-8512-F3AD9FC6A317}"/>
                </a:ext>
              </a:extLst>
            </p:cNvPr>
            <p:cNvCxnSpPr>
              <a:cxnSpLocks/>
              <a:endCxn id="33" idx="49"/>
            </p:cNvCxnSpPr>
            <p:nvPr/>
          </p:nvCxnSpPr>
          <p:spPr>
            <a:xfrm flipH="1">
              <a:off x="1793250" y="3537052"/>
              <a:ext cx="4328994" cy="99117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A71534E-0F2F-4713-9F80-CA8282AA84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84720" y="3202732"/>
              <a:ext cx="4189924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A4627D6-04B9-484D-9045-8AFD34EA3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53040" y="3896332"/>
              <a:ext cx="4259120" cy="85751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0CD2DBC-2172-4D27-AA6E-3BF8BBE8A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0720" y="4494412"/>
              <a:ext cx="4551440" cy="646079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42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26 Grupo"/>
          <p:cNvGrpSpPr/>
          <p:nvPr/>
        </p:nvGrpSpPr>
        <p:grpSpPr>
          <a:xfrm>
            <a:off x="1524000" y="1397000"/>
            <a:ext cx="6096000" cy="4064000"/>
            <a:chOff x="1524000" y="1397000"/>
            <a:chExt cx="6096000" cy="4064000"/>
          </a:xfrm>
        </p:grpSpPr>
        <p:graphicFrame>
          <p:nvGraphicFramePr>
            <p:cNvPr id="16" name="15 Diagrama"/>
            <p:cNvGraphicFramePr/>
            <p:nvPr/>
          </p:nvGraphicFramePr>
          <p:xfrm>
            <a:off x="1524000" y="139700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915816" y="2276872"/>
              <a:ext cx="4762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987824" y="2924944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627784" y="3645024"/>
              <a:ext cx="762000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987824" y="4293096"/>
              <a:ext cx="4095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987824" y="4941168"/>
              <a:ext cx="4095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868144" y="2273821"/>
              <a:ext cx="4953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5868144" y="2852936"/>
              <a:ext cx="3810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868144" y="3573016"/>
              <a:ext cx="342900" cy="3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940152" y="4365104"/>
              <a:ext cx="666750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940152" y="4941168"/>
              <a:ext cx="44767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A10EAC-AB94-43D8-91D9-50141C821478}"/>
              </a:ext>
            </a:extLst>
          </p:cNvPr>
          <p:cNvGrpSpPr/>
          <p:nvPr/>
        </p:nvGrpSpPr>
        <p:grpSpPr>
          <a:xfrm>
            <a:off x="222822" y="548680"/>
            <a:ext cx="9271370" cy="5256213"/>
            <a:chOff x="222822" y="1412776"/>
            <a:chExt cx="9271370" cy="5256213"/>
          </a:xfrm>
        </p:grpSpPr>
        <p:pic>
          <p:nvPicPr>
            <p:cNvPr id="15362" name="Picture 6" descr="Sectores cop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043" y="1412776"/>
              <a:ext cx="5256213" cy="5256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Text Box 17"/>
            <p:cNvSpPr txBox="1">
              <a:spLocks noChangeArrowheads="1"/>
            </p:cNvSpPr>
            <p:nvPr/>
          </p:nvSpPr>
          <p:spPr bwMode="auto">
            <a:xfrm>
              <a:off x="2757859" y="1655319"/>
              <a:ext cx="2643187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Industrias</a:t>
              </a:r>
            </a:p>
          </p:txBody>
        </p:sp>
        <p:sp>
          <p:nvSpPr>
            <p:cNvPr id="15367" name="Text Box 17"/>
            <p:cNvSpPr txBox="1">
              <a:spLocks noChangeArrowheads="1"/>
            </p:cNvSpPr>
            <p:nvPr/>
          </p:nvSpPr>
          <p:spPr bwMode="auto">
            <a:xfrm>
              <a:off x="6073367" y="2343948"/>
              <a:ext cx="2643188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Agencias de aduanas</a:t>
              </a:r>
            </a:p>
          </p:txBody>
        </p:sp>
        <p:sp>
          <p:nvSpPr>
            <p:cNvPr id="15368" name="Text Box 17"/>
            <p:cNvSpPr txBox="1">
              <a:spLocks noChangeArrowheads="1"/>
            </p:cNvSpPr>
            <p:nvPr/>
          </p:nvSpPr>
          <p:spPr bwMode="auto">
            <a:xfrm>
              <a:off x="6359887" y="3074464"/>
              <a:ext cx="2916238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Puertos marítimos</a:t>
              </a:r>
            </a:p>
          </p:txBody>
        </p:sp>
        <p:sp>
          <p:nvSpPr>
            <p:cNvPr id="15369" name="Text Box 17"/>
            <p:cNvSpPr txBox="1">
              <a:spLocks noChangeArrowheads="1"/>
            </p:cNvSpPr>
            <p:nvPr/>
          </p:nvSpPr>
          <p:spPr bwMode="auto">
            <a:xfrm>
              <a:off x="3844429" y="1470557"/>
              <a:ext cx="2058988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Exportadores</a:t>
              </a:r>
            </a:p>
          </p:txBody>
        </p:sp>
        <p:sp>
          <p:nvSpPr>
            <p:cNvPr id="15370" name="Text Box 17"/>
            <p:cNvSpPr txBox="1">
              <a:spLocks noChangeArrowheads="1"/>
            </p:cNvSpPr>
            <p:nvPr/>
          </p:nvSpPr>
          <p:spPr bwMode="auto">
            <a:xfrm>
              <a:off x="5247480" y="1709326"/>
              <a:ext cx="2143125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Importadores</a:t>
              </a:r>
            </a:p>
          </p:txBody>
        </p:sp>
        <p:sp>
          <p:nvSpPr>
            <p:cNvPr id="15372" name="Text Box 17"/>
            <p:cNvSpPr txBox="1">
              <a:spLocks noChangeArrowheads="1"/>
            </p:cNvSpPr>
            <p:nvPr/>
          </p:nvSpPr>
          <p:spPr bwMode="auto">
            <a:xfrm>
              <a:off x="6445479" y="4662621"/>
              <a:ext cx="2093343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Almacenadoras</a:t>
              </a:r>
            </a:p>
          </p:txBody>
        </p:sp>
        <p:sp>
          <p:nvSpPr>
            <p:cNvPr id="15373" name="Text Box 17"/>
            <p:cNvSpPr txBox="1">
              <a:spLocks noChangeArrowheads="1"/>
            </p:cNvSpPr>
            <p:nvPr/>
          </p:nvSpPr>
          <p:spPr bwMode="auto">
            <a:xfrm>
              <a:off x="244200" y="3892123"/>
              <a:ext cx="2916238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Agentes navieros</a:t>
              </a:r>
            </a:p>
          </p:txBody>
        </p:sp>
        <p:sp>
          <p:nvSpPr>
            <p:cNvPr id="15374" name="Text Box 17"/>
            <p:cNvSpPr txBox="1">
              <a:spLocks noChangeArrowheads="1"/>
            </p:cNvSpPr>
            <p:nvPr/>
          </p:nvSpPr>
          <p:spPr bwMode="auto">
            <a:xfrm>
              <a:off x="1205582" y="5840720"/>
              <a:ext cx="2916238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Empresas de seguridad</a:t>
              </a:r>
            </a:p>
          </p:txBody>
        </p:sp>
        <p:sp>
          <p:nvSpPr>
            <p:cNvPr id="15375" name="Text Box 17"/>
            <p:cNvSpPr txBox="1">
              <a:spLocks noChangeArrowheads="1"/>
            </p:cNvSpPr>
            <p:nvPr/>
          </p:nvSpPr>
          <p:spPr bwMode="auto">
            <a:xfrm>
              <a:off x="5946955" y="5354431"/>
              <a:ext cx="2916238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Aerolíneas y Aeropuertos</a:t>
              </a: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>
              <a:off x="6577955" y="3788556"/>
              <a:ext cx="2916237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Líneas Navieras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44200" y="4551503"/>
              <a:ext cx="2916237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Operadores logísticos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49734" y="5278950"/>
              <a:ext cx="1908125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Zonas Francas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22822" y="3262286"/>
              <a:ext cx="2349327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Consolidadores de carga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60225" y="2625468"/>
              <a:ext cx="2484189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Operadores Marítimos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468338" y="2132856"/>
              <a:ext cx="1908125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Transportadores</a:t>
              </a: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3616648" y="6102781"/>
              <a:ext cx="3706766" cy="297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u="sng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s-ES" b="1" u="none" dirty="0">
                  <a:latin typeface="+mn-lt"/>
                  <a:cs typeface="Arial" charset="0"/>
                </a:rPr>
                <a:t>Empresas de servicios temporales</a:t>
              </a:r>
            </a:p>
          </p:txBody>
        </p:sp>
      </p:grpSp>
      <p:pic>
        <p:nvPicPr>
          <p:cNvPr id="25" name="Imagen 2">
            <a:extLst>
              <a:ext uri="{FF2B5EF4-FFF2-40B4-BE49-F238E27FC236}">
                <a16:creationId xmlns:a16="http://schemas.microsoft.com/office/drawing/2014/main" id="{BBAF32F5-86A3-4C05-8F10-41BCAFDB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463" y="153975"/>
            <a:ext cx="7488832" cy="58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282</Words>
  <Application>Microsoft Office PowerPoint</Application>
  <PresentationFormat>On-screen Show (4:3)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AndreillaPilla</dc:creator>
  <cp:lastModifiedBy>Paula Ospina</cp:lastModifiedBy>
  <cp:revision>16</cp:revision>
  <dcterms:modified xsi:type="dcterms:W3CDTF">2017-10-19T20:24:50Z</dcterms:modified>
</cp:coreProperties>
</file>