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6"/>
  </p:notesMasterIdLst>
  <p:sldIdLst>
    <p:sldId id="257" r:id="rId2"/>
    <p:sldId id="258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351" autoAdjust="0"/>
  </p:normalViewPr>
  <p:slideViewPr>
    <p:cSldViewPr snapToGrid="0">
      <p:cViewPr varScale="1">
        <p:scale>
          <a:sx n="53" d="100"/>
          <a:sy n="53" d="100"/>
        </p:scale>
        <p:origin x="11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157C8-C39B-4AB3-86A1-DDE7320FE350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E496D-2AB8-4314-A5B5-98108566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9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E496D-2AB8-4314-A5B5-9810856652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4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Medical</a:t>
            </a:r>
            <a:r>
              <a:rPr lang="en-US" baseline="0" dirty="0" smtClean="0"/>
              <a:t> network for doctor community and patients.</a:t>
            </a:r>
          </a:p>
          <a:p>
            <a:r>
              <a:rPr lang="en-US" baseline="0" dirty="0" smtClean="0"/>
              <a:t>- Must be very simple.  Messaging – App download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App can be easily downloaded and referred to play store (play store embedded link)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Doctors can access each patient (through User Page) page once given access (paired and linked) – Can see reports/MRI App to JPG.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Upload MRI reports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Upload CT scan reports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E496D-2AB8-4314-A5B5-9810856652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0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C3E9-BAC4-4CB3-A9B8-B77360BF68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093A-8F35-4097-A80A-5CBFEE9CA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C3E9-BAC4-4CB3-A9B8-B77360BF68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093A-8F35-4097-A80A-5CBFEE9CA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5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C3E9-BAC4-4CB3-A9B8-B77360BF68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093A-8F35-4097-A80A-5CBFEE9CA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7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C3E9-BAC4-4CB3-A9B8-B77360BF68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093A-8F35-4097-A80A-5CBFEE9CA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9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C3E9-BAC4-4CB3-A9B8-B77360BF68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093A-8F35-4097-A80A-5CBFEE9CA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8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C3E9-BAC4-4CB3-A9B8-B77360BF68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093A-8F35-4097-A80A-5CBFEE9CA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7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C3E9-BAC4-4CB3-A9B8-B77360BF68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093A-8F35-4097-A80A-5CBFEE9CA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2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C3E9-BAC4-4CB3-A9B8-B77360BF68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093A-8F35-4097-A80A-5CBFEE9CA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C3E9-BAC4-4CB3-A9B8-B77360BF68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093A-8F35-4097-A80A-5CBFEE9CA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5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C3E9-BAC4-4CB3-A9B8-B77360BF68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093A-8F35-4097-A80A-5CBFEE9CA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C3E9-BAC4-4CB3-A9B8-B77360BF68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093A-8F35-4097-A80A-5CBFEE9CA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1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AC3E9-BAC4-4CB3-A9B8-B77360BF68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0093A-8F35-4097-A80A-5CBFEE9CA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6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372" y="-236863"/>
            <a:ext cx="10515600" cy="1325563"/>
          </a:xfrm>
        </p:spPr>
        <p:txBody>
          <a:bodyPr/>
          <a:lstStyle/>
          <a:p>
            <a:r>
              <a:rPr lang="en-US" dirty="0" smtClean="0"/>
              <a:t>App 1 (Cognitive Screen App)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975" y="3530728"/>
            <a:ext cx="417534" cy="569687"/>
          </a:xfrm>
          <a:prstGeom prst="rect">
            <a:avLst/>
          </a:prstGeom>
        </p:spPr>
      </p:pic>
      <p:pic>
        <p:nvPicPr>
          <p:cNvPr id="205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49" y="2470905"/>
            <a:ext cx="1066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91" y="2253761"/>
            <a:ext cx="913624" cy="7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02" y="4338286"/>
            <a:ext cx="733307" cy="70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45" y="3088487"/>
            <a:ext cx="1218710" cy="132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2" y="2257723"/>
            <a:ext cx="347407" cy="42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89" y="2333482"/>
            <a:ext cx="393679" cy="58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36684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925" y="2772554"/>
            <a:ext cx="659810" cy="592482"/>
          </a:xfrm>
          <a:prstGeom prst="rect">
            <a:avLst/>
          </a:prstGeom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191" y="3102174"/>
            <a:ext cx="980330" cy="120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17733" y="2055902"/>
            <a:ext cx="676244" cy="705700"/>
          </a:xfrm>
          <a:prstGeom prst="rect">
            <a:avLst/>
          </a:prstGeom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85" y="4113419"/>
            <a:ext cx="1066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150" y="2582309"/>
            <a:ext cx="498044" cy="4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own Arrow 13"/>
          <p:cNvSpPr/>
          <p:nvPr/>
        </p:nvSpPr>
        <p:spPr>
          <a:xfrm>
            <a:off x="3488445" y="3561437"/>
            <a:ext cx="668210" cy="54816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6200000">
            <a:off x="5401443" y="2958545"/>
            <a:ext cx="668210" cy="97275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6200000">
            <a:off x="8848781" y="3273594"/>
            <a:ext cx="668210" cy="72292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15774" y="892527"/>
            <a:ext cx="1634176" cy="1623807"/>
          </a:xfrm>
          <a:prstGeom prst="rect">
            <a:avLst/>
          </a:prstGeom>
        </p:spPr>
      </p:pic>
      <p:sp>
        <p:nvSpPr>
          <p:cNvPr id="2048" name="Rectangle 2047"/>
          <p:cNvSpPr/>
          <p:nvPr/>
        </p:nvSpPr>
        <p:spPr>
          <a:xfrm>
            <a:off x="5801682" y="4359545"/>
            <a:ext cx="292843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3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</a:t>
            </a:r>
            <a:r>
              <a:rPr lang="en-US" sz="23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Server</a:t>
            </a:r>
            <a:endParaRPr lang="en-US" sz="23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4" name="Picture 6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977" y="2129604"/>
            <a:ext cx="240519" cy="35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82468" y="2915148"/>
            <a:ext cx="676244" cy="705700"/>
          </a:xfrm>
          <a:prstGeom prst="rect">
            <a:avLst/>
          </a:prstGeom>
        </p:spPr>
      </p:pic>
      <p:pic>
        <p:nvPicPr>
          <p:cNvPr id="56" name="Picture 6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712" y="2988850"/>
            <a:ext cx="240519" cy="35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82468" y="3775184"/>
            <a:ext cx="676244" cy="705700"/>
          </a:xfrm>
          <a:prstGeom prst="rect">
            <a:avLst/>
          </a:prstGeom>
        </p:spPr>
      </p:pic>
      <p:pic>
        <p:nvPicPr>
          <p:cNvPr id="58" name="Picture 6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712" y="3848886"/>
            <a:ext cx="240519" cy="35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82468" y="4714883"/>
            <a:ext cx="676244" cy="705700"/>
          </a:xfrm>
          <a:prstGeom prst="rect">
            <a:avLst/>
          </a:prstGeom>
        </p:spPr>
      </p:pic>
      <p:pic>
        <p:nvPicPr>
          <p:cNvPr id="60" name="Picture 6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712" y="4788585"/>
            <a:ext cx="240519" cy="35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ounded Rectangle 2054"/>
          <p:cNvSpPr/>
          <p:nvPr/>
        </p:nvSpPr>
        <p:spPr>
          <a:xfrm>
            <a:off x="3178745" y="1971732"/>
            <a:ext cx="1439745" cy="126303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ounded Rectangle 2056"/>
          <p:cNvSpPr/>
          <p:nvPr/>
        </p:nvSpPr>
        <p:spPr>
          <a:xfrm>
            <a:off x="198602" y="1436712"/>
            <a:ext cx="4810051" cy="4368272"/>
          </a:xfrm>
          <a:prstGeom prst="roundRect">
            <a:avLst/>
          </a:prstGeom>
          <a:solidFill>
            <a:srgbClr val="00B0F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 rot="10800000">
            <a:off x="6532700" y="4823322"/>
            <a:ext cx="1451774" cy="45443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89420" y="900286"/>
            <a:ext cx="1546216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3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Patient 1</a:t>
            </a:r>
            <a:endParaRPr lang="en-US" sz="23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37297" y="6319280"/>
            <a:ext cx="164273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Patient 2 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92790" y="6325764"/>
            <a:ext cx="154621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Patient 3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742363" y="6325764"/>
            <a:ext cx="154621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Patient N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96834" y="2302627"/>
            <a:ext cx="994603" cy="712480"/>
          </a:xfrm>
          <a:prstGeom prst="rect">
            <a:avLst/>
          </a:prstGeom>
        </p:spPr>
      </p:pic>
      <p:sp>
        <p:nvSpPr>
          <p:cNvPr id="7" name="Right Arrow Callout 6"/>
          <p:cNvSpPr/>
          <p:nvPr/>
        </p:nvSpPr>
        <p:spPr>
          <a:xfrm>
            <a:off x="271925" y="2062844"/>
            <a:ext cx="2862313" cy="2069741"/>
          </a:xfrm>
          <a:prstGeom prst="rightArrowCallou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45591" y="5321250"/>
            <a:ext cx="120097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Local storage</a:t>
            </a:r>
            <a:endParaRPr lang="en-US" sz="1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2133" y="1602515"/>
            <a:ext cx="17305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Week 1 Report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7033" y="4112193"/>
            <a:ext cx="12660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Caregivers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24535" y="5277752"/>
            <a:ext cx="1206295" cy="109716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62750" y="5284237"/>
            <a:ext cx="1206295" cy="109716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25676" y="5281484"/>
            <a:ext cx="1206295" cy="109716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19918" y="383316"/>
            <a:ext cx="2318106" cy="14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353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34" y="645729"/>
            <a:ext cx="8167688" cy="553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95</Words>
  <Application>Microsoft Office PowerPoint</Application>
  <PresentationFormat>Widescreen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App 1 (Cognitive Screen App)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Tai, George</dc:creator>
  <cp:lastModifiedBy>Tai, George</cp:lastModifiedBy>
  <cp:revision>29</cp:revision>
  <dcterms:created xsi:type="dcterms:W3CDTF">2014-05-17T15:18:08Z</dcterms:created>
  <dcterms:modified xsi:type="dcterms:W3CDTF">2014-05-29T11:35:20Z</dcterms:modified>
</cp:coreProperties>
</file>