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585EE-A208-425C-8AF0-B363F50B4100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55308-74CE-4A2E-9071-BDB9E4223D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24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55308-74CE-4A2E-9071-BDB9E4223D9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25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79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12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69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62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47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2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77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432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89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49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111A1-6AEE-4616-97F7-3478FED7E25F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F637B-2207-454B-88BF-1278DF968C3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534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7702624" cy="1800199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Combating Counterfeit Medicines with Blockchain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140968"/>
            <a:ext cx="7920880" cy="3240360"/>
          </a:xfrm>
        </p:spPr>
        <p:txBody>
          <a:bodyPr>
            <a:normAutofit fontScale="92500"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This document presents a comprehensive solution for tackling the issue of counterfeit medicines in global supply chains using block chain technology.</a:t>
            </a:r>
          </a:p>
          <a:p>
            <a:endParaRPr lang="en-IN" b="1" dirty="0" smtClean="0"/>
          </a:p>
          <a:p>
            <a:pPr algn="r"/>
            <a:r>
              <a:rPr lang="en-IN" sz="2400" b="1" dirty="0" smtClean="0"/>
              <a:t> Team Members:</a:t>
            </a:r>
          </a:p>
          <a:p>
            <a:pPr algn="r"/>
            <a:r>
              <a:rPr lang="en-IN" sz="2200" b="1" dirty="0" smtClean="0"/>
              <a:t>A.Mahitha</a:t>
            </a:r>
          </a:p>
          <a:p>
            <a:pPr algn="r"/>
            <a:r>
              <a:rPr lang="en-IN" sz="2200" b="1" dirty="0" smtClean="0"/>
              <a:t>B.Charitha</a:t>
            </a:r>
          </a:p>
          <a:p>
            <a:pPr algn="r"/>
            <a:r>
              <a:rPr lang="en-IN" sz="2200" b="1" dirty="0" smtClean="0"/>
              <a:t>Ch.Yamini</a:t>
            </a:r>
          </a:p>
          <a:p>
            <a:pPr algn="r"/>
            <a:r>
              <a:rPr lang="en-IN" sz="2200" b="1" dirty="0" smtClean="0"/>
              <a:t>M.Jayasree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126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066731"/>
            <a:ext cx="3008313" cy="116205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Problem of Counterfeit Medicines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520" y="1988840"/>
            <a:ext cx="3213993" cy="4137323"/>
          </a:xfrm>
        </p:spPr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Counterfeit drugs pose a significant threat to public health and safety.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Global trade in counterfeit medicines is a multi-billion dollar industry.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Victims suffer from ineffective treatment and potential adverse health effects.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052736"/>
            <a:ext cx="517293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Stakeholders and Impact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657221"/>
              </p:ext>
            </p:extLst>
          </p:nvPr>
        </p:nvGraphicFramePr>
        <p:xfrm>
          <a:off x="323528" y="1412776"/>
          <a:ext cx="8640960" cy="3408544"/>
        </p:xfrm>
        <a:graphic>
          <a:graphicData uri="http://schemas.openxmlformats.org/drawingml/2006/table">
            <a:tbl>
              <a:tblPr/>
              <a:tblGrid>
                <a:gridCol w="4320480"/>
                <a:gridCol w="4320480"/>
              </a:tblGrid>
              <a:tr h="67687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Stakeholder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7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Patients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Ineffective treatment, health risks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7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Healthcare Providers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Reputational damage, legal liabilities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76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Pharmaceutical Companies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Financial losses, brand erosion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876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itchFamily="18" charset="0"/>
                          <a:cs typeface="Times New Roman" pitchFamily="18" charset="0"/>
                        </a:rPr>
                        <a:t>Governments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Public health concerns, economic burden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23528" y="5013176"/>
            <a:ext cx="8352928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700"/>
              </a:lnSpc>
              <a:buFont typeface="Wingdings" pitchFamily="2" charset="2"/>
              <a:buChar char="ü"/>
            </a:pPr>
            <a:r>
              <a:rPr lang="en-US" dirty="0">
                <a:solidFill>
                  <a:srgbClr val="3B4E4E"/>
                </a:solidFill>
                <a:latin typeface="Times New Roman" pitchFamily="18" charset="0"/>
                <a:ea typeface="Overpass Light" pitchFamily="34" charset="-122"/>
                <a:cs typeface="Times New Roman" pitchFamily="18" charset="0"/>
              </a:rPr>
              <a:t>The impact extends to various stakeholders. Patients face direct health risks. Healthcare providers risk reputational damage. Pharmaceutical companies endure financial losses. Governments face public health burdens.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3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 smtClean="0">
                <a:latin typeface="Times New Roman" pitchFamily="18" charset="0"/>
                <a:cs typeface="Times New Roman" pitchFamily="18" charset="0"/>
              </a:rPr>
              <a:t>Market Size and Opportunity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936" y="2060848"/>
            <a:ext cx="8686800" cy="514116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global counterfeit drug market is estimated to be worth billions of dollars.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demand for counterfeit medicines continues to grow due to various factors.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is a significant market opportunity for solutions that address the counterfeit drug problem.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39552" y="4509120"/>
            <a:ext cx="7992888" cy="803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Font typeface="Wingdings" pitchFamily="2" charset="2"/>
              <a:buChar char="ü"/>
            </a:pPr>
            <a:r>
              <a:rPr lang="en-US" sz="2000" dirty="0">
                <a:solidFill>
                  <a:srgbClr val="3B4E4E"/>
                </a:solidFill>
                <a:latin typeface="Times New Roman" pitchFamily="18" charset="0"/>
                <a:ea typeface="Overpass Light" pitchFamily="34" charset="-122"/>
                <a:cs typeface="Times New Roman" pitchFamily="18" charset="0"/>
              </a:rPr>
              <a:t>The increasing demand creates a substantial market. Addressing vulnerabilities in existing systems is important.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0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Existing Solutions and Competitors</a:t>
            </a:r>
            <a:br>
              <a:rPr lang="en-IN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Traditional solutions focus on product authentication and supply chain management.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Competitors use various methods like barcodes, holograms, and track and trace systems.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Many existing solutions have limitations and vulnerabilities that can be exploited by counterfeiters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rgbClr val="3B4E4E"/>
                </a:solidFill>
                <a:latin typeface="Times New Roman" pitchFamily="18" charset="0"/>
                <a:ea typeface="Overpass Light" pitchFamily="34" charset="-122"/>
                <a:cs typeface="Times New Roman" pitchFamily="18" charset="0"/>
              </a:rPr>
              <a:t>Current methods leave room for improvement. Block chain technology has more potential.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544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204" y="33265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Our Solution: Blockchain-Based Supply Chain</a:t>
            </a:r>
            <a:br>
              <a:rPr lang="en-US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8" y="1052736"/>
            <a:ext cx="8424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Leverage block chain technology to create an immutable and transparent record of medicine movement.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drug package is assigned a unique digital identity, traceable throughout the supply chain.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integrity and authenticity are guaranteed by the decentralized and tamper-proof nature of block chain.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528" y="3140968"/>
            <a:ext cx="84249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Real-Time Tracking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Monitor drug movement from manufacturing to point of sale.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Transparency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All stakeholders have access to verified information.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Secure Authentication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Verify the authenticity of drugs with a single scan.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Enhanced Traceability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Identify counterfeit drugs quickly and efficiently.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3008313" cy="1162050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Technological Architecture</a:t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24744"/>
            <a:ext cx="4824536" cy="48245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544" y="1700808"/>
            <a:ext cx="3008313" cy="469106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distributed ledger records all transactions and events related to drug movement.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Smart contracts automate processes and enforce business rules throughout the supply chain.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Integration with existing systems allows for seamless data flow and transparency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1800" dirty="0">
                <a:solidFill>
                  <a:srgbClr val="3B4E4E"/>
                </a:solidFill>
                <a:latin typeface="Times New Roman" pitchFamily="18" charset="0"/>
                <a:ea typeface="Overpass Light" pitchFamily="34" charset="-122"/>
                <a:cs typeface="Times New Roman" pitchFamily="18" charset="0"/>
              </a:rPr>
              <a:t>A distributed ledger ensures data integrity. Smart contracts automate processes. System integration allows for data flow.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21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Impact and Future</a:t>
            </a:r>
            <a:br>
              <a:rPr lang="en-IN" sz="28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Our solution will significantly reduce the prevalence of counterfeit medicines in the market.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will enhance patient safety and improve trust in the pharmaceutical industry.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block chain-based system will create a more robust and secure supply chain for essential medicines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2000" dirty="0">
                <a:solidFill>
                  <a:srgbClr val="3B4E4E"/>
                </a:solidFill>
                <a:latin typeface="Times New Roman" pitchFamily="18" charset="0"/>
                <a:ea typeface="Overpass Light" pitchFamily="34" charset="-122"/>
                <a:cs typeface="Times New Roman" pitchFamily="18" charset="0"/>
              </a:rPr>
              <a:t>This solution will significantly reduce counterfeits. It improves trust in the pharmaceutical sector. The block chain system will make a more secure supply chain.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3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487</Words>
  <Application>Microsoft Office PowerPoint</Application>
  <PresentationFormat>On-screen Show (4:3)</PresentationFormat>
  <Paragraphs>69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Combating Counterfeit Medicines with Blockchain </vt:lpstr>
      <vt:lpstr>The Problem of Counterfeit Medicines </vt:lpstr>
      <vt:lpstr>Stakeholders and Impact </vt:lpstr>
      <vt:lpstr>Market Size and Opportunity </vt:lpstr>
      <vt:lpstr>Existing Solutions and Competitors </vt:lpstr>
      <vt:lpstr>Our Solution: Blockchain-Based Supply Chain </vt:lpstr>
      <vt:lpstr>Technological Architecture </vt:lpstr>
      <vt:lpstr>Impact and Future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Combating Counterfeit Medicines: A Block chain-Enabled Supply Chain Solution</dc:title>
  <dc:creator>hp</dc:creator>
  <cp:lastModifiedBy>hp</cp:lastModifiedBy>
  <cp:revision>12</cp:revision>
  <dcterms:created xsi:type="dcterms:W3CDTF">2024-11-10T07:39:35Z</dcterms:created>
  <dcterms:modified xsi:type="dcterms:W3CDTF">2025-02-26T06:13:19Z</dcterms:modified>
</cp:coreProperties>
</file>