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96" y="-2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3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5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0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1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4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9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4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59F0A-6BA2-47D3-BA16-C2D53B54F63C}" type="datetimeFigureOut">
              <a:rPr lang="en-US" smtClean="0"/>
              <a:t>6/24/2015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380D2-643B-4C68-8471-CE18F4F1C7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462561"/>
              </p:ext>
            </p:extLst>
          </p:nvPr>
        </p:nvGraphicFramePr>
        <p:xfrm>
          <a:off x="609600" y="76200"/>
          <a:ext cx="7946717" cy="670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5341208" imgH="4512672" progId="Visio.Drawing.11">
                  <p:embed/>
                </p:oleObj>
              </mc:Choice>
              <mc:Fallback>
                <p:oleObj name="Visio" r:id="rId3" imgW="5341208" imgH="451267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"/>
                        <a:ext cx="7946717" cy="6705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8258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Visio</vt:lpstr>
      <vt:lpstr>PowerPoint Presentation</vt:lpstr>
    </vt:vector>
  </TitlesOfParts>
  <Company>J. Craig Venter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Kelvin</dc:creator>
  <cp:lastModifiedBy>Li, Kelvin</cp:lastModifiedBy>
  <cp:revision>2</cp:revision>
  <dcterms:created xsi:type="dcterms:W3CDTF">2015-06-24T19:17:55Z</dcterms:created>
  <dcterms:modified xsi:type="dcterms:W3CDTF">2015-06-24T19:21:12Z</dcterms:modified>
</cp:coreProperties>
</file>