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LinFactNeighborX="5955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66649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Raj enterprises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MARKETING GROUP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740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{2104164E-D06A-44F1-AB20-B628E66287BD}tf78438558_win32</Template>
  <TotalTime>3</TotalTime>
  <Words>37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Raj enterprises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 enterprises</dc:title>
  <dc:creator>RAJ SHAIKH</dc:creator>
  <cp:lastModifiedBy>RAJ SHAIKH</cp:lastModifiedBy>
  <cp:revision>1</cp:revision>
  <dcterms:created xsi:type="dcterms:W3CDTF">2021-08-30T16:55:27Z</dcterms:created>
  <dcterms:modified xsi:type="dcterms:W3CDTF">2021-08-30T16:59:18Z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