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8288000" cy="10287000"/>
  <p:notesSz cx="18288000" cy="10287000"/>
  <p:defaultTextStyle>
    <a:defPPr>
      <a:defRPr lang="en-N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3447" autoAdjust="0"/>
  </p:normalViewPr>
  <p:slideViewPr>
    <p:cSldViewPr>
      <p:cViewPr varScale="1">
        <p:scale>
          <a:sx n="40" d="100"/>
          <a:sy n="40" d="100"/>
        </p:scale>
        <p:origin x="900" y="3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y Abia Ediete" userId="88fdfd61ce9bacec" providerId="LiveId" clId="{BFF8DFDA-C676-4E95-A62F-126CB0AF51D2}"/>
    <pc:docChg chg="custSel modSld">
      <pc:chgData name="Mary Abia Ediete" userId="88fdfd61ce9bacec" providerId="LiveId" clId="{BFF8DFDA-C676-4E95-A62F-126CB0AF51D2}" dt="2023-03-23T02:21:17.446" v="22" actId="478"/>
      <pc:docMkLst>
        <pc:docMk/>
      </pc:docMkLst>
      <pc:sldChg chg="delSp mod delAnim">
        <pc:chgData name="Mary Abia Ediete" userId="88fdfd61ce9bacec" providerId="LiveId" clId="{BFF8DFDA-C676-4E95-A62F-126CB0AF51D2}" dt="2023-03-23T02:19:45.833" v="0" actId="478"/>
        <pc:sldMkLst>
          <pc:docMk/>
          <pc:sldMk cId="0" sldId="256"/>
        </pc:sldMkLst>
        <pc:picChg chg="del">
          <ac:chgData name="Mary Abia Ediete" userId="88fdfd61ce9bacec" providerId="LiveId" clId="{BFF8DFDA-C676-4E95-A62F-126CB0AF51D2}" dt="2023-03-23T02:19:45.833" v="0" actId="478"/>
          <ac:picMkLst>
            <pc:docMk/>
            <pc:sldMk cId="0" sldId="256"/>
            <ac:picMk id="19" creationId="{B952BCCA-0BE4-46F0-9675-C4AEBC39FBC1}"/>
          </ac:picMkLst>
        </pc:picChg>
      </pc:sldChg>
      <pc:sldChg chg="delSp mod delAnim">
        <pc:chgData name="Mary Abia Ediete" userId="88fdfd61ce9bacec" providerId="LiveId" clId="{BFF8DFDA-C676-4E95-A62F-126CB0AF51D2}" dt="2023-03-23T02:19:49.783" v="1" actId="478"/>
        <pc:sldMkLst>
          <pc:docMk/>
          <pc:sldMk cId="0" sldId="257"/>
        </pc:sldMkLst>
        <pc:picChg chg="del">
          <ac:chgData name="Mary Abia Ediete" userId="88fdfd61ce9bacec" providerId="LiveId" clId="{BFF8DFDA-C676-4E95-A62F-126CB0AF51D2}" dt="2023-03-23T02:19:49.783" v="1" actId="478"/>
          <ac:picMkLst>
            <pc:docMk/>
            <pc:sldMk cId="0" sldId="257"/>
            <ac:picMk id="19" creationId="{A5B358C6-7A36-6610-9992-5A52C7B52E65}"/>
          </ac:picMkLst>
        </pc:picChg>
      </pc:sldChg>
      <pc:sldChg chg="delSp modSp mod delAnim">
        <pc:chgData name="Mary Abia Ediete" userId="88fdfd61ce9bacec" providerId="LiveId" clId="{BFF8DFDA-C676-4E95-A62F-126CB0AF51D2}" dt="2023-03-23T02:19:57.203" v="3" actId="478"/>
        <pc:sldMkLst>
          <pc:docMk/>
          <pc:sldMk cId="0" sldId="258"/>
        </pc:sldMkLst>
        <pc:picChg chg="del mod">
          <ac:chgData name="Mary Abia Ediete" userId="88fdfd61ce9bacec" providerId="LiveId" clId="{BFF8DFDA-C676-4E95-A62F-126CB0AF51D2}" dt="2023-03-23T02:19:57.203" v="3" actId="478"/>
          <ac:picMkLst>
            <pc:docMk/>
            <pc:sldMk cId="0" sldId="258"/>
            <ac:picMk id="42" creationId="{C67A3CBD-1639-47BC-4C94-01A2A89BB122}"/>
          </ac:picMkLst>
        </pc:picChg>
      </pc:sldChg>
      <pc:sldChg chg="delSp modSp mod delAnim">
        <pc:chgData name="Mary Abia Ediete" userId="88fdfd61ce9bacec" providerId="LiveId" clId="{BFF8DFDA-C676-4E95-A62F-126CB0AF51D2}" dt="2023-03-23T02:20:02.272" v="5" actId="478"/>
        <pc:sldMkLst>
          <pc:docMk/>
          <pc:sldMk cId="0" sldId="259"/>
        </pc:sldMkLst>
        <pc:picChg chg="del mod">
          <ac:chgData name="Mary Abia Ediete" userId="88fdfd61ce9bacec" providerId="LiveId" clId="{BFF8DFDA-C676-4E95-A62F-126CB0AF51D2}" dt="2023-03-23T02:20:02.272" v="5" actId="478"/>
          <ac:picMkLst>
            <pc:docMk/>
            <pc:sldMk cId="0" sldId="259"/>
            <ac:picMk id="26" creationId="{CEC77CFD-C073-BFD2-5DE3-7522055B4DAF}"/>
          </ac:picMkLst>
        </pc:picChg>
      </pc:sldChg>
      <pc:sldChg chg="delSp modSp mod delAnim">
        <pc:chgData name="Mary Abia Ediete" userId="88fdfd61ce9bacec" providerId="LiveId" clId="{BFF8DFDA-C676-4E95-A62F-126CB0AF51D2}" dt="2023-03-23T02:20:08.292" v="7" actId="478"/>
        <pc:sldMkLst>
          <pc:docMk/>
          <pc:sldMk cId="0" sldId="260"/>
        </pc:sldMkLst>
        <pc:picChg chg="del mod">
          <ac:chgData name="Mary Abia Ediete" userId="88fdfd61ce9bacec" providerId="LiveId" clId="{BFF8DFDA-C676-4E95-A62F-126CB0AF51D2}" dt="2023-03-23T02:20:08.292" v="7" actId="478"/>
          <ac:picMkLst>
            <pc:docMk/>
            <pc:sldMk cId="0" sldId="260"/>
            <ac:picMk id="45" creationId="{BFF8D676-AE0F-2204-284F-63CE06317FB5}"/>
          </ac:picMkLst>
        </pc:picChg>
      </pc:sldChg>
      <pc:sldChg chg="delSp modSp mod delAnim">
        <pc:chgData name="Mary Abia Ediete" userId="88fdfd61ce9bacec" providerId="LiveId" clId="{BFF8DFDA-C676-4E95-A62F-126CB0AF51D2}" dt="2023-03-23T02:20:22.002" v="9" actId="478"/>
        <pc:sldMkLst>
          <pc:docMk/>
          <pc:sldMk cId="0" sldId="261"/>
        </pc:sldMkLst>
        <pc:picChg chg="del mod">
          <ac:chgData name="Mary Abia Ediete" userId="88fdfd61ce9bacec" providerId="LiveId" clId="{BFF8DFDA-C676-4E95-A62F-126CB0AF51D2}" dt="2023-03-23T02:20:22.002" v="9" actId="478"/>
          <ac:picMkLst>
            <pc:docMk/>
            <pc:sldMk cId="0" sldId="261"/>
            <ac:picMk id="29" creationId="{8DAE3526-5943-6E63-101A-9E6DE41503EE}"/>
          </ac:picMkLst>
        </pc:picChg>
      </pc:sldChg>
      <pc:sldChg chg="delSp modSp mod delAnim">
        <pc:chgData name="Mary Abia Ediete" userId="88fdfd61ce9bacec" providerId="LiveId" clId="{BFF8DFDA-C676-4E95-A62F-126CB0AF51D2}" dt="2023-03-23T02:20:38.686" v="11" actId="478"/>
        <pc:sldMkLst>
          <pc:docMk/>
          <pc:sldMk cId="0" sldId="262"/>
        </pc:sldMkLst>
        <pc:picChg chg="del mod">
          <ac:chgData name="Mary Abia Ediete" userId="88fdfd61ce9bacec" providerId="LiveId" clId="{BFF8DFDA-C676-4E95-A62F-126CB0AF51D2}" dt="2023-03-23T02:20:38.686" v="11" actId="478"/>
          <ac:picMkLst>
            <pc:docMk/>
            <pc:sldMk cId="0" sldId="262"/>
            <ac:picMk id="29" creationId="{083CC3BE-6322-D275-27EB-B6F47DB207E2}"/>
          </ac:picMkLst>
        </pc:picChg>
      </pc:sldChg>
      <pc:sldChg chg="delSp modSp mod delAnim">
        <pc:chgData name="Mary Abia Ediete" userId="88fdfd61ce9bacec" providerId="LiveId" clId="{BFF8DFDA-C676-4E95-A62F-126CB0AF51D2}" dt="2023-03-23T02:20:43.003" v="13" actId="478"/>
        <pc:sldMkLst>
          <pc:docMk/>
          <pc:sldMk cId="0" sldId="263"/>
        </pc:sldMkLst>
        <pc:picChg chg="del mod">
          <ac:chgData name="Mary Abia Ediete" userId="88fdfd61ce9bacec" providerId="LiveId" clId="{BFF8DFDA-C676-4E95-A62F-126CB0AF51D2}" dt="2023-03-23T02:20:43.003" v="13" actId="478"/>
          <ac:picMkLst>
            <pc:docMk/>
            <pc:sldMk cId="0" sldId="263"/>
            <ac:picMk id="16" creationId="{9A91F4EE-528F-20BC-1D78-8875FF07AD8A}"/>
          </ac:picMkLst>
        </pc:picChg>
      </pc:sldChg>
      <pc:sldChg chg="delSp modSp mod delAnim">
        <pc:chgData name="Mary Abia Ediete" userId="88fdfd61ce9bacec" providerId="LiveId" clId="{BFF8DFDA-C676-4E95-A62F-126CB0AF51D2}" dt="2023-03-23T02:20:49.449" v="15" actId="478"/>
        <pc:sldMkLst>
          <pc:docMk/>
          <pc:sldMk cId="0" sldId="264"/>
        </pc:sldMkLst>
        <pc:picChg chg="del mod">
          <ac:chgData name="Mary Abia Ediete" userId="88fdfd61ce9bacec" providerId="LiveId" clId="{BFF8DFDA-C676-4E95-A62F-126CB0AF51D2}" dt="2023-03-23T02:20:49.449" v="15" actId="478"/>
          <ac:picMkLst>
            <pc:docMk/>
            <pc:sldMk cId="0" sldId="264"/>
            <ac:picMk id="32" creationId="{6548B6E2-DE8E-33C3-D5DE-9FF42C19F4C9}"/>
          </ac:picMkLst>
        </pc:picChg>
      </pc:sldChg>
      <pc:sldChg chg="delSp modSp mod delAnim">
        <pc:chgData name="Mary Abia Ediete" userId="88fdfd61ce9bacec" providerId="LiveId" clId="{BFF8DFDA-C676-4E95-A62F-126CB0AF51D2}" dt="2023-03-23T02:21:17.446" v="22" actId="478"/>
        <pc:sldMkLst>
          <pc:docMk/>
          <pc:sldMk cId="0" sldId="265"/>
        </pc:sldMkLst>
        <pc:picChg chg="del mod">
          <ac:chgData name="Mary Abia Ediete" userId="88fdfd61ce9bacec" providerId="LiveId" clId="{BFF8DFDA-C676-4E95-A62F-126CB0AF51D2}" dt="2023-03-23T02:21:17.446" v="22" actId="478"/>
          <ac:picMkLst>
            <pc:docMk/>
            <pc:sldMk cId="0" sldId="265"/>
            <ac:picMk id="41" creationId="{4D1AB8B2-CCCB-9B18-8B32-918371F08395}"/>
          </ac:picMkLst>
        </pc:picChg>
      </pc:sldChg>
      <pc:sldChg chg="delSp mod delAnim">
        <pc:chgData name="Mary Abia Ediete" userId="88fdfd61ce9bacec" providerId="LiveId" clId="{BFF8DFDA-C676-4E95-A62F-126CB0AF51D2}" dt="2023-03-23T02:20:54.553" v="16" actId="478"/>
        <pc:sldMkLst>
          <pc:docMk/>
          <pc:sldMk cId="0" sldId="266"/>
        </pc:sldMkLst>
        <pc:picChg chg="del">
          <ac:chgData name="Mary Abia Ediete" userId="88fdfd61ce9bacec" providerId="LiveId" clId="{BFF8DFDA-C676-4E95-A62F-126CB0AF51D2}" dt="2023-03-23T02:20:54.553" v="16" actId="478"/>
          <ac:picMkLst>
            <pc:docMk/>
            <pc:sldMk cId="0" sldId="266"/>
            <ac:picMk id="182" creationId="{C1803BC8-44CC-6021-1FD6-91E2144C740D}"/>
          </ac:picMkLst>
        </pc:picChg>
      </pc:sldChg>
      <pc:sldChg chg="delSp modSp mod delAnim">
        <pc:chgData name="Mary Abia Ediete" userId="88fdfd61ce9bacec" providerId="LiveId" clId="{BFF8DFDA-C676-4E95-A62F-126CB0AF51D2}" dt="2023-03-23T02:21:03.163" v="18" actId="478"/>
        <pc:sldMkLst>
          <pc:docMk/>
          <pc:sldMk cId="0" sldId="267"/>
        </pc:sldMkLst>
        <pc:picChg chg="del mod">
          <ac:chgData name="Mary Abia Ediete" userId="88fdfd61ce9bacec" providerId="LiveId" clId="{BFF8DFDA-C676-4E95-A62F-126CB0AF51D2}" dt="2023-03-23T02:21:03.163" v="18" actId="478"/>
          <ac:picMkLst>
            <pc:docMk/>
            <pc:sldMk cId="0" sldId="267"/>
            <ac:picMk id="20" creationId="{96A7C0E2-5552-95B1-ED2F-F78358B99726}"/>
          </ac:picMkLst>
        </pc:picChg>
      </pc:sldChg>
      <pc:sldChg chg="delSp modSp mod delAnim">
        <pc:chgData name="Mary Abia Ediete" userId="88fdfd61ce9bacec" providerId="LiveId" clId="{BFF8DFDA-C676-4E95-A62F-126CB0AF51D2}" dt="2023-03-23T02:21:07.752" v="20" actId="478"/>
        <pc:sldMkLst>
          <pc:docMk/>
          <pc:sldMk cId="0" sldId="268"/>
        </pc:sldMkLst>
        <pc:picChg chg="del mod">
          <ac:chgData name="Mary Abia Ediete" userId="88fdfd61ce9bacec" providerId="LiveId" clId="{BFF8DFDA-C676-4E95-A62F-126CB0AF51D2}" dt="2023-03-23T02:21:07.752" v="20" actId="478"/>
          <ac:picMkLst>
            <pc:docMk/>
            <pc:sldMk cId="0" sldId="268"/>
            <ac:picMk id="17" creationId="{E36BFFE6-8DD4-BD52-6552-8EC5EBA45FCF}"/>
          </ac:picMkLst>
        </pc:picChg>
      </pc:sldChg>
    </pc:docChg>
  </pc:docChgLst>
  <pc:docChgLst>
    <pc:chgData name="Mary Abia Ediete" userId="88fdfd61ce9bacec" providerId="LiveId" clId="{F75FD406-C93D-47B4-8804-0BEB0B220E42}"/>
    <pc:docChg chg="modSld">
      <pc:chgData name="Mary Abia Ediete" userId="88fdfd61ce9bacec" providerId="LiveId" clId="{F75FD406-C93D-47B4-8804-0BEB0B220E42}" dt="2023-01-20T16:33:22.850" v="1" actId="1076"/>
      <pc:docMkLst>
        <pc:docMk/>
      </pc:docMkLst>
      <pc:sldChg chg="modSp mod">
        <pc:chgData name="Mary Abia Ediete" userId="88fdfd61ce9bacec" providerId="LiveId" clId="{F75FD406-C93D-47B4-8804-0BEB0B220E42}" dt="2023-01-20T16:33:22.850" v="1" actId="1076"/>
        <pc:sldMkLst>
          <pc:docMk/>
          <pc:sldMk cId="0" sldId="256"/>
        </pc:sldMkLst>
        <pc:picChg chg="mod">
          <ac:chgData name="Mary Abia Ediete" userId="88fdfd61ce9bacec" providerId="LiveId" clId="{F75FD406-C93D-47B4-8804-0BEB0B220E42}" dt="2023-01-20T16:33:22.850" v="1" actId="1076"/>
          <ac:picMkLst>
            <pc:docMk/>
            <pc:sldMk cId="0" sldId="256"/>
            <ac:picMk id="19" creationId="{B952BCCA-0BE4-46F0-9675-C4AEBC39FBC1}"/>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7924800" cy="515938"/>
          </a:xfrm>
          <a:prstGeom prst="rect">
            <a:avLst/>
          </a:prstGeom>
        </p:spPr>
        <p:txBody>
          <a:bodyPr vert="horz" lIns="91440" tIns="45720" rIns="91440" bIns="45720" rtlCol="0"/>
          <a:lstStyle>
            <a:lvl1pPr algn="l">
              <a:defRPr sz="1200"/>
            </a:lvl1pPr>
          </a:lstStyle>
          <a:p>
            <a:endParaRPr lang="en-NG"/>
          </a:p>
        </p:txBody>
      </p:sp>
      <p:sp>
        <p:nvSpPr>
          <p:cNvPr id="3" name="Date Placeholder 2"/>
          <p:cNvSpPr>
            <a:spLocks noGrp="1"/>
          </p:cNvSpPr>
          <p:nvPr>
            <p:ph type="dt" idx="1"/>
          </p:nvPr>
        </p:nvSpPr>
        <p:spPr>
          <a:xfrm>
            <a:off x="10358438" y="0"/>
            <a:ext cx="7924800" cy="515938"/>
          </a:xfrm>
          <a:prstGeom prst="rect">
            <a:avLst/>
          </a:prstGeom>
        </p:spPr>
        <p:txBody>
          <a:bodyPr vert="horz" lIns="91440" tIns="45720" rIns="91440" bIns="45720" rtlCol="0"/>
          <a:lstStyle>
            <a:lvl1pPr algn="r">
              <a:defRPr sz="1200"/>
            </a:lvl1pPr>
          </a:lstStyle>
          <a:p>
            <a:fld id="{3D728708-96AB-43F2-A571-69C181565244}" type="datetimeFigureOut">
              <a:rPr lang="en-NG" smtClean="0"/>
              <a:t>23/03/2023</a:t>
            </a:fld>
            <a:endParaRPr lang="en-NG"/>
          </a:p>
        </p:txBody>
      </p:sp>
      <p:sp>
        <p:nvSpPr>
          <p:cNvPr id="4" name="Slide Image Placeholder 3"/>
          <p:cNvSpPr>
            <a:spLocks noGrp="1" noRot="1" noChangeAspect="1"/>
          </p:cNvSpPr>
          <p:nvPr>
            <p:ph type="sldImg" idx="2"/>
          </p:nvPr>
        </p:nvSpPr>
        <p:spPr>
          <a:xfrm>
            <a:off x="6057900" y="1285875"/>
            <a:ext cx="6172200" cy="3471863"/>
          </a:xfrm>
          <a:prstGeom prst="rect">
            <a:avLst/>
          </a:prstGeom>
          <a:noFill/>
          <a:ln w="12700">
            <a:solidFill>
              <a:prstClr val="black"/>
            </a:solidFill>
          </a:ln>
        </p:spPr>
        <p:txBody>
          <a:bodyPr vert="horz" lIns="91440" tIns="45720" rIns="91440" bIns="45720" rtlCol="0" anchor="ctr"/>
          <a:lstStyle/>
          <a:p>
            <a:endParaRPr lang="en-NG"/>
          </a:p>
        </p:txBody>
      </p:sp>
      <p:sp>
        <p:nvSpPr>
          <p:cNvPr id="5" name="Notes Placeholder 4"/>
          <p:cNvSpPr>
            <a:spLocks noGrp="1"/>
          </p:cNvSpPr>
          <p:nvPr>
            <p:ph type="body" sz="quarter" idx="3"/>
          </p:nvPr>
        </p:nvSpPr>
        <p:spPr>
          <a:xfrm>
            <a:off x="1828800" y="4951413"/>
            <a:ext cx="14630400" cy="4049712"/>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6" name="Footer Placeholder 5"/>
          <p:cNvSpPr>
            <a:spLocks noGrp="1"/>
          </p:cNvSpPr>
          <p:nvPr>
            <p:ph type="ftr" sz="quarter" idx="4"/>
          </p:nvPr>
        </p:nvSpPr>
        <p:spPr>
          <a:xfrm>
            <a:off x="0" y="9771063"/>
            <a:ext cx="7924800" cy="515937"/>
          </a:xfrm>
          <a:prstGeom prst="rect">
            <a:avLst/>
          </a:prstGeom>
        </p:spPr>
        <p:txBody>
          <a:bodyPr vert="horz" lIns="91440" tIns="45720" rIns="91440" bIns="45720" rtlCol="0" anchor="b"/>
          <a:lstStyle>
            <a:lvl1pPr algn="l">
              <a:defRPr sz="1200"/>
            </a:lvl1pPr>
          </a:lstStyle>
          <a:p>
            <a:endParaRPr lang="en-NG"/>
          </a:p>
        </p:txBody>
      </p:sp>
      <p:sp>
        <p:nvSpPr>
          <p:cNvPr id="7" name="Slide Number Placeholder 6"/>
          <p:cNvSpPr>
            <a:spLocks noGrp="1"/>
          </p:cNvSpPr>
          <p:nvPr>
            <p:ph type="sldNum" sz="quarter" idx="5"/>
          </p:nvPr>
        </p:nvSpPr>
        <p:spPr>
          <a:xfrm>
            <a:off x="10358438" y="9771063"/>
            <a:ext cx="7924800" cy="515937"/>
          </a:xfrm>
          <a:prstGeom prst="rect">
            <a:avLst/>
          </a:prstGeom>
        </p:spPr>
        <p:txBody>
          <a:bodyPr vert="horz" lIns="91440" tIns="45720" rIns="91440" bIns="45720" rtlCol="0" anchor="b"/>
          <a:lstStyle>
            <a:lvl1pPr algn="r">
              <a:defRPr sz="1200"/>
            </a:lvl1pPr>
          </a:lstStyle>
          <a:p>
            <a:fld id="{4E284CF3-637F-4E78-8AAA-8FEC4B9D6AD6}" type="slidenum">
              <a:rPr lang="en-NG" smtClean="0"/>
              <a:t>‹#›</a:t>
            </a:fld>
            <a:endParaRPr lang="en-NG"/>
          </a:p>
        </p:txBody>
      </p:sp>
    </p:spTree>
    <p:extLst>
      <p:ext uri="{BB962C8B-B14F-4D97-AF65-F5344CB8AC3E}">
        <p14:creationId xmlns:p14="http://schemas.microsoft.com/office/powerpoint/2010/main" val="29558304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n-GB" sz="1200" b="1" dirty="0">
                <a:effectLst/>
                <a:latin typeface="Cambria" panose="02040503050406030204" pitchFamily="18" charset="0"/>
                <a:ea typeface="Calibri" panose="020F0502020204030204" pitchFamily="34" charset="0"/>
                <a:cs typeface="Arial" panose="020B0604020202020204" pitchFamily="34" charset="0"/>
              </a:rPr>
              <a:t>ABOUT THE BUSINESS </a:t>
            </a:r>
            <a:r>
              <a:rPr lang="en-GB" sz="1200" b="0" dirty="0">
                <a:effectLst/>
                <a:latin typeface="Cambria" panose="02040503050406030204" pitchFamily="18" charset="0"/>
                <a:ea typeface="Calibri" panose="020F0502020204030204" pitchFamily="34" charset="0"/>
                <a:cs typeface="Arial" panose="020B0604020202020204" pitchFamily="34" charset="0"/>
              </a:rPr>
              <a:t>(Ediete, 2022)</a:t>
            </a:r>
          </a:p>
          <a:p>
            <a:pPr>
              <a:lnSpc>
                <a:spcPct val="107000"/>
              </a:lnSpc>
              <a:spcAft>
                <a:spcPts val="800"/>
              </a:spcAft>
            </a:pPr>
            <a:r>
              <a:rPr lang="en-NG" sz="1200" dirty="0">
                <a:effectLst/>
                <a:latin typeface="Cambria" panose="02040503050406030204" pitchFamily="18" charset="0"/>
                <a:ea typeface="Calibri" panose="020F0502020204030204" pitchFamily="34" charset="0"/>
                <a:cs typeface="Arial" panose="020B0604020202020204" pitchFamily="34" charset="0"/>
              </a:rPr>
              <a:t>Jumia is a one-stop online store that delivers a broad range of goods to your door, including but not limited to electronics, furniture, home appliances, and much more. It strives to be the largest, most reputable, and most customer-focused company.</a:t>
            </a:r>
            <a:endParaRPr lang="en-GB" sz="1200" dirty="0">
              <a:effectLst/>
              <a:latin typeface="Cambria" panose="02040503050406030204" pitchFamily="18" charset="0"/>
              <a:ea typeface="Calibri" panose="020F0502020204030204" pitchFamily="34" charset="0"/>
              <a:cs typeface="Arial" panose="020B0604020202020204" pitchFamily="34" charset="0"/>
            </a:endParaRPr>
          </a:p>
          <a:p>
            <a:pPr>
              <a:lnSpc>
                <a:spcPct val="107000"/>
              </a:lnSpc>
              <a:spcAft>
                <a:spcPts val="800"/>
              </a:spcAft>
            </a:pPr>
            <a:endParaRPr lang="en-NG" sz="12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GB" sz="1200" b="1" dirty="0">
                <a:effectLst/>
                <a:latin typeface="Cambria" panose="02040503050406030204" pitchFamily="18" charset="0"/>
                <a:ea typeface="Calibri" panose="020F0502020204030204" pitchFamily="34" charset="0"/>
                <a:cs typeface="Arial" panose="020B0604020202020204" pitchFamily="34" charset="0"/>
              </a:rPr>
              <a:t>Mission Statement (Jumia, n.d.):</a:t>
            </a:r>
            <a:endParaRPr lang="en-NG" sz="12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GB" sz="1200" dirty="0">
                <a:effectLst/>
                <a:latin typeface="Cambria" panose="02040503050406030204" pitchFamily="18" charset="0"/>
                <a:ea typeface="Calibri" panose="020F0502020204030204" pitchFamily="34" charset="0"/>
                <a:cs typeface="Arial" panose="020B0604020202020204" pitchFamily="34" charset="0"/>
              </a:rPr>
              <a:t>The company</a:t>
            </a:r>
            <a:r>
              <a:rPr lang="en-NG" sz="1200" dirty="0">
                <a:effectLst/>
                <a:latin typeface="Cambria" panose="02040503050406030204" pitchFamily="18" charset="0"/>
                <a:ea typeface="Calibri" panose="020F0502020204030204" pitchFamily="34" charset="0"/>
                <a:cs typeface="Arial" panose="020B0604020202020204" pitchFamily="34" charset="0"/>
              </a:rPr>
              <a:t>’s mission statement is “We believe that technology has the potential to transform everyday life in Africa, for the better. We built Jumia to help consumers access millions of goods and services conveniently and at the best prices while opening up a new way for sellers to reach consumers and grow their businesses.”</a:t>
            </a:r>
            <a:endParaRPr lang="en-GB" sz="1200" dirty="0">
              <a:effectLst/>
              <a:latin typeface="Cambria" panose="02040503050406030204" pitchFamily="18" charset="0"/>
              <a:ea typeface="Calibri" panose="020F0502020204030204" pitchFamily="34" charset="0"/>
              <a:cs typeface="Arial" panose="020B0604020202020204" pitchFamily="34" charset="0"/>
            </a:endParaRPr>
          </a:p>
          <a:p>
            <a:pPr>
              <a:lnSpc>
                <a:spcPct val="107000"/>
              </a:lnSpc>
              <a:spcAft>
                <a:spcPts val="800"/>
              </a:spcAft>
            </a:pPr>
            <a:endParaRPr lang="en-NG" sz="12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GB" sz="1200" b="1" dirty="0">
                <a:effectLst/>
                <a:latin typeface="Cambria" panose="02040503050406030204" pitchFamily="18" charset="0"/>
                <a:ea typeface="Calibri" panose="020F0502020204030204" pitchFamily="34" charset="0"/>
                <a:cs typeface="Arial" panose="020B0604020202020204" pitchFamily="34" charset="0"/>
              </a:rPr>
              <a:t>Vision Statement</a:t>
            </a:r>
            <a:endParaRPr lang="en-NG" sz="12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GB" sz="1200" dirty="0">
                <a:effectLst/>
                <a:latin typeface="Cambria" panose="02040503050406030204" pitchFamily="18" charset="0"/>
                <a:ea typeface="Calibri" panose="020F0502020204030204" pitchFamily="34" charset="0"/>
                <a:cs typeface="Arial" panose="020B0604020202020204" pitchFamily="34" charset="0"/>
              </a:rPr>
              <a:t>The company</a:t>
            </a:r>
            <a:r>
              <a:rPr lang="en-NG" sz="1200" dirty="0">
                <a:effectLst/>
                <a:latin typeface="Cambria" panose="02040503050406030204" pitchFamily="18" charset="0"/>
                <a:ea typeface="Calibri" panose="020F0502020204030204" pitchFamily="34" charset="0"/>
                <a:cs typeface="Arial" panose="020B0604020202020204" pitchFamily="34" charset="0"/>
              </a:rPr>
              <a:t>’s vision statement is “</a:t>
            </a:r>
            <a:r>
              <a:rPr lang="en-NG" sz="1200" dirty="0">
                <a:solidFill>
                  <a:srgbClr val="000000"/>
                </a:solidFill>
                <a:effectLst/>
                <a:latin typeface="Cambria" panose="02040503050406030204" pitchFamily="18" charset="0"/>
                <a:ea typeface="Calibri" panose="020F0502020204030204" pitchFamily="34" charset="0"/>
                <a:cs typeface="Open Sans" panose="020B0606030504020204" pitchFamily="34" charset="0"/>
              </a:rPr>
              <a:t>To become the one-stop shop for retail </a:t>
            </a:r>
            <a:r>
              <a:rPr lang="en-GB" sz="1200" dirty="0">
                <a:solidFill>
                  <a:srgbClr val="000000"/>
                </a:solidFill>
                <a:effectLst/>
                <a:latin typeface="Cambria" panose="02040503050406030204" pitchFamily="18" charset="0"/>
                <a:ea typeface="Calibri" panose="020F0502020204030204" pitchFamily="34" charset="0"/>
                <a:cs typeface="Open Sans" panose="020B0606030504020204" pitchFamily="34" charset="0"/>
              </a:rPr>
              <a:t>worldwide </a:t>
            </a:r>
            <a:r>
              <a:rPr lang="en-NG" sz="1200" dirty="0">
                <a:solidFill>
                  <a:srgbClr val="000000"/>
                </a:solidFill>
                <a:effectLst/>
                <a:latin typeface="Cambria" panose="02040503050406030204" pitchFamily="18" charset="0"/>
                <a:ea typeface="Calibri" panose="020F0502020204030204" pitchFamily="34" charset="0"/>
                <a:cs typeface="Open Sans" panose="020B0606030504020204" pitchFamily="34" charset="0"/>
              </a:rPr>
              <a:t>with implementation of best practices both online and offline.”</a:t>
            </a:r>
            <a:endParaRPr lang="en-GB" sz="1200" dirty="0">
              <a:solidFill>
                <a:srgbClr val="000000"/>
              </a:solidFill>
              <a:effectLst/>
              <a:latin typeface="Cambria" panose="02040503050406030204" pitchFamily="18" charset="0"/>
              <a:ea typeface="Calibri" panose="020F0502020204030204" pitchFamily="34" charset="0"/>
              <a:cs typeface="Open Sans" panose="020B0606030504020204" pitchFamily="34" charset="0"/>
            </a:endParaRPr>
          </a:p>
          <a:p>
            <a:pPr>
              <a:lnSpc>
                <a:spcPct val="107000"/>
              </a:lnSpc>
              <a:spcAft>
                <a:spcPts val="800"/>
              </a:spcAft>
            </a:pPr>
            <a:endParaRPr lang="en-NG" sz="12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GB" sz="1200" b="1" dirty="0">
                <a:effectLst/>
                <a:latin typeface="Cambria" panose="02040503050406030204" pitchFamily="18" charset="0"/>
                <a:ea typeface="Calibri" panose="020F0502020204030204" pitchFamily="34" charset="0"/>
                <a:cs typeface="Arial" panose="020B0604020202020204" pitchFamily="34" charset="0"/>
              </a:rPr>
              <a:t>Goal &amp; Objective:</a:t>
            </a:r>
            <a:endParaRPr lang="en-NG" sz="12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buFont typeface="Symbol" panose="05050102010706020507" pitchFamily="18" charset="2"/>
              <a:buChar char=""/>
            </a:pPr>
            <a:r>
              <a:rPr lang="en-NG" sz="1200" dirty="0">
                <a:effectLst/>
                <a:latin typeface="Cambria" panose="02040503050406030204" pitchFamily="18" charset="0"/>
                <a:ea typeface="Calibri" panose="020F0502020204030204" pitchFamily="34" charset="0"/>
                <a:cs typeface="Arial" panose="020B0604020202020204" pitchFamily="34" charset="0"/>
              </a:rPr>
              <a:t>To be the most professional e-commerce site in the countries it operates in. </a:t>
            </a:r>
            <a:endParaRPr lang="en-NG" sz="12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buFont typeface="Symbol" panose="05050102010706020507" pitchFamily="18" charset="2"/>
              <a:buChar char=""/>
            </a:pPr>
            <a:r>
              <a:rPr lang="en-NG" sz="1200" dirty="0">
                <a:effectLst/>
                <a:latin typeface="Cambria" panose="02040503050406030204" pitchFamily="18" charset="0"/>
                <a:ea typeface="Calibri" panose="020F0502020204030204" pitchFamily="34" charset="0"/>
                <a:cs typeface="Arial" panose="020B0604020202020204" pitchFamily="34" charset="0"/>
              </a:rPr>
              <a:t>To be the preferred reference for all items relating to fashion, technology, and appliances.</a:t>
            </a:r>
            <a:endParaRPr lang="en-NG" sz="12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spcAft>
                <a:spcPts val="800"/>
              </a:spcAft>
              <a:buFont typeface="Symbol" panose="05050102010706020507" pitchFamily="18" charset="2"/>
              <a:buChar char=""/>
            </a:pPr>
            <a:r>
              <a:rPr lang="en-NG" sz="1200" dirty="0">
                <a:effectLst/>
                <a:latin typeface="Cambria" panose="02040503050406030204" pitchFamily="18" charset="0"/>
                <a:ea typeface="Calibri" panose="020F0502020204030204" pitchFamily="34" charset="0"/>
                <a:cs typeface="Arial" panose="020B0604020202020204" pitchFamily="34" charset="0"/>
              </a:rPr>
              <a:t>Increase the awareness and trust in e-commerce </a:t>
            </a:r>
            <a:endParaRPr lang="en-GB" sz="1200" dirty="0">
              <a:effectLst/>
              <a:latin typeface="Cambria" panose="02040503050406030204" pitchFamily="18" charset="0"/>
              <a:ea typeface="Calibri" panose="020F0502020204030204" pitchFamily="34" charset="0"/>
              <a:cs typeface="Arial" panose="020B0604020202020204" pitchFamily="34" charset="0"/>
            </a:endParaRPr>
          </a:p>
          <a:p>
            <a:pPr marL="342900" lvl="0" indent="-342900">
              <a:lnSpc>
                <a:spcPct val="107000"/>
              </a:lnSpc>
              <a:spcAft>
                <a:spcPts val="800"/>
              </a:spcAft>
              <a:buFont typeface="Symbol" panose="05050102010706020507" pitchFamily="18" charset="2"/>
              <a:buChar char=""/>
            </a:pPr>
            <a:endParaRPr lang="en-NG" sz="12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GB" sz="1200" b="1" dirty="0">
                <a:effectLst/>
                <a:latin typeface="Cambria" panose="02040503050406030204" pitchFamily="18" charset="0"/>
                <a:ea typeface="Calibri" panose="020F0502020204030204" pitchFamily="34" charset="0"/>
                <a:cs typeface="Arial" panose="020B0604020202020204" pitchFamily="34" charset="0"/>
              </a:rPr>
              <a:t>Competitive Analysis:</a:t>
            </a:r>
            <a:endParaRPr lang="en-NG" sz="12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buFont typeface="Symbol" panose="05050102010706020507" pitchFamily="18" charset="2"/>
              <a:buChar char=""/>
            </a:pPr>
            <a:r>
              <a:rPr lang="en-NG" sz="1200" dirty="0">
                <a:effectLst/>
                <a:latin typeface="Times New Roman" panose="02020603050405020304" pitchFamily="18" charset="0"/>
                <a:ea typeface="Times New Roman" panose="02020603050405020304" pitchFamily="18" charset="0"/>
              </a:rPr>
              <a:t>Most customers receive their orders within three to six days of submitting them.</a:t>
            </a:r>
          </a:p>
          <a:p>
            <a:pPr marL="342900" lvl="0" indent="-342900">
              <a:lnSpc>
                <a:spcPct val="107000"/>
              </a:lnSpc>
              <a:buFont typeface="Symbol" panose="05050102010706020507" pitchFamily="18" charset="2"/>
              <a:buChar char=""/>
            </a:pPr>
            <a:r>
              <a:rPr lang="en-GB" sz="1200" dirty="0">
                <a:effectLst/>
                <a:latin typeface="Cambria" panose="02040503050406030204" pitchFamily="18" charset="0"/>
                <a:ea typeface="Calibri" panose="020F0502020204030204" pitchFamily="34" charset="0"/>
                <a:cs typeface="Arial" panose="020B0604020202020204" pitchFamily="34" charset="0"/>
              </a:rPr>
              <a:t>Mobile friendly site</a:t>
            </a:r>
            <a:endParaRPr lang="en-NG" sz="12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spcAft>
                <a:spcPts val="800"/>
              </a:spcAft>
              <a:buFont typeface="Symbol" panose="05050102010706020507" pitchFamily="18" charset="2"/>
              <a:buChar char=""/>
            </a:pPr>
            <a:r>
              <a:rPr lang="en-GB" sz="1200" dirty="0">
                <a:effectLst/>
                <a:latin typeface="Cambria" panose="02040503050406030204" pitchFamily="18" charset="0"/>
                <a:ea typeface="Calibri" panose="020F0502020204030204" pitchFamily="34" charset="0"/>
                <a:cs typeface="Arial" panose="020B0604020202020204" pitchFamily="34" charset="0"/>
              </a:rPr>
              <a:t>Fashion blog</a:t>
            </a:r>
            <a:endParaRPr lang="en-NG" sz="1200" dirty="0">
              <a:effectLst/>
              <a:latin typeface="Calibri" panose="020F0502020204030204" pitchFamily="34" charset="0"/>
              <a:ea typeface="Calibri" panose="020F0502020204030204" pitchFamily="34" charset="0"/>
              <a:cs typeface="Arial" panose="020B0604020202020204" pitchFamily="34" charset="0"/>
            </a:endParaRPr>
          </a:p>
          <a:p>
            <a:endParaRPr lang="en-GB" dirty="0"/>
          </a:p>
          <a:p>
            <a:r>
              <a:rPr lang="en-GB" b="1" dirty="0"/>
              <a:t>CURRENT BUSINESS PROCESS</a:t>
            </a:r>
          </a:p>
          <a:p>
            <a:r>
              <a:rPr lang="en-US" sz="1800" dirty="0">
                <a:effectLst/>
                <a:latin typeface="Times New Roman" panose="02020603050405020304" pitchFamily="18" charset="0"/>
                <a:ea typeface="Times New Roman" panose="02020603050405020304" pitchFamily="18" charset="0"/>
              </a:rPr>
              <a:t>The current business process operations in Jumia are:</a:t>
            </a:r>
            <a:endParaRPr lang="en-NG" sz="1800" dirty="0">
              <a:effectLst/>
              <a:latin typeface="Times New Roman" panose="02020603050405020304" pitchFamily="18" charset="0"/>
              <a:ea typeface="Times New Roman" panose="02020603050405020304" pitchFamily="18" charset="0"/>
            </a:endParaRPr>
          </a:p>
          <a:p>
            <a:pPr marL="342900" lvl="0" indent="-342900">
              <a:buFont typeface="Symbol" panose="05050102010706020507" pitchFamily="18" charset="2"/>
              <a:buChar char=""/>
            </a:pPr>
            <a:r>
              <a:rPr lang="en-US" sz="1800" dirty="0">
                <a:effectLst/>
                <a:latin typeface="Times New Roman" panose="02020603050405020304" pitchFamily="18" charset="0"/>
                <a:ea typeface="Times New Roman" panose="02020603050405020304" pitchFamily="18" charset="0"/>
              </a:rPr>
              <a:t>Customers use the platform to place their orders from across Nigeria.</a:t>
            </a:r>
            <a:endParaRPr lang="en-NG" sz="1800" dirty="0">
              <a:effectLst/>
              <a:latin typeface="Times New Roman" panose="02020603050405020304" pitchFamily="18" charset="0"/>
              <a:ea typeface="Times New Roman" panose="02020603050405020304" pitchFamily="18" charset="0"/>
            </a:endParaRPr>
          </a:p>
          <a:p>
            <a:pPr marL="342900" lvl="0" indent="-342900">
              <a:buFont typeface="Symbol" panose="05050102010706020507" pitchFamily="18" charset="2"/>
              <a:buChar char=""/>
            </a:pPr>
            <a:r>
              <a:rPr lang="en-US" sz="1800" dirty="0">
                <a:effectLst/>
                <a:latin typeface="Times New Roman" panose="02020603050405020304" pitchFamily="18" charset="0"/>
                <a:ea typeface="Times New Roman" panose="02020603050405020304" pitchFamily="18" charset="0"/>
              </a:rPr>
              <a:t>Depending on the product's availability, its location, and the delivery location, order processing and delivery can take 3–14 days.</a:t>
            </a:r>
            <a:endParaRPr lang="en-NG" sz="1800" dirty="0">
              <a:effectLst/>
              <a:latin typeface="Times New Roman" panose="02020603050405020304" pitchFamily="18" charset="0"/>
              <a:ea typeface="Times New Roman" panose="02020603050405020304" pitchFamily="18" charset="0"/>
            </a:endParaRPr>
          </a:p>
          <a:p>
            <a:pPr marL="342900" lvl="0" indent="-342900">
              <a:buFont typeface="Symbol" panose="05050102010706020507" pitchFamily="18" charset="2"/>
              <a:buChar char=""/>
            </a:pPr>
            <a:r>
              <a:rPr lang="en-US" sz="1800" dirty="0">
                <a:effectLst/>
                <a:latin typeface="Times New Roman" panose="02020603050405020304" pitchFamily="18" charset="0"/>
                <a:ea typeface="Times New Roman" panose="02020603050405020304" pitchFamily="18" charset="0"/>
              </a:rPr>
              <a:t>After placing an order, customers have between 24 and 48 hours to return or exchange items.</a:t>
            </a:r>
            <a:endParaRPr lang="en-GB" sz="1800" dirty="0">
              <a:effectLst/>
              <a:latin typeface="Times New Roman" panose="02020603050405020304" pitchFamily="18" charset="0"/>
              <a:ea typeface="Times New Roman" panose="02020603050405020304" pitchFamily="18" charset="0"/>
            </a:endParaRPr>
          </a:p>
          <a:p>
            <a:pPr marL="342900" lvl="0" indent="-342900">
              <a:buFont typeface="Symbol" panose="05050102010706020507" pitchFamily="18" charset="2"/>
              <a:buChar char=""/>
            </a:pPr>
            <a:r>
              <a:rPr lang="en-US" sz="1800" dirty="0">
                <a:effectLst/>
                <a:latin typeface="Times New Roman" panose="02020603050405020304" pitchFamily="18" charset="0"/>
                <a:ea typeface="Times New Roman" panose="02020603050405020304" pitchFamily="18" charset="0"/>
              </a:rPr>
              <a:t>Jumia is currently seeing a decline in its sales performance.</a:t>
            </a:r>
            <a:endParaRPr lang="en-GB" b="1" dirty="0"/>
          </a:p>
          <a:p>
            <a:endParaRPr lang="en-GB" b="1" dirty="0"/>
          </a:p>
          <a:p>
            <a:r>
              <a:rPr lang="en-GB" b="1" dirty="0"/>
              <a:t>THE DESIRED CHANGE </a:t>
            </a:r>
          </a:p>
          <a:p>
            <a:r>
              <a:rPr lang="en-GB" b="0" dirty="0"/>
              <a:t>In order to improve the business process, Jumia's existing business model calls for business process automation. Automating time-consuming chores like price comparison and inventory management for this kind of business may first be difficult and scary. Automation may, however, quickly earn back its cost. Jumia will automate the order delivery process in one way using the selling partner API. To increase automation, a platform with multiple merchants will offer an application programming interface. The Selling Partner API will enable merchants and Jumia staff members to connect automated systems to coordinate processes and sync data.</a:t>
            </a:r>
          </a:p>
          <a:p>
            <a:endParaRPr lang="en-GB" b="0" dirty="0"/>
          </a:p>
          <a:p>
            <a:r>
              <a:rPr lang="en-GB" b="0" dirty="0"/>
              <a:t>For example, if during the process where employees park the order, the system is immediately notified so the logistics department is aware of the order awaiting pickup, and the process continues until it reaches its final destination as seen in the proposed plan, this can help reduce the time spent from order parking to shipping and reduce the wait time from 3 to 7 days as it was to at most 1-2 days, as well as notify the merchants to update inventory. An additional process that needs automation is the verification of consumer orders.</a:t>
            </a:r>
          </a:p>
          <a:p>
            <a:endParaRPr lang="en-GB" b="0" dirty="0"/>
          </a:p>
          <a:p>
            <a:r>
              <a:rPr lang="en-GB" b="0" dirty="0"/>
              <a:t>Customers verbally confirm the details of their orders, such as the order coupon code, as can be seen in the present business model. Automation, however, may proactively protect customers against fraud by recording things in Transparency. This serialization method allows the fulfilment team members to track things using particular automated codes to verify authenticity. Customers may see more product details and make sure they are receiving the right things by scanning the Transparency code.</a:t>
            </a:r>
          </a:p>
          <a:p>
            <a:endParaRPr lang="en-GB" b="0" dirty="0"/>
          </a:p>
          <a:p>
            <a:r>
              <a:rPr lang="en-GB" b="0" dirty="0"/>
              <a:t>Additionally, internet businesses overestimate delivery timeframes 53% of the time. Due to shipping automation, they won't need to manually estimate transit times. Shipping Setting Automation (SSA) offers accurate delivery estimates based on the location of the warehouse, the customer, and the delivery services. When an employee adds an ASIN into the shipping template, delivery timeframes are automatically adjusted so that you and the client may track the package's progress. Jumia will put this into effect to reduce the wait time for deliveries and provide alternatives for same-day or next-day delivery depending on the location. </a:t>
            </a:r>
          </a:p>
          <a:p>
            <a:endParaRPr lang="en-GB" b="0" dirty="0"/>
          </a:p>
          <a:p>
            <a:r>
              <a:rPr lang="en-GB" b="0" dirty="0"/>
              <a:t>Jumia, like Amazon, will utilize a series of computerized floor labels with barcodes to navigate its warehouse, combined with automatic truck guidance and RFID. This will make it easier for personnel to find items/products on shelves and reduce search times from hours, sometimes even days, to minutes. It simplifies the process and cuts down on customer wait times. Staff can now complete thousands of orders rather than just a few hundred.</a:t>
            </a:r>
          </a:p>
          <a:p>
            <a:endParaRPr lang="en-GB" b="0" dirty="0"/>
          </a:p>
          <a:p>
            <a:pPr>
              <a:lnSpc>
                <a:spcPct val="107000"/>
              </a:lnSpc>
              <a:spcAft>
                <a:spcPts val="800"/>
              </a:spcAft>
            </a:pPr>
            <a:r>
              <a:rPr lang="en-GB" sz="1200" dirty="0">
                <a:effectLst/>
                <a:latin typeface="Cambria" panose="02040503050406030204" pitchFamily="18" charset="0"/>
                <a:ea typeface="Calibri" panose="020F0502020204030204" pitchFamily="34" charset="0"/>
                <a:cs typeface="Arial" panose="020B0604020202020204" pitchFamily="34" charset="0"/>
              </a:rPr>
              <a:t>Order fulfilment at the warehouses is now progressing slowly, as was previously mentioned. Pickers and stockers are Jumia employees' jobs in the fulfilment </a:t>
            </a:r>
            <a:r>
              <a:rPr lang="en-GB" sz="1200" dirty="0" err="1">
                <a:effectLst/>
                <a:latin typeface="Cambria" panose="02040503050406030204" pitchFamily="18" charset="0"/>
                <a:ea typeface="Calibri" panose="020F0502020204030204" pitchFamily="34" charset="0"/>
                <a:cs typeface="Arial" panose="020B0604020202020204" pitchFamily="34" charset="0"/>
              </a:rPr>
              <a:t>centers</a:t>
            </a:r>
            <a:r>
              <a:rPr lang="en-GB" sz="1200" dirty="0">
                <a:effectLst/>
                <a:latin typeface="Cambria" panose="02040503050406030204" pitchFamily="18" charset="0"/>
                <a:ea typeface="Calibri" panose="020F0502020204030204" pitchFamily="34" charset="0"/>
                <a:cs typeface="Arial" panose="020B0604020202020204" pitchFamily="34" charset="0"/>
              </a:rPr>
              <a:t>. Stockers at the current Jumia facilities move carts full of products up and down long aisles, placing them randomly on shelves where there was room, and scanning them using a portable device to determine their position in a system. Every day, pickers at fulfilment </a:t>
            </a:r>
            <a:r>
              <a:rPr lang="en-GB" sz="1200" dirty="0" err="1">
                <a:effectLst/>
                <a:latin typeface="Cambria" panose="02040503050406030204" pitchFamily="18" charset="0"/>
                <a:ea typeface="Calibri" panose="020F0502020204030204" pitchFamily="34" charset="0"/>
                <a:cs typeface="Arial" panose="020B0604020202020204" pitchFamily="34" charset="0"/>
              </a:rPr>
              <a:t>centers</a:t>
            </a:r>
            <a:r>
              <a:rPr lang="en-GB" sz="1200" dirty="0">
                <a:effectLst/>
                <a:latin typeface="Cambria" panose="02040503050406030204" pitchFamily="18" charset="0"/>
                <a:ea typeface="Calibri" panose="020F0502020204030204" pitchFamily="34" charset="0"/>
                <a:cs typeface="Arial" panose="020B0604020202020204" pitchFamily="34" charset="0"/>
              </a:rPr>
              <a:t> travel a great distance while removing things from shelves, scanning them, and placing them into carts they pushed. increasing the difficulty of order fulfilment and the time it takes to finish orders.</a:t>
            </a:r>
          </a:p>
          <a:p>
            <a:pPr>
              <a:lnSpc>
                <a:spcPct val="107000"/>
              </a:lnSpc>
              <a:spcAft>
                <a:spcPts val="800"/>
              </a:spcAft>
            </a:pPr>
            <a:endParaRPr lang="en-NG" sz="12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GB" sz="1200" dirty="0">
                <a:effectLst/>
                <a:latin typeface="Cambria" panose="02040503050406030204" pitchFamily="18" charset="0"/>
                <a:ea typeface="Calibri" panose="020F0502020204030204" pitchFamily="34" charset="0"/>
                <a:cs typeface="Arial" panose="020B0604020202020204" pitchFamily="34" charset="0"/>
              </a:rPr>
              <a:t>As a result, tasks that would often need more time, effort, and the possibility of human mistake may be simply automated. The goal of this solution is to automate order processing so that Jumia's warehouse can </a:t>
            </a:r>
            <a:r>
              <a:rPr lang="en-GB" sz="1200" dirty="0" err="1">
                <a:effectLst/>
                <a:latin typeface="Cambria" panose="02040503050406030204" pitchFamily="18" charset="0"/>
                <a:ea typeface="Calibri" panose="020F0502020204030204" pitchFamily="34" charset="0"/>
                <a:cs typeface="Arial" panose="020B0604020202020204" pitchFamily="34" charset="0"/>
              </a:rPr>
              <a:t>fulfill</a:t>
            </a:r>
            <a:r>
              <a:rPr lang="en-GB" sz="1200" dirty="0">
                <a:effectLst/>
                <a:latin typeface="Cambria" panose="02040503050406030204" pitchFamily="18" charset="0"/>
                <a:ea typeface="Calibri" panose="020F0502020204030204" pitchFamily="34" charset="0"/>
                <a:cs typeface="Arial" panose="020B0604020202020204" pitchFamily="34" charset="0"/>
              </a:rPr>
              <a:t> orders more quickly and easily. The stockers' job is to receive things and place them on the open shelves of the shelving units, therefore the robots' mission is to move empty shelving units, or "pods," to their workstations. When the pod is full, the stocker presses a button to send the robot and related shelving unit across an enclosed warehouse space, arriving at the "picker's" workstation in the process.</a:t>
            </a:r>
          </a:p>
          <a:p>
            <a:pPr>
              <a:lnSpc>
                <a:spcPct val="107000"/>
              </a:lnSpc>
              <a:spcAft>
                <a:spcPts val="800"/>
              </a:spcAft>
            </a:pPr>
            <a:endParaRPr lang="en-NG" sz="12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GB" sz="1200" dirty="0">
                <a:effectLst/>
                <a:latin typeface="Cambria" panose="02040503050406030204" pitchFamily="18" charset="0"/>
                <a:ea typeface="Calibri" panose="020F0502020204030204" pitchFamily="34" charset="0"/>
                <a:cs typeface="Arial" panose="020B0604020202020204" pitchFamily="34" charset="0"/>
              </a:rPr>
              <a:t>These robots will assist in inventory management in addition to making it easier for order fulfilment staff to locate the items on their stocking shelves. This robot army will help the company </a:t>
            </a:r>
            <a:r>
              <a:rPr lang="en-GB" sz="1200" dirty="0" err="1">
                <a:effectLst/>
                <a:latin typeface="Cambria" panose="02040503050406030204" pitchFamily="18" charset="0"/>
                <a:ea typeface="Calibri" panose="020F0502020204030204" pitchFamily="34" charset="0"/>
                <a:cs typeface="Arial" panose="020B0604020202020204" pitchFamily="34" charset="0"/>
              </a:rPr>
              <a:t>honor</a:t>
            </a:r>
            <a:r>
              <a:rPr lang="en-GB" sz="1200" dirty="0">
                <a:effectLst/>
                <a:latin typeface="Cambria" panose="02040503050406030204" pitchFamily="18" charset="0"/>
                <a:ea typeface="Calibri" panose="020F0502020204030204" pitchFamily="34" charset="0"/>
                <a:cs typeface="Arial" panose="020B0604020202020204" pitchFamily="34" charset="0"/>
              </a:rPr>
              <a:t> its growing commitment to customers about quick deliveries.</a:t>
            </a:r>
          </a:p>
          <a:p>
            <a:pPr>
              <a:lnSpc>
                <a:spcPct val="107000"/>
              </a:lnSpc>
              <a:spcAft>
                <a:spcPts val="800"/>
              </a:spcAft>
            </a:pPr>
            <a:endParaRPr lang="en-GB" sz="1200" dirty="0">
              <a:effectLst/>
              <a:latin typeface="Cambria" panose="02040503050406030204" pitchFamily="18" charset="0"/>
              <a:ea typeface="Calibri" panose="020F0502020204030204" pitchFamily="34" charset="0"/>
              <a:cs typeface="Arial" panose="020B0604020202020204" pitchFamily="34" charset="0"/>
            </a:endParaRPr>
          </a:p>
          <a:p>
            <a:pPr>
              <a:lnSpc>
                <a:spcPct val="107000"/>
              </a:lnSpc>
              <a:spcAft>
                <a:spcPts val="800"/>
              </a:spcAft>
            </a:pPr>
            <a:r>
              <a:rPr lang="en-GB" sz="1200" dirty="0">
                <a:effectLst/>
                <a:latin typeface="Cambria" panose="02040503050406030204" pitchFamily="18" charset="0"/>
                <a:ea typeface="Calibri" panose="020F0502020204030204" pitchFamily="34" charset="0"/>
                <a:cs typeface="Arial" panose="020B0604020202020204" pitchFamily="34" charset="0"/>
              </a:rPr>
              <a:t>It promises speedier delivery by integrating this unique product into the warehouses, something the competitors now lack. The robots will raise the average picker's production from roughly 100 things per hour to a target of about 300 items per hour, however specific numbers may vary.</a:t>
            </a:r>
          </a:p>
          <a:p>
            <a:pPr>
              <a:lnSpc>
                <a:spcPct val="107000"/>
              </a:lnSpc>
              <a:spcAft>
                <a:spcPts val="800"/>
              </a:spcAft>
            </a:pPr>
            <a:endParaRPr lang="en-GB" sz="1200" dirty="0">
              <a:effectLst/>
              <a:latin typeface="Cambria" panose="02040503050406030204" pitchFamily="18" charset="0"/>
              <a:ea typeface="Calibri" panose="020F0502020204030204" pitchFamily="34" charset="0"/>
              <a:cs typeface="Arial" panose="020B0604020202020204" pitchFamily="34" charset="0"/>
            </a:endParaRPr>
          </a:p>
          <a:p>
            <a:pPr>
              <a:lnSpc>
                <a:spcPct val="107000"/>
              </a:lnSpc>
              <a:spcAft>
                <a:spcPts val="800"/>
              </a:spcAft>
            </a:pPr>
            <a:r>
              <a:rPr lang="en-GB" sz="1200" dirty="0">
                <a:effectLst/>
                <a:latin typeface="Cambria" panose="02040503050406030204" pitchFamily="18" charset="0"/>
                <a:ea typeface="Calibri" panose="020F0502020204030204" pitchFamily="34" charset="0"/>
                <a:cs typeface="Arial" panose="020B0604020202020204" pitchFamily="34" charset="0"/>
              </a:rPr>
              <a:t>The goal is to live up to competitors' expectations, including those of Amazon, who now deploys robots in its warehouse. When it comes to order </a:t>
            </a:r>
            <a:r>
              <a:rPr lang="en-GB" sz="1200" dirty="0" err="1">
                <a:effectLst/>
                <a:latin typeface="Cambria" panose="02040503050406030204" pitchFamily="18" charset="0"/>
                <a:ea typeface="Calibri" panose="020F0502020204030204" pitchFamily="34" charset="0"/>
                <a:cs typeface="Arial" panose="020B0604020202020204" pitchFamily="34" charset="0"/>
              </a:rPr>
              <a:t>fulfillment</a:t>
            </a:r>
            <a:r>
              <a:rPr lang="en-GB" sz="1200" dirty="0">
                <a:effectLst/>
                <a:latin typeface="Cambria" panose="02040503050406030204" pitchFamily="18" charset="0"/>
                <a:ea typeface="Calibri" panose="020F0502020204030204" pitchFamily="34" charset="0"/>
                <a:cs typeface="Arial" panose="020B0604020202020204" pitchFamily="34" charset="0"/>
              </a:rPr>
              <a:t>, Jumia will surpass regional competition in the area where it operates, boosting its market share</a:t>
            </a:r>
            <a:endParaRPr lang="en-NG" b="0" dirty="0"/>
          </a:p>
        </p:txBody>
      </p:sp>
      <p:sp>
        <p:nvSpPr>
          <p:cNvPr id="4" name="Slide Number Placeholder 3"/>
          <p:cNvSpPr>
            <a:spLocks noGrp="1"/>
          </p:cNvSpPr>
          <p:nvPr>
            <p:ph type="sldNum" sz="quarter" idx="5"/>
          </p:nvPr>
        </p:nvSpPr>
        <p:spPr/>
        <p:txBody>
          <a:bodyPr/>
          <a:lstStyle/>
          <a:p>
            <a:fld id="{4E284CF3-637F-4E78-8AAA-8FEC4B9D6AD6}" type="slidenum">
              <a:rPr lang="en-NG" smtClean="0"/>
              <a:t>3</a:t>
            </a:fld>
            <a:endParaRPr lang="en-NG"/>
          </a:p>
        </p:txBody>
      </p:sp>
    </p:spTree>
    <p:extLst>
      <p:ext uri="{BB962C8B-B14F-4D97-AF65-F5344CB8AC3E}">
        <p14:creationId xmlns:p14="http://schemas.microsoft.com/office/powerpoint/2010/main" val="2432973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lvl="0" indent="-342900" algn="just" rtl="0">
              <a:lnSpc>
                <a:spcPct val="115000"/>
              </a:lnSpc>
              <a:spcBef>
                <a:spcPts val="1200"/>
              </a:spcBef>
              <a:buFont typeface="+mj-lt"/>
              <a:buAutoNum type="alphaUcPeriod"/>
            </a:pPr>
            <a:r>
              <a:rPr lang="en" sz="1800" b="1" dirty="0">
                <a:effectLst/>
                <a:latin typeface="Cambria" panose="02040503050406030204" pitchFamily="18" charset="0"/>
                <a:ea typeface="Roboto" panose="02000000000000000000" pitchFamily="2" charset="0"/>
                <a:cs typeface="Times New Roman" panose="02020603050405020304" pitchFamily="18" charset="0"/>
              </a:rPr>
              <a:t>Strengths:</a:t>
            </a:r>
            <a:endParaRPr lang="en-NG" sz="1800" dirty="0">
              <a:effectLst/>
              <a:latin typeface="Arial" panose="020B0604020202020204" pitchFamily="34" charset="0"/>
              <a:ea typeface="Arial" panose="020B0604020202020204" pitchFamily="34" charset="0"/>
            </a:endParaRPr>
          </a:p>
          <a:p>
            <a:pPr marL="342900" lvl="0" indent="-342900" algn="just">
              <a:lnSpc>
                <a:spcPct val="115000"/>
              </a:lnSpc>
              <a:spcBef>
                <a:spcPts val="1200"/>
              </a:spcBef>
              <a:spcAft>
                <a:spcPts val="0"/>
              </a:spcAft>
              <a:buFont typeface="+mj-lt"/>
              <a:buAutoNum type="romanLcPeriod"/>
            </a:pPr>
            <a:r>
              <a:rPr lang="en" sz="1800" dirty="0">
                <a:effectLst/>
                <a:latin typeface="Cambria" panose="02040503050406030204" pitchFamily="18" charset="0"/>
                <a:ea typeface="Roboto" panose="02000000000000000000" pitchFamily="2" charset="0"/>
                <a:cs typeface="Times New Roman" panose="02020603050405020304" pitchFamily="18" charset="0"/>
              </a:rPr>
              <a:t>High product quality boosts customer loyalty to the company and enhances Jumia Nigeria's performance in its competitive industry.</a:t>
            </a:r>
            <a:endParaRPr lang="en-NG" sz="1800" dirty="0">
              <a:effectLst/>
              <a:latin typeface="Arial" panose="020B0604020202020204" pitchFamily="34" charset="0"/>
              <a:ea typeface="Arial" panose="020B0604020202020204" pitchFamily="34" charset="0"/>
            </a:endParaRPr>
          </a:p>
          <a:p>
            <a:pPr marL="342900" lvl="0" indent="-342900" algn="just">
              <a:lnSpc>
                <a:spcPct val="115000"/>
              </a:lnSpc>
              <a:spcBef>
                <a:spcPts val="1200"/>
              </a:spcBef>
              <a:spcAft>
                <a:spcPts val="0"/>
              </a:spcAft>
              <a:buFont typeface="+mj-lt"/>
              <a:buAutoNum type="romanLcPeriod"/>
            </a:pPr>
            <a:r>
              <a:rPr lang="en" sz="1800" dirty="0">
                <a:effectLst/>
                <a:latin typeface="Cambria" panose="02040503050406030204" pitchFamily="18" charset="0"/>
                <a:ea typeface="Roboto" panose="02000000000000000000" pitchFamily="2" charset="0"/>
                <a:cs typeface="Times New Roman" panose="02020603050405020304" pitchFamily="18" charset="0"/>
              </a:rPr>
              <a:t>One of Jumia's key competitive advantages is its geographical presence in several locations. It makes sure that customers can easily access the company and helps it reach its target market.</a:t>
            </a:r>
            <a:endParaRPr lang="en-NG" sz="1800" dirty="0">
              <a:effectLst/>
              <a:latin typeface="Arial" panose="020B0604020202020204" pitchFamily="34" charset="0"/>
              <a:ea typeface="Arial" panose="020B0604020202020204" pitchFamily="34" charset="0"/>
            </a:endParaRPr>
          </a:p>
          <a:p>
            <a:pPr marL="342900" lvl="0" indent="-342900" algn="just">
              <a:lnSpc>
                <a:spcPct val="115000"/>
              </a:lnSpc>
              <a:spcBef>
                <a:spcPts val="1200"/>
              </a:spcBef>
              <a:spcAft>
                <a:spcPts val="0"/>
              </a:spcAft>
              <a:buFont typeface="+mj-lt"/>
              <a:buAutoNum type="romanLcPeriod"/>
            </a:pPr>
            <a:r>
              <a:rPr lang="en" sz="1800" dirty="0">
                <a:effectLst/>
                <a:latin typeface="Cambria" panose="02040503050406030204" pitchFamily="18" charset="0"/>
                <a:ea typeface="Roboto" panose="02000000000000000000" pitchFamily="2" charset="0"/>
                <a:cs typeface="Times New Roman" panose="02020603050405020304" pitchFamily="18" charset="0"/>
              </a:rPr>
              <a:t>Due to the organization's diverse product offering, it may be possible to increase the client base and balance off losses from one product category with gains from another (Byrne, 2018).	</a:t>
            </a:r>
            <a:endParaRPr lang="en-NG" sz="1800" dirty="0">
              <a:effectLst/>
              <a:latin typeface="Arial" panose="020B0604020202020204" pitchFamily="34" charset="0"/>
              <a:ea typeface="Arial" panose="020B0604020202020204" pitchFamily="34" charset="0"/>
            </a:endParaRPr>
          </a:p>
          <a:p>
            <a:pPr indent="450215" algn="just">
              <a:lnSpc>
                <a:spcPct val="107000"/>
              </a:lnSpc>
              <a:spcBef>
                <a:spcPts val="1200"/>
              </a:spcBef>
              <a:spcAft>
                <a:spcPts val="800"/>
              </a:spcAft>
            </a:pPr>
            <a:r>
              <a:rPr lang="en-NG" sz="1800" b="1" dirty="0">
                <a:effectLst/>
                <a:latin typeface="Cambria" panose="02040503050406030204" pitchFamily="18" charset="0"/>
                <a:ea typeface="Roboto" panose="02000000000000000000" pitchFamily="2" charset="0"/>
                <a:cs typeface="Times New Roman" panose="02020603050405020304" pitchFamily="18" charset="0"/>
              </a:rPr>
              <a:t>Enhance Strengths by (at least 3):</a:t>
            </a:r>
            <a:endParaRPr lang="en-NG" sz="18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gn="just">
              <a:lnSpc>
                <a:spcPct val="115000"/>
              </a:lnSpc>
              <a:spcBef>
                <a:spcPts val="1200"/>
              </a:spcBef>
              <a:spcAft>
                <a:spcPts val="0"/>
              </a:spcAft>
              <a:buFont typeface="+mj-lt"/>
              <a:buAutoNum type="romanLcPeriod"/>
            </a:pPr>
            <a:r>
              <a:rPr lang="en" sz="1800" dirty="0">
                <a:effectLst/>
                <a:latin typeface="Cambria" panose="02040503050406030204" pitchFamily="18" charset="0"/>
                <a:ea typeface="Roboto" panose="02000000000000000000" pitchFamily="2" charset="0"/>
                <a:cs typeface="Times New Roman" panose="02020603050405020304" pitchFamily="18" charset="0"/>
              </a:rPr>
              <a:t>Jumia needs to keep up the quality of its goods if it wants to increase consumer loyalty and strengthen its position in the market.</a:t>
            </a:r>
            <a:endParaRPr lang="en-NG" sz="1800" dirty="0">
              <a:effectLst/>
              <a:latin typeface="Arial" panose="020B0604020202020204" pitchFamily="34" charset="0"/>
              <a:ea typeface="Arial" panose="020B0604020202020204" pitchFamily="34" charset="0"/>
            </a:endParaRPr>
          </a:p>
          <a:p>
            <a:pPr marL="342900" lvl="0" indent="-342900" algn="just">
              <a:lnSpc>
                <a:spcPct val="115000"/>
              </a:lnSpc>
              <a:spcBef>
                <a:spcPts val="1200"/>
              </a:spcBef>
              <a:spcAft>
                <a:spcPts val="0"/>
              </a:spcAft>
              <a:buFont typeface="+mj-lt"/>
              <a:buAutoNum type="romanLcPeriod"/>
            </a:pPr>
            <a:r>
              <a:rPr lang="en" sz="1800" dirty="0">
                <a:effectLst/>
                <a:latin typeface="Cambria" panose="02040503050406030204" pitchFamily="18" charset="0"/>
                <a:ea typeface="Roboto" panose="02000000000000000000" pitchFamily="2" charset="0"/>
                <a:cs typeface="Times New Roman" panose="02020603050405020304" pitchFamily="18" charset="0"/>
              </a:rPr>
              <a:t>Jumia could leverage its geographic advantages to its advantage by entering new countries and areas in order to increase its market reach and capture greater market share.</a:t>
            </a:r>
            <a:endParaRPr lang="en-NG" sz="1800" dirty="0">
              <a:effectLst/>
              <a:latin typeface="Arial" panose="020B0604020202020204" pitchFamily="34" charset="0"/>
              <a:ea typeface="Arial" panose="020B0604020202020204" pitchFamily="34" charset="0"/>
            </a:endParaRPr>
          </a:p>
          <a:p>
            <a:pPr marL="342900" lvl="0" indent="-342900" algn="just">
              <a:lnSpc>
                <a:spcPct val="115000"/>
              </a:lnSpc>
              <a:spcBef>
                <a:spcPts val="1200"/>
              </a:spcBef>
              <a:spcAft>
                <a:spcPts val="0"/>
              </a:spcAft>
              <a:buFont typeface="+mj-lt"/>
              <a:buAutoNum type="romanLcPeriod"/>
            </a:pPr>
            <a:r>
              <a:rPr lang="en" sz="1800" dirty="0">
                <a:effectLst/>
                <a:latin typeface="Cambria" panose="02040503050406030204" pitchFamily="18" charset="0"/>
                <a:ea typeface="Roboto" panose="02000000000000000000" pitchFamily="2" charset="0"/>
                <a:cs typeface="Times New Roman" panose="02020603050405020304" pitchFamily="18" charset="0"/>
              </a:rPr>
              <a:t>Jumia should invest in its predictive analytics so that it can make product recommendations to consumers based on data collected from customers to increase sales and better understand which items are performing better and the quantity to stock over the other products not performing better.</a:t>
            </a:r>
          </a:p>
          <a:p>
            <a:pPr marL="342900" lvl="0" indent="-342900" algn="just">
              <a:lnSpc>
                <a:spcPct val="115000"/>
              </a:lnSpc>
              <a:spcBef>
                <a:spcPts val="1200"/>
              </a:spcBef>
              <a:spcAft>
                <a:spcPts val="0"/>
              </a:spcAft>
              <a:buFont typeface="+mj-lt"/>
              <a:buAutoNum type="romanLcPeriod"/>
            </a:pPr>
            <a:endParaRPr lang="en-NG" sz="1800" dirty="0">
              <a:effectLst/>
              <a:latin typeface="Arial" panose="020B0604020202020204" pitchFamily="34" charset="0"/>
              <a:ea typeface="Arial" panose="020B0604020202020204" pitchFamily="34" charset="0"/>
            </a:endParaRPr>
          </a:p>
          <a:p>
            <a:pPr marL="342900" lvl="0" indent="-342900" algn="just">
              <a:lnSpc>
                <a:spcPct val="115000"/>
              </a:lnSpc>
              <a:spcBef>
                <a:spcPts val="1200"/>
              </a:spcBef>
              <a:buFont typeface="+mj-lt"/>
              <a:buAutoNum type="alphaUcPeriod"/>
            </a:pPr>
            <a:r>
              <a:rPr lang="en-GB" sz="1800" b="1" dirty="0">
                <a:effectLst/>
                <a:latin typeface="Cambria" panose="02040503050406030204" pitchFamily="18" charset="0"/>
                <a:ea typeface="Roboto" panose="02000000000000000000" pitchFamily="2" charset="0"/>
                <a:cs typeface="Times New Roman" panose="02020603050405020304" pitchFamily="18" charset="0"/>
              </a:rPr>
              <a:t>Weakness</a:t>
            </a:r>
            <a:endParaRPr lang="en-NG" sz="1800" dirty="0">
              <a:effectLst/>
              <a:latin typeface="Arial" panose="020B0604020202020204" pitchFamily="34" charset="0"/>
              <a:ea typeface="Arial" panose="020B0604020202020204" pitchFamily="34" charset="0"/>
            </a:endParaRPr>
          </a:p>
          <a:p>
            <a:pPr marL="342900" lvl="0" indent="-342900" algn="just">
              <a:lnSpc>
                <a:spcPct val="115000"/>
              </a:lnSpc>
              <a:spcBef>
                <a:spcPts val="1200"/>
              </a:spcBef>
              <a:spcAft>
                <a:spcPts val="0"/>
              </a:spcAft>
              <a:buFont typeface="+mj-lt"/>
              <a:buAutoNum type="romanLcPeriod"/>
            </a:pPr>
            <a:r>
              <a:rPr lang="en" sz="1800" dirty="0">
                <a:effectLst/>
                <a:latin typeface="Cambria" panose="02040503050406030204" pitchFamily="18" charset="0"/>
                <a:ea typeface="Roboto" panose="02000000000000000000" pitchFamily="2" charset="0"/>
                <a:cs typeface="Times New Roman" panose="02020603050405020304" pitchFamily="18" charset="0"/>
              </a:rPr>
              <a:t>Inability to comprehend client wants and expectations results in inadequate strategic decision-making, such as choosing which merchandise to store more of and in what location. Due to this limitation, the organization might be unable to pinpoint possible areas for product/service mix enhancement (Byrne, 2018).</a:t>
            </a:r>
            <a:endParaRPr lang="en-NG" sz="1800" dirty="0">
              <a:effectLst/>
              <a:latin typeface="Arial" panose="020B0604020202020204" pitchFamily="34" charset="0"/>
              <a:ea typeface="Arial" panose="020B0604020202020204" pitchFamily="34" charset="0"/>
            </a:endParaRPr>
          </a:p>
          <a:p>
            <a:pPr marL="342900" lvl="0" indent="-342900" algn="just">
              <a:lnSpc>
                <a:spcPct val="115000"/>
              </a:lnSpc>
              <a:spcBef>
                <a:spcPts val="1200"/>
              </a:spcBef>
              <a:spcAft>
                <a:spcPts val="0"/>
              </a:spcAft>
              <a:buFont typeface="+mj-lt"/>
              <a:buAutoNum type="romanLcPeriod"/>
            </a:pPr>
            <a:r>
              <a:rPr lang="en" sz="1800" dirty="0">
                <a:effectLst/>
                <a:latin typeface="Cambria" panose="02040503050406030204" pitchFamily="18" charset="0"/>
                <a:ea typeface="Roboto" panose="02000000000000000000" pitchFamily="2" charset="0"/>
                <a:cs typeface="Times New Roman" panose="02020603050405020304" pitchFamily="18" charset="0"/>
              </a:rPr>
              <a:t>The capacity of the business to grow its client base and promote repeat business is weakened by a lack of funding for marketing and promotion operations (Byrne, 2018).</a:t>
            </a:r>
            <a:endParaRPr lang="en-NG" sz="1800" dirty="0">
              <a:effectLst/>
              <a:latin typeface="Arial" panose="020B0604020202020204" pitchFamily="34" charset="0"/>
              <a:ea typeface="Arial" panose="020B0604020202020204" pitchFamily="34" charset="0"/>
            </a:endParaRPr>
          </a:p>
          <a:p>
            <a:pPr marL="342900" lvl="0" indent="-342900" algn="just">
              <a:lnSpc>
                <a:spcPct val="115000"/>
              </a:lnSpc>
              <a:spcBef>
                <a:spcPts val="1200"/>
              </a:spcBef>
              <a:spcAft>
                <a:spcPts val="0"/>
              </a:spcAft>
              <a:buFont typeface="+mj-lt"/>
              <a:buAutoNum type="romanLcPeriod"/>
            </a:pPr>
            <a:r>
              <a:rPr lang="en" sz="1800" dirty="0">
                <a:effectLst/>
                <a:latin typeface="Cambria" panose="02040503050406030204" pitchFamily="18" charset="0"/>
                <a:ea typeface="Roboto" panose="02000000000000000000" pitchFamily="2" charset="0"/>
                <a:cs typeface="Times New Roman" panose="02020603050405020304" pitchFamily="18" charset="0"/>
              </a:rPr>
              <a:t>Due to ineffective inventory management techniques, sluggish order processing, and longer delivery times than its rivals, the business may experience efficiency losses. Lack of sales or high inventory levels may lead to decreased sales or no sales of a certain product, which might eventually cause the company to go out of business.</a:t>
            </a:r>
            <a:endParaRPr lang="en-NG" sz="1800" dirty="0">
              <a:effectLst/>
              <a:latin typeface="Arial" panose="020B0604020202020204" pitchFamily="34" charset="0"/>
              <a:ea typeface="Arial" panose="020B0604020202020204" pitchFamily="34" charset="0"/>
            </a:endParaRPr>
          </a:p>
          <a:p>
            <a:pPr marL="450215" algn="just">
              <a:lnSpc>
                <a:spcPct val="107000"/>
              </a:lnSpc>
              <a:spcBef>
                <a:spcPts val="1200"/>
              </a:spcBef>
              <a:spcAft>
                <a:spcPts val="800"/>
              </a:spcAft>
            </a:pPr>
            <a:r>
              <a:rPr lang="en-NG" sz="1800" b="1" dirty="0">
                <a:effectLst/>
                <a:latin typeface="Cambria" panose="02040503050406030204" pitchFamily="18" charset="0"/>
                <a:ea typeface="Roboto" panose="02000000000000000000" pitchFamily="2" charset="0"/>
                <a:cs typeface="Times New Roman" panose="02020603050405020304" pitchFamily="18" charset="0"/>
              </a:rPr>
              <a:t>Remediate Weaknesses by:</a:t>
            </a:r>
            <a:endParaRPr lang="en-NG" sz="18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gn="just">
              <a:lnSpc>
                <a:spcPct val="115000"/>
              </a:lnSpc>
              <a:spcBef>
                <a:spcPts val="1200"/>
              </a:spcBef>
              <a:spcAft>
                <a:spcPts val="0"/>
              </a:spcAft>
              <a:buFont typeface="+mj-lt"/>
              <a:buAutoNum type="romanLcPeriod"/>
            </a:pPr>
            <a:r>
              <a:rPr lang="en" sz="1800" dirty="0">
                <a:effectLst/>
                <a:latin typeface="Cambria" panose="02040503050406030204" pitchFamily="18" charset="0"/>
                <a:ea typeface="Roboto" panose="02000000000000000000" pitchFamily="2" charset="0"/>
                <a:cs typeface="Times New Roman" panose="02020603050405020304" pitchFamily="18" charset="0"/>
              </a:rPr>
              <a:t>Jumia must make investments in its Big Data Analytics in order to be able to make strategic decisions, such as using predictive analytics to understand which products to stock more of in their warehouses and in which warehouse based on the customer's purchasing location in order to increase item sales and net income while reducing delivery times and overall costs.</a:t>
            </a:r>
            <a:endParaRPr lang="en-NG" sz="1800" dirty="0">
              <a:effectLst/>
              <a:latin typeface="Arial" panose="020B0604020202020204" pitchFamily="34" charset="0"/>
              <a:ea typeface="Arial" panose="020B0604020202020204" pitchFamily="34" charset="0"/>
            </a:endParaRPr>
          </a:p>
          <a:p>
            <a:pPr marL="342900" lvl="0" indent="-342900" algn="just">
              <a:lnSpc>
                <a:spcPct val="115000"/>
              </a:lnSpc>
              <a:spcBef>
                <a:spcPts val="1200"/>
              </a:spcBef>
              <a:spcAft>
                <a:spcPts val="0"/>
              </a:spcAft>
              <a:buFont typeface="+mj-lt"/>
              <a:buAutoNum type="romanLcPeriod"/>
            </a:pPr>
            <a:r>
              <a:rPr lang="en" sz="1800" dirty="0">
                <a:effectLst/>
                <a:latin typeface="Cambria" panose="02040503050406030204" pitchFamily="18" charset="0"/>
                <a:ea typeface="Roboto" panose="02000000000000000000" pitchFamily="2" charset="0"/>
                <a:cs typeface="Times New Roman" panose="02020603050405020304" pitchFamily="18" charset="0"/>
              </a:rPr>
              <a:t>Jumia will need to improve its marketing and promotional expenditure in order to reach more people and gain market share in order to address the weak market reach.</a:t>
            </a:r>
            <a:endParaRPr lang="en-NG" sz="1800" dirty="0">
              <a:effectLst/>
              <a:latin typeface="Arial" panose="020B0604020202020204" pitchFamily="34" charset="0"/>
              <a:ea typeface="Arial" panose="020B0604020202020204" pitchFamily="34" charset="0"/>
            </a:endParaRPr>
          </a:p>
          <a:p>
            <a:pPr marL="342900" lvl="0" indent="-342900" algn="just">
              <a:lnSpc>
                <a:spcPct val="115000"/>
              </a:lnSpc>
              <a:spcBef>
                <a:spcPts val="1200"/>
              </a:spcBef>
              <a:spcAft>
                <a:spcPts val="0"/>
              </a:spcAft>
              <a:buFont typeface="+mj-lt"/>
              <a:buAutoNum type="romanLcPeriod"/>
            </a:pPr>
            <a:r>
              <a:rPr lang="en" sz="1800" dirty="0">
                <a:effectLst/>
                <a:latin typeface="Cambria" panose="02040503050406030204" pitchFamily="18" charset="0"/>
                <a:ea typeface="Roboto" panose="02000000000000000000" pitchFamily="2" charset="0"/>
                <a:cs typeface="Times New Roman" panose="02020603050405020304" pitchFamily="18" charset="0"/>
              </a:rPr>
              <a:t>Jumia will need to invest in Automated Vehicle Guides (AVGs), RFID tags to aid with inventory management, and speed up the order processing and fulfilment process to help reduce the time spent on processing orders, which will help cut the time spent on processing orders and help improve sales. Jumia will also invest in big data analytics to help obtain, preserve, and analyze data effectively so that the company can utilize it to make business-related choices</a:t>
            </a:r>
            <a:endParaRPr lang="en-NG" sz="1800" dirty="0">
              <a:effectLst/>
              <a:latin typeface="Arial" panose="020B0604020202020204" pitchFamily="34" charset="0"/>
              <a:ea typeface="Arial" panose="020B0604020202020204" pitchFamily="34" charset="0"/>
            </a:endParaRPr>
          </a:p>
        </p:txBody>
      </p:sp>
      <p:sp>
        <p:nvSpPr>
          <p:cNvPr id="4" name="Slide Number Placeholder 3"/>
          <p:cNvSpPr>
            <a:spLocks noGrp="1"/>
          </p:cNvSpPr>
          <p:nvPr>
            <p:ph type="sldNum" sz="quarter" idx="5"/>
          </p:nvPr>
        </p:nvSpPr>
        <p:spPr/>
        <p:txBody>
          <a:bodyPr/>
          <a:lstStyle/>
          <a:p>
            <a:fld id="{4E284CF3-637F-4E78-8AAA-8FEC4B9D6AD6}" type="slidenum">
              <a:rPr lang="en-NG" smtClean="0"/>
              <a:t>6</a:t>
            </a:fld>
            <a:endParaRPr lang="en-NG"/>
          </a:p>
        </p:txBody>
      </p:sp>
    </p:spTree>
    <p:extLst>
      <p:ext uri="{BB962C8B-B14F-4D97-AF65-F5344CB8AC3E}">
        <p14:creationId xmlns:p14="http://schemas.microsoft.com/office/powerpoint/2010/main" val="24121553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lvl="0" indent="-342900" algn="just" rtl="0">
              <a:lnSpc>
                <a:spcPct val="115000"/>
              </a:lnSpc>
              <a:spcBef>
                <a:spcPts val="1200"/>
              </a:spcBef>
              <a:buFont typeface="+mj-lt"/>
              <a:buAutoNum type="alphaUcPeriod"/>
            </a:pPr>
            <a:r>
              <a:rPr lang="en-GB" sz="1800" b="1" dirty="0">
                <a:effectLst/>
                <a:latin typeface="Cambria" panose="02040503050406030204" pitchFamily="18" charset="0"/>
                <a:ea typeface="Roboto" panose="02000000000000000000" pitchFamily="2" charset="0"/>
                <a:cs typeface="Times New Roman" panose="02020603050405020304" pitchFamily="18" charset="0"/>
              </a:rPr>
              <a:t>Opportunities</a:t>
            </a:r>
            <a:endParaRPr lang="en-NG" sz="1800" dirty="0">
              <a:effectLst/>
              <a:latin typeface="Arial" panose="020B0604020202020204" pitchFamily="34" charset="0"/>
              <a:ea typeface="Arial" panose="020B0604020202020204" pitchFamily="34" charset="0"/>
            </a:endParaRPr>
          </a:p>
          <a:p>
            <a:pPr marL="342900" lvl="0" indent="-342900" algn="just">
              <a:lnSpc>
                <a:spcPct val="115000"/>
              </a:lnSpc>
              <a:spcBef>
                <a:spcPts val="1200"/>
              </a:spcBef>
              <a:spcAft>
                <a:spcPts val="0"/>
              </a:spcAft>
              <a:buFont typeface="+mj-lt"/>
              <a:buAutoNum type="romanLcPeriod"/>
            </a:pPr>
            <a:r>
              <a:rPr lang="en" sz="1800" dirty="0">
                <a:effectLst/>
                <a:latin typeface="Cambria" panose="02040503050406030204" pitchFamily="18" charset="0"/>
                <a:ea typeface="Roboto" panose="02000000000000000000" pitchFamily="2" charset="0"/>
                <a:cs typeface="Times New Roman" panose="02020603050405020304" pitchFamily="18" charset="0"/>
              </a:rPr>
              <a:t>An opportunity to launch more high-end items may be seen in the rise in consumer disposable income and its increased market reach.</a:t>
            </a:r>
            <a:endParaRPr lang="en-NG" sz="1800" dirty="0">
              <a:effectLst/>
              <a:latin typeface="Arial" panose="020B0604020202020204" pitchFamily="34" charset="0"/>
              <a:ea typeface="Arial" panose="020B0604020202020204" pitchFamily="34" charset="0"/>
            </a:endParaRPr>
          </a:p>
          <a:p>
            <a:pPr marL="342900" lvl="0" indent="-342900" algn="just">
              <a:lnSpc>
                <a:spcPct val="115000"/>
              </a:lnSpc>
              <a:spcBef>
                <a:spcPts val="1200"/>
              </a:spcBef>
              <a:spcAft>
                <a:spcPts val="0"/>
              </a:spcAft>
              <a:buFont typeface="+mj-lt"/>
              <a:buAutoNum type="romanLcPeriod"/>
            </a:pPr>
            <a:r>
              <a:rPr lang="en" sz="1800" dirty="0">
                <a:effectLst/>
                <a:latin typeface="Cambria" panose="02040503050406030204" pitchFamily="18" charset="0"/>
                <a:ea typeface="Roboto" panose="02000000000000000000" pitchFamily="2" charset="0"/>
                <a:cs typeface="Times New Roman" panose="02020603050405020304" pitchFamily="18" charset="0"/>
              </a:rPr>
              <a:t>It is possible to use the creation of new technologies to aid in the production and distribution of goods and services to integrate innovation into business processes. Integration of cutting-edge technology may save costs, boost productivity, and hasten the release of new goods (Byrne, 2018).</a:t>
            </a:r>
            <a:endParaRPr lang="en-NG" sz="1800" dirty="0">
              <a:effectLst/>
              <a:latin typeface="Arial" panose="020B0604020202020204" pitchFamily="34" charset="0"/>
              <a:ea typeface="Arial" panose="020B0604020202020204" pitchFamily="34" charset="0"/>
            </a:endParaRPr>
          </a:p>
          <a:p>
            <a:pPr marL="342900" lvl="0" indent="-342900" algn="just">
              <a:lnSpc>
                <a:spcPct val="115000"/>
              </a:lnSpc>
              <a:spcBef>
                <a:spcPts val="1200"/>
              </a:spcBef>
              <a:spcAft>
                <a:spcPts val="0"/>
              </a:spcAft>
              <a:buFont typeface="+mj-lt"/>
              <a:buAutoNum type="romanLcPeriod"/>
            </a:pPr>
            <a:r>
              <a:rPr lang="en" sz="1800" dirty="0">
                <a:effectLst/>
                <a:latin typeface="Cambria" panose="02040503050406030204" pitchFamily="18" charset="0"/>
                <a:ea typeface="Roboto" panose="02000000000000000000" pitchFamily="2" charset="0"/>
                <a:cs typeface="Times New Roman" panose="02020603050405020304" pitchFamily="18" charset="0"/>
              </a:rPr>
              <a:t>Opportunities for business and product line development are presented by emerging market segments and niches.</a:t>
            </a:r>
            <a:endParaRPr lang="en-NG" sz="1800" dirty="0">
              <a:effectLst/>
              <a:latin typeface="Arial" panose="020B0604020202020204" pitchFamily="34" charset="0"/>
              <a:ea typeface="Arial" panose="020B0604020202020204" pitchFamily="34" charset="0"/>
            </a:endParaRPr>
          </a:p>
          <a:p>
            <a:pPr marL="457200" algn="just">
              <a:lnSpc>
                <a:spcPct val="107000"/>
              </a:lnSpc>
              <a:spcBef>
                <a:spcPts val="1200"/>
              </a:spcBef>
              <a:spcAft>
                <a:spcPts val="800"/>
              </a:spcAft>
            </a:pPr>
            <a:r>
              <a:rPr lang="en-GB" sz="1800" b="1" dirty="0">
                <a:effectLst/>
                <a:latin typeface="Cambria" panose="02040503050406030204" pitchFamily="18" charset="0"/>
                <a:ea typeface="Roboto" panose="02000000000000000000" pitchFamily="2" charset="0"/>
                <a:cs typeface="Times New Roman" panose="02020603050405020304" pitchFamily="18" charset="0"/>
              </a:rPr>
              <a:t>Exploit opportunities by:</a:t>
            </a:r>
            <a:endParaRPr lang="en-NG" sz="18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gn="just">
              <a:lnSpc>
                <a:spcPct val="115000"/>
              </a:lnSpc>
              <a:spcBef>
                <a:spcPts val="1200"/>
              </a:spcBef>
              <a:spcAft>
                <a:spcPts val="0"/>
              </a:spcAft>
              <a:buFont typeface="+mj-lt"/>
              <a:buAutoNum type="romanLcPeriod"/>
            </a:pPr>
            <a:r>
              <a:rPr lang="en" sz="1800" dirty="0">
                <a:effectLst/>
                <a:latin typeface="Cambria" panose="02040503050406030204" pitchFamily="18" charset="0"/>
                <a:ea typeface="Roboto" panose="02000000000000000000" pitchFamily="2" charset="0"/>
                <a:cs typeface="Times New Roman" panose="02020603050405020304" pitchFamily="18" charset="0"/>
              </a:rPr>
              <a:t>Jumia will exploit its customers' potential enhanced spending power to develop innovative goods and services that it would then propose to its consumers in order to boost sales.</a:t>
            </a:r>
            <a:endParaRPr lang="en-NG" sz="1800" dirty="0">
              <a:effectLst/>
              <a:latin typeface="Times New Roman" panose="02020603050405020304" pitchFamily="18" charset="0"/>
              <a:ea typeface="Roboto" panose="02000000000000000000" pitchFamily="2" charset="0"/>
              <a:cs typeface="Times New Roman" panose="02020603050405020304" pitchFamily="18" charset="0"/>
            </a:endParaRPr>
          </a:p>
          <a:p>
            <a:pPr marL="342900" lvl="0" indent="-342900" algn="just">
              <a:lnSpc>
                <a:spcPct val="115000"/>
              </a:lnSpc>
              <a:spcBef>
                <a:spcPts val="1200"/>
              </a:spcBef>
              <a:spcAft>
                <a:spcPts val="0"/>
              </a:spcAft>
              <a:buFont typeface="+mj-lt"/>
              <a:buAutoNum type="romanLcPeriod"/>
            </a:pPr>
            <a:r>
              <a:rPr lang="en" sz="1800" dirty="0">
                <a:effectLst/>
                <a:latin typeface="Cambria" panose="02040503050406030204" pitchFamily="18" charset="0"/>
                <a:ea typeface="Roboto" panose="02000000000000000000" pitchFamily="2" charset="0"/>
                <a:cs typeface="Times New Roman" panose="02020603050405020304" pitchFamily="18" charset="0"/>
              </a:rPr>
              <a:t>To take advantage of the opportunities that come with emerging technologies, Jumia will invest in their research and development. Jumia will need to spend money on RFID tags and Automated Vehicle Guides (AVGs) to help with the distribution of products and services in order to increase productivity.</a:t>
            </a:r>
            <a:endParaRPr lang="en-NG" sz="1800" dirty="0">
              <a:effectLst/>
              <a:latin typeface="Times New Roman" panose="02020603050405020304" pitchFamily="18" charset="0"/>
              <a:ea typeface="Roboto" panose="02000000000000000000" pitchFamily="2" charset="0"/>
              <a:cs typeface="Times New Roman" panose="02020603050405020304" pitchFamily="18" charset="0"/>
            </a:endParaRPr>
          </a:p>
          <a:p>
            <a:pPr marL="342900" lvl="0" indent="-342900" algn="just">
              <a:lnSpc>
                <a:spcPct val="115000"/>
              </a:lnSpc>
              <a:spcBef>
                <a:spcPts val="1200"/>
              </a:spcBef>
              <a:spcAft>
                <a:spcPts val="0"/>
              </a:spcAft>
              <a:buFont typeface="+mj-lt"/>
              <a:buAutoNum type="romanLcPeriod"/>
            </a:pPr>
            <a:r>
              <a:rPr lang="en" sz="1800" dirty="0">
                <a:effectLst/>
                <a:latin typeface="Cambria" panose="02040503050406030204" pitchFamily="18" charset="0"/>
                <a:ea typeface="Roboto" panose="02000000000000000000" pitchFamily="2" charset="0"/>
                <a:cs typeface="Times New Roman" panose="02020603050405020304" pitchFamily="18" charset="0"/>
              </a:rPr>
              <a:t>The firm will be able to target a globally scattered consumer base, extend its product range, and boost profitability by expanding into new areas.</a:t>
            </a:r>
          </a:p>
          <a:p>
            <a:pPr marL="342900" lvl="0" indent="-342900" algn="just">
              <a:lnSpc>
                <a:spcPct val="115000"/>
              </a:lnSpc>
              <a:spcBef>
                <a:spcPts val="1200"/>
              </a:spcBef>
              <a:spcAft>
                <a:spcPts val="0"/>
              </a:spcAft>
              <a:buFont typeface="+mj-lt"/>
              <a:buAutoNum type="romanLcPeriod"/>
            </a:pPr>
            <a:endParaRPr lang="en-NG" sz="1800" dirty="0">
              <a:effectLst/>
              <a:latin typeface="Times New Roman" panose="02020603050405020304" pitchFamily="18" charset="0"/>
              <a:ea typeface="Roboto" panose="02000000000000000000" pitchFamily="2" charset="0"/>
              <a:cs typeface="Times New Roman" panose="02020603050405020304" pitchFamily="18" charset="0"/>
            </a:endParaRPr>
          </a:p>
          <a:p>
            <a:pPr marL="342900" lvl="0" indent="-342900" algn="just">
              <a:lnSpc>
                <a:spcPct val="115000"/>
              </a:lnSpc>
              <a:spcBef>
                <a:spcPts val="1200"/>
              </a:spcBef>
              <a:buFont typeface="+mj-lt"/>
              <a:buAutoNum type="alphaUcPeriod"/>
            </a:pPr>
            <a:r>
              <a:rPr lang="en-GB" sz="1800" b="1" dirty="0">
                <a:effectLst/>
                <a:latin typeface="Cambria" panose="02040503050406030204" pitchFamily="18" charset="0"/>
                <a:ea typeface="Roboto" panose="02000000000000000000" pitchFamily="2" charset="0"/>
                <a:cs typeface="Times New Roman" panose="02020603050405020304" pitchFamily="18" charset="0"/>
              </a:rPr>
              <a:t>Threats </a:t>
            </a:r>
            <a:endParaRPr lang="en-NG" sz="1800" dirty="0">
              <a:effectLst/>
              <a:latin typeface="Arial" panose="020B0604020202020204" pitchFamily="34" charset="0"/>
              <a:ea typeface="Arial" panose="020B0604020202020204" pitchFamily="34" charset="0"/>
            </a:endParaRPr>
          </a:p>
          <a:p>
            <a:pPr marL="342900" lvl="0" indent="-342900" algn="just">
              <a:lnSpc>
                <a:spcPct val="115000"/>
              </a:lnSpc>
              <a:spcBef>
                <a:spcPts val="1200"/>
              </a:spcBef>
              <a:spcAft>
                <a:spcPts val="0"/>
              </a:spcAft>
              <a:buFont typeface="+mj-lt"/>
              <a:buAutoNum type="romanLcPeriod"/>
            </a:pPr>
            <a:r>
              <a:rPr lang="en" sz="1800" dirty="0">
                <a:effectLst/>
                <a:latin typeface="Times New Roman" panose="02020603050405020304" pitchFamily="18" charset="0"/>
                <a:ea typeface="Roboto" panose="02000000000000000000" pitchFamily="2" charset="0"/>
              </a:rPr>
              <a:t>Globalization pushes the business to expand into new markets, as such it may be challenging for Jumia, Nigeria to enter a new market like the U.S. where there are already dominant companies since those businesses already command a significant share of the market. The amount of competition in a market that is already saturated is strong, which makes it difficult for newcomers to get a foothold in the industry </a:t>
            </a:r>
            <a:endParaRPr lang="en-NG" sz="1800" dirty="0">
              <a:effectLst/>
              <a:latin typeface="Arial" panose="020B0604020202020204" pitchFamily="34" charset="0"/>
              <a:ea typeface="Arial" panose="020B0604020202020204" pitchFamily="34" charset="0"/>
            </a:endParaRPr>
          </a:p>
          <a:p>
            <a:pPr marL="342900" lvl="0" indent="-342900" algn="just">
              <a:lnSpc>
                <a:spcPct val="115000"/>
              </a:lnSpc>
              <a:spcBef>
                <a:spcPts val="1200"/>
              </a:spcBef>
              <a:spcAft>
                <a:spcPts val="0"/>
              </a:spcAft>
              <a:buFont typeface="+mj-lt"/>
              <a:buAutoNum type="romanLcPeriod"/>
            </a:pPr>
            <a:r>
              <a:rPr lang="en" sz="1800" dirty="0">
                <a:effectLst/>
                <a:latin typeface="Times New Roman" panose="02020603050405020304" pitchFamily="18" charset="0"/>
                <a:ea typeface="Roboto" panose="02000000000000000000" pitchFamily="2" charset="0"/>
              </a:rPr>
              <a:t>The changing government regulations of Nigeria affected a change of Jumia Nigeria from Retail to Marketplace B and is still seriously threatened by the evolving regulatory landscape and the implementation of new, harsher restrictions. It complicates and makes it harder for the corporate organization to comply with the law. The likelihood of costly legal actions increases when regulations are not followed (Byrne, 2018).</a:t>
            </a:r>
            <a:endParaRPr lang="en-NG" sz="1800" dirty="0">
              <a:effectLst/>
              <a:latin typeface="Arial" panose="020B0604020202020204" pitchFamily="34" charset="0"/>
              <a:ea typeface="Arial" panose="020B0604020202020204" pitchFamily="34" charset="0"/>
            </a:endParaRPr>
          </a:p>
          <a:p>
            <a:pPr marL="342900" lvl="0" indent="-342900" algn="just">
              <a:lnSpc>
                <a:spcPct val="115000"/>
              </a:lnSpc>
              <a:spcBef>
                <a:spcPts val="1200"/>
              </a:spcBef>
              <a:spcAft>
                <a:spcPts val="0"/>
              </a:spcAft>
              <a:buFont typeface="+mj-lt"/>
              <a:buAutoNum type="romanLcPeriod"/>
            </a:pPr>
            <a:r>
              <a:rPr lang="en" sz="1800" dirty="0">
                <a:effectLst/>
                <a:latin typeface="Times New Roman" panose="02020603050405020304" pitchFamily="18" charset="0"/>
                <a:ea typeface="Roboto" panose="02000000000000000000" pitchFamily="2" charset="0"/>
              </a:rPr>
              <a:t>The profitability of the company is impacted by the growth in production costs due to inflation (Byrne, 2018).</a:t>
            </a:r>
            <a:endParaRPr lang="en-NG" sz="1800" dirty="0">
              <a:effectLst/>
              <a:latin typeface="Arial" panose="020B0604020202020204" pitchFamily="34" charset="0"/>
              <a:ea typeface="Arial" panose="020B0604020202020204" pitchFamily="34" charset="0"/>
            </a:endParaRPr>
          </a:p>
          <a:p>
            <a:pPr marL="457200" algn="just">
              <a:lnSpc>
                <a:spcPct val="107000"/>
              </a:lnSpc>
              <a:spcBef>
                <a:spcPts val="1200"/>
              </a:spcBef>
              <a:spcAft>
                <a:spcPts val="800"/>
              </a:spcAft>
            </a:pPr>
            <a:r>
              <a:rPr lang="en-NG" sz="1800" b="1" dirty="0">
                <a:effectLst/>
                <a:latin typeface="Times New Roman" panose="02020603050405020304" pitchFamily="18" charset="0"/>
                <a:ea typeface="Roboto" panose="02000000000000000000" pitchFamily="2" charset="0"/>
                <a:cs typeface="Arial" panose="020B0604020202020204" pitchFamily="34" charset="0"/>
              </a:rPr>
              <a:t>Minimize Threats by:</a:t>
            </a:r>
            <a:endParaRPr lang="en-NG" sz="18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gn="just">
              <a:lnSpc>
                <a:spcPct val="115000"/>
              </a:lnSpc>
              <a:spcBef>
                <a:spcPts val="1200"/>
              </a:spcBef>
              <a:spcAft>
                <a:spcPts val="0"/>
              </a:spcAft>
              <a:buFont typeface="+mj-lt"/>
              <a:buAutoNum type="romanLcPeriod"/>
            </a:pPr>
            <a:r>
              <a:rPr lang="en" sz="1800" dirty="0">
                <a:effectLst/>
                <a:latin typeface="Times New Roman" panose="02020603050405020304" pitchFamily="18" charset="0"/>
                <a:ea typeface="Roboto" panose="02000000000000000000" pitchFamily="2" charset="0"/>
              </a:rPr>
              <a:t>Jumia will need to conduct extensive research, comprehend the cultural diversity of its intended new market, raise enormous capital for high advertising expenses, and make sure they have a strong supply chain network in order to be able to stand out in their new market in order to combat the threat of new entrants.</a:t>
            </a:r>
            <a:endParaRPr lang="en-NG" sz="1800" dirty="0">
              <a:effectLst/>
              <a:latin typeface="Arial" panose="020B0604020202020204" pitchFamily="34" charset="0"/>
              <a:ea typeface="Arial" panose="020B0604020202020204" pitchFamily="34" charset="0"/>
            </a:endParaRPr>
          </a:p>
          <a:p>
            <a:pPr marL="342900" lvl="0" indent="-342900" algn="just">
              <a:lnSpc>
                <a:spcPct val="115000"/>
              </a:lnSpc>
              <a:spcBef>
                <a:spcPts val="1200"/>
              </a:spcBef>
              <a:spcAft>
                <a:spcPts val="0"/>
              </a:spcAft>
              <a:buFont typeface="+mj-lt"/>
              <a:buAutoNum type="romanLcPeriod"/>
            </a:pPr>
            <a:r>
              <a:rPr lang="en" sz="1800" dirty="0">
                <a:effectLst/>
                <a:latin typeface="Times New Roman" panose="02020603050405020304" pitchFamily="18" charset="0"/>
                <a:ea typeface="Roboto" panose="02000000000000000000" pitchFamily="2" charset="0"/>
              </a:rPr>
              <a:t>Jumia will raise its spending on R&amp;D operations to address the problems caused by its many rivals, such as establishing new warehouses to fulfill more orders quickly and effectively to handle the strain of the market. They may also use fresh advertising strategies to let their target market know about their goods and services.</a:t>
            </a:r>
            <a:endParaRPr lang="en-NG" sz="1800" dirty="0">
              <a:effectLst/>
              <a:latin typeface="Arial" panose="020B0604020202020204" pitchFamily="34" charset="0"/>
              <a:ea typeface="Arial" panose="020B0604020202020204" pitchFamily="34" charset="0"/>
            </a:endParaRPr>
          </a:p>
          <a:p>
            <a:pPr marL="342900" lvl="0" indent="-342900" algn="just">
              <a:lnSpc>
                <a:spcPct val="115000"/>
              </a:lnSpc>
              <a:spcBef>
                <a:spcPts val="1200"/>
              </a:spcBef>
              <a:spcAft>
                <a:spcPts val="0"/>
              </a:spcAft>
              <a:buFont typeface="+mj-lt"/>
              <a:buAutoNum type="romanLcPeriod"/>
            </a:pPr>
            <a:r>
              <a:rPr lang="en" sz="1800" dirty="0">
                <a:effectLst/>
                <a:latin typeface="Times New Roman" panose="02020603050405020304" pitchFamily="18" charset="0"/>
                <a:ea typeface="Roboto" panose="02000000000000000000" pitchFamily="2" charset="0"/>
              </a:rPr>
              <a:t>Jumia should concentrate on their pricing strategy in order to increase profitability and overcome challenges brought on by the current economic climate.</a:t>
            </a:r>
            <a:endParaRPr lang="en-NG" sz="1800" dirty="0">
              <a:effectLst/>
              <a:latin typeface="Arial" panose="020B0604020202020204" pitchFamily="34" charset="0"/>
              <a:ea typeface="Arial" panose="020B0604020202020204" pitchFamily="34" charset="0"/>
            </a:endParaRPr>
          </a:p>
          <a:p>
            <a:endParaRPr lang="en-NG" dirty="0"/>
          </a:p>
        </p:txBody>
      </p:sp>
      <p:sp>
        <p:nvSpPr>
          <p:cNvPr id="4" name="Slide Number Placeholder 3"/>
          <p:cNvSpPr>
            <a:spLocks noGrp="1"/>
          </p:cNvSpPr>
          <p:nvPr>
            <p:ph type="sldNum" sz="quarter" idx="5"/>
          </p:nvPr>
        </p:nvSpPr>
        <p:spPr/>
        <p:txBody>
          <a:bodyPr/>
          <a:lstStyle/>
          <a:p>
            <a:fld id="{4E284CF3-637F-4E78-8AAA-8FEC4B9D6AD6}" type="slidenum">
              <a:rPr lang="en-NG" smtClean="0"/>
              <a:t>7</a:t>
            </a:fld>
            <a:endParaRPr lang="en-NG"/>
          </a:p>
        </p:txBody>
      </p:sp>
    </p:spTree>
    <p:extLst>
      <p:ext uri="{BB962C8B-B14F-4D97-AF65-F5344CB8AC3E}">
        <p14:creationId xmlns:p14="http://schemas.microsoft.com/office/powerpoint/2010/main" val="36839348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lvl="0" indent="-342900" algn="just" rtl="0">
              <a:lnSpc>
                <a:spcPct val="115000"/>
              </a:lnSpc>
              <a:spcBef>
                <a:spcPts val="1200"/>
              </a:spcBef>
              <a:buFont typeface="Symbol" panose="05050102010706020507" pitchFamily="18" charset="2"/>
              <a:buChar char=""/>
            </a:pPr>
            <a:r>
              <a:rPr lang="en-GB" sz="1800" dirty="0">
                <a:effectLst/>
                <a:latin typeface="Cambria" panose="02040503050406030204" pitchFamily="18" charset="0"/>
                <a:ea typeface="Arial" panose="020B0604020202020204" pitchFamily="34" charset="0"/>
              </a:rPr>
              <a:t>Robotics will provide Jumia's firm time, space, and cost efficiency, which will give the online retailer a distinct competitive advantage. Jumia's ambition is single-day delivery, and increasingly advanced AVGs prototypes are a part of the effort to reach that goal. All these upgrades result in superior customer service, an insurmountable competitive advantage, more profitability (despite hefty implementation costs), increased sales, and perhaps even lower prices for consumers. Using this technology would undoubtedly help Jumia optimize the space, time, and service for a large market and better compete with industry titans like Amazon and Alibaba if we consider its future aspirations to extend operations abroad.</a:t>
            </a:r>
          </a:p>
          <a:p>
            <a:pPr marL="342900" lvl="0" indent="-342900" algn="just" rtl="0">
              <a:lnSpc>
                <a:spcPct val="115000"/>
              </a:lnSpc>
              <a:spcBef>
                <a:spcPts val="1200"/>
              </a:spcBef>
              <a:buFont typeface="Symbol" panose="05050102010706020507" pitchFamily="18" charset="2"/>
              <a:buChar char=""/>
            </a:pPr>
            <a:endParaRPr lang="en-NG" sz="1800" dirty="0">
              <a:effectLst/>
              <a:latin typeface="Arial" panose="020B0604020202020204" pitchFamily="34" charset="0"/>
              <a:ea typeface="Arial" panose="020B0604020202020204" pitchFamily="34" charset="0"/>
            </a:endParaRPr>
          </a:p>
          <a:p>
            <a:pPr marL="342900" lvl="0" indent="-342900" algn="just">
              <a:lnSpc>
                <a:spcPct val="115000"/>
              </a:lnSpc>
              <a:spcBef>
                <a:spcPts val="1200"/>
              </a:spcBef>
              <a:buFont typeface="Symbol" panose="05050102010706020507" pitchFamily="18" charset="2"/>
              <a:buChar char=""/>
            </a:pPr>
            <a:r>
              <a:rPr lang="en-GB" sz="1800" dirty="0">
                <a:effectLst/>
                <a:latin typeface="Cambria" panose="02040503050406030204" pitchFamily="18" charset="0"/>
                <a:ea typeface="Arial" panose="020B0604020202020204" pitchFamily="34" charset="0"/>
              </a:rPr>
              <a:t>The largest advantage is that by introducing robot-focused operations, it is possible to considerably lessen uncertainties in managing warehouses, in addition to having greater room for inventory with savings in operating time and cost. In the long term, when the initial expenditure is offset by the accumulated profits, Jumia will benefit economically since it will be able to cut prices for consumers without hurting its bottom line, maintaining its position as the most competitive business in the sector.</a:t>
            </a:r>
          </a:p>
          <a:p>
            <a:pPr marL="342900" lvl="0" indent="-342900" algn="just">
              <a:lnSpc>
                <a:spcPct val="115000"/>
              </a:lnSpc>
              <a:spcBef>
                <a:spcPts val="1200"/>
              </a:spcBef>
              <a:buFont typeface="Symbol" panose="05050102010706020507" pitchFamily="18" charset="2"/>
              <a:buChar char=""/>
            </a:pPr>
            <a:endParaRPr lang="en-NG" sz="1800" dirty="0">
              <a:effectLst/>
              <a:latin typeface="Arial" panose="020B0604020202020204" pitchFamily="34" charset="0"/>
              <a:ea typeface="Arial" panose="020B0604020202020204" pitchFamily="34" charset="0"/>
            </a:endParaRPr>
          </a:p>
          <a:p>
            <a:pPr marL="342900" lvl="0" indent="-342900" algn="just">
              <a:lnSpc>
                <a:spcPct val="115000"/>
              </a:lnSpc>
              <a:spcBef>
                <a:spcPts val="1200"/>
              </a:spcBef>
              <a:buFont typeface="Symbol" panose="05050102010706020507" pitchFamily="18" charset="2"/>
              <a:buChar char=""/>
            </a:pPr>
            <a:r>
              <a:rPr lang="en-GB" sz="1800" dirty="0">
                <a:effectLst/>
                <a:latin typeface="Cambria" panose="02040503050406030204" pitchFamily="18" charset="0"/>
                <a:ea typeface="Arial" panose="020B0604020202020204" pitchFamily="34" charset="0"/>
              </a:rPr>
              <a:t>One of the most intriguing aspects is the increased space utilization. With rising customer demand and shorter delivery lead times, smart facility design in warehouses will become more important to make the best use of the space that is now available.</a:t>
            </a:r>
            <a:endParaRPr lang="en-NG" sz="1800" dirty="0">
              <a:effectLst/>
              <a:latin typeface="Arial" panose="020B0604020202020204" pitchFamily="34" charset="0"/>
              <a:ea typeface="Arial" panose="020B0604020202020204" pitchFamily="34" charset="0"/>
            </a:endParaRPr>
          </a:p>
          <a:p>
            <a:endParaRPr lang="en-NG" dirty="0"/>
          </a:p>
        </p:txBody>
      </p:sp>
      <p:sp>
        <p:nvSpPr>
          <p:cNvPr id="4" name="Slide Number Placeholder 3"/>
          <p:cNvSpPr>
            <a:spLocks noGrp="1"/>
          </p:cNvSpPr>
          <p:nvPr>
            <p:ph type="sldNum" sz="quarter" idx="5"/>
          </p:nvPr>
        </p:nvSpPr>
        <p:spPr/>
        <p:txBody>
          <a:bodyPr/>
          <a:lstStyle/>
          <a:p>
            <a:fld id="{4E284CF3-637F-4E78-8AAA-8FEC4B9D6AD6}" type="slidenum">
              <a:rPr lang="en-NG" smtClean="0"/>
              <a:t>8</a:t>
            </a:fld>
            <a:endParaRPr lang="en-NG"/>
          </a:p>
        </p:txBody>
      </p:sp>
    </p:spTree>
    <p:extLst>
      <p:ext uri="{BB962C8B-B14F-4D97-AF65-F5344CB8AC3E}">
        <p14:creationId xmlns:p14="http://schemas.microsoft.com/office/powerpoint/2010/main" val="22862761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lnSpc>
                <a:spcPct val="107000"/>
              </a:lnSpc>
              <a:spcBef>
                <a:spcPts val="1200"/>
              </a:spcBef>
              <a:spcAft>
                <a:spcPts val="800"/>
              </a:spcAft>
            </a:pPr>
            <a:r>
              <a:rPr lang="en-GB" sz="1800" dirty="0">
                <a:effectLst/>
                <a:latin typeface="Cambria" panose="02040503050406030204" pitchFamily="18" charset="0"/>
                <a:ea typeface="Calibri" panose="020F0502020204030204" pitchFamily="34" charset="0"/>
                <a:cs typeface="Arial" panose="020B0604020202020204" pitchFamily="34" charset="0"/>
              </a:rPr>
              <a:t>A transition to more mechanized labour seems wise given Jumia's history with warehouse staff complaints. $20 million will be required to produce the robots and the development of new warehouses that Jumia would require for its automation. and it will take around 5 years to completely automate the entire process.</a:t>
            </a:r>
          </a:p>
          <a:p>
            <a:pPr algn="just">
              <a:lnSpc>
                <a:spcPct val="107000"/>
              </a:lnSpc>
              <a:spcBef>
                <a:spcPts val="1200"/>
              </a:spcBef>
              <a:spcAft>
                <a:spcPts val="800"/>
              </a:spcAft>
            </a:pPr>
            <a:endParaRPr lang="en-NG" sz="1800" dirty="0">
              <a:effectLst/>
              <a:latin typeface="Calibri" panose="020F0502020204030204" pitchFamily="34" charset="0"/>
              <a:ea typeface="Calibri" panose="020F0502020204030204" pitchFamily="34" charset="0"/>
              <a:cs typeface="Arial" panose="020B0604020202020204" pitchFamily="34" charset="0"/>
            </a:endParaRPr>
          </a:p>
          <a:p>
            <a:pPr algn="just">
              <a:lnSpc>
                <a:spcPct val="107000"/>
              </a:lnSpc>
              <a:spcBef>
                <a:spcPts val="1200"/>
              </a:spcBef>
              <a:spcAft>
                <a:spcPts val="800"/>
              </a:spcAft>
            </a:pPr>
            <a:r>
              <a:rPr lang="en-GB" sz="1800" dirty="0">
                <a:effectLst/>
                <a:latin typeface="Cambria" panose="02040503050406030204" pitchFamily="18" charset="0"/>
                <a:ea typeface="Calibri" panose="020F0502020204030204" pitchFamily="34" charset="0"/>
                <a:cs typeface="Arial" panose="020B0604020202020204" pitchFamily="34" charset="0"/>
              </a:rPr>
              <a:t>The bank will provide the firm with the money it needs in the form of credit, which must be repaid within ten years.</a:t>
            </a:r>
          </a:p>
          <a:p>
            <a:pPr algn="just">
              <a:lnSpc>
                <a:spcPct val="107000"/>
              </a:lnSpc>
              <a:spcBef>
                <a:spcPts val="1200"/>
              </a:spcBef>
              <a:spcAft>
                <a:spcPts val="800"/>
              </a:spcAft>
            </a:pPr>
            <a:endParaRPr lang="en-NG" sz="18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gn="just">
              <a:lnSpc>
                <a:spcPct val="107000"/>
              </a:lnSpc>
              <a:spcBef>
                <a:spcPts val="1200"/>
              </a:spcBef>
              <a:spcAft>
                <a:spcPts val="800"/>
              </a:spcAft>
              <a:buFont typeface="Symbol" panose="05050102010706020507" pitchFamily="18" charset="2"/>
              <a:buChar char=""/>
              <a:tabLst>
                <a:tab pos="457200" algn="l"/>
              </a:tabLst>
            </a:pPr>
            <a:r>
              <a:rPr lang="en-GB" sz="1800" dirty="0">
                <a:effectLst/>
                <a:latin typeface="Cambria" panose="02040503050406030204" pitchFamily="18" charset="0"/>
                <a:ea typeface="Calibri" panose="020F0502020204030204" pitchFamily="34" charset="0"/>
                <a:cs typeface="Arial" panose="020B0604020202020204" pitchFamily="34" charset="0"/>
              </a:rPr>
              <a:t>The item will be produced in China by a different robotics business.</a:t>
            </a:r>
            <a:endParaRPr lang="en-NG" sz="18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gn="just">
              <a:lnSpc>
                <a:spcPct val="107000"/>
              </a:lnSpc>
              <a:spcBef>
                <a:spcPts val="1200"/>
              </a:spcBef>
              <a:spcAft>
                <a:spcPts val="800"/>
              </a:spcAft>
              <a:buFont typeface="Symbol" panose="05050102010706020507" pitchFamily="18" charset="2"/>
              <a:buChar char=""/>
              <a:tabLst>
                <a:tab pos="457200" algn="l"/>
              </a:tabLst>
            </a:pPr>
            <a:r>
              <a:rPr lang="en-GB" sz="1800" dirty="0">
                <a:effectLst/>
                <a:latin typeface="Cambria" panose="02040503050406030204" pitchFamily="18" charset="0"/>
                <a:ea typeface="Calibri" panose="020F0502020204030204" pitchFamily="34" charset="0"/>
                <a:cs typeface="Arial" panose="020B0604020202020204" pitchFamily="34" charset="0"/>
              </a:rPr>
              <a:t>The bank will provide the business with $7.5 million by years 1-3, which will be utilized for creating and testing the machine prototype.</a:t>
            </a:r>
            <a:endParaRPr lang="en-NG" sz="18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gn="just">
              <a:lnSpc>
                <a:spcPct val="107000"/>
              </a:lnSpc>
              <a:spcBef>
                <a:spcPts val="1200"/>
              </a:spcBef>
              <a:spcAft>
                <a:spcPts val="800"/>
              </a:spcAft>
              <a:buFont typeface="Symbol" panose="05050102010706020507" pitchFamily="18" charset="2"/>
              <a:buChar char=""/>
              <a:tabLst>
                <a:tab pos="457200" algn="l"/>
              </a:tabLst>
            </a:pPr>
            <a:r>
              <a:rPr lang="en-GB" sz="1800" dirty="0">
                <a:effectLst/>
                <a:latin typeface="Cambria" panose="02040503050406030204" pitchFamily="18" charset="0"/>
                <a:ea typeface="Calibri" panose="020F0502020204030204" pitchFamily="34" charset="0"/>
                <a:cs typeface="Arial" panose="020B0604020202020204" pitchFamily="34" charset="0"/>
              </a:rPr>
              <a:t>100 AVGS and RFID tags will be produced when final manufacturing is completed, testing is completed, and machine adjustments are performed.</a:t>
            </a:r>
            <a:endParaRPr lang="en-NG" sz="18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gn="just">
              <a:lnSpc>
                <a:spcPct val="107000"/>
              </a:lnSpc>
              <a:spcBef>
                <a:spcPts val="1200"/>
              </a:spcBef>
              <a:spcAft>
                <a:spcPts val="800"/>
              </a:spcAft>
              <a:buFont typeface="Symbol" panose="05050102010706020507" pitchFamily="18" charset="2"/>
              <a:buChar char=""/>
              <a:tabLst>
                <a:tab pos="457200" algn="l"/>
              </a:tabLst>
            </a:pPr>
            <a:r>
              <a:rPr lang="en-GB" sz="1800" dirty="0">
                <a:effectLst/>
                <a:latin typeface="Cambria" panose="02040503050406030204" pitchFamily="18" charset="0"/>
                <a:ea typeface="Calibri" panose="020F0502020204030204" pitchFamily="34" charset="0"/>
                <a:cs typeface="Arial" panose="020B0604020202020204" pitchFamily="34" charset="0"/>
              </a:rPr>
              <a:t>Nigeria will see the opening of additional warehouses by year 4 to cope with the rise in space required for inventory, stocking, and increasing fulfilment </a:t>
            </a:r>
            <a:r>
              <a:rPr lang="en-GB" sz="1800" dirty="0" err="1">
                <a:effectLst/>
                <a:latin typeface="Cambria" panose="02040503050406030204" pitchFamily="18" charset="0"/>
                <a:ea typeface="Calibri" panose="020F0502020204030204" pitchFamily="34" charset="0"/>
                <a:cs typeface="Arial" panose="020B0604020202020204" pitchFamily="34" charset="0"/>
              </a:rPr>
              <a:t>centers</a:t>
            </a:r>
            <a:r>
              <a:rPr lang="en-GB" sz="1800" dirty="0">
                <a:effectLst/>
                <a:latin typeface="Cambria" panose="02040503050406030204" pitchFamily="18" charset="0"/>
                <a:ea typeface="Calibri" panose="020F0502020204030204" pitchFamily="34" charset="0"/>
                <a:cs typeface="Arial" panose="020B0604020202020204" pitchFamily="34" charset="0"/>
              </a:rPr>
              <a:t>.</a:t>
            </a:r>
            <a:endParaRPr lang="en-NG" sz="18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gn="just">
              <a:lnSpc>
                <a:spcPct val="107000"/>
              </a:lnSpc>
              <a:spcBef>
                <a:spcPts val="1200"/>
              </a:spcBef>
              <a:spcAft>
                <a:spcPts val="800"/>
              </a:spcAft>
              <a:buFont typeface="Symbol" panose="05050102010706020507" pitchFamily="18" charset="2"/>
              <a:buChar char=""/>
              <a:tabLst>
                <a:tab pos="457200" algn="l"/>
              </a:tabLst>
            </a:pPr>
            <a:r>
              <a:rPr lang="en-GB" sz="1800" dirty="0">
                <a:effectLst/>
                <a:latin typeface="Cambria" panose="02040503050406030204" pitchFamily="18" charset="0"/>
                <a:ea typeface="Calibri" panose="020F0502020204030204" pitchFamily="34" charset="0"/>
                <a:cs typeface="Arial" panose="020B0604020202020204" pitchFamily="34" charset="0"/>
              </a:rPr>
              <a:t>By year five, the company has received $20 million in funding, and the necessary robotics have been produced in full and dispersed throughout the main Jumia warehouses.</a:t>
            </a:r>
            <a:endParaRPr lang="en-NG" sz="18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gn="just">
              <a:lnSpc>
                <a:spcPct val="107000"/>
              </a:lnSpc>
              <a:spcBef>
                <a:spcPts val="1200"/>
              </a:spcBef>
              <a:spcAft>
                <a:spcPts val="800"/>
              </a:spcAft>
              <a:buFont typeface="Symbol" panose="05050102010706020507" pitchFamily="18" charset="2"/>
              <a:buChar char=""/>
              <a:tabLst>
                <a:tab pos="457200" algn="l"/>
              </a:tabLst>
            </a:pPr>
            <a:r>
              <a:rPr lang="en-GB" sz="1800" dirty="0">
                <a:effectLst/>
                <a:latin typeface="Cambria" panose="02040503050406030204" pitchFamily="18" charset="0"/>
                <a:ea typeface="Calibri" panose="020F0502020204030204" pitchFamily="34" charset="0"/>
                <a:cs typeface="Arial" panose="020B0604020202020204" pitchFamily="34" charset="0"/>
              </a:rPr>
              <a:t>More money will be invested in the production of more robots for Jumia's fulfilment </a:t>
            </a:r>
            <a:r>
              <a:rPr lang="en-GB" sz="1800" dirty="0" err="1">
                <a:effectLst/>
                <a:latin typeface="Cambria" panose="02040503050406030204" pitchFamily="18" charset="0"/>
                <a:ea typeface="Calibri" panose="020F0502020204030204" pitchFamily="34" charset="0"/>
                <a:cs typeface="Arial" panose="020B0604020202020204" pitchFamily="34" charset="0"/>
              </a:rPr>
              <a:t>centers</a:t>
            </a:r>
            <a:r>
              <a:rPr lang="en-GB" sz="1800" dirty="0">
                <a:effectLst/>
                <a:latin typeface="Cambria" panose="02040503050406030204" pitchFamily="18" charset="0"/>
                <a:ea typeface="Calibri" panose="020F0502020204030204" pitchFamily="34" charset="0"/>
                <a:cs typeface="Arial" panose="020B0604020202020204" pitchFamily="34" charset="0"/>
              </a:rPr>
              <a:t> and warehouses in the upcoming years.</a:t>
            </a:r>
            <a:endParaRPr lang="en-NG" sz="1800" dirty="0">
              <a:effectLst/>
              <a:latin typeface="Calibri" panose="020F0502020204030204" pitchFamily="34" charset="0"/>
              <a:ea typeface="Calibri" panose="020F0502020204030204" pitchFamily="34" charset="0"/>
              <a:cs typeface="Arial" panose="020B0604020202020204" pitchFamily="34" charset="0"/>
            </a:endParaRPr>
          </a:p>
          <a:p>
            <a:endParaRPr lang="en-NG" dirty="0"/>
          </a:p>
        </p:txBody>
      </p:sp>
      <p:sp>
        <p:nvSpPr>
          <p:cNvPr id="4" name="Slide Number Placeholder 3"/>
          <p:cNvSpPr>
            <a:spLocks noGrp="1"/>
          </p:cNvSpPr>
          <p:nvPr>
            <p:ph type="sldNum" sz="quarter" idx="5"/>
          </p:nvPr>
        </p:nvSpPr>
        <p:spPr/>
        <p:txBody>
          <a:bodyPr/>
          <a:lstStyle/>
          <a:p>
            <a:fld id="{4E284CF3-637F-4E78-8AAA-8FEC4B9D6AD6}" type="slidenum">
              <a:rPr lang="en-NG" smtClean="0"/>
              <a:t>10</a:t>
            </a:fld>
            <a:endParaRPr lang="en-NG"/>
          </a:p>
        </p:txBody>
      </p:sp>
    </p:spTree>
    <p:extLst>
      <p:ext uri="{BB962C8B-B14F-4D97-AF65-F5344CB8AC3E}">
        <p14:creationId xmlns:p14="http://schemas.microsoft.com/office/powerpoint/2010/main" val="27649830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lgn="just">
              <a:lnSpc>
                <a:spcPct val="107000"/>
              </a:lnSpc>
              <a:spcBef>
                <a:spcPts val="1200"/>
              </a:spcBef>
              <a:spcAft>
                <a:spcPts val="800"/>
              </a:spcAft>
              <a:buFont typeface="Arial" panose="020B0604020202020204" pitchFamily="34" charset="0"/>
              <a:buChar char="•"/>
            </a:pPr>
            <a:r>
              <a:rPr lang="en-GB" sz="1800" b="1" dirty="0">
                <a:effectLst/>
                <a:latin typeface="Cambria" panose="02040503050406030204" pitchFamily="18" charset="0"/>
                <a:ea typeface="Calibri" panose="020F0502020204030204" pitchFamily="34" charset="0"/>
                <a:cs typeface="Arial" panose="020B0604020202020204" pitchFamily="34" charset="0"/>
              </a:rPr>
              <a:t>Uniqueness</a:t>
            </a:r>
            <a:endParaRPr lang="en-NG" sz="1800" dirty="0">
              <a:effectLst/>
              <a:latin typeface="Calibri" panose="020F0502020204030204" pitchFamily="34" charset="0"/>
              <a:ea typeface="Calibri" panose="020F0502020204030204" pitchFamily="34" charset="0"/>
              <a:cs typeface="Arial" panose="020B0604020202020204" pitchFamily="34" charset="0"/>
            </a:endParaRPr>
          </a:p>
          <a:p>
            <a:pPr algn="just">
              <a:lnSpc>
                <a:spcPct val="107000"/>
              </a:lnSpc>
              <a:spcBef>
                <a:spcPts val="1200"/>
              </a:spcBef>
              <a:spcAft>
                <a:spcPts val="800"/>
              </a:spcAft>
            </a:pPr>
            <a:r>
              <a:rPr lang="en-GB" sz="1800" dirty="0">
                <a:effectLst/>
                <a:latin typeface="Cambria" panose="02040503050406030204" pitchFamily="18" charset="0"/>
                <a:ea typeface="Calibri" panose="020F0502020204030204" pitchFamily="34" charset="0"/>
                <a:cs typeface="Arial" panose="020B0604020202020204" pitchFamily="34" charset="0"/>
              </a:rPr>
              <a:t>“The poor you will always have among you” said Jesus Christ of the Christian faith. However, it is a common statement in today’s world and one of the trues realities. Knowing this, Jumia can contribute to society by offsetting some of the needs of the less privileged through an annual post-Black Friday sales giveback program.</a:t>
            </a:r>
            <a:endParaRPr lang="en-NG" sz="1800" dirty="0">
              <a:effectLst/>
              <a:latin typeface="Calibri" panose="020F0502020204030204" pitchFamily="34" charset="0"/>
              <a:ea typeface="Calibri" panose="020F0502020204030204" pitchFamily="34" charset="0"/>
              <a:cs typeface="Arial" panose="020B0604020202020204" pitchFamily="34" charset="0"/>
            </a:endParaRPr>
          </a:p>
          <a:p>
            <a:pPr algn="just">
              <a:lnSpc>
                <a:spcPct val="107000"/>
              </a:lnSpc>
              <a:spcBef>
                <a:spcPts val="1200"/>
              </a:spcBef>
              <a:spcAft>
                <a:spcPts val="800"/>
              </a:spcAft>
            </a:pPr>
            <a:r>
              <a:rPr lang="en-GB" sz="1800" dirty="0">
                <a:effectLst/>
                <a:latin typeface="Cambria" panose="02040503050406030204" pitchFamily="18" charset="0"/>
                <a:ea typeface="Calibri" panose="020F0502020204030204" pitchFamily="34" charset="0"/>
                <a:cs typeface="Arial" panose="020B0604020202020204" pitchFamily="34" charset="0"/>
              </a:rPr>
              <a:t>A percentage of the revenue from these sales can be set aside for an impact project that meets a need in specific communities over time. For example, Jumia can sponsor the building of a skill acquisition </a:t>
            </a:r>
            <a:r>
              <a:rPr lang="en-GB" sz="1800" dirty="0" err="1">
                <a:effectLst/>
                <a:latin typeface="Cambria" panose="02040503050406030204" pitchFamily="18" charset="0"/>
                <a:ea typeface="Calibri" panose="020F0502020204030204" pitchFamily="34" charset="0"/>
                <a:cs typeface="Arial" panose="020B0604020202020204" pitchFamily="34" charset="0"/>
              </a:rPr>
              <a:t>center</a:t>
            </a:r>
            <a:r>
              <a:rPr lang="en-GB" sz="1800" dirty="0">
                <a:effectLst/>
                <a:latin typeface="Cambria" panose="02040503050406030204" pitchFamily="18" charset="0"/>
                <a:ea typeface="Calibri" panose="020F0502020204030204" pitchFamily="34" charset="0"/>
                <a:cs typeface="Arial" panose="020B0604020202020204" pitchFamily="34" charset="0"/>
              </a:rPr>
              <a:t> in a community this year, and next year it can decide to build a rice milling plant for an agricultural community in another year. This will all depend on the profits made and the projects they are financially able to support each year.</a:t>
            </a:r>
            <a:endParaRPr lang="en-NG" sz="1800" dirty="0">
              <a:effectLst/>
              <a:latin typeface="Calibri" panose="020F0502020204030204" pitchFamily="34" charset="0"/>
              <a:ea typeface="Calibri" panose="020F0502020204030204" pitchFamily="34" charset="0"/>
              <a:cs typeface="Arial" panose="020B0604020202020204" pitchFamily="34" charset="0"/>
            </a:endParaRPr>
          </a:p>
          <a:p>
            <a:pPr algn="just">
              <a:lnSpc>
                <a:spcPct val="107000"/>
              </a:lnSpc>
              <a:spcBef>
                <a:spcPts val="1200"/>
              </a:spcBef>
              <a:spcAft>
                <a:spcPts val="800"/>
              </a:spcAft>
            </a:pPr>
            <a:r>
              <a:rPr lang="en-GB" sz="1800" dirty="0">
                <a:effectLst/>
                <a:latin typeface="Cambria" panose="02040503050406030204" pitchFamily="18" charset="0"/>
                <a:ea typeface="Calibri" panose="020F0502020204030204" pitchFamily="34" charset="0"/>
                <a:cs typeface="Arial" panose="020B0604020202020204" pitchFamily="34" charset="0"/>
              </a:rPr>
              <a:t>Since Jumia is essentially a consumer-focused platform, this program communicates that Jumia cares about the communities it is trying to serve.</a:t>
            </a:r>
          </a:p>
          <a:p>
            <a:pPr algn="just">
              <a:lnSpc>
                <a:spcPct val="107000"/>
              </a:lnSpc>
              <a:spcBef>
                <a:spcPts val="1200"/>
              </a:spcBef>
              <a:spcAft>
                <a:spcPts val="800"/>
              </a:spcAft>
            </a:pPr>
            <a:endParaRPr lang="en-NG" sz="1800" dirty="0">
              <a:effectLst/>
              <a:latin typeface="Calibri" panose="020F0502020204030204" pitchFamily="34" charset="0"/>
              <a:ea typeface="Calibri" panose="020F0502020204030204" pitchFamily="34" charset="0"/>
              <a:cs typeface="Arial" panose="020B0604020202020204" pitchFamily="34" charset="0"/>
            </a:endParaRPr>
          </a:p>
          <a:p>
            <a:pPr marL="285750" indent="-285750" algn="just">
              <a:lnSpc>
                <a:spcPct val="107000"/>
              </a:lnSpc>
              <a:spcBef>
                <a:spcPts val="1200"/>
              </a:spcBef>
              <a:spcAft>
                <a:spcPts val="800"/>
              </a:spcAft>
              <a:buFont typeface="Arial" panose="020B0604020202020204" pitchFamily="34" charset="0"/>
              <a:buChar char="•"/>
            </a:pPr>
            <a:r>
              <a:rPr lang="en-GB" sz="1800" b="1" dirty="0">
                <a:effectLst/>
                <a:latin typeface="Cambria" panose="02040503050406030204" pitchFamily="18" charset="0"/>
                <a:ea typeface="Calibri" panose="020F0502020204030204" pitchFamily="34" charset="0"/>
                <a:cs typeface="Arial" panose="020B0604020202020204" pitchFamily="34" charset="0"/>
              </a:rPr>
              <a:t>Guidelines</a:t>
            </a:r>
            <a:endParaRPr lang="en-NG" sz="1800" dirty="0">
              <a:effectLst/>
              <a:latin typeface="Calibri" panose="020F0502020204030204" pitchFamily="34" charset="0"/>
              <a:ea typeface="Calibri" panose="020F0502020204030204" pitchFamily="34" charset="0"/>
              <a:cs typeface="Arial" panose="020B0604020202020204" pitchFamily="34" charset="0"/>
            </a:endParaRPr>
          </a:p>
          <a:p>
            <a:pPr algn="just">
              <a:lnSpc>
                <a:spcPct val="107000"/>
              </a:lnSpc>
              <a:spcBef>
                <a:spcPts val="1200"/>
              </a:spcBef>
              <a:spcAft>
                <a:spcPts val="800"/>
              </a:spcAft>
            </a:pPr>
            <a:r>
              <a:rPr lang="en-GB" sz="1800" b="1" dirty="0">
                <a:effectLst/>
                <a:latin typeface="Cambria" panose="02040503050406030204" pitchFamily="18" charset="0"/>
                <a:ea typeface="Calibri" panose="020F0502020204030204" pitchFamily="34" charset="0"/>
                <a:cs typeface="Arial" panose="020B0604020202020204" pitchFamily="34" charset="0"/>
              </a:rPr>
              <a:t>Simple:</a:t>
            </a:r>
            <a:r>
              <a:rPr lang="en-GB" sz="1800" dirty="0">
                <a:effectLst/>
                <a:latin typeface="Cambria" panose="02040503050406030204" pitchFamily="18" charset="0"/>
                <a:ea typeface="Calibri" panose="020F0502020204030204" pitchFamily="34" charset="0"/>
                <a:cs typeface="Arial" panose="020B0604020202020204" pitchFamily="34" charset="0"/>
              </a:rPr>
              <a:t> Each project that would be supported by in our CSR must have a clear focus such that the result is visible for all to see at least almost immediately the project is concluded. </a:t>
            </a:r>
            <a:r>
              <a:rPr lang="en-GB" sz="1800" dirty="0" err="1">
                <a:effectLst/>
                <a:latin typeface="Cambria" panose="02040503050406030204" pitchFamily="18" charset="0"/>
                <a:ea typeface="Calibri" panose="020F0502020204030204" pitchFamily="34" charset="0"/>
                <a:cs typeface="Arial" panose="020B0604020202020204" pitchFamily="34" charset="0"/>
              </a:rPr>
              <a:t>E.g</a:t>
            </a:r>
            <a:r>
              <a:rPr lang="en-GB" sz="1800" dirty="0">
                <a:effectLst/>
                <a:latin typeface="Cambria" panose="02040503050406030204" pitchFamily="18" charset="0"/>
                <a:ea typeface="Calibri" panose="020F0502020204030204" pitchFamily="34" charset="0"/>
                <a:cs typeface="Arial" panose="020B0604020202020204" pitchFamily="34" charset="0"/>
              </a:rPr>
              <a:t>, a rice mill in </a:t>
            </a:r>
            <a:r>
              <a:rPr lang="en-GB" sz="1800" dirty="0" err="1">
                <a:effectLst/>
                <a:latin typeface="Cambria" panose="02040503050406030204" pitchFamily="18" charset="0"/>
                <a:ea typeface="Calibri" panose="020F0502020204030204" pitchFamily="34" charset="0"/>
                <a:cs typeface="Arial" panose="020B0604020202020204" pitchFamily="34" charset="0"/>
              </a:rPr>
              <a:t>Eputu</a:t>
            </a:r>
            <a:r>
              <a:rPr lang="en-GB" sz="1800" dirty="0">
                <a:effectLst/>
                <a:latin typeface="Cambria" panose="02040503050406030204" pitchFamily="18" charset="0"/>
                <a:ea typeface="Calibri" panose="020F0502020204030204" pitchFamily="34" charset="0"/>
                <a:cs typeface="Arial" panose="020B0604020202020204" pitchFamily="34" charset="0"/>
              </a:rPr>
              <a:t>, Lagos, is clear. It doesn’t need to be complicated with many other side projects in the guise of trying to support employment.</a:t>
            </a:r>
            <a:endParaRPr lang="en-NG" sz="1800" dirty="0">
              <a:effectLst/>
              <a:latin typeface="Calibri" panose="020F0502020204030204" pitchFamily="34" charset="0"/>
              <a:ea typeface="Calibri" panose="020F0502020204030204" pitchFamily="34" charset="0"/>
              <a:cs typeface="Arial" panose="020B0604020202020204" pitchFamily="34" charset="0"/>
            </a:endParaRPr>
          </a:p>
          <a:p>
            <a:pPr algn="just">
              <a:lnSpc>
                <a:spcPct val="107000"/>
              </a:lnSpc>
              <a:spcBef>
                <a:spcPts val="1200"/>
              </a:spcBef>
              <a:spcAft>
                <a:spcPts val="800"/>
              </a:spcAft>
            </a:pPr>
            <a:r>
              <a:rPr lang="en-GB" sz="1800" b="1" dirty="0">
                <a:effectLst/>
                <a:latin typeface="Cambria" panose="02040503050406030204" pitchFamily="18" charset="0"/>
                <a:ea typeface="Calibri" panose="020F0502020204030204" pitchFamily="34" charset="0"/>
                <a:cs typeface="Arial" panose="020B0604020202020204" pitchFamily="34" charset="0"/>
              </a:rPr>
              <a:t>Thriftiness:</a:t>
            </a:r>
            <a:r>
              <a:rPr lang="en-GB" sz="1800" dirty="0">
                <a:effectLst/>
                <a:latin typeface="Cambria" panose="02040503050406030204" pitchFamily="18" charset="0"/>
                <a:ea typeface="Calibri" panose="020F0502020204030204" pitchFamily="34" charset="0"/>
                <a:cs typeface="Arial" panose="020B0604020202020204" pitchFamily="34" charset="0"/>
              </a:rPr>
              <a:t> Since this is an impact project, the quality of its contribution cannot be overemphasized. Therefore, the projects should be structured so that more can be done with less, i.e., the budget would be maximized for better reach and impact.</a:t>
            </a:r>
            <a:endParaRPr lang="en-NG" sz="1800" dirty="0">
              <a:effectLst/>
              <a:latin typeface="Calibri" panose="020F0502020204030204" pitchFamily="34" charset="0"/>
              <a:ea typeface="Calibri" panose="020F0502020204030204" pitchFamily="34" charset="0"/>
              <a:cs typeface="Arial" panose="020B0604020202020204" pitchFamily="34" charset="0"/>
            </a:endParaRPr>
          </a:p>
          <a:p>
            <a:pPr algn="just">
              <a:lnSpc>
                <a:spcPct val="107000"/>
              </a:lnSpc>
              <a:spcBef>
                <a:spcPts val="1200"/>
              </a:spcBef>
              <a:spcAft>
                <a:spcPts val="800"/>
              </a:spcAft>
            </a:pPr>
            <a:endParaRPr lang="en-GB" sz="1800" b="1" dirty="0">
              <a:effectLst/>
              <a:latin typeface="Cambria" panose="02040503050406030204" pitchFamily="18" charset="0"/>
              <a:ea typeface="Calibri" panose="020F0502020204030204" pitchFamily="34" charset="0"/>
              <a:cs typeface="Arial" panose="020B0604020202020204" pitchFamily="34" charset="0"/>
            </a:endParaRPr>
          </a:p>
          <a:p>
            <a:pPr marL="285750" indent="-285750" algn="just">
              <a:lnSpc>
                <a:spcPct val="107000"/>
              </a:lnSpc>
              <a:spcBef>
                <a:spcPts val="1200"/>
              </a:spcBef>
              <a:spcAft>
                <a:spcPts val="800"/>
              </a:spcAft>
              <a:buFont typeface="Arial" panose="020B0604020202020204" pitchFamily="34" charset="0"/>
              <a:buChar char="•"/>
            </a:pPr>
            <a:r>
              <a:rPr lang="en-GB" sz="1800" b="1" dirty="0">
                <a:effectLst/>
                <a:latin typeface="Cambria" panose="02040503050406030204" pitchFamily="18" charset="0"/>
                <a:ea typeface="Calibri" panose="020F0502020204030204" pitchFamily="34" charset="0"/>
                <a:cs typeface="Arial" panose="020B0604020202020204" pitchFamily="34" charset="0"/>
              </a:rPr>
              <a:t>Engagement</a:t>
            </a:r>
            <a:endParaRPr lang="en-NG" sz="1800" dirty="0">
              <a:effectLst/>
              <a:latin typeface="Calibri" panose="020F0502020204030204" pitchFamily="34" charset="0"/>
              <a:ea typeface="Calibri" panose="020F0502020204030204" pitchFamily="34" charset="0"/>
              <a:cs typeface="Arial" panose="020B0604020202020204" pitchFamily="34" charset="0"/>
            </a:endParaRPr>
          </a:p>
          <a:p>
            <a:pPr algn="just">
              <a:lnSpc>
                <a:spcPct val="107000"/>
              </a:lnSpc>
              <a:spcBef>
                <a:spcPts val="1200"/>
              </a:spcBef>
              <a:spcAft>
                <a:spcPts val="800"/>
              </a:spcAft>
            </a:pPr>
            <a:r>
              <a:rPr lang="en-GB" sz="1800" dirty="0">
                <a:effectLst/>
                <a:latin typeface="Cambria" panose="02040503050406030204" pitchFamily="18" charset="0"/>
                <a:ea typeface="Calibri" panose="020F0502020204030204" pitchFamily="34" charset="0"/>
                <a:cs typeface="Arial" panose="020B0604020202020204" pitchFamily="34" charset="0"/>
              </a:rPr>
              <a:t>Employees would have the opportunity to seek out opportunities for impact and development. Different teams can contribute differently to the project.</a:t>
            </a:r>
            <a:endParaRPr lang="en-GB" sz="1800" dirty="0">
              <a:effectLst/>
              <a:latin typeface="Calibri" panose="020F0502020204030204" pitchFamily="34" charset="0"/>
              <a:ea typeface="Calibri" panose="020F0502020204030204" pitchFamily="34" charset="0"/>
              <a:cs typeface="Arial" panose="020B0604020202020204" pitchFamily="34" charset="0"/>
            </a:endParaRPr>
          </a:p>
          <a:p>
            <a:pPr algn="just">
              <a:lnSpc>
                <a:spcPct val="107000"/>
              </a:lnSpc>
              <a:spcBef>
                <a:spcPts val="1200"/>
              </a:spcBef>
              <a:spcAft>
                <a:spcPts val="800"/>
              </a:spcAft>
            </a:pPr>
            <a:r>
              <a:rPr lang="en-GB" sz="1800" dirty="0">
                <a:effectLst/>
                <a:latin typeface="Cambria" panose="02040503050406030204" pitchFamily="18" charset="0"/>
                <a:ea typeface="Calibri" panose="020F0502020204030204" pitchFamily="34" charset="0"/>
                <a:cs typeface="Arial" panose="020B0604020202020204" pitchFamily="34" charset="0"/>
              </a:rPr>
              <a:t>For example, the analytics team would provide information on the location with the lowest average amount spent per year. This location can be the target location for a specific team.</a:t>
            </a:r>
            <a:endParaRPr lang="en-NG" sz="1800" dirty="0">
              <a:effectLst/>
              <a:latin typeface="Calibri" panose="020F0502020204030204" pitchFamily="34" charset="0"/>
              <a:ea typeface="Calibri" panose="020F0502020204030204" pitchFamily="34" charset="0"/>
              <a:cs typeface="Arial" panose="020B0604020202020204" pitchFamily="34" charset="0"/>
            </a:endParaRPr>
          </a:p>
          <a:p>
            <a:pPr algn="just">
              <a:lnSpc>
                <a:spcPct val="107000"/>
              </a:lnSpc>
              <a:spcBef>
                <a:spcPts val="1200"/>
              </a:spcBef>
              <a:spcAft>
                <a:spcPts val="800"/>
              </a:spcAft>
            </a:pPr>
            <a:r>
              <a:rPr lang="en-GB" sz="1800" dirty="0">
                <a:effectLst/>
                <a:latin typeface="Cambria" panose="02040503050406030204" pitchFamily="18" charset="0"/>
                <a:ea typeface="Calibri" panose="020F0502020204030204" pitchFamily="34" charset="0"/>
                <a:cs typeface="Arial" panose="020B0604020202020204" pitchFamily="34" charset="0"/>
              </a:rPr>
              <a:t>Another team would be given the task of determining the major needs of that community, and another would propose solutions to those needs, etc. This means that each team is properly engaged, eventually leading to everyone contributing to a positive impact on society.</a:t>
            </a:r>
            <a:endParaRPr lang="en-NG" sz="1800" dirty="0">
              <a:effectLst/>
              <a:latin typeface="Calibri" panose="020F0502020204030204" pitchFamily="34" charset="0"/>
              <a:ea typeface="Calibri" panose="020F0502020204030204" pitchFamily="34" charset="0"/>
              <a:cs typeface="Arial" panose="020B0604020202020204" pitchFamily="34" charset="0"/>
            </a:endParaRPr>
          </a:p>
          <a:p>
            <a:pPr algn="just">
              <a:lnSpc>
                <a:spcPct val="107000"/>
              </a:lnSpc>
              <a:spcBef>
                <a:spcPts val="1200"/>
              </a:spcBef>
              <a:spcAft>
                <a:spcPts val="800"/>
              </a:spcAft>
            </a:pPr>
            <a:endParaRPr lang="en-GB" sz="1800" b="1" dirty="0">
              <a:effectLst/>
              <a:latin typeface="Cambria" panose="02040503050406030204" pitchFamily="18" charset="0"/>
              <a:ea typeface="Calibri" panose="020F0502020204030204" pitchFamily="34" charset="0"/>
              <a:cs typeface="Arial" panose="020B0604020202020204" pitchFamily="34" charset="0"/>
            </a:endParaRPr>
          </a:p>
          <a:p>
            <a:pPr marL="285750" indent="-285750" algn="just">
              <a:lnSpc>
                <a:spcPct val="107000"/>
              </a:lnSpc>
              <a:spcBef>
                <a:spcPts val="1200"/>
              </a:spcBef>
              <a:spcAft>
                <a:spcPts val="800"/>
              </a:spcAft>
              <a:buFont typeface="Arial" panose="020B0604020202020204" pitchFamily="34" charset="0"/>
              <a:buChar char="•"/>
            </a:pPr>
            <a:r>
              <a:rPr lang="en-GB" sz="1800" b="1" dirty="0">
                <a:effectLst/>
                <a:latin typeface="Cambria" panose="02040503050406030204" pitchFamily="18" charset="0"/>
                <a:ea typeface="Calibri" panose="020F0502020204030204" pitchFamily="34" charset="0"/>
                <a:cs typeface="Arial" panose="020B0604020202020204" pitchFamily="34" charset="0"/>
              </a:rPr>
              <a:t>Personal Welfare</a:t>
            </a:r>
            <a:endParaRPr lang="en-NG" sz="1800" dirty="0">
              <a:effectLst/>
              <a:latin typeface="Calibri" panose="020F0502020204030204" pitchFamily="34" charset="0"/>
              <a:ea typeface="Calibri" panose="020F0502020204030204" pitchFamily="34" charset="0"/>
              <a:cs typeface="Arial" panose="020B0604020202020204" pitchFamily="34" charset="0"/>
            </a:endParaRPr>
          </a:p>
          <a:p>
            <a:pPr algn="just">
              <a:lnSpc>
                <a:spcPct val="107000"/>
              </a:lnSpc>
              <a:spcBef>
                <a:spcPts val="1200"/>
              </a:spcBef>
              <a:spcAft>
                <a:spcPts val="800"/>
              </a:spcAft>
            </a:pPr>
            <a:r>
              <a:rPr lang="en-GB" sz="1800" dirty="0">
                <a:effectLst/>
                <a:latin typeface="Cambria" panose="02040503050406030204" pitchFamily="18" charset="0"/>
                <a:ea typeface="Calibri" panose="020F0502020204030204" pitchFamily="34" charset="0"/>
                <a:cs typeface="Arial" panose="020B0604020202020204" pitchFamily="34" charset="0"/>
              </a:rPr>
              <a:t>Since employees would be playing mostly non-field roles, their safety would not be compromised as their work would be directly in sync with their office roles.</a:t>
            </a:r>
            <a:endParaRPr lang="en-NG" sz="1800" dirty="0">
              <a:effectLst/>
              <a:latin typeface="Calibri" panose="020F0502020204030204" pitchFamily="34" charset="0"/>
              <a:ea typeface="Calibri" panose="020F0502020204030204" pitchFamily="34" charset="0"/>
              <a:cs typeface="Arial" panose="020B0604020202020204" pitchFamily="34" charset="0"/>
            </a:endParaRPr>
          </a:p>
          <a:p>
            <a:pPr algn="just">
              <a:lnSpc>
                <a:spcPct val="107000"/>
              </a:lnSpc>
              <a:spcBef>
                <a:spcPts val="1200"/>
              </a:spcBef>
              <a:spcAft>
                <a:spcPts val="800"/>
              </a:spcAft>
            </a:pPr>
            <a:r>
              <a:rPr lang="en-GB" sz="1800" dirty="0">
                <a:effectLst/>
                <a:latin typeface="Cambria" panose="02040503050406030204" pitchFamily="18" charset="0"/>
                <a:ea typeface="Calibri" panose="020F0502020204030204" pitchFamily="34" charset="0"/>
                <a:cs typeface="Arial" panose="020B0604020202020204" pitchFamily="34" charset="0"/>
              </a:rPr>
              <a:t> Also, this would be an annual project and would be planned toward. Therefore, all tasks related to the CSR projects would be worked on during regular office hours. Our official schedule would include time for the project, meaning that their workload would not increase, and they would not be stressed.</a:t>
            </a:r>
            <a:endParaRPr lang="en-NG" sz="1800" dirty="0">
              <a:effectLst/>
              <a:latin typeface="Calibri" panose="020F0502020204030204" pitchFamily="34" charset="0"/>
              <a:ea typeface="Calibri" panose="020F0502020204030204" pitchFamily="34" charset="0"/>
              <a:cs typeface="Arial" panose="020B0604020202020204" pitchFamily="34" charset="0"/>
            </a:endParaRPr>
          </a:p>
          <a:p>
            <a:pPr algn="just">
              <a:lnSpc>
                <a:spcPct val="107000"/>
              </a:lnSpc>
              <a:spcBef>
                <a:spcPts val="1200"/>
              </a:spcBef>
              <a:spcAft>
                <a:spcPts val="800"/>
              </a:spcAft>
            </a:pPr>
            <a:r>
              <a:rPr lang="en-GB" sz="1800" dirty="0">
                <a:effectLst/>
                <a:latin typeface="Cambria" panose="02040503050406030204" pitchFamily="18" charset="0"/>
                <a:ea typeface="Calibri" panose="020F0502020204030204" pitchFamily="34" charset="0"/>
                <a:cs typeface="Arial" panose="020B0604020202020204" pitchFamily="34" charset="0"/>
              </a:rPr>
              <a:t>All other tasks directly related to such tasks would be outsourced to other companies for a successful completion of the projects.</a:t>
            </a:r>
            <a:endParaRPr lang="en-NG" sz="1800" dirty="0">
              <a:effectLst/>
              <a:latin typeface="Calibri" panose="020F0502020204030204" pitchFamily="34" charset="0"/>
              <a:ea typeface="Calibri" panose="020F0502020204030204" pitchFamily="34" charset="0"/>
              <a:cs typeface="Arial" panose="020B0604020202020204" pitchFamily="34" charset="0"/>
            </a:endParaRPr>
          </a:p>
          <a:p>
            <a:pPr algn="just">
              <a:lnSpc>
                <a:spcPct val="107000"/>
              </a:lnSpc>
              <a:spcBef>
                <a:spcPts val="1200"/>
              </a:spcBef>
              <a:spcAft>
                <a:spcPts val="800"/>
              </a:spcAft>
            </a:pPr>
            <a:endParaRPr lang="en-GB" sz="1800" b="1" dirty="0">
              <a:effectLst/>
              <a:latin typeface="Cambria" panose="02040503050406030204" pitchFamily="18" charset="0"/>
              <a:ea typeface="Calibri" panose="020F0502020204030204" pitchFamily="34" charset="0"/>
              <a:cs typeface="Arial" panose="020B0604020202020204" pitchFamily="34" charset="0"/>
            </a:endParaRPr>
          </a:p>
          <a:p>
            <a:pPr marL="285750" indent="-285750" algn="just">
              <a:lnSpc>
                <a:spcPct val="107000"/>
              </a:lnSpc>
              <a:spcBef>
                <a:spcPts val="1200"/>
              </a:spcBef>
              <a:spcAft>
                <a:spcPts val="800"/>
              </a:spcAft>
              <a:buFont typeface="Arial" panose="020B0604020202020204" pitchFamily="34" charset="0"/>
              <a:buChar char="•"/>
            </a:pPr>
            <a:r>
              <a:rPr lang="en-GB" sz="1800" b="1" dirty="0">
                <a:effectLst/>
                <a:latin typeface="Cambria" panose="02040503050406030204" pitchFamily="18" charset="0"/>
                <a:ea typeface="Calibri" panose="020F0502020204030204" pitchFamily="34" charset="0"/>
                <a:cs typeface="Arial" panose="020B0604020202020204" pitchFamily="34" charset="0"/>
              </a:rPr>
              <a:t>Actionable</a:t>
            </a:r>
            <a:endParaRPr lang="en-NG" sz="1800" dirty="0">
              <a:effectLst/>
              <a:latin typeface="Calibri" panose="020F0502020204030204" pitchFamily="34" charset="0"/>
              <a:ea typeface="Calibri" panose="020F0502020204030204" pitchFamily="34" charset="0"/>
              <a:cs typeface="Arial" panose="020B0604020202020204" pitchFamily="34" charset="0"/>
            </a:endParaRPr>
          </a:p>
          <a:p>
            <a:pPr algn="just">
              <a:lnSpc>
                <a:spcPct val="107000"/>
              </a:lnSpc>
              <a:spcBef>
                <a:spcPts val="1200"/>
              </a:spcBef>
              <a:spcAft>
                <a:spcPts val="800"/>
              </a:spcAft>
            </a:pPr>
            <a:r>
              <a:rPr lang="en-GB" sz="1800" b="1" dirty="0">
                <a:effectLst/>
                <a:latin typeface="Cambria" panose="02040503050406030204" pitchFamily="18" charset="0"/>
                <a:ea typeface="Calibri" panose="020F0502020204030204" pitchFamily="34" charset="0"/>
                <a:cs typeface="Arial" panose="020B0604020202020204" pitchFamily="34" charset="0"/>
              </a:rPr>
              <a:t>Compliance with international commitments:</a:t>
            </a:r>
            <a:r>
              <a:rPr lang="en-GB" sz="1800" dirty="0">
                <a:effectLst/>
                <a:latin typeface="Cambria" panose="02040503050406030204" pitchFamily="18" charset="0"/>
                <a:ea typeface="Calibri" panose="020F0502020204030204" pitchFamily="34" charset="0"/>
                <a:cs typeface="Arial" panose="020B0604020202020204" pitchFamily="34" charset="0"/>
              </a:rPr>
              <a:t> The projects should align with international commitments like the UN sustainable development goals, e.g., decent work and economic growth, quality education, clean water, etc. (MAPFRE, </a:t>
            </a:r>
            <a:r>
              <a:rPr lang="en-GB" sz="1800" dirty="0" err="1">
                <a:effectLst/>
                <a:latin typeface="Cambria" panose="02040503050406030204" pitchFamily="18" charset="0"/>
                <a:ea typeface="Calibri" panose="020F0502020204030204" pitchFamily="34" charset="0"/>
                <a:cs typeface="Arial" panose="020B0604020202020204" pitchFamily="34" charset="0"/>
              </a:rPr>
              <a:t>n.d</a:t>
            </a:r>
            <a:r>
              <a:rPr lang="en-GB" sz="1800" dirty="0">
                <a:effectLst/>
                <a:latin typeface="Cambria" panose="02040503050406030204" pitchFamily="18" charset="0"/>
                <a:ea typeface="Calibri" panose="020F0502020204030204" pitchFamily="34" charset="0"/>
                <a:cs typeface="Arial" panose="020B0604020202020204" pitchFamily="34" charset="0"/>
              </a:rPr>
              <a:t>)</a:t>
            </a:r>
            <a:endParaRPr lang="en-NG" sz="1800" dirty="0">
              <a:effectLst/>
              <a:latin typeface="Calibri" panose="020F0502020204030204" pitchFamily="34" charset="0"/>
              <a:ea typeface="Calibri" panose="020F0502020204030204" pitchFamily="34" charset="0"/>
              <a:cs typeface="Arial" panose="020B0604020202020204" pitchFamily="34" charset="0"/>
            </a:endParaRPr>
          </a:p>
          <a:p>
            <a:pPr algn="just">
              <a:lnSpc>
                <a:spcPct val="107000"/>
              </a:lnSpc>
              <a:spcBef>
                <a:spcPts val="1200"/>
              </a:spcBef>
              <a:spcAft>
                <a:spcPts val="800"/>
              </a:spcAft>
            </a:pPr>
            <a:r>
              <a:rPr lang="en-GB" sz="1800" dirty="0">
                <a:effectLst/>
                <a:latin typeface="Cambria" panose="02040503050406030204" pitchFamily="18" charset="0"/>
                <a:ea typeface="Calibri" panose="020F0502020204030204" pitchFamily="34" charset="0"/>
                <a:cs typeface="Arial" panose="020B0604020202020204" pitchFamily="34" charset="0"/>
              </a:rPr>
              <a:t> </a:t>
            </a:r>
            <a:r>
              <a:rPr lang="en-GB" sz="1800" b="1" dirty="0">
                <a:effectLst/>
                <a:latin typeface="Cambria" panose="02040503050406030204" pitchFamily="18" charset="0"/>
                <a:ea typeface="Calibri" panose="020F0502020204030204" pitchFamily="34" charset="0"/>
                <a:cs typeface="Arial" panose="020B0604020202020204" pitchFamily="34" charset="0"/>
              </a:rPr>
              <a:t>Compliance with local development needs:</a:t>
            </a:r>
            <a:r>
              <a:rPr lang="en-GB" sz="1800" dirty="0">
                <a:effectLst/>
                <a:latin typeface="Cambria" panose="02040503050406030204" pitchFamily="18" charset="0"/>
                <a:ea typeface="Calibri" panose="020F0502020204030204" pitchFamily="34" charset="0"/>
                <a:cs typeface="Arial" panose="020B0604020202020204" pitchFamily="34" charset="0"/>
              </a:rPr>
              <a:t> While every society has many needs, there are certain areas of need that can directly be impacted by change as quickly as possible. Therefore, the approved project should directly focus on such needs for immediate high-value impact.</a:t>
            </a:r>
            <a:endParaRPr lang="en-NG" sz="1800" dirty="0">
              <a:effectLst/>
              <a:latin typeface="Calibri" panose="020F0502020204030204" pitchFamily="34" charset="0"/>
              <a:ea typeface="Calibri" panose="020F0502020204030204" pitchFamily="34" charset="0"/>
              <a:cs typeface="Arial" panose="020B0604020202020204" pitchFamily="34" charset="0"/>
            </a:endParaRPr>
          </a:p>
          <a:p>
            <a:pPr algn="just">
              <a:lnSpc>
                <a:spcPct val="107000"/>
              </a:lnSpc>
              <a:spcBef>
                <a:spcPts val="1200"/>
              </a:spcBef>
              <a:spcAft>
                <a:spcPts val="800"/>
              </a:spcAft>
            </a:pPr>
            <a:r>
              <a:rPr lang="en-GB" sz="1800" b="1" dirty="0">
                <a:effectLst/>
                <a:latin typeface="Cambria" panose="02040503050406030204" pitchFamily="18" charset="0"/>
                <a:ea typeface="Calibri" panose="020F0502020204030204" pitchFamily="34" charset="0"/>
                <a:cs typeface="Arial" panose="020B0604020202020204" pitchFamily="34" charset="0"/>
              </a:rPr>
              <a:t>Sustainable impact:</a:t>
            </a:r>
            <a:r>
              <a:rPr lang="en-GB" sz="1800" dirty="0">
                <a:effectLst/>
                <a:latin typeface="Cambria" panose="02040503050406030204" pitchFamily="18" charset="0"/>
                <a:ea typeface="Calibri" panose="020F0502020204030204" pitchFamily="34" charset="0"/>
                <a:cs typeface="Arial" panose="020B0604020202020204" pitchFamily="34" charset="0"/>
              </a:rPr>
              <a:t> The projects should have a long-term, sustainable impact on the lives of the beneficiaries and the community. For example, in an area where there is a lack of decent jobs, thereby increasing poverty, rather than providing lunch on a special day of the year, the project can focus on training members of that community in specific vocational skill areas so they can find work outside their community.</a:t>
            </a:r>
            <a:endParaRPr lang="en-NG" sz="1800" dirty="0">
              <a:effectLst/>
              <a:latin typeface="Calibri" panose="020F0502020204030204" pitchFamily="34" charset="0"/>
              <a:ea typeface="Calibri" panose="020F0502020204030204" pitchFamily="34" charset="0"/>
              <a:cs typeface="Arial" panose="020B0604020202020204" pitchFamily="34" charset="0"/>
            </a:endParaRPr>
          </a:p>
          <a:p>
            <a:pPr algn="just">
              <a:lnSpc>
                <a:spcPct val="107000"/>
              </a:lnSpc>
              <a:spcBef>
                <a:spcPts val="1200"/>
              </a:spcBef>
              <a:spcAft>
                <a:spcPts val="800"/>
              </a:spcAft>
            </a:pPr>
            <a:endParaRPr lang="en-GB" sz="1800" b="1" dirty="0">
              <a:effectLst/>
              <a:latin typeface="Cambria" panose="02040503050406030204" pitchFamily="18" charset="0"/>
              <a:ea typeface="Calibri" panose="020F0502020204030204" pitchFamily="34" charset="0"/>
              <a:cs typeface="Arial" panose="020B0604020202020204" pitchFamily="34" charset="0"/>
            </a:endParaRPr>
          </a:p>
          <a:p>
            <a:pPr marL="285750" indent="-285750" algn="just">
              <a:lnSpc>
                <a:spcPct val="107000"/>
              </a:lnSpc>
              <a:spcBef>
                <a:spcPts val="1200"/>
              </a:spcBef>
              <a:spcAft>
                <a:spcPts val="800"/>
              </a:spcAft>
              <a:buFont typeface="Arial" panose="020B0604020202020204" pitchFamily="34" charset="0"/>
              <a:buChar char="•"/>
            </a:pPr>
            <a:r>
              <a:rPr lang="en-GB" sz="1800" b="1" dirty="0">
                <a:effectLst/>
                <a:latin typeface="Cambria" panose="02040503050406030204" pitchFamily="18" charset="0"/>
                <a:ea typeface="Calibri" panose="020F0502020204030204" pitchFamily="34" charset="0"/>
                <a:cs typeface="Arial" panose="020B0604020202020204" pitchFamily="34" charset="0"/>
              </a:rPr>
              <a:t>Branding</a:t>
            </a:r>
            <a:endParaRPr lang="en-NG" sz="1800" dirty="0">
              <a:effectLst/>
              <a:latin typeface="Calibri" panose="020F0502020204030204" pitchFamily="34" charset="0"/>
              <a:ea typeface="Calibri" panose="020F0502020204030204" pitchFamily="34" charset="0"/>
              <a:cs typeface="Arial" panose="020B0604020202020204" pitchFamily="34" charset="0"/>
            </a:endParaRPr>
          </a:p>
          <a:p>
            <a:pPr algn="just">
              <a:lnSpc>
                <a:spcPct val="107000"/>
              </a:lnSpc>
              <a:spcBef>
                <a:spcPts val="1200"/>
              </a:spcBef>
              <a:spcAft>
                <a:spcPts val="800"/>
              </a:spcAft>
            </a:pPr>
            <a:r>
              <a:rPr lang="en-GB" sz="1800" dirty="0">
                <a:effectLst/>
                <a:latin typeface="Cambria" panose="02040503050406030204" pitchFamily="18" charset="0"/>
                <a:ea typeface="Calibri" panose="020F0502020204030204" pitchFamily="34" charset="0"/>
                <a:cs typeface="Arial" panose="020B0604020202020204" pitchFamily="34" charset="0"/>
              </a:rPr>
              <a:t>Social media CSR reporting offers fresh chances to interact with stakeholders and lessen their scepticism, which enhances brand loyalty, corporate brand image, and consumer brand attachment, which in turn can improve customer-based brand equity and financial performance (</a:t>
            </a:r>
            <a:r>
              <a:rPr lang="en-GB" sz="1800" dirty="0" err="1">
                <a:effectLst/>
                <a:latin typeface="Cambria" panose="02040503050406030204" pitchFamily="18" charset="0"/>
                <a:ea typeface="Calibri" panose="020F0502020204030204" pitchFamily="34" charset="0"/>
                <a:cs typeface="Arial" panose="020B0604020202020204" pitchFamily="34" charset="0"/>
              </a:rPr>
              <a:t>Stockel</a:t>
            </a:r>
            <a:r>
              <a:rPr lang="en-GB" sz="1800" dirty="0">
                <a:effectLst/>
                <a:latin typeface="Cambria" panose="02040503050406030204" pitchFamily="18" charset="0"/>
                <a:ea typeface="Calibri" panose="020F0502020204030204" pitchFamily="34" charset="0"/>
                <a:cs typeface="Arial" panose="020B0604020202020204" pitchFamily="34" charset="0"/>
              </a:rPr>
              <a:t>, 2022).</a:t>
            </a:r>
            <a:endParaRPr lang="en-NG" sz="1800" dirty="0">
              <a:effectLst/>
              <a:latin typeface="Calibri" panose="020F0502020204030204" pitchFamily="34" charset="0"/>
              <a:ea typeface="Calibri" panose="020F0502020204030204" pitchFamily="34" charset="0"/>
              <a:cs typeface="Arial" panose="020B0604020202020204" pitchFamily="34" charset="0"/>
            </a:endParaRPr>
          </a:p>
          <a:p>
            <a:pPr algn="just">
              <a:lnSpc>
                <a:spcPct val="107000"/>
              </a:lnSpc>
              <a:spcBef>
                <a:spcPts val="1200"/>
              </a:spcBef>
              <a:spcAft>
                <a:spcPts val="800"/>
              </a:spcAft>
            </a:pPr>
            <a:endParaRPr lang="en-GB" sz="1800" b="1" dirty="0">
              <a:effectLst/>
              <a:latin typeface="Cambria" panose="02040503050406030204" pitchFamily="18" charset="0"/>
              <a:ea typeface="Calibri" panose="020F0502020204030204" pitchFamily="34" charset="0"/>
              <a:cs typeface="Arial" panose="020B0604020202020204" pitchFamily="34" charset="0"/>
            </a:endParaRPr>
          </a:p>
          <a:p>
            <a:pPr marL="285750" indent="-285750" algn="just">
              <a:lnSpc>
                <a:spcPct val="107000"/>
              </a:lnSpc>
              <a:spcBef>
                <a:spcPts val="1200"/>
              </a:spcBef>
              <a:spcAft>
                <a:spcPts val="800"/>
              </a:spcAft>
              <a:buFont typeface="Arial" panose="020B0604020202020204" pitchFamily="34" charset="0"/>
              <a:buChar char="•"/>
            </a:pPr>
            <a:r>
              <a:rPr lang="en-GB" sz="1800" b="1" dirty="0">
                <a:effectLst/>
                <a:latin typeface="Cambria" panose="02040503050406030204" pitchFamily="18" charset="0"/>
                <a:ea typeface="Calibri" panose="020F0502020204030204" pitchFamily="34" charset="0"/>
                <a:cs typeface="Arial" panose="020B0604020202020204" pitchFamily="34" charset="0"/>
              </a:rPr>
              <a:t>Metrics</a:t>
            </a:r>
            <a:endParaRPr lang="en-NG" sz="1800" dirty="0">
              <a:effectLst/>
              <a:latin typeface="Calibri" panose="020F0502020204030204" pitchFamily="34" charset="0"/>
              <a:ea typeface="Calibri" panose="020F0502020204030204" pitchFamily="34" charset="0"/>
              <a:cs typeface="Arial" panose="020B0604020202020204" pitchFamily="34" charset="0"/>
            </a:endParaRPr>
          </a:p>
          <a:p>
            <a:pPr algn="just">
              <a:lnSpc>
                <a:spcPct val="107000"/>
              </a:lnSpc>
              <a:spcBef>
                <a:spcPts val="1200"/>
              </a:spcBef>
              <a:spcAft>
                <a:spcPts val="800"/>
              </a:spcAft>
            </a:pPr>
            <a:r>
              <a:rPr lang="en-GB" sz="1800" dirty="0">
                <a:effectLst/>
                <a:latin typeface="Cambria" panose="02040503050406030204" pitchFamily="18" charset="0"/>
                <a:ea typeface="Calibri" panose="020F0502020204030204" pitchFamily="34" charset="0"/>
                <a:cs typeface="Arial" panose="020B0604020202020204" pitchFamily="34" charset="0"/>
              </a:rPr>
              <a:t>To measure success, we must first set SMART goals to give a clear focus on the kind of impact the project will produce. After the project is successfully executed, we can measure success in different ways, such as benchmarking against top performers in that field, measuring the KPIs and CSR metrics on the go, and using industry standards of measurement for CSR and the specific project (Harris, 2022).</a:t>
            </a:r>
            <a:endParaRPr lang="en-NG" sz="1800" dirty="0">
              <a:effectLst/>
              <a:latin typeface="Calibri" panose="020F0502020204030204" pitchFamily="34" charset="0"/>
              <a:ea typeface="Calibri" panose="020F0502020204030204" pitchFamily="34" charset="0"/>
              <a:cs typeface="Arial" panose="020B0604020202020204" pitchFamily="34" charset="0"/>
            </a:endParaRPr>
          </a:p>
          <a:p>
            <a:pPr algn="just">
              <a:lnSpc>
                <a:spcPct val="107000"/>
              </a:lnSpc>
              <a:spcBef>
                <a:spcPts val="1200"/>
              </a:spcBef>
              <a:spcAft>
                <a:spcPts val="800"/>
              </a:spcAft>
            </a:pPr>
            <a:endParaRPr lang="en-GB" sz="1800" b="1" dirty="0">
              <a:effectLst/>
              <a:latin typeface="Cambria" panose="02040503050406030204" pitchFamily="18" charset="0"/>
              <a:ea typeface="Calibri" panose="020F0502020204030204" pitchFamily="34" charset="0"/>
              <a:cs typeface="Arial" panose="020B0604020202020204" pitchFamily="34" charset="0"/>
            </a:endParaRPr>
          </a:p>
          <a:p>
            <a:pPr marL="285750" indent="-285750" algn="just">
              <a:lnSpc>
                <a:spcPct val="107000"/>
              </a:lnSpc>
              <a:spcBef>
                <a:spcPts val="1200"/>
              </a:spcBef>
              <a:spcAft>
                <a:spcPts val="800"/>
              </a:spcAft>
              <a:buFont typeface="Arial" panose="020B0604020202020204" pitchFamily="34" charset="0"/>
              <a:buChar char="•"/>
            </a:pPr>
            <a:r>
              <a:rPr lang="en-GB" sz="1800" b="1" dirty="0">
                <a:effectLst/>
                <a:latin typeface="Cambria" panose="02040503050406030204" pitchFamily="18" charset="0"/>
                <a:ea typeface="Calibri" panose="020F0502020204030204" pitchFamily="34" charset="0"/>
                <a:cs typeface="Arial" panose="020B0604020202020204" pitchFamily="34" charset="0"/>
              </a:rPr>
              <a:t>Curriculum</a:t>
            </a:r>
            <a:endParaRPr lang="en-NG" sz="1800" dirty="0">
              <a:effectLst/>
              <a:latin typeface="Calibri" panose="020F0502020204030204" pitchFamily="34" charset="0"/>
              <a:ea typeface="Calibri" panose="020F0502020204030204" pitchFamily="34" charset="0"/>
              <a:cs typeface="Arial" panose="020B0604020202020204" pitchFamily="34" charset="0"/>
            </a:endParaRPr>
          </a:p>
          <a:p>
            <a:pPr algn="just">
              <a:lnSpc>
                <a:spcPct val="107000"/>
              </a:lnSpc>
              <a:spcBef>
                <a:spcPts val="1200"/>
              </a:spcBef>
              <a:spcAft>
                <a:spcPts val="800"/>
              </a:spcAft>
            </a:pPr>
            <a:r>
              <a:rPr lang="en-GB" sz="1800" dirty="0">
                <a:effectLst/>
                <a:latin typeface="Cambria" panose="02040503050406030204" pitchFamily="18" charset="0"/>
                <a:ea typeface="Calibri" panose="020F0502020204030204" pitchFamily="34" charset="0"/>
                <a:cs typeface="Arial" panose="020B0604020202020204" pitchFamily="34" charset="0"/>
              </a:rPr>
              <a:t>Employees would be trained on the need for societal impact and the value of improving the state of a community one person and one project at a time. This would be accomplished through workshops and seminars facilitated by humanitarian professionals.</a:t>
            </a:r>
            <a:endParaRPr lang="en-NG" sz="1800" dirty="0">
              <a:effectLst/>
              <a:latin typeface="Calibri" panose="020F0502020204030204" pitchFamily="34" charset="0"/>
              <a:ea typeface="Calibri" panose="020F0502020204030204" pitchFamily="34" charset="0"/>
              <a:cs typeface="Arial" panose="020B0604020202020204" pitchFamily="34" charset="0"/>
            </a:endParaRPr>
          </a:p>
          <a:p>
            <a:pPr algn="just">
              <a:lnSpc>
                <a:spcPct val="107000"/>
              </a:lnSpc>
              <a:spcBef>
                <a:spcPts val="1200"/>
              </a:spcBef>
              <a:spcAft>
                <a:spcPts val="800"/>
              </a:spcAft>
            </a:pPr>
            <a:endParaRPr lang="en-GB" sz="1800" b="1" dirty="0">
              <a:effectLst/>
              <a:latin typeface="Cambria" panose="02040503050406030204" pitchFamily="18" charset="0"/>
              <a:ea typeface="Calibri" panose="020F0502020204030204" pitchFamily="34" charset="0"/>
              <a:cs typeface="Arial" panose="020B0604020202020204" pitchFamily="34" charset="0"/>
            </a:endParaRPr>
          </a:p>
          <a:p>
            <a:pPr marL="285750" indent="-285750" algn="just">
              <a:lnSpc>
                <a:spcPct val="107000"/>
              </a:lnSpc>
              <a:spcBef>
                <a:spcPts val="1200"/>
              </a:spcBef>
              <a:spcAft>
                <a:spcPts val="800"/>
              </a:spcAft>
              <a:buFont typeface="Arial" panose="020B0604020202020204" pitchFamily="34" charset="0"/>
              <a:buChar char="•"/>
            </a:pPr>
            <a:r>
              <a:rPr lang="en-GB" sz="1800" b="1" dirty="0">
                <a:effectLst/>
                <a:latin typeface="Cambria" panose="02040503050406030204" pitchFamily="18" charset="0"/>
                <a:ea typeface="Calibri" panose="020F0502020204030204" pitchFamily="34" charset="0"/>
                <a:cs typeface="Arial" panose="020B0604020202020204" pitchFamily="34" charset="0"/>
              </a:rPr>
              <a:t>Continuous Improvement</a:t>
            </a:r>
            <a:endParaRPr lang="en-NG" sz="1800" dirty="0">
              <a:effectLst/>
              <a:latin typeface="Calibri" panose="020F0502020204030204" pitchFamily="34" charset="0"/>
              <a:ea typeface="Calibri" panose="020F0502020204030204" pitchFamily="34" charset="0"/>
              <a:cs typeface="Arial" panose="020B0604020202020204" pitchFamily="34" charset="0"/>
            </a:endParaRPr>
          </a:p>
          <a:p>
            <a:pPr algn="just">
              <a:lnSpc>
                <a:spcPct val="107000"/>
              </a:lnSpc>
              <a:spcBef>
                <a:spcPts val="1200"/>
              </a:spcBef>
              <a:spcAft>
                <a:spcPts val="800"/>
              </a:spcAft>
            </a:pPr>
            <a:r>
              <a:rPr lang="en-GB" sz="1800" dirty="0">
                <a:effectLst/>
                <a:latin typeface="Cambria" panose="02040503050406030204" pitchFamily="18" charset="0"/>
                <a:ea typeface="Calibri" panose="020F0502020204030204" pitchFamily="34" charset="0"/>
                <a:cs typeface="Arial" panose="020B0604020202020204" pitchFamily="34" charset="0"/>
              </a:rPr>
              <a:t>Data and data analysis are important aspects of business development. Therefore, to aid continuous improvement, we would perform an impact analysis both pre- and post-project. The exact timeline and type of this post-project analysis would depend on the specific scope of the project and the project goals.</a:t>
            </a:r>
          </a:p>
          <a:p>
            <a:pPr algn="just">
              <a:lnSpc>
                <a:spcPct val="107000"/>
              </a:lnSpc>
              <a:spcBef>
                <a:spcPts val="1200"/>
              </a:spcBef>
              <a:spcAft>
                <a:spcPts val="800"/>
              </a:spcAft>
            </a:pPr>
            <a:endParaRPr lang="en-NG" sz="1800" dirty="0">
              <a:effectLst/>
              <a:latin typeface="Calibri" panose="020F0502020204030204" pitchFamily="34" charset="0"/>
              <a:ea typeface="Calibri" panose="020F0502020204030204" pitchFamily="34" charset="0"/>
              <a:cs typeface="Arial" panose="020B0604020202020204" pitchFamily="34" charset="0"/>
            </a:endParaRPr>
          </a:p>
          <a:p>
            <a:pPr marL="285750" indent="-285750" algn="just">
              <a:lnSpc>
                <a:spcPct val="107000"/>
              </a:lnSpc>
              <a:spcBef>
                <a:spcPts val="1200"/>
              </a:spcBef>
              <a:spcAft>
                <a:spcPts val="800"/>
              </a:spcAft>
              <a:buFont typeface="Arial" panose="020B0604020202020204" pitchFamily="34" charset="0"/>
              <a:buChar char="•"/>
            </a:pPr>
            <a:r>
              <a:rPr lang="en-GB" sz="1800" b="1" dirty="0">
                <a:effectLst/>
                <a:latin typeface="Cambria" panose="02040503050406030204" pitchFamily="18" charset="0"/>
                <a:ea typeface="Calibri" panose="020F0502020204030204" pitchFamily="34" charset="0"/>
                <a:cs typeface="Arial" panose="020B0604020202020204" pitchFamily="34" charset="0"/>
              </a:rPr>
              <a:t>Alignment </a:t>
            </a:r>
            <a:endParaRPr lang="en-NG" sz="1800" dirty="0">
              <a:effectLst/>
              <a:latin typeface="Calibri" panose="020F0502020204030204" pitchFamily="34" charset="0"/>
              <a:ea typeface="Calibri" panose="020F0502020204030204" pitchFamily="34" charset="0"/>
              <a:cs typeface="Arial" panose="020B0604020202020204" pitchFamily="34" charset="0"/>
            </a:endParaRPr>
          </a:p>
          <a:p>
            <a:r>
              <a:rPr lang="en-GB" sz="1800" dirty="0">
                <a:effectLst/>
                <a:latin typeface="Cambria" panose="02040503050406030204" pitchFamily="18" charset="0"/>
                <a:ea typeface="Calibri" panose="020F0502020204030204" pitchFamily="34" charset="0"/>
                <a:cs typeface="Arial" panose="020B0604020202020204" pitchFamily="34" charset="0"/>
              </a:rPr>
              <a:t>Since Jumia is both a B2B and B2C company, we can encourage our business partners (i.e. the vendors on the Jumia platform) to be socially responsible by contributing a percentage of their profits to our approved CSR projects. They can also nominate projects for social impact. This way, Jumia is not only socially responsible but influencing other brands to be socially responsible.</a:t>
            </a:r>
            <a:endParaRPr lang="en-NG" dirty="0"/>
          </a:p>
        </p:txBody>
      </p:sp>
      <p:sp>
        <p:nvSpPr>
          <p:cNvPr id="4" name="Slide Number Placeholder 3"/>
          <p:cNvSpPr>
            <a:spLocks noGrp="1"/>
          </p:cNvSpPr>
          <p:nvPr>
            <p:ph type="sldNum" sz="quarter" idx="5"/>
          </p:nvPr>
        </p:nvSpPr>
        <p:spPr/>
        <p:txBody>
          <a:bodyPr/>
          <a:lstStyle/>
          <a:p>
            <a:fld id="{4E284CF3-637F-4E78-8AAA-8FEC4B9D6AD6}" type="slidenum">
              <a:rPr lang="en-NG" smtClean="0"/>
              <a:t>11</a:t>
            </a:fld>
            <a:endParaRPr lang="en-NG"/>
          </a:p>
        </p:txBody>
      </p:sp>
    </p:spTree>
    <p:extLst>
      <p:ext uri="{BB962C8B-B14F-4D97-AF65-F5344CB8AC3E}">
        <p14:creationId xmlns:p14="http://schemas.microsoft.com/office/powerpoint/2010/main" val="16400417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lvl="0" indent="-342900" algn="just" rtl="0">
              <a:lnSpc>
                <a:spcPct val="115000"/>
              </a:lnSpc>
              <a:spcBef>
                <a:spcPts val="1200"/>
              </a:spcBef>
              <a:buFont typeface="Symbol" panose="05050102010706020507" pitchFamily="18" charset="2"/>
              <a:buChar char=""/>
            </a:pPr>
            <a:r>
              <a:rPr lang="en-GB" sz="1800" dirty="0">
                <a:effectLst/>
                <a:latin typeface="Cambria" panose="02040503050406030204" pitchFamily="18" charset="0"/>
                <a:ea typeface="Arial" panose="020B0604020202020204" pitchFamily="34" charset="0"/>
              </a:rPr>
              <a:t>The introduction of this new product will result in an increase in work for the staff. and workers may be observed using shortcuts. When the job is moving so quickly and employees are under pressure, it's impossible to follow rules like keeping lightweight goods at the top or bottom of the pod and heavy objects between the chest and the knees. As a result, individuals adopt safety and ergonomic shortcuts out of necessity. Such shortcuts lead to a "greater chance" of harm since the pickers on the receiving end are occasionally required to carry heavier-than-designed goods down the steps of their stepladder. By taking safety and precautionary steps to protect from injury, this can be reduced. One of the initiatives that will be implemented include teaching the staff on potential injuries that may happen and how to handle the situation, as well as ways to prevent these injuries from happening in the first place.</a:t>
            </a:r>
          </a:p>
          <a:p>
            <a:pPr marL="342900" lvl="0" indent="-342900" algn="just" rtl="0">
              <a:lnSpc>
                <a:spcPct val="115000"/>
              </a:lnSpc>
              <a:spcBef>
                <a:spcPts val="1200"/>
              </a:spcBef>
              <a:buFont typeface="Symbol" panose="05050102010706020507" pitchFamily="18" charset="2"/>
              <a:buChar char=""/>
            </a:pPr>
            <a:endParaRPr lang="en-NG" sz="1800" dirty="0">
              <a:effectLst/>
              <a:latin typeface="Arial" panose="020B0604020202020204" pitchFamily="34" charset="0"/>
              <a:ea typeface="Arial" panose="020B0604020202020204" pitchFamily="34" charset="0"/>
            </a:endParaRPr>
          </a:p>
          <a:p>
            <a:pPr marL="342900" lvl="0" indent="-342900" algn="just">
              <a:lnSpc>
                <a:spcPct val="115000"/>
              </a:lnSpc>
              <a:spcBef>
                <a:spcPts val="1200"/>
              </a:spcBef>
              <a:buFont typeface="Symbol" panose="05050102010706020507" pitchFamily="18" charset="2"/>
              <a:buChar char=""/>
            </a:pPr>
            <a:r>
              <a:rPr lang="en-GB" sz="1800" dirty="0">
                <a:effectLst/>
                <a:latin typeface="Cambria" panose="02040503050406030204" pitchFamily="18" charset="0"/>
                <a:ea typeface="Arial" panose="020B0604020202020204" pitchFamily="34" charset="0"/>
              </a:rPr>
              <a:t>Although these upgrades result in greater customer service, an incomparable competitive position, and larger profitability, they will also result in very high implementation costs and less money available for replenishing inventories. Jumia will need to invest more money in inventory stocking in order to grow sales and guarantee the company stays afloat while introducing this new innovative product. This will be necessary to offset this problem.</a:t>
            </a:r>
            <a:endParaRPr lang="en-NG" sz="1800" dirty="0">
              <a:effectLst/>
              <a:latin typeface="Arial" panose="020B0604020202020204" pitchFamily="34" charset="0"/>
              <a:ea typeface="Arial" panose="020B0604020202020204" pitchFamily="34" charset="0"/>
            </a:endParaRPr>
          </a:p>
          <a:p>
            <a:endParaRPr lang="en-NG" dirty="0"/>
          </a:p>
        </p:txBody>
      </p:sp>
      <p:sp>
        <p:nvSpPr>
          <p:cNvPr id="4" name="Slide Number Placeholder 3"/>
          <p:cNvSpPr>
            <a:spLocks noGrp="1"/>
          </p:cNvSpPr>
          <p:nvPr>
            <p:ph type="sldNum" sz="quarter" idx="5"/>
          </p:nvPr>
        </p:nvSpPr>
        <p:spPr/>
        <p:txBody>
          <a:bodyPr/>
          <a:lstStyle/>
          <a:p>
            <a:fld id="{4E284CF3-637F-4E78-8AAA-8FEC4B9D6AD6}" type="slidenum">
              <a:rPr lang="en-NG" smtClean="0"/>
              <a:t>12</a:t>
            </a:fld>
            <a:endParaRPr lang="en-NG"/>
          </a:p>
        </p:txBody>
      </p:sp>
    </p:spTree>
    <p:extLst>
      <p:ext uri="{BB962C8B-B14F-4D97-AF65-F5344CB8AC3E}">
        <p14:creationId xmlns:p14="http://schemas.microsoft.com/office/powerpoint/2010/main" val="27679325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371600" y="3188970"/>
            <a:ext cx="15544800" cy="216027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2743200" y="5760720"/>
            <a:ext cx="12801600" cy="257175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3/23/2023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5200" b="1" i="0">
                <a:solidFill>
                  <a:srgbClr val="AB5329"/>
                </a:solidFill>
                <a:latin typeface="Verdana"/>
                <a:cs typeface="Verdana"/>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3/23/2023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Two Content">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8288000" cy="10287000"/>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rgbClr val="FFFAF4"/>
          </a:solidFill>
        </p:spPr>
        <p:txBody>
          <a:bodyPr wrap="square" lIns="0" tIns="0" rIns="0" bIns="0" rtlCol="0"/>
          <a:lstStyle/>
          <a:p>
            <a:endParaRPr/>
          </a:p>
        </p:txBody>
      </p:sp>
      <p:sp>
        <p:nvSpPr>
          <p:cNvPr id="17" name="bg object 17"/>
          <p:cNvSpPr/>
          <p:nvPr/>
        </p:nvSpPr>
        <p:spPr>
          <a:xfrm>
            <a:off x="13311272" y="1039727"/>
            <a:ext cx="3948429" cy="3937000"/>
          </a:xfrm>
          <a:custGeom>
            <a:avLst/>
            <a:gdLst/>
            <a:ahLst/>
            <a:cxnLst/>
            <a:rect l="l" t="t" r="r" b="b"/>
            <a:pathLst>
              <a:path w="3948430" h="3937000">
                <a:moveTo>
                  <a:pt x="2210883" y="12700"/>
                </a:moveTo>
                <a:lnTo>
                  <a:pt x="1737140" y="12700"/>
                </a:lnTo>
                <a:lnTo>
                  <a:pt x="1783901" y="0"/>
                </a:lnTo>
                <a:lnTo>
                  <a:pt x="2164122" y="0"/>
                </a:lnTo>
                <a:lnTo>
                  <a:pt x="2210883" y="12700"/>
                </a:lnTo>
                <a:close/>
              </a:path>
              <a:path w="3948430" h="3937000">
                <a:moveTo>
                  <a:pt x="2303395" y="25400"/>
                </a:moveTo>
                <a:lnTo>
                  <a:pt x="1644628" y="25400"/>
                </a:lnTo>
                <a:lnTo>
                  <a:pt x="1690711" y="12700"/>
                </a:lnTo>
                <a:lnTo>
                  <a:pt x="2257312" y="12700"/>
                </a:lnTo>
                <a:lnTo>
                  <a:pt x="2303395" y="25400"/>
                </a:lnTo>
                <a:close/>
              </a:path>
              <a:path w="3948430" h="3937000">
                <a:moveTo>
                  <a:pt x="2349120" y="3911600"/>
                </a:moveTo>
                <a:lnTo>
                  <a:pt x="1598903" y="3911600"/>
                </a:lnTo>
                <a:lnTo>
                  <a:pt x="1289948" y="3822700"/>
                </a:lnTo>
                <a:lnTo>
                  <a:pt x="1247555" y="3810000"/>
                </a:lnTo>
                <a:lnTo>
                  <a:pt x="1205637" y="3784600"/>
                </a:lnTo>
                <a:lnTo>
                  <a:pt x="1164206" y="3771900"/>
                </a:lnTo>
                <a:lnTo>
                  <a:pt x="1123276" y="3746500"/>
                </a:lnTo>
                <a:lnTo>
                  <a:pt x="1082859" y="3733800"/>
                </a:lnTo>
                <a:lnTo>
                  <a:pt x="1003618" y="3683000"/>
                </a:lnTo>
                <a:lnTo>
                  <a:pt x="964819" y="3670300"/>
                </a:lnTo>
                <a:lnTo>
                  <a:pt x="926585" y="3644900"/>
                </a:lnTo>
                <a:lnTo>
                  <a:pt x="888929" y="3619500"/>
                </a:lnTo>
                <a:lnTo>
                  <a:pt x="851865" y="3594100"/>
                </a:lnTo>
                <a:lnTo>
                  <a:pt x="815404" y="3568700"/>
                </a:lnTo>
                <a:lnTo>
                  <a:pt x="779560" y="3543300"/>
                </a:lnTo>
                <a:lnTo>
                  <a:pt x="744346" y="3517900"/>
                </a:lnTo>
                <a:lnTo>
                  <a:pt x="709774" y="3479800"/>
                </a:lnTo>
                <a:lnTo>
                  <a:pt x="675858" y="3454400"/>
                </a:lnTo>
                <a:lnTo>
                  <a:pt x="642611" y="3429000"/>
                </a:lnTo>
                <a:lnTo>
                  <a:pt x="610045" y="3390900"/>
                </a:lnTo>
                <a:lnTo>
                  <a:pt x="578174" y="3365500"/>
                </a:lnTo>
                <a:lnTo>
                  <a:pt x="547009" y="3327400"/>
                </a:lnTo>
                <a:lnTo>
                  <a:pt x="516566" y="3302000"/>
                </a:lnTo>
                <a:lnTo>
                  <a:pt x="486855" y="3263900"/>
                </a:lnTo>
                <a:lnTo>
                  <a:pt x="457890" y="3238500"/>
                </a:lnTo>
                <a:lnTo>
                  <a:pt x="429685" y="3200400"/>
                </a:lnTo>
                <a:lnTo>
                  <a:pt x="402251" y="3162300"/>
                </a:lnTo>
                <a:lnTo>
                  <a:pt x="375602" y="3124200"/>
                </a:lnTo>
                <a:lnTo>
                  <a:pt x="349751" y="3086100"/>
                </a:lnTo>
                <a:lnTo>
                  <a:pt x="324711" y="3060700"/>
                </a:lnTo>
                <a:lnTo>
                  <a:pt x="300494" y="3022600"/>
                </a:lnTo>
                <a:lnTo>
                  <a:pt x="277114" y="2984500"/>
                </a:lnTo>
                <a:lnTo>
                  <a:pt x="254584" y="2933700"/>
                </a:lnTo>
                <a:lnTo>
                  <a:pt x="232916" y="2895600"/>
                </a:lnTo>
                <a:lnTo>
                  <a:pt x="212123" y="2857500"/>
                </a:lnTo>
                <a:lnTo>
                  <a:pt x="192219" y="2819400"/>
                </a:lnTo>
                <a:lnTo>
                  <a:pt x="173215" y="2781300"/>
                </a:lnTo>
                <a:lnTo>
                  <a:pt x="155126" y="2743200"/>
                </a:lnTo>
                <a:lnTo>
                  <a:pt x="137964" y="2692400"/>
                </a:lnTo>
                <a:lnTo>
                  <a:pt x="121742" y="2654300"/>
                </a:lnTo>
                <a:lnTo>
                  <a:pt x="106473" y="2616200"/>
                </a:lnTo>
                <a:lnTo>
                  <a:pt x="92169" y="2565400"/>
                </a:lnTo>
                <a:lnTo>
                  <a:pt x="78845" y="2527300"/>
                </a:lnTo>
                <a:lnTo>
                  <a:pt x="66512" y="2476500"/>
                </a:lnTo>
                <a:lnTo>
                  <a:pt x="55184" y="2438400"/>
                </a:lnTo>
                <a:lnTo>
                  <a:pt x="44873" y="2387600"/>
                </a:lnTo>
                <a:lnTo>
                  <a:pt x="35593" y="2349500"/>
                </a:lnTo>
                <a:lnTo>
                  <a:pt x="27356" y="2298700"/>
                </a:lnTo>
                <a:lnTo>
                  <a:pt x="20175" y="2247900"/>
                </a:lnTo>
                <a:lnTo>
                  <a:pt x="14064" y="2209800"/>
                </a:lnTo>
                <a:lnTo>
                  <a:pt x="9035" y="2159000"/>
                </a:lnTo>
                <a:lnTo>
                  <a:pt x="5101" y="2108200"/>
                </a:lnTo>
                <a:lnTo>
                  <a:pt x="2275" y="2070100"/>
                </a:lnTo>
                <a:lnTo>
                  <a:pt x="570" y="2019300"/>
                </a:lnTo>
                <a:lnTo>
                  <a:pt x="0" y="1968392"/>
                </a:lnTo>
                <a:lnTo>
                  <a:pt x="570" y="1917700"/>
                </a:lnTo>
                <a:lnTo>
                  <a:pt x="2275" y="1879600"/>
                </a:lnTo>
                <a:lnTo>
                  <a:pt x="5101" y="1828800"/>
                </a:lnTo>
                <a:lnTo>
                  <a:pt x="9035" y="1778000"/>
                </a:lnTo>
                <a:lnTo>
                  <a:pt x="14064" y="1727200"/>
                </a:lnTo>
                <a:lnTo>
                  <a:pt x="20175" y="1689100"/>
                </a:lnTo>
                <a:lnTo>
                  <a:pt x="27356" y="1638300"/>
                </a:lnTo>
                <a:lnTo>
                  <a:pt x="35593" y="1600200"/>
                </a:lnTo>
                <a:lnTo>
                  <a:pt x="44873" y="1549400"/>
                </a:lnTo>
                <a:lnTo>
                  <a:pt x="55184" y="1498600"/>
                </a:lnTo>
                <a:lnTo>
                  <a:pt x="66512" y="1460500"/>
                </a:lnTo>
                <a:lnTo>
                  <a:pt x="78845" y="1409700"/>
                </a:lnTo>
                <a:lnTo>
                  <a:pt x="92169" y="1371600"/>
                </a:lnTo>
                <a:lnTo>
                  <a:pt x="106473" y="1333500"/>
                </a:lnTo>
                <a:lnTo>
                  <a:pt x="121742" y="1282700"/>
                </a:lnTo>
                <a:lnTo>
                  <a:pt x="137964" y="1244600"/>
                </a:lnTo>
                <a:lnTo>
                  <a:pt x="155126" y="1206500"/>
                </a:lnTo>
                <a:lnTo>
                  <a:pt x="173215" y="1155700"/>
                </a:lnTo>
                <a:lnTo>
                  <a:pt x="192219" y="1117600"/>
                </a:lnTo>
                <a:lnTo>
                  <a:pt x="212123" y="1079500"/>
                </a:lnTo>
                <a:lnTo>
                  <a:pt x="232916" y="1041400"/>
                </a:lnTo>
                <a:lnTo>
                  <a:pt x="254584" y="1003300"/>
                </a:lnTo>
                <a:lnTo>
                  <a:pt x="277114" y="965200"/>
                </a:lnTo>
                <a:lnTo>
                  <a:pt x="300494" y="927100"/>
                </a:lnTo>
                <a:lnTo>
                  <a:pt x="324711" y="889000"/>
                </a:lnTo>
                <a:lnTo>
                  <a:pt x="349751" y="850900"/>
                </a:lnTo>
                <a:lnTo>
                  <a:pt x="375602" y="812800"/>
                </a:lnTo>
                <a:lnTo>
                  <a:pt x="402251" y="774700"/>
                </a:lnTo>
                <a:lnTo>
                  <a:pt x="429685" y="736600"/>
                </a:lnTo>
                <a:lnTo>
                  <a:pt x="457890" y="711200"/>
                </a:lnTo>
                <a:lnTo>
                  <a:pt x="486855" y="673100"/>
                </a:lnTo>
                <a:lnTo>
                  <a:pt x="516566" y="635000"/>
                </a:lnTo>
                <a:lnTo>
                  <a:pt x="547009" y="609600"/>
                </a:lnTo>
                <a:lnTo>
                  <a:pt x="578174" y="571500"/>
                </a:lnTo>
                <a:lnTo>
                  <a:pt x="610045" y="546100"/>
                </a:lnTo>
                <a:lnTo>
                  <a:pt x="642611" y="508000"/>
                </a:lnTo>
                <a:lnTo>
                  <a:pt x="675858" y="482600"/>
                </a:lnTo>
                <a:lnTo>
                  <a:pt x="709774" y="457200"/>
                </a:lnTo>
                <a:lnTo>
                  <a:pt x="744346" y="419100"/>
                </a:lnTo>
                <a:lnTo>
                  <a:pt x="779560" y="393700"/>
                </a:lnTo>
                <a:lnTo>
                  <a:pt x="815404" y="368300"/>
                </a:lnTo>
                <a:lnTo>
                  <a:pt x="851865" y="342900"/>
                </a:lnTo>
                <a:lnTo>
                  <a:pt x="888929" y="317500"/>
                </a:lnTo>
                <a:lnTo>
                  <a:pt x="926585" y="292100"/>
                </a:lnTo>
                <a:lnTo>
                  <a:pt x="964819" y="266700"/>
                </a:lnTo>
                <a:lnTo>
                  <a:pt x="1003618" y="254000"/>
                </a:lnTo>
                <a:lnTo>
                  <a:pt x="1082859" y="203200"/>
                </a:lnTo>
                <a:lnTo>
                  <a:pt x="1123276" y="190500"/>
                </a:lnTo>
                <a:lnTo>
                  <a:pt x="1164206" y="165100"/>
                </a:lnTo>
                <a:lnTo>
                  <a:pt x="1205637" y="152400"/>
                </a:lnTo>
                <a:lnTo>
                  <a:pt x="1247555" y="127000"/>
                </a:lnTo>
                <a:lnTo>
                  <a:pt x="1553550" y="38100"/>
                </a:lnTo>
                <a:lnTo>
                  <a:pt x="1598903" y="25400"/>
                </a:lnTo>
                <a:lnTo>
                  <a:pt x="2349120" y="25400"/>
                </a:lnTo>
                <a:lnTo>
                  <a:pt x="2394474" y="38100"/>
                </a:lnTo>
                <a:lnTo>
                  <a:pt x="2700469" y="127000"/>
                </a:lnTo>
                <a:lnTo>
                  <a:pt x="2742387" y="152400"/>
                </a:lnTo>
                <a:lnTo>
                  <a:pt x="2783818" y="165100"/>
                </a:lnTo>
                <a:lnTo>
                  <a:pt x="2824748" y="190500"/>
                </a:lnTo>
                <a:lnTo>
                  <a:pt x="2865165" y="203200"/>
                </a:lnTo>
                <a:lnTo>
                  <a:pt x="2944406" y="254000"/>
                </a:lnTo>
                <a:lnTo>
                  <a:pt x="2983205" y="266700"/>
                </a:lnTo>
                <a:lnTo>
                  <a:pt x="3021439" y="292100"/>
                </a:lnTo>
                <a:lnTo>
                  <a:pt x="3059095" y="317500"/>
                </a:lnTo>
                <a:lnTo>
                  <a:pt x="3096159" y="342900"/>
                </a:lnTo>
                <a:lnTo>
                  <a:pt x="3132620" y="368300"/>
                </a:lnTo>
                <a:lnTo>
                  <a:pt x="3168464" y="393700"/>
                </a:lnTo>
                <a:lnTo>
                  <a:pt x="3203678" y="419100"/>
                </a:lnTo>
                <a:lnTo>
                  <a:pt x="3238250" y="457200"/>
                </a:lnTo>
                <a:lnTo>
                  <a:pt x="3272166" y="482600"/>
                </a:lnTo>
                <a:lnTo>
                  <a:pt x="3305413" y="508000"/>
                </a:lnTo>
                <a:lnTo>
                  <a:pt x="3337979" y="546100"/>
                </a:lnTo>
                <a:lnTo>
                  <a:pt x="3369850" y="571500"/>
                </a:lnTo>
                <a:lnTo>
                  <a:pt x="3401015" y="609600"/>
                </a:lnTo>
                <a:lnTo>
                  <a:pt x="3431459" y="635000"/>
                </a:lnTo>
                <a:lnTo>
                  <a:pt x="3461169" y="673100"/>
                </a:lnTo>
                <a:lnTo>
                  <a:pt x="3490134" y="711200"/>
                </a:lnTo>
                <a:lnTo>
                  <a:pt x="3518340" y="736600"/>
                </a:lnTo>
                <a:lnTo>
                  <a:pt x="3545773" y="774700"/>
                </a:lnTo>
                <a:lnTo>
                  <a:pt x="3572422" y="812800"/>
                </a:lnTo>
                <a:lnTo>
                  <a:pt x="3598273" y="850900"/>
                </a:lnTo>
                <a:lnTo>
                  <a:pt x="3623313" y="889000"/>
                </a:lnTo>
                <a:lnTo>
                  <a:pt x="3647530" y="927100"/>
                </a:lnTo>
                <a:lnTo>
                  <a:pt x="3670910" y="965200"/>
                </a:lnTo>
                <a:lnTo>
                  <a:pt x="3693440" y="1003300"/>
                </a:lnTo>
                <a:lnTo>
                  <a:pt x="3715109" y="1041400"/>
                </a:lnTo>
                <a:lnTo>
                  <a:pt x="3735901" y="1079500"/>
                </a:lnTo>
                <a:lnTo>
                  <a:pt x="3755806" y="1117600"/>
                </a:lnTo>
                <a:lnTo>
                  <a:pt x="3774809" y="1155700"/>
                </a:lnTo>
                <a:lnTo>
                  <a:pt x="3792898" y="1206500"/>
                </a:lnTo>
                <a:lnTo>
                  <a:pt x="3810060" y="1244600"/>
                </a:lnTo>
                <a:lnTo>
                  <a:pt x="3826282" y="1282700"/>
                </a:lnTo>
                <a:lnTo>
                  <a:pt x="3841551" y="1333500"/>
                </a:lnTo>
                <a:lnTo>
                  <a:pt x="3855855" y="1371600"/>
                </a:lnTo>
                <a:lnTo>
                  <a:pt x="3869179" y="1409700"/>
                </a:lnTo>
                <a:lnTo>
                  <a:pt x="3881512" y="1460500"/>
                </a:lnTo>
                <a:lnTo>
                  <a:pt x="3892841" y="1498600"/>
                </a:lnTo>
                <a:lnTo>
                  <a:pt x="3903151" y="1549400"/>
                </a:lnTo>
                <a:lnTo>
                  <a:pt x="3912432" y="1600200"/>
                </a:lnTo>
                <a:lnTo>
                  <a:pt x="3920668" y="1638300"/>
                </a:lnTo>
                <a:lnTo>
                  <a:pt x="3927849" y="1689100"/>
                </a:lnTo>
                <a:lnTo>
                  <a:pt x="3933960" y="1727200"/>
                </a:lnTo>
                <a:lnTo>
                  <a:pt x="3938990" y="1778000"/>
                </a:lnTo>
                <a:lnTo>
                  <a:pt x="3942924" y="1828800"/>
                </a:lnTo>
                <a:lnTo>
                  <a:pt x="3945750" y="1879600"/>
                </a:lnTo>
                <a:lnTo>
                  <a:pt x="3947455" y="1917700"/>
                </a:lnTo>
                <a:lnTo>
                  <a:pt x="3948024" y="1968500"/>
                </a:lnTo>
                <a:lnTo>
                  <a:pt x="3947455" y="2019300"/>
                </a:lnTo>
                <a:lnTo>
                  <a:pt x="3945750" y="2070100"/>
                </a:lnTo>
                <a:lnTo>
                  <a:pt x="3942924" y="2108200"/>
                </a:lnTo>
                <a:lnTo>
                  <a:pt x="3938990" y="2159000"/>
                </a:lnTo>
                <a:lnTo>
                  <a:pt x="3933960" y="2209800"/>
                </a:lnTo>
                <a:lnTo>
                  <a:pt x="3927849" y="2247900"/>
                </a:lnTo>
                <a:lnTo>
                  <a:pt x="3920668" y="2298700"/>
                </a:lnTo>
                <a:lnTo>
                  <a:pt x="3912432" y="2349500"/>
                </a:lnTo>
                <a:lnTo>
                  <a:pt x="3903151" y="2387600"/>
                </a:lnTo>
                <a:lnTo>
                  <a:pt x="3892841" y="2438400"/>
                </a:lnTo>
                <a:lnTo>
                  <a:pt x="3881512" y="2476500"/>
                </a:lnTo>
                <a:lnTo>
                  <a:pt x="3869179" y="2527300"/>
                </a:lnTo>
                <a:lnTo>
                  <a:pt x="3855855" y="2565400"/>
                </a:lnTo>
                <a:lnTo>
                  <a:pt x="3841551" y="2616200"/>
                </a:lnTo>
                <a:lnTo>
                  <a:pt x="3826282" y="2654300"/>
                </a:lnTo>
                <a:lnTo>
                  <a:pt x="3810060" y="2692400"/>
                </a:lnTo>
                <a:lnTo>
                  <a:pt x="3792898" y="2743200"/>
                </a:lnTo>
                <a:lnTo>
                  <a:pt x="3774809" y="2781300"/>
                </a:lnTo>
                <a:lnTo>
                  <a:pt x="3755806" y="2819400"/>
                </a:lnTo>
                <a:lnTo>
                  <a:pt x="3735901" y="2857500"/>
                </a:lnTo>
                <a:lnTo>
                  <a:pt x="3715109" y="2895600"/>
                </a:lnTo>
                <a:lnTo>
                  <a:pt x="3693440" y="2933700"/>
                </a:lnTo>
                <a:lnTo>
                  <a:pt x="3670910" y="2984500"/>
                </a:lnTo>
                <a:lnTo>
                  <a:pt x="3647530" y="3022600"/>
                </a:lnTo>
                <a:lnTo>
                  <a:pt x="3623313" y="3060700"/>
                </a:lnTo>
                <a:lnTo>
                  <a:pt x="3598273" y="3086100"/>
                </a:lnTo>
                <a:lnTo>
                  <a:pt x="3572422" y="3124200"/>
                </a:lnTo>
                <a:lnTo>
                  <a:pt x="3545773" y="3162300"/>
                </a:lnTo>
                <a:lnTo>
                  <a:pt x="3518340" y="3200400"/>
                </a:lnTo>
                <a:lnTo>
                  <a:pt x="3490134" y="3238500"/>
                </a:lnTo>
                <a:lnTo>
                  <a:pt x="3461169" y="3263900"/>
                </a:lnTo>
                <a:lnTo>
                  <a:pt x="3431459" y="3302000"/>
                </a:lnTo>
                <a:lnTo>
                  <a:pt x="3401015" y="3327400"/>
                </a:lnTo>
                <a:lnTo>
                  <a:pt x="3369850" y="3365500"/>
                </a:lnTo>
                <a:lnTo>
                  <a:pt x="3337979" y="3390900"/>
                </a:lnTo>
                <a:lnTo>
                  <a:pt x="3305413" y="3429000"/>
                </a:lnTo>
                <a:lnTo>
                  <a:pt x="3272166" y="3454400"/>
                </a:lnTo>
                <a:lnTo>
                  <a:pt x="3238250" y="3479800"/>
                </a:lnTo>
                <a:lnTo>
                  <a:pt x="3203678" y="3517900"/>
                </a:lnTo>
                <a:lnTo>
                  <a:pt x="3168464" y="3543300"/>
                </a:lnTo>
                <a:lnTo>
                  <a:pt x="3132620" y="3568700"/>
                </a:lnTo>
                <a:lnTo>
                  <a:pt x="3096159" y="3594100"/>
                </a:lnTo>
                <a:lnTo>
                  <a:pt x="3059095" y="3619500"/>
                </a:lnTo>
                <a:lnTo>
                  <a:pt x="3021439" y="3644900"/>
                </a:lnTo>
                <a:lnTo>
                  <a:pt x="2983205" y="3670300"/>
                </a:lnTo>
                <a:lnTo>
                  <a:pt x="2944406" y="3683000"/>
                </a:lnTo>
                <a:lnTo>
                  <a:pt x="2865165" y="3733800"/>
                </a:lnTo>
                <a:lnTo>
                  <a:pt x="2824748" y="3746500"/>
                </a:lnTo>
                <a:lnTo>
                  <a:pt x="2783818" y="3771900"/>
                </a:lnTo>
                <a:lnTo>
                  <a:pt x="2742387" y="3784600"/>
                </a:lnTo>
                <a:lnTo>
                  <a:pt x="2700469" y="3810000"/>
                </a:lnTo>
                <a:lnTo>
                  <a:pt x="2658076" y="3822700"/>
                </a:lnTo>
                <a:lnTo>
                  <a:pt x="2349120" y="3911600"/>
                </a:lnTo>
                <a:close/>
              </a:path>
              <a:path w="3948430" h="3937000">
                <a:moveTo>
                  <a:pt x="2257312" y="3924300"/>
                </a:moveTo>
                <a:lnTo>
                  <a:pt x="1690711" y="3924300"/>
                </a:lnTo>
                <a:lnTo>
                  <a:pt x="1644628" y="3911600"/>
                </a:lnTo>
                <a:lnTo>
                  <a:pt x="2303395" y="3911600"/>
                </a:lnTo>
                <a:lnTo>
                  <a:pt x="2257312" y="3924300"/>
                </a:lnTo>
                <a:close/>
              </a:path>
              <a:path w="3948430" h="3937000">
                <a:moveTo>
                  <a:pt x="2164123" y="3936999"/>
                </a:moveTo>
                <a:lnTo>
                  <a:pt x="1783900" y="3936999"/>
                </a:lnTo>
                <a:lnTo>
                  <a:pt x="1737140" y="3924300"/>
                </a:lnTo>
                <a:lnTo>
                  <a:pt x="2210883" y="3924300"/>
                </a:lnTo>
                <a:lnTo>
                  <a:pt x="2164123" y="3936999"/>
                </a:lnTo>
                <a:close/>
              </a:path>
            </a:pathLst>
          </a:custGeom>
          <a:solidFill>
            <a:srgbClr val="7D4E33"/>
          </a:solidFill>
        </p:spPr>
        <p:txBody>
          <a:bodyPr wrap="square" lIns="0" tIns="0" rIns="0" bIns="0" rtlCol="0"/>
          <a:lstStyle/>
          <a:p>
            <a:endParaRPr/>
          </a:p>
        </p:txBody>
      </p:sp>
      <p:pic>
        <p:nvPicPr>
          <p:cNvPr id="18" name="bg object 18"/>
          <p:cNvPicPr/>
          <p:nvPr/>
        </p:nvPicPr>
        <p:blipFill>
          <a:blip r:embed="rId2" cstate="print"/>
          <a:stretch>
            <a:fillRect/>
          </a:stretch>
        </p:blipFill>
        <p:spPr>
          <a:xfrm>
            <a:off x="13581384" y="1298820"/>
            <a:ext cx="3407802" cy="3407788"/>
          </a:xfrm>
          <a:prstGeom prst="rect">
            <a:avLst/>
          </a:prstGeom>
        </p:spPr>
      </p:pic>
      <p:sp>
        <p:nvSpPr>
          <p:cNvPr id="19" name="bg object 19"/>
          <p:cNvSpPr/>
          <p:nvPr/>
        </p:nvSpPr>
        <p:spPr>
          <a:xfrm>
            <a:off x="13311272" y="5321301"/>
            <a:ext cx="3948429" cy="3937000"/>
          </a:xfrm>
          <a:custGeom>
            <a:avLst/>
            <a:gdLst/>
            <a:ahLst/>
            <a:cxnLst/>
            <a:rect l="l" t="t" r="r" b="b"/>
            <a:pathLst>
              <a:path w="3948430" h="3937000">
                <a:moveTo>
                  <a:pt x="2210883" y="12700"/>
                </a:moveTo>
                <a:lnTo>
                  <a:pt x="1737140" y="12700"/>
                </a:lnTo>
                <a:lnTo>
                  <a:pt x="1783901" y="0"/>
                </a:lnTo>
                <a:lnTo>
                  <a:pt x="2164122" y="0"/>
                </a:lnTo>
                <a:lnTo>
                  <a:pt x="2210883" y="12700"/>
                </a:lnTo>
                <a:close/>
              </a:path>
              <a:path w="3948430" h="3937000">
                <a:moveTo>
                  <a:pt x="2303395" y="25400"/>
                </a:moveTo>
                <a:lnTo>
                  <a:pt x="1644628" y="25400"/>
                </a:lnTo>
                <a:lnTo>
                  <a:pt x="1690711" y="12700"/>
                </a:lnTo>
                <a:lnTo>
                  <a:pt x="2257312" y="12700"/>
                </a:lnTo>
                <a:lnTo>
                  <a:pt x="2303395" y="25400"/>
                </a:lnTo>
                <a:close/>
              </a:path>
              <a:path w="3948430" h="3937000">
                <a:moveTo>
                  <a:pt x="2349120" y="3911600"/>
                </a:moveTo>
                <a:lnTo>
                  <a:pt x="1598903" y="3911600"/>
                </a:lnTo>
                <a:lnTo>
                  <a:pt x="1289948" y="3822700"/>
                </a:lnTo>
                <a:lnTo>
                  <a:pt x="1247555" y="3810000"/>
                </a:lnTo>
                <a:lnTo>
                  <a:pt x="1205637" y="3784600"/>
                </a:lnTo>
                <a:lnTo>
                  <a:pt x="1164206" y="3771900"/>
                </a:lnTo>
                <a:lnTo>
                  <a:pt x="1123276" y="3746500"/>
                </a:lnTo>
                <a:lnTo>
                  <a:pt x="1082859" y="3733800"/>
                </a:lnTo>
                <a:lnTo>
                  <a:pt x="1003618" y="3683000"/>
                </a:lnTo>
                <a:lnTo>
                  <a:pt x="964819" y="3670300"/>
                </a:lnTo>
                <a:lnTo>
                  <a:pt x="926585" y="3644900"/>
                </a:lnTo>
                <a:lnTo>
                  <a:pt x="888929" y="3619500"/>
                </a:lnTo>
                <a:lnTo>
                  <a:pt x="851865" y="3594100"/>
                </a:lnTo>
                <a:lnTo>
                  <a:pt x="815404" y="3568700"/>
                </a:lnTo>
                <a:lnTo>
                  <a:pt x="779560" y="3543300"/>
                </a:lnTo>
                <a:lnTo>
                  <a:pt x="744346" y="3517900"/>
                </a:lnTo>
                <a:lnTo>
                  <a:pt x="709774" y="3479800"/>
                </a:lnTo>
                <a:lnTo>
                  <a:pt x="675858" y="3454400"/>
                </a:lnTo>
                <a:lnTo>
                  <a:pt x="642611" y="3429000"/>
                </a:lnTo>
                <a:lnTo>
                  <a:pt x="610045" y="3390900"/>
                </a:lnTo>
                <a:lnTo>
                  <a:pt x="578174" y="3365500"/>
                </a:lnTo>
                <a:lnTo>
                  <a:pt x="547009" y="3327400"/>
                </a:lnTo>
                <a:lnTo>
                  <a:pt x="516566" y="3302000"/>
                </a:lnTo>
                <a:lnTo>
                  <a:pt x="486855" y="3263900"/>
                </a:lnTo>
                <a:lnTo>
                  <a:pt x="457890" y="3238500"/>
                </a:lnTo>
                <a:lnTo>
                  <a:pt x="429685" y="3200400"/>
                </a:lnTo>
                <a:lnTo>
                  <a:pt x="402251" y="3162300"/>
                </a:lnTo>
                <a:lnTo>
                  <a:pt x="375602" y="3124200"/>
                </a:lnTo>
                <a:lnTo>
                  <a:pt x="349751" y="3086100"/>
                </a:lnTo>
                <a:lnTo>
                  <a:pt x="324711" y="3060700"/>
                </a:lnTo>
                <a:lnTo>
                  <a:pt x="300494" y="3022600"/>
                </a:lnTo>
                <a:lnTo>
                  <a:pt x="277114" y="2984500"/>
                </a:lnTo>
                <a:lnTo>
                  <a:pt x="254584" y="2933700"/>
                </a:lnTo>
                <a:lnTo>
                  <a:pt x="232916" y="2895600"/>
                </a:lnTo>
                <a:lnTo>
                  <a:pt x="212123" y="2857500"/>
                </a:lnTo>
                <a:lnTo>
                  <a:pt x="192219" y="2819400"/>
                </a:lnTo>
                <a:lnTo>
                  <a:pt x="173215" y="2781300"/>
                </a:lnTo>
                <a:lnTo>
                  <a:pt x="155126" y="2743200"/>
                </a:lnTo>
                <a:lnTo>
                  <a:pt x="137964" y="2692400"/>
                </a:lnTo>
                <a:lnTo>
                  <a:pt x="121742" y="2654300"/>
                </a:lnTo>
                <a:lnTo>
                  <a:pt x="106473" y="2616200"/>
                </a:lnTo>
                <a:lnTo>
                  <a:pt x="92169" y="2565400"/>
                </a:lnTo>
                <a:lnTo>
                  <a:pt x="78845" y="2527300"/>
                </a:lnTo>
                <a:lnTo>
                  <a:pt x="66512" y="2476500"/>
                </a:lnTo>
                <a:lnTo>
                  <a:pt x="55184" y="2438400"/>
                </a:lnTo>
                <a:lnTo>
                  <a:pt x="44873" y="2387600"/>
                </a:lnTo>
                <a:lnTo>
                  <a:pt x="35593" y="2349500"/>
                </a:lnTo>
                <a:lnTo>
                  <a:pt x="27356" y="2298700"/>
                </a:lnTo>
                <a:lnTo>
                  <a:pt x="20175" y="2247900"/>
                </a:lnTo>
                <a:lnTo>
                  <a:pt x="14064" y="2209800"/>
                </a:lnTo>
                <a:lnTo>
                  <a:pt x="9035" y="2159000"/>
                </a:lnTo>
                <a:lnTo>
                  <a:pt x="5101" y="2108200"/>
                </a:lnTo>
                <a:lnTo>
                  <a:pt x="2275" y="2070100"/>
                </a:lnTo>
                <a:lnTo>
                  <a:pt x="570" y="2019300"/>
                </a:lnTo>
                <a:lnTo>
                  <a:pt x="0" y="1968392"/>
                </a:lnTo>
                <a:lnTo>
                  <a:pt x="570" y="1917700"/>
                </a:lnTo>
                <a:lnTo>
                  <a:pt x="2275" y="1879600"/>
                </a:lnTo>
                <a:lnTo>
                  <a:pt x="5101" y="1828800"/>
                </a:lnTo>
                <a:lnTo>
                  <a:pt x="9035" y="1778000"/>
                </a:lnTo>
                <a:lnTo>
                  <a:pt x="14064" y="1727200"/>
                </a:lnTo>
                <a:lnTo>
                  <a:pt x="20175" y="1689100"/>
                </a:lnTo>
                <a:lnTo>
                  <a:pt x="27356" y="1638300"/>
                </a:lnTo>
                <a:lnTo>
                  <a:pt x="35593" y="1600200"/>
                </a:lnTo>
                <a:lnTo>
                  <a:pt x="44873" y="1549400"/>
                </a:lnTo>
                <a:lnTo>
                  <a:pt x="55184" y="1498600"/>
                </a:lnTo>
                <a:lnTo>
                  <a:pt x="66512" y="1460500"/>
                </a:lnTo>
                <a:lnTo>
                  <a:pt x="78845" y="1409700"/>
                </a:lnTo>
                <a:lnTo>
                  <a:pt x="92169" y="1371600"/>
                </a:lnTo>
                <a:lnTo>
                  <a:pt x="106473" y="1333500"/>
                </a:lnTo>
                <a:lnTo>
                  <a:pt x="121742" y="1282700"/>
                </a:lnTo>
                <a:lnTo>
                  <a:pt x="137964" y="1244600"/>
                </a:lnTo>
                <a:lnTo>
                  <a:pt x="155126" y="1206500"/>
                </a:lnTo>
                <a:lnTo>
                  <a:pt x="173215" y="1155700"/>
                </a:lnTo>
                <a:lnTo>
                  <a:pt x="192219" y="1117600"/>
                </a:lnTo>
                <a:lnTo>
                  <a:pt x="212123" y="1079500"/>
                </a:lnTo>
                <a:lnTo>
                  <a:pt x="232916" y="1041400"/>
                </a:lnTo>
                <a:lnTo>
                  <a:pt x="254584" y="1003300"/>
                </a:lnTo>
                <a:lnTo>
                  <a:pt x="277114" y="965200"/>
                </a:lnTo>
                <a:lnTo>
                  <a:pt x="300494" y="927100"/>
                </a:lnTo>
                <a:lnTo>
                  <a:pt x="324711" y="889000"/>
                </a:lnTo>
                <a:lnTo>
                  <a:pt x="349751" y="850900"/>
                </a:lnTo>
                <a:lnTo>
                  <a:pt x="375602" y="812800"/>
                </a:lnTo>
                <a:lnTo>
                  <a:pt x="402251" y="774700"/>
                </a:lnTo>
                <a:lnTo>
                  <a:pt x="429685" y="736600"/>
                </a:lnTo>
                <a:lnTo>
                  <a:pt x="457890" y="711200"/>
                </a:lnTo>
                <a:lnTo>
                  <a:pt x="486855" y="673100"/>
                </a:lnTo>
                <a:lnTo>
                  <a:pt x="516566" y="635000"/>
                </a:lnTo>
                <a:lnTo>
                  <a:pt x="547009" y="609600"/>
                </a:lnTo>
                <a:lnTo>
                  <a:pt x="578174" y="571500"/>
                </a:lnTo>
                <a:lnTo>
                  <a:pt x="610045" y="546100"/>
                </a:lnTo>
                <a:lnTo>
                  <a:pt x="642611" y="508000"/>
                </a:lnTo>
                <a:lnTo>
                  <a:pt x="675858" y="482600"/>
                </a:lnTo>
                <a:lnTo>
                  <a:pt x="709774" y="457200"/>
                </a:lnTo>
                <a:lnTo>
                  <a:pt x="744346" y="419100"/>
                </a:lnTo>
                <a:lnTo>
                  <a:pt x="779560" y="393700"/>
                </a:lnTo>
                <a:lnTo>
                  <a:pt x="815404" y="368300"/>
                </a:lnTo>
                <a:lnTo>
                  <a:pt x="851865" y="342900"/>
                </a:lnTo>
                <a:lnTo>
                  <a:pt x="888929" y="317500"/>
                </a:lnTo>
                <a:lnTo>
                  <a:pt x="926585" y="292100"/>
                </a:lnTo>
                <a:lnTo>
                  <a:pt x="964819" y="266700"/>
                </a:lnTo>
                <a:lnTo>
                  <a:pt x="1003618" y="254000"/>
                </a:lnTo>
                <a:lnTo>
                  <a:pt x="1082859" y="203200"/>
                </a:lnTo>
                <a:lnTo>
                  <a:pt x="1123276" y="190500"/>
                </a:lnTo>
                <a:lnTo>
                  <a:pt x="1164206" y="165100"/>
                </a:lnTo>
                <a:lnTo>
                  <a:pt x="1205637" y="152400"/>
                </a:lnTo>
                <a:lnTo>
                  <a:pt x="1247555" y="127000"/>
                </a:lnTo>
                <a:lnTo>
                  <a:pt x="1553550" y="38100"/>
                </a:lnTo>
                <a:lnTo>
                  <a:pt x="1598903" y="25400"/>
                </a:lnTo>
                <a:lnTo>
                  <a:pt x="2349120" y="25400"/>
                </a:lnTo>
                <a:lnTo>
                  <a:pt x="2394474" y="38100"/>
                </a:lnTo>
                <a:lnTo>
                  <a:pt x="2700469" y="127000"/>
                </a:lnTo>
                <a:lnTo>
                  <a:pt x="2742387" y="152400"/>
                </a:lnTo>
                <a:lnTo>
                  <a:pt x="2783818" y="165100"/>
                </a:lnTo>
                <a:lnTo>
                  <a:pt x="2824748" y="190500"/>
                </a:lnTo>
                <a:lnTo>
                  <a:pt x="2865165" y="203200"/>
                </a:lnTo>
                <a:lnTo>
                  <a:pt x="2944406" y="254000"/>
                </a:lnTo>
                <a:lnTo>
                  <a:pt x="2983205" y="266700"/>
                </a:lnTo>
                <a:lnTo>
                  <a:pt x="3021439" y="292100"/>
                </a:lnTo>
                <a:lnTo>
                  <a:pt x="3059095" y="317500"/>
                </a:lnTo>
                <a:lnTo>
                  <a:pt x="3096159" y="342900"/>
                </a:lnTo>
                <a:lnTo>
                  <a:pt x="3132620" y="368300"/>
                </a:lnTo>
                <a:lnTo>
                  <a:pt x="3168464" y="393700"/>
                </a:lnTo>
                <a:lnTo>
                  <a:pt x="3203678" y="419100"/>
                </a:lnTo>
                <a:lnTo>
                  <a:pt x="3238250" y="457200"/>
                </a:lnTo>
                <a:lnTo>
                  <a:pt x="3272166" y="482600"/>
                </a:lnTo>
                <a:lnTo>
                  <a:pt x="3305413" y="508000"/>
                </a:lnTo>
                <a:lnTo>
                  <a:pt x="3337979" y="546100"/>
                </a:lnTo>
                <a:lnTo>
                  <a:pt x="3369850" y="571500"/>
                </a:lnTo>
                <a:lnTo>
                  <a:pt x="3401015" y="609600"/>
                </a:lnTo>
                <a:lnTo>
                  <a:pt x="3431459" y="635000"/>
                </a:lnTo>
                <a:lnTo>
                  <a:pt x="3461169" y="673100"/>
                </a:lnTo>
                <a:lnTo>
                  <a:pt x="3490134" y="711200"/>
                </a:lnTo>
                <a:lnTo>
                  <a:pt x="3518340" y="736600"/>
                </a:lnTo>
                <a:lnTo>
                  <a:pt x="3545773" y="774700"/>
                </a:lnTo>
                <a:lnTo>
                  <a:pt x="3572422" y="812800"/>
                </a:lnTo>
                <a:lnTo>
                  <a:pt x="3598273" y="850900"/>
                </a:lnTo>
                <a:lnTo>
                  <a:pt x="3623313" y="889000"/>
                </a:lnTo>
                <a:lnTo>
                  <a:pt x="3647530" y="927100"/>
                </a:lnTo>
                <a:lnTo>
                  <a:pt x="3670910" y="965200"/>
                </a:lnTo>
                <a:lnTo>
                  <a:pt x="3693440" y="1003300"/>
                </a:lnTo>
                <a:lnTo>
                  <a:pt x="3715109" y="1041400"/>
                </a:lnTo>
                <a:lnTo>
                  <a:pt x="3735901" y="1079500"/>
                </a:lnTo>
                <a:lnTo>
                  <a:pt x="3755806" y="1117600"/>
                </a:lnTo>
                <a:lnTo>
                  <a:pt x="3774809" y="1155700"/>
                </a:lnTo>
                <a:lnTo>
                  <a:pt x="3792898" y="1206500"/>
                </a:lnTo>
                <a:lnTo>
                  <a:pt x="3810060" y="1244600"/>
                </a:lnTo>
                <a:lnTo>
                  <a:pt x="3826282" y="1282700"/>
                </a:lnTo>
                <a:lnTo>
                  <a:pt x="3841551" y="1333500"/>
                </a:lnTo>
                <a:lnTo>
                  <a:pt x="3855855" y="1371600"/>
                </a:lnTo>
                <a:lnTo>
                  <a:pt x="3869179" y="1409700"/>
                </a:lnTo>
                <a:lnTo>
                  <a:pt x="3881512" y="1460500"/>
                </a:lnTo>
                <a:lnTo>
                  <a:pt x="3892841" y="1498600"/>
                </a:lnTo>
                <a:lnTo>
                  <a:pt x="3903151" y="1549400"/>
                </a:lnTo>
                <a:lnTo>
                  <a:pt x="3912432" y="1600200"/>
                </a:lnTo>
                <a:lnTo>
                  <a:pt x="3920668" y="1638300"/>
                </a:lnTo>
                <a:lnTo>
                  <a:pt x="3927849" y="1689100"/>
                </a:lnTo>
                <a:lnTo>
                  <a:pt x="3933960" y="1727200"/>
                </a:lnTo>
                <a:lnTo>
                  <a:pt x="3938990" y="1778000"/>
                </a:lnTo>
                <a:lnTo>
                  <a:pt x="3942924" y="1828800"/>
                </a:lnTo>
                <a:lnTo>
                  <a:pt x="3945750" y="1879600"/>
                </a:lnTo>
                <a:lnTo>
                  <a:pt x="3947455" y="1917700"/>
                </a:lnTo>
                <a:lnTo>
                  <a:pt x="3948024" y="1968500"/>
                </a:lnTo>
                <a:lnTo>
                  <a:pt x="3947455" y="2019300"/>
                </a:lnTo>
                <a:lnTo>
                  <a:pt x="3945750" y="2070100"/>
                </a:lnTo>
                <a:lnTo>
                  <a:pt x="3942924" y="2108200"/>
                </a:lnTo>
                <a:lnTo>
                  <a:pt x="3938990" y="2159000"/>
                </a:lnTo>
                <a:lnTo>
                  <a:pt x="3933960" y="2209800"/>
                </a:lnTo>
                <a:lnTo>
                  <a:pt x="3927849" y="2247900"/>
                </a:lnTo>
                <a:lnTo>
                  <a:pt x="3920668" y="2298700"/>
                </a:lnTo>
                <a:lnTo>
                  <a:pt x="3912432" y="2349500"/>
                </a:lnTo>
                <a:lnTo>
                  <a:pt x="3903151" y="2387600"/>
                </a:lnTo>
                <a:lnTo>
                  <a:pt x="3892841" y="2438400"/>
                </a:lnTo>
                <a:lnTo>
                  <a:pt x="3881512" y="2476500"/>
                </a:lnTo>
                <a:lnTo>
                  <a:pt x="3869179" y="2527300"/>
                </a:lnTo>
                <a:lnTo>
                  <a:pt x="3855855" y="2565400"/>
                </a:lnTo>
                <a:lnTo>
                  <a:pt x="3841551" y="2616200"/>
                </a:lnTo>
                <a:lnTo>
                  <a:pt x="3826282" y="2654300"/>
                </a:lnTo>
                <a:lnTo>
                  <a:pt x="3810060" y="2692400"/>
                </a:lnTo>
                <a:lnTo>
                  <a:pt x="3792898" y="2743200"/>
                </a:lnTo>
                <a:lnTo>
                  <a:pt x="3774809" y="2781300"/>
                </a:lnTo>
                <a:lnTo>
                  <a:pt x="3755806" y="2819400"/>
                </a:lnTo>
                <a:lnTo>
                  <a:pt x="3735901" y="2857500"/>
                </a:lnTo>
                <a:lnTo>
                  <a:pt x="3715109" y="2895600"/>
                </a:lnTo>
                <a:lnTo>
                  <a:pt x="3693440" y="2933700"/>
                </a:lnTo>
                <a:lnTo>
                  <a:pt x="3670910" y="2984500"/>
                </a:lnTo>
                <a:lnTo>
                  <a:pt x="3647530" y="3022600"/>
                </a:lnTo>
                <a:lnTo>
                  <a:pt x="3623313" y="3060700"/>
                </a:lnTo>
                <a:lnTo>
                  <a:pt x="3598273" y="3086100"/>
                </a:lnTo>
                <a:lnTo>
                  <a:pt x="3572422" y="3124200"/>
                </a:lnTo>
                <a:lnTo>
                  <a:pt x="3545773" y="3162300"/>
                </a:lnTo>
                <a:lnTo>
                  <a:pt x="3518340" y="3200400"/>
                </a:lnTo>
                <a:lnTo>
                  <a:pt x="3490134" y="3238500"/>
                </a:lnTo>
                <a:lnTo>
                  <a:pt x="3461169" y="3263900"/>
                </a:lnTo>
                <a:lnTo>
                  <a:pt x="3431459" y="3302000"/>
                </a:lnTo>
                <a:lnTo>
                  <a:pt x="3401015" y="3327400"/>
                </a:lnTo>
                <a:lnTo>
                  <a:pt x="3369850" y="3365500"/>
                </a:lnTo>
                <a:lnTo>
                  <a:pt x="3337979" y="3390900"/>
                </a:lnTo>
                <a:lnTo>
                  <a:pt x="3305413" y="3429000"/>
                </a:lnTo>
                <a:lnTo>
                  <a:pt x="3272166" y="3454400"/>
                </a:lnTo>
                <a:lnTo>
                  <a:pt x="3238250" y="3479800"/>
                </a:lnTo>
                <a:lnTo>
                  <a:pt x="3203678" y="3517900"/>
                </a:lnTo>
                <a:lnTo>
                  <a:pt x="3168464" y="3543300"/>
                </a:lnTo>
                <a:lnTo>
                  <a:pt x="3132620" y="3568700"/>
                </a:lnTo>
                <a:lnTo>
                  <a:pt x="3096159" y="3594100"/>
                </a:lnTo>
                <a:lnTo>
                  <a:pt x="3059095" y="3619500"/>
                </a:lnTo>
                <a:lnTo>
                  <a:pt x="3021439" y="3644900"/>
                </a:lnTo>
                <a:lnTo>
                  <a:pt x="2983205" y="3670300"/>
                </a:lnTo>
                <a:lnTo>
                  <a:pt x="2944406" y="3683000"/>
                </a:lnTo>
                <a:lnTo>
                  <a:pt x="2865165" y="3733800"/>
                </a:lnTo>
                <a:lnTo>
                  <a:pt x="2824748" y="3746500"/>
                </a:lnTo>
                <a:lnTo>
                  <a:pt x="2783818" y="3771900"/>
                </a:lnTo>
                <a:lnTo>
                  <a:pt x="2742387" y="3784600"/>
                </a:lnTo>
                <a:lnTo>
                  <a:pt x="2700469" y="3810000"/>
                </a:lnTo>
                <a:lnTo>
                  <a:pt x="2658076" y="3822700"/>
                </a:lnTo>
                <a:lnTo>
                  <a:pt x="2349120" y="3911600"/>
                </a:lnTo>
                <a:close/>
              </a:path>
              <a:path w="3948430" h="3937000">
                <a:moveTo>
                  <a:pt x="2257312" y="3924300"/>
                </a:moveTo>
                <a:lnTo>
                  <a:pt x="1690711" y="3924300"/>
                </a:lnTo>
                <a:lnTo>
                  <a:pt x="1644628" y="3911600"/>
                </a:lnTo>
                <a:lnTo>
                  <a:pt x="2303395" y="3911600"/>
                </a:lnTo>
                <a:lnTo>
                  <a:pt x="2257312" y="3924300"/>
                </a:lnTo>
                <a:close/>
              </a:path>
              <a:path w="3948430" h="3937000">
                <a:moveTo>
                  <a:pt x="2164123" y="3936999"/>
                </a:moveTo>
                <a:lnTo>
                  <a:pt x="1783900" y="3936999"/>
                </a:lnTo>
                <a:lnTo>
                  <a:pt x="1737140" y="3924300"/>
                </a:lnTo>
                <a:lnTo>
                  <a:pt x="2210883" y="3924300"/>
                </a:lnTo>
                <a:lnTo>
                  <a:pt x="2164123" y="3936999"/>
                </a:lnTo>
                <a:close/>
              </a:path>
            </a:pathLst>
          </a:custGeom>
          <a:solidFill>
            <a:srgbClr val="AB5329"/>
          </a:solidFill>
        </p:spPr>
        <p:txBody>
          <a:bodyPr wrap="square" lIns="0" tIns="0" rIns="0" bIns="0" rtlCol="0"/>
          <a:lstStyle/>
          <a:p>
            <a:endParaRPr/>
          </a:p>
        </p:txBody>
      </p:sp>
      <p:pic>
        <p:nvPicPr>
          <p:cNvPr id="20" name="bg object 20"/>
          <p:cNvPicPr/>
          <p:nvPr/>
        </p:nvPicPr>
        <p:blipFill>
          <a:blip r:embed="rId3" cstate="print"/>
          <a:stretch>
            <a:fillRect/>
          </a:stretch>
        </p:blipFill>
        <p:spPr>
          <a:xfrm>
            <a:off x="13581384" y="5580392"/>
            <a:ext cx="3407802" cy="3407788"/>
          </a:xfrm>
          <a:prstGeom prst="rect">
            <a:avLst/>
          </a:prstGeom>
        </p:spPr>
      </p:pic>
      <p:sp>
        <p:nvSpPr>
          <p:cNvPr id="21" name="bg object 21"/>
          <p:cNvSpPr/>
          <p:nvPr/>
        </p:nvSpPr>
        <p:spPr>
          <a:xfrm>
            <a:off x="0" y="0"/>
            <a:ext cx="7612380" cy="10287000"/>
          </a:xfrm>
          <a:custGeom>
            <a:avLst/>
            <a:gdLst/>
            <a:ahLst/>
            <a:cxnLst/>
            <a:rect l="l" t="t" r="r" b="b"/>
            <a:pathLst>
              <a:path w="7612380" h="10287000">
                <a:moveTo>
                  <a:pt x="0" y="10286999"/>
                </a:moveTo>
                <a:lnTo>
                  <a:pt x="0" y="0"/>
                </a:lnTo>
                <a:lnTo>
                  <a:pt x="7612145" y="0"/>
                </a:lnTo>
                <a:lnTo>
                  <a:pt x="7612145" y="10286999"/>
                </a:lnTo>
                <a:lnTo>
                  <a:pt x="0" y="10286999"/>
                </a:lnTo>
                <a:close/>
              </a:path>
            </a:pathLst>
          </a:custGeom>
          <a:solidFill>
            <a:srgbClr val="AB5329"/>
          </a:solid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5200" b="1" i="0">
                <a:solidFill>
                  <a:srgbClr val="AB5329"/>
                </a:solidFill>
                <a:latin typeface="Verdana"/>
                <a:cs typeface="Verdana"/>
              </a:defRPr>
            </a:lvl1pPr>
          </a:lstStyle>
          <a:p>
            <a:endParaRPr/>
          </a:p>
        </p:txBody>
      </p:sp>
      <p:sp>
        <p:nvSpPr>
          <p:cNvPr id="3" name="Holder 3"/>
          <p:cNvSpPr>
            <a:spLocks noGrp="1"/>
          </p:cNvSpPr>
          <p:nvPr>
            <p:ph sz="half" idx="2"/>
          </p:nvPr>
        </p:nvSpPr>
        <p:spPr>
          <a:xfrm>
            <a:off x="1490910" y="2835394"/>
            <a:ext cx="5643245" cy="6361430"/>
          </a:xfrm>
          <a:prstGeom prst="rect">
            <a:avLst/>
          </a:prstGeom>
        </p:spPr>
        <p:txBody>
          <a:bodyPr wrap="square" lIns="0" tIns="0" rIns="0" bIns="0">
            <a:spAutoFit/>
          </a:bodyPr>
          <a:lstStyle>
            <a:lvl1pPr>
              <a:defRPr sz="2200" b="0" i="0">
                <a:solidFill>
                  <a:schemeClr val="bg1"/>
                </a:solidFill>
                <a:latin typeface="Lucida Sans Unicode"/>
                <a:cs typeface="Lucida Sans Unicode"/>
              </a:defRPr>
            </a:lvl1pPr>
          </a:lstStyle>
          <a:p>
            <a:endParaRPr/>
          </a:p>
        </p:txBody>
      </p:sp>
      <p:sp>
        <p:nvSpPr>
          <p:cNvPr id="4" name="Holder 4"/>
          <p:cNvSpPr>
            <a:spLocks noGrp="1"/>
          </p:cNvSpPr>
          <p:nvPr>
            <p:ph sz="half" idx="3"/>
          </p:nvPr>
        </p:nvSpPr>
        <p:spPr>
          <a:xfrm>
            <a:off x="9418320" y="2366010"/>
            <a:ext cx="7955280" cy="678942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3/23/2023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5200" b="1" i="0">
                <a:solidFill>
                  <a:srgbClr val="AB5329"/>
                </a:solidFill>
                <a:latin typeface="Verdana"/>
                <a:cs typeface="Verdana"/>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3/23/2023</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8288000" cy="10287000"/>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rgbClr val="FFFAF4"/>
          </a:solidFill>
        </p:spPr>
        <p:txBody>
          <a:bodyPr wrap="square" lIns="0" tIns="0" rIns="0" bIns="0" rtlCol="0"/>
          <a:lstStyle/>
          <a:p>
            <a:endParaRPr/>
          </a:p>
        </p:txBody>
      </p:sp>
      <p:pic>
        <p:nvPicPr>
          <p:cNvPr id="17" name="bg object 17"/>
          <p:cNvPicPr/>
          <p:nvPr/>
        </p:nvPicPr>
        <p:blipFill>
          <a:blip r:embed="rId2" cstate="print"/>
          <a:stretch>
            <a:fillRect/>
          </a:stretch>
        </p:blipFill>
        <p:spPr>
          <a:xfrm>
            <a:off x="5441770" y="0"/>
            <a:ext cx="12846228" cy="10286999"/>
          </a:xfrm>
          <a:prstGeom prst="rect">
            <a:avLst/>
          </a:prstGeom>
        </p:spPr>
      </p:pic>
      <p:sp>
        <p:nvSpPr>
          <p:cNvPr id="18" name="bg object 18"/>
          <p:cNvSpPr/>
          <p:nvPr/>
        </p:nvSpPr>
        <p:spPr>
          <a:xfrm>
            <a:off x="0" y="0"/>
            <a:ext cx="12646660" cy="10287000"/>
          </a:xfrm>
          <a:custGeom>
            <a:avLst/>
            <a:gdLst/>
            <a:ahLst/>
            <a:cxnLst/>
            <a:rect l="l" t="t" r="r" b="b"/>
            <a:pathLst>
              <a:path w="12646660" h="10287000">
                <a:moveTo>
                  <a:pt x="12646070" y="10287000"/>
                </a:moveTo>
                <a:lnTo>
                  <a:pt x="0" y="10287000"/>
                </a:lnTo>
                <a:lnTo>
                  <a:pt x="0" y="0"/>
                </a:lnTo>
                <a:lnTo>
                  <a:pt x="5593883" y="0"/>
                </a:lnTo>
                <a:lnTo>
                  <a:pt x="12646070" y="10287000"/>
                </a:lnTo>
                <a:close/>
              </a:path>
            </a:pathLst>
          </a:custGeom>
          <a:solidFill>
            <a:srgbClr val="7D4E33">
              <a:alpha val="97648"/>
            </a:srgbClr>
          </a:solidFill>
        </p:spPr>
        <p:txBody>
          <a:bodyPr wrap="square" lIns="0" tIns="0" rIns="0" bIns="0" rtlCol="0"/>
          <a:lstStyle/>
          <a:p>
            <a:endParaRPr/>
          </a:p>
        </p:txBody>
      </p:sp>
      <p:sp>
        <p:nvSpPr>
          <p:cNvPr id="19" name="bg object 19"/>
          <p:cNvSpPr/>
          <p:nvPr/>
        </p:nvSpPr>
        <p:spPr>
          <a:xfrm>
            <a:off x="16618970" y="9568691"/>
            <a:ext cx="493395" cy="718820"/>
          </a:xfrm>
          <a:custGeom>
            <a:avLst/>
            <a:gdLst/>
            <a:ahLst/>
            <a:cxnLst/>
            <a:rect l="l" t="t" r="r" b="b"/>
            <a:pathLst>
              <a:path w="493394" h="718820">
                <a:moveTo>
                  <a:pt x="493370" y="718308"/>
                </a:moveTo>
                <a:lnTo>
                  <a:pt x="0" y="718308"/>
                </a:lnTo>
                <a:lnTo>
                  <a:pt x="0" y="0"/>
                </a:lnTo>
                <a:lnTo>
                  <a:pt x="493370" y="0"/>
                </a:lnTo>
                <a:lnTo>
                  <a:pt x="493370" y="718308"/>
                </a:lnTo>
                <a:close/>
              </a:path>
            </a:pathLst>
          </a:custGeom>
          <a:solidFill>
            <a:srgbClr val="AB5329"/>
          </a:solidFill>
        </p:spPr>
        <p:txBody>
          <a:bodyPr wrap="square" lIns="0" tIns="0" rIns="0" bIns="0" rtlCol="0"/>
          <a:lstStyle/>
          <a:p>
            <a:endParaRPr/>
          </a:p>
        </p:txBody>
      </p:sp>
      <p:sp>
        <p:nvSpPr>
          <p:cNvPr id="20" name="bg object 20"/>
          <p:cNvSpPr/>
          <p:nvPr/>
        </p:nvSpPr>
        <p:spPr>
          <a:xfrm>
            <a:off x="6952056" y="3480396"/>
            <a:ext cx="1596390" cy="2163445"/>
          </a:xfrm>
          <a:custGeom>
            <a:avLst/>
            <a:gdLst/>
            <a:ahLst/>
            <a:cxnLst/>
            <a:rect l="l" t="t" r="r" b="b"/>
            <a:pathLst>
              <a:path w="1596390" h="2163445">
                <a:moveTo>
                  <a:pt x="693826" y="235242"/>
                </a:moveTo>
                <a:lnTo>
                  <a:pt x="663397" y="196977"/>
                </a:lnTo>
                <a:lnTo>
                  <a:pt x="625195" y="166433"/>
                </a:lnTo>
                <a:lnTo>
                  <a:pt x="581139" y="145173"/>
                </a:lnTo>
                <a:lnTo>
                  <a:pt x="533425" y="134226"/>
                </a:lnTo>
                <a:lnTo>
                  <a:pt x="485292" y="123469"/>
                </a:lnTo>
                <a:lnTo>
                  <a:pt x="441007" y="105714"/>
                </a:lnTo>
                <a:lnTo>
                  <a:pt x="398043" y="86131"/>
                </a:lnTo>
                <a:lnTo>
                  <a:pt x="353898" y="69862"/>
                </a:lnTo>
                <a:lnTo>
                  <a:pt x="307340" y="57175"/>
                </a:lnTo>
                <a:lnTo>
                  <a:pt x="260565" y="45300"/>
                </a:lnTo>
                <a:lnTo>
                  <a:pt x="166649" y="23037"/>
                </a:lnTo>
                <a:lnTo>
                  <a:pt x="67691" y="0"/>
                </a:lnTo>
                <a:lnTo>
                  <a:pt x="61861" y="2527"/>
                </a:lnTo>
                <a:lnTo>
                  <a:pt x="50190" y="4267"/>
                </a:lnTo>
                <a:lnTo>
                  <a:pt x="41922" y="44132"/>
                </a:lnTo>
                <a:lnTo>
                  <a:pt x="37719" y="133096"/>
                </a:lnTo>
                <a:lnTo>
                  <a:pt x="34620" y="222084"/>
                </a:lnTo>
                <a:lnTo>
                  <a:pt x="27076" y="514819"/>
                </a:lnTo>
                <a:lnTo>
                  <a:pt x="25336" y="612406"/>
                </a:lnTo>
                <a:lnTo>
                  <a:pt x="24765" y="661212"/>
                </a:lnTo>
                <a:lnTo>
                  <a:pt x="24841" y="709676"/>
                </a:lnTo>
                <a:lnTo>
                  <a:pt x="23914" y="758088"/>
                </a:lnTo>
                <a:lnTo>
                  <a:pt x="21983" y="806437"/>
                </a:lnTo>
                <a:lnTo>
                  <a:pt x="19050" y="854735"/>
                </a:lnTo>
                <a:lnTo>
                  <a:pt x="15113" y="902970"/>
                </a:lnTo>
                <a:lnTo>
                  <a:pt x="10172" y="951153"/>
                </a:lnTo>
                <a:lnTo>
                  <a:pt x="4229" y="999274"/>
                </a:lnTo>
                <a:lnTo>
                  <a:pt x="2222" y="1021765"/>
                </a:lnTo>
                <a:lnTo>
                  <a:pt x="850" y="1044295"/>
                </a:lnTo>
                <a:lnTo>
                  <a:pt x="114" y="1066838"/>
                </a:lnTo>
                <a:lnTo>
                  <a:pt x="0" y="1089418"/>
                </a:lnTo>
                <a:lnTo>
                  <a:pt x="12763" y="1094155"/>
                </a:lnTo>
                <a:lnTo>
                  <a:pt x="50774" y="1051864"/>
                </a:lnTo>
                <a:lnTo>
                  <a:pt x="62915" y="1037348"/>
                </a:lnTo>
                <a:lnTo>
                  <a:pt x="72974" y="1024051"/>
                </a:lnTo>
                <a:lnTo>
                  <a:pt x="92011" y="996594"/>
                </a:lnTo>
                <a:lnTo>
                  <a:pt x="101752" y="983030"/>
                </a:lnTo>
                <a:lnTo>
                  <a:pt x="232232" y="810006"/>
                </a:lnTo>
                <a:lnTo>
                  <a:pt x="294627" y="724636"/>
                </a:lnTo>
                <a:lnTo>
                  <a:pt x="326212" y="682269"/>
                </a:lnTo>
                <a:lnTo>
                  <a:pt x="359092" y="640981"/>
                </a:lnTo>
                <a:lnTo>
                  <a:pt x="424611" y="563397"/>
                </a:lnTo>
                <a:lnTo>
                  <a:pt x="656259" y="293674"/>
                </a:lnTo>
                <a:lnTo>
                  <a:pt x="666432" y="279565"/>
                </a:lnTo>
                <a:lnTo>
                  <a:pt x="676071" y="265125"/>
                </a:lnTo>
                <a:lnTo>
                  <a:pt x="685203" y="250342"/>
                </a:lnTo>
                <a:lnTo>
                  <a:pt x="693826" y="235242"/>
                </a:lnTo>
                <a:close/>
              </a:path>
              <a:path w="1596390" h="2163445">
                <a:moveTo>
                  <a:pt x="1484350" y="945362"/>
                </a:moveTo>
                <a:lnTo>
                  <a:pt x="1477695" y="887336"/>
                </a:lnTo>
                <a:lnTo>
                  <a:pt x="1462062" y="831075"/>
                </a:lnTo>
                <a:lnTo>
                  <a:pt x="1437932" y="777913"/>
                </a:lnTo>
                <a:lnTo>
                  <a:pt x="1379816" y="693013"/>
                </a:lnTo>
                <a:lnTo>
                  <a:pt x="1354543" y="656323"/>
                </a:lnTo>
                <a:lnTo>
                  <a:pt x="1304645" y="582485"/>
                </a:lnTo>
                <a:lnTo>
                  <a:pt x="1265809" y="523011"/>
                </a:lnTo>
                <a:lnTo>
                  <a:pt x="1251851" y="503999"/>
                </a:lnTo>
                <a:lnTo>
                  <a:pt x="1215898" y="480415"/>
                </a:lnTo>
                <a:lnTo>
                  <a:pt x="1189024" y="476504"/>
                </a:lnTo>
                <a:lnTo>
                  <a:pt x="1183601" y="476796"/>
                </a:lnTo>
                <a:lnTo>
                  <a:pt x="1143088" y="491693"/>
                </a:lnTo>
                <a:lnTo>
                  <a:pt x="1101585" y="528345"/>
                </a:lnTo>
                <a:lnTo>
                  <a:pt x="1033691" y="585990"/>
                </a:lnTo>
                <a:lnTo>
                  <a:pt x="999959" y="615048"/>
                </a:lnTo>
                <a:lnTo>
                  <a:pt x="969073" y="641045"/>
                </a:lnTo>
                <a:lnTo>
                  <a:pt x="938923" y="667867"/>
                </a:lnTo>
                <a:lnTo>
                  <a:pt x="909523" y="695502"/>
                </a:lnTo>
                <a:lnTo>
                  <a:pt x="880872" y="723963"/>
                </a:lnTo>
                <a:lnTo>
                  <a:pt x="815530" y="796658"/>
                </a:lnTo>
                <a:lnTo>
                  <a:pt x="654088" y="980084"/>
                </a:lnTo>
                <a:lnTo>
                  <a:pt x="588835" y="1052804"/>
                </a:lnTo>
                <a:lnTo>
                  <a:pt x="491096" y="1158570"/>
                </a:lnTo>
                <a:lnTo>
                  <a:pt x="255803" y="1408798"/>
                </a:lnTo>
                <a:lnTo>
                  <a:pt x="274066" y="1407934"/>
                </a:lnTo>
                <a:lnTo>
                  <a:pt x="328307" y="1400492"/>
                </a:lnTo>
                <a:lnTo>
                  <a:pt x="420547" y="1372196"/>
                </a:lnTo>
                <a:lnTo>
                  <a:pt x="512508" y="1343012"/>
                </a:lnTo>
                <a:lnTo>
                  <a:pt x="604202" y="1312938"/>
                </a:lnTo>
                <a:lnTo>
                  <a:pt x="692226" y="1284833"/>
                </a:lnTo>
                <a:lnTo>
                  <a:pt x="735317" y="1268882"/>
                </a:lnTo>
                <a:lnTo>
                  <a:pt x="776478" y="1249387"/>
                </a:lnTo>
                <a:lnTo>
                  <a:pt x="823683" y="1228293"/>
                </a:lnTo>
                <a:lnTo>
                  <a:pt x="872426" y="1213192"/>
                </a:lnTo>
                <a:lnTo>
                  <a:pt x="921854" y="1200873"/>
                </a:lnTo>
                <a:lnTo>
                  <a:pt x="971092" y="1188148"/>
                </a:lnTo>
                <a:lnTo>
                  <a:pt x="1019276" y="1171816"/>
                </a:lnTo>
                <a:lnTo>
                  <a:pt x="1054290" y="1158557"/>
                </a:lnTo>
                <a:lnTo>
                  <a:pt x="1089761" y="1146467"/>
                </a:lnTo>
                <a:lnTo>
                  <a:pt x="1161046" y="1123048"/>
                </a:lnTo>
                <a:lnTo>
                  <a:pt x="1202982" y="1108227"/>
                </a:lnTo>
                <a:lnTo>
                  <a:pt x="1434452" y="1028814"/>
                </a:lnTo>
                <a:lnTo>
                  <a:pt x="1459572" y="1015403"/>
                </a:lnTo>
                <a:lnTo>
                  <a:pt x="1475079" y="996442"/>
                </a:lnTo>
                <a:lnTo>
                  <a:pt x="1482763" y="972807"/>
                </a:lnTo>
                <a:lnTo>
                  <a:pt x="1484350" y="945362"/>
                </a:lnTo>
                <a:close/>
              </a:path>
              <a:path w="1596390" h="2163445">
                <a:moveTo>
                  <a:pt x="1596059" y="1514233"/>
                </a:moveTo>
                <a:lnTo>
                  <a:pt x="1571269" y="1502244"/>
                </a:lnTo>
                <a:lnTo>
                  <a:pt x="1547202" y="1499933"/>
                </a:lnTo>
                <a:lnTo>
                  <a:pt x="1523733" y="1503210"/>
                </a:lnTo>
                <a:lnTo>
                  <a:pt x="1500733" y="1507985"/>
                </a:lnTo>
                <a:lnTo>
                  <a:pt x="1473314" y="1513192"/>
                </a:lnTo>
                <a:lnTo>
                  <a:pt x="1445996" y="1518881"/>
                </a:lnTo>
                <a:lnTo>
                  <a:pt x="1418755" y="1525028"/>
                </a:lnTo>
                <a:lnTo>
                  <a:pt x="1391615" y="1531632"/>
                </a:lnTo>
                <a:lnTo>
                  <a:pt x="1206550" y="1579626"/>
                </a:lnTo>
                <a:lnTo>
                  <a:pt x="1160208" y="1591310"/>
                </a:lnTo>
                <a:lnTo>
                  <a:pt x="1109853" y="1606308"/>
                </a:lnTo>
                <a:lnTo>
                  <a:pt x="1060081" y="1623237"/>
                </a:lnTo>
                <a:lnTo>
                  <a:pt x="1009408" y="1637919"/>
                </a:lnTo>
                <a:lnTo>
                  <a:pt x="956335" y="1646174"/>
                </a:lnTo>
                <a:lnTo>
                  <a:pt x="909307" y="1651546"/>
                </a:lnTo>
                <a:lnTo>
                  <a:pt x="863155" y="1660613"/>
                </a:lnTo>
                <a:lnTo>
                  <a:pt x="817880" y="1673402"/>
                </a:lnTo>
                <a:lnTo>
                  <a:pt x="773493" y="1689887"/>
                </a:lnTo>
                <a:lnTo>
                  <a:pt x="729246" y="1705800"/>
                </a:lnTo>
                <a:lnTo>
                  <a:pt x="684326" y="1718208"/>
                </a:lnTo>
                <a:lnTo>
                  <a:pt x="639064" y="1728647"/>
                </a:lnTo>
                <a:lnTo>
                  <a:pt x="593737" y="1738655"/>
                </a:lnTo>
                <a:lnTo>
                  <a:pt x="500659" y="1761782"/>
                </a:lnTo>
                <a:lnTo>
                  <a:pt x="452272" y="1772399"/>
                </a:lnTo>
                <a:lnTo>
                  <a:pt x="355142" y="1792516"/>
                </a:lnTo>
                <a:lnTo>
                  <a:pt x="355333" y="1807819"/>
                </a:lnTo>
                <a:lnTo>
                  <a:pt x="389750" y="1825040"/>
                </a:lnTo>
                <a:lnTo>
                  <a:pt x="541197" y="1881339"/>
                </a:lnTo>
                <a:lnTo>
                  <a:pt x="591756" y="1899869"/>
                </a:lnTo>
                <a:lnTo>
                  <a:pt x="642442" y="1918055"/>
                </a:lnTo>
                <a:lnTo>
                  <a:pt x="693280" y="1935759"/>
                </a:lnTo>
                <a:lnTo>
                  <a:pt x="738060" y="1949589"/>
                </a:lnTo>
                <a:lnTo>
                  <a:pt x="828763" y="1974215"/>
                </a:lnTo>
                <a:lnTo>
                  <a:pt x="873290" y="1988185"/>
                </a:lnTo>
                <a:lnTo>
                  <a:pt x="916330" y="2005406"/>
                </a:lnTo>
                <a:lnTo>
                  <a:pt x="961301" y="2025129"/>
                </a:lnTo>
                <a:lnTo>
                  <a:pt x="1006741" y="2043214"/>
                </a:lnTo>
                <a:lnTo>
                  <a:pt x="1052588" y="2059914"/>
                </a:lnTo>
                <a:lnTo>
                  <a:pt x="1098765" y="2075472"/>
                </a:lnTo>
                <a:lnTo>
                  <a:pt x="1145235" y="2090089"/>
                </a:lnTo>
                <a:lnTo>
                  <a:pt x="1191933" y="2104034"/>
                </a:lnTo>
                <a:lnTo>
                  <a:pt x="1285748" y="2130768"/>
                </a:lnTo>
                <a:lnTo>
                  <a:pt x="1404848" y="2160422"/>
                </a:lnTo>
                <a:lnTo>
                  <a:pt x="1411135" y="2162175"/>
                </a:lnTo>
                <a:lnTo>
                  <a:pt x="1417535" y="2162899"/>
                </a:lnTo>
                <a:lnTo>
                  <a:pt x="1430566" y="2162276"/>
                </a:lnTo>
                <a:lnTo>
                  <a:pt x="1436878" y="2160943"/>
                </a:lnTo>
                <a:lnTo>
                  <a:pt x="1469047" y="2139950"/>
                </a:lnTo>
                <a:lnTo>
                  <a:pt x="1472552" y="2134451"/>
                </a:lnTo>
                <a:lnTo>
                  <a:pt x="1484033" y="2118550"/>
                </a:lnTo>
                <a:lnTo>
                  <a:pt x="1503591" y="2084781"/>
                </a:lnTo>
                <a:lnTo>
                  <a:pt x="1518551" y="2048560"/>
                </a:lnTo>
                <a:lnTo>
                  <a:pt x="1528508" y="2010854"/>
                </a:lnTo>
                <a:lnTo>
                  <a:pt x="1548091" y="1886026"/>
                </a:lnTo>
                <a:lnTo>
                  <a:pt x="1579003" y="1674774"/>
                </a:lnTo>
                <a:lnTo>
                  <a:pt x="1586509" y="1621942"/>
                </a:lnTo>
                <a:lnTo>
                  <a:pt x="1592097" y="1567421"/>
                </a:lnTo>
                <a:lnTo>
                  <a:pt x="1596059" y="1514233"/>
                </a:lnTo>
                <a:close/>
              </a:path>
            </a:pathLst>
          </a:custGeom>
          <a:solidFill>
            <a:srgbClr val="FFFAF4"/>
          </a:solidFill>
        </p:spPr>
        <p:txBody>
          <a:bodyPr wrap="square" lIns="0" tIns="0" rIns="0" bIns="0" rtlCol="0"/>
          <a:lstStyle/>
          <a:p>
            <a:endParaRPr/>
          </a:p>
        </p:txBody>
      </p:sp>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3/23/2023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8288000" cy="10287000"/>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rgbClr val="FFFAF4"/>
          </a:solidFill>
        </p:spPr>
        <p:txBody>
          <a:bodyPr wrap="square" lIns="0" tIns="0" rIns="0" bIns="0" rtlCol="0"/>
          <a:lstStyle/>
          <a:p>
            <a:endParaRPr/>
          </a:p>
        </p:txBody>
      </p:sp>
      <p:sp>
        <p:nvSpPr>
          <p:cNvPr id="2" name="Holder 2"/>
          <p:cNvSpPr>
            <a:spLocks noGrp="1"/>
          </p:cNvSpPr>
          <p:nvPr>
            <p:ph type="title"/>
          </p:nvPr>
        </p:nvSpPr>
        <p:spPr>
          <a:xfrm>
            <a:off x="3386678" y="703609"/>
            <a:ext cx="11514643" cy="817880"/>
          </a:xfrm>
          <a:prstGeom prst="rect">
            <a:avLst/>
          </a:prstGeom>
        </p:spPr>
        <p:txBody>
          <a:bodyPr wrap="square" lIns="0" tIns="0" rIns="0" bIns="0">
            <a:spAutoFit/>
          </a:bodyPr>
          <a:lstStyle>
            <a:lvl1pPr>
              <a:defRPr sz="5200" b="1" i="0">
                <a:solidFill>
                  <a:srgbClr val="AB5329"/>
                </a:solidFill>
                <a:latin typeface="Verdana"/>
                <a:cs typeface="Verdana"/>
              </a:defRPr>
            </a:lvl1pPr>
          </a:lstStyle>
          <a:p>
            <a:endParaRPr/>
          </a:p>
        </p:txBody>
      </p:sp>
      <p:sp>
        <p:nvSpPr>
          <p:cNvPr id="3" name="Holder 3"/>
          <p:cNvSpPr>
            <a:spLocks noGrp="1"/>
          </p:cNvSpPr>
          <p:nvPr>
            <p:ph type="body" idx="1"/>
          </p:nvPr>
        </p:nvSpPr>
        <p:spPr>
          <a:xfrm>
            <a:off x="2129955" y="2981962"/>
            <a:ext cx="14028089" cy="6271895"/>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6217920" y="9566910"/>
            <a:ext cx="5852160" cy="51435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914400" y="9566910"/>
            <a:ext cx="4206240" cy="51435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3/23/2023</a:t>
            </a:fld>
            <a:endParaRPr lang="en-US"/>
          </a:p>
        </p:txBody>
      </p:sp>
      <p:sp>
        <p:nvSpPr>
          <p:cNvPr id="6" name="Holder 6"/>
          <p:cNvSpPr>
            <a:spLocks noGrp="1"/>
          </p:cNvSpPr>
          <p:nvPr>
            <p:ph type="sldNum" sz="quarter" idx="7"/>
          </p:nvPr>
        </p:nvSpPr>
        <p:spPr>
          <a:xfrm>
            <a:off x="13167361" y="9566910"/>
            <a:ext cx="4206240" cy="51435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39.png"/><Relationship Id="rId13" Type="http://schemas.openxmlformats.org/officeDocument/2006/relationships/image" Target="../media/image44.png"/><Relationship Id="rId3" Type="http://schemas.openxmlformats.org/officeDocument/2006/relationships/image" Target="../media/image34.png"/><Relationship Id="rId7" Type="http://schemas.openxmlformats.org/officeDocument/2006/relationships/image" Target="../media/image38.png"/><Relationship Id="rId12" Type="http://schemas.openxmlformats.org/officeDocument/2006/relationships/image" Target="../media/image43.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37.png"/><Relationship Id="rId11" Type="http://schemas.openxmlformats.org/officeDocument/2006/relationships/image" Target="../media/image42.png"/><Relationship Id="rId5" Type="http://schemas.openxmlformats.org/officeDocument/2006/relationships/image" Target="../media/image36.png"/><Relationship Id="rId10" Type="http://schemas.openxmlformats.org/officeDocument/2006/relationships/image" Target="../media/image41.png"/><Relationship Id="rId4" Type="http://schemas.openxmlformats.org/officeDocument/2006/relationships/image" Target="../media/image35.png"/><Relationship Id="rId9" Type="http://schemas.openxmlformats.org/officeDocument/2006/relationships/image" Target="../media/image40.png"/></Relationships>
</file>

<file path=ppt/slides/_rels/slide12.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46.png"/></Relationships>
</file>

<file path=ppt/slides/_rels/slide1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47.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www.case48.com/swot-case/23235-Jumia-" TargetMode="External"/><Relationship Id="rId2" Type="http://schemas.openxmlformats.org/officeDocument/2006/relationships/hyperlink" Target="http://www.reuters.com/technology/african-e-commerce-firm-jumia-" TargetMode="External"/><Relationship Id="rId1" Type="http://schemas.openxmlformats.org/officeDocument/2006/relationships/slideLayout" Target="../slideLayouts/slideLayout2.xml"/><Relationship Id="rId6" Type="http://schemas.openxmlformats.org/officeDocument/2006/relationships/image" Target="../media/image48.png"/><Relationship Id="rId5" Type="http://schemas.openxmlformats.org/officeDocument/2006/relationships/hyperlink" Target="http://www.masterclass.com/articles/market-culture" TargetMode="External"/><Relationship Id="rId4" Type="http://schemas.openxmlformats.org/officeDocument/2006/relationships/hyperlink" Target="http://www.indianretailer.com/article/technology/digita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s/_rels/slide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5.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0.png"/><Relationship Id="rId11" Type="http://schemas.openxmlformats.org/officeDocument/2006/relationships/image" Target="../media/image25.png"/><Relationship Id="rId5" Type="http://schemas.openxmlformats.org/officeDocument/2006/relationships/image" Target="../media/image19.png"/><Relationship Id="rId10" Type="http://schemas.openxmlformats.org/officeDocument/2006/relationships/image" Target="../media/image24.png"/><Relationship Id="rId4" Type="http://schemas.openxmlformats.org/officeDocument/2006/relationships/image" Target="../media/image18.png"/><Relationship Id="rId9" Type="http://schemas.openxmlformats.org/officeDocument/2006/relationships/image" Target="../media/image23.png"/></Relationships>
</file>

<file path=ppt/slides/_rels/slide6.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7.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016000" y="4579503"/>
            <a:ext cx="7332980" cy="2191385"/>
          </a:xfrm>
          <a:prstGeom prst="rect">
            <a:avLst/>
          </a:prstGeom>
        </p:spPr>
        <p:txBody>
          <a:bodyPr vert="horz" wrap="square" lIns="0" tIns="77470" rIns="0" bIns="0" rtlCol="0">
            <a:spAutoFit/>
          </a:bodyPr>
          <a:lstStyle/>
          <a:p>
            <a:pPr marL="12700" marR="5080">
              <a:lnSpc>
                <a:spcPts val="8320"/>
              </a:lnSpc>
              <a:spcBef>
                <a:spcPts val="610"/>
              </a:spcBef>
            </a:pPr>
            <a:r>
              <a:rPr sz="7250" spc="315" dirty="0">
                <a:solidFill>
                  <a:srgbClr val="FFFFFF"/>
                </a:solidFill>
                <a:latin typeface="Verdana"/>
                <a:cs typeface="Verdana"/>
              </a:rPr>
              <a:t>PITCH </a:t>
            </a:r>
            <a:r>
              <a:rPr lang="en-GB" sz="7250" spc="-114" dirty="0">
                <a:solidFill>
                  <a:srgbClr val="FFFFFF"/>
                </a:solidFill>
                <a:latin typeface="Verdana"/>
                <a:cs typeface="Verdana"/>
              </a:rPr>
              <a:t>D</a:t>
            </a:r>
            <a:r>
              <a:rPr sz="7250" spc="-114">
                <a:solidFill>
                  <a:srgbClr val="FFFFFF"/>
                </a:solidFill>
                <a:latin typeface="Verdana"/>
                <a:cs typeface="Verdana"/>
              </a:rPr>
              <a:t>ECK </a:t>
            </a:r>
            <a:r>
              <a:rPr sz="7250" spc="-110">
                <a:solidFill>
                  <a:srgbClr val="FFFFFF"/>
                </a:solidFill>
                <a:latin typeface="Verdana"/>
                <a:cs typeface="Verdana"/>
              </a:rPr>
              <a:t> </a:t>
            </a:r>
            <a:r>
              <a:rPr sz="7250" spc="100" dirty="0">
                <a:solidFill>
                  <a:srgbClr val="FFFFFF"/>
                </a:solidFill>
                <a:latin typeface="Verdana"/>
                <a:cs typeface="Verdana"/>
              </a:rPr>
              <a:t>P</a:t>
            </a:r>
            <a:r>
              <a:rPr sz="7250" spc="-215" dirty="0">
                <a:solidFill>
                  <a:srgbClr val="FFFFFF"/>
                </a:solidFill>
                <a:latin typeface="Verdana"/>
                <a:cs typeface="Verdana"/>
              </a:rPr>
              <a:t>R</a:t>
            </a:r>
            <a:r>
              <a:rPr sz="7250" spc="-495" dirty="0">
                <a:solidFill>
                  <a:srgbClr val="FFFFFF"/>
                </a:solidFill>
                <a:latin typeface="Verdana"/>
                <a:cs typeface="Verdana"/>
              </a:rPr>
              <a:t>E</a:t>
            </a:r>
            <a:r>
              <a:rPr sz="7250" spc="-40" dirty="0">
                <a:solidFill>
                  <a:srgbClr val="FFFFFF"/>
                </a:solidFill>
                <a:latin typeface="Verdana"/>
                <a:cs typeface="Verdana"/>
              </a:rPr>
              <a:t>S</a:t>
            </a:r>
            <a:r>
              <a:rPr sz="7250" spc="-495" dirty="0">
                <a:solidFill>
                  <a:srgbClr val="FFFFFF"/>
                </a:solidFill>
                <a:latin typeface="Verdana"/>
                <a:cs typeface="Verdana"/>
              </a:rPr>
              <a:t>E</a:t>
            </a:r>
            <a:r>
              <a:rPr sz="7250" spc="65" dirty="0">
                <a:solidFill>
                  <a:srgbClr val="FFFFFF"/>
                </a:solidFill>
                <a:latin typeface="Verdana"/>
                <a:cs typeface="Verdana"/>
              </a:rPr>
              <a:t>N</a:t>
            </a:r>
            <a:r>
              <a:rPr sz="7250" spc="315" dirty="0">
                <a:solidFill>
                  <a:srgbClr val="FFFFFF"/>
                </a:solidFill>
                <a:latin typeface="Verdana"/>
                <a:cs typeface="Verdana"/>
              </a:rPr>
              <a:t>T</a:t>
            </a:r>
            <a:r>
              <a:rPr sz="7250" spc="60" dirty="0">
                <a:solidFill>
                  <a:srgbClr val="FFFFFF"/>
                </a:solidFill>
                <a:latin typeface="Verdana"/>
                <a:cs typeface="Verdana"/>
              </a:rPr>
              <a:t>A</a:t>
            </a:r>
            <a:r>
              <a:rPr sz="7250" spc="315" dirty="0">
                <a:solidFill>
                  <a:srgbClr val="FFFFFF"/>
                </a:solidFill>
                <a:latin typeface="Verdana"/>
                <a:cs typeface="Verdana"/>
              </a:rPr>
              <a:t>T</a:t>
            </a:r>
            <a:r>
              <a:rPr sz="7250" spc="750" dirty="0">
                <a:solidFill>
                  <a:srgbClr val="FFFFFF"/>
                </a:solidFill>
                <a:latin typeface="Verdana"/>
                <a:cs typeface="Verdana"/>
              </a:rPr>
              <a:t>I</a:t>
            </a:r>
            <a:r>
              <a:rPr sz="7250" spc="-5" dirty="0">
                <a:solidFill>
                  <a:srgbClr val="FFFFFF"/>
                </a:solidFill>
                <a:latin typeface="Verdana"/>
                <a:cs typeface="Verdana"/>
              </a:rPr>
              <a:t>O</a:t>
            </a:r>
            <a:r>
              <a:rPr sz="7250" spc="70" dirty="0">
                <a:solidFill>
                  <a:srgbClr val="FFFFFF"/>
                </a:solidFill>
                <a:latin typeface="Verdana"/>
                <a:cs typeface="Verdana"/>
              </a:rPr>
              <a:t>N</a:t>
            </a:r>
            <a:endParaRPr sz="7250">
              <a:latin typeface="Verdana"/>
              <a:cs typeface="Verdana"/>
            </a:endParaRPr>
          </a:p>
        </p:txBody>
      </p:sp>
      <p:sp>
        <p:nvSpPr>
          <p:cNvPr id="3" name="object 3"/>
          <p:cNvSpPr txBox="1"/>
          <p:nvPr/>
        </p:nvSpPr>
        <p:spPr>
          <a:xfrm>
            <a:off x="16751523" y="9668371"/>
            <a:ext cx="227329" cy="515620"/>
          </a:xfrm>
          <a:prstGeom prst="rect">
            <a:avLst/>
          </a:prstGeom>
        </p:spPr>
        <p:txBody>
          <a:bodyPr vert="horz" wrap="square" lIns="0" tIns="14604" rIns="0" bIns="0" rtlCol="0">
            <a:spAutoFit/>
          </a:bodyPr>
          <a:lstStyle/>
          <a:p>
            <a:pPr marL="12700">
              <a:lnSpc>
                <a:spcPct val="100000"/>
              </a:lnSpc>
              <a:spcBef>
                <a:spcPts val="114"/>
              </a:spcBef>
            </a:pPr>
            <a:r>
              <a:rPr sz="3200" spc="-215" dirty="0">
                <a:solidFill>
                  <a:srgbClr val="FFFFFF"/>
                </a:solidFill>
                <a:latin typeface="Roboto"/>
                <a:cs typeface="Roboto"/>
              </a:rPr>
              <a:t>1</a:t>
            </a:r>
            <a:endParaRPr sz="3200">
              <a:latin typeface="Roboto"/>
              <a:cs typeface="Roboto"/>
            </a:endParaRPr>
          </a:p>
        </p:txBody>
      </p:sp>
      <p:sp>
        <p:nvSpPr>
          <p:cNvPr id="4" name="object 4"/>
          <p:cNvSpPr txBox="1"/>
          <p:nvPr/>
        </p:nvSpPr>
        <p:spPr>
          <a:xfrm>
            <a:off x="1028700" y="7194283"/>
            <a:ext cx="7480934" cy="1529080"/>
          </a:xfrm>
          <a:prstGeom prst="rect">
            <a:avLst/>
          </a:prstGeom>
          <a:solidFill>
            <a:srgbClr val="AB5329">
              <a:alpha val="49798"/>
            </a:srgbClr>
          </a:solidFill>
        </p:spPr>
        <p:txBody>
          <a:bodyPr vert="horz" wrap="square" lIns="0" tIns="208915" rIns="0" bIns="0" rtlCol="0">
            <a:spAutoFit/>
          </a:bodyPr>
          <a:lstStyle/>
          <a:p>
            <a:pPr marL="290195">
              <a:lnSpc>
                <a:spcPct val="100000"/>
              </a:lnSpc>
              <a:spcBef>
                <a:spcPts val="1645"/>
              </a:spcBef>
            </a:pPr>
            <a:r>
              <a:rPr sz="2950" spc="-90" dirty="0">
                <a:solidFill>
                  <a:srgbClr val="FFFFFF"/>
                </a:solidFill>
                <a:latin typeface="Verdana"/>
                <a:cs typeface="Verdana"/>
              </a:rPr>
              <a:t>PRESENTER</a:t>
            </a:r>
            <a:r>
              <a:rPr sz="2950" spc="-55" dirty="0">
                <a:solidFill>
                  <a:srgbClr val="FFFFFF"/>
                </a:solidFill>
                <a:latin typeface="Verdana"/>
                <a:cs typeface="Verdana"/>
              </a:rPr>
              <a:t> </a:t>
            </a:r>
            <a:r>
              <a:rPr sz="2950" spc="-370" dirty="0">
                <a:solidFill>
                  <a:srgbClr val="FFFFFF"/>
                </a:solidFill>
                <a:latin typeface="Verdana"/>
                <a:cs typeface="Verdana"/>
              </a:rPr>
              <a:t>:</a:t>
            </a:r>
            <a:endParaRPr sz="2950">
              <a:latin typeface="Verdana"/>
              <a:cs typeface="Verdana"/>
            </a:endParaRPr>
          </a:p>
          <a:p>
            <a:pPr marL="290195">
              <a:lnSpc>
                <a:spcPct val="100000"/>
              </a:lnSpc>
              <a:spcBef>
                <a:spcPts val="585"/>
              </a:spcBef>
            </a:pPr>
            <a:r>
              <a:rPr sz="2950" spc="25" dirty="0">
                <a:solidFill>
                  <a:srgbClr val="FFFFFF"/>
                </a:solidFill>
                <a:latin typeface="Verdana"/>
                <a:cs typeface="Verdana"/>
              </a:rPr>
              <a:t>MARY</a:t>
            </a:r>
            <a:r>
              <a:rPr sz="2950" spc="-50" dirty="0">
                <a:solidFill>
                  <a:srgbClr val="FFFFFF"/>
                </a:solidFill>
                <a:latin typeface="Verdana"/>
                <a:cs typeface="Verdana"/>
              </a:rPr>
              <a:t> </a:t>
            </a:r>
            <a:r>
              <a:rPr sz="2950" spc="20" dirty="0">
                <a:solidFill>
                  <a:srgbClr val="FFFFFF"/>
                </a:solidFill>
                <a:latin typeface="Verdana"/>
                <a:cs typeface="Verdana"/>
              </a:rPr>
              <a:t>ABIA</a:t>
            </a:r>
            <a:r>
              <a:rPr sz="2950" spc="-45" dirty="0">
                <a:solidFill>
                  <a:srgbClr val="FFFFFF"/>
                </a:solidFill>
                <a:latin typeface="Verdana"/>
                <a:cs typeface="Verdana"/>
              </a:rPr>
              <a:t> </a:t>
            </a:r>
            <a:r>
              <a:rPr sz="2950" spc="-75" dirty="0">
                <a:solidFill>
                  <a:srgbClr val="FFFFFF"/>
                </a:solidFill>
                <a:latin typeface="Verdana"/>
                <a:cs typeface="Verdana"/>
              </a:rPr>
              <a:t>EDIETE</a:t>
            </a:r>
            <a:endParaRPr sz="2950">
              <a:latin typeface="Verdana"/>
              <a:cs typeface="Verdana"/>
            </a:endParaRPr>
          </a:p>
        </p:txBody>
      </p:sp>
    </p:spTree>
  </p:cSld>
  <p:clrMapOvr>
    <a:masterClrMapping/>
  </p:clrMapOvr>
  <mc:AlternateContent xmlns:mc="http://schemas.openxmlformats.org/markup-compatibility/2006" xmlns:p14="http://schemas.microsoft.com/office/powerpoint/2010/main">
    <mc:Choice Requires="p14">
      <p:transition spd="slow" p14:dur="2000" advTm="29127"/>
    </mc:Choice>
    <mc:Fallback xmlns="">
      <p:transition spd="slow" advTm="29127"/>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3" cstate="print"/>
          <a:stretch>
            <a:fillRect/>
          </a:stretch>
        </p:blipFill>
        <p:spPr>
          <a:xfrm>
            <a:off x="1240400" y="2493335"/>
            <a:ext cx="16106774" cy="5333999"/>
          </a:xfrm>
          <a:prstGeom prst="rect">
            <a:avLst/>
          </a:prstGeom>
        </p:spPr>
      </p:pic>
      <p:sp>
        <p:nvSpPr>
          <p:cNvPr id="3" name="object 3"/>
          <p:cNvSpPr txBox="1"/>
          <p:nvPr/>
        </p:nvSpPr>
        <p:spPr>
          <a:xfrm rot="18900000">
            <a:off x="2556075" y="7073165"/>
            <a:ext cx="789499" cy="263525"/>
          </a:xfrm>
          <a:prstGeom prst="rect">
            <a:avLst/>
          </a:prstGeom>
        </p:spPr>
        <p:txBody>
          <a:bodyPr vert="horz" wrap="square" lIns="0" tIns="0" rIns="0" bIns="0" rtlCol="0">
            <a:spAutoFit/>
          </a:bodyPr>
          <a:lstStyle/>
          <a:p>
            <a:pPr>
              <a:lnSpc>
                <a:spcPts val="2075"/>
              </a:lnSpc>
            </a:pPr>
            <a:r>
              <a:rPr sz="2050" spc="15" dirty="0">
                <a:latin typeface="Tahoma"/>
                <a:cs typeface="Tahoma"/>
              </a:rPr>
              <a:t>Year</a:t>
            </a:r>
            <a:r>
              <a:rPr sz="2050" spc="-105" dirty="0">
                <a:latin typeface="Tahoma"/>
                <a:cs typeface="Tahoma"/>
              </a:rPr>
              <a:t> </a:t>
            </a:r>
            <a:r>
              <a:rPr sz="2050" spc="60" dirty="0">
                <a:latin typeface="Tahoma"/>
                <a:cs typeface="Tahoma"/>
              </a:rPr>
              <a:t>1</a:t>
            </a:r>
            <a:endParaRPr sz="2050">
              <a:latin typeface="Tahoma"/>
              <a:cs typeface="Tahoma"/>
            </a:endParaRPr>
          </a:p>
        </p:txBody>
      </p:sp>
      <p:sp>
        <p:nvSpPr>
          <p:cNvPr id="4" name="object 4"/>
          <p:cNvSpPr txBox="1"/>
          <p:nvPr/>
        </p:nvSpPr>
        <p:spPr>
          <a:xfrm rot="18900000">
            <a:off x="3392352" y="7073165"/>
            <a:ext cx="789499" cy="263525"/>
          </a:xfrm>
          <a:prstGeom prst="rect">
            <a:avLst/>
          </a:prstGeom>
        </p:spPr>
        <p:txBody>
          <a:bodyPr vert="horz" wrap="square" lIns="0" tIns="0" rIns="0" bIns="0" rtlCol="0">
            <a:spAutoFit/>
          </a:bodyPr>
          <a:lstStyle/>
          <a:p>
            <a:pPr>
              <a:lnSpc>
                <a:spcPts val="2075"/>
              </a:lnSpc>
            </a:pPr>
            <a:r>
              <a:rPr sz="2050" spc="15" dirty="0">
                <a:latin typeface="Tahoma"/>
                <a:cs typeface="Tahoma"/>
              </a:rPr>
              <a:t>Year</a:t>
            </a:r>
            <a:r>
              <a:rPr sz="2050" spc="-105" dirty="0">
                <a:latin typeface="Tahoma"/>
                <a:cs typeface="Tahoma"/>
              </a:rPr>
              <a:t> </a:t>
            </a:r>
            <a:r>
              <a:rPr sz="2050" spc="60" dirty="0">
                <a:latin typeface="Tahoma"/>
                <a:cs typeface="Tahoma"/>
              </a:rPr>
              <a:t>2</a:t>
            </a:r>
            <a:endParaRPr sz="2050">
              <a:latin typeface="Tahoma"/>
              <a:cs typeface="Tahoma"/>
            </a:endParaRPr>
          </a:p>
        </p:txBody>
      </p:sp>
      <p:sp>
        <p:nvSpPr>
          <p:cNvPr id="5" name="object 5"/>
          <p:cNvSpPr txBox="1"/>
          <p:nvPr/>
        </p:nvSpPr>
        <p:spPr>
          <a:xfrm rot="18900000">
            <a:off x="4228629" y="7073165"/>
            <a:ext cx="789499" cy="263525"/>
          </a:xfrm>
          <a:prstGeom prst="rect">
            <a:avLst/>
          </a:prstGeom>
        </p:spPr>
        <p:txBody>
          <a:bodyPr vert="horz" wrap="square" lIns="0" tIns="0" rIns="0" bIns="0" rtlCol="0">
            <a:spAutoFit/>
          </a:bodyPr>
          <a:lstStyle/>
          <a:p>
            <a:pPr>
              <a:lnSpc>
                <a:spcPts val="2075"/>
              </a:lnSpc>
            </a:pPr>
            <a:r>
              <a:rPr sz="2050" spc="15" dirty="0">
                <a:latin typeface="Tahoma"/>
                <a:cs typeface="Tahoma"/>
              </a:rPr>
              <a:t>Year</a:t>
            </a:r>
            <a:r>
              <a:rPr sz="2050" spc="-105" dirty="0">
                <a:latin typeface="Tahoma"/>
                <a:cs typeface="Tahoma"/>
              </a:rPr>
              <a:t> </a:t>
            </a:r>
            <a:r>
              <a:rPr sz="2050" spc="60" dirty="0">
                <a:latin typeface="Tahoma"/>
                <a:cs typeface="Tahoma"/>
              </a:rPr>
              <a:t>3</a:t>
            </a:r>
            <a:endParaRPr sz="2050">
              <a:latin typeface="Tahoma"/>
              <a:cs typeface="Tahoma"/>
            </a:endParaRPr>
          </a:p>
        </p:txBody>
      </p:sp>
      <p:sp>
        <p:nvSpPr>
          <p:cNvPr id="6" name="object 6"/>
          <p:cNvSpPr txBox="1"/>
          <p:nvPr/>
        </p:nvSpPr>
        <p:spPr>
          <a:xfrm rot="18900000">
            <a:off x="5064906" y="7073165"/>
            <a:ext cx="789499" cy="263525"/>
          </a:xfrm>
          <a:prstGeom prst="rect">
            <a:avLst/>
          </a:prstGeom>
        </p:spPr>
        <p:txBody>
          <a:bodyPr vert="horz" wrap="square" lIns="0" tIns="0" rIns="0" bIns="0" rtlCol="0">
            <a:spAutoFit/>
          </a:bodyPr>
          <a:lstStyle/>
          <a:p>
            <a:pPr>
              <a:lnSpc>
                <a:spcPts val="2075"/>
              </a:lnSpc>
            </a:pPr>
            <a:r>
              <a:rPr sz="2050" spc="15" dirty="0">
                <a:latin typeface="Tahoma"/>
                <a:cs typeface="Tahoma"/>
              </a:rPr>
              <a:t>Year</a:t>
            </a:r>
            <a:r>
              <a:rPr sz="2050" spc="-105" dirty="0">
                <a:latin typeface="Tahoma"/>
                <a:cs typeface="Tahoma"/>
              </a:rPr>
              <a:t> </a:t>
            </a:r>
            <a:r>
              <a:rPr sz="2050" spc="60" dirty="0">
                <a:latin typeface="Tahoma"/>
                <a:cs typeface="Tahoma"/>
              </a:rPr>
              <a:t>4</a:t>
            </a:r>
            <a:endParaRPr sz="2050">
              <a:latin typeface="Tahoma"/>
              <a:cs typeface="Tahoma"/>
            </a:endParaRPr>
          </a:p>
        </p:txBody>
      </p:sp>
      <p:sp>
        <p:nvSpPr>
          <p:cNvPr id="7" name="object 7"/>
          <p:cNvSpPr txBox="1"/>
          <p:nvPr/>
        </p:nvSpPr>
        <p:spPr>
          <a:xfrm rot="18900000">
            <a:off x="5901183" y="7073165"/>
            <a:ext cx="789499" cy="263525"/>
          </a:xfrm>
          <a:prstGeom prst="rect">
            <a:avLst/>
          </a:prstGeom>
        </p:spPr>
        <p:txBody>
          <a:bodyPr vert="horz" wrap="square" lIns="0" tIns="0" rIns="0" bIns="0" rtlCol="0">
            <a:spAutoFit/>
          </a:bodyPr>
          <a:lstStyle/>
          <a:p>
            <a:pPr>
              <a:lnSpc>
                <a:spcPts val="2075"/>
              </a:lnSpc>
            </a:pPr>
            <a:r>
              <a:rPr sz="2050" spc="15" dirty="0">
                <a:latin typeface="Tahoma"/>
                <a:cs typeface="Tahoma"/>
              </a:rPr>
              <a:t>Year</a:t>
            </a:r>
            <a:r>
              <a:rPr sz="2050" spc="-105" dirty="0">
                <a:latin typeface="Tahoma"/>
                <a:cs typeface="Tahoma"/>
              </a:rPr>
              <a:t> </a:t>
            </a:r>
            <a:r>
              <a:rPr sz="2050" spc="60" dirty="0">
                <a:latin typeface="Tahoma"/>
                <a:cs typeface="Tahoma"/>
              </a:rPr>
              <a:t>5</a:t>
            </a:r>
            <a:endParaRPr sz="2050">
              <a:latin typeface="Tahoma"/>
              <a:cs typeface="Tahoma"/>
            </a:endParaRPr>
          </a:p>
        </p:txBody>
      </p:sp>
      <p:sp>
        <p:nvSpPr>
          <p:cNvPr id="8" name="object 8"/>
          <p:cNvSpPr txBox="1"/>
          <p:nvPr/>
        </p:nvSpPr>
        <p:spPr>
          <a:xfrm rot="18900000">
            <a:off x="6737459" y="7073165"/>
            <a:ext cx="789499" cy="263525"/>
          </a:xfrm>
          <a:prstGeom prst="rect">
            <a:avLst/>
          </a:prstGeom>
        </p:spPr>
        <p:txBody>
          <a:bodyPr vert="horz" wrap="square" lIns="0" tIns="0" rIns="0" bIns="0" rtlCol="0">
            <a:spAutoFit/>
          </a:bodyPr>
          <a:lstStyle/>
          <a:p>
            <a:pPr>
              <a:lnSpc>
                <a:spcPts val="2075"/>
              </a:lnSpc>
            </a:pPr>
            <a:r>
              <a:rPr sz="2050" spc="15" dirty="0">
                <a:latin typeface="Tahoma"/>
                <a:cs typeface="Tahoma"/>
              </a:rPr>
              <a:t>Year</a:t>
            </a:r>
            <a:r>
              <a:rPr sz="2050" spc="-105" dirty="0">
                <a:latin typeface="Tahoma"/>
                <a:cs typeface="Tahoma"/>
              </a:rPr>
              <a:t> </a:t>
            </a:r>
            <a:r>
              <a:rPr sz="2050" spc="60" dirty="0">
                <a:latin typeface="Tahoma"/>
                <a:cs typeface="Tahoma"/>
              </a:rPr>
              <a:t>6</a:t>
            </a:r>
            <a:endParaRPr sz="2050">
              <a:latin typeface="Tahoma"/>
              <a:cs typeface="Tahoma"/>
            </a:endParaRPr>
          </a:p>
        </p:txBody>
      </p:sp>
      <p:sp>
        <p:nvSpPr>
          <p:cNvPr id="9" name="object 9"/>
          <p:cNvSpPr txBox="1"/>
          <p:nvPr/>
        </p:nvSpPr>
        <p:spPr>
          <a:xfrm rot="18900000">
            <a:off x="7573737" y="7073165"/>
            <a:ext cx="789499" cy="263525"/>
          </a:xfrm>
          <a:prstGeom prst="rect">
            <a:avLst/>
          </a:prstGeom>
        </p:spPr>
        <p:txBody>
          <a:bodyPr vert="horz" wrap="square" lIns="0" tIns="0" rIns="0" bIns="0" rtlCol="0">
            <a:spAutoFit/>
          </a:bodyPr>
          <a:lstStyle/>
          <a:p>
            <a:pPr>
              <a:lnSpc>
                <a:spcPts val="2075"/>
              </a:lnSpc>
            </a:pPr>
            <a:r>
              <a:rPr sz="2050" spc="15" dirty="0">
                <a:latin typeface="Tahoma"/>
                <a:cs typeface="Tahoma"/>
              </a:rPr>
              <a:t>Year</a:t>
            </a:r>
            <a:r>
              <a:rPr sz="2050" spc="-105" dirty="0">
                <a:latin typeface="Tahoma"/>
                <a:cs typeface="Tahoma"/>
              </a:rPr>
              <a:t> </a:t>
            </a:r>
            <a:r>
              <a:rPr sz="2050" spc="60" dirty="0">
                <a:latin typeface="Tahoma"/>
                <a:cs typeface="Tahoma"/>
              </a:rPr>
              <a:t>7</a:t>
            </a:r>
            <a:endParaRPr sz="2050">
              <a:latin typeface="Tahoma"/>
              <a:cs typeface="Tahoma"/>
            </a:endParaRPr>
          </a:p>
        </p:txBody>
      </p:sp>
      <p:sp>
        <p:nvSpPr>
          <p:cNvPr id="10" name="object 10"/>
          <p:cNvSpPr txBox="1"/>
          <p:nvPr/>
        </p:nvSpPr>
        <p:spPr>
          <a:xfrm rot="18900000">
            <a:off x="8410013" y="7073165"/>
            <a:ext cx="789499" cy="263525"/>
          </a:xfrm>
          <a:prstGeom prst="rect">
            <a:avLst/>
          </a:prstGeom>
        </p:spPr>
        <p:txBody>
          <a:bodyPr vert="horz" wrap="square" lIns="0" tIns="0" rIns="0" bIns="0" rtlCol="0">
            <a:spAutoFit/>
          </a:bodyPr>
          <a:lstStyle/>
          <a:p>
            <a:pPr>
              <a:lnSpc>
                <a:spcPts val="2075"/>
              </a:lnSpc>
            </a:pPr>
            <a:r>
              <a:rPr sz="2050" spc="15" dirty="0">
                <a:latin typeface="Tahoma"/>
                <a:cs typeface="Tahoma"/>
              </a:rPr>
              <a:t>Year</a:t>
            </a:r>
            <a:r>
              <a:rPr sz="2050" spc="-105" dirty="0">
                <a:latin typeface="Tahoma"/>
                <a:cs typeface="Tahoma"/>
              </a:rPr>
              <a:t> </a:t>
            </a:r>
            <a:r>
              <a:rPr sz="2050" spc="60" dirty="0">
                <a:latin typeface="Tahoma"/>
                <a:cs typeface="Tahoma"/>
              </a:rPr>
              <a:t>8</a:t>
            </a:r>
            <a:endParaRPr sz="2050">
              <a:latin typeface="Tahoma"/>
              <a:cs typeface="Tahoma"/>
            </a:endParaRPr>
          </a:p>
        </p:txBody>
      </p:sp>
      <p:sp>
        <p:nvSpPr>
          <p:cNvPr id="11" name="object 11"/>
          <p:cNvSpPr txBox="1"/>
          <p:nvPr/>
        </p:nvSpPr>
        <p:spPr>
          <a:xfrm rot="18900000">
            <a:off x="9246290" y="7073165"/>
            <a:ext cx="789499" cy="263525"/>
          </a:xfrm>
          <a:prstGeom prst="rect">
            <a:avLst/>
          </a:prstGeom>
        </p:spPr>
        <p:txBody>
          <a:bodyPr vert="horz" wrap="square" lIns="0" tIns="0" rIns="0" bIns="0" rtlCol="0">
            <a:spAutoFit/>
          </a:bodyPr>
          <a:lstStyle/>
          <a:p>
            <a:pPr>
              <a:lnSpc>
                <a:spcPts val="2075"/>
              </a:lnSpc>
            </a:pPr>
            <a:r>
              <a:rPr sz="2050" spc="15" dirty="0">
                <a:latin typeface="Tahoma"/>
                <a:cs typeface="Tahoma"/>
              </a:rPr>
              <a:t>Year</a:t>
            </a:r>
            <a:r>
              <a:rPr sz="2050" spc="-105" dirty="0">
                <a:latin typeface="Tahoma"/>
                <a:cs typeface="Tahoma"/>
              </a:rPr>
              <a:t> </a:t>
            </a:r>
            <a:r>
              <a:rPr sz="2050" spc="60" dirty="0">
                <a:latin typeface="Tahoma"/>
                <a:cs typeface="Tahoma"/>
              </a:rPr>
              <a:t>9</a:t>
            </a:r>
            <a:endParaRPr sz="2050">
              <a:latin typeface="Tahoma"/>
              <a:cs typeface="Tahoma"/>
            </a:endParaRPr>
          </a:p>
        </p:txBody>
      </p:sp>
      <p:sp>
        <p:nvSpPr>
          <p:cNvPr id="12" name="object 12"/>
          <p:cNvSpPr txBox="1"/>
          <p:nvPr/>
        </p:nvSpPr>
        <p:spPr>
          <a:xfrm rot="18900000">
            <a:off x="9957885" y="7126316"/>
            <a:ext cx="932716" cy="263525"/>
          </a:xfrm>
          <a:prstGeom prst="rect">
            <a:avLst/>
          </a:prstGeom>
        </p:spPr>
        <p:txBody>
          <a:bodyPr vert="horz" wrap="square" lIns="0" tIns="0" rIns="0" bIns="0" rtlCol="0">
            <a:spAutoFit/>
          </a:bodyPr>
          <a:lstStyle/>
          <a:p>
            <a:pPr>
              <a:lnSpc>
                <a:spcPts val="2075"/>
              </a:lnSpc>
            </a:pPr>
            <a:r>
              <a:rPr sz="2050" spc="15" dirty="0">
                <a:latin typeface="Tahoma"/>
                <a:cs typeface="Tahoma"/>
              </a:rPr>
              <a:t>Year</a:t>
            </a:r>
            <a:r>
              <a:rPr sz="2050" spc="-105" dirty="0">
                <a:latin typeface="Tahoma"/>
                <a:cs typeface="Tahoma"/>
              </a:rPr>
              <a:t> </a:t>
            </a:r>
            <a:r>
              <a:rPr sz="2050" spc="60" dirty="0">
                <a:latin typeface="Tahoma"/>
                <a:cs typeface="Tahoma"/>
              </a:rPr>
              <a:t>10</a:t>
            </a:r>
            <a:endParaRPr sz="2050">
              <a:latin typeface="Tahoma"/>
              <a:cs typeface="Tahoma"/>
            </a:endParaRPr>
          </a:p>
        </p:txBody>
      </p:sp>
      <p:grpSp>
        <p:nvGrpSpPr>
          <p:cNvPr id="13" name="object 13"/>
          <p:cNvGrpSpPr/>
          <p:nvPr/>
        </p:nvGrpSpPr>
        <p:grpSpPr>
          <a:xfrm>
            <a:off x="2694563" y="2745750"/>
            <a:ext cx="11115040" cy="5143500"/>
            <a:chOff x="2694563" y="2745750"/>
            <a:chExt cx="11115040" cy="5143500"/>
          </a:xfrm>
        </p:grpSpPr>
        <p:sp>
          <p:nvSpPr>
            <p:cNvPr id="14" name="object 14"/>
            <p:cNvSpPr/>
            <p:nvPr/>
          </p:nvSpPr>
          <p:spPr>
            <a:xfrm>
              <a:off x="2694559" y="2745752"/>
              <a:ext cx="8360409" cy="3139440"/>
            </a:xfrm>
            <a:custGeom>
              <a:avLst/>
              <a:gdLst/>
              <a:ahLst/>
              <a:cxnLst/>
              <a:rect l="l" t="t" r="r" b="b"/>
              <a:pathLst>
                <a:path w="8360409" h="3139440">
                  <a:moveTo>
                    <a:pt x="8359826" y="3131007"/>
                  </a:moveTo>
                  <a:lnTo>
                    <a:pt x="0" y="3131007"/>
                  </a:lnTo>
                  <a:lnTo>
                    <a:pt x="0" y="3139236"/>
                  </a:lnTo>
                  <a:lnTo>
                    <a:pt x="8359826" y="3139236"/>
                  </a:lnTo>
                  <a:lnTo>
                    <a:pt x="8359826" y="3131007"/>
                  </a:lnTo>
                  <a:close/>
                </a:path>
                <a:path w="8360409" h="3139440">
                  <a:moveTo>
                    <a:pt x="8359826" y="2348255"/>
                  </a:moveTo>
                  <a:lnTo>
                    <a:pt x="0" y="2348255"/>
                  </a:lnTo>
                  <a:lnTo>
                    <a:pt x="0" y="2356485"/>
                  </a:lnTo>
                  <a:lnTo>
                    <a:pt x="8359826" y="2356485"/>
                  </a:lnTo>
                  <a:lnTo>
                    <a:pt x="8359826" y="2348255"/>
                  </a:lnTo>
                  <a:close/>
                </a:path>
                <a:path w="8360409" h="3139440">
                  <a:moveTo>
                    <a:pt x="8359826" y="1565503"/>
                  </a:moveTo>
                  <a:lnTo>
                    <a:pt x="0" y="1565503"/>
                  </a:lnTo>
                  <a:lnTo>
                    <a:pt x="0" y="1573733"/>
                  </a:lnTo>
                  <a:lnTo>
                    <a:pt x="8359826" y="1573733"/>
                  </a:lnTo>
                  <a:lnTo>
                    <a:pt x="8359826" y="1565503"/>
                  </a:lnTo>
                  <a:close/>
                </a:path>
                <a:path w="8360409" h="3139440">
                  <a:moveTo>
                    <a:pt x="8359826" y="782751"/>
                  </a:moveTo>
                  <a:lnTo>
                    <a:pt x="0" y="782751"/>
                  </a:lnTo>
                  <a:lnTo>
                    <a:pt x="0" y="790981"/>
                  </a:lnTo>
                  <a:lnTo>
                    <a:pt x="8359826" y="790981"/>
                  </a:lnTo>
                  <a:lnTo>
                    <a:pt x="8359826" y="782751"/>
                  </a:lnTo>
                  <a:close/>
                </a:path>
                <a:path w="8360409" h="3139440">
                  <a:moveTo>
                    <a:pt x="8359826" y="0"/>
                  </a:moveTo>
                  <a:lnTo>
                    <a:pt x="0" y="0"/>
                  </a:lnTo>
                  <a:lnTo>
                    <a:pt x="0" y="8229"/>
                  </a:lnTo>
                  <a:lnTo>
                    <a:pt x="8359826" y="8229"/>
                  </a:lnTo>
                  <a:lnTo>
                    <a:pt x="8359826" y="0"/>
                  </a:lnTo>
                  <a:close/>
                </a:path>
              </a:pathLst>
            </a:custGeom>
            <a:solidFill>
              <a:srgbClr val="000000">
                <a:alpha val="24708"/>
              </a:srgbClr>
            </a:solidFill>
          </p:spPr>
          <p:txBody>
            <a:bodyPr wrap="square" lIns="0" tIns="0" rIns="0" bIns="0" rtlCol="0"/>
            <a:lstStyle/>
            <a:p>
              <a:endParaRPr/>
            </a:p>
          </p:txBody>
        </p:sp>
        <p:sp>
          <p:nvSpPr>
            <p:cNvPr id="15" name="object 15"/>
            <p:cNvSpPr/>
            <p:nvPr/>
          </p:nvSpPr>
          <p:spPr>
            <a:xfrm>
              <a:off x="2694563" y="6659505"/>
              <a:ext cx="8360409" cy="8255"/>
            </a:xfrm>
            <a:custGeom>
              <a:avLst/>
              <a:gdLst/>
              <a:ahLst/>
              <a:cxnLst/>
              <a:rect l="l" t="t" r="r" b="b"/>
              <a:pathLst>
                <a:path w="8360409" h="8254">
                  <a:moveTo>
                    <a:pt x="0" y="0"/>
                  </a:moveTo>
                  <a:lnTo>
                    <a:pt x="8359829" y="0"/>
                  </a:lnTo>
                  <a:lnTo>
                    <a:pt x="8359829" y="8228"/>
                  </a:lnTo>
                  <a:lnTo>
                    <a:pt x="0" y="8228"/>
                  </a:lnTo>
                  <a:lnTo>
                    <a:pt x="0" y="0"/>
                  </a:lnTo>
                  <a:close/>
                </a:path>
              </a:pathLst>
            </a:custGeom>
            <a:solidFill>
              <a:srgbClr val="000000">
                <a:alpha val="59999"/>
              </a:srgbClr>
            </a:solidFill>
          </p:spPr>
          <p:txBody>
            <a:bodyPr wrap="square" lIns="0" tIns="0" rIns="0" bIns="0" rtlCol="0"/>
            <a:lstStyle/>
            <a:p>
              <a:endParaRPr/>
            </a:p>
          </p:txBody>
        </p:sp>
        <p:sp>
          <p:nvSpPr>
            <p:cNvPr id="16" name="object 16"/>
            <p:cNvSpPr/>
            <p:nvPr/>
          </p:nvSpPr>
          <p:spPr>
            <a:xfrm>
              <a:off x="3071558" y="3491483"/>
              <a:ext cx="3427729" cy="2743835"/>
            </a:xfrm>
            <a:custGeom>
              <a:avLst/>
              <a:gdLst/>
              <a:ahLst/>
              <a:cxnLst/>
              <a:rect l="l" t="t" r="r" b="b"/>
              <a:pathLst>
                <a:path w="3427729" h="2743835">
                  <a:moveTo>
                    <a:pt x="3427387" y="41135"/>
                  </a:moveTo>
                  <a:lnTo>
                    <a:pt x="3402253" y="3225"/>
                  </a:lnTo>
                  <a:lnTo>
                    <a:pt x="3386239" y="0"/>
                  </a:lnTo>
                  <a:lnTo>
                    <a:pt x="3370224" y="3225"/>
                  </a:lnTo>
                  <a:lnTo>
                    <a:pt x="3357156" y="12052"/>
                  </a:lnTo>
                  <a:lnTo>
                    <a:pt x="3348342" y="25120"/>
                  </a:lnTo>
                  <a:lnTo>
                    <a:pt x="3345103" y="41135"/>
                  </a:lnTo>
                  <a:lnTo>
                    <a:pt x="3347339" y="52197"/>
                  </a:lnTo>
                  <a:lnTo>
                    <a:pt x="2563838" y="785545"/>
                  </a:lnTo>
                  <a:lnTo>
                    <a:pt x="2520873" y="794804"/>
                  </a:lnTo>
                  <a:lnTo>
                    <a:pt x="2508821" y="823887"/>
                  </a:lnTo>
                  <a:lnTo>
                    <a:pt x="2512060" y="839901"/>
                  </a:lnTo>
                  <a:lnTo>
                    <a:pt x="2513888" y="842632"/>
                  </a:lnTo>
                  <a:lnTo>
                    <a:pt x="1719440" y="1958035"/>
                  </a:lnTo>
                  <a:lnTo>
                    <a:pt x="1675777" y="1982000"/>
                  </a:lnTo>
                  <a:lnTo>
                    <a:pt x="1672805" y="1996706"/>
                  </a:lnTo>
                  <a:lnTo>
                    <a:pt x="902157" y="2357374"/>
                  </a:lnTo>
                  <a:lnTo>
                    <a:pt x="893432" y="2351481"/>
                  </a:lnTo>
                  <a:lnTo>
                    <a:pt x="877417" y="2348255"/>
                  </a:lnTo>
                  <a:lnTo>
                    <a:pt x="861402" y="2351481"/>
                  </a:lnTo>
                  <a:lnTo>
                    <a:pt x="848321" y="2360295"/>
                  </a:lnTo>
                  <a:lnTo>
                    <a:pt x="839508" y="2373376"/>
                  </a:lnTo>
                  <a:lnTo>
                    <a:pt x="837222" y="2384679"/>
                  </a:lnTo>
                  <a:lnTo>
                    <a:pt x="68732" y="2672397"/>
                  </a:lnTo>
                  <a:lnTo>
                    <a:pt x="57150" y="2664587"/>
                  </a:lnTo>
                  <a:lnTo>
                    <a:pt x="41135" y="2661348"/>
                  </a:lnTo>
                  <a:lnTo>
                    <a:pt x="25120" y="2664587"/>
                  </a:lnTo>
                  <a:lnTo>
                    <a:pt x="12052" y="2673400"/>
                  </a:lnTo>
                  <a:lnTo>
                    <a:pt x="3225" y="2686481"/>
                  </a:lnTo>
                  <a:lnTo>
                    <a:pt x="0" y="2702496"/>
                  </a:lnTo>
                  <a:lnTo>
                    <a:pt x="3225" y="2718511"/>
                  </a:lnTo>
                  <a:lnTo>
                    <a:pt x="12052" y="2731579"/>
                  </a:lnTo>
                  <a:lnTo>
                    <a:pt x="25120" y="2740406"/>
                  </a:lnTo>
                  <a:lnTo>
                    <a:pt x="41135" y="2743631"/>
                  </a:lnTo>
                  <a:lnTo>
                    <a:pt x="57150" y="2740406"/>
                  </a:lnTo>
                  <a:lnTo>
                    <a:pt x="70231" y="2731579"/>
                  </a:lnTo>
                  <a:lnTo>
                    <a:pt x="77368" y="2721000"/>
                  </a:lnTo>
                  <a:lnTo>
                    <a:pt x="79044" y="2718511"/>
                  </a:lnTo>
                  <a:lnTo>
                    <a:pt x="81330" y="2707221"/>
                  </a:lnTo>
                  <a:lnTo>
                    <a:pt x="849807" y="2419502"/>
                  </a:lnTo>
                  <a:lnTo>
                    <a:pt x="861402" y="2427300"/>
                  </a:lnTo>
                  <a:lnTo>
                    <a:pt x="877417" y="2430538"/>
                  </a:lnTo>
                  <a:lnTo>
                    <a:pt x="893432" y="2427300"/>
                  </a:lnTo>
                  <a:lnTo>
                    <a:pt x="906500" y="2418486"/>
                  </a:lnTo>
                  <a:lnTo>
                    <a:pt x="913638" y="2407894"/>
                  </a:lnTo>
                  <a:lnTo>
                    <a:pt x="915327" y="2405405"/>
                  </a:lnTo>
                  <a:lnTo>
                    <a:pt x="918286" y="2390698"/>
                  </a:lnTo>
                  <a:lnTo>
                    <a:pt x="1688947" y="2030044"/>
                  </a:lnTo>
                  <a:lnTo>
                    <a:pt x="1697672" y="2035924"/>
                  </a:lnTo>
                  <a:lnTo>
                    <a:pt x="1713687" y="2039162"/>
                  </a:lnTo>
                  <a:lnTo>
                    <a:pt x="1750085" y="2016277"/>
                  </a:lnTo>
                  <a:lnTo>
                    <a:pt x="1754835" y="1998014"/>
                  </a:lnTo>
                  <a:lnTo>
                    <a:pt x="1751596" y="1982000"/>
                  </a:lnTo>
                  <a:lnTo>
                    <a:pt x="1749767" y="1979282"/>
                  </a:lnTo>
                  <a:lnTo>
                    <a:pt x="2544216" y="863879"/>
                  </a:lnTo>
                  <a:lnTo>
                    <a:pt x="2586202" y="842391"/>
                  </a:lnTo>
                  <a:lnTo>
                    <a:pt x="2591104" y="823887"/>
                  </a:lnTo>
                  <a:lnTo>
                    <a:pt x="2588869" y="812825"/>
                  </a:lnTo>
                  <a:lnTo>
                    <a:pt x="3372370" y="79476"/>
                  </a:lnTo>
                  <a:lnTo>
                    <a:pt x="3386239" y="82283"/>
                  </a:lnTo>
                  <a:lnTo>
                    <a:pt x="3402253" y="79044"/>
                  </a:lnTo>
                  <a:lnTo>
                    <a:pt x="3415334" y="70231"/>
                  </a:lnTo>
                  <a:lnTo>
                    <a:pt x="3424148" y="57150"/>
                  </a:lnTo>
                  <a:lnTo>
                    <a:pt x="3427387" y="41135"/>
                  </a:lnTo>
                  <a:close/>
                </a:path>
              </a:pathLst>
            </a:custGeom>
            <a:solidFill>
              <a:srgbClr val="DF8037"/>
            </a:solidFill>
          </p:spPr>
          <p:txBody>
            <a:bodyPr wrap="square" lIns="0" tIns="0" rIns="0" bIns="0" rtlCol="0"/>
            <a:lstStyle/>
            <a:p>
              <a:endParaRPr/>
            </a:p>
          </p:txBody>
        </p:sp>
        <p:sp>
          <p:nvSpPr>
            <p:cNvPr id="17" name="object 17"/>
            <p:cNvSpPr/>
            <p:nvPr/>
          </p:nvSpPr>
          <p:spPr>
            <a:xfrm>
              <a:off x="4744110" y="3334930"/>
              <a:ext cx="5936615" cy="2959100"/>
            </a:xfrm>
            <a:custGeom>
              <a:avLst/>
              <a:gdLst/>
              <a:ahLst/>
              <a:cxnLst/>
              <a:rect l="l" t="t" r="r" b="b"/>
              <a:pathLst>
                <a:path w="5936615" h="2959100">
                  <a:moveTo>
                    <a:pt x="5936221" y="41148"/>
                  </a:moveTo>
                  <a:lnTo>
                    <a:pt x="5911088" y="3238"/>
                  </a:lnTo>
                  <a:lnTo>
                    <a:pt x="5895073" y="0"/>
                  </a:lnTo>
                  <a:lnTo>
                    <a:pt x="5879058" y="3238"/>
                  </a:lnTo>
                  <a:lnTo>
                    <a:pt x="5865990" y="12052"/>
                  </a:lnTo>
                  <a:lnTo>
                    <a:pt x="5857164" y="25133"/>
                  </a:lnTo>
                  <a:lnTo>
                    <a:pt x="5854027" y="40690"/>
                  </a:lnTo>
                  <a:lnTo>
                    <a:pt x="5082883" y="419620"/>
                  </a:lnTo>
                  <a:lnTo>
                    <a:pt x="5074818" y="414172"/>
                  </a:lnTo>
                  <a:lnTo>
                    <a:pt x="5058803" y="410946"/>
                  </a:lnTo>
                  <a:lnTo>
                    <a:pt x="5042789" y="414172"/>
                  </a:lnTo>
                  <a:lnTo>
                    <a:pt x="5029708" y="422998"/>
                  </a:lnTo>
                  <a:lnTo>
                    <a:pt x="5020894" y="436067"/>
                  </a:lnTo>
                  <a:lnTo>
                    <a:pt x="5017744" y="451637"/>
                  </a:lnTo>
                  <a:lnTo>
                    <a:pt x="4246613" y="830567"/>
                  </a:lnTo>
                  <a:lnTo>
                    <a:pt x="4238536" y="825119"/>
                  </a:lnTo>
                  <a:lnTo>
                    <a:pt x="4222521" y="821893"/>
                  </a:lnTo>
                  <a:lnTo>
                    <a:pt x="4206506" y="825119"/>
                  </a:lnTo>
                  <a:lnTo>
                    <a:pt x="4193425" y="833945"/>
                  </a:lnTo>
                  <a:lnTo>
                    <a:pt x="4184612" y="847013"/>
                  </a:lnTo>
                  <a:lnTo>
                    <a:pt x="4181475" y="862584"/>
                  </a:lnTo>
                  <a:lnTo>
                    <a:pt x="3410331" y="1241513"/>
                  </a:lnTo>
                  <a:lnTo>
                    <a:pt x="3402253" y="1236065"/>
                  </a:lnTo>
                  <a:lnTo>
                    <a:pt x="3386251" y="1232839"/>
                  </a:lnTo>
                  <a:lnTo>
                    <a:pt x="3370237" y="1236065"/>
                  </a:lnTo>
                  <a:lnTo>
                    <a:pt x="3357156" y="1244879"/>
                  </a:lnTo>
                  <a:lnTo>
                    <a:pt x="3348342" y="1257960"/>
                  </a:lnTo>
                  <a:lnTo>
                    <a:pt x="3345192" y="1273530"/>
                  </a:lnTo>
                  <a:lnTo>
                    <a:pt x="2574061" y="1652460"/>
                  </a:lnTo>
                  <a:lnTo>
                    <a:pt x="2565984" y="1647012"/>
                  </a:lnTo>
                  <a:lnTo>
                    <a:pt x="2549969" y="1643773"/>
                  </a:lnTo>
                  <a:lnTo>
                    <a:pt x="2533954" y="1647012"/>
                  </a:lnTo>
                  <a:lnTo>
                    <a:pt x="2520873" y="1655826"/>
                  </a:lnTo>
                  <a:lnTo>
                    <a:pt x="2512060" y="1668907"/>
                  </a:lnTo>
                  <a:lnTo>
                    <a:pt x="2508923" y="1684464"/>
                  </a:lnTo>
                  <a:lnTo>
                    <a:pt x="1737779" y="2063394"/>
                  </a:lnTo>
                  <a:lnTo>
                    <a:pt x="1729701" y="2057958"/>
                  </a:lnTo>
                  <a:lnTo>
                    <a:pt x="1713687" y="2054720"/>
                  </a:lnTo>
                  <a:lnTo>
                    <a:pt x="1697672" y="2057958"/>
                  </a:lnTo>
                  <a:lnTo>
                    <a:pt x="1684604" y="2066772"/>
                  </a:lnTo>
                  <a:lnTo>
                    <a:pt x="1675790" y="2079853"/>
                  </a:lnTo>
                  <a:lnTo>
                    <a:pt x="1672640" y="2095398"/>
                  </a:lnTo>
                  <a:lnTo>
                    <a:pt x="901496" y="2474341"/>
                  </a:lnTo>
                  <a:lnTo>
                    <a:pt x="893432" y="2468905"/>
                  </a:lnTo>
                  <a:lnTo>
                    <a:pt x="877417" y="2465667"/>
                  </a:lnTo>
                  <a:lnTo>
                    <a:pt x="861402" y="2468905"/>
                  </a:lnTo>
                  <a:lnTo>
                    <a:pt x="848321" y="2477719"/>
                  </a:lnTo>
                  <a:lnTo>
                    <a:pt x="839508" y="2490787"/>
                  </a:lnTo>
                  <a:lnTo>
                    <a:pt x="836358" y="2506357"/>
                  </a:lnTo>
                  <a:lnTo>
                    <a:pt x="65227" y="2885287"/>
                  </a:lnTo>
                  <a:lnTo>
                    <a:pt x="57150" y="2879839"/>
                  </a:lnTo>
                  <a:lnTo>
                    <a:pt x="41135" y="2876613"/>
                  </a:lnTo>
                  <a:lnTo>
                    <a:pt x="25120" y="2879839"/>
                  </a:lnTo>
                  <a:lnTo>
                    <a:pt x="12052" y="2888665"/>
                  </a:lnTo>
                  <a:lnTo>
                    <a:pt x="3225" y="2901734"/>
                  </a:lnTo>
                  <a:lnTo>
                    <a:pt x="0" y="2917748"/>
                  </a:lnTo>
                  <a:lnTo>
                    <a:pt x="3225" y="2933763"/>
                  </a:lnTo>
                  <a:lnTo>
                    <a:pt x="12052" y="2946844"/>
                  </a:lnTo>
                  <a:lnTo>
                    <a:pt x="25120" y="2955658"/>
                  </a:lnTo>
                  <a:lnTo>
                    <a:pt x="41135" y="2958896"/>
                  </a:lnTo>
                  <a:lnTo>
                    <a:pt x="57150" y="2955658"/>
                  </a:lnTo>
                  <a:lnTo>
                    <a:pt x="70231" y="2946844"/>
                  </a:lnTo>
                  <a:lnTo>
                    <a:pt x="77381" y="2936240"/>
                  </a:lnTo>
                  <a:lnTo>
                    <a:pt x="79044" y="2933763"/>
                  </a:lnTo>
                  <a:lnTo>
                    <a:pt x="82181" y="2918206"/>
                  </a:lnTo>
                  <a:lnTo>
                    <a:pt x="853325" y="2539276"/>
                  </a:lnTo>
                  <a:lnTo>
                    <a:pt x="861402" y="2544711"/>
                  </a:lnTo>
                  <a:lnTo>
                    <a:pt x="877417" y="2547950"/>
                  </a:lnTo>
                  <a:lnTo>
                    <a:pt x="893432" y="2544711"/>
                  </a:lnTo>
                  <a:lnTo>
                    <a:pt x="906500" y="2535898"/>
                  </a:lnTo>
                  <a:lnTo>
                    <a:pt x="913650" y="2525293"/>
                  </a:lnTo>
                  <a:lnTo>
                    <a:pt x="915327" y="2522817"/>
                  </a:lnTo>
                  <a:lnTo>
                    <a:pt x="918464" y="2507259"/>
                  </a:lnTo>
                  <a:lnTo>
                    <a:pt x="1689595" y="2128329"/>
                  </a:lnTo>
                  <a:lnTo>
                    <a:pt x="1697672" y="2133765"/>
                  </a:lnTo>
                  <a:lnTo>
                    <a:pt x="1713687" y="2137003"/>
                  </a:lnTo>
                  <a:lnTo>
                    <a:pt x="1729701" y="2133765"/>
                  </a:lnTo>
                  <a:lnTo>
                    <a:pt x="1742782" y="2124951"/>
                  </a:lnTo>
                  <a:lnTo>
                    <a:pt x="1749933" y="2114346"/>
                  </a:lnTo>
                  <a:lnTo>
                    <a:pt x="1751596" y="2111883"/>
                  </a:lnTo>
                  <a:lnTo>
                    <a:pt x="1754746" y="2096325"/>
                  </a:lnTo>
                  <a:lnTo>
                    <a:pt x="2525877" y="1717395"/>
                  </a:lnTo>
                  <a:lnTo>
                    <a:pt x="2533954" y="1722831"/>
                  </a:lnTo>
                  <a:lnTo>
                    <a:pt x="2549969" y="1726057"/>
                  </a:lnTo>
                  <a:lnTo>
                    <a:pt x="2565984" y="1722831"/>
                  </a:lnTo>
                  <a:lnTo>
                    <a:pt x="2579065" y="1714004"/>
                  </a:lnTo>
                  <a:lnTo>
                    <a:pt x="2586202" y="1703412"/>
                  </a:lnTo>
                  <a:lnTo>
                    <a:pt x="2587879" y="1700936"/>
                  </a:lnTo>
                  <a:lnTo>
                    <a:pt x="2591016" y="1685378"/>
                  </a:lnTo>
                  <a:lnTo>
                    <a:pt x="3362147" y="1306449"/>
                  </a:lnTo>
                  <a:lnTo>
                    <a:pt x="3370237" y="1311884"/>
                  </a:lnTo>
                  <a:lnTo>
                    <a:pt x="3386251" y="1315110"/>
                  </a:lnTo>
                  <a:lnTo>
                    <a:pt x="3422485" y="1292466"/>
                  </a:lnTo>
                  <a:lnTo>
                    <a:pt x="3427298" y="1274432"/>
                  </a:lnTo>
                  <a:lnTo>
                    <a:pt x="4198416" y="895502"/>
                  </a:lnTo>
                  <a:lnTo>
                    <a:pt x="4206506" y="900938"/>
                  </a:lnTo>
                  <a:lnTo>
                    <a:pt x="4222521" y="904176"/>
                  </a:lnTo>
                  <a:lnTo>
                    <a:pt x="4238536" y="900938"/>
                  </a:lnTo>
                  <a:lnTo>
                    <a:pt x="4251617" y="892124"/>
                  </a:lnTo>
                  <a:lnTo>
                    <a:pt x="4258767" y="881519"/>
                  </a:lnTo>
                  <a:lnTo>
                    <a:pt x="4260431" y="879043"/>
                  </a:lnTo>
                  <a:lnTo>
                    <a:pt x="4263568" y="863485"/>
                  </a:lnTo>
                  <a:lnTo>
                    <a:pt x="5034712" y="484555"/>
                  </a:lnTo>
                  <a:lnTo>
                    <a:pt x="5042789" y="489991"/>
                  </a:lnTo>
                  <a:lnTo>
                    <a:pt x="5058803" y="493229"/>
                  </a:lnTo>
                  <a:lnTo>
                    <a:pt x="5074818" y="489991"/>
                  </a:lnTo>
                  <a:lnTo>
                    <a:pt x="5087886" y="481177"/>
                  </a:lnTo>
                  <a:lnTo>
                    <a:pt x="5095037" y="470573"/>
                  </a:lnTo>
                  <a:lnTo>
                    <a:pt x="5096700" y="468096"/>
                  </a:lnTo>
                  <a:lnTo>
                    <a:pt x="5099850" y="452539"/>
                  </a:lnTo>
                  <a:lnTo>
                    <a:pt x="5870994" y="73609"/>
                  </a:lnTo>
                  <a:lnTo>
                    <a:pt x="5879058" y="79044"/>
                  </a:lnTo>
                  <a:lnTo>
                    <a:pt x="5895073" y="82283"/>
                  </a:lnTo>
                  <a:lnTo>
                    <a:pt x="5911088" y="79044"/>
                  </a:lnTo>
                  <a:lnTo>
                    <a:pt x="5924169" y="70231"/>
                  </a:lnTo>
                  <a:lnTo>
                    <a:pt x="5932983" y="57150"/>
                  </a:lnTo>
                  <a:lnTo>
                    <a:pt x="5936221" y="41148"/>
                  </a:lnTo>
                  <a:close/>
                </a:path>
              </a:pathLst>
            </a:custGeom>
            <a:solidFill>
              <a:srgbClr val="AB5329"/>
            </a:solidFill>
          </p:spPr>
          <p:txBody>
            <a:bodyPr wrap="square" lIns="0" tIns="0" rIns="0" bIns="0" rtlCol="0"/>
            <a:lstStyle/>
            <a:p>
              <a:endParaRPr/>
            </a:p>
          </p:txBody>
        </p:sp>
        <p:sp>
          <p:nvSpPr>
            <p:cNvPr id="18" name="object 18"/>
            <p:cNvSpPr/>
            <p:nvPr/>
          </p:nvSpPr>
          <p:spPr>
            <a:xfrm>
              <a:off x="12708551" y="7422641"/>
              <a:ext cx="386080" cy="466725"/>
            </a:xfrm>
            <a:custGeom>
              <a:avLst/>
              <a:gdLst/>
              <a:ahLst/>
              <a:cxnLst/>
              <a:rect l="l" t="t" r="r" b="b"/>
              <a:pathLst>
                <a:path w="386080" h="466725">
                  <a:moveTo>
                    <a:pt x="0" y="0"/>
                  </a:moveTo>
                  <a:lnTo>
                    <a:pt x="385762" y="0"/>
                  </a:lnTo>
                  <a:lnTo>
                    <a:pt x="385762" y="466434"/>
                  </a:lnTo>
                  <a:lnTo>
                    <a:pt x="0" y="466434"/>
                  </a:lnTo>
                  <a:lnTo>
                    <a:pt x="0" y="0"/>
                  </a:lnTo>
                  <a:close/>
                </a:path>
              </a:pathLst>
            </a:custGeom>
            <a:solidFill>
              <a:srgbClr val="DF8037"/>
            </a:solidFill>
          </p:spPr>
          <p:txBody>
            <a:bodyPr wrap="square" lIns="0" tIns="0" rIns="0" bIns="0" rtlCol="0"/>
            <a:lstStyle/>
            <a:p>
              <a:endParaRPr/>
            </a:p>
          </p:txBody>
        </p:sp>
        <p:sp>
          <p:nvSpPr>
            <p:cNvPr id="19" name="object 19"/>
            <p:cNvSpPr/>
            <p:nvPr/>
          </p:nvSpPr>
          <p:spPr>
            <a:xfrm>
              <a:off x="13764165" y="7084319"/>
              <a:ext cx="45085" cy="28575"/>
            </a:xfrm>
            <a:custGeom>
              <a:avLst/>
              <a:gdLst/>
              <a:ahLst/>
              <a:cxnLst/>
              <a:rect l="l" t="t" r="r" b="b"/>
              <a:pathLst>
                <a:path w="45084" h="28575">
                  <a:moveTo>
                    <a:pt x="44859" y="28574"/>
                  </a:moveTo>
                  <a:lnTo>
                    <a:pt x="0" y="28574"/>
                  </a:lnTo>
                  <a:lnTo>
                    <a:pt x="0" y="0"/>
                  </a:lnTo>
                  <a:lnTo>
                    <a:pt x="44859" y="0"/>
                  </a:lnTo>
                  <a:lnTo>
                    <a:pt x="44859" y="28574"/>
                  </a:lnTo>
                  <a:close/>
                </a:path>
              </a:pathLst>
            </a:custGeom>
            <a:solidFill>
              <a:srgbClr val="3D3337"/>
            </a:solidFill>
          </p:spPr>
          <p:txBody>
            <a:bodyPr wrap="square" lIns="0" tIns="0" rIns="0" bIns="0" rtlCol="0"/>
            <a:lstStyle/>
            <a:p>
              <a:endParaRPr/>
            </a:p>
          </p:txBody>
        </p:sp>
      </p:grpSp>
      <p:sp>
        <p:nvSpPr>
          <p:cNvPr id="20" name="object 20"/>
          <p:cNvSpPr txBox="1"/>
          <p:nvPr/>
        </p:nvSpPr>
        <p:spPr>
          <a:xfrm>
            <a:off x="1016000" y="2564372"/>
            <a:ext cx="1491615" cy="1124585"/>
          </a:xfrm>
          <a:prstGeom prst="rect">
            <a:avLst/>
          </a:prstGeom>
        </p:spPr>
        <p:txBody>
          <a:bodyPr vert="horz" wrap="square" lIns="0" tIns="15240" rIns="0" bIns="0" rtlCol="0">
            <a:spAutoFit/>
          </a:bodyPr>
          <a:lstStyle/>
          <a:p>
            <a:pPr marL="12700">
              <a:lnSpc>
                <a:spcPct val="100000"/>
              </a:lnSpc>
              <a:spcBef>
                <a:spcPts val="120"/>
              </a:spcBef>
            </a:pPr>
            <a:r>
              <a:rPr sz="2050" spc="20" dirty="0">
                <a:latin typeface="Tahoma"/>
                <a:cs typeface="Tahoma"/>
              </a:rPr>
              <a:t>$25,000,000</a:t>
            </a:r>
            <a:endParaRPr sz="2050">
              <a:latin typeface="Tahoma"/>
              <a:cs typeface="Tahoma"/>
            </a:endParaRPr>
          </a:p>
          <a:p>
            <a:pPr>
              <a:lnSpc>
                <a:spcPct val="100000"/>
              </a:lnSpc>
              <a:spcBef>
                <a:spcPts val="25"/>
              </a:spcBef>
            </a:pPr>
            <a:endParaRPr sz="3050">
              <a:latin typeface="Tahoma"/>
              <a:cs typeface="Tahoma"/>
            </a:endParaRPr>
          </a:p>
          <a:p>
            <a:pPr marL="12700">
              <a:lnSpc>
                <a:spcPct val="100000"/>
              </a:lnSpc>
            </a:pPr>
            <a:r>
              <a:rPr sz="2050" spc="20" dirty="0">
                <a:latin typeface="Tahoma"/>
                <a:cs typeface="Tahoma"/>
              </a:rPr>
              <a:t>$20,000,000</a:t>
            </a:r>
            <a:endParaRPr sz="2050">
              <a:latin typeface="Tahoma"/>
              <a:cs typeface="Tahoma"/>
            </a:endParaRPr>
          </a:p>
        </p:txBody>
      </p:sp>
      <p:sp>
        <p:nvSpPr>
          <p:cNvPr id="21" name="object 21"/>
          <p:cNvSpPr txBox="1"/>
          <p:nvPr/>
        </p:nvSpPr>
        <p:spPr>
          <a:xfrm>
            <a:off x="1016000" y="4129875"/>
            <a:ext cx="1491615" cy="341630"/>
          </a:xfrm>
          <a:prstGeom prst="rect">
            <a:avLst/>
          </a:prstGeom>
        </p:spPr>
        <p:txBody>
          <a:bodyPr vert="horz" wrap="square" lIns="0" tIns="15240" rIns="0" bIns="0" rtlCol="0">
            <a:spAutoFit/>
          </a:bodyPr>
          <a:lstStyle/>
          <a:p>
            <a:pPr marL="12700">
              <a:lnSpc>
                <a:spcPct val="100000"/>
              </a:lnSpc>
              <a:spcBef>
                <a:spcPts val="120"/>
              </a:spcBef>
            </a:pPr>
            <a:r>
              <a:rPr sz="2050" spc="20" dirty="0">
                <a:latin typeface="Tahoma"/>
                <a:cs typeface="Tahoma"/>
              </a:rPr>
              <a:t>$15,000,000</a:t>
            </a:r>
            <a:endParaRPr sz="2050">
              <a:latin typeface="Tahoma"/>
              <a:cs typeface="Tahoma"/>
            </a:endParaRPr>
          </a:p>
        </p:txBody>
      </p:sp>
      <p:sp>
        <p:nvSpPr>
          <p:cNvPr id="22" name="object 22"/>
          <p:cNvSpPr txBox="1"/>
          <p:nvPr/>
        </p:nvSpPr>
        <p:spPr>
          <a:xfrm>
            <a:off x="1016000" y="4912627"/>
            <a:ext cx="1491615" cy="341630"/>
          </a:xfrm>
          <a:prstGeom prst="rect">
            <a:avLst/>
          </a:prstGeom>
        </p:spPr>
        <p:txBody>
          <a:bodyPr vert="horz" wrap="square" lIns="0" tIns="15240" rIns="0" bIns="0" rtlCol="0">
            <a:spAutoFit/>
          </a:bodyPr>
          <a:lstStyle/>
          <a:p>
            <a:pPr marL="12700">
              <a:lnSpc>
                <a:spcPct val="100000"/>
              </a:lnSpc>
              <a:spcBef>
                <a:spcPts val="120"/>
              </a:spcBef>
            </a:pPr>
            <a:r>
              <a:rPr sz="2050" spc="20" dirty="0">
                <a:latin typeface="Tahoma"/>
                <a:cs typeface="Tahoma"/>
              </a:rPr>
              <a:t>$10,000,000</a:t>
            </a:r>
            <a:endParaRPr sz="2050">
              <a:latin typeface="Tahoma"/>
              <a:cs typeface="Tahoma"/>
            </a:endParaRPr>
          </a:p>
        </p:txBody>
      </p:sp>
      <p:sp>
        <p:nvSpPr>
          <p:cNvPr id="23" name="object 23"/>
          <p:cNvSpPr txBox="1"/>
          <p:nvPr/>
        </p:nvSpPr>
        <p:spPr>
          <a:xfrm>
            <a:off x="1166335" y="5695377"/>
            <a:ext cx="1341120" cy="341630"/>
          </a:xfrm>
          <a:prstGeom prst="rect">
            <a:avLst/>
          </a:prstGeom>
        </p:spPr>
        <p:txBody>
          <a:bodyPr vert="horz" wrap="square" lIns="0" tIns="15240" rIns="0" bIns="0" rtlCol="0">
            <a:spAutoFit/>
          </a:bodyPr>
          <a:lstStyle/>
          <a:p>
            <a:pPr marL="12700">
              <a:lnSpc>
                <a:spcPct val="100000"/>
              </a:lnSpc>
              <a:spcBef>
                <a:spcPts val="120"/>
              </a:spcBef>
            </a:pPr>
            <a:r>
              <a:rPr sz="2050" spc="15" dirty="0">
                <a:latin typeface="Tahoma"/>
                <a:cs typeface="Tahoma"/>
              </a:rPr>
              <a:t>$5,000,000</a:t>
            </a:r>
            <a:endParaRPr sz="2050">
              <a:latin typeface="Tahoma"/>
              <a:cs typeface="Tahoma"/>
            </a:endParaRPr>
          </a:p>
        </p:txBody>
      </p:sp>
      <p:sp>
        <p:nvSpPr>
          <p:cNvPr id="24" name="object 24"/>
          <p:cNvSpPr txBox="1"/>
          <p:nvPr/>
        </p:nvSpPr>
        <p:spPr>
          <a:xfrm>
            <a:off x="2181230" y="6478126"/>
            <a:ext cx="326390" cy="341630"/>
          </a:xfrm>
          <a:prstGeom prst="rect">
            <a:avLst/>
          </a:prstGeom>
        </p:spPr>
        <p:txBody>
          <a:bodyPr vert="horz" wrap="square" lIns="0" tIns="15240" rIns="0" bIns="0" rtlCol="0">
            <a:spAutoFit/>
          </a:bodyPr>
          <a:lstStyle/>
          <a:p>
            <a:pPr marL="12700">
              <a:lnSpc>
                <a:spcPct val="100000"/>
              </a:lnSpc>
              <a:spcBef>
                <a:spcPts val="120"/>
              </a:spcBef>
            </a:pPr>
            <a:r>
              <a:rPr sz="2050" spc="60" dirty="0">
                <a:latin typeface="Tahoma"/>
                <a:cs typeface="Tahoma"/>
              </a:rPr>
              <a:t>$0</a:t>
            </a:r>
            <a:endParaRPr sz="2050">
              <a:latin typeface="Tahoma"/>
              <a:cs typeface="Tahoma"/>
            </a:endParaRPr>
          </a:p>
        </p:txBody>
      </p:sp>
      <p:sp>
        <p:nvSpPr>
          <p:cNvPr id="25" name="object 25"/>
          <p:cNvSpPr txBox="1"/>
          <p:nvPr/>
        </p:nvSpPr>
        <p:spPr>
          <a:xfrm>
            <a:off x="11591442" y="4050941"/>
            <a:ext cx="5941695" cy="2073275"/>
          </a:xfrm>
          <a:prstGeom prst="rect">
            <a:avLst/>
          </a:prstGeom>
        </p:spPr>
        <p:txBody>
          <a:bodyPr vert="horz" wrap="square" lIns="0" tIns="12065" rIns="0" bIns="0" rtlCol="0">
            <a:spAutoFit/>
          </a:bodyPr>
          <a:lstStyle/>
          <a:p>
            <a:pPr marL="12700" marR="5080">
              <a:lnSpc>
                <a:spcPct val="116799"/>
              </a:lnSpc>
              <a:spcBef>
                <a:spcPts val="95"/>
              </a:spcBef>
            </a:pPr>
            <a:r>
              <a:rPr sz="2300" spc="65" dirty="0">
                <a:solidFill>
                  <a:srgbClr val="3D3337"/>
                </a:solidFill>
                <a:latin typeface="Verdana"/>
                <a:cs typeface="Verdana"/>
              </a:rPr>
              <a:t>Jumia</a:t>
            </a:r>
            <a:r>
              <a:rPr sz="2300" spc="-195" dirty="0">
                <a:solidFill>
                  <a:srgbClr val="3D3337"/>
                </a:solidFill>
                <a:latin typeface="Verdana"/>
                <a:cs typeface="Verdana"/>
              </a:rPr>
              <a:t> </a:t>
            </a:r>
            <a:r>
              <a:rPr sz="2300" spc="15" dirty="0">
                <a:solidFill>
                  <a:srgbClr val="3D3337"/>
                </a:solidFill>
                <a:latin typeface="Verdana"/>
                <a:cs typeface="Verdana"/>
              </a:rPr>
              <a:t>will</a:t>
            </a:r>
            <a:r>
              <a:rPr sz="2300" spc="-190" dirty="0">
                <a:solidFill>
                  <a:srgbClr val="3D3337"/>
                </a:solidFill>
                <a:latin typeface="Verdana"/>
                <a:cs typeface="Verdana"/>
              </a:rPr>
              <a:t> </a:t>
            </a:r>
            <a:r>
              <a:rPr sz="2300" spc="85" dirty="0">
                <a:solidFill>
                  <a:srgbClr val="3D3337"/>
                </a:solidFill>
                <a:latin typeface="Verdana"/>
                <a:cs typeface="Verdana"/>
              </a:rPr>
              <a:t>receive</a:t>
            </a:r>
            <a:r>
              <a:rPr sz="2300" spc="-195" dirty="0">
                <a:solidFill>
                  <a:srgbClr val="3D3337"/>
                </a:solidFill>
                <a:latin typeface="Verdana"/>
                <a:cs typeface="Verdana"/>
              </a:rPr>
              <a:t> </a:t>
            </a:r>
            <a:r>
              <a:rPr sz="2300" spc="70" dirty="0">
                <a:solidFill>
                  <a:srgbClr val="3D3337"/>
                </a:solidFill>
                <a:latin typeface="Verdana"/>
                <a:cs typeface="Verdana"/>
              </a:rPr>
              <a:t>a</a:t>
            </a:r>
            <a:r>
              <a:rPr sz="2300" spc="-190" dirty="0">
                <a:solidFill>
                  <a:srgbClr val="3D3337"/>
                </a:solidFill>
                <a:latin typeface="Verdana"/>
                <a:cs typeface="Verdana"/>
              </a:rPr>
              <a:t> </a:t>
            </a:r>
            <a:r>
              <a:rPr sz="2300" spc="65" dirty="0">
                <a:solidFill>
                  <a:srgbClr val="3D3337"/>
                </a:solidFill>
                <a:latin typeface="Verdana"/>
                <a:cs typeface="Verdana"/>
              </a:rPr>
              <a:t>$20,000,000</a:t>
            </a:r>
            <a:r>
              <a:rPr sz="2300" spc="-190" dirty="0">
                <a:solidFill>
                  <a:srgbClr val="3D3337"/>
                </a:solidFill>
                <a:latin typeface="Verdana"/>
                <a:cs typeface="Verdana"/>
              </a:rPr>
              <a:t> </a:t>
            </a:r>
            <a:r>
              <a:rPr sz="2300" spc="80" dirty="0">
                <a:solidFill>
                  <a:srgbClr val="3D3337"/>
                </a:solidFill>
                <a:latin typeface="Verdana"/>
                <a:cs typeface="Verdana"/>
              </a:rPr>
              <a:t>bank </a:t>
            </a:r>
            <a:r>
              <a:rPr sz="2300" spc="-795" dirty="0">
                <a:solidFill>
                  <a:srgbClr val="3D3337"/>
                </a:solidFill>
                <a:latin typeface="Verdana"/>
                <a:cs typeface="Verdana"/>
              </a:rPr>
              <a:t> </a:t>
            </a:r>
            <a:r>
              <a:rPr sz="2300" spc="-25" dirty="0">
                <a:solidFill>
                  <a:srgbClr val="3D3337"/>
                </a:solidFill>
                <a:latin typeface="Verdana"/>
                <a:cs typeface="Verdana"/>
              </a:rPr>
              <a:t>l</a:t>
            </a:r>
            <a:r>
              <a:rPr sz="2300" spc="130" dirty="0">
                <a:solidFill>
                  <a:srgbClr val="3D3337"/>
                </a:solidFill>
                <a:latin typeface="Verdana"/>
                <a:cs typeface="Verdana"/>
              </a:rPr>
              <a:t>o</a:t>
            </a:r>
            <a:r>
              <a:rPr sz="2300" spc="65" dirty="0">
                <a:solidFill>
                  <a:srgbClr val="3D3337"/>
                </a:solidFill>
                <a:latin typeface="Verdana"/>
                <a:cs typeface="Verdana"/>
              </a:rPr>
              <a:t>a</a:t>
            </a:r>
            <a:r>
              <a:rPr sz="2300" spc="85" dirty="0">
                <a:solidFill>
                  <a:srgbClr val="3D3337"/>
                </a:solidFill>
                <a:latin typeface="Verdana"/>
                <a:cs typeface="Verdana"/>
              </a:rPr>
              <a:t>n</a:t>
            </a:r>
            <a:r>
              <a:rPr sz="2300" spc="-185" dirty="0">
                <a:solidFill>
                  <a:srgbClr val="3D3337"/>
                </a:solidFill>
                <a:latin typeface="Verdana"/>
                <a:cs typeface="Verdana"/>
              </a:rPr>
              <a:t> </a:t>
            </a:r>
            <a:r>
              <a:rPr sz="2300" spc="114" dirty="0">
                <a:solidFill>
                  <a:srgbClr val="3D3337"/>
                </a:solidFill>
                <a:latin typeface="Verdana"/>
                <a:cs typeface="Verdana"/>
              </a:rPr>
              <a:t>w</a:t>
            </a:r>
            <a:r>
              <a:rPr sz="2300" spc="-25" dirty="0">
                <a:solidFill>
                  <a:srgbClr val="3D3337"/>
                </a:solidFill>
                <a:latin typeface="Verdana"/>
                <a:cs typeface="Verdana"/>
              </a:rPr>
              <a:t>i</a:t>
            </a:r>
            <a:r>
              <a:rPr sz="2300" spc="110" dirty="0">
                <a:solidFill>
                  <a:srgbClr val="3D3337"/>
                </a:solidFill>
                <a:latin typeface="Verdana"/>
                <a:cs typeface="Verdana"/>
              </a:rPr>
              <a:t>t</a:t>
            </a:r>
            <a:r>
              <a:rPr sz="2300" spc="85" dirty="0">
                <a:solidFill>
                  <a:srgbClr val="3D3337"/>
                </a:solidFill>
                <a:latin typeface="Verdana"/>
                <a:cs typeface="Verdana"/>
              </a:rPr>
              <a:t>h</a:t>
            </a:r>
            <a:r>
              <a:rPr sz="2300" spc="-185" dirty="0">
                <a:solidFill>
                  <a:srgbClr val="3D3337"/>
                </a:solidFill>
                <a:latin typeface="Verdana"/>
                <a:cs typeface="Verdana"/>
              </a:rPr>
              <a:t> </a:t>
            </a:r>
            <a:r>
              <a:rPr sz="2300" spc="70" dirty="0">
                <a:solidFill>
                  <a:srgbClr val="3D3337"/>
                </a:solidFill>
                <a:latin typeface="Verdana"/>
                <a:cs typeface="Verdana"/>
              </a:rPr>
              <a:t>a</a:t>
            </a:r>
            <a:r>
              <a:rPr sz="2300" spc="-185" dirty="0">
                <a:solidFill>
                  <a:srgbClr val="3D3337"/>
                </a:solidFill>
                <a:latin typeface="Verdana"/>
                <a:cs typeface="Verdana"/>
              </a:rPr>
              <a:t> </a:t>
            </a:r>
            <a:r>
              <a:rPr sz="2300" spc="-595" dirty="0">
                <a:solidFill>
                  <a:srgbClr val="3D3337"/>
                </a:solidFill>
                <a:latin typeface="Verdana"/>
                <a:cs typeface="Verdana"/>
              </a:rPr>
              <a:t>1</a:t>
            </a:r>
            <a:r>
              <a:rPr sz="2300" spc="155" dirty="0">
                <a:solidFill>
                  <a:srgbClr val="3D3337"/>
                </a:solidFill>
                <a:latin typeface="Verdana"/>
                <a:cs typeface="Verdana"/>
              </a:rPr>
              <a:t>0</a:t>
            </a:r>
            <a:r>
              <a:rPr sz="2300" spc="10" dirty="0">
                <a:solidFill>
                  <a:srgbClr val="3D3337"/>
                </a:solidFill>
                <a:latin typeface="Verdana"/>
                <a:cs typeface="Verdana"/>
              </a:rPr>
              <a:t>-</a:t>
            </a:r>
            <a:r>
              <a:rPr sz="2300" spc="-70" dirty="0">
                <a:solidFill>
                  <a:srgbClr val="3D3337"/>
                </a:solidFill>
                <a:latin typeface="Verdana"/>
                <a:cs typeface="Verdana"/>
              </a:rPr>
              <a:t>y</a:t>
            </a:r>
            <a:r>
              <a:rPr sz="2300" spc="120" dirty="0">
                <a:solidFill>
                  <a:srgbClr val="3D3337"/>
                </a:solidFill>
                <a:latin typeface="Verdana"/>
                <a:cs typeface="Verdana"/>
              </a:rPr>
              <a:t>e</a:t>
            </a:r>
            <a:r>
              <a:rPr sz="2300" spc="65" dirty="0">
                <a:solidFill>
                  <a:srgbClr val="3D3337"/>
                </a:solidFill>
                <a:latin typeface="Verdana"/>
                <a:cs typeface="Verdana"/>
              </a:rPr>
              <a:t>a</a:t>
            </a:r>
            <a:r>
              <a:rPr sz="2300" spc="25" dirty="0">
                <a:solidFill>
                  <a:srgbClr val="3D3337"/>
                </a:solidFill>
                <a:latin typeface="Verdana"/>
                <a:cs typeface="Verdana"/>
              </a:rPr>
              <a:t>r</a:t>
            </a:r>
            <a:r>
              <a:rPr sz="2300" spc="-185" dirty="0">
                <a:solidFill>
                  <a:srgbClr val="3D3337"/>
                </a:solidFill>
                <a:latin typeface="Verdana"/>
                <a:cs typeface="Verdana"/>
              </a:rPr>
              <a:t> </a:t>
            </a:r>
            <a:r>
              <a:rPr sz="2300" spc="195" dirty="0">
                <a:solidFill>
                  <a:srgbClr val="3D3337"/>
                </a:solidFill>
                <a:latin typeface="Verdana"/>
                <a:cs typeface="Verdana"/>
              </a:rPr>
              <a:t>p</a:t>
            </a:r>
            <a:r>
              <a:rPr sz="2300" spc="65" dirty="0">
                <a:solidFill>
                  <a:srgbClr val="3D3337"/>
                </a:solidFill>
                <a:latin typeface="Verdana"/>
                <a:cs typeface="Verdana"/>
              </a:rPr>
              <a:t>a</a:t>
            </a:r>
            <a:r>
              <a:rPr sz="2300" spc="-70" dirty="0">
                <a:solidFill>
                  <a:srgbClr val="3D3337"/>
                </a:solidFill>
                <a:latin typeface="Verdana"/>
                <a:cs typeface="Verdana"/>
              </a:rPr>
              <a:t>y</a:t>
            </a:r>
            <a:r>
              <a:rPr sz="2300" spc="195" dirty="0">
                <a:solidFill>
                  <a:srgbClr val="3D3337"/>
                </a:solidFill>
                <a:latin typeface="Verdana"/>
                <a:cs typeface="Verdana"/>
              </a:rPr>
              <a:t>b</a:t>
            </a:r>
            <a:r>
              <a:rPr sz="2300" spc="65" dirty="0">
                <a:solidFill>
                  <a:srgbClr val="3D3337"/>
                </a:solidFill>
                <a:latin typeface="Verdana"/>
                <a:cs typeface="Verdana"/>
              </a:rPr>
              <a:t>a</a:t>
            </a:r>
            <a:r>
              <a:rPr sz="2300" spc="275" dirty="0">
                <a:solidFill>
                  <a:srgbClr val="3D3337"/>
                </a:solidFill>
                <a:latin typeface="Verdana"/>
                <a:cs typeface="Verdana"/>
              </a:rPr>
              <a:t>c</a:t>
            </a:r>
            <a:r>
              <a:rPr sz="2300" spc="-15" dirty="0">
                <a:solidFill>
                  <a:srgbClr val="3D3337"/>
                </a:solidFill>
                <a:latin typeface="Verdana"/>
                <a:cs typeface="Verdana"/>
              </a:rPr>
              <a:t>k</a:t>
            </a:r>
            <a:r>
              <a:rPr sz="2300" spc="-185" dirty="0">
                <a:solidFill>
                  <a:srgbClr val="3D3337"/>
                </a:solidFill>
                <a:latin typeface="Verdana"/>
                <a:cs typeface="Verdana"/>
              </a:rPr>
              <a:t> </a:t>
            </a:r>
            <a:r>
              <a:rPr sz="2300" spc="195" dirty="0">
                <a:solidFill>
                  <a:srgbClr val="3D3337"/>
                </a:solidFill>
                <a:latin typeface="Verdana"/>
                <a:cs typeface="Verdana"/>
              </a:rPr>
              <a:t>d</a:t>
            </a:r>
            <a:r>
              <a:rPr sz="2300" spc="70" dirty="0">
                <a:solidFill>
                  <a:srgbClr val="3D3337"/>
                </a:solidFill>
                <a:latin typeface="Verdana"/>
                <a:cs typeface="Verdana"/>
              </a:rPr>
              <a:t>u</a:t>
            </a:r>
            <a:r>
              <a:rPr sz="2300" spc="20" dirty="0">
                <a:solidFill>
                  <a:srgbClr val="3D3337"/>
                </a:solidFill>
                <a:latin typeface="Verdana"/>
                <a:cs typeface="Verdana"/>
              </a:rPr>
              <a:t>r</a:t>
            </a:r>
            <a:r>
              <a:rPr sz="2300" spc="65" dirty="0">
                <a:solidFill>
                  <a:srgbClr val="3D3337"/>
                </a:solidFill>
                <a:latin typeface="Verdana"/>
                <a:cs typeface="Verdana"/>
              </a:rPr>
              <a:t>a</a:t>
            </a:r>
            <a:r>
              <a:rPr sz="2300" spc="110" dirty="0">
                <a:solidFill>
                  <a:srgbClr val="3D3337"/>
                </a:solidFill>
                <a:latin typeface="Verdana"/>
                <a:cs typeface="Verdana"/>
              </a:rPr>
              <a:t>t</a:t>
            </a:r>
            <a:r>
              <a:rPr sz="2300" spc="-25" dirty="0">
                <a:solidFill>
                  <a:srgbClr val="3D3337"/>
                </a:solidFill>
                <a:latin typeface="Verdana"/>
                <a:cs typeface="Verdana"/>
              </a:rPr>
              <a:t>i</a:t>
            </a:r>
            <a:r>
              <a:rPr sz="2300" spc="130" dirty="0">
                <a:solidFill>
                  <a:srgbClr val="3D3337"/>
                </a:solidFill>
                <a:latin typeface="Verdana"/>
                <a:cs typeface="Verdana"/>
              </a:rPr>
              <a:t>o</a:t>
            </a:r>
            <a:r>
              <a:rPr sz="2300" spc="60" dirty="0">
                <a:solidFill>
                  <a:srgbClr val="3D3337"/>
                </a:solidFill>
                <a:latin typeface="Verdana"/>
                <a:cs typeface="Verdana"/>
              </a:rPr>
              <a:t>n  </a:t>
            </a:r>
            <a:r>
              <a:rPr sz="2300" spc="65" dirty="0">
                <a:solidFill>
                  <a:srgbClr val="3D3337"/>
                </a:solidFill>
                <a:latin typeface="Verdana"/>
                <a:cs typeface="Verdana"/>
              </a:rPr>
              <a:t>a</a:t>
            </a:r>
            <a:r>
              <a:rPr sz="2300" spc="80" dirty="0">
                <a:solidFill>
                  <a:srgbClr val="3D3337"/>
                </a:solidFill>
                <a:latin typeface="Verdana"/>
                <a:cs typeface="Verdana"/>
              </a:rPr>
              <a:t>n</a:t>
            </a:r>
            <a:r>
              <a:rPr sz="2300" spc="200" dirty="0">
                <a:solidFill>
                  <a:srgbClr val="3D3337"/>
                </a:solidFill>
                <a:latin typeface="Verdana"/>
                <a:cs typeface="Verdana"/>
              </a:rPr>
              <a:t>d</a:t>
            </a:r>
            <a:r>
              <a:rPr sz="2300" spc="-185" dirty="0">
                <a:solidFill>
                  <a:srgbClr val="3D3337"/>
                </a:solidFill>
                <a:latin typeface="Verdana"/>
                <a:cs typeface="Verdana"/>
              </a:rPr>
              <a:t> </a:t>
            </a:r>
            <a:r>
              <a:rPr sz="2300" spc="70" dirty="0">
                <a:solidFill>
                  <a:srgbClr val="3D3337"/>
                </a:solidFill>
                <a:latin typeface="Verdana"/>
                <a:cs typeface="Verdana"/>
              </a:rPr>
              <a:t>a</a:t>
            </a:r>
            <a:r>
              <a:rPr sz="2300" spc="-185" dirty="0">
                <a:solidFill>
                  <a:srgbClr val="3D3337"/>
                </a:solidFill>
                <a:latin typeface="Verdana"/>
                <a:cs typeface="Verdana"/>
              </a:rPr>
              <a:t> </a:t>
            </a:r>
            <a:r>
              <a:rPr sz="2300" spc="-85" dirty="0">
                <a:solidFill>
                  <a:srgbClr val="3D3337"/>
                </a:solidFill>
                <a:latin typeface="Verdana"/>
                <a:cs typeface="Verdana"/>
              </a:rPr>
              <a:t>5</a:t>
            </a:r>
            <a:r>
              <a:rPr sz="2300" spc="-515" dirty="0">
                <a:solidFill>
                  <a:srgbClr val="3D3337"/>
                </a:solidFill>
                <a:latin typeface="Verdana"/>
                <a:cs typeface="Verdana"/>
              </a:rPr>
              <a:t>%</a:t>
            </a:r>
            <a:r>
              <a:rPr sz="2300" spc="-185" dirty="0">
                <a:solidFill>
                  <a:srgbClr val="3D3337"/>
                </a:solidFill>
                <a:latin typeface="Verdana"/>
                <a:cs typeface="Verdana"/>
              </a:rPr>
              <a:t> </a:t>
            </a:r>
            <a:r>
              <a:rPr sz="2300" spc="-25" dirty="0">
                <a:solidFill>
                  <a:srgbClr val="3D3337"/>
                </a:solidFill>
                <a:latin typeface="Verdana"/>
                <a:cs typeface="Verdana"/>
              </a:rPr>
              <a:t>i</a:t>
            </a:r>
            <a:r>
              <a:rPr sz="2300" spc="80" dirty="0">
                <a:solidFill>
                  <a:srgbClr val="3D3337"/>
                </a:solidFill>
                <a:latin typeface="Verdana"/>
                <a:cs typeface="Verdana"/>
              </a:rPr>
              <a:t>n</a:t>
            </a:r>
            <a:r>
              <a:rPr sz="2300" spc="110" dirty="0">
                <a:solidFill>
                  <a:srgbClr val="3D3337"/>
                </a:solidFill>
                <a:latin typeface="Verdana"/>
                <a:cs typeface="Verdana"/>
              </a:rPr>
              <a:t>t</a:t>
            </a:r>
            <a:r>
              <a:rPr sz="2300" spc="120" dirty="0">
                <a:solidFill>
                  <a:srgbClr val="3D3337"/>
                </a:solidFill>
                <a:latin typeface="Verdana"/>
                <a:cs typeface="Verdana"/>
              </a:rPr>
              <a:t>e</a:t>
            </a:r>
            <a:r>
              <a:rPr sz="2300" spc="20" dirty="0">
                <a:solidFill>
                  <a:srgbClr val="3D3337"/>
                </a:solidFill>
                <a:latin typeface="Verdana"/>
                <a:cs typeface="Verdana"/>
              </a:rPr>
              <a:t>r</a:t>
            </a:r>
            <a:r>
              <a:rPr sz="2300" spc="120" dirty="0">
                <a:solidFill>
                  <a:srgbClr val="3D3337"/>
                </a:solidFill>
                <a:latin typeface="Verdana"/>
                <a:cs typeface="Verdana"/>
              </a:rPr>
              <a:t>e</a:t>
            </a:r>
            <a:r>
              <a:rPr sz="2300" spc="75" dirty="0">
                <a:solidFill>
                  <a:srgbClr val="3D3337"/>
                </a:solidFill>
                <a:latin typeface="Verdana"/>
                <a:cs typeface="Verdana"/>
              </a:rPr>
              <a:t>s</a:t>
            </a:r>
            <a:r>
              <a:rPr sz="2300" spc="114" dirty="0">
                <a:solidFill>
                  <a:srgbClr val="3D3337"/>
                </a:solidFill>
                <a:latin typeface="Verdana"/>
                <a:cs typeface="Verdana"/>
              </a:rPr>
              <a:t>t</a:t>
            </a:r>
            <a:r>
              <a:rPr sz="2300" spc="-185" dirty="0">
                <a:solidFill>
                  <a:srgbClr val="3D3337"/>
                </a:solidFill>
                <a:latin typeface="Verdana"/>
                <a:cs typeface="Verdana"/>
              </a:rPr>
              <a:t> </a:t>
            </a:r>
            <a:r>
              <a:rPr sz="2300" spc="20" dirty="0">
                <a:solidFill>
                  <a:srgbClr val="3D3337"/>
                </a:solidFill>
                <a:latin typeface="Verdana"/>
                <a:cs typeface="Verdana"/>
              </a:rPr>
              <a:t>r</a:t>
            </a:r>
            <a:r>
              <a:rPr sz="2300" spc="65" dirty="0">
                <a:solidFill>
                  <a:srgbClr val="3D3337"/>
                </a:solidFill>
                <a:latin typeface="Verdana"/>
                <a:cs typeface="Verdana"/>
              </a:rPr>
              <a:t>a</a:t>
            </a:r>
            <a:r>
              <a:rPr sz="2300" spc="110" dirty="0">
                <a:solidFill>
                  <a:srgbClr val="3D3337"/>
                </a:solidFill>
                <a:latin typeface="Verdana"/>
                <a:cs typeface="Verdana"/>
              </a:rPr>
              <a:t>t</a:t>
            </a:r>
            <a:r>
              <a:rPr sz="2300" spc="125" dirty="0">
                <a:solidFill>
                  <a:srgbClr val="3D3337"/>
                </a:solidFill>
                <a:latin typeface="Verdana"/>
                <a:cs typeface="Verdana"/>
              </a:rPr>
              <a:t>e</a:t>
            </a:r>
            <a:r>
              <a:rPr sz="2300" spc="-185" dirty="0">
                <a:solidFill>
                  <a:srgbClr val="3D3337"/>
                </a:solidFill>
                <a:latin typeface="Verdana"/>
                <a:cs typeface="Verdana"/>
              </a:rPr>
              <a:t> </a:t>
            </a:r>
            <a:r>
              <a:rPr sz="2300" spc="-25" dirty="0">
                <a:solidFill>
                  <a:srgbClr val="3D3337"/>
                </a:solidFill>
                <a:latin typeface="Verdana"/>
                <a:cs typeface="Verdana"/>
              </a:rPr>
              <a:t>i</a:t>
            </a:r>
            <a:r>
              <a:rPr sz="2300" spc="85" dirty="0">
                <a:solidFill>
                  <a:srgbClr val="3D3337"/>
                </a:solidFill>
                <a:latin typeface="Verdana"/>
                <a:cs typeface="Verdana"/>
              </a:rPr>
              <a:t>n</a:t>
            </a:r>
            <a:r>
              <a:rPr sz="2300" spc="-185" dirty="0">
                <a:solidFill>
                  <a:srgbClr val="3D3337"/>
                </a:solidFill>
                <a:latin typeface="Verdana"/>
                <a:cs typeface="Verdana"/>
              </a:rPr>
              <a:t> </a:t>
            </a:r>
            <a:r>
              <a:rPr sz="2300" spc="130" dirty="0">
                <a:solidFill>
                  <a:srgbClr val="3D3337"/>
                </a:solidFill>
                <a:latin typeface="Verdana"/>
                <a:cs typeface="Verdana"/>
              </a:rPr>
              <a:t>o</a:t>
            </a:r>
            <a:r>
              <a:rPr sz="2300" spc="20" dirty="0">
                <a:solidFill>
                  <a:srgbClr val="3D3337"/>
                </a:solidFill>
                <a:latin typeface="Verdana"/>
                <a:cs typeface="Verdana"/>
              </a:rPr>
              <a:t>r</a:t>
            </a:r>
            <a:r>
              <a:rPr sz="2300" spc="195" dirty="0">
                <a:solidFill>
                  <a:srgbClr val="3D3337"/>
                </a:solidFill>
                <a:latin typeface="Verdana"/>
                <a:cs typeface="Verdana"/>
              </a:rPr>
              <a:t>d</a:t>
            </a:r>
            <a:r>
              <a:rPr sz="2300" spc="120" dirty="0">
                <a:solidFill>
                  <a:srgbClr val="3D3337"/>
                </a:solidFill>
                <a:latin typeface="Verdana"/>
                <a:cs typeface="Verdana"/>
              </a:rPr>
              <a:t>e</a:t>
            </a:r>
            <a:r>
              <a:rPr sz="2300" spc="25" dirty="0">
                <a:solidFill>
                  <a:srgbClr val="3D3337"/>
                </a:solidFill>
                <a:latin typeface="Verdana"/>
                <a:cs typeface="Verdana"/>
              </a:rPr>
              <a:t>r</a:t>
            </a:r>
            <a:r>
              <a:rPr sz="2300" spc="-185" dirty="0">
                <a:solidFill>
                  <a:srgbClr val="3D3337"/>
                </a:solidFill>
                <a:latin typeface="Verdana"/>
                <a:cs typeface="Verdana"/>
              </a:rPr>
              <a:t> </a:t>
            </a:r>
            <a:r>
              <a:rPr sz="2300" spc="110" dirty="0">
                <a:solidFill>
                  <a:srgbClr val="3D3337"/>
                </a:solidFill>
                <a:latin typeface="Verdana"/>
                <a:cs typeface="Verdana"/>
              </a:rPr>
              <a:t>t</a:t>
            </a:r>
            <a:r>
              <a:rPr sz="2300" spc="100" dirty="0">
                <a:solidFill>
                  <a:srgbClr val="3D3337"/>
                </a:solidFill>
                <a:latin typeface="Verdana"/>
                <a:cs typeface="Verdana"/>
              </a:rPr>
              <a:t>o  </a:t>
            </a:r>
            <a:r>
              <a:rPr sz="2300" spc="110" dirty="0">
                <a:solidFill>
                  <a:srgbClr val="3D3337"/>
                </a:solidFill>
                <a:latin typeface="Verdana"/>
                <a:cs typeface="Verdana"/>
              </a:rPr>
              <a:t>finance</a:t>
            </a:r>
            <a:r>
              <a:rPr sz="2300" spc="-195" dirty="0">
                <a:solidFill>
                  <a:srgbClr val="3D3337"/>
                </a:solidFill>
                <a:latin typeface="Verdana"/>
                <a:cs typeface="Verdana"/>
              </a:rPr>
              <a:t> </a:t>
            </a:r>
            <a:r>
              <a:rPr sz="2300" spc="65" dirty="0">
                <a:solidFill>
                  <a:srgbClr val="3D3337"/>
                </a:solidFill>
                <a:latin typeface="Verdana"/>
                <a:cs typeface="Verdana"/>
              </a:rPr>
              <a:t>this</a:t>
            </a:r>
            <a:r>
              <a:rPr sz="2300" spc="-190" dirty="0">
                <a:solidFill>
                  <a:srgbClr val="3D3337"/>
                </a:solidFill>
                <a:latin typeface="Verdana"/>
                <a:cs typeface="Verdana"/>
              </a:rPr>
              <a:t> </a:t>
            </a:r>
            <a:r>
              <a:rPr sz="2300" spc="55" dirty="0">
                <a:solidFill>
                  <a:srgbClr val="3D3337"/>
                </a:solidFill>
                <a:latin typeface="Verdana"/>
                <a:cs typeface="Verdana"/>
              </a:rPr>
              <a:t>automation.</a:t>
            </a:r>
            <a:r>
              <a:rPr sz="2300" spc="-195" dirty="0">
                <a:solidFill>
                  <a:srgbClr val="3D3337"/>
                </a:solidFill>
                <a:latin typeface="Verdana"/>
                <a:cs typeface="Verdana"/>
              </a:rPr>
              <a:t> </a:t>
            </a:r>
            <a:r>
              <a:rPr sz="2300" spc="80" dirty="0">
                <a:solidFill>
                  <a:srgbClr val="3D3337"/>
                </a:solidFill>
                <a:latin typeface="Verdana"/>
                <a:cs typeface="Verdana"/>
              </a:rPr>
              <a:t>Payments</a:t>
            </a:r>
            <a:r>
              <a:rPr sz="2300" spc="-190" dirty="0">
                <a:solidFill>
                  <a:srgbClr val="3D3337"/>
                </a:solidFill>
                <a:latin typeface="Verdana"/>
                <a:cs typeface="Verdana"/>
              </a:rPr>
              <a:t> </a:t>
            </a:r>
            <a:r>
              <a:rPr sz="2300" spc="15" dirty="0">
                <a:solidFill>
                  <a:srgbClr val="3D3337"/>
                </a:solidFill>
                <a:latin typeface="Verdana"/>
                <a:cs typeface="Verdana"/>
              </a:rPr>
              <a:t>will </a:t>
            </a:r>
            <a:r>
              <a:rPr sz="2300" spc="-795" dirty="0">
                <a:solidFill>
                  <a:srgbClr val="3D3337"/>
                </a:solidFill>
                <a:latin typeface="Verdana"/>
                <a:cs typeface="Verdana"/>
              </a:rPr>
              <a:t> </a:t>
            </a:r>
            <a:r>
              <a:rPr sz="2300" spc="110" dirty="0">
                <a:solidFill>
                  <a:srgbClr val="3D3337"/>
                </a:solidFill>
                <a:latin typeface="Verdana"/>
                <a:cs typeface="Verdana"/>
              </a:rPr>
              <a:t>begin</a:t>
            </a:r>
            <a:r>
              <a:rPr sz="2300" spc="-190" dirty="0">
                <a:solidFill>
                  <a:srgbClr val="3D3337"/>
                </a:solidFill>
                <a:latin typeface="Verdana"/>
                <a:cs typeface="Verdana"/>
              </a:rPr>
              <a:t> </a:t>
            </a:r>
            <a:r>
              <a:rPr sz="2300" spc="30" dirty="0">
                <a:solidFill>
                  <a:srgbClr val="3D3337"/>
                </a:solidFill>
                <a:latin typeface="Verdana"/>
                <a:cs typeface="Verdana"/>
              </a:rPr>
              <a:t>in</a:t>
            </a:r>
            <a:r>
              <a:rPr sz="2300" spc="-185" dirty="0">
                <a:solidFill>
                  <a:srgbClr val="3D3337"/>
                </a:solidFill>
                <a:latin typeface="Verdana"/>
                <a:cs typeface="Verdana"/>
              </a:rPr>
              <a:t> </a:t>
            </a:r>
            <a:r>
              <a:rPr sz="2300" spc="105" dirty="0">
                <a:solidFill>
                  <a:srgbClr val="3D3337"/>
                </a:solidFill>
                <a:latin typeface="Verdana"/>
                <a:cs typeface="Verdana"/>
              </a:rPr>
              <a:t>the</a:t>
            </a:r>
            <a:r>
              <a:rPr sz="2300" spc="-190" dirty="0">
                <a:solidFill>
                  <a:srgbClr val="3D3337"/>
                </a:solidFill>
                <a:latin typeface="Verdana"/>
                <a:cs typeface="Verdana"/>
              </a:rPr>
              <a:t> </a:t>
            </a:r>
            <a:r>
              <a:rPr sz="2300" spc="80" dirty="0">
                <a:solidFill>
                  <a:srgbClr val="3D3337"/>
                </a:solidFill>
                <a:latin typeface="Verdana"/>
                <a:cs typeface="Verdana"/>
              </a:rPr>
              <a:t>third</a:t>
            </a:r>
            <a:r>
              <a:rPr sz="2300" spc="-185" dirty="0">
                <a:solidFill>
                  <a:srgbClr val="3D3337"/>
                </a:solidFill>
                <a:latin typeface="Verdana"/>
                <a:cs typeface="Verdana"/>
              </a:rPr>
              <a:t> </a:t>
            </a:r>
            <a:r>
              <a:rPr sz="2300" spc="-25" dirty="0">
                <a:solidFill>
                  <a:srgbClr val="3D3337"/>
                </a:solidFill>
                <a:latin typeface="Verdana"/>
                <a:cs typeface="Verdana"/>
              </a:rPr>
              <a:t>year.</a:t>
            </a:r>
            <a:endParaRPr sz="2300">
              <a:latin typeface="Verdana"/>
              <a:cs typeface="Verdana"/>
            </a:endParaRPr>
          </a:p>
        </p:txBody>
      </p:sp>
      <p:sp>
        <p:nvSpPr>
          <p:cNvPr id="26" name="object 26"/>
          <p:cNvSpPr txBox="1">
            <a:spLocks noGrp="1"/>
          </p:cNvSpPr>
          <p:nvPr>
            <p:ph type="title"/>
          </p:nvPr>
        </p:nvSpPr>
        <p:spPr>
          <a:xfrm>
            <a:off x="2623873" y="556225"/>
            <a:ext cx="13230225" cy="1208405"/>
          </a:xfrm>
          <a:prstGeom prst="rect">
            <a:avLst/>
          </a:prstGeom>
        </p:spPr>
        <p:txBody>
          <a:bodyPr vert="horz" wrap="square" lIns="0" tIns="13970" rIns="0" bIns="0" rtlCol="0">
            <a:spAutoFit/>
          </a:bodyPr>
          <a:lstStyle/>
          <a:p>
            <a:pPr marL="12700">
              <a:lnSpc>
                <a:spcPct val="100000"/>
              </a:lnSpc>
              <a:spcBef>
                <a:spcPts val="110"/>
              </a:spcBef>
            </a:pPr>
            <a:r>
              <a:rPr sz="7750" spc="295" dirty="0">
                <a:latin typeface="Arial"/>
                <a:cs typeface="Arial"/>
              </a:rPr>
              <a:t>FINANCIAL</a:t>
            </a:r>
            <a:r>
              <a:rPr sz="7750" spc="-425" dirty="0">
                <a:latin typeface="Arial"/>
                <a:cs typeface="Arial"/>
              </a:rPr>
              <a:t> </a:t>
            </a:r>
            <a:r>
              <a:rPr sz="7750" spc="190" dirty="0">
                <a:latin typeface="Arial"/>
                <a:cs typeface="Arial"/>
              </a:rPr>
              <a:t>PROJECTIONS</a:t>
            </a:r>
            <a:endParaRPr sz="7750">
              <a:latin typeface="Arial"/>
              <a:cs typeface="Arial"/>
            </a:endParaRPr>
          </a:p>
        </p:txBody>
      </p:sp>
      <p:sp>
        <p:nvSpPr>
          <p:cNvPr id="27" name="object 27"/>
          <p:cNvSpPr/>
          <p:nvPr/>
        </p:nvSpPr>
        <p:spPr>
          <a:xfrm>
            <a:off x="12708551" y="8366360"/>
            <a:ext cx="386080" cy="466725"/>
          </a:xfrm>
          <a:custGeom>
            <a:avLst/>
            <a:gdLst/>
            <a:ahLst/>
            <a:cxnLst/>
            <a:rect l="l" t="t" r="r" b="b"/>
            <a:pathLst>
              <a:path w="386080" h="466725">
                <a:moveTo>
                  <a:pt x="0" y="0"/>
                </a:moveTo>
                <a:lnTo>
                  <a:pt x="385762" y="0"/>
                </a:lnTo>
                <a:lnTo>
                  <a:pt x="385762" y="466434"/>
                </a:lnTo>
                <a:lnTo>
                  <a:pt x="0" y="466434"/>
                </a:lnTo>
                <a:lnTo>
                  <a:pt x="0" y="0"/>
                </a:lnTo>
                <a:close/>
              </a:path>
            </a:pathLst>
          </a:custGeom>
          <a:solidFill>
            <a:srgbClr val="AB5329"/>
          </a:solidFill>
        </p:spPr>
        <p:txBody>
          <a:bodyPr wrap="square" lIns="0" tIns="0" rIns="0" bIns="0" rtlCol="0"/>
          <a:lstStyle/>
          <a:p>
            <a:endParaRPr/>
          </a:p>
        </p:txBody>
      </p:sp>
      <p:sp>
        <p:nvSpPr>
          <p:cNvPr id="28" name="object 28"/>
          <p:cNvSpPr txBox="1"/>
          <p:nvPr/>
        </p:nvSpPr>
        <p:spPr>
          <a:xfrm>
            <a:off x="13190743" y="6756627"/>
            <a:ext cx="3616960" cy="2014855"/>
          </a:xfrm>
          <a:prstGeom prst="rect">
            <a:avLst/>
          </a:prstGeom>
        </p:spPr>
        <p:txBody>
          <a:bodyPr vert="horz" wrap="square" lIns="0" tIns="16510" rIns="0" bIns="0" rtlCol="0">
            <a:spAutoFit/>
          </a:bodyPr>
          <a:lstStyle/>
          <a:p>
            <a:pPr marL="12700">
              <a:lnSpc>
                <a:spcPct val="100000"/>
              </a:lnSpc>
              <a:spcBef>
                <a:spcPts val="130"/>
              </a:spcBef>
            </a:pPr>
            <a:r>
              <a:rPr sz="2300" b="1" u="heavy" spc="-15" dirty="0">
                <a:solidFill>
                  <a:srgbClr val="3D3337"/>
                </a:solidFill>
                <a:uFill>
                  <a:solidFill>
                    <a:srgbClr val="3D3337"/>
                  </a:solidFill>
                </a:uFill>
                <a:latin typeface="Verdana"/>
                <a:cs typeface="Verdana"/>
              </a:rPr>
              <a:t>Ke</a:t>
            </a:r>
            <a:r>
              <a:rPr sz="2300" b="1" spc="-15" dirty="0">
                <a:solidFill>
                  <a:srgbClr val="3D3337"/>
                </a:solidFill>
                <a:latin typeface="Verdana"/>
                <a:cs typeface="Verdana"/>
              </a:rPr>
              <a:t>y</a:t>
            </a:r>
            <a:endParaRPr sz="2300">
              <a:latin typeface="Verdana"/>
              <a:cs typeface="Verdana"/>
            </a:endParaRPr>
          </a:p>
          <a:p>
            <a:pPr marL="104139">
              <a:lnSpc>
                <a:spcPct val="100000"/>
              </a:lnSpc>
              <a:spcBef>
                <a:spcPts val="2675"/>
              </a:spcBef>
            </a:pPr>
            <a:r>
              <a:rPr sz="2300" spc="-25" dirty="0">
                <a:solidFill>
                  <a:srgbClr val="3D3337"/>
                </a:solidFill>
                <a:latin typeface="Verdana"/>
                <a:cs typeface="Verdana"/>
              </a:rPr>
              <a:t>F</a:t>
            </a:r>
            <a:r>
              <a:rPr sz="2300" spc="70" dirty="0">
                <a:solidFill>
                  <a:srgbClr val="3D3337"/>
                </a:solidFill>
                <a:latin typeface="Verdana"/>
                <a:cs typeface="Verdana"/>
              </a:rPr>
              <a:t>u</a:t>
            </a:r>
            <a:r>
              <a:rPr sz="2300" spc="80" dirty="0">
                <a:solidFill>
                  <a:srgbClr val="3D3337"/>
                </a:solidFill>
                <a:latin typeface="Verdana"/>
                <a:cs typeface="Verdana"/>
              </a:rPr>
              <a:t>n</a:t>
            </a:r>
            <a:r>
              <a:rPr sz="2300" spc="195" dirty="0">
                <a:solidFill>
                  <a:srgbClr val="3D3337"/>
                </a:solidFill>
                <a:latin typeface="Verdana"/>
                <a:cs typeface="Verdana"/>
              </a:rPr>
              <a:t>d</a:t>
            </a:r>
            <a:r>
              <a:rPr sz="2300" spc="-25" dirty="0">
                <a:solidFill>
                  <a:srgbClr val="3D3337"/>
                </a:solidFill>
                <a:latin typeface="Verdana"/>
                <a:cs typeface="Verdana"/>
              </a:rPr>
              <a:t>i</a:t>
            </a:r>
            <a:r>
              <a:rPr sz="2300" spc="80" dirty="0">
                <a:solidFill>
                  <a:srgbClr val="3D3337"/>
                </a:solidFill>
                <a:latin typeface="Verdana"/>
                <a:cs typeface="Verdana"/>
              </a:rPr>
              <a:t>n</a:t>
            </a:r>
            <a:r>
              <a:rPr sz="2300" spc="165" dirty="0">
                <a:solidFill>
                  <a:srgbClr val="3D3337"/>
                </a:solidFill>
                <a:latin typeface="Verdana"/>
                <a:cs typeface="Verdana"/>
              </a:rPr>
              <a:t>g</a:t>
            </a:r>
            <a:r>
              <a:rPr sz="2300" spc="-185" dirty="0">
                <a:solidFill>
                  <a:srgbClr val="3D3337"/>
                </a:solidFill>
                <a:latin typeface="Verdana"/>
                <a:cs typeface="Verdana"/>
              </a:rPr>
              <a:t> </a:t>
            </a:r>
            <a:r>
              <a:rPr sz="2300" spc="110" dirty="0">
                <a:solidFill>
                  <a:srgbClr val="3D3337"/>
                </a:solidFill>
                <a:latin typeface="Verdana"/>
                <a:cs typeface="Verdana"/>
              </a:rPr>
              <a:t>t</a:t>
            </a:r>
            <a:r>
              <a:rPr sz="2300" spc="-25" dirty="0">
                <a:solidFill>
                  <a:srgbClr val="3D3337"/>
                </a:solidFill>
                <a:latin typeface="Verdana"/>
                <a:cs typeface="Verdana"/>
              </a:rPr>
              <a:t>i</a:t>
            </a:r>
            <a:r>
              <a:rPr sz="2300" spc="150" dirty="0">
                <a:solidFill>
                  <a:srgbClr val="3D3337"/>
                </a:solidFill>
                <a:latin typeface="Verdana"/>
                <a:cs typeface="Verdana"/>
              </a:rPr>
              <a:t>m</a:t>
            </a:r>
            <a:r>
              <a:rPr sz="2300" spc="120" dirty="0">
                <a:solidFill>
                  <a:srgbClr val="3D3337"/>
                </a:solidFill>
                <a:latin typeface="Verdana"/>
                <a:cs typeface="Verdana"/>
              </a:rPr>
              <a:t>e</a:t>
            </a:r>
            <a:r>
              <a:rPr sz="2300" spc="-25" dirty="0">
                <a:solidFill>
                  <a:srgbClr val="3D3337"/>
                </a:solidFill>
                <a:latin typeface="Verdana"/>
                <a:cs typeface="Verdana"/>
              </a:rPr>
              <a:t>li</a:t>
            </a:r>
            <a:r>
              <a:rPr sz="2300" spc="80" dirty="0">
                <a:solidFill>
                  <a:srgbClr val="3D3337"/>
                </a:solidFill>
                <a:latin typeface="Verdana"/>
                <a:cs typeface="Verdana"/>
              </a:rPr>
              <a:t>n</a:t>
            </a:r>
            <a:r>
              <a:rPr sz="2300" spc="125" dirty="0">
                <a:solidFill>
                  <a:srgbClr val="3D3337"/>
                </a:solidFill>
                <a:latin typeface="Verdana"/>
                <a:cs typeface="Verdana"/>
              </a:rPr>
              <a:t>e</a:t>
            </a:r>
            <a:endParaRPr sz="2300">
              <a:latin typeface="Verdana"/>
              <a:cs typeface="Verdana"/>
            </a:endParaRPr>
          </a:p>
          <a:p>
            <a:pPr>
              <a:lnSpc>
                <a:spcPct val="100000"/>
              </a:lnSpc>
              <a:spcBef>
                <a:spcPts val="55"/>
              </a:spcBef>
            </a:pPr>
            <a:endParaRPr sz="3800">
              <a:latin typeface="Verdana"/>
              <a:cs typeface="Verdana"/>
            </a:endParaRPr>
          </a:p>
          <a:p>
            <a:pPr marL="104139">
              <a:lnSpc>
                <a:spcPct val="100000"/>
              </a:lnSpc>
            </a:pPr>
            <a:r>
              <a:rPr sz="2300" spc="300" dirty="0">
                <a:solidFill>
                  <a:srgbClr val="3D3337"/>
                </a:solidFill>
                <a:latin typeface="Verdana"/>
                <a:cs typeface="Verdana"/>
              </a:rPr>
              <a:t>C</a:t>
            </a:r>
            <a:r>
              <a:rPr sz="2300" spc="20" dirty="0">
                <a:solidFill>
                  <a:srgbClr val="3D3337"/>
                </a:solidFill>
                <a:latin typeface="Verdana"/>
                <a:cs typeface="Verdana"/>
              </a:rPr>
              <a:t>r</a:t>
            </a:r>
            <a:r>
              <a:rPr sz="2300" spc="120" dirty="0">
                <a:solidFill>
                  <a:srgbClr val="3D3337"/>
                </a:solidFill>
                <a:latin typeface="Verdana"/>
                <a:cs typeface="Verdana"/>
              </a:rPr>
              <a:t>e</a:t>
            </a:r>
            <a:r>
              <a:rPr sz="2300" spc="195" dirty="0">
                <a:solidFill>
                  <a:srgbClr val="3D3337"/>
                </a:solidFill>
                <a:latin typeface="Verdana"/>
                <a:cs typeface="Verdana"/>
              </a:rPr>
              <a:t>d</a:t>
            </a:r>
            <a:r>
              <a:rPr sz="2300" spc="-25" dirty="0">
                <a:solidFill>
                  <a:srgbClr val="3D3337"/>
                </a:solidFill>
                <a:latin typeface="Verdana"/>
                <a:cs typeface="Verdana"/>
              </a:rPr>
              <a:t>i</a:t>
            </a:r>
            <a:r>
              <a:rPr sz="2300" spc="114" dirty="0">
                <a:solidFill>
                  <a:srgbClr val="3D3337"/>
                </a:solidFill>
                <a:latin typeface="Verdana"/>
                <a:cs typeface="Verdana"/>
              </a:rPr>
              <a:t>t</a:t>
            </a:r>
            <a:r>
              <a:rPr sz="2300" spc="-185" dirty="0">
                <a:solidFill>
                  <a:srgbClr val="3D3337"/>
                </a:solidFill>
                <a:latin typeface="Verdana"/>
                <a:cs typeface="Verdana"/>
              </a:rPr>
              <a:t> </a:t>
            </a:r>
            <a:r>
              <a:rPr sz="2300" spc="20" dirty="0">
                <a:solidFill>
                  <a:srgbClr val="3D3337"/>
                </a:solidFill>
                <a:latin typeface="Verdana"/>
                <a:cs typeface="Verdana"/>
              </a:rPr>
              <a:t>r</a:t>
            </a:r>
            <a:r>
              <a:rPr sz="2300" spc="120" dirty="0">
                <a:solidFill>
                  <a:srgbClr val="3D3337"/>
                </a:solidFill>
                <a:latin typeface="Verdana"/>
                <a:cs typeface="Verdana"/>
              </a:rPr>
              <a:t>e</a:t>
            </a:r>
            <a:r>
              <a:rPr sz="2300" spc="195" dirty="0">
                <a:solidFill>
                  <a:srgbClr val="3D3337"/>
                </a:solidFill>
                <a:latin typeface="Verdana"/>
                <a:cs typeface="Verdana"/>
              </a:rPr>
              <a:t>p</a:t>
            </a:r>
            <a:r>
              <a:rPr sz="2300" spc="65" dirty="0">
                <a:solidFill>
                  <a:srgbClr val="3D3337"/>
                </a:solidFill>
                <a:latin typeface="Verdana"/>
                <a:cs typeface="Verdana"/>
              </a:rPr>
              <a:t>a</a:t>
            </a:r>
            <a:r>
              <a:rPr sz="2300" spc="-70" dirty="0">
                <a:solidFill>
                  <a:srgbClr val="3D3337"/>
                </a:solidFill>
                <a:latin typeface="Verdana"/>
                <a:cs typeface="Verdana"/>
              </a:rPr>
              <a:t>y</a:t>
            </a:r>
            <a:r>
              <a:rPr sz="2300" spc="150" dirty="0">
                <a:solidFill>
                  <a:srgbClr val="3D3337"/>
                </a:solidFill>
                <a:latin typeface="Verdana"/>
                <a:cs typeface="Verdana"/>
              </a:rPr>
              <a:t>m</a:t>
            </a:r>
            <a:r>
              <a:rPr sz="2300" spc="120" dirty="0">
                <a:solidFill>
                  <a:srgbClr val="3D3337"/>
                </a:solidFill>
                <a:latin typeface="Verdana"/>
                <a:cs typeface="Verdana"/>
              </a:rPr>
              <a:t>e</a:t>
            </a:r>
            <a:r>
              <a:rPr sz="2300" spc="80" dirty="0">
                <a:solidFill>
                  <a:srgbClr val="3D3337"/>
                </a:solidFill>
                <a:latin typeface="Verdana"/>
                <a:cs typeface="Verdana"/>
              </a:rPr>
              <a:t>n</a:t>
            </a:r>
            <a:r>
              <a:rPr sz="2300" spc="114" dirty="0">
                <a:solidFill>
                  <a:srgbClr val="3D3337"/>
                </a:solidFill>
                <a:latin typeface="Verdana"/>
                <a:cs typeface="Verdana"/>
              </a:rPr>
              <a:t>t</a:t>
            </a:r>
            <a:r>
              <a:rPr sz="2300" spc="-185" dirty="0">
                <a:solidFill>
                  <a:srgbClr val="3D3337"/>
                </a:solidFill>
                <a:latin typeface="Verdana"/>
                <a:cs typeface="Verdana"/>
              </a:rPr>
              <a:t> </a:t>
            </a:r>
            <a:r>
              <a:rPr sz="2300" spc="195" dirty="0">
                <a:solidFill>
                  <a:srgbClr val="3D3337"/>
                </a:solidFill>
                <a:latin typeface="Verdana"/>
                <a:cs typeface="Verdana"/>
              </a:rPr>
              <a:t>p</a:t>
            </a:r>
            <a:r>
              <a:rPr sz="2300" spc="-25" dirty="0">
                <a:solidFill>
                  <a:srgbClr val="3D3337"/>
                </a:solidFill>
                <a:latin typeface="Verdana"/>
                <a:cs typeface="Verdana"/>
              </a:rPr>
              <a:t>l</a:t>
            </a:r>
            <a:r>
              <a:rPr sz="2300" spc="65" dirty="0">
                <a:solidFill>
                  <a:srgbClr val="3D3337"/>
                </a:solidFill>
                <a:latin typeface="Verdana"/>
                <a:cs typeface="Verdana"/>
              </a:rPr>
              <a:t>a</a:t>
            </a:r>
            <a:r>
              <a:rPr sz="2300" spc="85" dirty="0">
                <a:solidFill>
                  <a:srgbClr val="3D3337"/>
                </a:solidFill>
                <a:latin typeface="Verdana"/>
                <a:cs typeface="Verdana"/>
              </a:rPr>
              <a:t>n</a:t>
            </a:r>
            <a:endParaRPr sz="2300">
              <a:latin typeface="Verdana"/>
              <a:cs typeface="Verdana"/>
            </a:endParaRPr>
          </a:p>
        </p:txBody>
      </p:sp>
    </p:spTree>
  </p:cSld>
  <p:clrMapOvr>
    <a:masterClrMapping/>
  </p:clrMapOvr>
  <mc:AlternateContent xmlns:mc="http://schemas.openxmlformats.org/markup-compatibility/2006" xmlns:p14="http://schemas.microsoft.com/office/powerpoint/2010/main">
    <mc:Choice Requires="p14">
      <p:transition spd="slow" p14:dur="2000" advTm="131185"/>
    </mc:Choice>
    <mc:Fallback xmlns="">
      <p:transition spd="slow" advTm="131185"/>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064966" y="5750954"/>
            <a:ext cx="1668145" cy="1668145"/>
          </a:xfrm>
          <a:custGeom>
            <a:avLst/>
            <a:gdLst/>
            <a:ahLst/>
            <a:cxnLst/>
            <a:rect l="l" t="t" r="r" b="b"/>
            <a:pathLst>
              <a:path w="1668145" h="1668145">
                <a:moveTo>
                  <a:pt x="833995" y="1667980"/>
                </a:moveTo>
                <a:lnTo>
                  <a:pt x="786665" y="1666660"/>
                </a:lnTo>
                <a:lnTo>
                  <a:pt x="740032" y="1662747"/>
                </a:lnTo>
                <a:lnTo>
                  <a:pt x="694162" y="1656310"/>
                </a:lnTo>
                <a:lnTo>
                  <a:pt x="649125" y="1647420"/>
                </a:lnTo>
                <a:lnTo>
                  <a:pt x="604993" y="1636148"/>
                </a:lnTo>
                <a:lnTo>
                  <a:pt x="561834" y="1622565"/>
                </a:lnTo>
                <a:lnTo>
                  <a:pt x="519720" y="1606740"/>
                </a:lnTo>
                <a:lnTo>
                  <a:pt x="478721" y="1588743"/>
                </a:lnTo>
                <a:lnTo>
                  <a:pt x="438908" y="1568647"/>
                </a:lnTo>
                <a:lnTo>
                  <a:pt x="400350" y="1546519"/>
                </a:lnTo>
                <a:lnTo>
                  <a:pt x="363119" y="1522432"/>
                </a:lnTo>
                <a:lnTo>
                  <a:pt x="327284" y="1496456"/>
                </a:lnTo>
                <a:lnTo>
                  <a:pt x="292917" y="1468660"/>
                </a:lnTo>
                <a:lnTo>
                  <a:pt x="260086" y="1439116"/>
                </a:lnTo>
                <a:lnTo>
                  <a:pt x="228864" y="1407894"/>
                </a:lnTo>
                <a:lnTo>
                  <a:pt x="199320" y="1375063"/>
                </a:lnTo>
                <a:lnTo>
                  <a:pt x="171524" y="1340696"/>
                </a:lnTo>
                <a:lnTo>
                  <a:pt x="145548" y="1304861"/>
                </a:lnTo>
                <a:lnTo>
                  <a:pt x="121461" y="1267630"/>
                </a:lnTo>
                <a:lnTo>
                  <a:pt x="99333" y="1229072"/>
                </a:lnTo>
                <a:lnTo>
                  <a:pt x="79237" y="1189259"/>
                </a:lnTo>
                <a:lnTo>
                  <a:pt x="61240" y="1148260"/>
                </a:lnTo>
                <a:lnTo>
                  <a:pt x="45415" y="1106146"/>
                </a:lnTo>
                <a:lnTo>
                  <a:pt x="31832" y="1062987"/>
                </a:lnTo>
                <a:lnTo>
                  <a:pt x="20560" y="1018855"/>
                </a:lnTo>
                <a:lnTo>
                  <a:pt x="11670" y="973818"/>
                </a:lnTo>
                <a:lnTo>
                  <a:pt x="5233" y="927948"/>
                </a:lnTo>
                <a:lnTo>
                  <a:pt x="1320" y="881316"/>
                </a:lnTo>
                <a:lnTo>
                  <a:pt x="0" y="833991"/>
                </a:lnTo>
                <a:lnTo>
                  <a:pt x="1320" y="786665"/>
                </a:lnTo>
                <a:lnTo>
                  <a:pt x="5233" y="740032"/>
                </a:lnTo>
                <a:lnTo>
                  <a:pt x="11670" y="694162"/>
                </a:lnTo>
                <a:lnTo>
                  <a:pt x="20560" y="649125"/>
                </a:lnTo>
                <a:lnTo>
                  <a:pt x="31832" y="604993"/>
                </a:lnTo>
                <a:lnTo>
                  <a:pt x="45415" y="561834"/>
                </a:lnTo>
                <a:lnTo>
                  <a:pt x="61240" y="519720"/>
                </a:lnTo>
                <a:lnTo>
                  <a:pt x="79237" y="478721"/>
                </a:lnTo>
                <a:lnTo>
                  <a:pt x="99333" y="438908"/>
                </a:lnTo>
                <a:lnTo>
                  <a:pt x="121461" y="400350"/>
                </a:lnTo>
                <a:lnTo>
                  <a:pt x="145548" y="363119"/>
                </a:lnTo>
                <a:lnTo>
                  <a:pt x="171524" y="327284"/>
                </a:lnTo>
                <a:lnTo>
                  <a:pt x="199320" y="292917"/>
                </a:lnTo>
                <a:lnTo>
                  <a:pt x="228864" y="260086"/>
                </a:lnTo>
                <a:lnTo>
                  <a:pt x="260086" y="228864"/>
                </a:lnTo>
                <a:lnTo>
                  <a:pt x="292917" y="199320"/>
                </a:lnTo>
                <a:lnTo>
                  <a:pt x="327284" y="171524"/>
                </a:lnTo>
                <a:lnTo>
                  <a:pt x="363119" y="145548"/>
                </a:lnTo>
                <a:lnTo>
                  <a:pt x="400350" y="121461"/>
                </a:lnTo>
                <a:lnTo>
                  <a:pt x="438908" y="99333"/>
                </a:lnTo>
                <a:lnTo>
                  <a:pt x="478721" y="79237"/>
                </a:lnTo>
                <a:lnTo>
                  <a:pt x="519720" y="61240"/>
                </a:lnTo>
                <a:lnTo>
                  <a:pt x="561834" y="45415"/>
                </a:lnTo>
                <a:lnTo>
                  <a:pt x="604993" y="31832"/>
                </a:lnTo>
                <a:lnTo>
                  <a:pt x="649125" y="20560"/>
                </a:lnTo>
                <a:lnTo>
                  <a:pt x="694162" y="11670"/>
                </a:lnTo>
                <a:lnTo>
                  <a:pt x="740032" y="5233"/>
                </a:lnTo>
                <a:lnTo>
                  <a:pt x="786665" y="1320"/>
                </a:lnTo>
                <a:lnTo>
                  <a:pt x="833990" y="0"/>
                </a:lnTo>
                <a:lnTo>
                  <a:pt x="881316" y="1320"/>
                </a:lnTo>
                <a:lnTo>
                  <a:pt x="927948" y="5233"/>
                </a:lnTo>
                <a:lnTo>
                  <a:pt x="973818" y="11670"/>
                </a:lnTo>
                <a:lnTo>
                  <a:pt x="1018855" y="20560"/>
                </a:lnTo>
                <a:lnTo>
                  <a:pt x="1062987" y="31832"/>
                </a:lnTo>
                <a:lnTo>
                  <a:pt x="1106146" y="45415"/>
                </a:lnTo>
                <a:lnTo>
                  <a:pt x="1148260" y="61240"/>
                </a:lnTo>
                <a:lnTo>
                  <a:pt x="1189259" y="79237"/>
                </a:lnTo>
                <a:lnTo>
                  <a:pt x="1229072" y="99333"/>
                </a:lnTo>
                <a:lnTo>
                  <a:pt x="1267630" y="121461"/>
                </a:lnTo>
                <a:lnTo>
                  <a:pt x="1304861" y="145548"/>
                </a:lnTo>
                <a:lnTo>
                  <a:pt x="1340696" y="171524"/>
                </a:lnTo>
                <a:lnTo>
                  <a:pt x="1375064" y="199320"/>
                </a:lnTo>
                <a:lnTo>
                  <a:pt x="1407894" y="228864"/>
                </a:lnTo>
                <a:lnTo>
                  <a:pt x="1439116" y="260086"/>
                </a:lnTo>
                <a:lnTo>
                  <a:pt x="1468661" y="292917"/>
                </a:lnTo>
                <a:lnTo>
                  <a:pt x="1496456" y="327284"/>
                </a:lnTo>
                <a:lnTo>
                  <a:pt x="1522433" y="363119"/>
                </a:lnTo>
                <a:lnTo>
                  <a:pt x="1546520" y="400350"/>
                </a:lnTo>
                <a:lnTo>
                  <a:pt x="1568647" y="438908"/>
                </a:lnTo>
                <a:lnTo>
                  <a:pt x="1588744" y="478721"/>
                </a:lnTo>
                <a:lnTo>
                  <a:pt x="1606740" y="519720"/>
                </a:lnTo>
                <a:lnTo>
                  <a:pt x="1622565" y="561834"/>
                </a:lnTo>
                <a:lnTo>
                  <a:pt x="1636149" y="604993"/>
                </a:lnTo>
                <a:lnTo>
                  <a:pt x="1647420" y="649125"/>
                </a:lnTo>
                <a:lnTo>
                  <a:pt x="1656310" y="694162"/>
                </a:lnTo>
                <a:lnTo>
                  <a:pt x="1662747" y="740032"/>
                </a:lnTo>
                <a:lnTo>
                  <a:pt x="1666661" y="786665"/>
                </a:lnTo>
                <a:lnTo>
                  <a:pt x="1667981" y="833990"/>
                </a:lnTo>
                <a:lnTo>
                  <a:pt x="1666661" y="881316"/>
                </a:lnTo>
                <a:lnTo>
                  <a:pt x="1662747" y="927948"/>
                </a:lnTo>
                <a:lnTo>
                  <a:pt x="1656310" y="973818"/>
                </a:lnTo>
                <a:lnTo>
                  <a:pt x="1647420" y="1018855"/>
                </a:lnTo>
                <a:lnTo>
                  <a:pt x="1636149" y="1062987"/>
                </a:lnTo>
                <a:lnTo>
                  <a:pt x="1622565" y="1106146"/>
                </a:lnTo>
                <a:lnTo>
                  <a:pt x="1606740" y="1148260"/>
                </a:lnTo>
                <a:lnTo>
                  <a:pt x="1588744" y="1189259"/>
                </a:lnTo>
                <a:lnTo>
                  <a:pt x="1568647" y="1229072"/>
                </a:lnTo>
                <a:lnTo>
                  <a:pt x="1546520" y="1267630"/>
                </a:lnTo>
                <a:lnTo>
                  <a:pt x="1522433" y="1304861"/>
                </a:lnTo>
                <a:lnTo>
                  <a:pt x="1496456" y="1340696"/>
                </a:lnTo>
                <a:lnTo>
                  <a:pt x="1468661" y="1375063"/>
                </a:lnTo>
                <a:lnTo>
                  <a:pt x="1439116" y="1407894"/>
                </a:lnTo>
                <a:lnTo>
                  <a:pt x="1407894" y="1439116"/>
                </a:lnTo>
                <a:lnTo>
                  <a:pt x="1375064" y="1468660"/>
                </a:lnTo>
                <a:lnTo>
                  <a:pt x="1340696" y="1496456"/>
                </a:lnTo>
                <a:lnTo>
                  <a:pt x="1304861" y="1522432"/>
                </a:lnTo>
                <a:lnTo>
                  <a:pt x="1267630" y="1546519"/>
                </a:lnTo>
                <a:lnTo>
                  <a:pt x="1229072" y="1568647"/>
                </a:lnTo>
                <a:lnTo>
                  <a:pt x="1189259" y="1588743"/>
                </a:lnTo>
                <a:lnTo>
                  <a:pt x="1148260" y="1606740"/>
                </a:lnTo>
                <a:lnTo>
                  <a:pt x="1106146" y="1622565"/>
                </a:lnTo>
                <a:lnTo>
                  <a:pt x="1062987" y="1636148"/>
                </a:lnTo>
                <a:lnTo>
                  <a:pt x="1018855" y="1647420"/>
                </a:lnTo>
                <a:lnTo>
                  <a:pt x="973818" y="1656310"/>
                </a:lnTo>
                <a:lnTo>
                  <a:pt x="927948" y="1662747"/>
                </a:lnTo>
                <a:lnTo>
                  <a:pt x="881316" y="1666660"/>
                </a:lnTo>
                <a:lnTo>
                  <a:pt x="833995" y="1667980"/>
                </a:lnTo>
                <a:close/>
              </a:path>
            </a:pathLst>
          </a:custGeom>
          <a:solidFill>
            <a:srgbClr val="AB5329"/>
          </a:solidFill>
        </p:spPr>
        <p:txBody>
          <a:bodyPr wrap="square" lIns="0" tIns="0" rIns="0" bIns="0" rtlCol="0"/>
          <a:lstStyle/>
          <a:p>
            <a:endParaRPr/>
          </a:p>
        </p:txBody>
      </p:sp>
      <p:sp>
        <p:nvSpPr>
          <p:cNvPr id="3" name="object 3"/>
          <p:cNvSpPr/>
          <p:nvPr/>
        </p:nvSpPr>
        <p:spPr>
          <a:xfrm>
            <a:off x="5444627" y="5750954"/>
            <a:ext cx="1668145" cy="1668145"/>
          </a:xfrm>
          <a:custGeom>
            <a:avLst/>
            <a:gdLst/>
            <a:ahLst/>
            <a:cxnLst/>
            <a:rect l="l" t="t" r="r" b="b"/>
            <a:pathLst>
              <a:path w="1668145" h="1668145">
                <a:moveTo>
                  <a:pt x="833995" y="1667980"/>
                </a:moveTo>
                <a:lnTo>
                  <a:pt x="786664" y="1666660"/>
                </a:lnTo>
                <a:lnTo>
                  <a:pt x="740031" y="1662747"/>
                </a:lnTo>
                <a:lnTo>
                  <a:pt x="694162" y="1656310"/>
                </a:lnTo>
                <a:lnTo>
                  <a:pt x="649125" y="1647420"/>
                </a:lnTo>
                <a:lnTo>
                  <a:pt x="604992" y="1636148"/>
                </a:lnTo>
                <a:lnTo>
                  <a:pt x="561834" y="1622565"/>
                </a:lnTo>
                <a:lnTo>
                  <a:pt x="519720" y="1606740"/>
                </a:lnTo>
                <a:lnTo>
                  <a:pt x="478721" y="1588743"/>
                </a:lnTo>
                <a:lnTo>
                  <a:pt x="438908" y="1568647"/>
                </a:lnTo>
                <a:lnTo>
                  <a:pt x="400350" y="1546519"/>
                </a:lnTo>
                <a:lnTo>
                  <a:pt x="363119" y="1522432"/>
                </a:lnTo>
                <a:lnTo>
                  <a:pt x="327284" y="1496456"/>
                </a:lnTo>
                <a:lnTo>
                  <a:pt x="292916" y="1468660"/>
                </a:lnTo>
                <a:lnTo>
                  <a:pt x="260086" y="1439116"/>
                </a:lnTo>
                <a:lnTo>
                  <a:pt x="228864" y="1407894"/>
                </a:lnTo>
                <a:lnTo>
                  <a:pt x="199320" y="1375063"/>
                </a:lnTo>
                <a:lnTo>
                  <a:pt x="171524" y="1340696"/>
                </a:lnTo>
                <a:lnTo>
                  <a:pt x="145548" y="1304861"/>
                </a:lnTo>
                <a:lnTo>
                  <a:pt x="121461" y="1267630"/>
                </a:lnTo>
                <a:lnTo>
                  <a:pt x="99333" y="1229072"/>
                </a:lnTo>
                <a:lnTo>
                  <a:pt x="79236" y="1189259"/>
                </a:lnTo>
                <a:lnTo>
                  <a:pt x="61240" y="1148260"/>
                </a:lnTo>
                <a:lnTo>
                  <a:pt x="45415" y="1106146"/>
                </a:lnTo>
                <a:lnTo>
                  <a:pt x="31831" y="1062987"/>
                </a:lnTo>
                <a:lnTo>
                  <a:pt x="20560" y="1018855"/>
                </a:lnTo>
                <a:lnTo>
                  <a:pt x="11670" y="973818"/>
                </a:lnTo>
                <a:lnTo>
                  <a:pt x="5233" y="927948"/>
                </a:lnTo>
                <a:lnTo>
                  <a:pt x="1320" y="881316"/>
                </a:lnTo>
                <a:lnTo>
                  <a:pt x="0" y="833986"/>
                </a:lnTo>
                <a:lnTo>
                  <a:pt x="1320" y="786665"/>
                </a:lnTo>
                <a:lnTo>
                  <a:pt x="5233" y="740032"/>
                </a:lnTo>
                <a:lnTo>
                  <a:pt x="11670" y="694162"/>
                </a:lnTo>
                <a:lnTo>
                  <a:pt x="20560" y="649125"/>
                </a:lnTo>
                <a:lnTo>
                  <a:pt x="31831" y="604993"/>
                </a:lnTo>
                <a:lnTo>
                  <a:pt x="45415" y="561834"/>
                </a:lnTo>
                <a:lnTo>
                  <a:pt x="61240" y="519720"/>
                </a:lnTo>
                <a:lnTo>
                  <a:pt x="79236" y="478721"/>
                </a:lnTo>
                <a:lnTo>
                  <a:pt x="99333" y="438908"/>
                </a:lnTo>
                <a:lnTo>
                  <a:pt x="121461" y="400350"/>
                </a:lnTo>
                <a:lnTo>
                  <a:pt x="145548" y="363119"/>
                </a:lnTo>
                <a:lnTo>
                  <a:pt x="171524" y="327284"/>
                </a:lnTo>
                <a:lnTo>
                  <a:pt x="199320" y="292917"/>
                </a:lnTo>
                <a:lnTo>
                  <a:pt x="228864" y="260086"/>
                </a:lnTo>
                <a:lnTo>
                  <a:pt x="260086" y="228864"/>
                </a:lnTo>
                <a:lnTo>
                  <a:pt x="292916" y="199320"/>
                </a:lnTo>
                <a:lnTo>
                  <a:pt x="327284" y="171524"/>
                </a:lnTo>
                <a:lnTo>
                  <a:pt x="363119" y="145548"/>
                </a:lnTo>
                <a:lnTo>
                  <a:pt x="400350" y="121461"/>
                </a:lnTo>
                <a:lnTo>
                  <a:pt x="438908" y="99333"/>
                </a:lnTo>
                <a:lnTo>
                  <a:pt x="478721" y="79237"/>
                </a:lnTo>
                <a:lnTo>
                  <a:pt x="519720" y="61240"/>
                </a:lnTo>
                <a:lnTo>
                  <a:pt x="561834" y="45415"/>
                </a:lnTo>
                <a:lnTo>
                  <a:pt x="604992" y="31832"/>
                </a:lnTo>
                <a:lnTo>
                  <a:pt x="649125" y="20560"/>
                </a:lnTo>
                <a:lnTo>
                  <a:pt x="694162" y="11670"/>
                </a:lnTo>
                <a:lnTo>
                  <a:pt x="740031" y="5233"/>
                </a:lnTo>
                <a:lnTo>
                  <a:pt x="786664" y="1320"/>
                </a:lnTo>
                <a:lnTo>
                  <a:pt x="833990" y="0"/>
                </a:lnTo>
                <a:lnTo>
                  <a:pt x="881315" y="1320"/>
                </a:lnTo>
                <a:lnTo>
                  <a:pt x="927948" y="5233"/>
                </a:lnTo>
                <a:lnTo>
                  <a:pt x="973818" y="11670"/>
                </a:lnTo>
                <a:lnTo>
                  <a:pt x="1018855" y="20560"/>
                </a:lnTo>
                <a:lnTo>
                  <a:pt x="1062987" y="31832"/>
                </a:lnTo>
                <a:lnTo>
                  <a:pt x="1106146" y="45415"/>
                </a:lnTo>
                <a:lnTo>
                  <a:pt x="1148260" y="61240"/>
                </a:lnTo>
                <a:lnTo>
                  <a:pt x="1189259" y="79237"/>
                </a:lnTo>
                <a:lnTo>
                  <a:pt x="1229072" y="99333"/>
                </a:lnTo>
                <a:lnTo>
                  <a:pt x="1267630" y="121461"/>
                </a:lnTo>
                <a:lnTo>
                  <a:pt x="1304861" y="145548"/>
                </a:lnTo>
                <a:lnTo>
                  <a:pt x="1340696" y="171524"/>
                </a:lnTo>
                <a:lnTo>
                  <a:pt x="1375064" y="199320"/>
                </a:lnTo>
                <a:lnTo>
                  <a:pt x="1407894" y="228864"/>
                </a:lnTo>
                <a:lnTo>
                  <a:pt x="1439116" y="260086"/>
                </a:lnTo>
                <a:lnTo>
                  <a:pt x="1468661" y="292917"/>
                </a:lnTo>
                <a:lnTo>
                  <a:pt x="1496456" y="327284"/>
                </a:lnTo>
                <a:lnTo>
                  <a:pt x="1522433" y="363119"/>
                </a:lnTo>
                <a:lnTo>
                  <a:pt x="1546520" y="400350"/>
                </a:lnTo>
                <a:lnTo>
                  <a:pt x="1568647" y="438908"/>
                </a:lnTo>
                <a:lnTo>
                  <a:pt x="1588744" y="478721"/>
                </a:lnTo>
                <a:lnTo>
                  <a:pt x="1606740" y="519720"/>
                </a:lnTo>
                <a:lnTo>
                  <a:pt x="1622565" y="561834"/>
                </a:lnTo>
                <a:lnTo>
                  <a:pt x="1636149" y="604993"/>
                </a:lnTo>
                <a:lnTo>
                  <a:pt x="1647420" y="649125"/>
                </a:lnTo>
                <a:lnTo>
                  <a:pt x="1656310" y="694162"/>
                </a:lnTo>
                <a:lnTo>
                  <a:pt x="1662747" y="740032"/>
                </a:lnTo>
                <a:lnTo>
                  <a:pt x="1666660" y="786665"/>
                </a:lnTo>
                <a:lnTo>
                  <a:pt x="1667981" y="833990"/>
                </a:lnTo>
                <a:lnTo>
                  <a:pt x="1666660" y="881316"/>
                </a:lnTo>
                <a:lnTo>
                  <a:pt x="1662747" y="927948"/>
                </a:lnTo>
                <a:lnTo>
                  <a:pt x="1656310" y="973818"/>
                </a:lnTo>
                <a:lnTo>
                  <a:pt x="1647420" y="1018855"/>
                </a:lnTo>
                <a:lnTo>
                  <a:pt x="1636149" y="1062987"/>
                </a:lnTo>
                <a:lnTo>
                  <a:pt x="1622565" y="1106146"/>
                </a:lnTo>
                <a:lnTo>
                  <a:pt x="1606740" y="1148260"/>
                </a:lnTo>
                <a:lnTo>
                  <a:pt x="1588744" y="1189259"/>
                </a:lnTo>
                <a:lnTo>
                  <a:pt x="1568647" y="1229072"/>
                </a:lnTo>
                <a:lnTo>
                  <a:pt x="1546520" y="1267630"/>
                </a:lnTo>
                <a:lnTo>
                  <a:pt x="1522433" y="1304861"/>
                </a:lnTo>
                <a:lnTo>
                  <a:pt x="1496456" y="1340696"/>
                </a:lnTo>
                <a:lnTo>
                  <a:pt x="1468661" y="1375063"/>
                </a:lnTo>
                <a:lnTo>
                  <a:pt x="1439116" y="1407894"/>
                </a:lnTo>
                <a:lnTo>
                  <a:pt x="1407894" y="1439116"/>
                </a:lnTo>
                <a:lnTo>
                  <a:pt x="1375064" y="1468660"/>
                </a:lnTo>
                <a:lnTo>
                  <a:pt x="1340696" y="1496456"/>
                </a:lnTo>
                <a:lnTo>
                  <a:pt x="1304861" y="1522432"/>
                </a:lnTo>
                <a:lnTo>
                  <a:pt x="1267630" y="1546519"/>
                </a:lnTo>
                <a:lnTo>
                  <a:pt x="1229072" y="1568647"/>
                </a:lnTo>
                <a:lnTo>
                  <a:pt x="1189259" y="1588743"/>
                </a:lnTo>
                <a:lnTo>
                  <a:pt x="1148260" y="1606740"/>
                </a:lnTo>
                <a:lnTo>
                  <a:pt x="1106146" y="1622565"/>
                </a:lnTo>
                <a:lnTo>
                  <a:pt x="1062987" y="1636148"/>
                </a:lnTo>
                <a:lnTo>
                  <a:pt x="1018855" y="1647420"/>
                </a:lnTo>
                <a:lnTo>
                  <a:pt x="973818" y="1656310"/>
                </a:lnTo>
                <a:lnTo>
                  <a:pt x="927948" y="1662747"/>
                </a:lnTo>
                <a:lnTo>
                  <a:pt x="881315" y="1666660"/>
                </a:lnTo>
                <a:lnTo>
                  <a:pt x="833995" y="1667980"/>
                </a:lnTo>
                <a:close/>
              </a:path>
            </a:pathLst>
          </a:custGeom>
          <a:solidFill>
            <a:srgbClr val="AB5329"/>
          </a:solidFill>
        </p:spPr>
        <p:txBody>
          <a:bodyPr wrap="square" lIns="0" tIns="0" rIns="0" bIns="0" rtlCol="0"/>
          <a:lstStyle/>
          <a:p>
            <a:endParaRPr/>
          </a:p>
        </p:txBody>
      </p:sp>
      <p:sp>
        <p:nvSpPr>
          <p:cNvPr id="4" name="object 4"/>
          <p:cNvSpPr/>
          <p:nvPr/>
        </p:nvSpPr>
        <p:spPr>
          <a:xfrm>
            <a:off x="8824288" y="5750954"/>
            <a:ext cx="1668145" cy="1668145"/>
          </a:xfrm>
          <a:custGeom>
            <a:avLst/>
            <a:gdLst/>
            <a:ahLst/>
            <a:cxnLst/>
            <a:rect l="l" t="t" r="r" b="b"/>
            <a:pathLst>
              <a:path w="1668145" h="1668145">
                <a:moveTo>
                  <a:pt x="833995" y="1667980"/>
                </a:moveTo>
                <a:lnTo>
                  <a:pt x="786664" y="1666660"/>
                </a:lnTo>
                <a:lnTo>
                  <a:pt x="740031" y="1662747"/>
                </a:lnTo>
                <a:lnTo>
                  <a:pt x="694162" y="1656310"/>
                </a:lnTo>
                <a:lnTo>
                  <a:pt x="649125" y="1647420"/>
                </a:lnTo>
                <a:lnTo>
                  <a:pt x="604992" y="1636148"/>
                </a:lnTo>
                <a:lnTo>
                  <a:pt x="561834" y="1622565"/>
                </a:lnTo>
                <a:lnTo>
                  <a:pt x="519720" y="1606740"/>
                </a:lnTo>
                <a:lnTo>
                  <a:pt x="478721" y="1588743"/>
                </a:lnTo>
                <a:lnTo>
                  <a:pt x="438908" y="1568647"/>
                </a:lnTo>
                <a:lnTo>
                  <a:pt x="400350" y="1546519"/>
                </a:lnTo>
                <a:lnTo>
                  <a:pt x="363119" y="1522432"/>
                </a:lnTo>
                <a:lnTo>
                  <a:pt x="327284" y="1496456"/>
                </a:lnTo>
                <a:lnTo>
                  <a:pt x="292916" y="1468660"/>
                </a:lnTo>
                <a:lnTo>
                  <a:pt x="260086" y="1439116"/>
                </a:lnTo>
                <a:lnTo>
                  <a:pt x="228864" y="1407894"/>
                </a:lnTo>
                <a:lnTo>
                  <a:pt x="199320" y="1375063"/>
                </a:lnTo>
                <a:lnTo>
                  <a:pt x="171524" y="1340696"/>
                </a:lnTo>
                <a:lnTo>
                  <a:pt x="145547" y="1304861"/>
                </a:lnTo>
                <a:lnTo>
                  <a:pt x="121460" y="1267630"/>
                </a:lnTo>
                <a:lnTo>
                  <a:pt x="99333" y="1229072"/>
                </a:lnTo>
                <a:lnTo>
                  <a:pt x="79236" y="1189259"/>
                </a:lnTo>
                <a:lnTo>
                  <a:pt x="61240" y="1148260"/>
                </a:lnTo>
                <a:lnTo>
                  <a:pt x="45415" y="1106146"/>
                </a:lnTo>
                <a:lnTo>
                  <a:pt x="31831" y="1062987"/>
                </a:lnTo>
                <a:lnTo>
                  <a:pt x="20560" y="1018855"/>
                </a:lnTo>
                <a:lnTo>
                  <a:pt x="11670" y="973818"/>
                </a:lnTo>
                <a:lnTo>
                  <a:pt x="5233" y="927948"/>
                </a:lnTo>
                <a:lnTo>
                  <a:pt x="1320" y="881316"/>
                </a:lnTo>
                <a:lnTo>
                  <a:pt x="0" y="833985"/>
                </a:lnTo>
                <a:lnTo>
                  <a:pt x="1320" y="786665"/>
                </a:lnTo>
                <a:lnTo>
                  <a:pt x="5233" y="740032"/>
                </a:lnTo>
                <a:lnTo>
                  <a:pt x="11670" y="694162"/>
                </a:lnTo>
                <a:lnTo>
                  <a:pt x="20560" y="649125"/>
                </a:lnTo>
                <a:lnTo>
                  <a:pt x="31831" y="604993"/>
                </a:lnTo>
                <a:lnTo>
                  <a:pt x="45415" y="561834"/>
                </a:lnTo>
                <a:lnTo>
                  <a:pt x="61240" y="519720"/>
                </a:lnTo>
                <a:lnTo>
                  <a:pt x="79236" y="478721"/>
                </a:lnTo>
                <a:lnTo>
                  <a:pt x="99333" y="438908"/>
                </a:lnTo>
                <a:lnTo>
                  <a:pt x="121460" y="400350"/>
                </a:lnTo>
                <a:lnTo>
                  <a:pt x="145547" y="363119"/>
                </a:lnTo>
                <a:lnTo>
                  <a:pt x="171524" y="327284"/>
                </a:lnTo>
                <a:lnTo>
                  <a:pt x="199320" y="292917"/>
                </a:lnTo>
                <a:lnTo>
                  <a:pt x="228864" y="260086"/>
                </a:lnTo>
                <a:lnTo>
                  <a:pt x="260086" y="228864"/>
                </a:lnTo>
                <a:lnTo>
                  <a:pt x="292916" y="199320"/>
                </a:lnTo>
                <a:lnTo>
                  <a:pt x="327284" y="171524"/>
                </a:lnTo>
                <a:lnTo>
                  <a:pt x="363119" y="145548"/>
                </a:lnTo>
                <a:lnTo>
                  <a:pt x="400350" y="121461"/>
                </a:lnTo>
                <a:lnTo>
                  <a:pt x="438908" y="99333"/>
                </a:lnTo>
                <a:lnTo>
                  <a:pt x="478721" y="79237"/>
                </a:lnTo>
                <a:lnTo>
                  <a:pt x="519720" y="61240"/>
                </a:lnTo>
                <a:lnTo>
                  <a:pt x="561834" y="45415"/>
                </a:lnTo>
                <a:lnTo>
                  <a:pt x="604992" y="31832"/>
                </a:lnTo>
                <a:lnTo>
                  <a:pt x="649125" y="20560"/>
                </a:lnTo>
                <a:lnTo>
                  <a:pt x="694162" y="11670"/>
                </a:lnTo>
                <a:lnTo>
                  <a:pt x="740031" y="5233"/>
                </a:lnTo>
                <a:lnTo>
                  <a:pt x="786664" y="1320"/>
                </a:lnTo>
                <a:lnTo>
                  <a:pt x="833990" y="0"/>
                </a:lnTo>
                <a:lnTo>
                  <a:pt x="881315" y="1320"/>
                </a:lnTo>
                <a:lnTo>
                  <a:pt x="927948" y="5233"/>
                </a:lnTo>
                <a:lnTo>
                  <a:pt x="973818" y="11670"/>
                </a:lnTo>
                <a:lnTo>
                  <a:pt x="1018855" y="20560"/>
                </a:lnTo>
                <a:lnTo>
                  <a:pt x="1062987" y="31832"/>
                </a:lnTo>
                <a:lnTo>
                  <a:pt x="1106146" y="45415"/>
                </a:lnTo>
                <a:lnTo>
                  <a:pt x="1148260" y="61240"/>
                </a:lnTo>
                <a:lnTo>
                  <a:pt x="1189259" y="79237"/>
                </a:lnTo>
                <a:lnTo>
                  <a:pt x="1229072" y="99333"/>
                </a:lnTo>
                <a:lnTo>
                  <a:pt x="1267630" y="121461"/>
                </a:lnTo>
                <a:lnTo>
                  <a:pt x="1304861" y="145548"/>
                </a:lnTo>
                <a:lnTo>
                  <a:pt x="1340696" y="171524"/>
                </a:lnTo>
                <a:lnTo>
                  <a:pt x="1375064" y="199320"/>
                </a:lnTo>
                <a:lnTo>
                  <a:pt x="1407894" y="228864"/>
                </a:lnTo>
                <a:lnTo>
                  <a:pt x="1439116" y="260086"/>
                </a:lnTo>
                <a:lnTo>
                  <a:pt x="1468660" y="292917"/>
                </a:lnTo>
                <a:lnTo>
                  <a:pt x="1496456" y="327284"/>
                </a:lnTo>
                <a:lnTo>
                  <a:pt x="1522432" y="363119"/>
                </a:lnTo>
                <a:lnTo>
                  <a:pt x="1546520" y="400350"/>
                </a:lnTo>
                <a:lnTo>
                  <a:pt x="1568647" y="438908"/>
                </a:lnTo>
                <a:lnTo>
                  <a:pt x="1588744" y="478721"/>
                </a:lnTo>
                <a:lnTo>
                  <a:pt x="1606740" y="519720"/>
                </a:lnTo>
                <a:lnTo>
                  <a:pt x="1622565" y="561834"/>
                </a:lnTo>
                <a:lnTo>
                  <a:pt x="1636149" y="604993"/>
                </a:lnTo>
                <a:lnTo>
                  <a:pt x="1647420" y="649125"/>
                </a:lnTo>
                <a:lnTo>
                  <a:pt x="1656310" y="694162"/>
                </a:lnTo>
                <a:lnTo>
                  <a:pt x="1662747" y="740032"/>
                </a:lnTo>
                <a:lnTo>
                  <a:pt x="1666660" y="786665"/>
                </a:lnTo>
                <a:lnTo>
                  <a:pt x="1667980" y="833990"/>
                </a:lnTo>
                <a:lnTo>
                  <a:pt x="1666660" y="881316"/>
                </a:lnTo>
                <a:lnTo>
                  <a:pt x="1662747" y="927948"/>
                </a:lnTo>
                <a:lnTo>
                  <a:pt x="1656310" y="973818"/>
                </a:lnTo>
                <a:lnTo>
                  <a:pt x="1647420" y="1018855"/>
                </a:lnTo>
                <a:lnTo>
                  <a:pt x="1636149" y="1062987"/>
                </a:lnTo>
                <a:lnTo>
                  <a:pt x="1622565" y="1106146"/>
                </a:lnTo>
                <a:lnTo>
                  <a:pt x="1606740" y="1148260"/>
                </a:lnTo>
                <a:lnTo>
                  <a:pt x="1588744" y="1189259"/>
                </a:lnTo>
                <a:lnTo>
                  <a:pt x="1568647" y="1229072"/>
                </a:lnTo>
                <a:lnTo>
                  <a:pt x="1546520" y="1267630"/>
                </a:lnTo>
                <a:lnTo>
                  <a:pt x="1522432" y="1304861"/>
                </a:lnTo>
                <a:lnTo>
                  <a:pt x="1496456" y="1340696"/>
                </a:lnTo>
                <a:lnTo>
                  <a:pt x="1468660" y="1375063"/>
                </a:lnTo>
                <a:lnTo>
                  <a:pt x="1439116" y="1407894"/>
                </a:lnTo>
                <a:lnTo>
                  <a:pt x="1407894" y="1439116"/>
                </a:lnTo>
                <a:lnTo>
                  <a:pt x="1375064" y="1468660"/>
                </a:lnTo>
                <a:lnTo>
                  <a:pt x="1340696" y="1496456"/>
                </a:lnTo>
                <a:lnTo>
                  <a:pt x="1304861" y="1522432"/>
                </a:lnTo>
                <a:lnTo>
                  <a:pt x="1267630" y="1546519"/>
                </a:lnTo>
                <a:lnTo>
                  <a:pt x="1229072" y="1568647"/>
                </a:lnTo>
                <a:lnTo>
                  <a:pt x="1189259" y="1588743"/>
                </a:lnTo>
                <a:lnTo>
                  <a:pt x="1148260" y="1606740"/>
                </a:lnTo>
                <a:lnTo>
                  <a:pt x="1106146" y="1622565"/>
                </a:lnTo>
                <a:lnTo>
                  <a:pt x="1062987" y="1636148"/>
                </a:lnTo>
                <a:lnTo>
                  <a:pt x="1018855" y="1647420"/>
                </a:lnTo>
                <a:lnTo>
                  <a:pt x="973818" y="1656310"/>
                </a:lnTo>
                <a:lnTo>
                  <a:pt x="927948" y="1662747"/>
                </a:lnTo>
                <a:lnTo>
                  <a:pt x="881315" y="1666660"/>
                </a:lnTo>
                <a:lnTo>
                  <a:pt x="833995" y="1667980"/>
                </a:lnTo>
                <a:close/>
              </a:path>
            </a:pathLst>
          </a:custGeom>
          <a:solidFill>
            <a:srgbClr val="AB5329"/>
          </a:solidFill>
        </p:spPr>
        <p:txBody>
          <a:bodyPr wrap="square" lIns="0" tIns="0" rIns="0" bIns="0" rtlCol="0"/>
          <a:lstStyle/>
          <a:p>
            <a:endParaRPr/>
          </a:p>
        </p:txBody>
      </p:sp>
      <p:sp>
        <p:nvSpPr>
          <p:cNvPr id="5" name="object 5"/>
          <p:cNvSpPr/>
          <p:nvPr/>
        </p:nvSpPr>
        <p:spPr>
          <a:xfrm>
            <a:off x="260166" y="2948920"/>
            <a:ext cx="1668145" cy="1668145"/>
          </a:xfrm>
          <a:custGeom>
            <a:avLst/>
            <a:gdLst/>
            <a:ahLst/>
            <a:cxnLst/>
            <a:rect l="l" t="t" r="r" b="b"/>
            <a:pathLst>
              <a:path w="1668145" h="1668145">
                <a:moveTo>
                  <a:pt x="833992" y="1667981"/>
                </a:moveTo>
                <a:lnTo>
                  <a:pt x="786665" y="1666660"/>
                </a:lnTo>
                <a:lnTo>
                  <a:pt x="740032" y="1662747"/>
                </a:lnTo>
                <a:lnTo>
                  <a:pt x="694162" y="1656310"/>
                </a:lnTo>
                <a:lnTo>
                  <a:pt x="649125" y="1647420"/>
                </a:lnTo>
                <a:lnTo>
                  <a:pt x="604993" y="1636149"/>
                </a:lnTo>
                <a:lnTo>
                  <a:pt x="561834" y="1622565"/>
                </a:lnTo>
                <a:lnTo>
                  <a:pt x="519720" y="1606740"/>
                </a:lnTo>
                <a:lnTo>
                  <a:pt x="478721" y="1588744"/>
                </a:lnTo>
                <a:lnTo>
                  <a:pt x="438908" y="1568647"/>
                </a:lnTo>
                <a:lnTo>
                  <a:pt x="400350" y="1546520"/>
                </a:lnTo>
                <a:lnTo>
                  <a:pt x="363119" y="1522433"/>
                </a:lnTo>
                <a:lnTo>
                  <a:pt x="327284" y="1496456"/>
                </a:lnTo>
                <a:lnTo>
                  <a:pt x="292917" y="1468661"/>
                </a:lnTo>
                <a:lnTo>
                  <a:pt x="260086" y="1439116"/>
                </a:lnTo>
                <a:lnTo>
                  <a:pt x="228864" y="1407894"/>
                </a:lnTo>
                <a:lnTo>
                  <a:pt x="199320" y="1375064"/>
                </a:lnTo>
                <a:lnTo>
                  <a:pt x="171524" y="1340696"/>
                </a:lnTo>
                <a:lnTo>
                  <a:pt x="145548" y="1304861"/>
                </a:lnTo>
                <a:lnTo>
                  <a:pt x="121461" y="1267630"/>
                </a:lnTo>
                <a:lnTo>
                  <a:pt x="99333" y="1229072"/>
                </a:lnTo>
                <a:lnTo>
                  <a:pt x="79237" y="1189259"/>
                </a:lnTo>
                <a:lnTo>
                  <a:pt x="61240" y="1148260"/>
                </a:lnTo>
                <a:lnTo>
                  <a:pt x="45415" y="1106146"/>
                </a:lnTo>
                <a:lnTo>
                  <a:pt x="31832" y="1062988"/>
                </a:lnTo>
                <a:lnTo>
                  <a:pt x="20560" y="1018855"/>
                </a:lnTo>
                <a:lnTo>
                  <a:pt x="11670" y="973818"/>
                </a:lnTo>
                <a:lnTo>
                  <a:pt x="5233" y="927949"/>
                </a:lnTo>
                <a:lnTo>
                  <a:pt x="1320" y="881316"/>
                </a:lnTo>
                <a:lnTo>
                  <a:pt x="0" y="833991"/>
                </a:lnTo>
                <a:lnTo>
                  <a:pt x="1320" y="786665"/>
                </a:lnTo>
                <a:lnTo>
                  <a:pt x="5233" y="740032"/>
                </a:lnTo>
                <a:lnTo>
                  <a:pt x="11670" y="694162"/>
                </a:lnTo>
                <a:lnTo>
                  <a:pt x="20560" y="649125"/>
                </a:lnTo>
                <a:lnTo>
                  <a:pt x="31832" y="604993"/>
                </a:lnTo>
                <a:lnTo>
                  <a:pt x="45415" y="561834"/>
                </a:lnTo>
                <a:lnTo>
                  <a:pt x="61240" y="519720"/>
                </a:lnTo>
                <a:lnTo>
                  <a:pt x="79237" y="478722"/>
                </a:lnTo>
                <a:lnTo>
                  <a:pt x="99333" y="438908"/>
                </a:lnTo>
                <a:lnTo>
                  <a:pt x="121461" y="400350"/>
                </a:lnTo>
                <a:lnTo>
                  <a:pt x="145548" y="363119"/>
                </a:lnTo>
                <a:lnTo>
                  <a:pt x="171524" y="327284"/>
                </a:lnTo>
                <a:lnTo>
                  <a:pt x="199320" y="292917"/>
                </a:lnTo>
                <a:lnTo>
                  <a:pt x="228864" y="260086"/>
                </a:lnTo>
                <a:lnTo>
                  <a:pt x="260086" y="228864"/>
                </a:lnTo>
                <a:lnTo>
                  <a:pt x="292917" y="199320"/>
                </a:lnTo>
                <a:lnTo>
                  <a:pt x="327284" y="171524"/>
                </a:lnTo>
                <a:lnTo>
                  <a:pt x="363119" y="145548"/>
                </a:lnTo>
                <a:lnTo>
                  <a:pt x="400350" y="121461"/>
                </a:lnTo>
                <a:lnTo>
                  <a:pt x="438908" y="99333"/>
                </a:lnTo>
                <a:lnTo>
                  <a:pt x="478721" y="79237"/>
                </a:lnTo>
                <a:lnTo>
                  <a:pt x="519720" y="61240"/>
                </a:lnTo>
                <a:lnTo>
                  <a:pt x="561834" y="45415"/>
                </a:lnTo>
                <a:lnTo>
                  <a:pt x="604993" y="31832"/>
                </a:lnTo>
                <a:lnTo>
                  <a:pt x="649125" y="20560"/>
                </a:lnTo>
                <a:lnTo>
                  <a:pt x="694162" y="11670"/>
                </a:lnTo>
                <a:lnTo>
                  <a:pt x="740032" y="5233"/>
                </a:lnTo>
                <a:lnTo>
                  <a:pt x="786665" y="1320"/>
                </a:lnTo>
                <a:lnTo>
                  <a:pt x="833990" y="0"/>
                </a:lnTo>
                <a:lnTo>
                  <a:pt x="881316" y="1320"/>
                </a:lnTo>
                <a:lnTo>
                  <a:pt x="927948" y="5233"/>
                </a:lnTo>
                <a:lnTo>
                  <a:pt x="973818" y="11670"/>
                </a:lnTo>
                <a:lnTo>
                  <a:pt x="1018855" y="20560"/>
                </a:lnTo>
                <a:lnTo>
                  <a:pt x="1062988" y="31832"/>
                </a:lnTo>
                <a:lnTo>
                  <a:pt x="1106146" y="45415"/>
                </a:lnTo>
                <a:lnTo>
                  <a:pt x="1148260" y="61240"/>
                </a:lnTo>
                <a:lnTo>
                  <a:pt x="1189259" y="79237"/>
                </a:lnTo>
                <a:lnTo>
                  <a:pt x="1229072" y="99333"/>
                </a:lnTo>
                <a:lnTo>
                  <a:pt x="1267630" y="121461"/>
                </a:lnTo>
                <a:lnTo>
                  <a:pt x="1304861" y="145548"/>
                </a:lnTo>
                <a:lnTo>
                  <a:pt x="1340696" y="171524"/>
                </a:lnTo>
                <a:lnTo>
                  <a:pt x="1375064" y="199320"/>
                </a:lnTo>
                <a:lnTo>
                  <a:pt x="1407894" y="228864"/>
                </a:lnTo>
                <a:lnTo>
                  <a:pt x="1439116" y="260086"/>
                </a:lnTo>
                <a:lnTo>
                  <a:pt x="1468661" y="292917"/>
                </a:lnTo>
                <a:lnTo>
                  <a:pt x="1496456" y="327284"/>
                </a:lnTo>
                <a:lnTo>
                  <a:pt x="1522433" y="363119"/>
                </a:lnTo>
                <a:lnTo>
                  <a:pt x="1546520" y="400350"/>
                </a:lnTo>
                <a:lnTo>
                  <a:pt x="1568647" y="438908"/>
                </a:lnTo>
                <a:lnTo>
                  <a:pt x="1588744" y="478722"/>
                </a:lnTo>
                <a:lnTo>
                  <a:pt x="1606740" y="519720"/>
                </a:lnTo>
                <a:lnTo>
                  <a:pt x="1622565" y="561834"/>
                </a:lnTo>
                <a:lnTo>
                  <a:pt x="1636149" y="604993"/>
                </a:lnTo>
                <a:lnTo>
                  <a:pt x="1647421" y="649125"/>
                </a:lnTo>
                <a:lnTo>
                  <a:pt x="1656310" y="694162"/>
                </a:lnTo>
                <a:lnTo>
                  <a:pt x="1662747" y="740032"/>
                </a:lnTo>
                <a:lnTo>
                  <a:pt x="1666661" y="786665"/>
                </a:lnTo>
                <a:lnTo>
                  <a:pt x="1667981" y="833991"/>
                </a:lnTo>
                <a:lnTo>
                  <a:pt x="1666661" y="881316"/>
                </a:lnTo>
                <a:lnTo>
                  <a:pt x="1662747" y="927949"/>
                </a:lnTo>
                <a:lnTo>
                  <a:pt x="1656310" y="973818"/>
                </a:lnTo>
                <a:lnTo>
                  <a:pt x="1647421" y="1018855"/>
                </a:lnTo>
                <a:lnTo>
                  <a:pt x="1636149" y="1062988"/>
                </a:lnTo>
                <a:lnTo>
                  <a:pt x="1622565" y="1106146"/>
                </a:lnTo>
                <a:lnTo>
                  <a:pt x="1606740" y="1148260"/>
                </a:lnTo>
                <a:lnTo>
                  <a:pt x="1588744" y="1189259"/>
                </a:lnTo>
                <a:lnTo>
                  <a:pt x="1568647" y="1229072"/>
                </a:lnTo>
                <a:lnTo>
                  <a:pt x="1546520" y="1267630"/>
                </a:lnTo>
                <a:lnTo>
                  <a:pt x="1522433" y="1304861"/>
                </a:lnTo>
                <a:lnTo>
                  <a:pt x="1496456" y="1340696"/>
                </a:lnTo>
                <a:lnTo>
                  <a:pt x="1468661" y="1375064"/>
                </a:lnTo>
                <a:lnTo>
                  <a:pt x="1439116" y="1407894"/>
                </a:lnTo>
                <a:lnTo>
                  <a:pt x="1407894" y="1439116"/>
                </a:lnTo>
                <a:lnTo>
                  <a:pt x="1375064" y="1468661"/>
                </a:lnTo>
                <a:lnTo>
                  <a:pt x="1340696" y="1496456"/>
                </a:lnTo>
                <a:lnTo>
                  <a:pt x="1304861" y="1522433"/>
                </a:lnTo>
                <a:lnTo>
                  <a:pt x="1267630" y="1546520"/>
                </a:lnTo>
                <a:lnTo>
                  <a:pt x="1229072" y="1568647"/>
                </a:lnTo>
                <a:lnTo>
                  <a:pt x="1189259" y="1588744"/>
                </a:lnTo>
                <a:lnTo>
                  <a:pt x="1148260" y="1606740"/>
                </a:lnTo>
                <a:lnTo>
                  <a:pt x="1106146" y="1622565"/>
                </a:lnTo>
                <a:lnTo>
                  <a:pt x="1062988" y="1636149"/>
                </a:lnTo>
                <a:lnTo>
                  <a:pt x="1018855" y="1647420"/>
                </a:lnTo>
                <a:lnTo>
                  <a:pt x="973818" y="1656310"/>
                </a:lnTo>
                <a:lnTo>
                  <a:pt x="927948" y="1662747"/>
                </a:lnTo>
                <a:lnTo>
                  <a:pt x="881316" y="1666660"/>
                </a:lnTo>
                <a:lnTo>
                  <a:pt x="833992" y="1667981"/>
                </a:lnTo>
                <a:close/>
              </a:path>
            </a:pathLst>
          </a:custGeom>
          <a:solidFill>
            <a:srgbClr val="AB5329"/>
          </a:solidFill>
        </p:spPr>
        <p:txBody>
          <a:bodyPr wrap="square" lIns="0" tIns="0" rIns="0" bIns="0" rtlCol="0"/>
          <a:lstStyle/>
          <a:p>
            <a:endParaRPr/>
          </a:p>
        </p:txBody>
      </p:sp>
      <p:sp>
        <p:nvSpPr>
          <p:cNvPr id="6" name="object 6"/>
          <p:cNvSpPr/>
          <p:nvPr/>
        </p:nvSpPr>
        <p:spPr>
          <a:xfrm>
            <a:off x="3636964" y="2948920"/>
            <a:ext cx="1668145" cy="1668145"/>
          </a:xfrm>
          <a:custGeom>
            <a:avLst/>
            <a:gdLst/>
            <a:ahLst/>
            <a:cxnLst/>
            <a:rect l="l" t="t" r="r" b="b"/>
            <a:pathLst>
              <a:path w="1668145" h="1668145">
                <a:moveTo>
                  <a:pt x="833992" y="1667981"/>
                </a:moveTo>
                <a:lnTo>
                  <a:pt x="786665" y="1666660"/>
                </a:lnTo>
                <a:lnTo>
                  <a:pt x="740032" y="1662747"/>
                </a:lnTo>
                <a:lnTo>
                  <a:pt x="694162" y="1656310"/>
                </a:lnTo>
                <a:lnTo>
                  <a:pt x="649125" y="1647420"/>
                </a:lnTo>
                <a:lnTo>
                  <a:pt x="604993" y="1636149"/>
                </a:lnTo>
                <a:lnTo>
                  <a:pt x="561834" y="1622565"/>
                </a:lnTo>
                <a:lnTo>
                  <a:pt x="519720" y="1606740"/>
                </a:lnTo>
                <a:lnTo>
                  <a:pt x="478721" y="1588744"/>
                </a:lnTo>
                <a:lnTo>
                  <a:pt x="438908" y="1568647"/>
                </a:lnTo>
                <a:lnTo>
                  <a:pt x="400350" y="1546520"/>
                </a:lnTo>
                <a:lnTo>
                  <a:pt x="363119" y="1522433"/>
                </a:lnTo>
                <a:lnTo>
                  <a:pt x="327284" y="1496456"/>
                </a:lnTo>
                <a:lnTo>
                  <a:pt x="292916" y="1468661"/>
                </a:lnTo>
                <a:lnTo>
                  <a:pt x="260086" y="1439116"/>
                </a:lnTo>
                <a:lnTo>
                  <a:pt x="228864" y="1407894"/>
                </a:lnTo>
                <a:lnTo>
                  <a:pt x="199320" y="1375064"/>
                </a:lnTo>
                <a:lnTo>
                  <a:pt x="171524" y="1340696"/>
                </a:lnTo>
                <a:lnTo>
                  <a:pt x="145547" y="1304861"/>
                </a:lnTo>
                <a:lnTo>
                  <a:pt x="121460" y="1267630"/>
                </a:lnTo>
                <a:lnTo>
                  <a:pt x="99333" y="1229072"/>
                </a:lnTo>
                <a:lnTo>
                  <a:pt x="79236" y="1189259"/>
                </a:lnTo>
                <a:lnTo>
                  <a:pt x="61240" y="1148260"/>
                </a:lnTo>
                <a:lnTo>
                  <a:pt x="45415" y="1106146"/>
                </a:lnTo>
                <a:lnTo>
                  <a:pt x="31831" y="1062988"/>
                </a:lnTo>
                <a:lnTo>
                  <a:pt x="20560" y="1018855"/>
                </a:lnTo>
                <a:lnTo>
                  <a:pt x="11670" y="973818"/>
                </a:lnTo>
                <a:lnTo>
                  <a:pt x="5233" y="927949"/>
                </a:lnTo>
                <a:lnTo>
                  <a:pt x="1320" y="881316"/>
                </a:lnTo>
                <a:lnTo>
                  <a:pt x="0" y="833997"/>
                </a:lnTo>
                <a:lnTo>
                  <a:pt x="1320" y="786665"/>
                </a:lnTo>
                <a:lnTo>
                  <a:pt x="5233" y="740032"/>
                </a:lnTo>
                <a:lnTo>
                  <a:pt x="11670" y="694162"/>
                </a:lnTo>
                <a:lnTo>
                  <a:pt x="20560" y="649125"/>
                </a:lnTo>
                <a:lnTo>
                  <a:pt x="31831" y="604993"/>
                </a:lnTo>
                <a:lnTo>
                  <a:pt x="45415" y="561834"/>
                </a:lnTo>
                <a:lnTo>
                  <a:pt x="61240" y="519720"/>
                </a:lnTo>
                <a:lnTo>
                  <a:pt x="79236" y="478722"/>
                </a:lnTo>
                <a:lnTo>
                  <a:pt x="99333" y="438908"/>
                </a:lnTo>
                <a:lnTo>
                  <a:pt x="121460" y="400350"/>
                </a:lnTo>
                <a:lnTo>
                  <a:pt x="145547" y="363119"/>
                </a:lnTo>
                <a:lnTo>
                  <a:pt x="171524" y="327284"/>
                </a:lnTo>
                <a:lnTo>
                  <a:pt x="199320" y="292917"/>
                </a:lnTo>
                <a:lnTo>
                  <a:pt x="228864" y="260086"/>
                </a:lnTo>
                <a:lnTo>
                  <a:pt x="260086" y="228864"/>
                </a:lnTo>
                <a:lnTo>
                  <a:pt x="292916" y="199320"/>
                </a:lnTo>
                <a:lnTo>
                  <a:pt x="327284" y="171524"/>
                </a:lnTo>
                <a:lnTo>
                  <a:pt x="363119" y="145548"/>
                </a:lnTo>
                <a:lnTo>
                  <a:pt x="400350" y="121461"/>
                </a:lnTo>
                <a:lnTo>
                  <a:pt x="438908" y="99333"/>
                </a:lnTo>
                <a:lnTo>
                  <a:pt x="478721" y="79237"/>
                </a:lnTo>
                <a:lnTo>
                  <a:pt x="519720" y="61240"/>
                </a:lnTo>
                <a:lnTo>
                  <a:pt x="561834" y="45415"/>
                </a:lnTo>
                <a:lnTo>
                  <a:pt x="604993" y="31832"/>
                </a:lnTo>
                <a:lnTo>
                  <a:pt x="649125" y="20560"/>
                </a:lnTo>
                <a:lnTo>
                  <a:pt x="694162" y="11670"/>
                </a:lnTo>
                <a:lnTo>
                  <a:pt x="740032" y="5233"/>
                </a:lnTo>
                <a:lnTo>
                  <a:pt x="786665" y="1320"/>
                </a:lnTo>
                <a:lnTo>
                  <a:pt x="833990" y="0"/>
                </a:lnTo>
                <a:lnTo>
                  <a:pt x="881316" y="1320"/>
                </a:lnTo>
                <a:lnTo>
                  <a:pt x="927948" y="5233"/>
                </a:lnTo>
                <a:lnTo>
                  <a:pt x="973818" y="11670"/>
                </a:lnTo>
                <a:lnTo>
                  <a:pt x="1018855" y="20560"/>
                </a:lnTo>
                <a:lnTo>
                  <a:pt x="1062987" y="31832"/>
                </a:lnTo>
                <a:lnTo>
                  <a:pt x="1106146" y="45415"/>
                </a:lnTo>
                <a:lnTo>
                  <a:pt x="1148260" y="61240"/>
                </a:lnTo>
                <a:lnTo>
                  <a:pt x="1189259" y="79237"/>
                </a:lnTo>
                <a:lnTo>
                  <a:pt x="1229072" y="99333"/>
                </a:lnTo>
                <a:lnTo>
                  <a:pt x="1267630" y="121461"/>
                </a:lnTo>
                <a:lnTo>
                  <a:pt x="1304861" y="145548"/>
                </a:lnTo>
                <a:lnTo>
                  <a:pt x="1340696" y="171524"/>
                </a:lnTo>
                <a:lnTo>
                  <a:pt x="1375063" y="199320"/>
                </a:lnTo>
                <a:lnTo>
                  <a:pt x="1407894" y="228864"/>
                </a:lnTo>
                <a:lnTo>
                  <a:pt x="1439116" y="260086"/>
                </a:lnTo>
                <a:lnTo>
                  <a:pt x="1468660" y="292917"/>
                </a:lnTo>
                <a:lnTo>
                  <a:pt x="1496456" y="327284"/>
                </a:lnTo>
                <a:lnTo>
                  <a:pt x="1522432" y="363119"/>
                </a:lnTo>
                <a:lnTo>
                  <a:pt x="1546519" y="400350"/>
                </a:lnTo>
                <a:lnTo>
                  <a:pt x="1568647" y="438908"/>
                </a:lnTo>
                <a:lnTo>
                  <a:pt x="1588743" y="478722"/>
                </a:lnTo>
                <a:lnTo>
                  <a:pt x="1606740" y="519720"/>
                </a:lnTo>
                <a:lnTo>
                  <a:pt x="1622565" y="561834"/>
                </a:lnTo>
                <a:lnTo>
                  <a:pt x="1636148" y="604993"/>
                </a:lnTo>
                <a:lnTo>
                  <a:pt x="1647420" y="649125"/>
                </a:lnTo>
                <a:lnTo>
                  <a:pt x="1656310" y="694162"/>
                </a:lnTo>
                <a:lnTo>
                  <a:pt x="1662747" y="740032"/>
                </a:lnTo>
                <a:lnTo>
                  <a:pt x="1666660" y="786665"/>
                </a:lnTo>
                <a:lnTo>
                  <a:pt x="1667980" y="833997"/>
                </a:lnTo>
                <a:lnTo>
                  <a:pt x="1666660" y="881316"/>
                </a:lnTo>
                <a:lnTo>
                  <a:pt x="1662747" y="927949"/>
                </a:lnTo>
                <a:lnTo>
                  <a:pt x="1656310" y="973818"/>
                </a:lnTo>
                <a:lnTo>
                  <a:pt x="1647420" y="1018855"/>
                </a:lnTo>
                <a:lnTo>
                  <a:pt x="1636148" y="1062988"/>
                </a:lnTo>
                <a:lnTo>
                  <a:pt x="1622565" y="1106146"/>
                </a:lnTo>
                <a:lnTo>
                  <a:pt x="1606740" y="1148260"/>
                </a:lnTo>
                <a:lnTo>
                  <a:pt x="1588743" y="1189259"/>
                </a:lnTo>
                <a:lnTo>
                  <a:pt x="1568647" y="1229072"/>
                </a:lnTo>
                <a:lnTo>
                  <a:pt x="1546519" y="1267630"/>
                </a:lnTo>
                <a:lnTo>
                  <a:pt x="1522432" y="1304861"/>
                </a:lnTo>
                <a:lnTo>
                  <a:pt x="1496456" y="1340696"/>
                </a:lnTo>
                <a:lnTo>
                  <a:pt x="1468660" y="1375064"/>
                </a:lnTo>
                <a:lnTo>
                  <a:pt x="1439116" y="1407894"/>
                </a:lnTo>
                <a:lnTo>
                  <a:pt x="1407894" y="1439116"/>
                </a:lnTo>
                <a:lnTo>
                  <a:pt x="1375063" y="1468661"/>
                </a:lnTo>
                <a:lnTo>
                  <a:pt x="1340696" y="1496456"/>
                </a:lnTo>
                <a:lnTo>
                  <a:pt x="1304861" y="1522433"/>
                </a:lnTo>
                <a:lnTo>
                  <a:pt x="1267630" y="1546520"/>
                </a:lnTo>
                <a:lnTo>
                  <a:pt x="1229072" y="1568647"/>
                </a:lnTo>
                <a:lnTo>
                  <a:pt x="1189259" y="1588744"/>
                </a:lnTo>
                <a:lnTo>
                  <a:pt x="1148260" y="1606740"/>
                </a:lnTo>
                <a:lnTo>
                  <a:pt x="1106146" y="1622565"/>
                </a:lnTo>
                <a:lnTo>
                  <a:pt x="1062987" y="1636149"/>
                </a:lnTo>
                <a:lnTo>
                  <a:pt x="1018855" y="1647420"/>
                </a:lnTo>
                <a:lnTo>
                  <a:pt x="973818" y="1656310"/>
                </a:lnTo>
                <a:lnTo>
                  <a:pt x="927948" y="1662747"/>
                </a:lnTo>
                <a:lnTo>
                  <a:pt x="881316" y="1666660"/>
                </a:lnTo>
                <a:lnTo>
                  <a:pt x="833992" y="1667981"/>
                </a:lnTo>
                <a:close/>
              </a:path>
            </a:pathLst>
          </a:custGeom>
          <a:solidFill>
            <a:srgbClr val="AB5329"/>
          </a:solidFill>
        </p:spPr>
        <p:txBody>
          <a:bodyPr wrap="square" lIns="0" tIns="0" rIns="0" bIns="0" rtlCol="0"/>
          <a:lstStyle/>
          <a:p>
            <a:endParaRPr/>
          </a:p>
        </p:txBody>
      </p:sp>
      <p:sp>
        <p:nvSpPr>
          <p:cNvPr id="7" name="object 7"/>
          <p:cNvSpPr/>
          <p:nvPr/>
        </p:nvSpPr>
        <p:spPr>
          <a:xfrm>
            <a:off x="7016625" y="2948920"/>
            <a:ext cx="1668145" cy="1668145"/>
          </a:xfrm>
          <a:custGeom>
            <a:avLst/>
            <a:gdLst/>
            <a:ahLst/>
            <a:cxnLst/>
            <a:rect l="l" t="t" r="r" b="b"/>
            <a:pathLst>
              <a:path w="1668145" h="1668145">
                <a:moveTo>
                  <a:pt x="833991" y="1667981"/>
                </a:moveTo>
                <a:lnTo>
                  <a:pt x="786664" y="1666660"/>
                </a:lnTo>
                <a:lnTo>
                  <a:pt x="740031" y="1662747"/>
                </a:lnTo>
                <a:lnTo>
                  <a:pt x="694161" y="1656310"/>
                </a:lnTo>
                <a:lnTo>
                  <a:pt x="649125" y="1647420"/>
                </a:lnTo>
                <a:lnTo>
                  <a:pt x="604992" y="1636149"/>
                </a:lnTo>
                <a:lnTo>
                  <a:pt x="561834" y="1622565"/>
                </a:lnTo>
                <a:lnTo>
                  <a:pt x="519720" y="1606740"/>
                </a:lnTo>
                <a:lnTo>
                  <a:pt x="478721" y="1588744"/>
                </a:lnTo>
                <a:lnTo>
                  <a:pt x="438908" y="1568647"/>
                </a:lnTo>
                <a:lnTo>
                  <a:pt x="400350" y="1546520"/>
                </a:lnTo>
                <a:lnTo>
                  <a:pt x="363119" y="1522433"/>
                </a:lnTo>
                <a:lnTo>
                  <a:pt x="327284" y="1496456"/>
                </a:lnTo>
                <a:lnTo>
                  <a:pt x="292916" y="1468661"/>
                </a:lnTo>
                <a:lnTo>
                  <a:pt x="260086" y="1439116"/>
                </a:lnTo>
                <a:lnTo>
                  <a:pt x="228864" y="1407894"/>
                </a:lnTo>
                <a:lnTo>
                  <a:pt x="199319" y="1375064"/>
                </a:lnTo>
                <a:lnTo>
                  <a:pt x="171524" y="1340696"/>
                </a:lnTo>
                <a:lnTo>
                  <a:pt x="145547" y="1304861"/>
                </a:lnTo>
                <a:lnTo>
                  <a:pt x="121460" y="1267630"/>
                </a:lnTo>
                <a:lnTo>
                  <a:pt x="99333" y="1229072"/>
                </a:lnTo>
                <a:lnTo>
                  <a:pt x="79236" y="1189259"/>
                </a:lnTo>
                <a:lnTo>
                  <a:pt x="61240" y="1148260"/>
                </a:lnTo>
                <a:lnTo>
                  <a:pt x="45415" y="1106146"/>
                </a:lnTo>
                <a:lnTo>
                  <a:pt x="31831" y="1062988"/>
                </a:lnTo>
                <a:lnTo>
                  <a:pt x="20559" y="1018855"/>
                </a:lnTo>
                <a:lnTo>
                  <a:pt x="11670" y="973818"/>
                </a:lnTo>
                <a:lnTo>
                  <a:pt x="5233" y="927949"/>
                </a:lnTo>
                <a:lnTo>
                  <a:pt x="1319" y="881316"/>
                </a:lnTo>
                <a:lnTo>
                  <a:pt x="0" y="833981"/>
                </a:lnTo>
                <a:lnTo>
                  <a:pt x="1319" y="786665"/>
                </a:lnTo>
                <a:lnTo>
                  <a:pt x="5233" y="740032"/>
                </a:lnTo>
                <a:lnTo>
                  <a:pt x="11670" y="694162"/>
                </a:lnTo>
                <a:lnTo>
                  <a:pt x="20559" y="649125"/>
                </a:lnTo>
                <a:lnTo>
                  <a:pt x="31831" y="604993"/>
                </a:lnTo>
                <a:lnTo>
                  <a:pt x="45415" y="561834"/>
                </a:lnTo>
                <a:lnTo>
                  <a:pt x="61240" y="519720"/>
                </a:lnTo>
                <a:lnTo>
                  <a:pt x="79236" y="478722"/>
                </a:lnTo>
                <a:lnTo>
                  <a:pt x="99333" y="438908"/>
                </a:lnTo>
                <a:lnTo>
                  <a:pt x="121460" y="400350"/>
                </a:lnTo>
                <a:lnTo>
                  <a:pt x="145547" y="363119"/>
                </a:lnTo>
                <a:lnTo>
                  <a:pt x="171524" y="327284"/>
                </a:lnTo>
                <a:lnTo>
                  <a:pt x="199319" y="292917"/>
                </a:lnTo>
                <a:lnTo>
                  <a:pt x="228864" y="260086"/>
                </a:lnTo>
                <a:lnTo>
                  <a:pt x="260086" y="228864"/>
                </a:lnTo>
                <a:lnTo>
                  <a:pt x="292916" y="199320"/>
                </a:lnTo>
                <a:lnTo>
                  <a:pt x="327284" y="171524"/>
                </a:lnTo>
                <a:lnTo>
                  <a:pt x="363119" y="145548"/>
                </a:lnTo>
                <a:lnTo>
                  <a:pt x="400350" y="121461"/>
                </a:lnTo>
                <a:lnTo>
                  <a:pt x="438908" y="99333"/>
                </a:lnTo>
                <a:lnTo>
                  <a:pt x="478721" y="79237"/>
                </a:lnTo>
                <a:lnTo>
                  <a:pt x="519720" y="61240"/>
                </a:lnTo>
                <a:lnTo>
                  <a:pt x="561834" y="45415"/>
                </a:lnTo>
                <a:lnTo>
                  <a:pt x="604992" y="31832"/>
                </a:lnTo>
                <a:lnTo>
                  <a:pt x="649125" y="20560"/>
                </a:lnTo>
                <a:lnTo>
                  <a:pt x="694161" y="11670"/>
                </a:lnTo>
                <a:lnTo>
                  <a:pt x="740031" y="5233"/>
                </a:lnTo>
                <a:lnTo>
                  <a:pt x="786664" y="1320"/>
                </a:lnTo>
                <a:lnTo>
                  <a:pt x="833990" y="0"/>
                </a:lnTo>
                <a:lnTo>
                  <a:pt x="881315" y="1320"/>
                </a:lnTo>
                <a:lnTo>
                  <a:pt x="927948" y="5233"/>
                </a:lnTo>
                <a:lnTo>
                  <a:pt x="973818" y="11670"/>
                </a:lnTo>
                <a:lnTo>
                  <a:pt x="1018854" y="20560"/>
                </a:lnTo>
                <a:lnTo>
                  <a:pt x="1062987" y="31832"/>
                </a:lnTo>
                <a:lnTo>
                  <a:pt x="1106146" y="45415"/>
                </a:lnTo>
                <a:lnTo>
                  <a:pt x="1148260" y="61240"/>
                </a:lnTo>
                <a:lnTo>
                  <a:pt x="1189258" y="79237"/>
                </a:lnTo>
                <a:lnTo>
                  <a:pt x="1229072" y="99333"/>
                </a:lnTo>
                <a:lnTo>
                  <a:pt x="1267630" y="121461"/>
                </a:lnTo>
                <a:lnTo>
                  <a:pt x="1304861" y="145548"/>
                </a:lnTo>
                <a:lnTo>
                  <a:pt x="1340696" y="171524"/>
                </a:lnTo>
                <a:lnTo>
                  <a:pt x="1375063" y="199320"/>
                </a:lnTo>
                <a:lnTo>
                  <a:pt x="1407894" y="228864"/>
                </a:lnTo>
                <a:lnTo>
                  <a:pt x="1439116" y="260086"/>
                </a:lnTo>
                <a:lnTo>
                  <a:pt x="1468660" y="292917"/>
                </a:lnTo>
                <a:lnTo>
                  <a:pt x="1496456" y="327284"/>
                </a:lnTo>
                <a:lnTo>
                  <a:pt x="1522432" y="363119"/>
                </a:lnTo>
                <a:lnTo>
                  <a:pt x="1546519" y="400350"/>
                </a:lnTo>
                <a:lnTo>
                  <a:pt x="1568647" y="438908"/>
                </a:lnTo>
                <a:lnTo>
                  <a:pt x="1588743" y="478722"/>
                </a:lnTo>
                <a:lnTo>
                  <a:pt x="1606740" y="519720"/>
                </a:lnTo>
                <a:lnTo>
                  <a:pt x="1622565" y="561834"/>
                </a:lnTo>
                <a:lnTo>
                  <a:pt x="1636149" y="604993"/>
                </a:lnTo>
                <a:lnTo>
                  <a:pt x="1647420" y="649125"/>
                </a:lnTo>
                <a:lnTo>
                  <a:pt x="1656310" y="694162"/>
                </a:lnTo>
                <a:lnTo>
                  <a:pt x="1662747" y="740032"/>
                </a:lnTo>
                <a:lnTo>
                  <a:pt x="1666660" y="786665"/>
                </a:lnTo>
                <a:lnTo>
                  <a:pt x="1667980" y="833990"/>
                </a:lnTo>
                <a:lnTo>
                  <a:pt x="1666660" y="881316"/>
                </a:lnTo>
                <a:lnTo>
                  <a:pt x="1662747" y="927949"/>
                </a:lnTo>
                <a:lnTo>
                  <a:pt x="1656310" y="973818"/>
                </a:lnTo>
                <a:lnTo>
                  <a:pt x="1647420" y="1018855"/>
                </a:lnTo>
                <a:lnTo>
                  <a:pt x="1636149" y="1062988"/>
                </a:lnTo>
                <a:lnTo>
                  <a:pt x="1622565" y="1106146"/>
                </a:lnTo>
                <a:lnTo>
                  <a:pt x="1606740" y="1148260"/>
                </a:lnTo>
                <a:lnTo>
                  <a:pt x="1588743" y="1189259"/>
                </a:lnTo>
                <a:lnTo>
                  <a:pt x="1568647" y="1229072"/>
                </a:lnTo>
                <a:lnTo>
                  <a:pt x="1546519" y="1267630"/>
                </a:lnTo>
                <a:lnTo>
                  <a:pt x="1522432" y="1304861"/>
                </a:lnTo>
                <a:lnTo>
                  <a:pt x="1496456" y="1340696"/>
                </a:lnTo>
                <a:lnTo>
                  <a:pt x="1468660" y="1375064"/>
                </a:lnTo>
                <a:lnTo>
                  <a:pt x="1439116" y="1407894"/>
                </a:lnTo>
                <a:lnTo>
                  <a:pt x="1407894" y="1439116"/>
                </a:lnTo>
                <a:lnTo>
                  <a:pt x="1375063" y="1468661"/>
                </a:lnTo>
                <a:lnTo>
                  <a:pt x="1340696" y="1496456"/>
                </a:lnTo>
                <a:lnTo>
                  <a:pt x="1304861" y="1522433"/>
                </a:lnTo>
                <a:lnTo>
                  <a:pt x="1267630" y="1546520"/>
                </a:lnTo>
                <a:lnTo>
                  <a:pt x="1229072" y="1568647"/>
                </a:lnTo>
                <a:lnTo>
                  <a:pt x="1189258" y="1588744"/>
                </a:lnTo>
                <a:lnTo>
                  <a:pt x="1148260" y="1606740"/>
                </a:lnTo>
                <a:lnTo>
                  <a:pt x="1106146" y="1622565"/>
                </a:lnTo>
                <a:lnTo>
                  <a:pt x="1062987" y="1636149"/>
                </a:lnTo>
                <a:lnTo>
                  <a:pt x="1018854" y="1647420"/>
                </a:lnTo>
                <a:lnTo>
                  <a:pt x="973818" y="1656310"/>
                </a:lnTo>
                <a:lnTo>
                  <a:pt x="927948" y="1662747"/>
                </a:lnTo>
                <a:lnTo>
                  <a:pt x="881315" y="1666660"/>
                </a:lnTo>
                <a:lnTo>
                  <a:pt x="833991" y="1667981"/>
                </a:lnTo>
                <a:close/>
              </a:path>
            </a:pathLst>
          </a:custGeom>
          <a:solidFill>
            <a:srgbClr val="AB5329"/>
          </a:solidFill>
        </p:spPr>
        <p:txBody>
          <a:bodyPr wrap="square" lIns="0" tIns="0" rIns="0" bIns="0" rtlCol="0"/>
          <a:lstStyle/>
          <a:p>
            <a:endParaRPr/>
          </a:p>
        </p:txBody>
      </p:sp>
      <p:sp>
        <p:nvSpPr>
          <p:cNvPr id="8" name="object 8"/>
          <p:cNvSpPr/>
          <p:nvPr/>
        </p:nvSpPr>
        <p:spPr>
          <a:xfrm>
            <a:off x="10396285" y="2948920"/>
            <a:ext cx="1668145" cy="1668145"/>
          </a:xfrm>
          <a:custGeom>
            <a:avLst/>
            <a:gdLst/>
            <a:ahLst/>
            <a:cxnLst/>
            <a:rect l="l" t="t" r="r" b="b"/>
            <a:pathLst>
              <a:path w="1668145" h="1668145">
                <a:moveTo>
                  <a:pt x="833991" y="1667981"/>
                </a:moveTo>
                <a:lnTo>
                  <a:pt x="786664" y="1666660"/>
                </a:lnTo>
                <a:lnTo>
                  <a:pt x="740031" y="1662747"/>
                </a:lnTo>
                <a:lnTo>
                  <a:pt x="694161" y="1656310"/>
                </a:lnTo>
                <a:lnTo>
                  <a:pt x="649125" y="1647420"/>
                </a:lnTo>
                <a:lnTo>
                  <a:pt x="604992" y="1636149"/>
                </a:lnTo>
                <a:lnTo>
                  <a:pt x="561834" y="1622565"/>
                </a:lnTo>
                <a:lnTo>
                  <a:pt x="519720" y="1606740"/>
                </a:lnTo>
                <a:lnTo>
                  <a:pt x="478721" y="1588744"/>
                </a:lnTo>
                <a:lnTo>
                  <a:pt x="438908" y="1568647"/>
                </a:lnTo>
                <a:lnTo>
                  <a:pt x="400350" y="1546520"/>
                </a:lnTo>
                <a:lnTo>
                  <a:pt x="363119" y="1522433"/>
                </a:lnTo>
                <a:lnTo>
                  <a:pt x="327284" y="1496456"/>
                </a:lnTo>
                <a:lnTo>
                  <a:pt x="292916" y="1468661"/>
                </a:lnTo>
                <a:lnTo>
                  <a:pt x="260086" y="1439116"/>
                </a:lnTo>
                <a:lnTo>
                  <a:pt x="228863" y="1407894"/>
                </a:lnTo>
                <a:lnTo>
                  <a:pt x="199319" y="1375064"/>
                </a:lnTo>
                <a:lnTo>
                  <a:pt x="171524" y="1340696"/>
                </a:lnTo>
                <a:lnTo>
                  <a:pt x="145547" y="1304861"/>
                </a:lnTo>
                <a:lnTo>
                  <a:pt x="121460" y="1267630"/>
                </a:lnTo>
                <a:lnTo>
                  <a:pt x="99333" y="1229072"/>
                </a:lnTo>
                <a:lnTo>
                  <a:pt x="79236" y="1189259"/>
                </a:lnTo>
                <a:lnTo>
                  <a:pt x="61240" y="1148260"/>
                </a:lnTo>
                <a:lnTo>
                  <a:pt x="45415" y="1106146"/>
                </a:lnTo>
                <a:lnTo>
                  <a:pt x="31831" y="1062988"/>
                </a:lnTo>
                <a:lnTo>
                  <a:pt x="20559" y="1018855"/>
                </a:lnTo>
                <a:lnTo>
                  <a:pt x="11670" y="973818"/>
                </a:lnTo>
                <a:lnTo>
                  <a:pt x="5233" y="927949"/>
                </a:lnTo>
                <a:lnTo>
                  <a:pt x="1319" y="881316"/>
                </a:lnTo>
                <a:lnTo>
                  <a:pt x="0" y="834006"/>
                </a:lnTo>
                <a:lnTo>
                  <a:pt x="1319" y="786665"/>
                </a:lnTo>
                <a:lnTo>
                  <a:pt x="5233" y="740032"/>
                </a:lnTo>
                <a:lnTo>
                  <a:pt x="11670" y="694162"/>
                </a:lnTo>
                <a:lnTo>
                  <a:pt x="20559" y="649125"/>
                </a:lnTo>
                <a:lnTo>
                  <a:pt x="31831" y="604993"/>
                </a:lnTo>
                <a:lnTo>
                  <a:pt x="45415" y="561834"/>
                </a:lnTo>
                <a:lnTo>
                  <a:pt x="61240" y="519720"/>
                </a:lnTo>
                <a:lnTo>
                  <a:pt x="79236" y="478722"/>
                </a:lnTo>
                <a:lnTo>
                  <a:pt x="99333" y="438908"/>
                </a:lnTo>
                <a:lnTo>
                  <a:pt x="121460" y="400350"/>
                </a:lnTo>
                <a:lnTo>
                  <a:pt x="145547" y="363119"/>
                </a:lnTo>
                <a:lnTo>
                  <a:pt x="171524" y="327284"/>
                </a:lnTo>
                <a:lnTo>
                  <a:pt x="199319" y="292917"/>
                </a:lnTo>
                <a:lnTo>
                  <a:pt x="228863" y="260086"/>
                </a:lnTo>
                <a:lnTo>
                  <a:pt x="260086" y="228864"/>
                </a:lnTo>
                <a:lnTo>
                  <a:pt x="292916" y="199320"/>
                </a:lnTo>
                <a:lnTo>
                  <a:pt x="327284" y="171524"/>
                </a:lnTo>
                <a:lnTo>
                  <a:pt x="363119" y="145548"/>
                </a:lnTo>
                <a:lnTo>
                  <a:pt x="400350" y="121461"/>
                </a:lnTo>
                <a:lnTo>
                  <a:pt x="438908" y="99333"/>
                </a:lnTo>
                <a:lnTo>
                  <a:pt x="478721" y="79237"/>
                </a:lnTo>
                <a:lnTo>
                  <a:pt x="519720" y="61240"/>
                </a:lnTo>
                <a:lnTo>
                  <a:pt x="561834" y="45415"/>
                </a:lnTo>
                <a:lnTo>
                  <a:pt x="604992" y="31832"/>
                </a:lnTo>
                <a:lnTo>
                  <a:pt x="649125" y="20560"/>
                </a:lnTo>
                <a:lnTo>
                  <a:pt x="694161" y="11670"/>
                </a:lnTo>
                <a:lnTo>
                  <a:pt x="740031" y="5233"/>
                </a:lnTo>
                <a:lnTo>
                  <a:pt x="786664" y="1320"/>
                </a:lnTo>
                <a:lnTo>
                  <a:pt x="833989" y="0"/>
                </a:lnTo>
                <a:lnTo>
                  <a:pt x="881315" y="1320"/>
                </a:lnTo>
                <a:lnTo>
                  <a:pt x="927948" y="5233"/>
                </a:lnTo>
                <a:lnTo>
                  <a:pt x="973818" y="11670"/>
                </a:lnTo>
                <a:lnTo>
                  <a:pt x="1018854" y="20560"/>
                </a:lnTo>
                <a:lnTo>
                  <a:pt x="1062987" y="31832"/>
                </a:lnTo>
                <a:lnTo>
                  <a:pt x="1106146" y="45415"/>
                </a:lnTo>
                <a:lnTo>
                  <a:pt x="1148259" y="61240"/>
                </a:lnTo>
                <a:lnTo>
                  <a:pt x="1189258" y="79237"/>
                </a:lnTo>
                <a:lnTo>
                  <a:pt x="1229072" y="99333"/>
                </a:lnTo>
                <a:lnTo>
                  <a:pt x="1267629" y="121461"/>
                </a:lnTo>
                <a:lnTo>
                  <a:pt x="1304861" y="145548"/>
                </a:lnTo>
                <a:lnTo>
                  <a:pt x="1340696" y="171524"/>
                </a:lnTo>
                <a:lnTo>
                  <a:pt x="1375063" y="199320"/>
                </a:lnTo>
                <a:lnTo>
                  <a:pt x="1407894" y="228864"/>
                </a:lnTo>
                <a:lnTo>
                  <a:pt x="1439116" y="260086"/>
                </a:lnTo>
                <a:lnTo>
                  <a:pt x="1468660" y="292917"/>
                </a:lnTo>
                <a:lnTo>
                  <a:pt x="1496456" y="327284"/>
                </a:lnTo>
                <a:lnTo>
                  <a:pt x="1522432" y="363119"/>
                </a:lnTo>
                <a:lnTo>
                  <a:pt x="1546519" y="400350"/>
                </a:lnTo>
                <a:lnTo>
                  <a:pt x="1568646" y="438908"/>
                </a:lnTo>
                <a:lnTo>
                  <a:pt x="1588743" y="478722"/>
                </a:lnTo>
                <a:lnTo>
                  <a:pt x="1606740" y="519720"/>
                </a:lnTo>
                <a:lnTo>
                  <a:pt x="1622565" y="561834"/>
                </a:lnTo>
                <a:lnTo>
                  <a:pt x="1636148" y="604993"/>
                </a:lnTo>
                <a:lnTo>
                  <a:pt x="1647420" y="649125"/>
                </a:lnTo>
                <a:lnTo>
                  <a:pt x="1656310" y="694162"/>
                </a:lnTo>
                <a:lnTo>
                  <a:pt x="1662746" y="740032"/>
                </a:lnTo>
                <a:lnTo>
                  <a:pt x="1666660" y="786665"/>
                </a:lnTo>
                <a:lnTo>
                  <a:pt x="1667980" y="833975"/>
                </a:lnTo>
                <a:lnTo>
                  <a:pt x="1666660" y="881316"/>
                </a:lnTo>
                <a:lnTo>
                  <a:pt x="1662746" y="927949"/>
                </a:lnTo>
                <a:lnTo>
                  <a:pt x="1656310" y="973818"/>
                </a:lnTo>
                <a:lnTo>
                  <a:pt x="1647420" y="1018855"/>
                </a:lnTo>
                <a:lnTo>
                  <a:pt x="1636148" y="1062988"/>
                </a:lnTo>
                <a:lnTo>
                  <a:pt x="1622565" y="1106146"/>
                </a:lnTo>
                <a:lnTo>
                  <a:pt x="1606740" y="1148260"/>
                </a:lnTo>
                <a:lnTo>
                  <a:pt x="1588743" y="1189259"/>
                </a:lnTo>
                <a:lnTo>
                  <a:pt x="1568646" y="1229072"/>
                </a:lnTo>
                <a:lnTo>
                  <a:pt x="1546519" y="1267630"/>
                </a:lnTo>
                <a:lnTo>
                  <a:pt x="1522432" y="1304861"/>
                </a:lnTo>
                <a:lnTo>
                  <a:pt x="1496456" y="1340696"/>
                </a:lnTo>
                <a:lnTo>
                  <a:pt x="1468660" y="1375064"/>
                </a:lnTo>
                <a:lnTo>
                  <a:pt x="1439116" y="1407894"/>
                </a:lnTo>
                <a:lnTo>
                  <a:pt x="1407894" y="1439116"/>
                </a:lnTo>
                <a:lnTo>
                  <a:pt x="1375063" y="1468661"/>
                </a:lnTo>
                <a:lnTo>
                  <a:pt x="1340696" y="1496456"/>
                </a:lnTo>
                <a:lnTo>
                  <a:pt x="1304861" y="1522433"/>
                </a:lnTo>
                <a:lnTo>
                  <a:pt x="1267629" y="1546520"/>
                </a:lnTo>
                <a:lnTo>
                  <a:pt x="1229072" y="1568647"/>
                </a:lnTo>
                <a:lnTo>
                  <a:pt x="1189258" y="1588744"/>
                </a:lnTo>
                <a:lnTo>
                  <a:pt x="1148259" y="1606740"/>
                </a:lnTo>
                <a:lnTo>
                  <a:pt x="1106146" y="1622565"/>
                </a:lnTo>
                <a:lnTo>
                  <a:pt x="1062987" y="1636149"/>
                </a:lnTo>
                <a:lnTo>
                  <a:pt x="1018854" y="1647420"/>
                </a:lnTo>
                <a:lnTo>
                  <a:pt x="973818" y="1656310"/>
                </a:lnTo>
                <a:lnTo>
                  <a:pt x="927948" y="1662747"/>
                </a:lnTo>
                <a:lnTo>
                  <a:pt x="881315" y="1666660"/>
                </a:lnTo>
                <a:lnTo>
                  <a:pt x="833991" y="1667981"/>
                </a:lnTo>
                <a:close/>
              </a:path>
            </a:pathLst>
          </a:custGeom>
          <a:solidFill>
            <a:srgbClr val="AB5329"/>
          </a:solidFill>
        </p:spPr>
        <p:txBody>
          <a:bodyPr wrap="square" lIns="0" tIns="0" rIns="0" bIns="0" rtlCol="0"/>
          <a:lstStyle/>
          <a:p>
            <a:endParaRPr/>
          </a:p>
        </p:txBody>
      </p:sp>
      <p:sp>
        <p:nvSpPr>
          <p:cNvPr id="9" name="object 9"/>
          <p:cNvSpPr/>
          <p:nvPr/>
        </p:nvSpPr>
        <p:spPr>
          <a:xfrm>
            <a:off x="1094314" y="5844370"/>
            <a:ext cx="22860" cy="106045"/>
          </a:xfrm>
          <a:custGeom>
            <a:avLst/>
            <a:gdLst/>
            <a:ahLst/>
            <a:cxnLst/>
            <a:rect l="l" t="t" r="r" b="b"/>
            <a:pathLst>
              <a:path w="22859" h="106045">
                <a:moveTo>
                  <a:pt x="22753" y="105516"/>
                </a:moveTo>
                <a:lnTo>
                  <a:pt x="0" y="105516"/>
                </a:lnTo>
                <a:lnTo>
                  <a:pt x="0" y="0"/>
                </a:lnTo>
                <a:lnTo>
                  <a:pt x="22753" y="0"/>
                </a:lnTo>
                <a:lnTo>
                  <a:pt x="22753" y="105516"/>
                </a:lnTo>
                <a:close/>
              </a:path>
            </a:pathLst>
          </a:custGeom>
          <a:solidFill>
            <a:srgbClr val="7D4E33"/>
          </a:solidFill>
        </p:spPr>
        <p:txBody>
          <a:bodyPr wrap="square" lIns="0" tIns="0" rIns="0" bIns="0" rtlCol="0"/>
          <a:lstStyle/>
          <a:p>
            <a:endParaRPr/>
          </a:p>
        </p:txBody>
      </p:sp>
      <p:sp>
        <p:nvSpPr>
          <p:cNvPr id="10" name="object 10"/>
          <p:cNvSpPr/>
          <p:nvPr/>
        </p:nvSpPr>
        <p:spPr>
          <a:xfrm>
            <a:off x="1094314" y="5211268"/>
            <a:ext cx="22860" cy="106045"/>
          </a:xfrm>
          <a:custGeom>
            <a:avLst/>
            <a:gdLst/>
            <a:ahLst/>
            <a:cxnLst/>
            <a:rect l="l" t="t" r="r" b="b"/>
            <a:pathLst>
              <a:path w="22859" h="106045">
                <a:moveTo>
                  <a:pt x="22753" y="105516"/>
                </a:moveTo>
                <a:lnTo>
                  <a:pt x="0" y="105516"/>
                </a:lnTo>
                <a:lnTo>
                  <a:pt x="0" y="0"/>
                </a:lnTo>
                <a:lnTo>
                  <a:pt x="22753" y="0"/>
                </a:lnTo>
                <a:lnTo>
                  <a:pt x="22753" y="105516"/>
                </a:lnTo>
                <a:close/>
              </a:path>
            </a:pathLst>
          </a:custGeom>
          <a:solidFill>
            <a:srgbClr val="7D4E33"/>
          </a:solidFill>
        </p:spPr>
        <p:txBody>
          <a:bodyPr wrap="square" lIns="0" tIns="0" rIns="0" bIns="0" rtlCol="0"/>
          <a:lstStyle/>
          <a:p>
            <a:endParaRPr/>
          </a:p>
        </p:txBody>
      </p:sp>
      <p:sp>
        <p:nvSpPr>
          <p:cNvPr id="11" name="object 11"/>
          <p:cNvSpPr/>
          <p:nvPr/>
        </p:nvSpPr>
        <p:spPr>
          <a:xfrm>
            <a:off x="1094314" y="5633336"/>
            <a:ext cx="22860" cy="106045"/>
          </a:xfrm>
          <a:custGeom>
            <a:avLst/>
            <a:gdLst/>
            <a:ahLst/>
            <a:cxnLst/>
            <a:rect l="l" t="t" r="r" b="b"/>
            <a:pathLst>
              <a:path w="22859" h="106045">
                <a:moveTo>
                  <a:pt x="22753" y="105516"/>
                </a:moveTo>
                <a:lnTo>
                  <a:pt x="0" y="105516"/>
                </a:lnTo>
                <a:lnTo>
                  <a:pt x="0" y="0"/>
                </a:lnTo>
                <a:lnTo>
                  <a:pt x="22753" y="0"/>
                </a:lnTo>
                <a:lnTo>
                  <a:pt x="22753" y="105516"/>
                </a:lnTo>
                <a:close/>
              </a:path>
            </a:pathLst>
          </a:custGeom>
          <a:solidFill>
            <a:srgbClr val="7D4E33"/>
          </a:solidFill>
        </p:spPr>
        <p:txBody>
          <a:bodyPr wrap="square" lIns="0" tIns="0" rIns="0" bIns="0" rtlCol="0"/>
          <a:lstStyle/>
          <a:p>
            <a:endParaRPr/>
          </a:p>
        </p:txBody>
      </p:sp>
      <p:sp>
        <p:nvSpPr>
          <p:cNvPr id="12" name="object 12"/>
          <p:cNvSpPr/>
          <p:nvPr/>
        </p:nvSpPr>
        <p:spPr>
          <a:xfrm>
            <a:off x="1094314" y="4789200"/>
            <a:ext cx="22860" cy="106045"/>
          </a:xfrm>
          <a:custGeom>
            <a:avLst/>
            <a:gdLst/>
            <a:ahLst/>
            <a:cxnLst/>
            <a:rect l="l" t="t" r="r" b="b"/>
            <a:pathLst>
              <a:path w="22859" h="106045">
                <a:moveTo>
                  <a:pt x="22753" y="105516"/>
                </a:moveTo>
                <a:lnTo>
                  <a:pt x="0" y="105516"/>
                </a:lnTo>
                <a:lnTo>
                  <a:pt x="0" y="0"/>
                </a:lnTo>
                <a:lnTo>
                  <a:pt x="22753" y="0"/>
                </a:lnTo>
                <a:lnTo>
                  <a:pt x="22753" y="105516"/>
                </a:lnTo>
                <a:close/>
              </a:path>
            </a:pathLst>
          </a:custGeom>
          <a:solidFill>
            <a:srgbClr val="7D4E33"/>
          </a:solidFill>
        </p:spPr>
        <p:txBody>
          <a:bodyPr wrap="square" lIns="0" tIns="0" rIns="0" bIns="0" rtlCol="0"/>
          <a:lstStyle/>
          <a:p>
            <a:endParaRPr/>
          </a:p>
        </p:txBody>
      </p:sp>
      <p:sp>
        <p:nvSpPr>
          <p:cNvPr id="13" name="object 13"/>
          <p:cNvSpPr/>
          <p:nvPr/>
        </p:nvSpPr>
        <p:spPr>
          <a:xfrm>
            <a:off x="1094314" y="5000234"/>
            <a:ext cx="22860" cy="106045"/>
          </a:xfrm>
          <a:custGeom>
            <a:avLst/>
            <a:gdLst/>
            <a:ahLst/>
            <a:cxnLst/>
            <a:rect l="l" t="t" r="r" b="b"/>
            <a:pathLst>
              <a:path w="22859" h="106045">
                <a:moveTo>
                  <a:pt x="22753" y="105516"/>
                </a:moveTo>
                <a:lnTo>
                  <a:pt x="0" y="105516"/>
                </a:lnTo>
                <a:lnTo>
                  <a:pt x="0" y="0"/>
                </a:lnTo>
                <a:lnTo>
                  <a:pt x="22753" y="0"/>
                </a:lnTo>
                <a:lnTo>
                  <a:pt x="22753" y="105516"/>
                </a:lnTo>
                <a:close/>
              </a:path>
            </a:pathLst>
          </a:custGeom>
          <a:solidFill>
            <a:srgbClr val="7D4E33"/>
          </a:solidFill>
        </p:spPr>
        <p:txBody>
          <a:bodyPr wrap="square" lIns="0" tIns="0" rIns="0" bIns="0" rtlCol="0"/>
          <a:lstStyle/>
          <a:p>
            <a:endParaRPr/>
          </a:p>
        </p:txBody>
      </p:sp>
      <p:sp>
        <p:nvSpPr>
          <p:cNvPr id="14" name="object 14"/>
          <p:cNvSpPr/>
          <p:nvPr/>
        </p:nvSpPr>
        <p:spPr>
          <a:xfrm>
            <a:off x="1094314" y="5422302"/>
            <a:ext cx="22860" cy="106045"/>
          </a:xfrm>
          <a:custGeom>
            <a:avLst/>
            <a:gdLst/>
            <a:ahLst/>
            <a:cxnLst/>
            <a:rect l="l" t="t" r="r" b="b"/>
            <a:pathLst>
              <a:path w="22859" h="106045">
                <a:moveTo>
                  <a:pt x="22753" y="105516"/>
                </a:moveTo>
                <a:lnTo>
                  <a:pt x="0" y="105516"/>
                </a:lnTo>
                <a:lnTo>
                  <a:pt x="0" y="0"/>
                </a:lnTo>
                <a:lnTo>
                  <a:pt x="22753" y="0"/>
                </a:lnTo>
                <a:lnTo>
                  <a:pt x="22753" y="105516"/>
                </a:lnTo>
                <a:close/>
              </a:path>
            </a:pathLst>
          </a:custGeom>
          <a:solidFill>
            <a:srgbClr val="7D4E33"/>
          </a:solidFill>
        </p:spPr>
        <p:txBody>
          <a:bodyPr wrap="square" lIns="0" tIns="0" rIns="0" bIns="0" rtlCol="0"/>
          <a:lstStyle/>
          <a:p>
            <a:endParaRPr/>
          </a:p>
        </p:txBody>
      </p:sp>
      <p:sp>
        <p:nvSpPr>
          <p:cNvPr id="15" name="object 15"/>
          <p:cNvSpPr/>
          <p:nvPr/>
        </p:nvSpPr>
        <p:spPr>
          <a:xfrm>
            <a:off x="1094314" y="6055404"/>
            <a:ext cx="22860" cy="106045"/>
          </a:xfrm>
          <a:custGeom>
            <a:avLst/>
            <a:gdLst/>
            <a:ahLst/>
            <a:cxnLst/>
            <a:rect l="l" t="t" r="r" b="b"/>
            <a:pathLst>
              <a:path w="22859" h="106045">
                <a:moveTo>
                  <a:pt x="22753" y="105516"/>
                </a:moveTo>
                <a:lnTo>
                  <a:pt x="0" y="105516"/>
                </a:lnTo>
                <a:lnTo>
                  <a:pt x="0" y="0"/>
                </a:lnTo>
                <a:lnTo>
                  <a:pt x="22753" y="0"/>
                </a:lnTo>
                <a:lnTo>
                  <a:pt x="22753" y="105516"/>
                </a:lnTo>
                <a:close/>
              </a:path>
            </a:pathLst>
          </a:custGeom>
          <a:solidFill>
            <a:srgbClr val="7D4E33"/>
          </a:solidFill>
        </p:spPr>
        <p:txBody>
          <a:bodyPr wrap="square" lIns="0" tIns="0" rIns="0" bIns="0" rtlCol="0"/>
          <a:lstStyle/>
          <a:p>
            <a:endParaRPr/>
          </a:p>
        </p:txBody>
      </p:sp>
      <p:sp>
        <p:nvSpPr>
          <p:cNvPr id="16" name="object 16"/>
          <p:cNvSpPr/>
          <p:nvPr/>
        </p:nvSpPr>
        <p:spPr>
          <a:xfrm>
            <a:off x="1482413" y="6508289"/>
            <a:ext cx="104775" cy="23495"/>
          </a:xfrm>
          <a:custGeom>
            <a:avLst/>
            <a:gdLst/>
            <a:ahLst/>
            <a:cxnLst/>
            <a:rect l="l" t="t" r="r" b="b"/>
            <a:pathLst>
              <a:path w="104775" h="23495">
                <a:moveTo>
                  <a:pt x="104666" y="22938"/>
                </a:moveTo>
                <a:lnTo>
                  <a:pt x="0" y="22938"/>
                </a:lnTo>
                <a:lnTo>
                  <a:pt x="0" y="0"/>
                </a:lnTo>
                <a:lnTo>
                  <a:pt x="104666" y="0"/>
                </a:lnTo>
                <a:lnTo>
                  <a:pt x="104666" y="22938"/>
                </a:lnTo>
                <a:close/>
              </a:path>
            </a:pathLst>
          </a:custGeom>
          <a:solidFill>
            <a:srgbClr val="7D4E33"/>
          </a:solidFill>
        </p:spPr>
        <p:txBody>
          <a:bodyPr wrap="square" lIns="0" tIns="0" rIns="0" bIns="0" rtlCol="0"/>
          <a:lstStyle/>
          <a:p>
            <a:endParaRPr/>
          </a:p>
        </p:txBody>
      </p:sp>
      <p:sp>
        <p:nvSpPr>
          <p:cNvPr id="17" name="object 17"/>
          <p:cNvSpPr/>
          <p:nvPr/>
        </p:nvSpPr>
        <p:spPr>
          <a:xfrm>
            <a:off x="1273079" y="6508289"/>
            <a:ext cx="104775" cy="23495"/>
          </a:xfrm>
          <a:custGeom>
            <a:avLst/>
            <a:gdLst/>
            <a:ahLst/>
            <a:cxnLst/>
            <a:rect l="l" t="t" r="r" b="b"/>
            <a:pathLst>
              <a:path w="104775" h="23495">
                <a:moveTo>
                  <a:pt x="104666" y="22938"/>
                </a:moveTo>
                <a:lnTo>
                  <a:pt x="0" y="22938"/>
                </a:lnTo>
                <a:lnTo>
                  <a:pt x="0" y="0"/>
                </a:lnTo>
                <a:lnTo>
                  <a:pt x="104666" y="0"/>
                </a:lnTo>
                <a:lnTo>
                  <a:pt x="104666" y="22938"/>
                </a:lnTo>
                <a:close/>
              </a:path>
            </a:pathLst>
          </a:custGeom>
          <a:solidFill>
            <a:srgbClr val="7D4E33"/>
          </a:solidFill>
        </p:spPr>
        <p:txBody>
          <a:bodyPr wrap="square" lIns="0" tIns="0" rIns="0" bIns="0" rtlCol="0"/>
          <a:lstStyle/>
          <a:p>
            <a:endParaRPr/>
          </a:p>
        </p:txBody>
      </p:sp>
      <p:sp>
        <p:nvSpPr>
          <p:cNvPr id="18" name="object 18"/>
          <p:cNvSpPr/>
          <p:nvPr/>
        </p:nvSpPr>
        <p:spPr>
          <a:xfrm>
            <a:off x="1094314" y="6266438"/>
            <a:ext cx="22860" cy="106045"/>
          </a:xfrm>
          <a:custGeom>
            <a:avLst/>
            <a:gdLst/>
            <a:ahLst/>
            <a:cxnLst/>
            <a:rect l="l" t="t" r="r" b="b"/>
            <a:pathLst>
              <a:path w="22859" h="106045">
                <a:moveTo>
                  <a:pt x="22753" y="105516"/>
                </a:moveTo>
                <a:lnTo>
                  <a:pt x="0" y="105516"/>
                </a:lnTo>
                <a:lnTo>
                  <a:pt x="0" y="0"/>
                </a:lnTo>
                <a:lnTo>
                  <a:pt x="22753" y="0"/>
                </a:lnTo>
                <a:lnTo>
                  <a:pt x="22753" y="105516"/>
                </a:lnTo>
                <a:close/>
              </a:path>
            </a:pathLst>
          </a:custGeom>
          <a:solidFill>
            <a:srgbClr val="7D4E33"/>
          </a:solidFill>
        </p:spPr>
        <p:txBody>
          <a:bodyPr wrap="square" lIns="0" tIns="0" rIns="0" bIns="0" rtlCol="0"/>
          <a:lstStyle/>
          <a:p>
            <a:endParaRPr/>
          </a:p>
        </p:txBody>
      </p:sp>
      <p:sp>
        <p:nvSpPr>
          <p:cNvPr id="19" name="object 19"/>
          <p:cNvSpPr/>
          <p:nvPr/>
        </p:nvSpPr>
        <p:spPr>
          <a:xfrm>
            <a:off x="1094314" y="6477472"/>
            <a:ext cx="74295" cy="53975"/>
          </a:xfrm>
          <a:custGeom>
            <a:avLst/>
            <a:gdLst/>
            <a:ahLst/>
            <a:cxnLst/>
            <a:rect l="l" t="t" r="r" b="b"/>
            <a:pathLst>
              <a:path w="74294" h="53975">
                <a:moveTo>
                  <a:pt x="74098" y="53755"/>
                </a:moveTo>
                <a:lnTo>
                  <a:pt x="0" y="53755"/>
                </a:lnTo>
                <a:lnTo>
                  <a:pt x="0" y="0"/>
                </a:lnTo>
                <a:lnTo>
                  <a:pt x="22753" y="0"/>
                </a:lnTo>
                <a:lnTo>
                  <a:pt x="22753" y="30817"/>
                </a:lnTo>
                <a:lnTo>
                  <a:pt x="74098" y="30817"/>
                </a:lnTo>
                <a:lnTo>
                  <a:pt x="74098" y="53755"/>
                </a:lnTo>
                <a:close/>
              </a:path>
            </a:pathLst>
          </a:custGeom>
          <a:solidFill>
            <a:srgbClr val="7D4E33"/>
          </a:solidFill>
        </p:spPr>
        <p:txBody>
          <a:bodyPr wrap="square" lIns="0" tIns="0" rIns="0" bIns="0" rtlCol="0"/>
          <a:lstStyle/>
          <a:p>
            <a:endParaRPr/>
          </a:p>
        </p:txBody>
      </p:sp>
      <p:pic>
        <p:nvPicPr>
          <p:cNvPr id="20" name="object 20"/>
          <p:cNvPicPr/>
          <p:nvPr/>
        </p:nvPicPr>
        <p:blipFill>
          <a:blip r:embed="rId3" cstate="print"/>
          <a:stretch>
            <a:fillRect/>
          </a:stretch>
        </p:blipFill>
        <p:spPr>
          <a:xfrm>
            <a:off x="1691747" y="6450092"/>
            <a:ext cx="154726" cy="139332"/>
          </a:xfrm>
          <a:prstGeom prst="rect">
            <a:avLst/>
          </a:prstGeom>
        </p:spPr>
      </p:pic>
      <p:sp>
        <p:nvSpPr>
          <p:cNvPr id="21" name="object 21"/>
          <p:cNvSpPr/>
          <p:nvPr/>
        </p:nvSpPr>
        <p:spPr>
          <a:xfrm>
            <a:off x="2520742" y="4384995"/>
            <a:ext cx="22860" cy="106045"/>
          </a:xfrm>
          <a:custGeom>
            <a:avLst/>
            <a:gdLst/>
            <a:ahLst/>
            <a:cxnLst/>
            <a:rect l="l" t="t" r="r" b="b"/>
            <a:pathLst>
              <a:path w="22860" h="106045">
                <a:moveTo>
                  <a:pt x="22753" y="0"/>
                </a:moveTo>
                <a:lnTo>
                  <a:pt x="0" y="0"/>
                </a:lnTo>
                <a:lnTo>
                  <a:pt x="0" y="105516"/>
                </a:lnTo>
                <a:lnTo>
                  <a:pt x="22753" y="105516"/>
                </a:lnTo>
                <a:lnTo>
                  <a:pt x="22753" y="0"/>
                </a:lnTo>
                <a:close/>
              </a:path>
            </a:pathLst>
          </a:custGeom>
          <a:solidFill>
            <a:srgbClr val="7D4E33"/>
          </a:solidFill>
        </p:spPr>
        <p:txBody>
          <a:bodyPr wrap="square" lIns="0" tIns="0" rIns="0" bIns="0" rtlCol="0"/>
          <a:lstStyle/>
          <a:p>
            <a:endParaRPr/>
          </a:p>
        </p:txBody>
      </p:sp>
      <p:sp>
        <p:nvSpPr>
          <p:cNvPr id="22" name="object 22"/>
          <p:cNvSpPr/>
          <p:nvPr/>
        </p:nvSpPr>
        <p:spPr>
          <a:xfrm>
            <a:off x="2520742" y="5018097"/>
            <a:ext cx="22860" cy="106045"/>
          </a:xfrm>
          <a:custGeom>
            <a:avLst/>
            <a:gdLst/>
            <a:ahLst/>
            <a:cxnLst/>
            <a:rect l="l" t="t" r="r" b="b"/>
            <a:pathLst>
              <a:path w="22860" h="106045">
                <a:moveTo>
                  <a:pt x="22753" y="0"/>
                </a:moveTo>
                <a:lnTo>
                  <a:pt x="0" y="0"/>
                </a:lnTo>
                <a:lnTo>
                  <a:pt x="0" y="105516"/>
                </a:lnTo>
                <a:lnTo>
                  <a:pt x="22753" y="105516"/>
                </a:lnTo>
                <a:lnTo>
                  <a:pt x="22753" y="0"/>
                </a:lnTo>
                <a:close/>
              </a:path>
            </a:pathLst>
          </a:custGeom>
          <a:solidFill>
            <a:srgbClr val="7D4E33"/>
          </a:solidFill>
        </p:spPr>
        <p:txBody>
          <a:bodyPr wrap="square" lIns="0" tIns="0" rIns="0" bIns="0" rtlCol="0"/>
          <a:lstStyle/>
          <a:p>
            <a:endParaRPr/>
          </a:p>
        </p:txBody>
      </p:sp>
      <p:sp>
        <p:nvSpPr>
          <p:cNvPr id="23" name="object 23"/>
          <p:cNvSpPr/>
          <p:nvPr/>
        </p:nvSpPr>
        <p:spPr>
          <a:xfrm>
            <a:off x="2520742" y="4596029"/>
            <a:ext cx="22860" cy="106045"/>
          </a:xfrm>
          <a:custGeom>
            <a:avLst/>
            <a:gdLst/>
            <a:ahLst/>
            <a:cxnLst/>
            <a:rect l="l" t="t" r="r" b="b"/>
            <a:pathLst>
              <a:path w="22860" h="106045">
                <a:moveTo>
                  <a:pt x="22753" y="0"/>
                </a:moveTo>
                <a:lnTo>
                  <a:pt x="0" y="0"/>
                </a:lnTo>
                <a:lnTo>
                  <a:pt x="0" y="105516"/>
                </a:lnTo>
                <a:lnTo>
                  <a:pt x="22753" y="105516"/>
                </a:lnTo>
                <a:lnTo>
                  <a:pt x="22753" y="0"/>
                </a:lnTo>
                <a:close/>
              </a:path>
            </a:pathLst>
          </a:custGeom>
          <a:solidFill>
            <a:srgbClr val="7D4E33"/>
          </a:solidFill>
        </p:spPr>
        <p:txBody>
          <a:bodyPr wrap="square" lIns="0" tIns="0" rIns="0" bIns="0" rtlCol="0"/>
          <a:lstStyle/>
          <a:p>
            <a:endParaRPr/>
          </a:p>
        </p:txBody>
      </p:sp>
      <p:sp>
        <p:nvSpPr>
          <p:cNvPr id="24" name="object 24"/>
          <p:cNvSpPr/>
          <p:nvPr/>
        </p:nvSpPr>
        <p:spPr>
          <a:xfrm>
            <a:off x="2520742" y="5440164"/>
            <a:ext cx="22860" cy="106045"/>
          </a:xfrm>
          <a:custGeom>
            <a:avLst/>
            <a:gdLst/>
            <a:ahLst/>
            <a:cxnLst/>
            <a:rect l="l" t="t" r="r" b="b"/>
            <a:pathLst>
              <a:path w="22860" h="106045">
                <a:moveTo>
                  <a:pt x="22753" y="0"/>
                </a:moveTo>
                <a:lnTo>
                  <a:pt x="0" y="0"/>
                </a:lnTo>
                <a:lnTo>
                  <a:pt x="0" y="105516"/>
                </a:lnTo>
                <a:lnTo>
                  <a:pt x="22753" y="105516"/>
                </a:lnTo>
                <a:lnTo>
                  <a:pt x="22753" y="0"/>
                </a:lnTo>
                <a:close/>
              </a:path>
            </a:pathLst>
          </a:custGeom>
          <a:solidFill>
            <a:srgbClr val="7D4E33"/>
          </a:solidFill>
        </p:spPr>
        <p:txBody>
          <a:bodyPr wrap="square" lIns="0" tIns="0" rIns="0" bIns="0" rtlCol="0"/>
          <a:lstStyle/>
          <a:p>
            <a:endParaRPr/>
          </a:p>
        </p:txBody>
      </p:sp>
      <p:sp>
        <p:nvSpPr>
          <p:cNvPr id="25" name="object 25"/>
          <p:cNvSpPr/>
          <p:nvPr/>
        </p:nvSpPr>
        <p:spPr>
          <a:xfrm>
            <a:off x="2520742" y="5229130"/>
            <a:ext cx="22860" cy="106045"/>
          </a:xfrm>
          <a:custGeom>
            <a:avLst/>
            <a:gdLst/>
            <a:ahLst/>
            <a:cxnLst/>
            <a:rect l="l" t="t" r="r" b="b"/>
            <a:pathLst>
              <a:path w="22860" h="106045">
                <a:moveTo>
                  <a:pt x="22753" y="0"/>
                </a:moveTo>
                <a:lnTo>
                  <a:pt x="0" y="0"/>
                </a:lnTo>
                <a:lnTo>
                  <a:pt x="0" y="105516"/>
                </a:lnTo>
                <a:lnTo>
                  <a:pt x="22753" y="105516"/>
                </a:lnTo>
                <a:lnTo>
                  <a:pt x="22753" y="0"/>
                </a:lnTo>
                <a:close/>
              </a:path>
            </a:pathLst>
          </a:custGeom>
          <a:solidFill>
            <a:srgbClr val="7D4E33"/>
          </a:solidFill>
        </p:spPr>
        <p:txBody>
          <a:bodyPr wrap="square" lIns="0" tIns="0" rIns="0" bIns="0" rtlCol="0"/>
          <a:lstStyle/>
          <a:p>
            <a:endParaRPr/>
          </a:p>
        </p:txBody>
      </p:sp>
      <p:sp>
        <p:nvSpPr>
          <p:cNvPr id="26" name="object 26"/>
          <p:cNvSpPr/>
          <p:nvPr/>
        </p:nvSpPr>
        <p:spPr>
          <a:xfrm>
            <a:off x="2520742" y="4807063"/>
            <a:ext cx="22860" cy="106045"/>
          </a:xfrm>
          <a:custGeom>
            <a:avLst/>
            <a:gdLst/>
            <a:ahLst/>
            <a:cxnLst/>
            <a:rect l="l" t="t" r="r" b="b"/>
            <a:pathLst>
              <a:path w="22860" h="106045">
                <a:moveTo>
                  <a:pt x="22753" y="0"/>
                </a:moveTo>
                <a:lnTo>
                  <a:pt x="0" y="0"/>
                </a:lnTo>
                <a:lnTo>
                  <a:pt x="0" y="105516"/>
                </a:lnTo>
                <a:lnTo>
                  <a:pt x="22753" y="105516"/>
                </a:lnTo>
                <a:lnTo>
                  <a:pt x="22753" y="0"/>
                </a:lnTo>
                <a:close/>
              </a:path>
            </a:pathLst>
          </a:custGeom>
          <a:solidFill>
            <a:srgbClr val="7D4E33"/>
          </a:solidFill>
        </p:spPr>
        <p:txBody>
          <a:bodyPr wrap="square" lIns="0" tIns="0" rIns="0" bIns="0" rtlCol="0"/>
          <a:lstStyle/>
          <a:p>
            <a:endParaRPr/>
          </a:p>
        </p:txBody>
      </p:sp>
      <p:sp>
        <p:nvSpPr>
          <p:cNvPr id="27" name="object 27"/>
          <p:cNvSpPr/>
          <p:nvPr/>
        </p:nvSpPr>
        <p:spPr>
          <a:xfrm>
            <a:off x="2520742" y="4173961"/>
            <a:ext cx="22860" cy="106045"/>
          </a:xfrm>
          <a:custGeom>
            <a:avLst/>
            <a:gdLst/>
            <a:ahLst/>
            <a:cxnLst/>
            <a:rect l="l" t="t" r="r" b="b"/>
            <a:pathLst>
              <a:path w="22860" h="106045">
                <a:moveTo>
                  <a:pt x="22753" y="0"/>
                </a:moveTo>
                <a:lnTo>
                  <a:pt x="0" y="0"/>
                </a:lnTo>
                <a:lnTo>
                  <a:pt x="0" y="105516"/>
                </a:lnTo>
                <a:lnTo>
                  <a:pt x="22753" y="105516"/>
                </a:lnTo>
                <a:lnTo>
                  <a:pt x="22753" y="0"/>
                </a:lnTo>
                <a:close/>
              </a:path>
            </a:pathLst>
          </a:custGeom>
          <a:solidFill>
            <a:srgbClr val="7D4E33"/>
          </a:solidFill>
        </p:spPr>
        <p:txBody>
          <a:bodyPr wrap="square" lIns="0" tIns="0" rIns="0" bIns="0" rtlCol="0"/>
          <a:lstStyle/>
          <a:p>
            <a:endParaRPr/>
          </a:p>
        </p:txBody>
      </p:sp>
      <p:sp>
        <p:nvSpPr>
          <p:cNvPr id="28" name="object 28"/>
          <p:cNvSpPr/>
          <p:nvPr/>
        </p:nvSpPr>
        <p:spPr>
          <a:xfrm>
            <a:off x="2908841" y="3803655"/>
            <a:ext cx="104775" cy="23495"/>
          </a:xfrm>
          <a:custGeom>
            <a:avLst/>
            <a:gdLst/>
            <a:ahLst/>
            <a:cxnLst/>
            <a:rect l="l" t="t" r="r" b="b"/>
            <a:pathLst>
              <a:path w="104775" h="23495">
                <a:moveTo>
                  <a:pt x="104666" y="0"/>
                </a:moveTo>
                <a:lnTo>
                  <a:pt x="0" y="0"/>
                </a:lnTo>
                <a:lnTo>
                  <a:pt x="0" y="22938"/>
                </a:lnTo>
                <a:lnTo>
                  <a:pt x="104666" y="22938"/>
                </a:lnTo>
                <a:lnTo>
                  <a:pt x="104666" y="0"/>
                </a:lnTo>
                <a:close/>
              </a:path>
            </a:pathLst>
          </a:custGeom>
          <a:solidFill>
            <a:srgbClr val="7D4E33"/>
          </a:solidFill>
        </p:spPr>
        <p:txBody>
          <a:bodyPr wrap="square" lIns="0" tIns="0" rIns="0" bIns="0" rtlCol="0"/>
          <a:lstStyle/>
          <a:p>
            <a:endParaRPr/>
          </a:p>
        </p:txBody>
      </p:sp>
      <p:sp>
        <p:nvSpPr>
          <p:cNvPr id="29" name="object 29"/>
          <p:cNvSpPr/>
          <p:nvPr/>
        </p:nvSpPr>
        <p:spPr>
          <a:xfrm>
            <a:off x="2699507" y="3803655"/>
            <a:ext cx="104775" cy="23495"/>
          </a:xfrm>
          <a:custGeom>
            <a:avLst/>
            <a:gdLst/>
            <a:ahLst/>
            <a:cxnLst/>
            <a:rect l="l" t="t" r="r" b="b"/>
            <a:pathLst>
              <a:path w="104775" h="23495">
                <a:moveTo>
                  <a:pt x="104666" y="0"/>
                </a:moveTo>
                <a:lnTo>
                  <a:pt x="0" y="0"/>
                </a:lnTo>
                <a:lnTo>
                  <a:pt x="0" y="22938"/>
                </a:lnTo>
                <a:lnTo>
                  <a:pt x="104666" y="22938"/>
                </a:lnTo>
                <a:lnTo>
                  <a:pt x="104666" y="0"/>
                </a:lnTo>
                <a:close/>
              </a:path>
            </a:pathLst>
          </a:custGeom>
          <a:solidFill>
            <a:srgbClr val="7D4E33"/>
          </a:solidFill>
        </p:spPr>
        <p:txBody>
          <a:bodyPr wrap="square" lIns="0" tIns="0" rIns="0" bIns="0" rtlCol="0"/>
          <a:lstStyle/>
          <a:p>
            <a:endParaRPr/>
          </a:p>
        </p:txBody>
      </p:sp>
      <p:sp>
        <p:nvSpPr>
          <p:cNvPr id="30" name="object 30"/>
          <p:cNvSpPr/>
          <p:nvPr/>
        </p:nvSpPr>
        <p:spPr>
          <a:xfrm>
            <a:off x="2520742" y="3962927"/>
            <a:ext cx="22860" cy="106045"/>
          </a:xfrm>
          <a:custGeom>
            <a:avLst/>
            <a:gdLst/>
            <a:ahLst/>
            <a:cxnLst/>
            <a:rect l="l" t="t" r="r" b="b"/>
            <a:pathLst>
              <a:path w="22860" h="106045">
                <a:moveTo>
                  <a:pt x="22753" y="0"/>
                </a:moveTo>
                <a:lnTo>
                  <a:pt x="0" y="0"/>
                </a:lnTo>
                <a:lnTo>
                  <a:pt x="0" y="105516"/>
                </a:lnTo>
                <a:lnTo>
                  <a:pt x="22753" y="105516"/>
                </a:lnTo>
                <a:lnTo>
                  <a:pt x="22753" y="0"/>
                </a:lnTo>
                <a:close/>
              </a:path>
            </a:pathLst>
          </a:custGeom>
          <a:solidFill>
            <a:srgbClr val="7D4E33"/>
          </a:solidFill>
        </p:spPr>
        <p:txBody>
          <a:bodyPr wrap="square" lIns="0" tIns="0" rIns="0" bIns="0" rtlCol="0"/>
          <a:lstStyle/>
          <a:p>
            <a:endParaRPr/>
          </a:p>
        </p:txBody>
      </p:sp>
      <p:sp>
        <p:nvSpPr>
          <p:cNvPr id="31" name="object 31"/>
          <p:cNvSpPr/>
          <p:nvPr/>
        </p:nvSpPr>
        <p:spPr>
          <a:xfrm>
            <a:off x="2520742" y="3803655"/>
            <a:ext cx="74295" cy="53975"/>
          </a:xfrm>
          <a:custGeom>
            <a:avLst/>
            <a:gdLst/>
            <a:ahLst/>
            <a:cxnLst/>
            <a:rect l="l" t="t" r="r" b="b"/>
            <a:pathLst>
              <a:path w="74294" h="53975">
                <a:moveTo>
                  <a:pt x="74098" y="0"/>
                </a:moveTo>
                <a:lnTo>
                  <a:pt x="0" y="0"/>
                </a:lnTo>
                <a:lnTo>
                  <a:pt x="0" y="53755"/>
                </a:lnTo>
                <a:lnTo>
                  <a:pt x="22753" y="53755"/>
                </a:lnTo>
                <a:lnTo>
                  <a:pt x="22753" y="22938"/>
                </a:lnTo>
                <a:lnTo>
                  <a:pt x="74098" y="22938"/>
                </a:lnTo>
                <a:lnTo>
                  <a:pt x="74098" y="0"/>
                </a:lnTo>
                <a:close/>
              </a:path>
            </a:pathLst>
          </a:custGeom>
          <a:solidFill>
            <a:srgbClr val="7D4E33"/>
          </a:solidFill>
        </p:spPr>
        <p:txBody>
          <a:bodyPr wrap="square" lIns="0" tIns="0" rIns="0" bIns="0" rtlCol="0"/>
          <a:lstStyle/>
          <a:p>
            <a:endParaRPr/>
          </a:p>
        </p:txBody>
      </p:sp>
      <p:pic>
        <p:nvPicPr>
          <p:cNvPr id="32" name="object 32"/>
          <p:cNvPicPr/>
          <p:nvPr/>
        </p:nvPicPr>
        <p:blipFill>
          <a:blip r:embed="rId4" cstate="print"/>
          <a:stretch>
            <a:fillRect/>
          </a:stretch>
        </p:blipFill>
        <p:spPr>
          <a:xfrm>
            <a:off x="3118175" y="3750070"/>
            <a:ext cx="154726" cy="134719"/>
          </a:xfrm>
          <a:prstGeom prst="rect">
            <a:avLst/>
          </a:prstGeom>
        </p:spPr>
      </p:pic>
      <p:sp>
        <p:nvSpPr>
          <p:cNvPr id="33" name="object 33"/>
          <p:cNvSpPr/>
          <p:nvPr/>
        </p:nvSpPr>
        <p:spPr>
          <a:xfrm>
            <a:off x="5972469" y="4384995"/>
            <a:ext cx="22860" cy="106045"/>
          </a:xfrm>
          <a:custGeom>
            <a:avLst/>
            <a:gdLst/>
            <a:ahLst/>
            <a:cxnLst/>
            <a:rect l="l" t="t" r="r" b="b"/>
            <a:pathLst>
              <a:path w="22860" h="106045">
                <a:moveTo>
                  <a:pt x="22753" y="0"/>
                </a:moveTo>
                <a:lnTo>
                  <a:pt x="0" y="0"/>
                </a:lnTo>
                <a:lnTo>
                  <a:pt x="0" y="105516"/>
                </a:lnTo>
                <a:lnTo>
                  <a:pt x="22753" y="105516"/>
                </a:lnTo>
                <a:lnTo>
                  <a:pt x="22753" y="0"/>
                </a:lnTo>
                <a:close/>
              </a:path>
            </a:pathLst>
          </a:custGeom>
          <a:solidFill>
            <a:srgbClr val="7D4E33"/>
          </a:solidFill>
        </p:spPr>
        <p:txBody>
          <a:bodyPr wrap="square" lIns="0" tIns="0" rIns="0" bIns="0" rtlCol="0"/>
          <a:lstStyle/>
          <a:p>
            <a:endParaRPr/>
          </a:p>
        </p:txBody>
      </p:sp>
      <p:sp>
        <p:nvSpPr>
          <p:cNvPr id="34" name="object 34"/>
          <p:cNvSpPr/>
          <p:nvPr/>
        </p:nvSpPr>
        <p:spPr>
          <a:xfrm>
            <a:off x="5972469" y="5018097"/>
            <a:ext cx="22860" cy="106045"/>
          </a:xfrm>
          <a:custGeom>
            <a:avLst/>
            <a:gdLst/>
            <a:ahLst/>
            <a:cxnLst/>
            <a:rect l="l" t="t" r="r" b="b"/>
            <a:pathLst>
              <a:path w="22860" h="106045">
                <a:moveTo>
                  <a:pt x="22753" y="0"/>
                </a:moveTo>
                <a:lnTo>
                  <a:pt x="0" y="0"/>
                </a:lnTo>
                <a:lnTo>
                  <a:pt x="0" y="105516"/>
                </a:lnTo>
                <a:lnTo>
                  <a:pt x="22753" y="105516"/>
                </a:lnTo>
                <a:lnTo>
                  <a:pt x="22753" y="0"/>
                </a:lnTo>
                <a:close/>
              </a:path>
            </a:pathLst>
          </a:custGeom>
          <a:solidFill>
            <a:srgbClr val="7D4E33"/>
          </a:solidFill>
        </p:spPr>
        <p:txBody>
          <a:bodyPr wrap="square" lIns="0" tIns="0" rIns="0" bIns="0" rtlCol="0"/>
          <a:lstStyle/>
          <a:p>
            <a:endParaRPr/>
          </a:p>
        </p:txBody>
      </p:sp>
      <p:sp>
        <p:nvSpPr>
          <p:cNvPr id="35" name="object 35"/>
          <p:cNvSpPr/>
          <p:nvPr/>
        </p:nvSpPr>
        <p:spPr>
          <a:xfrm>
            <a:off x="5972469" y="4596029"/>
            <a:ext cx="22860" cy="106045"/>
          </a:xfrm>
          <a:custGeom>
            <a:avLst/>
            <a:gdLst/>
            <a:ahLst/>
            <a:cxnLst/>
            <a:rect l="l" t="t" r="r" b="b"/>
            <a:pathLst>
              <a:path w="22860" h="106045">
                <a:moveTo>
                  <a:pt x="22753" y="0"/>
                </a:moveTo>
                <a:lnTo>
                  <a:pt x="0" y="0"/>
                </a:lnTo>
                <a:lnTo>
                  <a:pt x="0" y="105516"/>
                </a:lnTo>
                <a:lnTo>
                  <a:pt x="22753" y="105516"/>
                </a:lnTo>
                <a:lnTo>
                  <a:pt x="22753" y="0"/>
                </a:lnTo>
                <a:close/>
              </a:path>
            </a:pathLst>
          </a:custGeom>
          <a:solidFill>
            <a:srgbClr val="7D4E33"/>
          </a:solidFill>
        </p:spPr>
        <p:txBody>
          <a:bodyPr wrap="square" lIns="0" tIns="0" rIns="0" bIns="0" rtlCol="0"/>
          <a:lstStyle/>
          <a:p>
            <a:endParaRPr/>
          </a:p>
        </p:txBody>
      </p:sp>
      <p:sp>
        <p:nvSpPr>
          <p:cNvPr id="36" name="object 36"/>
          <p:cNvSpPr/>
          <p:nvPr/>
        </p:nvSpPr>
        <p:spPr>
          <a:xfrm>
            <a:off x="5972469" y="5440164"/>
            <a:ext cx="22860" cy="106045"/>
          </a:xfrm>
          <a:custGeom>
            <a:avLst/>
            <a:gdLst/>
            <a:ahLst/>
            <a:cxnLst/>
            <a:rect l="l" t="t" r="r" b="b"/>
            <a:pathLst>
              <a:path w="22860" h="106045">
                <a:moveTo>
                  <a:pt x="22753" y="0"/>
                </a:moveTo>
                <a:lnTo>
                  <a:pt x="0" y="0"/>
                </a:lnTo>
                <a:lnTo>
                  <a:pt x="0" y="105516"/>
                </a:lnTo>
                <a:lnTo>
                  <a:pt x="22753" y="105516"/>
                </a:lnTo>
                <a:lnTo>
                  <a:pt x="22753" y="0"/>
                </a:lnTo>
                <a:close/>
              </a:path>
            </a:pathLst>
          </a:custGeom>
          <a:solidFill>
            <a:srgbClr val="7D4E33"/>
          </a:solidFill>
        </p:spPr>
        <p:txBody>
          <a:bodyPr wrap="square" lIns="0" tIns="0" rIns="0" bIns="0" rtlCol="0"/>
          <a:lstStyle/>
          <a:p>
            <a:endParaRPr/>
          </a:p>
        </p:txBody>
      </p:sp>
      <p:sp>
        <p:nvSpPr>
          <p:cNvPr id="37" name="object 37"/>
          <p:cNvSpPr/>
          <p:nvPr/>
        </p:nvSpPr>
        <p:spPr>
          <a:xfrm>
            <a:off x="5972469" y="5229130"/>
            <a:ext cx="22860" cy="106045"/>
          </a:xfrm>
          <a:custGeom>
            <a:avLst/>
            <a:gdLst/>
            <a:ahLst/>
            <a:cxnLst/>
            <a:rect l="l" t="t" r="r" b="b"/>
            <a:pathLst>
              <a:path w="22860" h="106045">
                <a:moveTo>
                  <a:pt x="22753" y="0"/>
                </a:moveTo>
                <a:lnTo>
                  <a:pt x="0" y="0"/>
                </a:lnTo>
                <a:lnTo>
                  <a:pt x="0" y="105516"/>
                </a:lnTo>
                <a:lnTo>
                  <a:pt x="22753" y="105516"/>
                </a:lnTo>
                <a:lnTo>
                  <a:pt x="22753" y="0"/>
                </a:lnTo>
                <a:close/>
              </a:path>
            </a:pathLst>
          </a:custGeom>
          <a:solidFill>
            <a:srgbClr val="7D4E33"/>
          </a:solidFill>
        </p:spPr>
        <p:txBody>
          <a:bodyPr wrap="square" lIns="0" tIns="0" rIns="0" bIns="0" rtlCol="0"/>
          <a:lstStyle/>
          <a:p>
            <a:endParaRPr/>
          </a:p>
        </p:txBody>
      </p:sp>
      <p:sp>
        <p:nvSpPr>
          <p:cNvPr id="38" name="object 38"/>
          <p:cNvSpPr/>
          <p:nvPr/>
        </p:nvSpPr>
        <p:spPr>
          <a:xfrm>
            <a:off x="5972469" y="4807063"/>
            <a:ext cx="22860" cy="106045"/>
          </a:xfrm>
          <a:custGeom>
            <a:avLst/>
            <a:gdLst/>
            <a:ahLst/>
            <a:cxnLst/>
            <a:rect l="l" t="t" r="r" b="b"/>
            <a:pathLst>
              <a:path w="22860" h="106045">
                <a:moveTo>
                  <a:pt x="22753" y="0"/>
                </a:moveTo>
                <a:lnTo>
                  <a:pt x="0" y="0"/>
                </a:lnTo>
                <a:lnTo>
                  <a:pt x="0" y="105516"/>
                </a:lnTo>
                <a:lnTo>
                  <a:pt x="22753" y="105516"/>
                </a:lnTo>
                <a:lnTo>
                  <a:pt x="22753" y="0"/>
                </a:lnTo>
                <a:close/>
              </a:path>
            </a:pathLst>
          </a:custGeom>
          <a:solidFill>
            <a:srgbClr val="7D4E33"/>
          </a:solidFill>
        </p:spPr>
        <p:txBody>
          <a:bodyPr wrap="square" lIns="0" tIns="0" rIns="0" bIns="0" rtlCol="0"/>
          <a:lstStyle/>
          <a:p>
            <a:endParaRPr/>
          </a:p>
        </p:txBody>
      </p:sp>
      <p:sp>
        <p:nvSpPr>
          <p:cNvPr id="39" name="object 39"/>
          <p:cNvSpPr/>
          <p:nvPr/>
        </p:nvSpPr>
        <p:spPr>
          <a:xfrm>
            <a:off x="5972469" y="4173961"/>
            <a:ext cx="22860" cy="106045"/>
          </a:xfrm>
          <a:custGeom>
            <a:avLst/>
            <a:gdLst/>
            <a:ahLst/>
            <a:cxnLst/>
            <a:rect l="l" t="t" r="r" b="b"/>
            <a:pathLst>
              <a:path w="22860" h="106045">
                <a:moveTo>
                  <a:pt x="22753" y="0"/>
                </a:moveTo>
                <a:lnTo>
                  <a:pt x="0" y="0"/>
                </a:lnTo>
                <a:lnTo>
                  <a:pt x="0" y="105516"/>
                </a:lnTo>
                <a:lnTo>
                  <a:pt x="22753" y="105516"/>
                </a:lnTo>
                <a:lnTo>
                  <a:pt x="22753" y="0"/>
                </a:lnTo>
                <a:close/>
              </a:path>
            </a:pathLst>
          </a:custGeom>
          <a:solidFill>
            <a:srgbClr val="7D4E33"/>
          </a:solidFill>
        </p:spPr>
        <p:txBody>
          <a:bodyPr wrap="square" lIns="0" tIns="0" rIns="0" bIns="0" rtlCol="0"/>
          <a:lstStyle/>
          <a:p>
            <a:endParaRPr/>
          </a:p>
        </p:txBody>
      </p:sp>
      <p:sp>
        <p:nvSpPr>
          <p:cNvPr id="40" name="object 40"/>
          <p:cNvSpPr/>
          <p:nvPr/>
        </p:nvSpPr>
        <p:spPr>
          <a:xfrm>
            <a:off x="6360568" y="3803655"/>
            <a:ext cx="104775" cy="23495"/>
          </a:xfrm>
          <a:custGeom>
            <a:avLst/>
            <a:gdLst/>
            <a:ahLst/>
            <a:cxnLst/>
            <a:rect l="l" t="t" r="r" b="b"/>
            <a:pathLst>
              <a:path w="104775" h="23495">
                <a:moveTo>
                  <a:pt x="104666" y="0"/>
                </a:moveTo>
                <a:lnTo>
                  <a:pt x="0" y="0"/>
                </a:lnTo>
                <a:lnTo>
                  <a:pt x="0" y="22938"/>
                </a:lnTo>
                <a:lnTo>
                  <a:pt x="104666" y="22938"/>
                </a:lnTo>
                <a:lnTo>
                  <a:pt x="104666" y="0"/>
                </a:lnTo>
                <a:close/>
              </a:path>
            </a:pathLst>
          </a:custGeom>
          <a:solidFill>
            <a:srgbClr val="7D4E33"/>
          </a:solidFill>
        </p:spPr>
        <p:txBody>
          <a:bodyPr wrap="square" lIns="0" tIns="0" rIns="0" bIns="0" rtlCol="0"/>
          <a:lstStyle/>
          <a:p>
            <a:endParaRPr/>
          </a:p>
        </p:txBody>
      </p:sp>
      <p:sp>
        <p:nvSpPr>
          <p:cNvPr id="41" name="object 41"/>
          <p:cNvSpPr/>
          <p:nvPr/>
        </p:nvSpPr>
        <p:spPr>
          <a:xfrm>
            <a:off x="6151235" y="3803655"/>
            <a:ext cx="104775" cy="23495"/>
          </a:xfrm>
          <a:custGeom>
            <a:avLst/>
            <a:gdLst/>
            <a:ahLst/>
            <a:cxnLst/>
            <a:rect l="l" t="t" r="r" b="b"/>
            <a:pathLst>
              <a:path w="104775" h="23495">
                <a:moveTo>
                  <a:pt x="104666" y="0"/>
                </a:moveTo>
                <a:lnTo>
                  <a:pt x="0" y="0"/>
                </a:lnTo>
                <a:lnTo>
                  <a:pt x="0" y="22938"/>
                </a:lnTo>
                <a:lnTo>
                  <a:pt x="104666" y="22938"/>
                </a:lnTo>
                <a:lnTo>
                  <a:pt x="104666" y="0"/>
                </a:lnTo>
                <a:close/>
              </a:path>
            </a:pathLst>
          </a:custGeom>
          <a:solidFill>
            <a:srgbClr val="7D4E33"/>
          </a:solidFill>
        </p:spPr>
        <p:txBody>
          <a:bodyPr wrap="square" lIns="0" tIns="0" rIns="0" bIns="0" rtlCol="0"/>
          <a:lstStyle/>
          <a:p>
            <a:endParaRPr/>
          </a:p>
        </p:txBody>
      </p:sp>
      <p:sp>
        <p:nvSpPr>
          <p:cNvPr id="42" name="object 42"/>
          <p:cNvSpPr/>
          <p:nvPr/>
        </p:nvSpPr>
        <p:spPr>
          <a:xfrm>
            <a:off x="5972469" y="3962927"/>
            <a:ext cx="22860" cy="106045"/>
          </a:xfrm>
          <a:custGeom>
            <a:avLst/>
            <a:gdLst/>
            <a:ahLst/>
            <a:cxnLst/>
            <a:rect l="l" t="t" r="r" b="b"/>
            <a:pathLst>
              <a:path w="22860" h="106045">
                <a:moveTo>
                  <a:pt x="22753" y="0"/>
                </a:moveTo>
                <a:lnTo>
                  <a:pt x="0" y="0"/>
                </a:lnTo>
                <a:lnTo>
                  <a:pt x="0" y="105516"/>
                </a:lnTo>
                <a:lnTo>
                  <a:pt x="22753" y="105516"/>
                </a:lnTo>
                <a:lnTo>
                  <a:pt x="22753" y="0"/>
                </a:lnTo>
                <a:close/>
              </a:path>
            </a:pathLst>
          </a:custGeom>
          <a:solidFill>
            <a:srgbClr val="7D4E33"/>
          </a:solidFill>
        </p:spPr>
        <p:txBody>
          <a:bodyPr wrap="square" lIns="0" tIns="0" rIns="0" bIns="0" rtlCol="0"/>
          <a:lstStyle/>
          <a:p>
            <a:endParaRPr/>
          </a:p>
        </p:txBody>
      </p:sp>
      <p:sp>
        <p:nvSpPr>
          <p:cNvPr id="43" name="object 43"/>
          <p:cNvSpPr/>
          <p:nvPr/>
        </p:nvSpPr>
        <p:spPr>
          <a:xfrm>
            <a:off x="5972469" y="3803655"/>
            <a:ext cx="74295" cy="53975"/>
          </a:xfrm>
          <a:custGeom>
            <a:avLst/>
            <a:gdLst/>
            <a:ahLst/>
            <a:cxnLst/>
            <a:rect l="l" t="t" r="r" b="b"/>
            <a:pathLst>
              <a:path w="74295" h="53975">
                <a:moveTo>
                  <a:pt x="74098" y="0"/>
                </a:moveTo>
                <a:lnTo>
                  <a:pt x="0" y="0"/>
                </a:lnTo>
                <a:lnTo>
                  <a:pt x="0" y="53755"/>
                </a:lnTo>
                <a:lnTo>
                  <a:pt x="22753" y="53755"/>
                </a:lnTo>
                <a:lnTo>
                  <a:pt x="22753" y="22938"/>
                </a:lnTo>
                <a:lnTo>
                  <a:pt x="74098" y="22938"/>
                </a:lnTo>
                <a:lnTo>
                  <a:pt x="74098" y="0"/>
                </a:lnTo>
                <a:close/>
              </a:path>
            </a:pathLst>
          </a:custGeom>
          <a:solidFill>
            <a:srgbClr val="7D4E33"/>
          </a:solidFill>
        </p:spPr>
        <p:txBody>
          <a:bodyPr wrap="square" lIns="0" tIns="0" rIns="0" bIns="0" rtlCol="0"/>
          <a:lstStyle/>
          <a:p>
            <a:endParaRPr/>
          </a:p>
        </p:txBody>
      </p:sp>
      <p:pic>
        <p:nvPicPr>
          <p:cNvPr id="44" name="object 44"/>
          <p:cNvPicPr/>
          <p:nvPr/>
        </p:nvPicPr>
        <p:blipFill>
          <a:blip r:embed="rId4" cstate="print"/>
          <a:stretch>
            <a:fillRect/>
          </a:stretch>
        </p:blipFill>
        <p:spPr>
          <a:xfrm>
            <a:off x="6569902" y="3750070"/>
            <a:ext cx="154726" cy="134719"/>
          </a:xfrm>
          <a:prstGeom prst="rect">
            <a:avLst/>
          </a:prstGeom>
        </p:spPr>
      </p:pic>
      <p:sp>
        <p:nvSpPr>
          <p:cNvPr id="45" name="object 45"/>
          <p:cNvSpPr/>
          <p:nvPr/>
        </p:nvSpPr>
        <p:spPr>
          <a:xfrm>
            <a:off x="9352131" y="4384995"/>
            <a:ext cx="22860" cy="106045"/>
          </a:xfrm>
          <a:custGeom>
            <a:avLst/>
            <a:gdLst/>
            <a:ahLst/>
            <a:cxnLst/>
            <a:rect l="l" t="t" r="r" b="b"/>
            <a:pathLst>
              <a:path w="22859" h="106045">
                <a:moveTo>
                  <a:pt x="22753" y="0"/>
                </a:moveTo>
                <a:lnTo>
                  <a:pt x="0" y="0"/>
                </a:lnTo>
                <a:lnTo>
                  <a:pt x="0" y="105516"/>
                </a:lnTo>
                <a:lnTo>
                  <a:pt x="22753" y="105516"/>
                </a:lnTo>
                <a:lnTo>
                  <a:pt x="22753" y="0"/>
                </a:lnTo>
                <a:close/>
              </a:path>
            </a:pathLst>
          </a:custGeom>
          <a:solidFill>
            <a:srgbClr val="7D4E33"/>
          </a:solidFill>
        </p:spPr>
        <p:txBody>
          <a:bodyPr wrap="square" lIns="0" tIns="0" rIns="0" bIns="0" rtlCol="0"/>
          <a:lstStyle/>
          <a:p>
            <a:endParaRPr/>
          </a:p>
        </p:txBody>
      </p:sp>
      <p:sp>
        <p:nvSpPr>
          <p:cNvPr id="46" name="object 46"/>
          <p:cNvSpPr/>
          <p:nvPr/>
        </p:nvSpPr>
        <p:spPr>
          <a:xfrm>
            <a:off x="9352131" y="5018097"/>
            <a:ext cx="22860" cy="106045"/>
          </a:xfrm>
          <a:custGeom>
            <a:avLst/>
            <a:gdLst/>
            <a:ahLst/>
            <a:cxnLst/>
            <a:rect l="l" t="t" r="r" b="b"/>
            <a:pathLst>
              <a:path w="22859" h="106045">
                <a:moveTo>
                  <a:pt x="22753" y="0"/>
                </a:moveTo>
                <a:lnTo>
                  <a:pt x="0" y="0"/>
                </a:lnTo>
                <a:lnTo>
                  <a:pt x="0" y="105516"/>
                </a:lnTo>
                <a:lnTo>
                  <a:pt x="22753" y="105516"/>
                </a:lnTo>
                <a:lnTo>
                  <a:pt x="22753" y="0"/>
                </a:lnTo>
                <a:close/>
              </a:path>
            </a:pathLst>
          </a:custGeom>
          <a:solidFill>
            <a:srgbClr val="7D4E33"/>
          </a:solidFill>
        </p:spPr>
        <p:txBody>
          <a:bodyPr wrap="square" lIns="0" tIns="0" rIns="0" bIns="0" rtlCol="0"/>
          <a:lstStyle/>
          <a:p>
            <a:endParaRPr/>
          </a:p>
        </p:txBody>
      </p:sp>
      <p:sp>
        <p:nvSpPr>
          <p:cNvPr id="47" name="object 47"/>
          <p:cNvSpPr/>
          <p:nvPr/>
        </p:nvSpPr>
        <p:spPr>
          <a:xfrm>
            <a:off x="9352131" y="4596029"/>
            <a:ext cx="22860" cy="106045"/>
          </a:xfrm>
          <a:custGeom>
            <a:avLst/>
            <a:gdLst/>
            <a:ahLst/>
            <a:cxnLst/>
            <a:rect l="l" t="t" r="r" b="b"/>
            <a:pathLst>
              <a:path w="22859" h="106045">
                <a:moveTo>
                  <a:pt x="22753" y="0"/>
                </a:moveTo>
                <a:lnTo>
                  <a:pt x="0" y="0"/>
                </a:lnTo>
                <a:lnTo>
                  <a:pt x="0" y="105516"/>
                </a:lnTo>
                <a:lnTo>
                  <a:pt x="22753" y="105516"/>
                </a:lnTo>
                <a:lnTo>
                  <a:pt x="22753" y="0"/>
                </a:lnTo>
                <a:close/>
              </a:path>
            </a:pathLst>
          </a:custGeom>
          <a:solidFill>
            <a:srgbClr val="7D4E33"/>
          </a:solidFill>
        </p:spPr>
        <p:txBody>
          <a:bodyPr wrap="square" lIns="0" tIns="0" rIns="0" bIns="0" rtlCol="0"/>
          <a:lstStyle/>
          <a:p>
            <a:endParaRPr/>
          </a:p>
        </p:txBody>
      </p:sp>
      <p:sp>
        <p:nvSpPr>
          <p:cNvPr id="48" name="object 48"/>
          <p:cNvSpPr/>
          <p:nvPr/>
        </p:nvSpPr>
        <p:spPr>
          <a:xfrm>
            <a:off x="9352131" y="5440164"/>
            <a:ext cx="22860" cy="106045"/>
          </a:xfrm>
          <a:custGeom>
            <a:avLst/>
            <a:gdLst/>
            <a:ahLst/>
            <a:cxnLst/>
            <a:rect l="l" t="t" r="r" b="b"/>
            <a:pathLst>
              <a:path w="22859" h="106045">
                <a:moveTo>
                  <a:pt x="22753" y="0"/>
                </a:moveTo>
                <a:lnTo>
                  <a:pt x="0" y="0"/>
                </a:lnTo>
                <a:lnTo>
                  <a:pt x="0" y="105516"/>
                </a:lnTo>
                <a:lnTo>
                  <a:pt x="22753" y="105516"/>
                </a:lnTo>
                <a:lnTo>
                  <a:pt x="22753" y="0"/>
                </a:lnTo>
                <a:close/>
              </a:path>
            </a:pathLst>
          </a:custGeom>
          <a:solidFill>
            <a:srgbClr val="7D4E33"/>
          </a:solidFill>
        </p:spPr>
        <p:txBody>
          <a:bodyPr wrap="square" lIns="0" tIns="0" rIns="0" bIns="0" rtlCol="0"/>
          <a:lstStyle/>
          <a:p>
            <a:endParaRPr/>
          </a:p>
        </p:txBody>
      </p:sp>
      <p:sp>
        <p:nvSpPr>
          <p:cNvPr id="49" name="object 49"/>
          <p:cNvSpPr/>
          <p:nvPr/>
        </p:nvSpPr>
        <p:spPr>
          <a:xfrm>
            <a:off x="9352131" y="5229130"/>
            <a:ext cx="22860" cy="106045"/>
          </a:xfrm>
          <a:custGeom>
            <a:avLst/>
            <a:gdLst/>
            <a:ahLst/>
            <a:cxnLst/>
            <a:rect l="l" t="t" r="r" b="b"/>
            <a:pathLst>
              <a:path w="22859" h="106045">
                <a:moveTo>
                  <a:pt x="22753" y="0"/>
                </a:moveTo>
                <a:lnTo>
                  <a:pt x="0" y="0"/>
                </a:lnTo>
                <a:lnTo>
                  <a:pt x="0" y="105516"/>
                </a:lnTo>
                <a:lnTo>
                  <a:pt x="22753" y="105516"/>
                </a:lnTo>
                <a:lnTo>
                  <a:pt x="22753" y="0"/>
                </a:lnTo>
                <a:close/>
              </a:path>
            </a:pathLst>
          </a:custGeom>
          <a:solidFill>
            <a:srgbClr val="7D4E33"/>
          </a:solidFill>
        </p:spPr>
        <p:txBody>
          <a:bodyPr wrap="square" lIns="0" tIns="0" rIns="0" bIns="0" rtlCol="0"/>
          <a:lstStyle/>
          <a:p>
            <a:endParaRPr/>
          </a:p>
        </p:txBody>
      </p:sp>
      <p:sp>
        <p:nvSpPr>
          <p:cNvPr id="50" name="object 50"/>
          <p:cNvSpPr/>
          <p:nvPr/>
        </p:nvSpPr>
        <p:spPr>
          <a:xfrm>
            <a:off x="9352131" y="4807063"/>
            <a:ext cx="22860" cy="106045"/>
          </a:xfrm>
          <a:custGeom>
            <a:avLst/>
            <a:gdLst/>
            <a:ahLst/>
            <a:cxnLst/>
            <a:rect l="l" t="t" r="r" b="b"/>
            <a:pathLst>
              <a:path w="22859" h="106045">
                <a:moveTo>
                  <a:pt x="22753" y="0"/>
                </a:moveTo>
                <a:lnTo>
                  <a:pt x="0" y="0"/>
                </a:lnTo>
                <a:lnTo>
                  <a:pt x="0" y="105516"/>
                </a:lnTo>
                <a:lnTo>
                  <a:pt x="22753" y="105516"/>
                </a:lnTo>
                <a:lnTo>
                  <a:pt x="22753" y="0"/>
                </a:lnTo>
                <a:close/>
              </a:path>
            </a:pathLst>
          </a:custGeom>
          <a:solidFill>
            <a:srgbClr val="7D4E33"/>
          </a:solidFill>
        </p:spPr>
        <p:txBody>
          <a:bodyPr wrap="square" lIns="0" tIns="0" rIns="0" bIns="0" rtlCol="0"/>
          <a:lstStyle/>
          <a:p>
            <a:endParaRPr/>
          </a:p>
        </p:txBody>
      </p:sp>
      <p:sp>
        <p:nvSpPr>
          <p:cNvPr id="51" name="object 51"/>
          <p:cNvSpPr/>
          <p:nvPr/>
        </p:nvSpPr>
        <p:spPr>
          <a:xfrm>
            <a:off x="9352131" y="4173961"/>
            <a:ext cx="22860" cy="106045"/>
          </a:xfrm>
          <a:custGeom>
            <a:avLst/>
            <a:gdLst/>
            <a:ahLst/>
            <a:cxnLst/>
            <a:rect l="l" t="t" r="r" b="b"/>
            <a:pathLst>
              <a:path w="22859" h="106045">
                <a:moveTo>
                  <a:pt x="22753" y="0"/>
                </a:moveTo>
                <a:lnTo>
                  <a:pt x="0" y="0"/>
                </a:lnTo>
                <a:lnTo>
                  <a:pt x="0" y="105516"/>
                </a:lnTo>
                <a:lnTo>
                  <a:pt x="22753" y="105516"/>
                </a:lnTo>
                <a:lnTo>
                  <a:pt x="22753" y="0"/>
                </a:lnTo>
                <a:close/>
              </a:path>
            </a:pathLst>
          </a:custGeom>
          <a:solidFill>
            <a:srgbClr val="7D4E33"/>
          </a:solidFill>
        </p:spPr>
        <p:txBody>
          <a:bodyPr wrap="square" lIns="0" tIns="0" rIns="0" bIns="0" rtlCol="0"/>
          <a:lstStyle/>
          <a:p>
            <a:endParaRPr/>
          </a:p>
        </p:txBody>
      </p:sp>
      <p:sp>
        <p:nvSpPr>
          <p:cNvPr id="52" name="object 52"/>
          <p:cNvSpPr/>
          <p:nvPr/>
        </p:nvSpPr>
        <p:spPr>
          <a:xfrm>
            <a:off x="9740230" y="3803655"/>
            <a:ext cx="104775" cy="23495"/>
          </a:xfrm>
          <a:custGeom>
            <a:avLst/>
            <a:gdLst/>
            <a:ahLst/>
            <a:cxnLst/>
            <a:rect l="l" t="t" r="r" b="b"/>
            <a:pathLst>
              <a:path w="104775" h="23495">
                <a:moveTo>
                  <a:pt x="104666" y="0"/>
                </a:moveTo>
                <a:lnTo>
                  <a:pt x="0" y="0"/>
                </a:lnTo>
                <a:lnTo>
                  <a:pt x="0" y="22938"/>
                </a:lnTo>
                <a:lnTo>
                  <a:pt x="104666" y="22938"/>
                </a:lnTo>
                <a:lnTo>
                  <a:pt x="104666" y="0"/>
                </a:lnTo>
                <a:close/>
              </a:path>
            </a:pathLst>
          </a:custGeom>
          <a:solidFill>
            <a:srgbClr val="7D4E33"/>
          </a:solidFill>
        </p:spPr>
        <p:txBody>
          <a:bodyPr wrap="square" lIns="0" tIns="0" rIns="0" bIns="0" rtlCol="0"/>
          <a:lstStyle/>
          <a:p>
            <a:endParaRPr/>
          </a:p>
        </p:txBody>
      </p:sp>
      <p:sp>
        <p:nvSpPr>
          <p:cNvPr id="53" name="object 53"/>
          <p:cNvSpPr/>
          <p:nvPr/>
        </p:nvSpPr>
        <p:spPr>
          <a:xfrm>
            <a:off x="9530896" y="3803655"/>
            <a:ext cx="104775" cy="23495"/>
          </a:xfrm>
          <a:custGeom>
            <a:avLst/>
            <a:gdLst/>
            <a:ahLst/>
            <a:cxnLst/>
            <a:rect l="l" t="t" r="r" b="b"/>
            <a:pathLst>
              <a:path w="104775" h="23495">
                <a:moveTo>
                  <a:pt x="104666" y="0"/>
                </a:moveTo>
                <a:lnTo>
                  <a:pt x="0" y="0"/>
                </a:lnTo>
                <a:lnTo>
                  <a:pt x="0" y="22938"/>
                </a:lnTo>
                <a:lnTo>
                  <a:pt x="104666" y="22938"/>
                </a:lnTo>
                <a:lnTo>
                  <a:pt x="104666" y="0"/>
                </a:lnTo>
                <a:close/>
              </a:path>
            </a:pathLst>
          </a:custGeom>
          <a:solidFill>
            <a:srgbClr val="7D4E33"/>
          </a:solidFill>
        </p:spPr>
        <p:txBody>
          <a:bodyPr wrap="square" lIns="0" tIns="0" rIns="0" bIns="0" rtlCol="0"/>
          <a:lstStyle/>
          <a:p>
            <a:endParaRPr/>
          </a:p>
        </p:txBody>
      </p:sp>
      <p:sp>
        <p:nvSpPr>
          <p:cNvPr id="54" name="object 54"/>
          <p:cNvSpPr/>
          <p:nvPr/>
        </p:nvSpPr>
        <p:spPr>
          <a:xfrm>
            <a:off x="9352131" y="3962927"/>
            <a:ext cx="22860" cy="106045"/>
          </a:xfrm>
          <a:custGeom>
            <a:avLst/>
            <a:gdLst/>
            <a:ahLst/>
            <a:cxnLst/>
            <a:rect l="l" t="t" r="r" b="b"/>
            <a:pathLst>
              <a:path w="22859" h="106045">
                <a:moveTo>
                  <a:pt x="22753" y="0"/>
                </a:moveTo>
                <a:lnTo>
                  <a:pt x="0" y="0"/>
                </a:lnTo>
                <a:lnTo>
                  <a:pt x="0" y="105516"/>
                </a:lnTo>
                <a:lnTo>
                  <a:pt x="22753" y="105516"/>
                </a:lnTo>
                <a:lnTo>
                  <a:pt x="22753" y="0"/>
                </a:lnTo>
                <a:close/>
              </a:path>
            </a:pathLst>
          </a:custGeom>
          <a:solidFill>
            <a:srgbClr val="7D4E33"/>
          </a:solidFill>
        </p:spPr>
        <p:txBody>
          <a:bodyPr wrap="square" lIns="0" tIns="0" rIns="0" bIns="0" rtlCol="0"/>
          <a:lstStyle/>
          <a:p>
            <a:endParaRPr/>
          </a:p>
        </p:txBody>
      </p:sp>
      <p:sp>
        <p:nvSpPr>
          <p:cNvPr id="55" name="object 55"/>
          <p:cNvSpPr/>
          <p:nvPr/>
        </p:nvSpPr>
        <p:spPr>
          <a:xfrm>
            <a:off x="9352131" y="3803655"/>
            <a:ext cx="74295" cy="53975"/>
          </a:xfrm>
          <a:custGeom>
            <a:avLst/>
            <a:gdLst/>
            <a:ahLst/>
            <a:cxnLst/>
            <a:rect l="l" t="t" r="r" b="b"/>
            <a:pathLst>
              <a:path w="74295" h="53975">
                <a:moveTo>
                  <a:pt x="74098" y="0"/>
                </a:moveTo>
                <a:lnTo>
                  <a:pt x="0" y="0"/>
                </a:lnTo>
                <a:lnTo>
                  <a:pt x="0" y="53755"/>
                </a:lnTo>
                <a:lnTo>
                  <a:pt x="22753" y="53755"/>
                </a:lnTo>
                <a:lnTo>
                  <a:pt x="22753" y="22938"/>
                </a:lnTo>
                <a:lnTo>
                  <a:pt x="74098" y="22938"/>
                </a:lnTo>
                <a:lnTo>
                  <a:pt x="74098" y="0"/>
                </a:lnTo>
                <a:close/>
              </a:path>
            </a:pathLst>
          </a:custGeom>
          <a:solidFill>
            <a:srgbClr val="7D4E33"/>
          </a:solidFill>
        </p:spPr>
        <p:txBody>
          <a:bodyPr wrap="square" lIns="0" tIns="0" rIns="0" bIns="0" rtlCol="0"/>
          <a:lstStyle/>
          <a:p>
            <a:endParaRPr/>
          </a:p>
        </p:txBody>
      </p:sp>
      <p:pic>
        <p:nvPicPr>
          <p:cNvPr id="56" name="object 56"/>
          <p:cNvPicPr/>
          <p:nvPr/>
        </p:nvPicPr>
        <p:blipFill>
          <a:blip r:embed="rId5" cstate="print"/>
          <a:stretch>
            <a:fillRect/>
          </a:stretch>
        </p:blipFill>
        <p:spPr>
          <a:xfrm>
            <a:off x="9949564" y="3750070"/>
            <a:ext cx="154726" cy="134719"/>
          </a:xfrm>
          <a:prstGeom prst="rect">
            <a:avLst/>
          </a:prstGeom>
        </p:spPr>
      </p:pic>
      <p:sp>
        <p:nvSpPr>
          <p:cNvPr id="57" name="object 57"/>
          <p:cNvSpPr/>
          <p:nvPr/>
        </p:nvSpPr>
        <p:spPr>
          <a:xfrm>
            <a:off x="4471112" y="5844370"/>
            <a:ext cx="22860" cy="106045"/>
          </a:xfrm>
          <a:custGeom>
            <a:avLst/>
            <a:gdLst/>
            <a:ahLst/>
            <a:cxnLst/>
            <a:rect l="l" t="t" r="r" b="b"/>
            <a:pathLst>
              <a:path w="22860" h="106045">
                <a:moveTo>
                  <a:pt x="22753" y="105516"/>
                </a:moveTo>
                <a:lnTo>
                  <a:pt x="0" y="105516"/>
                </a:lnTo>
                <a:lnTo>
                  <a:pt x="0" y="0"/>
                </a:lnTo>
                <a:lnTo>
                  <a:pt x="22753" y="0"/>
                </a:lnTo>
                <a:lnTo>
                  <a:pt x="22753" y="105516"/>
                </a:lnTo>
                <a:close/>
              </a:path>
            </a:pathLst>
          </a:custGeom>
          <a:solidFill>
            <a:srgbClr val="7D4E33"/>
          </a:solidFill>
        </p:spPr>
        <p:txBody>
          <a:bodyPr wrap="square" lIns="0" tIns="0" rIns="0" bIns="0" rtlCol="0"/>
          <a:lstStyle/>
          <a:p>
            <a:endParaRPr/>
          </a:p>
        </p:txBody>
      </p:sp>
      <p:sp>
        <p:nvSpPr>
          <p:cNvPr id="58" name="object 58"/>
          <p:cNvSpPr/>
          <p:nvPr/>
        </p:nvSpPr>
        <p:spPr>
          <a:xfrm>
            <a:off x="4471112" y="5211268"/>
            <a:ext cx="22860" cy="106045"/>
          </a:xfrm>
          <a:custGeom>
            <a:avLst/>
            <a:gdLst/>
            <a:ahLst/>
            <a:cxnLst/>
            <a:rect l="l" t="t" r="r" b="b"/>
            <a:pathLst>
              <a:path w="22860" h="106045">
                <a:moveTo>
                  <a:pt x="22753" y="105516"/>
                </a:moveTo>
                <a:lnTo>
                  <a:pt x="0" y="105516"/>
                </a:lnTo>
                <a:lnTo>
                  <a:pt x="0" y="0"/>
                </a:lnTo>
                <a:lnTo>
                  <a:pt x="22753" y="0"/>
                </a:lnTo>
                <a:lnTo>
                  <a:pt x="22753" y="105516"/>
                </a:lnTo>
                <a:close/>
              </a:path>
            </a:pathLst>
          </a:custGeom>
          <a:solidFill>
            <a:srgbClr val="7D4E33"/>
          </a:solidFill>
        </p:spPr>
        <p:txBody>
          <a:bodyPr wrap="square" lIns="0" tIns="0" rIns="0" bIns="0" rtlCol="0"/>
          <a:lstStyle/>
          <a:p>
            <a:endParaRPr/>
          </a:p>
        </p:txBody>
      </p:sp>
      <p:sp>
        <p:nvSpPr>
          <p:cNvPr id="59" name="object 59"/>
          <p:cNvSpPr/>
          <p:nvPr/>
        </p:nvSpPr>
        <p:spPr>
          <a:xfrm>
            <a:off x="4471112" y="5633336"/>
            <a:ext cx="22860" cy="106045"/>
          </a:xfrm>
          <a:custGeom>
            <a:avLst/>
            <a:gdLst/>
            <a:ahLst/>
            <a:cxnLst/>
            <a:rect l="l" t="t" r="r" b="b"/>
            <a:pathLst>
              <a:path w="22860" h="106045">
                <a:moveTo>
                  <a:pt x="22753" y="105516"/>
                </a:moveTo>
                <a:lnTo>
                  <a:pt x="0" y="105516"/>
                </a:lnTo>
                <a:lnTo>
                  <a:pt x="0" y="0"/>
                </a:lnTo>
                <a:lnTo>
                  <a:pt x="22753" y="0"/>
                </a:lnTo>
                <a:lnTo>
                  <a:pt x="22753" y="105516"/>
                </a:lnTo>
                <a:close/>
              </a:path>
            </a:pathLst>
          </a:custGeom>
          <a:solidFill>
            <a:srgbClr val="7D4E33"/>
          </a:solidFill>
        </p:spPr>
        <p:txBody>
          <a:bodyPr wrap="square" lIns="0" tIns="0" rIns="0" bIns="0" rtlCol="0"/>
          <a:lstStyle/>
          <a:p>
            <a:endParaRPr/>
          </a:p>
        </p:txBody>
      </p:sp>
      <p:sp>
        <p:nvSpPr>
          <p:cNvPr id="60" name="object 60"/>
          <p:cNvSpPr/>
          <p:nvPr/>
        </p:nvSpPr>
        <p:spPr>
          <a:xfrm>
            <a:off x="4471112" y="4789200"/>
            <a:ext cx="22860" cy="106045"/>
          </a:xfrm>
          <a:custGeom>
            <a:avLst/>
            <a:gdLst/>
            <a:ahLst/>
            <a:cxnLst/>
            <a:rect l="l" t="t" r="r" b="b"/>
            <a:pathLst>
              <a:path w="22860" h="106045">
                <a:moveTo>
                  <a:pt x="22753" y="105516"/>
                </a:moveTo>
                <a:lnTo>
                  <a:pt x="0" y="105516"/>
                </a:lnTo>
                <a:lnTo>
                  <a:pt x="0" y="0"/>
                </a:lnTo>
                <a:lnTo>
                  <a:pt x="22753" y="0"/>
                </a:lnTo>
                <a:lnTo>
                  <a:pt x="22753" y="105516"/>
                </a:lnTo>
                <a:close/>
              </a:path>
            </a:pathLst>
          </a:custGeom>
          <a:solidFill>
            <a:srgbClr val="7D4E33"/>
          </a:solidFill>
        </p:spPr>
        <p:txBody>
          <a:bodyPr wrap="square" lIns="0" tIns="0" rIns="0" bIns="0" rtlCol="0"/>
          <a:lstStyle/>
          <a:p>
            <a:endParaRPr/>
          </a:p>
        </p:txBody>
      </p:sp>
      <p:sp>
        <p:nvSpPr>
          <p:cNvPr id="61" name="object 61"/>
          <p:cNvSpPr/>
          <p:nvPr/>
        </p:nvSpPr>
        <p:spPr>
          <a:xfrm>
            <a:off x="4471112" y="5000234"/>
            <a:ext cx="22860" cy="106045"/>
          </a:xfrm>
          <a:custGeom>
            <a:avLst/>
            <a:gdLst/>
            <a:ahLst/>
            <a:cxnLst/>
            <a:rect l="l" t="t" r="r" b="b"/>
            <a:pathLst>
              <a:path w="22860" h="106045">
                <a:moveTo>
                  <a:pt x="22753" y="105516"/>
                </a:moveTo>
                <a:lnTo>
                  <a:pt x="0" y="105516"/>
                </a:lnTo>
                <a:lnTo>
                  <a:pt x="0" y="0"/>
                </a:lnTo>
                <a:lnTo>
                  <a:pt x="22753" y="0"/>
                </a:lnTo>
                <a:lnTo>
                  <a:pt x="22753" y="105516"/>
                </a:lnTo>
                <a:close/>
              </a:path>
            </a:pathLst>
          </a:custGeom>
          <a:solidFill>
            <a:srgbClr val="7D4E33"/>
          </a:solidFill>
        </p:spPr>
        <p:txBody>
          <a:bodyPr wrap="square" lIns="0" tIns="0" rIns="0" bIns="0" rtlCol="0"/>
          <a:lstStyle/>
          <a:p>
            <a:endParaRPr/>
          </a:p>
        </p:txBody>
      </p:sp>
      <p:sp>
        <p:nvSpPr>
          <p:cNvPr id="62" name="object 62"/>
          <p:cNvSpPr/>
          <p:nvPr/>
        </p:nvSpPr>
        <p:spPr>
          <a:xfrm>
            <a:off x="4471112" y="5422302"/>
            <a:ext cx="22860" cy="106045"/>
          </a:xfrm>
          <a:custGeom>
            <a:avLst/>
            <a:gdLst/>
            <a:ahLst/>
            <a:cxnLst/>
            <a:rect l="l" t="t" r="r" b="b"/>
            <a:pathLst>
              <a:path w="22860" h="106045">
                <a:moveTo>
                  <a:pt x="22753" y="105516"/>
                </a:moveTo>
                <a:lnTo>
                  <a:pt x="0" y="105516"/>
                </a:lnTo>
                <a:lnTo>
                  <a:pt x="0" y="0"/>
                </a:lnTo>
                <a:lnTo>
                  <a:pt x="22753" y="0"/>
                </a:lnTo>
                <a:lnTo>
                  <a:pt x="22753" y="105516"/>
                </a:lnTo>
                <a:close/>
              </a:path>
            </a:pathLst>
          </a:custGeom>
          <a:solidFill>
            <a:srgbClr val="7D4E33"/>
          </a:solidFill>
        </p:spPr>
        <p:txBody>
          <a:bodyPr wrap="square" lIns="0" tIns="0" rIns="0" bIns="0" rtlCol="0"/>
          <a:lstStyle/>
          <a:p>
            <a:endParaRPr/>
          </a:p>
        </p:txBody>
      </p:sp>
      <p:sp>
        <p:nvSpPr>
          <p:cNvPr id="63" name="object 63"/>
          <p:cNvSpPr/>
          <p:nvPr/>
        </p:nvSpPr>
        <p:spPr>
          <a:xfrm>
            <a:off x="4471112" y="6055404"/>
            <a:ext cx="22860" cy="106045"/>
          </a:xfrm>
          <a:custGeom>
            <a:avLst/>
            <a:gdLst/>
            <a:ahLst/>
            <a:cxnLst/>
            <a:rect l="l" t="t" r="r" b="b"/>
            <a:pathLst>
              <a:path w="22860" h="106045">
                <a:moveTo>
                  <a:pt x="22753" y="105516"/>
                </a:moveTo>
                <a:lnTo>
                  <a:pt x="0" y="105516"/>
                </a:lnTo>
                <a:lnTo>
                  <a:pt x="0" y="0"/>
                </a:lnTo>
                <a:lnTo>
                  <a:pt x="22753" y="0"/>
                </a:lnTo>
                <a:lnTo>
                  <a:pt x="22753" y="105516"/>
                </a:lnTo>
                <a:close/>
              </a:path>
            </a:pathLst>
          </a:custGeom>
          <a:solidFill>
            <a:srgbClr val="7D4E33"/>
          </a:solidFill>
        </p:spPr>
        <p:txBody>
          <a:bodyPr wrap="square" lIns="0" tIns="0" rIns="0" bIns="0" rtlCol="0"/>
          <a:lstStyle/>
          <a:p>
            <a:endParaRPr/>
          </a:p>
        </p:txBody>
      </p:sp>
      <p:sp>
        <p:nvSpPr>
          <p:cNvPr id="64" name="object 64"/>
          <p:cNvSpPr/>
          <p:nvPr/>
        </p:nvSpPr>
        <p:spPr>
          <a:xfrm>
            <a:off x="4859211" y="6508289"/>
            <a:ext cx="104775" cy="23495"/>
          </a:xfrm>
          <a:custGeom>
            <a:avLst/>
            <a:gdLst/>
            <a:ahLst/>
            <a:cxnLst/>
            <a:rect l="l" t="t" r="r" b="b"/>
            <a:pathLst>
              <a:path w="104775" h="23495">
                <a:moveTo>
                  <a:pt x="104666" y="22938"/>
                </a:moveTo>
                <a:lnTo>
                  <a:pt x="0" y="22938"/>
                </a:lnTo>
                <a:lnTo>
                  <a:pt x="0" y="0"/>
                </a:lnTo>
                <a:lnTo>
                  <a:pt x="104666" y="0"/>
                </a:lnTo>
                <a:lnTo>
                  <a:pt x="104666" y="22938"/>
                </a:lnTo>
                <a:close/>
              </a:path>
            </a:pathLst>
          </a:custGeom>
          <a:solidFill>
            <a:srgbClr val="7D4E33"/>
          </a:solidFill>
        </p:spPr>
        <p:txBody>
          <a:bodyPr wrap="square" lIns="0" tIns="0" rIns="0" bIns="0" rtlCol="0"/>
          <a:lstStyle/>
          <a:p>
            <a:endParaRPr/>
          </a:p>
        </p:txBody>
      </p:sp>
      <p:sp>
        <p:nvSpPr>
          <p:cNvPr id="65" name="object 65"/>
          <p:cNvSpPr/>
          <p:nvPr/>
        </p:nvSpPr>
        <p:spPr>
          <a:xfrm>
            <a:off x="4649877" y="6508289"/>
            <a:ext cx="104775" cy="23495"/>
          </a:xfrm>
          <a:custGeom>
            <a:avLst/>
            <a:gdLst/>
            <a:ahLst/>
            <a:cxnLst/>
            <a:rect l="l" t="t" r="r" b="b"/>
            <a:pathLst>
              <a:path w="104775" h="23495">
                <a:moveTo>
                  <a:pt x="104666" y="22938"/>
                </a:moveTo>
                <a:lnTo>
                  <a:pt x="0" y="22938"/>
                </a:lnTo>
                <a:lnTo>
                  <a:pt x="0" y="0"/>
                </a:lnTo>
                <a:lnTo>
                  <a:pt x="104666" y="0"/>
                </a:lnTo>
                <a:lnTo>
                  <a:pt x="104666" y="22938"/>
                </a:lnTo>
                <a:close/>
              </a:path>
            </a:pathLst>
          </a:custGeom>
          <a:solidFill>
            <a:srgbClr val="7D4E33"/>
          </a:solidFill>
        </p:spPr>
        <p:txBody>
          <a:bodyPr wrap="square" lIns="0" tIns="0" rIns="0" bIns="0" rtlCol="0"/>
          <a:lstStyle/>
          <a:p>
            <a:endParaRPr/>
          </a:p>
        </p:txBody>
      </p:sp>
      <p:sp>
        <p:nvSpPr>
          <p:cNvPr id="66" name="object 66"/>
          <p:cNvSpPr/>
          <p:nvPr/>
        </p:nvSpPr>
        <p:spPr>
          <a:xfrm>
            <a:off x="4471112" y="6266438"/>
            <a:ext cx="22860" cy="106045"/>
          </a:xfrm>
          <a:custGeom>
            <a:avLst/>
            <a:gdLst/>
            <a:ahLst/>
            <a:cxnLst/>
            <a:rect l="l" t="t" r="r" b="b"/>
            <a:pathLst>
              <a:path w="22860" h="106045">
                <a:moveTo>
                  <a:pt x="22753" y="105516"/>
                </a:moveTo>
                <a:lnTo>
                  <a:pt x="0" y="105516"/>
                </a:lnTo>
                <a:lnTo>
                  <a:pt x="0" y="0"/>
                </a:lnTo>
                <a:lnTo>
                  <a:pt x="22753" y="0"/>
                </a:lnTo>
                <a:lnTo>
                  <a:pt x="22753" y="105516"/>
                </a:lnTo>
                <a:close/>
              </a:path>
            </a:pathLst>
          </a:custGeom>
          <a:solidFill>
            <a:srgbClr val="7D4E33"/>
          </a:solidFill>
        </p:spPr>
        <p:txBody>
          <a:bodyPr wrap="square" lIns="0" tIns="0" rIns="0" bIns="0" rtlCol="0"/>
          <a:lstStyle/>
          <a:p>
            <a:endParaRPr/>
          </a:p>
        </p:txBody>
      </p:sp>
      <p:sp>
        <p:nvSpPr>
          <p:cNvPr id="67" name="object 67"/>
          <p:cNvSpPr/>
          <p:nvPr/>
        </p:nvSpPr>
        <p:spPr>
          <a:xfrm>
            <a:off x="4471112" y="6477472"/>
            <a:ext cx="74295" cy="53975"/>
          </a:xfrm>
          <a:custGeom>
            <a:avLst/>
            <a:gdLst/>
            <a:ahLst/>
            <a:cxnLst/>
            <a:rect l="l" t="t" r="r" b="b"/>
            <a:pathLst>
              <a:path w="74295" h="53975">
                <a:moveTo>
                  <a:pt x="74098" y="53755"/>
                </a:moveTo>
                <a:lnTo>
                  <a:pt x="0" y="53755"/>
                </a:lnTo>
                <a:lnTo>
                  <a:pt x="0" y="0"/>
                </a:lnTo>
                <a:lnTo>
                  <a:pt x="22753" y="0"/>
                </a:lnTo>
                <a:lnTo>
                  <a:pt x="22753" y="30817"/>
                </a:lnTo>
                <a:lnTo>
                  <a:pt x="74098" y="30817"/>
                </a:lnTo>
                <a:lnTo>
                  <a:pt x="74098" y="53755"/>
                </a:lnTo>
                <a:close/>
              </a:path>
            </a:pathLst>
          </a:custGeom>
          <a:solidFill>
            <a:srgbClr val="7D4E33"/>
          </a:solidFill>
        </p:spPr>
        <p:txBody>
          <a:bodyPr wrap="square" lIns="0" tIns="0" rIns="0" bIns="0" rtlCol="0"/>
          <a:lstStyle/>
          <a:p>
            <a:endParaRPr/>
          </a:p>
        </p:txBody>
      </p:sp>
      <p:pic>
        <p:nvPicPr>
          <p:cNvPr id="68" name="object 68"/>
          <p:cNvPicPr/>
          <p:nvPr/>
        </p:nvPicPr>
        <p:blipFill>
          <a:blip r:embed="rId3" cstate="print"/>
          <a:stretch>
            <a:fillRect/>
          </a:stretch>
        </p:blipFill>
        <p:spPr>
          <a:xfrm>
            <a:off x="5068545" y="6450092"/>
            <a:ext cx="154726" cy="139332"/>
          </a:xfrm>
          <a:prstGeom prst="rect">
            <a:avLst/>
          </a:prstGeom>
        </p:spPr>
      </p:pic>
      <p:sp>
        <p:nvSpPr>
          <p:cNvPr id="69" name="object 69"/>
          <p:cNvSpPr/>
          <p:nvPr/>
        </p:nvSpPr>
        <p:spPr>
          <a:xfrm>
            <a:off x="7850773" y="5844370"/>
            <a:ext cx="22860" cy="106045"/>
          </a:xfrm>
          <a:custGeom>
            <a:avLst/>
            <a:gdLst/>
            <a:ahLst/>
            <a:cxnLst/>
            <a:rect l="l" t="t" r="r" b="b"/>
            <a:pathLst>
              <a:path w="22859" h="106045">
                <a:moveTo>
                  <a:pt x="22753" y="105516"/>
                </a:moveTo>
                <a:lnTo>
                  <a:pt x="0" y="105516"/>
                </a:lnTo>
                <a:lnTo>
                  <a:pt x="0" y="0"/>
                </a:lnTo>
                <a:lnTo>
                  <a:pt x="22753" y="0"/>
                </a:lnTo>
                <a:lnTo>
                  <a:pt x="22753" y="105516"/>
                </a:lnTo>
                <a:close/>
              </a:path>
            </a:pathLst>
          </a:custGeom>
          <a:solidFill>
            <a:srgbClr val="7D4E33"/>
          </a:solidFill>
        </p:spPr>
        <p:txBody>
          <a:bodyPr wrap="square" lIns="0" tIns="0" rIns="0" bIns="0" rtlCol="0"/>
          <a:lstStyle/>
          <a:p>
            <a:endParaRPr/>
          </a:p>
        </p:txBody>
      </p:sp>
      <p:sp>
        <p:nvSpPr>
          <p:cNvPr id="70" name="object 70"/>
          <p:cNvSpPr/>
          <p:nvPr/>
        </p:nvSpPr>
        <p:spPr>
          <a:xfrm>
            <a:off x="7850773" y="5211268"/>
            <a:ext cx="22860" cy="106045"/>
          </a:xfrm>
          <a:custGeom>
            <a:avLst/>
            <a:gdLst/>
            <a:ahLst/>
            <a:cxnLst/>
            <a:rect l="l" t="t" r="r" b="b"/>
            <a:pathLst>
              <a:path w="22859" h="106045">
                <a:moveTo>
                  <a:pt x="22753" y="105516"/>
                </a:moveTo>
                <a:lnTo>
                  <a:pt x="0" y="105516"/>
                </a:lnTo>
                <a:lnTo>
                  <a:pt x="0" y="0"/>
                </a:lnTo>
                <a:lnTo>
                  <a:pt x="22753" y="0"/>
                </a:lnTo>
                <a:lnTo>
                  <a:pt x="22753" y="105516"/>
                </a:lnTo>
                <a:close/>
              </a:path>
            </a:pathLst>
          </a:custGeom>
          <a:solidFill>
            <a:srgbClr val="7D4E33"/>
          </a:solidFill>
        </p:spPr>
        <p:txBody>
          <a:bodyPr wrap="square" lIns="0" tIns="0" rIns="0" bIns="0" rtlCol="0"/>
          <a:lstStyle/>
          <a:p>
            <a:endParaRPr/>
          </a:p>
        </p:txBody>
      </p:sp>
      <p:sp>
        <p:nvSpPr>
          <p:cNvPr id="71" name="object 71"/>
          <p:cNvSpPr/>
          <p:nvPr/>
        </p:nvSpPr>
        <p:spPr>
          <a:xfrm>
            <a:off x="7850773" y="5633336"/>
            <a:ext cx="22860" cy="106045"/>
          </a:xfrm>
          <a:custGeom>
            <a:avLst/>
            <a:gdLst/>
            <a:ahLst/>
            <a:cxnLst/>
            <a:rect l="l" t="t" r="r" b="b"/>
            <a:pathLst>
              <a:path w="22859" h="106045">
                <a:moveTo>
                  <a:pt x="22753" y="105516"/>
                </a:moveTo>
                <a:lnTo>
                  <a:pt x="0" y="105516"/>
                </a:lnTo>
                <a:lnTo>
                  <a:pt x="0" y="0"/>
                </a:lnTo>
                <a:lnTo>
                  <a:pt x="22753" y="0"/>
                </a:lnTo>
                <a:lnTo>
                  <a:pt x="22753" y="105516"/>
                </a:lnTo>
                <a:close/>
              </a:path>
            </a:pathLst>
          </a:custGeom>
          <a:solidFill>
            <a:srgbClr val="7D4E33"/>
          </a:solidFill>
        </p:spPr>
        <p:txBody>
          <a:bodyPr wrap="square" lIns="0" tIns="0" rIns="0" bIns="0" rtlCol="0"/>
          <a:lstStyle/>
          <a:p>
            <a:endParaRPr/>
          </a:p>
        </p:txBody>
      </p:sp>
      <p:sp>
        <p:nvSpPr>
          <p:cNvPr id="72" name="object 72"/>
          <p:cNvSpPr/>
          <p:nvPr/>
        </p:nvSpPr>
        <p:spPr>
          <a:xfrm>
            <a:off x="7850773" y="4789200"/>
            <a:ext cx="22860" cy="106045"/>
          </a:xfrm>
          <a:custGeom>
            <a:avLst/>
            <a:gdLst/>
            <a:ahLst/>
            <a:cxnLst/>
            <a:rect l="l" t="t" r="r" b="b"/>
            <a:pathLst>
              <a:path w="22859" h="106045">
                <a:moveTo>
                  <a:pt x="22753" y="105516"/>
                </a:moveTo>
                <a:lnTo>
                  <a:pt x="0" y="105516"/>
                </a:lnTo>
                <a:lnTo>
                  <a:pt x="0" y="0"/>
                </a:lnTo>
                <a:lnTo>
                  <a:pt x="22753" y="0"/>
                </a:lnTo>
                <a:lnTo>
                  <a:pt x="22753" y="105516"/>
                </a:lnTo>
                <a:close/>
              </a:path>
            </a:pathLst>
          </a:custGeom>
          <a:solidFill>
            <a:srgbClr val="7D4E33"/>
          </a:solidFill>
        </p:spPr>
        <p:txBody>
          <a:bodyPr wrap="square" lIns="0" tIns="0" rIns="0" bIns="0" rtlCol="0"/>
          <a:lstStyle/>
          <a:p>
            <a:endParaRPr/>
          </a:p>
        </p:txBody>
      </p:sp>
      <p:sp>
        <p:nvSpPr>
          <p:cNvPr id="73" name="object 73"/>
          <p:cNvSpPr/>
          <p:nvPr/>
        </p:nvSpPr>
        <p:spPr>
          <a:xfrm>
            <a:off x="7850773" y="5000234"/>
            <a:ext cx="22860" cy="106045"/>
          </a:xfrm>
          <a:custGeom>
            <a:avLst/>
            <a:gdLst/>
            <a:ahLst/>
            <a:cxnLst/>
            <a:rect l="l" t="t" r="r" b="b"/>
            <a:pathLst>
              <a:path w="22859" h="106045">
                <a:moveTo>
                  <a:pt x="22753" y="105516"/>
                </a:moveTo>
                <a:lnTo>
                  <a:pt x="0" y="105516"/>
                </a:lnTo>
                <a:lnTo>
                  <a:pt x="0" y="0"/>
                </a:lnTo>
                <a:lnTo>
                  <a:pt x="22753" y="0"/>
                </a:lnTo>
                <a:lnTo>
                  <a:pt x="22753" y="105516"/>
                </a:lnTo>
                <a:close/>
              </a:path>
            </a:pathLst>
          </a:custGeom>
          <a:solidFill>
            <a:srgbClr val="7D4E33"/>
          </a:solidFill>
        </p:spPr>
        <p:txBody>
          <a:bodyPr wrap="square" lIns="0" tIns="0" rIns="0" bIns="0" rtlCol="0"/>
          <a:lstStyle/>
          <a:p>
            <a:endParaRPr/>
          </a:p>
        </p:txBody>
      </p:sp>
      <p:sp>
        <p:nvSpPr>
          <p:cNvPr id="74" name="object 74"/>
          <p:cNvSpPr/>
          <p:nvPr/>
        </p:nvSpPr>
        <p:spPr>
          <a:xfrm>
            <a:off x="7850773" y="5422302"/>
            <a:ext cx="22860" cy="106045"/>
          </a:xfrm>
          <a:custGeom>
            <a:avLst/>
            <a:gdLst/>
            <a:ahLst/>
            <a:cxnLst/>
            <a:rect l="l" t="t" r="r" b="b"/>
            <a:pathLst>
              <a:path w="22859" h="106045">
                <a:moveTo>
                  <a:pt x="22753" y="105516"/>
                </a:moveTo>
                <a:lnTo>
                  <a:pt x="0" y="105516"/>
                </a:lnTo>
                <a:lnTo>
                  <a:pt x="0" y="0"/>
                </a:lnTo>
                <a:lnTo>
                  <a:pt x="22753" y="0"/>
                </a:lnTo>
                <a:lnTo>
                  <a:pt x="22753" y="105516"/>
                </a:lnTo>
                <a:close/>
              </a:path>
            </a:pathLst>
          </a:custGeom>
          <a:solidFill>
            <a:srgbClr val="7D4E33"/>
          </a:solidFill>
        </p:spPr>
        <p:txBody>
          <a:bodyPr wrap="square" lIns="0" tIns="0" rIns="0" bIns="0" rtlCol="0"/>
          <a:lstStyle/>
          <a:p>
            <a:endParaRPr/>
          </a:p>
        </p:txBody>
      </p:sp>
      <p:sp>
        <p:nvSpPr>
          <p:cNvPr id="75" name="object 75"/>
          <p:cNvSpPr/>
          <p:nvPr/>
        </p:nvSpPr>
        <p:spPr>
          <a:xfrm>
            <a:off x="7850773" y="6055404"/>
            <a:ext cx="22860" cy="106045"/>
          </a:xfrm>
          <a:custGeom>
            <a:avLst/>
            <a:gdLst/>
            <a:ahLst/>
            <a:cxnLst/>
            <a:rect l="l" t="t" r="r" b="b"/>
            <a:pathLst>
              <a:path w="22859" h="106045">
                <a:moveTo>
                  <a:pt x="22753" y="105516"/>
                </a:moveTo>
                <a:lnTo>
                  <a:pt x="0" y="105516"/>
                </a:lnTo>
                <a:lnTo>
                  <a:pt x="0" y="0"/>
                </a:lnTo>
                <a:lnTo>
                  <a:pt x="22753" y="0"/>
                </a:lnTo>
                <a:lnTo>
                  <a:pt x="22753" y="105516"/>
                </a:lnTo>
                <a:close/>
              </a:path>
            </a:pathLst>
          </a:custGeom>
          <a:solidFill>
            <a:srgbClr val="7D4E33"/>
          </a:solidFill>
        </p:spPr>
        <p:txBody>
          <a:bodyPr wrap="square" lIns="0" tIns="0" rIns="0" bIns="0" rtlCol="0"/>
          <a:lstStyle/>
          <a:p>
            <a:endParaRPr/>
          </a:p>
        </p:txBody>
      </p:sp>
      <p:sp>
        <p:nvSpPr>
          <p:cNvPr id="76" name="object 76"/>
          <p:cNvSpPr/>
          <p:nvPr/>
        </p:nvSpPr>
        <p:spPr>
          <a:xfrm>
            <a:off x="8238872" y="6508289"/>
            <a:ext cx="104775" cy="23495"/>
          </a:xfrm>
          <a:custGeom>
            <a:avLst/>
            <a:gdLst/>
            <a:ahLst/>
            <a:cxnLst/>
            <a:rect l="l" t="t" r="r" b="b"/>
            <a:pathLst>
              <a:path w="104775" h="23495">
                <a:moveTo>
                  <a:pt x="104666" y="22938"/>
                </a:moveTo>
                <a:lnTo>
                  <a:pt x="0" y="22938"/>
                </a:lnTo>
                <a:lnTo>
                  <a:pt x="0" y="0"/>
                </a:lnTo>
                <a:lnTo>
                  <a:pt x="104666" y="0"/>
                </a:lnTo>
                <a:lnTo>
                  <a:pt x="104666" y="22938"/>
                </a:lnTo>
                <a:close/>
              </a:path>
            </a:pathLst>
          </a:custGeom>
          <a:solidFill>
            <a:srgbClr val="7D4E33"/>
          </a:solidFill>
        </p:spPr>
        <p:txBody>
          <a:bodyPr wrap="square" lIns="0" tIns="0" rIns="0" bIns="0" rtlCol="0"/>
          <a:lstStyle/>
          <a:p>
            <a:endParaRPr/>
          </a:p>
        </p:txBody>
      </p:sp>
      <p:sp>
        <p:nvSpPr>
          <p:cNvPr id="77" name="object 77"/>
          <p:cNvSpPr/>
          <p:nvPr/>
        </p:nvSpPr>
        <p:spPr>
          <a:xfrm>
            <a:off x="8029538" y="6508289"/>
            <a:ext cx="104775" cy="23495"/>
          </a:xfrm>
          <a:custGeom>
            <a:avLst/>
            <a:gdLst/>
            <a:ahLst/>
            <a:cxnLst/>
            <a:rect l="l" t="t" r="r" b="b"/>
            <a:pathLst>
              <a:path w="104775" h="23495">
                <a:moveTo>
                  <a:pt x="104666" y="22938"/>
                </a:moveTo>
                <a:lnTo>
                  <a:pt x="0" y="22938"/>
                </a:lnTo>
                <a:lnTo>
                  <a:pt x="0" y="0"/>
                </a:lnTo>
                <a:lnTo>
                  <a:pt x="104666" y="0"/>
                </a:lnTo>
                <a:lnTo>
                  <a:pt x="104666" y="22938"/>
                </a:lnTo>
                <a:close/>
              </a:path>
            </a:pathLst>
          </a:custGeom>
          <a:solidFill>
            <a:srgbClr val="7D4E33"/>
          </a:solidFill>
        </p:spPr>
        <p:txBody>
          <a:bodyPr wrap="square" lIns="0" tIns="0" rIns="0" bIns="0" rtlCol="0"/>
          <a:lstStyle/>
          <a:p>
            <a:endParaRPr/>
          </a:p>
        </p:txBody>
      </p:sp>
      <p:sp>
        <p:nvSpPr>
          <p:cNvPr id="78" name="object 78"/>
          <p:cNvSpPr/>
          <p:nvPr/>
        </p:nvSpPr>
        <p:spPr>
          <a:xfrm>
            <a:off x="7850773" y="6266438"/>
            <a:ext cx="22860" cy="106045"/>
          </a:xfrm>
          <a:custGeom>
            <a:avLst/>
            <a:gdLst/>
            <a:ahLst/>
            <a:cxnLst/>
            <a:rect l="l" t="t" r="r" b="b"/>
            <a:pathLst>
              <a:path w="22859" h="106045">
                <a:moveTo>
                  <a:pt x="22753" y="105516"/>
                </a:moveTo>
                <a:lnTo>
                  <a:pt x="0" y="105516"/>
                </a:lnTo>
                <a:lnTo>
                  <a:pt x="0" y="0"/>
                </a:lnTo>
                <a:lnTo>
                  <a:pt x="22753" y="0"/>
                </a:lnTo>
                <a:lnTo>
                  <a:pt x="22753" y="105516"/>
                </a:lnTo>
                <a:close/>
              </a:path>
            </a:pathLst>
          </a:custGeom>
          <a:solidFill>
            <a:srgbClr val="7D4E33"/>
          </a:solidFill>
        </p:spPr>
        <p:txBody>
          <a:bodyPr wrap="square" lIns="0" tIns="0" rIns="0" bIns="0" rtlCol="0"/>
          <a:lstStyle/>
          <a:p>
            <a:endParaRPr/>
          </a:p>
        </p:txBody>
      </p:sp>
      <p:sp>
        <p:nvSpPr>
          <p:cNvPr id="79" name="object 79"/>
          <p:cNvSpPr/>
          <p:nvPr/>
        </p:nvSpPr>
        <p:spPr>
          <a:xfrm>
            <a:off x="7850773" y="6477472"/>
            <a:ext cx="74295" cy="53975"/>
          </a:xfrm>
          <a:custGeom>
            <a:avLst/>
            <a:gdLst/>
            <a:ahLst/>
            <a:cxnLst/>
            <a:rect l="l" t="t" r="r" b="b"/>
            <a:pathLst>
              <a:path w="74295" h="53975">
                <a:moveTo>
                  <a:pt x="74098" y="53755"/>
                </a:moveTo>
                <a:lnTo>
                  <a:pt x="0" y="53755"/>
                </a:lnTo>
                <a:lnTo>
                  <a:pt x="0" y="0"/>
                </a:lnTo>
                <a:lnTo>
                  <a:pt x="22753" y="0"/>
                </a:lnTo>
                <a:lnTo>
                  <a:pt x="22753" y="30817"/>
                </a:lnTo>
                <a:lnTo>
                  <a:pt x="74098" y="30817"/>
                </a:lnTo>
                <a:lnTo>
                  <a:pt x="74098" y="53755"/>
                </a:lnTo>
                <a:close/>
              </a:path>
            </a:pathLst>
          </a:custGeom>
          <a:solidFill>
            <a:srgbClr val="7D4E33"/>
          </a:solidFill>
        </p:spPr>
        <p:txBody>
          <a:bodyPr wrap="square" lIns="0" tIns="0" rIns="0" bIns="0" rtlCol="0"/>
          <a:lstStyle/>
          <a:p>
            <a:endParaRPr/>
          </a:p>
        </p:txBody>
      </p:sp>
      <p:pic>
        <p:nvPicPr>
          <p:cNvPr id="80" name="object 80"/>
          <p:cNvPicPr/>
          <p:nvPr/>
        </p:nvPicPr>
        <p:blipFill>
          <a:blip r:embed="rId6" cstate="print"/>
          <a:stretch>
            <a:fillRect/>
          </a:stretch>
        </p:blipFill>
        <p:spPr>
          <a:xfrm>
            <a:off x="8448206" y="6450092"/>
            <a:ext cx="154726" cy="139332"/>
          </a:xfrm>
          <a:prstGeom prst="rect">
            <a:avLst/>
          </a:prstGeom>
        </p:spPr>
      </p:pic>
      <p:grpSp>
        <p:nvGrpSpPr>
          <p:cNvPr id="81" name="object 81"/>
          <p:cNvGrpSpPr/>
          <p:nvPr/>
        </p:nvGrpSpPr>
        <p:grpSpPr>
          <a:xfrm>
            <a:off x="654161" y="3365915"/>
            <a:ext cx="884555" cy="838200"/>
            <a:chOff x="654161" y="3365915"/>
            <a:chExt cx="884555" cy="838200"/>
          </a:xfrm>
        </p:grpSpPr>
        <p:sp>
          <p:nvSpPr>
            <p:cNvPr id="82" name="object 82"/>
            <p:cNvSpPr/>
            <p:nvPr/>
          </p:nvSpPr>
          <p:spPr>
            <a:xfrm>
              <a:off x="654151" y="3365918"/>
              <a:ext cx="884555" cy="838200"/>
            </a:xfrm>
            <a:custGeom>
              <a:avLst/>
              <a:gdLst/>
              <a:ahLst/>
              <a:cxnLst/>
              <a:rect l="l" t="t" r="r" b="b"/>
              <a:pathLst>
                <a:path w="884555" h="838200">
                  <a:moveTo>
                    <a:pt x="457936" y="280060"/>
                  </a:moveTo>
                  <a:lnTo>
                    <a:pt x="454926" y="269671"/>
                  </a:lnTo>
                  <a:lnTo>
                    <a:pt x="447306" y="261962"/>
                  </a:lnTo>
                  <a:lnTo>
                    <a:pt x="436245" y="258953"/>
                  </a:lnTo>
                  <a:lnTo>
                    <a:pt x="414058" y="258953"/>
                  </a:lnTo>
                  <a:lnTo>
                    <a:pt x="414058" y="293547"/>
                  </a:lnTo>
                  <a:lnTo>
                    <a:pt x="323100" y="456311"/>
                  </a:lnTo>
                  <a:lnTo>
                    <a:pt x="323100" y="359257"/>
                  </a:lnTo>
                  <a:lnTo>
                    <a:pt x="321513" y="350850"/>
                  </a:lnTo>
                  <a:lnTo>
                    <a:pt x="316903" y="344004"/>
                  </a:lnTo>
                  <a:lnTo>
                    <a:pt x="310007" y="339407"/>
                  </a:lnTo>
                  <a:lnTo>
                    <a:pt x="301561" y="337718"/>
                  </a:lnTo>
                  <a:lnTo>
                    <a:pt x="198221" y="337718"/>
                  </a:lnTo>
                  <a:lnTo>
                    <a:pt x="288734" y="175171"/>
                  </a:lnTo>
                  <a:lnTo>
                    <a:pt x="288734" y="272008"/>
                  </a:lnTo>
                  <a:lnTo>
                    <a:pt x="290410" y="280416"/>
                  </a:lnTo>
                  <a:lnTo>
                    <a:pt x="295008" y="287261"/>
                  </a:lnTo>
                  <a:lnTo>
                    <a:pt x="301853" y="291858"/>
                  </a:lnTo>
                  <a:lnTo>
                    <a:pt x="310273" y="293547"/>
                  </a:lnTo>
                  <a:lnTo>
                    <a:pt x="414058" y="293547"/>
                  </a:lnTo>
                  <a:lnTo>
                    <a:pt x="414058" y="258953"/>
                  </a:lnTo>
                  <a:lnTo>
                    <a:pt x="323329" y="258953"/>
                  </a:lnTo>
                  <a:lnTo>
                    <a:pt x="323329" y="175171"/>
                  </a:lnTo>
                  <a:lnTo>
                    <a:pt x="323329" y="125336"/>
                  </a:lnTo>
                  <a:lnTo>
                    <a:pt x="318528" y="111594"/>
                  </a:lnTo>
                  <a:lnTo>
                    <a:pt x="307162" y="104457"/>
                  </a:lnTo>
                  <a:lnTo>
                    <a:pt x="293763" y="105143"/>
                  </a:lnTo>
                  <a:lnTo>
                    <a:pt x="282854" y="114896"/>
                  </a:lnTo>
                  <a:lnTo>
                    <a:pt x="157530" y="340118"/>
                  </a:lnTo>
                  <a:lnTo>
                    <a:pt x="154762" y="351205"/>
                  </a:lnTo>
                  <a:lnTo>
                    <a:pt x="157772" y="361607"/>
                  </a:lnTo>
                  <a:lnTo>
                    <a:pt x="165392" y="369303"/>
                  </a:lnTo>
                  <a:lnTo>
                    <a:pt x="176453" y="372313"/>
                  </a:lnTo>
                  <a:lnTo>
                    <a:pt x="288950" y="372313"/>
                  </a:lnTo>
                  <a:lnTo>
                    <a:pt x="288950" y="505929"/>
                  </a:lnTo>
                  <a:lnTo>
                    <a:pt x="293611" y="519645"/>
                  </a:lnTo>
                  <a:lnTo>
                    <a:pt x="304914" y="526732"/>
                  </a:lnTo>
                  <a:lnTo>
                    <a:pt x="318287" y="526034"/>
                  </a:lnTo>
                  <a:lnTo>
                    <a:pt x="329196" y="516369"/>
                  </a:lnTo>
                  <a:lnTo>
                    <a:pt x="362788" y="456311"/>
                  </a:lnTo>
                  <a:lnTo>
                    <a:pt x="455180" y="291147"/>
                  </a:lnTo>
                  <a:lnTo>
                    <a:pt x="457936" y="280060"/>
                  </a:lnTo>
                  <a:close/>
                </a:path>
                <a:path w="884555" h="838200">
                  <a:moveTo>
                    <a:pt x="630974" y="315518"/>
                  </a:moveTo>
                  <a:lnTo>
                    <a:pt x="627557" y="268884"/>
                  </a:lnTo>
                  <a:lnTo>
                    <a:pt x="617626" y="224383"/>
                  </a:lnTo>
                  <a:lnTo>
                    <a:pt x="601662" y="182486"/>
                  </a:lnTo>
                  <a:lnTo>
                    <a:pt x="591820" y="164731"/>
                  </a:lnTo>
                  <a:lnTo>
                    <a:pt x="591820" y="315518"/>
                  </a:lnTo>
                  <a:lnTo>
                    <a:pt x="587362" y="365175"/>
                  </a:lnTo>
                  <a:lnTo>
                    <a:pt x="585063" y="373545"/>
                  </a:lnTo>
                  <a:lnTo>
                    <a:pt x="585063" y="479374"/>
                  </a:lnTo>
                  <a:lnTo>
                    <a:pt x="584415" y="480682"/>
                  </a:lnTo>
                  <a:lnTo>
                    <a:pt x="583539" y="481774"/>
                  </a:lnTo>
                  <a:lnTo>
                    <a:pt x="584200" y="480466"/>
                  </a:lnTo>
                  <a:lnTo>
                    <a:pt x="585063" y="479374"/>
                  </a:lnTo>
                  <a:lnTo>
                    <a:pt x="585063" y="373545"/>
                  </a:lnTo>
                  <a:lnTo>
                    <a:pt x="580936" y="388556"/>
                  </a:lnTo>
                  <a:lnTo>
                    <a:pt x="580936" y="485686"/>
                  </a:lnTo>
                  <a:lnTo>
                    <a:pt x="579196" y="488734"/>
                  </a:lnTo>
                  <a:lnTo>
                    <a:pt x="578104" y="490042"/>
                  </a:lnTo>
                  <a:lnTo>
                    <a:pt x="579196" y="488518"/>
                  </a:lnTo>
                  <a:lnTo>
                    <a:pt x="580059" y="486994"/>
                  </a:lnTo>
                  <a:lnTo>
                    <a:pt x="580936" y="485686"/>
                  </a:lnTo>
                  <a:lnTo>
                    <a:pt x="580936" y="388556"/>
                  </a:lnTo>
                  <a:lnTo>
                    <a:pt x="574509" y="411924"/>
                  </a:lnTo>
                  <a:lnTo>
                    <a:pt x="566356" y="429094"/>
                  </a:lnTo>
                  <a:lnTo>
                    <a:pt x="566356" y="506577"/>
                  </a:lnTo>
                  <a:lnTo>
                    <a:pt x="565492" y="507885"/>
                  </a:lnTo>
                  <a:lnTo>
                    <a:pt x="564629" y="508952"/>
                  </a:lnTo>
                  <a:lnTo>
                    <a:pt x="565492" y="507669"/>
                  </a:lnTo>
                  <a:lnTo>
                    <a:pt x="566356" y="506577"/>
                  </a:lnTo>
                  <a:lnTo>
                    <a:pt x="566356" y="429094"/>
                  </a:lnTo>
                  <a:lnTo>
                    <a:pt x="555879" y="451142"/>
                  </a:lnTo>
                  <a:lnTo>
                    <a:pt x="555879" y="519671"/>
                  </a:lnTo>
                  <a:lnTo>
                    <a:pt x="555040" y="520725"/>
                  </a:lnTo>
                  <a:lnTo>
                    <a:pt x="554177" y="521589"/>
                  </a:lnTo>
                  <a:lnTo>
                    <a:pt x="555040" y="520509"/>
                  </a:lnTo>
                  <a:lnTo>
                    <a:pt x="555879" y="519671"/>
                  </a:lnTo>
                  <a:lnTo>
                    <a:pt x="555879" y="451142"/>
                  </a:lnTo>
                  <a:lnTo>
                    <a:pt x="554062" y="454964"/>
                  </a:lnTo>
                  <a:lnTo>
                    <a:pt x="546773" y="465277"/>
                  </a:lnTo>
                  <a:lnTo>
                    <a:pt x="546773" y="529856"/>
                  </a:lnTo>
                  <a:lnTo>
                    <a:pt x="545909" y="530948"/>
                  </a:lnTo>
                  <a:lnTo>
                    <a:pt x="545033" y="531825"/>
                  </a:lnTo>
                  <a:lnTo>
                    <a:pt x="545909" y="530733"/>
                  </a:lnTo>
                  <a:lnTo>
                    <a:pt x="546773" y="529856"/>
                  </a:lnTo>
                  <a:lnTo>
                    <a:pt x="546773" y="465277"/>
                  </a:lnTo>
                  <a:lnTo>
                    <a:pt x="541769" y="472363"/>
                  </a:lnTo>
                  <a:lnTo>
                    <a:pt x="541769" y="535305"/>
                  </a:lnTo>
                  <a:lnTo>
                    <a:pt x="539813" y="537260"/>
                  </a:lnTo>
                  <a:lnTo>
                    <a:pt x="540677" y="536168"/>
                  </a:lnTo>
                  <a:lnTo>
                    <a:pt x="541769" y="535305"/>
                  </a:lnTo>
                  <a:lnTo>
                    <a:pt x="541769" y="472363"/>
                  </a:lnTo>
                  <a:lnTo>
                    <a:pt x="535457" y="481291"/>
                  </a:lnTo>
                  <a:lnTo>
                    <a:pt x="535457" y="541616"/>
                  </a:lnTo>
                  <a:lnTo>
                    <a:pt x="534593" y="542480"/>
                  </a:lnTo>
                  <a:lnTo>
                    <a:pt x="533501" y="543356"/>
                  </a:lnTo>
                  <a:lnTo>
                    <a:pt x="534377" y="542480"/>
                  </a:lnTo>
                  <a:lnTo>
                    <a:pt x="535457" y="541616"/>
                  </a:lnTo>
                  <a:lnTo>
                    <a:pt x="535457" y="481291"/>
                  </a:lnTo>
                  <a:lnTo>
                    <a:pt x="529983" y="489026"/>
                  </a:lnTo>
                  <a:lnTo>
                    <a:pt x="529983" y="546862"/>
                  </a:lnTo>
                  <a:lnTo>
                    <a:pt x="529145" y="547700"/>
                  </a:lnTo>
                  <a:lnTo>
                    <a:pt x="528066" y="548576"/>
                  </a:lnTo>
                  <a:lnTo>
                    <a:pt x="528929" y="547700"/>
                  </a:lnTo>
                  <a:lnTo>
                    <a:pt x="529983" y="546862"/>
                  </a:lnTo>
                  <a:lnTo>
                    <a:pt x="529983" y="489026"/>
                  </a:lnTo>
                  <a:lnTo>
                    <a:pt x="526796" y="493534"/>
                  </a:lnTo>
                  <a:lnTo>
                    <a:pt x="519798" y="500545"/>
                  </a:lnTo>
                  <a:lnTo>
                    <a:pt x="519798" y="555980"/>
                  </a:lnTo>
                  <a:lnTo>
                    <a:pt x="518922" y="556628"/>
                  </a:lnTo>
                  <a:lnTo>
                    <a:pt x="517842" y="557491"/>
                  </a:lnTo>
                  <a:lnTo>
                    <a:pt x="518706" y="556628"/>
                  </a:lnTo>
                  <a:lnTo>
                    <a:pt x="519798" y="555980"/>
                  </a:lnTo>
                  <a:lnTo>
                    <a:pt x="519798" y="500545"/>
                  </a:lnTo>
                  <a:lnTo>
                    <a:pt x="493483" y="526859"/>
                  </a:lnTo>
                  <a:lnTo>
                    <a:pt x="454914" y="554126"/>
                  </a:lnTo>
                  <a:lnTo>
                    <a:pt x="411873" y="574573"/>
                  </a:lnTo>
                  <a:lnTo>
                    <a:pt x="365137" y="587425"/>
                  </a:lnTo>
                  <a:lnTo>
                    <a:pt x="315493" y="591883"/>
                  </a:lnTo>
                  <a:lnTo>
                    <a:pt x="39166" y="591883"/>
                  </a:lnTo>
                  <a:lnTo>
                    <a:pt x="39166" y="315518"/>
                  </a:lnTo>
                  <a:lnTo>
                    <a:pt x="43624" y="265874"/>
                  </a:lnTo>
                  <a:lnTo>
                    <a:pt x="56464" y="219125"/>
                  </a:lnTo>
                  <a:lnTo>
                    <a:pt x="76911" y="176085"/>
                  </a:lnTo>
                  <a:lnTo>
                    <a:pt x="104178" y="137515"/>
                  </a:lnTo>
                  <a:lnTo>
                    <a:pt x="137490" y="104190"/>
                  </a:lnTo>
                  <a:lnTo>
                    <a:pt x="176060" y="76923"/>
                  </a:lnTo>
                  <a:lnTo>
                    <a:pt x="219113" y="56476"/>
                  </a:lnTo>
                  <a:lnTo>
                    <a:pt x="265849" y="43624"/>
                  </a:lnTo>
                  <a:lnTo>
                    <a:pt x="315493" y="39166"/>
                  </a:lnTo>
                  <a:lnTo>
                    <a:pt x="365137" y="43624"/>
                  </a:lnTo>
                  <a:lnTo>
                    <a:pt x="411873" y="56476"/>
                  </a:lnTo>
                  <a:lnTo>
                    <a:pt x="454914" y="76923"/>
                  </a:lnTo>
                  <a:lnTo>
                    <a:pt x="493483" y="104190"/>
                  </a:lnTo>
                  <a:lnTo>
                    <a:pt x="526796" y="137515"/>
                  </a:lnTo>
                  <a:lnTo>
                    <a:pt x="554062" y="176085"/>
                  </a:lnTo>
                  <a:lnTo>
                    <a:pt x="574509" y="219125"/>
                  </a:lnTo>
                  <a:lnTo>
                    <a:pt x="587362" y="265874"/>
                  </a:lnTo>
                  <a:lnTo>
                    <a:pt x="591820" y="315518"/>
                  </a:lnTo>
                  <a:lnTo>
                    <a:pt x="591820" y="164731"/>
                  </a:lnTo>
                  <a:lnTo>
                    <a:pt x="553605" y="108508"/>
                  </a:lnTo>
                  <a:lnTo>
                    <a:pt x="522490" y="77381"/>
                  </a:lnTo>
                  <a:lnTo>
                    <a:pt x="487299" y="50825"/>
                  </a:lnTo>
                  <a:lnTo>
                    <a:pt x="448513" y="29324"/>
                  </a:lnTo>
                  <a:lnTo>
                    <a:pt x="406615" y="13360"/>
                  </a:lnTo>
                  <a:lnTo>
                    <a:pt x="362115" y="3429"/>
                  </a:lnTo>
                  <a:lnTo>
                    <a:pt x="315493" y="0"/>
                  </a:lnTo>
                  <a:lnTo>
                    <a:pt x="268859" y="3429"/>
                  </a:lnTo>
                  <a:lnTo>
                    <a:pt x="224358" y="13360"/>
                  </a:lnTo>
                  <a:lnTo>
                    <a:pt x="182473" y="29324"/>
                  </a:lnTo>
                  <a:lnTo>
                    <a:pt x="143687" y="50825"/>
                  </a:lnTo>
                  <a:lnTo>
                    <a:pt x="108496" y="77381"/>
                  </a:lnTo>
                  <a:lnTo>
                    <a:pt x="77368" y="108508"/>
                  </a:lnTo>
                  <a:lnTo>
                    <a:pt x="50825" y="143700"/>
                  </a:lnTo>
                  <a:lnTo>
                    <a:pt x="29324" y="182486"/>
                  </a:lnTo>
                  <a:lnTo>
                    <a:pt x="13360" y="224383"/>
                  </a:lnTo>
                  <a:lnTo>
                    <a:pt x="3429" y="268884"/>
                  </a:lnTo>
                  <a:lnTo>
                    <a:pt x="0" y="315518"/>
                  </a:lnTo>
                  <a:lnTo>
                    <a:pt x="0" y="611466"/>
                  </a:lnTo>
                  <a:lnTo>
                    <a:pt x="1536" y="619112"/>
                  </a:lnTo>
                  <a:lnTo>
                    <a:pt x="5715" y="625335"/>
                  </a:lnTo>
                  <a:lnTo>
                    <a:pt x="11938" y="629513"/>
                  </a:lnTo>
                  <a:lnTo>
                    <a:pt x="19583" y="631050"/>
                  </a:lnTo>
                  <a:lnTo>
                    <a:pt x="315493" y="631050"/>
                  </a:lnTo>
                  <a:lnTo>
                    <a:pt x="370636" y="626237"/>
                  </a:lnTo>
                  <a:lnTo>
                    <a:pt x="422643" y="612355"/>
                  </a:lnTo>
                  <a:lnTo>
                    <a:pt x="467093" y="591883"/>
                  </a:lnTo>
                  <a:lnTo>
                    <a:pt x="514134" y="560539"/>
                  </a:lnTo>
                  <a:lnTo>
                    <a:pt x="513486" y="561200"/>
                  </a:lnTo>
                  <a:lnTo>
                    <a:pt x="512610" y="561632"/>
                  </a:lnTo>
                  <a:lnTo>
                    <a:pt x="511962" y="562279"/>
                  </a:lnTo>
                  <a:lnTo>
                    <a:pt x="520966" y="570395"/>
                  </a:lnTo>
                  <a:lnTo>
                    <a:pt x="531495" y="576567"/>
                  </a:lnTo>
                  <a:lnTo>
                    <a:pt x="543229" y="580491"/>
                  </a:lnTo>
                  <a:lnTo>
                    <a:pt x="555917" y="581863"/>
                  </a:lnTo>
                  <a:lnTo>
                    <a:pt x="579056" y="577202"/>
                  </a:lnTo>
                  <a:lnTo>
                    <a:pt x="597928" y="564489"/>
                  </a:lnTo>
                  <a:lnTo>
                    <a:pt x="600595" y="560539"/>
                  </a:lnTo>
                  <a:lnTo>
                    <a:pt x="602056" y="558368"/>
                  </a:lnTo>
                  <a:lnTo>
                    <a:pt x="603669" y="555980"/>
                  </a:lnTo>
                  <a:lnTo>
                    <a:pt x="605282" y="553580"/>
                  </a:lnTo>
                  <a:lnTo>
                    <a:pt x="607034" y="550964"/>
                  </a:lnTo>
                  <a:lnTo>
                    <a:pt x="608647" y="548576"/>
                  </a:lnTo>
                  <a:lnTo>
                    <a:pt x="610412" y="545960"/>
                  </a:lnTo>
                  <a:lnTo>
                    <a:pt x="610654" y="545604"/>
                  </a:lnTo>
                  <a:lnTo>
                    <a:pt x="611111" y="543356"/>
                  </a:lnTo>
                  <a:lnTo>
                    <a:pt x="611632" y="540740"/>
                  </a:lnTo>
                  <a:lnTo>
                    <a:pt x="612152" y="538137"/>
                  </a:lnTo>
                  <a:lnTo>
                    <a:pt x="612724" y="535305"/>
                  </a:lnTo>
                  <a:lnTo>
                    <a:pt x="613257" y="532688"/>
                  </a:lnTo>
                  <a:lnTo>
                    <a:pt x="613816" y="529856"/>
                  </a:lnTo>
                  <a:lnTo>
                    <a:pt x="614349" y="527253"/>
                  </a:lnTo>
                  <a:lnTo>
                    <a:pt x="614959" y="524205"/>
                  </a:lnTo>
                  <a:lnTo>
                    <a:pt x="615315" y="522465"/>
                  </a:lnTo>
                  <a:lnTo>
                    <a:pt x="615200" y="521589"/>
                  </a:lnTo>
                  <a:lnTo>
                    <a:pt x="614819" y="518541"/>
                  </a:lnTo>
                  <a:lnTo>
                    <a:pt x="614489" y="515937"/>
                  </a:lnTo>
                  <a:lnTo>
                    <a:pt x="612101" y="504190"/>
                  </a:lnTo>
                  <a:lnTo>
                    <a:pt x="610552" y="500265"/>
                  </a:lnTo>
                  <a:lnTo>
                    <a:pt x="609688" y="498094"/>
                  </a:lnTo>
                  <a:lnTo>
                    <a:pt x="608076" y="494017"/>
                  </a:lnTo>
                  <a:lnTo>
                    <a:pt x="606628" y="491998"/>
                  </a:lnTo>
                  <a:lnTo>
                    <a:pt x="605218" y="490042"/>
                  </a:lnTo>
                  <a:lnTo>
                    <a:pt x="602094" y="485686"/>
                  </a:lnTo>
                  <a:lnTo>
                    <a:pt x="600214" y="483082"/>
                  </a:lnTo>
                  <a:lnTo>
                    <a:pt x="599706" y="482371"/>
                  </a:lnTo>
                  <a:lnTo>
                    <a:pt x="596188" y="479374"/>
                  </a:lnTo>
                  <a:lnTo>
                    <a:pt x="592607" y="476326"/>
                  </a:lnTo>
                  <a:lnTo>
                    <a:pt x="588772" y="473062"/>
                  </a:lnTo>
                  <a:lnTo>
                    <a:pt x="586803" y="476326"/>
                  </a:lnTo>
                  <a:lnTo>
                    <a:pt x="605548" y="439635"/>
                  </a:lnTo>
                  <a:lnTo>
                    <a:pt x="619417" y="400329"/>
                  </a:lnTo>
                  <a:lnTo>
                    <a:pt x="628027" y="358825"/>
                  </a:lnTo>
                  <a:lnTo>
                    <a:pt x="630974" y="315518"/>
                  </a:lnTo>
                  <a:close/>
                </a:path>
                <a:path w="884555" h="838200">
                  <a:moveTo>
                    <a:pt x="884453" y="522465"/>
                  </a:moveTo>
                  <a:lnTo>
                    <a:pt x="880148" y="470712"/>
                  </a:lnTo>
                  <a:lnTo>
                    <a:pt x="867854" y="421652"/>
                  </a:lnTo>
                  <a:lnTo>
                    <a:pt x="848245" y="375970"/>
                  </a:lnTo>
                  <a:lnTo>
                    <a:pt x="821994" y="334340"/>
                  </a:lnTo>
                  <a:lnTo>
                    <a:pt x="789787" y="297421"/>
                  </a:lnTo>
                  <a:lnTo>
                    <a:pt x="752297" y="265912"/>
                  </a:lnTo>
                  <a:lnTo>
                    <a:pt x="710171" y="240449"/>
                  </a:lnTo>
                  <a:lnTo>
                    <a:pt x="702691" y="238442"/>
                  </a:lnTo>
                  <a:lnTo>
                    <a:pt x="695223" y="239420"/>
                  </a:lnTo>
                  <a:lnTo>
                    <a:pt x="688632" y="243078"/>
                  </a:lnTo>
                  <a:lnTo>
                    <a:pt x="683844" y="249161"/>
                  </a:lnTo>
                  <a:lnTo>
                    <a:pt x="681837" y="256641"/>
                  </a:lnTo>
                  <a:lnTo>
                    <a:pt x="682815" y="264121"/>
                  </a:lnTo>
                  <a:lnTo>
                    <a:pt x="686485" y="270700"/>
                  </a:lnTo>
                  <a:lnTo>
                    <a:pt x="692556" y="275488"/>
                  </a:lnTo>
                  <a:lnTo>
                    <a:pt x="735279" y="302082"/>
                  </a:lnTo>
                  <a:lnTo>
                    <a:pt x="772325" y="335749"/>
                  </a:lnTo>
                  <a:lnTo>
                    <a:pt x="802754" y="375577"/>
                  </a:lnTo>
                  <a:lnTo>
                    <a:pt x="825639" y="420636"/>
                  </a:lnTo>
                  <a:lnTo>
                    <a:pt x="840066" y="469976"/>
                  </a:lnTo>
                  <a:lnTo>
                    <a:pt x="845070" y="522681"/>
                  </a:lnTo>
                  <a:lnTo>
                    <a:pt x="845070" y="799033"/>
                  </a:lnTo>
                  <a:lnTo>
                    <a:pt x="568756" y="799033"/>
                  </a:lnTo>
                  <a:lnTo>
                    <a:pt x="514070" y="793623"/>
                  </a:lnTo>
                  <a:lnTo>
                    <a:pt x="463029" y="778090"/>
                  </a:lnTo>
                  <a:lnTo>
                    <a:pt x="416699" y="753491"/>
                  </a:lnTo>
                  <a:lnTo>
                    <a:pt x="376148" y="720877"/>
                  </a:lnTo>
                  <a:lnTo>
                    <a:pt x="342468" y="681316"/>
                  </a:lnTo>
                  <a:lnTo>
                    <a:pt x="336778" y="675919"/>
                  </a:lnTo>
                  <a:lnTo>
                    <a:pt x="329768" y="673201"/>
                  </a:lnTo>
                  <a:lnTo>
                    <a:pt x="322300" y="673354"/>
                  </a:lnTo>
                  <a:lnTo>
                    <a:pt x="315277" y="676529"/>
                  </a:lnTo>
                  <a:lnTo>
                    <a:pt x="309880" y="682218"/>
                  </a:lnTo>
                  <a:lnTo>
                    <a:pt x="307162" y="689229"/>
                  </a:lnTo>
                  <a:lnTo>
                    <a:pt x="307314" y="696696"/>
                  </a:lnTo>
                  <a:lnTo>
                    <a:pt x="341998" y="741946"/>
                  </a:lnTo>
                  <a:lnTo>
                    <a:pt x="379044" y="774763"/>
                  </a:lnTo>
                  <a:lnTo>
                    <a:pt x="420966" y="801484"/>
                  </a:lnTo>
                  <a:lnTo>
                    <a:pt x="467042" y="821423"/>
                  </a:lnTo>
                  <a:lnTo>
                    <a:pt x="516610" y="833894"/>
                  </a:lnTo>
                  <a:lnTo>
                    <a:pt x="568972" y="838200"/>
                  </a:lnTo>
                  <a:lnTo>
                    <a:pt x="864870" y="838200"/>
                  </a:lnTo>
                  <a:lnTo>
                    <a:pt x="872528" y="836676"/>
                  </a:lnTo>
                  <a:lnTo>
                    <a:pt x="878738" y="832485"/>
                  </a:lnTo>
                  <a:lnTo>
                    <a:pt x="882929" y="826274"/>
                  </a:lnTo>
                  <a:lnTo>
                    <a:pt x="884453" y="818616"/>
                  </a:lnTo>
                  <a:lnTo>
                    <a:pt x="884453" y="522465"/>
                  </a:lnTo>
                  <a:close/>
                </a:path>
              </a:pathLst>
            </a:custGeom>
            <a:solidFill>
              <a:srgbClr val="F6F7FA"/>
            </a:solidFill>
          </p:spPr>
          <p:txBody>
            <a:bodyPr wrap="square" lIns="0" tIns="0" rIns="0" bIns="0" rtlCol="0"/>
            <a:lstStyle/>
            <a:p>
              <a:endParaRPr/>
            </a:p>
          </p:txBody>
        </p:sp>
        <p:pic>
          <p:nvPicPr>
            <p:cNvPr id="83" name="object 83"/>
            <p:cNvPicPr/>
            <p:nvPr/>
          </p:nvPicPr>
          <p:blipFill>
            <a:blip r:embed="rId7" cstate="print"/>
            <a:stretch>
              <a:fillRect/>
            </a:stretch>
          </p:blipFill>
          <p:spPr>
            <a:xfrm>
              <a:off x="1298625" y="3828971"/>
              <a:ext cx="118797" cy="118810"/>
            </a:xfrm>
            <a:prstGeom prst="rect">
              <a:avLst/>
            </a:prstGeom>
          </p:spPr>
        </p:pic>
      </p:grpSp>
      <p:grpSp>
        <p:nvGrpSpPr>
          <p:cNvPr id="84" name="object 84"/>
          <p:cNvGrpSpPr/>
          <p:nvPr/>
        </p:nvGrpSpPr>
        <p:grpSpPr>
          <a:xfrm>
            <a:off x="2447827" y="6149856"/>
            <a:ext cx="904875" cy="866775"/>
            <a:chOff x="2447827" y="6149856"/>
            <a:chExt cx="904875" cy="866775"/>
          </a:xfrm>
        </p:grpSpPr>
        <p:pic>
          <p:nvPicPr>
            <p:cNvPr id="85" name="object 85"/>
            <p:cNvPicPr/>
            <p:nvPr/>
          </p:nvPicPr>
          <p:blipFill>
            <a:blip r:embed="rId8" cstate="print"/>
            <a:stretch>
              <a:fillRect/>
            </a:stretch>
          </p:blipFill>
          <p:spPr>
            <a:xfrm>
              <a:off x="2816345" y="6272667"/>
              <a:ext cx="166785" cy="165775"/>
            </a:xfrm>
            <a:prstGeom prst="rect">
              <a:avLst/>
            </a:prstGeom>
          </p:spPr>
        </p:pic>
        <p:sp>
          <p:nvSpPr>
            <p:cNvPr id="86" name="object 86"/>
            <p:cNvSpPr/>
            <p:nvPr/>
          </p:nvSpPr>
          <p:spPr>
            <a:xfrm>
              <a:off x="2447823" y="6149860"/>
              <a:ext cx="904875" cy="866775"/>
            </a:xfrm>
            <a:custGeom>
              <a:avLst/>
              <a:gdLst/>
              <a:ahLst/>
              <a:cxnLst/>
              <a:rect l="l" t="t" r="r" b="b"/>
              <a:pathLst>
                <a:path w="904875" h="866775">
                  <a:moveTo>
                    <a:pt x="415201" y="812863"/>
                  </a:moveTo>
                  <a:lnTo>
                    <a:pt x="415150" y="715797"/>
                  </a:lnTo>
                  <a:lnTo>
                    <a:pt x="409232" y="669137"/>
                  </a:lnTo>
                  <a:lnTo>
                    <a:pt x="392798" y="625462"/>
                  </a:lnTo>
                  <a:lnTo>
                    <a:pt x="377888" y="603351"/>
                  </a:lnTo>
                  <a:lnTo>
                    <a:pt x="377888" y="715797"/>
                  </a:lnTo>
                  <a:lnTo>
                    <a:pt x="377888" y="821994"/>
                  </a:lnTo>
                  <a:lnTo>
                    <a:pt x="370141" y="829894"/>
                  </a:lnTo>
                  <a:lnTo>
                    <a:pt x="154216" y="829894"/>
                  </a:lnTo>
                  <a:lnTo>
                    <a:pt x="148310" y="826452"/>
                  </a:lnTo>
                  <a:lnTo>
                    <a:pt x="38201" y="622973"/>
                  </a:lnTo>
                  <a:lnTo>
                    <a:pt x="36779" y="620547"/>
                  </a:lnTo>
                  <a:lnTo>
                    <a:pt x="36169" y="617702"/>
                  </a:lnTo>
                  <a:lnTo>
                    <a:pt x="36207" y="267919"/>
                  </a:lnTo>
                  <a:lnTo>
                    <a:pt x="38277" y="257733"/>
                  </a:lnTo>
                  <a:lnTo>
                    <a:pt x="44018" y="249301"/>
                  </a:lnTo>
                  <a:lnTo>
                    <a:pt x="52514" y="243636"/>
                  </a:lnTo>
                  <a:lnTo>
                    <a:pt x="62877" y="241566"/>
                  </a:lnTo>
                  <a:lnTo>
                    <a:pt x="73279" y="243636"/>
                  </a:lnTo>
                  <a:lnTo>
                    <a:pt x="81838" y="249301"/>
                  </a:lnTo>
                  <a:lnTo>
                    <a:pt x="87655" y="257733"/>
                  </a:lnTo>
                  <a:lnTo>
                    <a:pt x="89750" y="267919"/>
                  </a:lnTo>
                  <a:lnTo>
                    <a:pt x="89789" y="532384"/>
                  </a:lnTo>
                  <a:lnTo>
                    <a:pt x="91097" y="543687"/>
                  </a:lnTo>
                  <a:lnTo>
                    <a:pt x="228854" y="662292"/>
                  </a:lnTo>
                  <a:lnTo>
                    <a:pt x="241998" y="665886"/>
                  </a:lnTo>
                  <a:lnTo>
                    <a:pt x="248513" y="663892"/>
                  </a:lnTo>
                  <a:lnTo>
                    <a:pt x="253923" y="659460"/>
                  </a:lnTo>
                  <a:lnTo>
                    <a:pt x="257365" y="653300"/>
                  </a:lnTo>
                  <a:lnTo>
                    <a:pt x="258229" y="646582"/>
                  </a:lnTo>
                  <a:lnTo>
                    <a:pt x="256540" y="640016"/>
                  </a:lnTo>
                  <a:lnTo>
                    <a:pt x="252298" y="634326"/>
                  </a:lnTo>
                  <a:lnTo>
                    <a:pt x="167474" y="556298"/>
                  </a:lnTo>
                  <a:lnTo>
                    <a:pt x="160769" y="547293"/>
                  </a:lnTo>
                  <a:lnTo>
                    <a:pt x="157861" y="536816"/>
                  </a:lnTo>
                  <a:lnTo>
                    <a:pt x="158902" y="526008"/>
                  </a:lnTo>
                  <a:lnTo>
                    <a:pt x="164007" y="515975"/>
                  </a:lnTo>
                  <a:lnTo>
                    <a:pt x="172897" y="508177"/>
                  </a:lnTo>
                  <a:lnTo>
                    <a:pt x="173786" y="507873"/>
                  </a:lnTo>
                  <a:lnTo>
                    <a:pt x="183680" y="504393"/>
                  </a:lnTo>
                  <a:lnTo>
                    <a:pt x="310400" y="584669"/>
                  </a:lnTo>
                  <a:lnTo>
                    <a:pt x="338848" y="610692"/>
                  </a:lnTo>
                  <a:lnTo>
                    <a:pt x="373316" y="677697"/>
                  </a:lnTo>
                  <a:lnTo>
                    <a:pt x="377888" y="715797"/>
                  </a:lnTo>
                  <a:lnTo>
                    <a:pt x="377888" y="603351"/>
                  </a:lnTo>
                  <a:lnTo>
                    <a:pt x="366776" y="586867"/>
                  </a:lnTo>
                  <a:lnTo>
                    <a:pt x="332016" y="555091"/>
                  </a:lnTo>
                  <a:lnTo>
                    <a:pt x="266166" y="507873"/>
                  </a:lnTo>
                  <a:lnTo>
                    <a:pt x="266166" y="504393"/>
                  </a:lnTo>
                  <a:lnTo>
                    <a:pt x="266166" y="481317"/>
                  </a:lnTo>
                  <a:lnTo>
                    <a:pt x="266077" y="378371"/>
                  </a:lnTo>
                  <a:lnTo>
                    <a:pt x="262775" y="362153"/>
                  </a:lnTo>
                  <a:lnTo>
                    <a:pt x="261975" y="358190"/>
                  </a:lnTo>
                  <a:lnTo>
                    <a:pt x="250558" y="341376"/>
                  </a:lnTo>
                  <a:lnTo>
                    <a:pt x="233641" y="330034"/>
                  </a:lnTo>
                  <a:lnTo>
                    <a:pt x="229260" y="329158"/>
                  </a:lnTo>
                  <a:lnTo>
                    <a:pt x="229260" y="369455"/>
                  </a:lnTo>
                  <a:lnTo>
                    <a:pt x="229260" y="481317"/>
                  </a:lnTo>
                  <a:lnTo>
                    <a:pt x="196024" y="467741"/>
                  </a:lnTo>
                  <a:lnTo>
                    <a:pt x="196024" y="378371"/>
                  </a:lnTo>
                  <a:lnTo>
                    <a:pt x="196227" y="369658"/>
                  </a:lnTo>
                  <a:lnTo>
                    <a:pt x="203568" y="362153"/>
                  </a:lnTo>
                  <a:lnTo>
                    <a:pt x="221919" y="362153"/>
                  </a:lnTo>
                  <a:lnTo>
                    <a:pt x="229260" y="369455"/>
                  </a:lnTo>
                  <a:lnTo>
                    <a:pt x="229260" y="329158"/>
                  </a:lnTo>
                  <a:lnTo>
                    <a:pt x="226047" y="328510"/>
                  </a:lnTo>
                  <a:lnTo>
                    <a:pt x="212940" y="325882"/>
                  </a:lnTo>
                  <a:lnTo>
                    <a:pt x="207238" y="325882"/>
                  </a:lnTo>
                  <a:lnTo>
                    <a:pt x="201523" y="326898"/>
                  </a:lnTo>
                  <a:lnTo>
                    <a:pt x="196430" y="328510"/>
                  </a:lnTo>
                  <a:lnTo>
                    <a:pt x="196430" y="320814"/>
                  </a:lnTo>
                  <a:lnTo>
                    <a:pt x="180835" y="283425"/>
                  </a:lnTo>
                  <a:lnTo>
                    <a:pt x="159524" y="271195"/>
                  </a:lnTo>
                  <a:lnTo>
                    <a:pt x="159524" y="311492"/>
                  </a:lnTo>
                  <a:lnTo>
                    <a:pt x="159524" y="473621"/>
                  </a:lnTo>
                  <a:lnTo>
                    <a:pt x="128536" y="502805"/>
                  </a:lnTo>
                  <a:lnTo>
                    <a:pt x="126492" y="507873"/>
                  </a:lnTo>
                  <a:lnTo>
                    <a:pt x="126492" y="318579"/>
                  </a:lnTo>
                  <a:lnTo>
                    <a:pt x="127304" y="310680"/>
                  </a:lnTo>
                  <a:lnTo>
                    <a:pt x="134239" y="304190"/>
                  </a:lnTo>
                  <a:lnTo>
                    <a:pt x="152184" y="304190"/>
                  </a:lnTo>
                  <a:lnTo>
                    <a:pt x="159524" y="311492"/>
                  </a:lnTo>
                  <a:lnTo>
                    <a:pt x="159524" y="271195"/>
                  </a:lnTo>
                  <a:lnTo>
                    <a:pt x="156324" y="270548"/>
                  </a:lnTo>
                  <a:lnTo>
                    <a:pt x="143217" y="267919"/>
                  </a:lnTo>
                  <a:lnTo>
                    <a:pt x="137502" y="267919"/>
                  </a:lnTo>
                  <a:lnTo>
                    <a:pt x="132003" y="268935"/>
                  </a:lnTo>
                  <a:lnTo>
                    <a:pt x="126695" y="270548"/>
                  </a:lnTo>
                  <a:lnTo>
                    <a:pt x="126568" y="267919"/>
                  </a:lnTo>
                  <a:lnTo>
                    <a:pt x="108140" y="223939"/>
                  </a:lnTo>
                  <a:lnTo>
                    <a:pt x="63284" y="205498"/>
                  </a:lnTo>
                  <a:lnTo>
                    <a:pt x="38582" y="210439"/>
                  </a:lnTo>
                  <a:lnTo>
                    <a:pt x="18427" y="223939"/>
                  </a:lnTo>
                  <a:lnTo>
                    <a:pt x="4851" y="243967"/>
                  </a:lnTo>
                  <a:lnTo>
                    <a:pt x="0" y="267919"/>
                  </a:lnTo>
                  <a:lnTo>
                    <a:pt x="38" y="617702"/>
                  </a:lnTo>
                  <a:lnTo>
                    <a:pt x="113449" y="838403"/>
                  </a:lnTo>
                  <a:lnTo>
                    <a:pt x="146583" y="864793"/>
                  </a:lnTo>
                  <a:lnTo>
                    <a:pt x="161150" y="866775"/>
                  </a:lnTo>
                  <a:lnTo>
                    <a:pt x="360972" y="866775"/>
                  </a:lnTo>
                  <a:lnTo>
                    <a:pt x="382092" y="862545"/>
                  </a:lnTo>
                  <a:lnTo>
                    <a:pt x="399326" y="850988"/>
                  </a:lnTo>
                  <a:lnTo>
                    <a:pt x="410946" y="833856"/>
                  </a:lnTo>
                  <a:lnTo>
                    <a:pt x="411746" y="829894"/>
                  </a:lnTo>
                  <a:lnTo>
                    <a:pt x="415201" y="812863"/>
                  </a:lnTo>
                  <a:close/>
                </a:path>
                <a:path w="904875" h="866775">
                  <a:moveTo>
                    <a:pt x="659384" y="201447"/>
                  </a:moveTo>
                  <a:lnTo>
                    <a:pt x="649884" y="159702"/>
                  </a:lnTo>
                  <a:lnTo>
                    <a:pt x="619099" y="151930"/>
                  </a:lnTo>
                  <a:lnTo>
                    <a:pt x="619099" y="196989"/>
                  </a:lnTo>
                  <a:lnTo>
                    <a:pt x="619099" y="209956"/>
                  </a:lnTo>
                  <a:lnTo>
                    <a:pt x="618693" y="218668"/>
                  </a:lnTo>
                  <a:lnTo>
                    <a:pt x="595249" y="224548"/>
                  </a:lnTo>
                  <a:lnTo>
                    <a:pt x="575792" y="234683"/>
                  </a:lnTo>
                  <a:lnTo>
                    <a:pt x="563613" y="251675"/>
                  </a:lnTo>
                  <a:lnTo>
                    <a:pt x="560120" y="272288"/>
                  </a:lnTo>
                  <a:lnTo>
                    <a:pt x="566699" y="293255"/>
                  </a:lnTo>
                  <a:lnTo>
                    <a:pt x="579132" y="313918"/>
                  </a:lnTo>
                  <a:lnTo>
                    <a:pt x="574776" y="318706"/>
                  </a:lnTo>
                  <a:lnTo>
                    <a:pt x="570268" y="323342"/>
                  </a:lnTo>
                  <a:lnTo>
                    <a:pt x="565607" y="327825"/>
                  </a:lnTo>
                  <a:lnTo>
                    <a:pt x="560793" y="332155"/>
                  </a:lnTo>
                  <a:lnTo>
                    <a:pt x="539991" y="319798"/>
                  </a:lnTo>
                  <a:lnTo>
                    <a:pt x="518896" y="313232"/>
                  </a:lnTo>
                  <a:lnTo>
                    <a:pt x="498170" y="316661"/>
                  </a:lnTo>
                  <a:lnTo>
                    <a:pt x="481063" y="328752"/>
                  </a:lnTo>
                  <a:lnTo>
                    <a:pt x="470865" y="348170"/>
                  </a:lnTo>
                  <a:lnTo>
                    <a:pt x="464959" y="371475"/>
                  </a:lnTo>
                  <a:lnTo>
                    <a:pt x="460679" y="371881"/>
                  </a:lnTo>
                  <a:lnTo>
                    <a:pt x="447421" y="371881"/>
                  </a:lnTo>
                  <a:lnTo>
                    <a:pt x="438861" y="371475"/>
                  </a:lnTo>
                  <a:lnTo>
                    <a:pt x="434022" y="352425"/>
                  </a:lnTo>
                  <a:lnTo>
                    <a:pt x="432943" y="348170"/>
                  </a:lnTo>
                  <a:lnTo>
                    <a:pt x="424497" y="332155"/>
                  </a:lnTo>
                  <a:lnTo>
                    <a:pt x="422744" y="328828"/>
                  </a:lnTo>
                  <a:lnTo>
                    <a:pt x="405650" y="316738"/>
                  </a:lnTo>
                  <a:lnTo>
                    <a:pt x="384924" y="313258"/>
                  </a:lnTo>
                  <a:lnTo>
                    <a:pt x="363829" y="319798"/>
                  </a:lnTo>
                  <a:lnTo>
                    <a:pt x="343027" y="332155"/>
                  </a:lnTo>
                  <a:lnTo>
                    <a:pt x="338213" y="327825"/>
                  </a:lnTo>
                  <a:lnTo>
                    <a:pt x="333552" y="323342"/>
                  </a:lnTo>
                  <a:lnTo>
                    <a:pt x="329031" y="318706"/>
                  </a:lnTo>
                  <a:lnTo>
                    <a:pt x="324675" y="313918"/>
                  </a:lnTo>
                  <a:lnTo>
                    <a:pt x="337121" y="293255"/>
                  </a:lnTo>
                  <a:lnTo>
                    <a:pt x="343611" y="272402"/>
                  </a:lnTo>
                  <a:lnTo>
                    <a:pt x="340118" y="251828"/>
                  </a:lnTo>
                  <a:lnTo>
                    <a:pt x="328002" y="234797"/>
                  </a:lnTo>
                  <a:lnTo>
                    <a:pt x="308571" y="224548"/>
                  </a:lnTo>
                  <a:lnTo>
                    <a:pt x="285127" y="218668"/>
                  </a:lnTo>
                  <a:lnTo>
                    <a:pt x="284721" y="214414"/>
                  </a:lnTo>
                  <a:lnTo>
                    <a:pt x="284721" y="201447"/>
                  </a:lnTo>
                  <a:lnTo>
                    <a:pt x="285127" y="192735"/>
                  </a:lnTo>
                  <a:lnTo>
                    <a:pt x="308571" y="186855"/>
                  </a:lnTo>
                  <a:lnTo>
                    <a:pt x="328028" y="176720"/>
                  </a:lnTo>
                  <a:lnTo>
                    <a:pt x="340194" y="159727"/>
                  </a:lnTo>
                  <a:lnTo>
                    <a:pt x="343674" y="139230"/>
                  </a:lnTo>
                  <a:lnTo>
                    <a:pt x="343662" y="139001"/>
                  </a:lnTo>
                  <a:lnTo>
                    <a:pt x="337121" y="118148"/>
                  </a:lnTo>
                  <a:lnTo>
                    <a:pt x="324675" y="97485"/>
                  </a:lnTo>
                  <a:lnTo>
                    <a:pt x="329031" y="92697"/>
                  </a:lnTo>
                  <a:lnTo>
                    <a:pt x="333552" y="88061"/>
                  </a:lnTo>
                  <a:lnTo>
                    <a:pt x="338213" y="83578"/>
                  </a:lnTo>
                  <a:lnTo>
                    <a:pt x="343027" y="79248"/>
                  </a:lnTo>
                  <a:lnTo>
                    <a:pt x="363829" y="91605"/>
                  </a:lnTo>
                  <a:lnTo>
                    <a:pt x="384810" y="98056"/>
                  </a:lnTo>
                  <a:lnTo>
                    <a:pt x="422630" y="82537"/>
                  </a:lnTo>
                  <a:lnTo>
                    <a:pt x="438861" y="39928"/>
                  </a:lnTo>
                  <a:lnTo>
                    <a:pt x="443141" y="39522"/>
                  </a:lnTo>
                  <a:lnTo>
                    <a:pt x="456399" y="39522"/>
                  </a:lnTo>
                  <a:lnTo>
                    <a:pt x="464959" y="39928"/>
                  </a:lnTo>
                  <a:lnTo>
                    <a:pt x="470865" y="63233"/>
                  </a:lnTo>
                  <a:lnTo>
                    <a:pt x="481063" y="82575"/>
                  </a:lnTo>
                  <a:lnTo>
                    <a:pt x="498170" y="94665"/>
                  </a:lnTo>
                  <a:lnTo>
                    <a:pt x="518896" y="98145"/>
                  </a:lnTo>
                  <a:lnTo>
                    <a:pt x="539991" y="91605"/>
                  </a:lnTo>
                  <a:lnTo>
                    <a:pt x="560793" y="79248"/>
                  </a:lnTo>
                  <a:lnTo>
                    <a:pt x="565607" y="83578"/>
                  </a:lnTo>
                  <a:lnTo>
                    <a:pt x="570268" y="88061"/>
                  </a:lnTo>
                  <a:lnTo>
                    <a:pt x="574776" y="92697"/>
                  </a:lnTo>
                  <a:lnTo>
                    <a:pt x="579132" y="97485"/>
                  </a:lnTo>
                  <a:lnTo>
                    <a:pt x="566699" y="118148"/>
                  </a:lnTo>
                  <a:lnTo>
                    <a:pt x="560209" y="139001"/>
                  </a:lnTo>
                  <a:lnTo>
                    <a:pt x="563689" y="159575"/>
                  </a:lnTo>
                  <a:lnTo>
                    <a:pt x="575818" y="176606"/>
                  </a:lnTo>
                  <a:lnTo>
                    <a:pt x="595249" y="186855"/>
                  </a:lnTo>
                  <a:lnTo>
                    <a:pt x="618693" y="192735"/>
                  </a:lnTo>
                  <a:lnTo>
                    <a:pt x="619099" y="196989"/>
                  </a:lnTo>
                  <a:lnTo>
                    <a:pt x="619099" y="151930"/>
                  </a:lnTo>
                  <a:lnTo>
                    <a:pt x="600951" y="147332"/>
                  </a:lnTo>
                  <a:lnTo>
                    <a:pt x="599122" y="142875"/>
                  </a:lnTo>
                  <a:lnTo>
                    <a:pt x="601357" y="139230"/>
                  </a:lnTo>
                  <a:lnTo>
                    <a:pt x="620941" y="106807"/>
                  </a:lnTo>
                  <a:lnTo>
                    <a:pt x="625017" y="99910"/>
                  </a:lnTo>
                  <a:lnTo>
                    <a:pt x="624611" y="91198"/>
                  </a:lnTo>
                  <a:lnTo>
                    <a:pt x="619912" y="84709"/>
                  </a:lnTo>
                  <a:lnTo>
                    <a:pt x="615569" y="79248"/>
                  </a:lnTo>
                  <a:lnTo>
                    <a:pt x="609854" y="72059"/>
                  </a:lnTo>
                  <a:lnTo>
                    <a:pt x="574243" y="39319"/>
                  </a:lnTo>
                  <a:lnTo>
                    <a:pt x="558952" y="34251"/>
                  </a:lnTo>
                  <a:lnTo>
                    <a:pt x="552018" y="38303"/>
                  </a:lnTo>
                  <a:lnTo>
                    <a:pt x="519391" y="57759"/>
                  </a:lnTo>
                  <a:lnTo>
                    <a:pt x="515937" y="59791"/>
                  </a:lnTo>
                  <a:lnTo>
                    <a:pt x="511238" y="57962"/>
                  </a:lnTo>
                  <a:lnTo>
                    <a:pt x="510222" y="54114"/>
                  </a:lnTo>
                  <a:lnTo>
                    <a:pt x="506488" y="39522"/>
                  </a:lnTo>
                  <a:lnTo>
                    <a:pt x="498805" y="9525"/>
                  </a:lnTo>
                  <a:lnTo>
                    <a:pt x="460209" y="152"/>
                  </a:lnTo>
                  <a:lnTo>
                    <a:pt x="452107" y="0"/>
                  </a:lnTo>
                  <a:lnTo>
                    <a:pt x="443979" y="152"/>
                  </a:lnTo>
                  <a:lnTo>
                    <a:pt x="405422" y="9525"/>
                  </a:lnTo>
                  <a:lnTo>
                    <a:pt x="392988" y="58166"/>
                  </a:lnTo>
                  <a:lnTo>
                    <a:pt x="388493" y="59994"/>
                  </a:lnTo>
                  <a:lnTo>
                    <a:pt x="384822" y="57759"/>
                  </a:lnTo>
                  <a:lnTo>
                    <a:pt x="352209" y="38303"/>
                  </a:lnTo>
                  <a:lnTo>
                    <a:pt x="345274" y="34251"/>
                  </a:lnTo>
                  <a:lnTo>
                    <a:pt x="336499" y="34658"/>
                  </a:lnTo>
                  <a:lnTo>
                    <a:pt x="305396" y="60185"/>
                  </a:lnTo>
                  <a:lnTo>
                    <a:pt x="279615" y="91198"/>
                  </a:lnTo>
                  <a:lnTo>
                    <a:pt x="279209" y="99910"/>
                  </a:lnTo>
                  <a:lnTo>
                    <a:pt x="283286" y="106807"/>
                  </a:lnTo>
                  <a:lnTo>
                    <a:pt x="302729" y="139001"/>
                  </a:lnTo>
                  <a:lnTo>
                    <a:pt x="304901" y="142671"/>
                  </a:lnTo>
                  <a:lnTo>
                    <a:pt x="303060" y="147332"/>
                  </a:lnTo>
                  <a:lnTo>
                    <a:pt x="254330" y="159702"/>
                  </a:lnTo>
                  <a:lnTo>
                    <a:pt x="248424" y="166179"/>
                  </a:lnTo>
                  <a:lnTo>
                    <a:pt x="244843" y="201447"/>
                  </a:lnTo>
                  <a:lnTo>
                    <a:pt x="244919" y="214414"/>
                  </a:lnTo>
                  <a:lnTo>
                    <a:pt x="254330" y="252514"/>
                  </a:lnTo>
                  <a:lnTo>
                    <a:pt x="303263" y="264883"/>
                  </a:lnTo>
                  <a:lnTo>
                    <a:pt x="305104" y="269341"/>
                  </a:lnTo>
                  <a:lnTo>
                    <a:pt x="303288" y="272288"/>
                  </a:lnTo>
                  <a:lnTo>
                    <a:pt x="283286" y="305409"/>
                  </a:lnTo>
                  <a:lnTo>
                    <a:pt x="279209" y="312305"/>
                  </a:lnTo>
                  <a:lnTo>
                    <a:pt x="279615" y="321017"/>
                  </a:lnTo>
                  <a:lnTo>
                    <a:pt x="305308" y="351942"/>
                  </a:lnTo>
                  <a:lnTo>
                    <a:pt x="336499" y="377558"/>
                  </a:lnTo>
                  <a:lnTo>
                    <a:pt x="345274" y="377964"/>
                  </a:lnTo>
                  <a:lnTo>
                    <a:pt x="352209" y="373913"/>
                  </a:lnTo>
                  <a:lnTo>
                    <a:pt x="384822" y="354457"/>
                  </a:lnTo>
                  <a:lnTo>
                    <a:pt x="388289" y="352425"/>
                  </a:lnTo>
                  <a:lnTo>
                    <a:pt x="392988" y="354253"/>
                  </a:lnTo>
                  <a:lnTo>
                    <a:pt x="394004" y="358101"/>
                  </a:lnTo>
                  <a:lnTo>
                    <a:pt x="405422" y="402691"/>
                  </a:lnTo>
                  <a:lnTo>
                    <a:pt x="411949" y="408559"/>
                  </a:lnTo>
                  <a:lnTo>
                    <a:pt x="452107" y="412216"/>
                  </a:lnTo>
                  <a:lnTo>
                    <a:pt x="460248" y="412064"/>
                  </a:lnTo>
                  <a:lnTo>
                    <a:pt x="498805" y="402488"/>
                  </a:lnTo>
                  <a:lnTo>
                    <a:pt x="511238" y="354050"/>
                  </a:lnTo>
                  <a:lnTo>
                    <a:pt x="515721" y="352221"/>
                  </a:lnTo>
                  <a:lnTo>
                    <a:pt x="519391" y="354457"/>
                  </a:lnTo>
                  <a:lnTo>
                    <a:pt x="552018" y="373913"/>
                  </a:lnTo>
                  <a:lnTo>
                    <a:pt x="558952" y="377964"/>
                  </a:lnTo>
                  <a:lnTo>
                    <a:pt x="567715" y="377558"/>
                  </a:lnTo>
                  <a:lnTo>
                    <a:pt x="598614" y="352221"/>
                  </a:lnTo>
                  <a:lnTo>
                    <a:pt x="616229" y="332155"/>
                  </a:lnTo>
                  <a:lnTo>
                    <a:pt x="619912" y="327494"/>
                  </a:lnTo>
                  <a:lnTo>
                    <a:pt x="624611" y="321017"/>
                  </a:lnTo>
                  <a:lnTo>
                    <a:pt x="625017" y="312305"/>
                  </a:lnTo>
                  <a:lnTo>
                    <a:pt x="620941" y="305409"/>
                  </a:lnTo>
                  <a:lnTo>
                    <a:pt x="601357" y="272986"/>
                  </a:lnTo>
                  <a:lnTo>
                    <a:pt x="599325" y="269544"/>
                  </a:lnTo>
                  <a:lnTo>
                    <a:pt x="601154" y="264883"/>
                  </a:lnTo>
                  <a:lnTo>
                    <a:pt x="649884" y="252514"/>
                  </a:lnTo>
                  <a:lnTo>
                    <a:pt x="655802" y="246024"/>
                  </a:lnTo>
                  <a:lnTo>
                    <a:pt x="657021" y="238125"/>
                  </a:lnTo>
                  <a:lnTo>
                    <a:pt x="658088" y="230276"/>
                  </a:lnTo>
                  <a:lnTo>
                    <a:pt x="658850" y="222262"/>
                  </a:lnTo>
                  <a:lnTo>
                    <a:pt x="659307" y="214414"/>
                  </a:lnTo>
                  <a:lnTo>
                    <a:pt x="659384" y="201447"/>
                  </a:lnTo>
                  <a:close/>
                </a:path>
                <a:path w="904875" h="866775">
                  <a:moveTo>
                    <a:pt x="904328" y="614667"/>
                  </a:moveTo>
                  <a:lnTo>
                    <a:pt x="904303" y="267512"/>
                  </a:lnTo>
                  <a:lnTo>
                    <a:pt x="899134" y="243395"/>
                  </a:lnTo>
                  <a:lnTo>
                    <a:pt x="898017" y="241769"/>
                  </a:lnTo>
                  <a:lnTo>
                    <a:pt x="885444" y="223481"/>
                  </a:lnTo>
                  <a:lnTo>
                    <a:pt x="867244" y="211378"/>
                  </a:lnTo>
                  <a:lnTo>
                    <a:pt x="867244" y="614667"/>
                  </a:lnTo>
                  <a:lnTo>
                    <a:pt x="867244" y="617499"/>
                  </a:lnTo>
                  <a:lnTo>
                    <a:pt x="866432" y="620344"/>
                  </a:lnTo>
                  <a:lnTo>
                    <a:pt x="865200" y="622973"/>
                  </a:lnTo>
                  <a:lnTo>
                    <a:pt x="755103" y="826452"/>
                  </a:lnTo>
                  <a:lnTo>
                    <a:pt x="749185" y="829894"/>
                  </a:lnTo>
                  <a:lnTo>
                    <a:pt x="533463" y="829894"/>
                  </a:lnTo>
                  <a:lnTo>
                    <a:pt x="525513" y="822185"/>
                  </a:lnTo>
                  <a:lnTo>
                    <a:pt x="525564" y="715391"/>
                  </a:lnTo>
                  <a:lnTo>
                    <a:pt x="543356" y="642175"/>
                  </a:lnTo>
                  <a:lnTo>
                    <a:pt x="593001" y="584669"/>
                  </a:lnTo>
                  <a:lnTo>
                    <a:pt x="697598" y="509689"/>
                  </a:lnTo>
                  <a:lnTo>
                    <a:pt x="719823" y="504317"/>
                  </a:lnTo>
                  <a:lnTo>
                    <a:pt x="730694" y="508088"/>
                  </a:lnTo>
                  <a:lnTo>
                    <a:pt x="742810" y="547293"/>
                  </a:lnTo>
                  <a:lnTo>
                    <a:pt x="651116" y="634530"/>
                  </a:lnTo>
                  <a:lnTo>
                    <a:pt x="646963" y="640219"/>
                  </a:lnTo>
                  <a:lnTo>
                    <a:pt x="645248" y="646785"/>
                  </a:lnTo>
                  <a:lnTo>
                    <a:pt x="646061" y="653503"/>
                  </a:lnTo>
                  <a:lnTo>
                    <a:pt x="649478" y="659663"/>
                  </a:lnTo>
                  <a:lnTo>
                    <a:pt x="654977" y="664095"/>
                  </a:lnTo>
                  <a:lnTo>
                    <a:pt x="661492" y="666089"/>
                  </a:lnTo>
                  <a:lnTo>
                    <a:pt x="668261" y="665581"/>
                  </a:lnTo>
                  <a:lnTo>
                    <a:pt x="794245" y="571703"/>
                  </a:lnTo>
                  <a:lnTo>
                    <a:pt x="813612" y="532587"/>
                  </a:lnTo>
                  <a:lnTo>
                    <a:pt x="813612" y="508266"/>
                  </a:lnTo>
                  <a:lnTo>
                    <a:pt x="813612" y="304190"/>
                  </a:lnTo>
                  <a:lnTo>
                    <a:pt x="813612" y="270141"/>
                  </a:lnTo>
                  <a:lnTo>
                    <a:pt x="813663" y="268122"/>
                  </a:lnTo>
                  <a:lnTo>
                    <a:pt x="815721" y="257937"/>
                  </a:lnTo>
                  <a:lnTo>
                    <a:pt x="821461" y="249504"/>
                  </a:lnTo>
                  <a:lnTo>
                    <a:pt x="829957" y="243840"/>
                  </a:lnTo>
                  <a:lnTo>
                    <a:pt x="840333" y="241769"/>
                  </a:lnTo>
                  <a:lnTo>
                    <a:pt x="850696" y="243865"/>
                  </a:lnTo>
                  <a:lnTo>
                    <a:pt x="859193" y="249580"/>
                  </a:lnTo>
                  <a:lnTo>
                    <a:pt x="864933" y="258013"/>
                  </a:lnTo>
                  <a:lnTo>
                    <a:pt x="866990" y="268122"/>
                  </a:lnTo>
                  <a:lnTo>
                    <a:pt x="867041" y="614667"/>
                  </a:lnTo>
                  <a:lnTo>
                    <a:pt x="867244" y="614667"/>
                  </a:lnTo>
                  <a:lnTo>
                    <a:pt x="867244" y="211378"/>
                  </a:lnTo>
                  <a:lnTo>
                    <a:pt x="865251" y="210045"/>
                  </a:lnTo>
                  <a:lnTo>
                    <a:pt x="840536" y="205092"/>
                  </a:lnTo>
                  <a:lnTo>
                    <a:pt x="815860" y="210032"/>
                  </a:lnTo>
                  <a:lnTo>
                    <a:pt x="795680" y="223532"/>
                  </a:lnTo>
                  <a:lnTo>
                    <a:pt x="782091" y="243560"/>
                  </a:lnTo>
                  <a:lnTo>
                    <a:pt x="777240" y="267512"/>
                  </a:lnTo>
                  <a:lnTo>
                    <a:pt x="777125" y="270141"/>
                  </a:lnTo>
                  <a:lnTo>
                    <a:pt x="776922" y="270078"/>
                  </a:lnTo>
                  <a:lnTo>
                    <a:pt x="776922" y="318985"/>
                  </a:lnTo>
                  <a:lnTo>
                    <a:pt x="776922" y="508266"/>
                  </a:lnTo>
                  <a:lnTo>
                    <a:pt x="775169" y="504317"/>
                  </a:lnTo>
                  <a:lnTo>
                    <a:pt x="743889" y="474027"/>
                  </a:lnTo>
                  <a:lnTo>
                    <a:pt x="743889" y="362356"/>
                  </a:lnTo>
                  <a:lnTo>
                    <a:pt x="743889" y="328104"/>
                  </a:lnTo>
                  <a:lnTo>
                    <a:pt x="743889" y="311492"/>
                  </a:lnTo>
                  <a:lnTo>
                    <a:pt x="751230" y="304190"/>
                  </a:lnTo>
                  <a:lnTo>
                    <a:pt x="768959" y="304190"/>
                  </a:lnTo>
                  <a:lnTo>
                    <a:pt x="776097" y="310680"/>
                  </a:lnTo>
                  <a:lnTo>
                    <a:pt x="776922" y="318985"/>
                  </a:lnTo>
                  <a:lnTo>
                    <a:pt x="776922" y="270078"/>
                  </a:lnTo>
                  <a:lnTo>
                    <a:pt x="772020" y="268528"/>
                  </a:lnTo>
                  <a:lnTo>
                    <a:pt x="766318" y="267512"/>
                  </a:lnTo>
                  <a:lnTo>
                    <a:pt x="760603" y="267512"/>
                  </a:lnTo>
                  <a:lnTo>
                    <a:pt x="739902" y="271678"/>
                  </a:lnTo>
                  <a:lnTo>
                    <a:pt x="722985" y="283019"/>
                  </a:lnTo>
                  <a:lnTo>
                    <a:pt x="711568" y="299834"/>
                  </a:lnTo>
                  <a:lnTo>
                    <a:pt x="707390" y="320408"/>
                  </a:lnTo>
                  <a:lnTo>
                    <a:pt x="707390" y="328104"/>
                  </a:lnTo>
                  <a:lnTo>
                    <a:pt x="706983" y="327990"/>
                  </a:lnTo>
                  <a:lnTo>
                    <a:pt x="706983" y="369658"/>
                  </a:lnTo>
                  <a:lnTo>
                    <a:pt x="706983" y="467944"/>
                  </a:lnTo>
                  <a:lnTo>
                    <a:pt x="698804" y="469392"/>
                  </a:lnTo>
                  <a:lnTo>
                    <a:pt x="690841" y="471893"/>
                  </a:lnTo>
                  <a:lnTo>
                    <a:pt x="683158" y="475462"/>
                  </a:lnTo>
                  <a:lnTo>
                    <a:pt x="675779" y="480098"/>
                  </a:lnTo>
                  <a:lnTo>
                    <a:pt x="673747" y="481520"/>
                  </a:lnTo>
                  <a:lnTo>
                    <a:pt x="673747" y="378777"/>
                  </a:lnTo>
                  <a:lnTo>
                    <a:pt x="673950" y="378777"/>
                  </a:lnTo>
                  <a:lnTo>
                    <a:pt x="673950" y="369658"/>
                  </a:lnTo>
                  <a:lnTo>
                    <a:pt x="681291" y="362356"/>
                  </a:lnTo>
                  <a:lnTo>
                    <a:pt x="699643" y="362356"/>
                  </a:lnTo>
                  <a:lnTo>
                    <a:pt x="706983" y="369658"/>
                  </a:lnTo>
                  <a:lnTo>
                    <a:pt x="706983" y="327990"/>
                  </a:lnTo>
                  <a:lnTo>
                    <a:pt x="702081" y="326491"/>
                  </a:lnTo>
                  <a:lnTo>
                    <a:pt x="696582" y="325475"/>
                  </a:lnTo>
                  <a:lnTo>
                    <a:pt x="690867" y="325475"/>
                  </a:lnTo>
                  <a:lnTo>
                    <a:pt x="670166" y="329628"/>
                  </a:lnTo>
                  <a:lnTo>
                    <a:pt x="653249" y="340982"/>
                  </a:lnTo>
                  <a:lnTo>
                    <a:pt x="641845" y="357797"/>
                  </a:lnTo>
                  <a:lnTo>
                    <a:pt x="637654" y="378371"/>
                  </a:lnTo>
                  <a:lnTo>
                    <a:pt x="637654" y="507466"/>
                  </a:lnTo>
                  <a:lnTo>
                    <a:pt x="571804" y="554685"/>
                  </a:lnTo>
                  <a:lnTo>
                    <a:pt x="536930" y="586574"/>
                  </a:lnTo>
                  <a:lnTo>
                    <a:pt x="510908" y="625157"/>
                  </a:lnTo>
                  <a:lnTo>
                    <a:pt x="494639" y="668680"/>
                  </a:lnTo>
                  <a:lnTo>
                    <a:pt x="489013" y="715391"/>
                  </a:lnTo>
                  <a:lnTo>
                    <a:pt x="489013" y="812063"/>
                  </a:lnTo>
                  <a:lnTo>
                    <a:pt x="493280" y="833043"/>
                  </a:lnTo>
                  <a:lnTo>
                    <a:pt x="504901" y="850188"/>
                  </a:lnTo>
                  <a:lnTo>
                    <a:pt x="522135" y="861733"/>
                  </a:lnTo>
                  <a:lnTo>
                    <a:pt x="543255" y="865962"/>
                  </a:lnTo>
                  <a:lnTo>
                    <a:pt x="743064" y="865962"/>
                  </a:lnTo>
                  <a:lnTo>
                    <a:pt x="782091" y="849376"/>
                  </a:lnTo>
                  <a:lnTo>
                    <a:pt x="897826" y="639800"/>
                  </a:lnTo>
                  <a:lnTo>
                    <a:pt x="903935" y="620903"/>
                  </a:lnTo>
                  <a:lnTo>
                    <a:pt x="904328" y="614667"/>
                  </a:lnTo>
                  <a:close/>
                </a:path>
              </a:pathLst>
            </a:custGeom>
            <a:solidFill>
              <a:srgbClr val="F6F7FA"/>
            </a:solidFill>
          </p:spPr>
          <p:txBody>
            <a:bodyPr wrap="square" lIns="0" tIns="0" rIns="0" bIns="0" rtlCol="0"/>
            <a:lstStyle/>
            <a:p>
              <a:endParaRPr/>
            </a:p>
          </p:txBody>
        </p:sp>
      </p:grpSp>
      <p:sp>
        <p:nvSpPr>
          <p:cNvPr id="87" name="object 87"/>
          <p:cNvSpPr/>
          <p:nvPr/>
        </p:nvSpPr>
        <p:spPr>
          <a:xfrm>
            <a:off x="3977017" y="3428580"/>
            <a:ext cx="995680" cy="709930"/>
          </a:xfrm>
          <a:custGeom>
            <a:avLst/>
            <a:gdLst/>
            <a:ahLst/>
            <a:cxnLst/>
            <a:rect l="l" t="t" r="r" b="b"/>
            <a:pathLst>
              <a:path w="995679" h="709929">
                <a:moveTo>
                  <a:pt x="799769" y="510413"/>
                </a:moveTo>
                <a:lnTo>
                  <a:pt x="789470" y="473163"/>
                </a:lnTo>
                <a:lnTo>
                  <a:pt x="761720" y="446049"/>
                </a:lnTo>
                <a:lnTo>
                  <a:pt x="755802" y="442722"/>
                </a:lnTo>
                <a:lnTo>
                  <a:pt x="754037" y="441553"/>
                </a:lnTo>
                <a:lnTo>
                  <a:pt x="719328" y="421995"/>
                </a:lnTo>
                <a:lnTo>
                  <a:pt x="699020" y="387565"/>
                </a:lnTo>
                <a:lnTo>
                  <a:pt x="701027" y="377647"/>
                </a:lnTo>
                <a:lnTo>
                  <a:pt x="706513" y="369570"/>
                </a:lnTo>
                <a:lnTo>
                  <a:pt x="714654" y="364121"/>
                </a:lnTo>
                <a:lnTo>
                  <a:pt x="724649" y="362140"/>
                </a:lnTo>
                <a:lnTo>
                  <a:pt x="730173" y="362140"/>
                </a:lnTo>
                <a:lnTo>
                  <a:pt x="742251" y="364540"/>
                </a:lnTo>
                <a:lnTo>
                  <a:pt x="752081" y="371106"/>
                </a:lnTo>
                <a:lnTo>
                  <a:pt x="758710" y="380873"/>
                </a:lnTo>
                <a:lnTo>
                  <a:pt x="761123" y="392849"/>
                </a:lnTo>
                <a:lnTo>
                  <a:pt x="761123" y="417296"/>
                </a:lnTo>
                <a:lnTo>
                  <a:pt x="768819" y="425119"/>
                </a:lnTo>
                <a:lnTo>
                  <a:pt x="787946" y="425119"/>
                </a:lnTo>
                <a:lnTo>
                  <a:pt x="795832" y="417487"/>
                </a:lnTo>
                <a:lnTo>
                  <a:pt x="795832" y="393039"/>
                </a:lnTo>
                <a:lnTo>
                  <a:pt x="792365" y="372071"/>
                </a:lnTo>
                <a:lnTo>
                  <a:pt x="782726" y="353949"/>
                </a:lnTo>
                <a:lnTo>
                  <a:pt x="768045" y="339813"/>
                </a:lnTo>
                <a:lnTo>
                  <a:pt x="749503" y="330835"/>
                </a:lnTo>
                <a:lnTo>
                  <a:pt x="749503" y="305993"/>
                </a:lnTo>
                <a:lnTo>
                  <a:pt x="741807" y="298170"/>
                </a:lnTo>
                <a:lnTo>
                  <a:pt x="722680" y="298170"/>
                </a:lnTo>
                <a:lnTo>
                  <a:pt x="714794" y="305803"/>
                </a:lnTo>
                <a:lnTo>
                  <a:pt x="714794" y="328688"/>
                </a:lnTo>
                <a:lnTo>
                  <a:pt x="694880" y="335711"/>
                </a:lnTo>
                <a:lnTo>
                  <a:pt x="678929" y="348805"/>
                </a:lnTo>
                <a:lnTo>
                  <a:pt x="668350" y="366560"/>
                </a:lnTo>
                <a:lnTo>
                  <a:pt x="664514" y="387565"/>
                </a:lnTo>
                <a:lnTo>
                  <a:pt x="667131" y="406996"/>
                </a:lnTo>
                <a:lnTo>
                  <a:pt x="674649" y="424802"/>
                </a:lnTo>
                <a:lnTo>
                  <a:pt x="686562" y="440080"/>
                </a:lnTo>
                <a:lnTo>
                  <a:pt x="702373" y="451916"/>
                </a:lnTo>
                <a:lnTo>
                  <a:pt x="708291" y="455244"/>
                </a:lnTo>
                <a:lnTo>
                  <a:pt x="709472" y="456031"/>
                </a:lnTo>
                <a:lnTo>
                  <a:pt x="744956" y="475780"/>
                </a:lnTo>
                <a:lnTo>
                  <a:pt x="765276" y="510209"/>
                </a:lnTo>
                <a:lnTo>
                  <a:pt x="763257" y="520128"/>
                </a:lnTo>
                <a:lnTo>
                  <a:pt x="757783" y="528205"/>
                </a:lnTo>
                <a:lnTo>
                  <a:pt x="749630" y="533654"/>
                </a:lnTo>
                <a:lnTo>
                  <a:pt x="739635" y="535647"/>
                </a:lnTo>
                <a:lnTo>
                  <a:pt x="734123" y="535647"/>
                </a:lnTo>
                <a:lnTo>
                  <a:pt x="722045" y="533234"/>
                </a:lnTo>
                <a:lnTo>
                  <a:pt x="712203" y="526669"/>
                </a:lnTo>
                <a:lnTo>
                  <a:pt x="705586" y="516915"/>
                </a:lnTo>
                <a:lnTo>
                  <a:pt x="703160" y="504926"/>
                </a:lnTo>
                <a:lnTo>
                  <a:pt x="703160" y="480479"/>
                </a:lnTo>
                <a:lnTo>
                  <a:pt x="695477" y="472655"/>
                </a:lnTo>
                <a:lnTo>
                  <a:pt x="676351" y="472655"/>
                </a:lnTo>
                <a:lnTo>
                  <a:pt x="668464" y="480288"/>
                </a:lnTo>
                <a:lnTo>
                  <a:pt x="668464" y="504926"/>
                </a:lnTo>
                <a:lnTo>
                  <a:pt x="671931" y="525907"/>
                </a:lnTo>
                <a:lnTo>
                  <a:pt x="681570" y="544029"/>
                </a:lnTo>
                <a:lnTo>
                  <a:pt x="696239" y="558165"/>
                </a:lnTo>
                <a:lnTo>
                  <a:pt x="714794" y="567131"/>
                </a:lnTo>
                <a:lnTo>
                  <a:pt x="714794" y="591007"/>
                </a:lnTo>
                <a:lnTo>
                  <a:pt x="722490" y="598830"/>
                </a:lnTo>
                <a:lnTo>
                  <a:pt x="741616" y="598830"/>
                </a:lnTo>
                <a:lnTo>
                  <a:pt x="749503" y="591197"/>
                </a:lnTo>
                <a:lnTo>
                  <a:pt x="749503" y="569290"/>
                </a:lnTo>
                <a:lnTo>
                  <a:pt x="769416" y="562267"/>
                </a:lnTo>
                <a:lnTo>
                  <a:pt x="785355" y="549160"/>
                </a:lnTo>
                <a:lnTo>
                  <a:pt x="795934" y="531406"/>
                </a:lnTo>
                <a:lnTo>
                  <a:pt x="799769" y="510413"/>
                </a:lnTo>
                <a:close/>
              </a:path>
              <a:path w="995679" h="709929">
                <a:moveTo>
                  <a:pt x="995172" y="448398"/>
                </a:moveTo>
                <a:lnTo>
                  <a:pt x="990930" y="401472"/>
                </a:lnTo>
                <a:lnTo>
                  <a:pt x="978700" y="357301"/>
                </a:lnTo>
                <a:lnTo>
                  <a:pt x="964209" y="327050"/>
                </a:lnTo>
                <a:lnTo>
                  <a:pt x="964209" y="448398"/>
                </a:lnTo>
                <a:lnTo>
                  <a:pt x="959497" y="494868"/>
                </a:lnTo>
                <a:lnTo>
                  <a:pt x="945972" y="538124"/>
                </a:lnTo>
                <a:lnTo>
                  <a:pt x="924572" y="577265"/>
                </a:lnTo>
                <a:lnTo>
                  <a:pt x="896213" y="611365"/>
                </a:lnTo>
                <a:lnTo>
                  <a:pt x="861847" y="639495"/>
                </a:lnTo>
                <a:lnTo>
                  <a:pt x="822388" y="660730"/>
                </a:lnTo>
                <a:lnTo>
                  <a:pt x="778776" y="674154"/>
                </a:lnTo>
                <a:lnTo>
                  <a:pt x="731951" y="678827"/>
                </a:lnTo>
                <a:lnTo>
                  <a:pt x="685114" y="674154"/>
                </a:lnTo>
                <a:lnTo>
                  <a:pt x="641502" y="660730"/>
                </a:lnTo>
                <a:lnTo>
                  <a:pt x="602056" y="639495"/>
                </a:lnTo>
                <a:lnTo>
                  <a:pt x="567677" y="611365"/>
                </a:lnTo>
                <a:lnTo>
                  <a:pt x="539330" y="577265"/>
                </a:lnTo>
                <a:lnTo>
                  <a:pt x="517918" y="538124"/>
                </a:lnTo>
                <a:lnTo>
                  <a:pt x="504393" y="494868"/>
                </a:lnTo>
                <a:lnTo>
                  <a:pt x="499681" y="448398"/>
                </a:lnTo>
                <a:lnTo>
                  <a:pt x="499681" y="442137"/>
                </a:lnTo>
                <a:lnTo>
                  <a:pt x="499884" y="438810"/>
                </a:lnTo>
                <a:lnTo>
                  <a:pt x="568096" y="454850"/>
                </a:lnTo>
                <a:lnTo>
                  <a:pt x="589203" y="455930"/>
                </a:lnTo>
                <a:lnTo>
                  <a:pt x="608761" y="449795"/>
                </a:lnTo>
                <a:lnTo>
                  <a:pt x="623125" y="438810"/>
                </a:lnTo>
                <a:lnTo>
                  <a:pt x="624992" y="437388"/>
                </a:lnTo>
                <a:lnTo>
                  <a:pt x="632117" y="426021"/>
                </a:lnTo>
                <a:lnTo>
                  <a:pt x="636130" y="419646"/>
                </a:lnTo>
                <a:lnTo>
                  <a:pt x="640168" y="396367"/>
                </a:lnTo>
                <a:lnTo>
                  <a:pt x="621157" y="354952"/>
                </a:lnTo>
                <a:lnTo>
                  <a:pt x="570471" y="331673"/>
                </a:lnTo>
                <a:lnTo>
                  <a:pt x="539115" y="319887"/>
                </a:lnTo>
                <a:lnTo>
                  <a:pt x="548386" y="308737"/>
                </a:lnTo>
                <a:lnTo>
                  <a:pt x="567512" y="285699"/>
                </a:lnTo>
                <a:lnTo>
                  <a:pt x="601941" y="257479"/>
                </a:lnTo>
                <a:lnTo>
                  <a:pt x="641438" y="236156"/>
                </a:lnTo>
                <a:lnTo>
                  <a:pt x="685088" y="222669"/>
                </a:lnTo>
                <a:lnTo>
                  <a:pt x="731951" y="217970"/>
                </a:lnTo>
                <a:lnTo>
                  <a:pt x="778776" y="222643"/>
                </a:lnTo>
                <a:lnTo>
                  <a:pt x="822388" y="236067"/>
                </a:lnTo>
                <a:lnTo>
                  <a:pt x="861847" y="257302"/>
                </a:lnTo>
                <a:lnTo>
                  <a:pt x="896213" y="285432"/>
                </a:lnTo>
                <a:lnTo>
                  <a:pt x="924572" y="319532"/>
                </a:lnTo>
                <a:lnTo>
                  <a:pt x="945972" y="358673"/>
                </a:lnTo>
                <a:lnTo>
                  <a:pt x="959497" y="401942"/>
                </a:lnTo>
                <a:lnTo>
                  <a:pt x="964209" y="448398"/>
                </a:lnTo>
                <a:lnTo>
                  <a:pt x="964209" y="327050"/>
                </a:lnTo>
                <a:lnTo>
                  <a:pt x="933246" y="280174"/>
                </a:lnTo>
                <a:lnTo>
                  <a:pt x="901509" y="248691"/>
                </a:lnTo>
                <a:lnTo>
                  <a:pt x="864781" y="222923"/>
                </a:lnTo>
                <a:lnTo>
                  <a:pt x="854265" y="217970"/>
                </a:lnTo>
                <a:lnTo>
                  <a:pt x="823772" y="203606"/>
                </a:lnTo>
                <a:lnTo>
                  <a:pt x="779246" y="191465"/>
                </a:lnTo>
                <a:lnTo>
                  <a:pt x="738543" y="187845"/>
                </a:lnTo>
                <a:lnTo>
                  <a:pt x="731951" y="187261"/>
                </a:lnTo>
                <a:lnTo>
                  <a:pt x="726236" y="187261"/>
                </a:lnTo>
                <a:lnTo>
                  <a:pt x="720318" y="187452"/>
                </a:lnTo>
                <a:lnTo>
                  <a:pt x="714603" y="187845"/>
                </a:lnTo>
                <a:lnTo>
                  <a:pt x="714400" y="187655"/>
                </a:lnTo>
                <a:lnTo>
                  <a:pt x="714006" y="187452"/>
                </a:lnTo>
                <a:lnTo>
                  <a:pt x="713803" y="187261"/>
                </a:lnTo>
                <a:lnTo>
                  <a:pt x="668655" y="158648"/>
                </a:lnTo>
                <a:lnTo>
                  <a:pt x="668655" y="195275"/>
                </a:lnTo>
                <a:lnTo>
                  <a:pt x="620864" y="212102"/>
                </a:lnTo>
                <a:lnTo>
                  <a:pt x="577837" y="237261"/>
                </a:lnTo>
                <a:lnTo>
                  <a:pt x="540524" y="269798"/>
                </a:lnTo>
                <a:lnTo>
                  <a:pt x="509930" y="308737"/>
                </a:lnTo>
                <a:lnTo>
                  <a:pt x="509143" y="308533"/>
                </a:lnTo>
                <a:lnTo>
                  <a:pt x="508558" y="308140"/>
                </a:lnTo>
                <a:lnTo>
                  <a:pt x="507771" y="307949"/>
                </a:lnTo>
                <a:lnTo>
                  <a:pt x="485876" y="298704"/>
                </a:lnTo>
                <a:lnTo>
                  <a:pt x="466509" y="289902"/>
                </a:lnTo>
                <a:lnTo>
                  <a:pt x="450316" y="281762"/>
                </a:lnTo>
                <a:lnTo>
                  <a:pt x="437972" y="274497"/>
                </a:lnTo>
                <a:lnTo>
                  <a:pt x="432282" y="272199"/>
                </a:lnTo>
                <a:lnTo>
                  <a:pt x="426339" y="272249"/>
                </a:lnTo>
                <a:lnTo>
                  <a:pt x="420827" y="274497"/>
                </a:lnTo>
                <a:lnTo>
                  <a:pt x="416471" y="278803"/>
                </a:lnTo>
                <a:lnTo>
                  <a:pt x="411746" y="285851"/>
                </a:lnTo>
                <a:lnTo>
                  <a:pt x="413715" y="295427"/>
                </a:lnTo>
                <a:lnTo>
                  <a:pt x="453123" y="317639"/>
                </a:lnTo>
                <a:lnTo>
                  <a:pt x="495935" y="336308"/>
                </a:lnTo>
                <a:lnTo>
                  <a:pt x="543852" y="355092"/>
                </a:lnTo>
                <a:lnTo>
                  <a:pt x="590575" y="372110"/>
                </a:lnTo>
                <a:lnTo>
                  <a:pt x="600468" y="378104"/>
                </a:lnTo>
                <a:lnTo>
                  <a:pt x="606996" y="387045"/>
                </a:lnTo>
                <a:lnTo>
                  <a:pt x="609523" y="397421"/>
                </a:lnTo>
                <a:lnTo>
                  <a:pt x="609536" y="398094"/>
                </a:lnTo>
                <a:lnTo>
                  <a:pt x="607733" y="408889"/>
                </a:lnTo>
                <a:lnTo>
                  <a:pt x="602437" y="417283"/>
                </a:lnTo>
                <a:lnTo>
                  <a:pt x="594766" y="423138"/>
                </a:lnTo>
                <a:lnTo>
                  <a:pt x="585546" y="426021"/>
                </a:lnTo>
                <a:lnTo>
                  <a:pt x="575589" y="425513"/>
                </a:lnTo>
                <a:lnTo>
                  <a:pt x="572350" y="424751"/>
                </a:lnTo>
                <a:lnTo>
                  <a:pt x="462813" y="399110"/>
                </a:lnTo>
                <a:lnTo>
                  <a:pt x="457644" y="398094"/>
                </a:lnTo>
                <a:lnTo>
                  <a:pt x="446303" y="395871"/>
                </a:lnTo>
                <a:lnTo>
                  <a:pt x="429691" y="394360"/>
                </a:lnTo>
                <a:lnTo>
                  <a:pt x="413067" y="394538"/>
                </a:lnTo>
                <a:lnTo>
                  <a:pt x="396557" y="396367"/>
                </a:lnTo>
                <a:lnTo>
                  <a:pt x="378333" y="398094"/>
                </a:lnTo>
                <a:lnTo>
                  <a:pt x="324789" y="388937"/>
                </a:lnTo>
                <a:lnTo>
                  <a:pt x="277914" y="363651"/>
                </a:lnTo>
                <a:lnTo>
                  <a:pt x="245338" y="329666"/>
                </a:lnTo>
                <a:lnTo>
                  <a:pt x="244348" y="328295"/>
                </a:lnTo>
                <a:lnTo>
                  <a:pt x="230847" y="311327"/>
                </a:lnTo>
                <a:lnTo>
                  <a:pt x="215582" y="296024"/>
                </a:lnTo>
                <a:lnTo>
                  <a:pt x="213639" y="294449"/>
                </a:lnTo>
                <a:lnTo>
                  <a:pt x="198729" y="282460"/>
                </a:lnTo>
                <a:lnTo>
                  <a:pt x="195757" y="280568"/>
                </a:lnTo>
                <a:lnTo>
                  <a:pt x="180467" y="270789"/>
                </a:lnTo>
                <a:lnTo>
                  <a:pt x="171589" y="265899"/>
                </a:lnTo>
                <a:lnTo>
                  <a:pt x="220091" y="119189"/>
                </a:lnTo>
                <a:lnTo>
                  <a:pt x="234823" y="123215"/>
                </a:lnTo>
                <a:lnTo>
                  <a:pt x="249910" y="125590"/>
                </a:lnTo>
                <a:lnTo>
                  <a:pt x="265239" y="126276"/>
                </a:lnTo>
                <a:lnTo>
                  <a:pt x="280631" y="125247"/>
                </a:lnTo>
                <a:lnTo>
                  <a:pt x="329844" y="119189"/>
                </a:lnTo>
                <a:lnTo>
                  <a:pt x="463207" y="102755"/>
                </a:lnTo>
                <a:lnTo>
                  <a:pt x="487413" y="101892"/>
                </a:lnTo>
                <a:lnTo>
                  <a:pt x="511187" y="105130"/>
                </a:lnTo>
                <a:lnTo>
                  <a:pt x="534047" y="112356"/>
                </a:lnTo>
                <a:lnTo>
                  <a:pt x="555485" y="123494"/>
                </a:lnTo>
                <a:lnTo>
                  <a:pt x="668655" y="195275"/>
                </a:lnTo>
                <a:lnTo>
                  <a:pt x="668655" y="158648"/>
                </a:lnTo>
                <a:lnTo>
                  <a:pt x="579132" y="101892"/>
                </a:lnTo>
                <a:lnTo>
                  <a:pt x="545630" y="83731"/>
                </a:lnTo>
                <a:lnTo>
                  <a:pt x="488607" y="70954"/>
                </a:lnTo>
                <a:lnTo>
                  <a:pt x="459066" y="72047"/>
                </a:lnTo>
                <a:lnTo>
                  <a:pt x="276479" y="94538"/>
                </a:lnTo>
                <a:lnTo>
                  <a:pt x="264604" y="95338"/>
                </a:lnTo>
                <a:lnTo>
                  <a:pt x="252730" y="94830"/>
                </a:lnTo>
                <a:lnTo>
                  <a:pt x="240995" y="93002"/>
                </a:lnTo>
                <a:lnTo>
                  <a:pt x="229552" y="89839"/>
                </a:lnTo>
                <a:lnTo>
                  <a:pt x="232905" y="79476"/>
                </a:lnTo>
                <a:lnTo>
                  <a:pt x="234746" y="64325"/>
                </a:lnTo>
                <a:lnTo>
                  <a:pt x="230695" y="50152"/>
                </a:lnTo>
                <a:lnTo>
                  <a:pt x="221538" y="38519"/>
                </a:lnTo>
                <a:lnTo>
                  <a:pt x="208064" y="30962"/>
                </a:lnTo>
                <a:lnTo>
                  <a:pt x="204914" y="29946"/>
                </a:lnTo>
                <a:lnTo>
                  <a:pt x="204914" y="65786"/>
                </a:lnTo>
                <a:lnTo>
                  <a:pt x="203530" y="69888"/>
                </a:lnTo>
                <a:lnTo>
                  <a:pt x="135902" y="274307"/>
                </a:lnTo>
                <a:lnTo>
                  <a:pt x="134721" y="278409"/>
                </a:lnTo>
                <a:lnTo>
                  <a:pt x="130187" y="280568"/>
                </a:lnTo>
                <a:lnTo>
                  <a:pt x="126238" y="279196"/>
                </a:lnTo>
                <a:lnTo>
                  <a:pt x="32194" y="248678"/>
                </a:lnTo>
                <a:lnTo>
                  <a:pt x="30022" y="244373"/>
                </a:lnTo>
                <a:lnTo>
                  <a:pt x="31407" y="240271"/>
                </a:lnTo>
                <a:lnTo>
                  <a:pt x="98831" y="35852"/>
                </a:lnTo>
                <a:lnTo>
                  <a:pt x="100215" y="31750"/>
                </a:lnTo>
                <a:lnTo>
                  <a:pt x="104559" y="29591"/>
                </a:lnTo>
                <a:lnTo>
                  <a:pt x="202742" y="61480"/>
                </a:lnTo>
                <a:lnTo>
                  <a:pt x="204914" y="65786"/>
                </a:lnTo>
                <a:lnTo>
                  <a:pt x="204914" y="29946"/>
                </a:lnTo>
                <a:lnTo>
                  <a:pt x="203847" y="29591"/>
                </a:lnTo>
                <a:lnTo>
                  <a:pt x="118351" y="1816"/>
                </a:lnTo>
                <a:lnTo>
                  <a:pt x="103085" y="0"/>
                </a:lnTo>
                <a:lnTo>
                  <a:pt x="88798" y="4013"/>
                </a:lnTo>
                <a:lnTo>
                  <a:pt x="77063" y="13093"/>
                </a:lnTo>
                <a:lnTo>
                  <a:pt x="69456" y="26466"/>
                </a:lnTo>
                <a:lnTo>
                  <a:pt x="1828" y="230682"/>
                </a:lnTo>
                <a:lnTo>
                  <a:pt x="0" y="245833"/>
                </a:lnTo>
                <a:lnTo>
                  <a:pt x="4051" y="260007"/>
                </a:lnTo>
                <a:lnTo>
                  <a:pt x="13195" y="271640"/>
                </a:lnTo>
                <a:lnTo>
                  <a:pt x="26670" y="279196"/>
                </a:lnTo>
                <a:lnTo>
                  <a:pt x="116586" y="308343"/>
                </a:lnTo>
                <a:lnTo>
                  <a:pt x="128905" y="310248"/>
                </a:lnTo>
                <a:lnTo>
                  <a:pt x="140779" y="308292"/>
                </a:lnTo>
                <a:lnTo>
                  <a:pt x="151409" y="302895"/>
                </a:lnTo>
                <a:lnTo>
                  <a:pt x="159956" y="294449"/>
                </a:lnTo>
                <a:lnTo>
                  <a:pt x="165087" y="297383"/>
                </a:lnTo>
                <a:lnTo>
                  <a:pt x="207594" y="331584"/>
                </a:lnTo>
                <a:lnTo>
                  <a:pt x="219900" y="347268"/>
                </a:lnTo>
                <a:lnTo>
                  <a:pt x="237883" y="369049"/>
                </a:lnTo>
                <a:lnTo>
                  <a:pt x="282194" y="403352"/>
                </a:lnTo>
                <a:lnTo>
                  <a:pt x="334949" y="424103"/>
                </a:lnTo>
                <a:lnTo>
                  <a:pt x="379209" y="428574"/>
                </a:lnTo>
                <a:lnTo>
                  <a:pt x="401485" y="426491"/>
                </a:lnTo>
                <a:lnTo>
                  <a:pt x="415010" y="424954"/>
                </a:lnTo>
                <a:lnTo>
                  <a:pt x="428574" y="424751"/>
                </a:lnTo>
                <a:lnTo>
                  <a:pt x="442112" y="425919"/>
                </a:lnTo>
                <a:lnTo>
                  <a:pt x="455510" y="428447"/>
                </a:lnTo>
                <a:lnTo>
                  <a:pt x="469315" y="431774"/>
                </a:lnTo>
                <a:lnTo>
                  <a:pt x="468922" y="437248"/>
                </a:lnTo>
                <a:lnTo>
                  <a:pt x="468757" y="442137"/>
                </a:lnTo>
                <a:lnTo>
                  <a:pt x="472973" y="495325"/>
                </a:lnTo>
                <a:lnTo>
                  <a:pt x="485203" y="539496"/>
                </a:lnTo>
                <a:lnTo>
                  <a:pt x="504672" y="580174"/>
                </a:lnTo>
                <a:lnTo>
                  <a:pt x="530656" y="616623"/>
                </a:lnTo>
                <a:lnTo>
                  <a:pt x="562381" y="648106"/>
                </a:lnTo>
                <a:lnTo>
                  <a:pt x="599122" y="673874"/>
                </a:lnTo>
                <a:lnTo>
                  <a:pt x="640130" y="693191"/>
                </a:lnTo>
                <a:lnTo>
                  <a:pt x="684644" y="705332"/>
                </a:lnTo>
                <a:lnTo>
                  <a:pt x="731951" y="709536"/>
                </a:lnTo>
                <a:lnTo>
                  <a:pt x="779246" y="705332"/>
                </a:lnTo>
                <a:lnTo>
                  <a:pt x="823772" y="693191"/>
                </a:lnTo>
                <a:lnTo>
                  <a:pt x="854265" y="678827"/>
                </a:lnTo>
                <a:lnTo>
                  <a:pt x="864781" y="673874"/>
                </a:lnTo>
                <a:lnTo>
                  <a:pt x="901509" y="648106"/>
                </a:lnTo>
                <a:lnTo>
                  <a:pt x="933246" y="616623"/>
                </a:lnTo>
                <a:lnTo>
                  <a:pt x="959218" y="580174"/>
                </a:lnTo>
                <a:lnTo>
                  <a:pt x="978700" y="539496"/>
                </a:lnTo>
                <a:lnTo>
                  <a:pt x="990930" y="495325"/>
                </a:lnTo>
                <a:lnTo>
                  <a:pt x="995172" y="448398"/>
                </a:lnTo>
                <a:close/>
              </a:path>
            </a:pathLst>
          </a:custGeom>
          <a:solidFill>
            <a:srgbClr val="F6F7FA"/>
          </a:solidFill>
        </p:spPr>
        <p:txBody>
          <a:bodyPr wrap="square" lIns="0" tIns="0" rIns="0" bIns="0" rtlCol="0"/>
          <a:lstStyle/>
          <a:p>
            <a:endParaRPr/>
          </a:p>
        </p:txBody>
      </p:sp>
      <p:grpSp>
        <p:nvGrpSpPr>
          <p:cNvPr id="88" name="object 88"/>
          <p:cNvGrpSpPr/>
          <p:nvPr/>
        </p:nvGrpSpPr>
        <p:grpSpPr>
          <a:xfrm>
            <a:off x="5864998" y="6094339"/>
            <a:ext cx="824230" cy="975994"/>
            <a:chOff x="5864998" y="6094339"/>
            <a:chExt cx="824230" cy="975994"/>
          </a:xfrm>
        </p:grpSpPr>
        <p:sp>
          <p:nvSpPr>
            <p:cNvPr id="89" name="object 89"/>
            <p:cNvSpPr/>
            <p:nvPr/>
          </p:nvSpPr>
          <p:spPr>
            <a:xfrm>
              <a:off x="5864987" y="6094348"/>
              <a:ext cx="824230" cy="975994"/>
            </a:xfrm>
            <a:custGeom>
              <a:avLst/>
              <a:gdLst/>
              <a:ahLst/>
              <a:cxnLst/>
              <a:rect l="l" t="t" r="r" b="b"/>
              <a:pathLst>
                <a:path w="824229" h="975995">
                  <a:moveTo>
                    <a:pt x="240804" y="686816"/>
                  </a:moveTo>
                  <a:lnTo>
                    <a:pt x="233641" y="679665"/>
                  </a:lnTo>
                  <a:lnTo>
                    <a:pt x="93535" y="679665"/>
                  </a:lnTo>
                  <a:lnTo>
                    <a:pt x="86372" y="686816"/>
                  </a:lnTo>
                  <a:lnTo>
                    <a:pt x="86372" y="704278"/>
                  </a:lnTo>
                  <a:lnTo>
                    <a:pt x="93535" y="711428"/>
                  </a:lnTo>
                  <a:lnTo>
                    <a:pt x="224891" y="711428"/>
                  </a:lnTo>
                  <a:lnTo>
                    <a:pt x="233641" y="711428"/>
                  </a:lnTo>
                  <a:lnTo>
                    <a:pt x="240804" y="704278"/>
                  </a:lnTo>
                  <a:lnTo>
                    <a:pt x="240804" y="686816"/>
                  </a:lnTo>
                  <a:close/>
                </a:path>
                <a:path w="824229" h="975995">
                  <a:moveTo>
                    <a:pt x="320408" y="609790"/>
                  </a:moveTo>
                  <a:lnTo>
                    <a:pt x="313448" y="602653"/>
                  </a:lnTo>
                  <a:lnTo>
                    <a:pt x="304495" y="602653"/>
                  </a:lnTo>
                  <a:lnTo>
                    <a:pt x="93535" y="602653"/>
                  </a:lnTo>
                  <a:lnTo>
                    <a:pt x="86372" y="609790"/>
                  </a:lnTo>
                  <a:lnTo>
                    <a:pt x="86372" y="627265"/>
                  </a:lnTo>
                  <a:lnTo>
                    <a:pt x="93535" y="634403"/>
                  </a:lnTo>
                  <a:lnTo>
                    <a:pt x="313245" y="634403"/>
                  </a:lnTo>
                  <a:lnTo>
                    <a:pt x="320408" y="627265"/>
                  </a:lnTo>
                  <a:lnTo>
                    <a:pt x="320408" y="609790"/>
                  </a:lnTo>
                  <a:close/>
                </a:path>
                <a:path w="824229" h="975995">
                  <a:moveTo>
                    <a:pt x="608977" y="112153"/>
                  </a:moveTo>
                  <a:lnTo>
                    <a:pt x="602411" y="79692"/>
                  </a:lnTo>
                  <a:lnTo>
                    <a:pt x="589457" y="60540"/>
                  </a:lnTo>
                  <a:lnTo>
                    <a:pt x="587451" y="57556"/>
                  </a:lnTo>
                  <a:lnTo>
                    <a:pt x="584492" y="53200"/>
                  </a:lnTo>
                  <a:lnTo>
                    <a:pt x="557923" y="35331"/>
                  </a:lnTo>
                  <a:lnTo>
                    <a:pt x="540181" y="31762"/>
                  </a:lnTo>
                  <a:lnTo>
                    <a:pt x="525386" y="28778"/>
                  </a:lnTo>
                  <a:lnTo>
                    <a:pt x="410959" y="28778"/>
                  </a:lnTo>
                  <a:lnTo>
                    <a:pt x="404431" y="17170"/>
                  </a:lnTo>
                  <a:lnTo>
                    <a:pt x="394843" y="8064"/>
                  </a:lnTo>
                  <a:lnTo>
                    <a:pt x="382866" y="2120"/>
                  </a:lnTo>
                  <a:lnTo>
                    <a:pt x="382104" y="2006"/>
                  </a:lnTo>
                  <a:lnTo>
                    <a:pt x="382104" y="37515"/>
                  </a:lnTo>
                  <a:lnTo>
                    <a:pt x="382104" y="51803"/>
                  </a:lnTo>
                  <a:lnTo>
                    <a:pt x="376326" y="57556"/>
                  </a:lnTo>
                  <a:lnTo>
                    <a:pt x="234238" y="57556"/>
                  </a:lnTo>
                  <a:lnTo>
                    <a:pt x="229463" y="53987"/>
                  </a:lnTo>
                  <a:lnTo>
                    <a:pt x="227672" y="49022"/>
                  </a:lnTo>
                  <a:lnTo>
                    <a:pt x="228066" y="47637"/>
                  </a:lnTo>
                  <a:lnTo>
                    <a:pt x="228269" y="46050"/>
                  </a:lnTo>
                  <a:lnTo>
                    <a:pt x="228269" y="43065"/>
                  </a:lnTo>
                  <a:lnTo>
                    <a:pt x="228066" y="41681"/>
                  </a:lnTo>
                  <a:lnTo>
                    <a:pt x="227672" y="40297"/>
                  </a:lnTo>
                  <a:lnTo>
                    <a:pt x="229666" y="35128"/>
                  </a:lnTo>
                  <a:lnTo>
                    <a:pt x="234238" y="31762"/>
                  </a:lnTo>
                  <a:lnTo>
                    <a:pt x="376326" y="31762"/>
                  </a:lnTo>
                  <a:lnTo>
                    <a:pt x="382104" y="37515"/>
                  </a:lnTo>
                  <a:lnTo>
                    <a:pt x="382104" y="2006"/>
                  </a:lnTo>
                  <a:lnTo>
                    <a:pt x="369163" y="0"/>
                  </a:lnTo>
                  <a:lnTo>
                    <a:pt x="239814" y="0"/>
                  </a:lnTo>
                  <a:lnTo>
                    <a:pt x="226123" y="2120"/>
                  </a:lnTo>
                  <a:lnTo>
                    <a:pt x="214134" y="8064"/>
                  </a:lnTo>
                  <a:lnTo>
                    <a:pt x="204546" y="17170"/>
                  </a:lnTo>
                  <a:lnTo>
                    <a:pt x="198018" y="28778"/>
                  </a:lnTo>
                  <a:lnTo>
                    <a:pt x="83591" y="28778"/>
                  </a:lnTo>
                  <a:lnTo>
                    <a:pt x="51054" y="35331"/>
                  </a:lnTo>
                  <a:lnTo>
                    <a:pt x="24485" y="53200"/>
                  </a:lnTo>
                  <a:lnTo>
                    <a:pt x="6578" y="79692"/>
                  </a:lnTo>
                  <a:lnTo>
                    <a:pt x="0" y="112153"/>
                  </a:lnTo>
                  <a:lnTo>
                    <a:pt x="0" y="743381"/>
                  </a:lnTo>
                  <a:lnTo>
                    <a:pt x="6578" y="775843"/>
                  </a:lnTo>
                  <a:lnTo>
                    <a:pt x="24485" y="802335"/>
                  </a:lnTo>
                  <a:lnTo>
                    <a:pt x="51054" y="820204"/>
                  </a:lnTo>
                  <a:lnTo>
                    <a:pt x="83591" y="826757"/>
                  </a:lnTo>
                  <a:lnTo>
                    <a:pt x="307276" y="826757"/>
                  </a:lnTo>
                  <a:lnTo>
                    <a:pt x="314439" y="819607"/>
                  </a:lnTo>
                  <a:lnTo>
                    <a:pt x="314439" y="801941"/>
                  </a:lnTo>
                  <a:lnTo>
                    <a:pt x="307479" y="794994"/>
                  </a:lnTo>
                  <a:lnTo>
                    <a:pt x="83591" y="794994"/>
                  </a:lnTo>
                  <a:lnTo>
                    <a:pt x="63411" y="790956"/>
                  </a:lnTo>
                  <a:lnTo>
                    <a:pt x="46977" y="779907"/>
                  </a:lnTo>
                  <a:lnTo>
                    <a:pt x="35902" y="763511"/>
                  </a:lnTo>
                  <a:lnTo>
                    <a:pt x="31851" y="743381"/>
                  </a:lnTo>
                  <a:lnTo>
                    <a:pt x="31851" y="112153"/>
                  </a:lnTo>
                  <a:lnTo>
                    <a:pt x="35902" y="92024"/>
                  </a:lnTo>
                  <a:lnTo>
                    <a:pt x="46977" y="75628"/>
                  </a:lnTo>
                  <a:lnTo>
                    <a:pt x="63411" y="64579"/>
                  </a:lnTo>
                  <a:lnTo>
                    <a:pt x="83591" y="60540"/>
                  </a:lnTo>
                  <a:lnTo>
                    <a:pt x="198018" y="60540"/>
                  </a:lnTo>
                  <a:lnTo>
                    <a:pt x="204546" y="72161"/>
                  </a:lnTo>
                  <a:lnTo>
                    <a:pt x="214134" y="81254"/>
                  </a:lnTo>
                  <a:lnTo>
                    <a:pt x="226123" y="87198"/>
                  </a:lnTo>
                  <a:lnTo>
                    <a:pt x="239814" y="89319"/>
                  </a:lnTo>
                  <a:lnTo>
                    <a:pt x="369163" y="89319"/>
                  </a:lnTo>
                  <a:lnTo>
                    <a:pt x="382866" y="87198"/>
                  </a:lnTo>
                  <a:lnTo>
                    <a:pt x="394843" y="81254"/>
                  </a:lnTo>
                  <a:lnTo>
                    <a:pt x="404431" y="72161"/>
                  </a:lnTo>
                  <a:lnTo>
                    <a:pt x="410959" y="60540"/>
                  </a:lnTo>
                  <a:lnTo>
                    <a:pt x="525386" y="60540"/>
                  </a:lnTo>
                  <a:lnTo>
                    <a:pt x="545566" y="64579"/>
                  </a:lnTo>
                  <a:lnTo>
                    <a:pt x="562013" y="75628"/>
                  </a:lnTo>
                  <a:lnTo>
                    <a:pt x="573074" y="92024"/>
                  </a:lnTo>
                  <a:lnTo>
                    <a:pt x="577138" y="112153"/>
                  </a:lnTo>
                  <a:lnTo>
                    <a:pt x="577138" y="432536"/>
                  </a:lnTo>
                  <a:lnTo>
                    <a:pt x="584301" y="439674"/>
                  </a:lnTo>
                  <a:lnTo>
                    <a:pt x="601814" y="439674"/>
                  </a:lnTo>
                  <a:lnTo>
                    <a:pt x="608977" y="432536"/>
                  </a:lnTo>
                  <a:lnTo>
                    <a:pt x="608977" y="112153"/>
                  </a:lnTo>
                  <a:close/>
                </a:path>
                <a:path w="824229" h="975995">
                  <a:moveTo>
                    <a:pt x="824230" y="930478"/>
                  </a:moveTo>
                  <a:lnTo>
                    <a:pt x="820928" y="913320"/>
                  </a:lnTo>
                  <a:lnTo>
                    <a:pt x="810971" y="898220"/>
                  </a:lnTo>
                  <a:lnTo>
                    <a:pt x="789279" y="876592"/>
                  </a:lnTo>
                  <a:lnTo>
                    <a:pt x="789279" y="927392"/>
                  </a:lnTo>
                  <a:lnTo>
                    <a:pt x="789279" y="933551"/>
                  </a:lnTo>
                  <a:lnTo>
                    <a:pt x="785291" y="937514"/>
                  </a:lnTo>
                  <a:lnTo>
                    <a:pt x="781316" y="941285"/>
                  </a:lnTo>
                  <a:lnTo>
                    <a:pt x="775144" y="941285"/>
                  </a:lnTo>
                  <a:lnTo>
                    <a:pt x="771169" y="937514"/>
                  </a:lnTo>
                  <a:lnTo>
                    <a:pt x="701116" y="867448"/>
                  </a:lnTo>
                  <a:lnTo>
                    <a:pt x="697331" y="863473"/>
                  </a:lnTo>
                  <a:lnTo>
                    <a:pt x="697331" y="857326"/>
                  </a:lnTo>
                  <a:lnTo>
                    <a:pt x="701116" y="853351"/>
                  </a:lnTo>
                  <a:lnTo>
                    <a:pt x="705091" y="849579"/>
                  </a:lnTo>
                  <a:lnTo>
                    <a:pt x="711263" y="849579"/>
                  </a:lnTo>
                  <a:lnTo>
                    <a:pt x="715251" y="853351"/>
                  </a:lnTo>
                  <a:lnTo>
                    <a:pt x="789279" y="927392"/>
                  </a:lnTo>
                  <a:lnTo>
                    <a:pt x="789279" y="876592"/>
                  </a:lnTo>
                  <a:lnTo>
                    <a:pt x="762215" y="849579"/>
                  </a:lnTo>
                  <a:lnTo>
                    <a:pt x="740714" y="828141"/>
                  </a:lnTo>
                  <a:lnTo>
                    <a:pt x="738225" y="826363"/>
                  </a:lnTo>
                  <a:lnTo>
                    <a:pt x="729094" y="819810"/>
                  </a:lnTo>
                  <a:lnTo>
                    <a:pt x="728637" y="819467"/>
                  </a:lnTo>
                  <a:lnTo>
                    <a:pt x="714921" y="815187"/>
                  </a:lnTo>
                  <a:lnTo>
                    <a:pt x="700722" y="815301"/>
                  </a:lnTo>
                  <a:lnTo>
                    <a:pt x="687184" y="819810"/>
                  </a:lnTo>
                  <a:lnTo>
                    <a:pt x="674446" y="806704"/>
                  </a:lnTo>
                  <a:lnTo>
                    <a:pt x="701865" y="765403"/>
                  </a:lnTo>
                  <a:lnTo>
                    <a:pt x="717638" y="719836"/>
                  </a:lnTo>
                  <a:lnTo>
                    <a:pt x="721791" y="672299"/>
                  </a:lnTo>
                  <a:lnTo>
                    <a:pt x="714311" y="625068"/>
                  </a:lnTo>
                  <a:lnTo>
                    <a:pt x="695210" y="580440"/>
                  </a:lnTo>
                  <a:lnTo>
                    <a:pt x="684161" y="566153"/>
                  </a:lnTo>
                  <a:lnTo>
                    <a:pt x="684161" y="654583"/>
                  </a:lnTo>
                  <a:lnTo>
                    <a:pt x="684161" y="703554"/>
                  </a:lnTo>
                  <a:lnTo>
                    <a:pt x="669112" y="750671"/>
                  </a:lnTo>
                  <a:lnTo>
                    <a:pt x="639025" y="792213"/>
                  </a:lnTo>
                  <a:lnTo>
                    <a:pt x="597369" y="822223"/>
                  </a:lnTo>
                  <a:lnTo>
                    <a:pt x="550138" y="837234"/>
                  </a:lnTo>
                  <a:lnTo>
                    <a:pt x="501040" y="837234"/>
                  </a:lnTo>
                  <a:lnTo>
                    <a:pt x="453796" y="822223"/>
                  </a:lnTo>
                  <a:lnTo>
                    <a:pt x="412153" y="792213"/>
                  </a:lnTo>
                  <a:lnTo>
                    <a:pt x="382066" y="750671"/>
                  </a:lnTo>
                  <a:lnTo>
                    <a:pt x="367017" y="703554"/>
                  </a:lnTo>
                  <a:lnTo>
                    <a:pt x="367017" y="654583"/>
                  </a:lnTo>
                  <a:lnTo>
                    <a:pt x="382066" y="607466"/>
                  </a:lnTo>
                  <a:lnTo>
                    <a:pt x="412153" y="565924"/>
                  </a:lnTo>
                  <a:lnTo>
                    <a:pt x="453796" y="535914"/>
                  </a:lnTo>
                  <a:lnTo>
                    <a:pt x="501040" y="520903"/>
                  </a:lnTo>
                  <a:lnTo>
                    <a:pt x="550138" y="520903"/>
                  </a:lnTo>
                  <a:lnTo>
                    <a:pt x="597369" y="535914"/>
                  </a:lnTo>
                  <a:lnTo>
                    <a:pt x="639025" y="565924"/>
                  </a:lnTo>
                  <a:lnTo>
                    <a:pt x="669112" y="607466"/>
                  </a:lnTo>
                  <a:lnTo>
                    <a:pt x="684161" y="654583"/>
                  </a:lnTo>
                  <a:lnTo>
                    <a:pt x="684161" y="566153"/>
                  </a:lnTo>
                  <a:lnTo>
                    <a:pt x="664502" y="540715"/>
                  </a:lnTo>
                  <a:lnTo>
                    <a:pt x="639470" y="520903"/>
                  </a:lnTo>
                  <a:lnTo>
                    <a:pt x="629031" y="512635"/>
                  </a:lnTo>
                  <a:lnTo>
                    <a:pt x="589394" y="493928"/>
                  </a:lnTo>
                  <a:lnTo>
                    <a:pt x="547268" y="484568"/>
                  </a:lnTo>
                  <a:lnTo>
                    <a:pt x="504304" y="484568"/>
                  </a:lnTo>
                  <a:lnTo>
                    <a:pt x="462178" y="493928"/>
                  </a:lnTo>
                  <a:lnTo>
                    <a:pt x="422554" y="512635"/>
                  </a:lnTo>
                  <a:lnTo>
                    <a:pt x="387083" y="540715"/>
                  </a:lnTo>
                  <a:lnTo>
                    <a:pt x="358927" y="576097"/>
                  </a:lnTo>
                  <a:lnTo>
                    <a:pt x="340169" y="615619"/>
                  </a:lnTo>
                  <a:lnTo>
                    <a:pt x="330784" y="657644"/>
                  </a:lnTo>
                  <a:lnTo>
                    <a:pt x="330784" y="700493"/>
                  </a:lnTo>
                  <a:lnTo>
                    <a:pt x="340169" y="742518"/>
                  </a:lnTo>
                  <a:lnTo>
                    <a:pt x="358927" y="782040"/>
                  </a:lnTo>
                  <a:lnTo>
                    <a:pt x="387083" y="817422"/>
                  </a:lnTo>
                  <a:lnTo>
                    <a:pt x="427075" y="848194"/>
                  </a:lnTo>
                  <a:lnTo>
                    <a:pt x="472046" y="867244"/>
                  </a:lnTo>
                  <a:lnTo>
                    <a:pt x="519671" y="874598"/>
                  </a:lnTo>
                  <a:lnTo>
                    <a:pt x="567588" y="870229"/>
                  </a:lnTo>
                  <a:lnTo>
                    <a:pt x="613460" y="854151"/>
                  </a:lnTo>
                  <a:lnTo>
                    <a:pt x="638708" y="837234"/>
                  </a:lnTo>
                  <a:lnTo>
                    <a:pt x="654939" y="826363"/>
                  </a:lnTo>
                  <a:lnTo>
                    <a:pt x="667677" y="839457"/>
                  </a:lnTo>
                  <a:lnTo>
                    <a:pt x="663282" y="852906"/>
                  </a:lnTo>
                  <a:lnTo>
                    <a:pt x="663371" y="867448"/>
                  </a:lnTo>
                  <a:lnTo>
                    <a:pt x="746086" y="962533"/>
                  </a:lnTo>
                  <a:lnTo>
                    <a:pt x="778433" y="975956"/>
                  </a:lnTo>
                  <a:lnTo>
                    <a:pt x="795629" y="972667"/>
                  </a:lnTo>
                  <a:lnTo>
                    <a:pt x="810768" y="962723"/>
                  </a:lnTo>
                  <a:lnTo>
                    <a:pt x="820851" y="947623"/>
                  </a:lnTo>
                  <a:lnTo>
                    <a:pt x="822096" y="941285"/>
                  </a:lnTo>
                  <a:lnTo>
                    <a:pt x="824230" y="930478"/>
                  </a:lnTo>
                  <a:close/>
                </a:path>
              </a:pathLst>
            </a:custGeom>
            <a:solidFill>
              <a:srgbClr val="F6F7FA"/>
            </a:solidFill>
          </p:spPr>
          <p:txBody>
            <a:bodyPr wrap="square" lIns="0" tIns="0" rIns="0" bIns="0" rtlCol="0"/>
            <a:lstStyle/>
            <a:p>
              <a:endParaRPr/>
            </a:p>
          </p:txBody>
        </p:sp>
        <p:pic>
          <p:nvPicPr>
            <p:cNvPr id="90" name="object 90"/>
            <p:cNvPicPr/>
            <p:nvPr/>
          </p:nvPicPr>
          <p:blipFill>
            <a:blip r:embed="rId9" cstate="print"/>
            <a:stretch>
              <a:fillRect/>
            </a:stretch>
          </p:blipFill>
          <p:spPr>
            <a:xfrm>
              <a:off x="6340431" y="6661656"/>
              <a:ext cx="99902" cy="223115"/>
            </a:xfrm>
            <a:prstGeom prst="rect">
              <a:avLst/>
            </a:prstGeom>
          </p:spPr>
        </p:pic>
        <p:sp>
          <p:nvSpPr>
            <p:cNvPr id="91" name="object 91"/>
            <p:cNvSpPr/>
            <p:nvPr/>
          </p:nvSpPr>
          <p:spPr>
            <a:xfrm>
              <a:off x="6028182" y="6264465"/>
              <a:ext cx="283210" cy="309880"/>
            </a:xfrm>
            <a:custGeom>
              <a:avLst/>
              <a:gdLst/>
              <a:ahLst/>
              <a:cxnLst/>
              <a:rect l="l" t="t" r="r" b="b"/>
              <a:pathLst>
                <a:path w="283210" h="309879">
                  <a:moveTo>
                    <a:pt x="31838" y="225298"/>
                  </a:moveTo>
                  <a:lnTo>
                    <a:pt x="24676" y="218147"/>
                  </a:lnTo>
                  <a:lnTo>
                    <a:pt x="7162" y="218147"/>
                  </a:lnTo>
                  <a:lnTo>
                    <a:pt x="0" y="225298"/>
                  </a:lnTo>
                  <a:lnTo>
                    <a:pt x="0" y="302310"/>
                  </a:lnTo>
                  <a:lnTo>
                    <a:pt x="7162" y="309460"/>
                  </a:lnTo>
                  <a:lnTo>
                    <a:pt x="15913" y="309460"/>
                  </a:lnTo>
                  <a:lnTo>
                    <a:pt x="24676" y="309460"/>
                  </a:lnTo>
                  <a:lnTo>
                    <a:pt x="31838" y="302310"/>
                  </a:lnTo>
                  <a:lnTo>
                    <a:pt x="31838" y="225298"/>
                  </a:lnTo>
                  <a:close/>
                </a:path>
                <a:path w="283210" h="309879">
                  <a:moveTo>
                    <a:pt x="115417" y="165747"/>
                  </a:moveTo>
                  <a:lnTo>
                    <a:pt x="108254" y="158597"/>
                  </a:lnTo>
                  <a:lnTo>
                    <a:pt x="90741" y="158597"/>
                  </a:lnTo>
                  <a:lnTo>
                    <a:pt x="83578" y="165747"/>
                  </a:lnTo>
                  <a:lnTo>
                    <a:pt x="83578" y="302310"/>
                  </a:lnTo>
                  <a:lnTo>
                    <a:pt x="90741" y="309460"/>
                  </a:lnTo>
                  <a:lnTo>
                    <a:pt x="108458" y="309460"/>
                  </a:lnTo>
                  <a:lnTo>
                    <a:pt x="115417" y="302310"/>
                  </a:lnTo>
                  <a:lnTo>
                    <a:pt x="115417" y="293585"/>
                  </a:lnTo>
                  <a:lnTo>
                    <a:pt x="115417" y="165747"/>
                  </a:lnTo>
                  <a:close/>
                </a:path>
                <a:path w="283210" h="309879">
                  <a:moveTo>
                    <a:pt x="199009" y="189560"/>
                  </a:moveTo>
                  <a:lnTo>
                    <a:pt x="191846" y="182422"/>
                  </a:lnTo>
                  <a:lnTo>
                    <a:pt x="174332" y="182422"/>
                  </a:lnTo>
                  <a:lnTo>
                    <a:pt x="167170" y="189369"/>
                  </a:lnTo>
                  <a:lnTo>
                    <a:pt x="167170" y="198297"/>
                  </a:lnTo>
                  <a:lnTo>
                    <a:pt x="167170" y="302310"/>
                  </a:lnTo>
                  <a:lnTo>
                    <a:pt x="174332" y="309460"/>
                  </a:lnTo>
                  <a:lnTo>
                    <a:pt x="191846" y="309460"/>
                  </a:lnTo>
                  <a:lnTo>
                    <a:pt x="199009" y="302310"/>
                  </a:lnTo>
                  <a:lnTo>
                    <a:pt x="199009" y="189560"/>
                  </a:lnTo>
                  <a:close/>
                </a:path>
                <a:path w="283210" h="309879">
                  <a:moveTo>
                    <a:pt x="278815" y="7137"/>
                  </a:moveTo>
                  <a:lnTo>
                    <a:pt x="271640" y="0"/>
                  </a:lnTo>
                  <a:lnTo>
                    <a:pt x="190246" y="0"/>
                  </a:lnTo>
                  <a:lnTo>
                    <a:pt x="183083" y="7137"/>
                  </a:lnTo>
                  <a:lnTo>
                    <a:pt x="183083" y="24612"/>
                  </a:lnTo>
                  <a:lnTo>
                    <a:pt x="190246" y="31750"/>
                  </a:lnTo>
                  <a:lnTo>
                    <a:pt x="224675" y="31750"/>
                  </a:lnTo>
                  <a:lnTo>
                    <a:pt x="159410" y="97459"/>
                  </a:lnTo>
                  <a:lnTo>
                    <a:pt x="96710" y="46240"/>
                  </a:lnTo>
                  <a:lnTo>
                    <a:pt x="90551" y="41287"/>
                  </a:lnTo>
                  <a:lnTo>
                    <a:pt x="81788" y="41478"/>
                  </a:lnTo>
                  <a:lnTo>
                    <a:pt x="76022" y="46837"/>
                  </a:lnTo>
                  <a:lnTo>
                    <a:pt x="9347" y="107188"/>
                  </a:lnTo>
                  <a:lnTo>
                    <a:pt x="5588" y="112280"/>
                  </a:lnTo>
                  <a:lnTo>
                    <a:pt x="4152" y="118173"/>
                  </a:lnTo>
                  <a:lnTo>
                    <a:pt x="5067" y="124180"/>
                  </a:lnTo>
                  <a:lnTo>
                    <a:pt x="8356" y="129616"/>
                  </a:lnTo>
                  <a:lnTo>
                    <a:pt x="13462" y="133375"/>
                  </a:lnTo>
                  <a:lnTo>
                    <a:pt x="19380" y="134797"/>
                  </a:lnTo>
                  <a:lnTo>
                    <a:pt x="25400" y="133883"/>
                  </a:lnTo>
                  <a:lnTo>
                    <a:pt x="30848" y="130606"/>
                  </a:lnTo>
                  <a:lnTo>
                    <a:pt x="87363" y="79400"/>
                  </a:lnTo>
                  <a:lnTo>
                    <a:pt x="150647" y="131013"/>
                  </a:lnTo>
                  <a:lnTo>
                    <a:pt x="157022" y="136169"/>
                  </a:lnTo>
                  <a:lnTo>
                    <a:pt x="166166" y="135775"/>
                  </a:lnTo>
                  <a:lnTo>
                    <a:pt x="172135" y="129819"/>
                  </a:lnTo>
                  <a:lnTo>
                    <a:pt x="246964" y="54381"/>
                  </a:lnTo>
                  <a:lnTo>
                    <a:pt x="246964" y="87934"/>
                  </a:lnTo>
                  <a:lnTo>
                    <a:pt x="254127" y="95072"/>
                  </a:lnTo>
                  <a:lnTo>
                    <a:pt x="271640" y="95072"/>
                  </a:lnTo>
                  <a:lnTo>
                    <a:pt x="278815" y="87934"/>
                  </a:lnTo>
                  <a:lnTo>
                    <a:pt x="278815" y="7137"/>
                  </a:lnTo>
                  <a:close/>
                </a:path>
                <a:path w="283210" h="309879">
                  <a:moveTo>
                    <a:pt x="282587" y="165544"/>
                  </a:moveTo>
                  <a:lnTo>
                    <a:pt x="275628" y="158597"/>
                  </a:lnTo>
                  <a:lnTo>
                    <a:pt x="266674" y="158597"/>
                  </a:lnTo>
                  <a:lnTo>
                    <a:pt x="257911" y="158597"/>
                  </a:lnTo>
                  <a:lnTo>
                    <a:pt x="250748" y="165747"/>
                  </a:lnTo>
                  <a:lnTo>
                    <a:pt x="250748" y="302310"/>
                  </a:lnTo>
                  <a:lnTo>
                    <a:pt x="257911" y="309460"/>
                  </a:lnTo>
                  <a:lnTo>
                    <a:pt x="275424" y="309460"/>
                  </a:lnTo>
                  <a:lnTo>
                    <a:pt x="282587" y="302310"/>
                  </a:lnTo>
                  <a:lnTo>
                    <a:pt x="282587" y="165544"/>
                  </a:lnTo>
                  <a:close/>
                </a:path>
              </a:pathLst>
            </a:custGeom>
            <a:solidFill>
              <a:srgbClr val="F6F7FA"/>
            </a:solidFill>
          </p:spPr>
          <p:txBody>
            <a:bodyPr wrap="square" lIns="0" tIns="0" rIns="0" bIns="0" rtlCol="0"/>
            <a:lstStyle/>
            <a:p>
              <a:endParaRPr/>
            </a:p>
          </p:txBody>
        </p:sp>
      </p:grpSp>
      <p:sp>
        <p:nvSpPr>
          <p:cNvPr id="92" name="object 92"/>
          <p:cNvSpPr/>
          <p:nvPr/>
        </p:nvSpPr>
        <p:spPr>
          <a:xfrm>
            <a:off x="7393356" y="3268331"/>
            <a:ext cx="911225" cy="1027430"/>
          </a:xfrm>
          <a:custGeom>
            <a:avLst/>
            <a:gdLst/>
            <a:ahLst/>
            <a:cxnLst/>
            <a:rect l="l" t="t" r="r" b="b"/>
            <a:pathLst>
              <a:path w="911225" h="1027429">
                <a:moveTo>
                  <a:pt x="703821" y="590219"/>
                </a:moveTo>
                <a:lnTo>
                  <a:pt x="703389" y="588073"/>
                </a:lnTo>
                <a:lnTo>
                  <a:pt x="691718" y="543877"/>
                </a:lnTo>
                <a:lnTo>
                  <a:pt x="669556" y="513702"/>
                </a:lnTo>
                <a:lnTo>
                  <a:pt x="669086" y="513067"/>
                </a:lnTo>
                <a:lnTo>
                  <a:pt x="665416" y="508088"/>
                </a:lnTo>
                <a:lnTo>
                  <a:pt x="627926" y="484098"/>
                </a:lnTo>
                <a:lnTo>
                  <a:pt x="582663" y="475348"/>
                </a:lnTo>
                <a:lnTo>
                  <a:pt x="479488" y="475348"/>
                </a:lnTo>
                <a:lnTo>
                  <a:pt x="479488" y="513702"/>
                </a:lnTo>
                <a:lnTo>
                  <a:pt x="448017" y="583361"/>
                </a:lnTo>
                <a:lnTo>
                  <a:pt x="423138" y="566000"/>
                </a:lnTo>
                <a:lnTo>
                  <a:pt x="397281" y="547979"/>
                </a:lnTo>
                <a:lnTo>
                  <a:pt x="397281" y="597928"/>
                </a:lnTo>
                <a:lnTo>
                  <a:pt x="368388" y="665657"/>
                </a:lnTo>
                <a:lnTo>
                  <a:pt x="366890" y="669302"/>
                </a:lnTo>
                <a:lnTo>
                  <a:pt x="366458" y="673150"/>
                </a:lnTo>
                <a:lnTo>
                  <a:pt x="367322" y="677011"/>
                </a:lnTo>
                <a:lnTo>
                  <a:pt x="397281" y="826173"/>
                </a:lnTo>
                <a:lnTo>
                  <a:pt x="312737" y="826173"/>
                </a:lnTo>
                <a:lnTo>
                  <a:pt x="342696" y="677011"/>
                </a:lnTo>
                <a:lnTo>
                  <a:pt x="343560" y="673150"/>
                </a:lnTo>
                <a:lnTo>
                  <a:pt x="343128" y="669302"/>
                </a:lnTo>
                <a:lnTo>
                  <a:pt x="341630" y="665657"/>
                </a:lnTo>
                <a:lnTo>
                  <a:pt x="321360" y="618286"/>
                </a:lnTo>
                <a:lnTo>
                  <a:pt x="312737" y="598144"/>
                </a:lnTo>
                <a:lnTo>
                  <a:pt x="332333" y="583361"/>
                </a:lnTo>
                <a:lnTo>
                  <a:pt x="355333" y="566000"/>
                </a:lnTo>
                <a:lnTo>
                  <a:pt x="363258" y="571360"/>
                </a:lnTo>
                <a:lnTo>
                  <a:pt x="397281" y="597928"/>
                </a:lnTo>
                <a:lnTo>
                  <a:pt x="397281" y="547979"/>
                </a:lnTo>
                <a:lnTo>
                  <a:pt x="388721" y="541997"/>
                </a:lnTo>
                <a:lnTo>
                  <a:pt x="419798" y="520357"/>
                </a:lnTo>
                <a:lnTo>
                  <a:pt x="430250" y="513067"/>
                </a:lnTo>
                <a:lnTo>
                  <a:pt x="431749" y="513499"/>
                </a:lnTo>
                <a:lnTo>
                  <a:pt x="433247" y="513702"/>
                </a:lnTo>
                <a:lnTo>
                  <a:pt x="479488" y="513702"/>
                </a:lnTo>
                <a:lnTo>
                  <a:pt x="479488" y="475348"/>
                </a:lnTo>
                <a:lnTo>
                  <a:pt x="450367" y="475348"/>
                </a:lnTo>
                <a:lnTo>
                  <a:pt x="450367" y="446633"/>
                </a:lnTo>
                <a:lnTo>
                  <a:pt x="450367" y="426059"/>
                </a:lnTo>
                <a:lnTo>
                  <a:pt x="456590" y="420484"/>
                </a:lnTo>
                <a:lnTo>
                  <a:pt x="482447" y="397306"/>
                </a:lnTo>
                <a:lnTo>
                  <a:pt x="507098" y="361784"/>
                </a:lnTo>
                <a:lnTo>
                  <a:pt x="522922" y="320840"/>
                </a:lnTo>
                <a:lnTo>
                  <a:pt x="528497" y="275818"/>
                </a:lnTo>
                <a:lnTo>
                  <a:pt x="528497" y="217957"/>
                </a:lnTo>
                <a:lnTo>
                  <a:pt x="528472" y="183235"/>
                </a:lnTo>
                <a:lnTo>
                  <a:pt x="521957" y="134670"/>
                </a:lnTo>
                <a:lnTo>
                  <a:pt x="503504" y="90843"/>
                </a:lnTo>
                <a:lnTo>
                  <a:pt x="489546" y="72758"/>
                </a:lnTo>
                <a:lnTo>
                  <a:pt x="489546" y="217957"/>
                </a:lnTo>
                <a:lnTo>
                  <a:pt x="489546" y="256527"/>
                </a:lnTo>
                <a:lnTo>
                  <a:pt x="482155" y="321373"/>
                </a:lnTo>
                <a:lnTo>
                  <a:pt x="461606" y="361137"/>
                </a:lnTo>
                <a:lnTo>
                  <a:pt x="430276" y="392506"/>
                </a:lnTo>
                <a:lnTo>
                  <a:pt x="411632" y="402170"/>
                </a:lnTo>
                <a:lnTo>
                  <a:pt x="411632" y="446633"/>
                </a:lnTo>
                <a:lnTo>
                  <a:pt x="411632" y="478993"/>
                </a:lnTo>
                <a:lnTo>
                  <a:pt x="352336" y="520357"/>
                </a:lnTo>
                <a:lnTo>
                  <a:pt x="341452" y="512635"/>
                </a:lnTo>
                <a:lnTo>
                  <a:pt x="318731" y="496531"/>
                </a:lnTo>
                <a:lnTo>
                  <a:pt x="318731" y="543928"/>
                </a:lnTo>
                <a:lnTo>
                  <a:pt x="303961" y="554164"/>
                </a:lnTo>
                <a:lnTo>
                  <a:pt x="303961" y="675513"/>
                </a:lnTo>
                <a:lnTo>
                  <a:pt x="271843" y="834961"/>
                </a:lnTo>
                <a:lnTo>
                  <a:pt x="61429" y="834961"/>
                </a:lnTo>
                <a:lnTo>
                  <a:pt x="52247" y="832993"/>
                </a:lnTo>
                <a:lnTo>
                  <a:pt x="44767" y="827887"/>
                </a:lnTo>
                <a:lnTo>
                  <a:pt x="39725" y="820381"/>
                </a:lnTo>
                <a:lnTo>
                  <a:pt x="37884" y="811174"/>
                </a:lnTo>
                <a:lnTo>
                  <a:pt x="37922" y="660946"/>
                </a:lnTo>
                <a:lnTo>
                  <a:pt x="45389" y="614565"/>
                </a:lnTo>
                <a:lnTo>
                  <a:pt x="66281" y="574154"/>
                </a:lnTo>
                <a:lnTo>
                  <a:pt x="98132" y="542290"/>
                </a:lnTo>
                <a:lnTo>
                  <a:pt x="138493" y="521411"/>
                </a:lnTo>
                <a:lnTo>
                  <a:pt x="184937" y="513918"/>
                </a:lnTo>
                <a:lnTo>
                  <a:pt x="188366" y="513918"/>
                </a:lnTo>
                <a:lnTo>
                  <a:pt x="235458" y="618083"/>
                </a:lnTo>
                <a:lnTo>
                  <a:pt x="238887" y="625576"/>
                </a:lnTo>
                <a:lnTo>
                  <a:pt x="243382" y="629653"/>
                </a:lnTo>
                <a:lnTo>
                  <a:pt x="254508" y="632650"/>
                </a:lnTo>
                <a:lnTo>
                  <a:pt x="260286" y="631583"/>
                </a:lnTo>
                <a:lnTo>
                  <a:pt x="269024" y="625576"/>
                </a:lnTo>
                <a:lnTo>
                  <a:pt x="279552" y="618286"/>
                </a:lnTo>
                <a:lnTo>
                  <a:pt x="303961" y="675513"/>
                </a:lnTo>
                <a:lnTo>
                  <a:pt x="303961" y="554164"/>
                </a:lnTo>
                <a:lnTo>
                  <a:pt x="261785" y="583361"/>
                </a:lnTo>
                <a:lnTo>
                  <a:pt x="230416" y="513918"/>
                </a:lnTo>
                <a:lnTo>
                  <a:pt x="230327" y="513702"/>
                </a:lnTo>
                <a:lnTo>
                  <a:pt x="270560" y="513702"/>
                </a:lnTo>
                <a:lnTo>
                  <a:pt x="272707" y="513283"/>
                </a:lnTo>
                <a:lnTo>
                  <a:pt x="274637" y="512635"/>
                </a:lnTo>
                <a:lnTo>
                  <a:pt x="318731" y="543928"/>
                </a:lnTo>
                <a:lnTo>
                  <a:pt x="318731" y="496531"/>
                </a:lnTo>
                <a:lnTo>
                  <a:pt x="294322" y="479209"/>
                </a:lnTo>
                <a:lnTo>
                  <a:pt x="294322" y="452196"/>
                </a:lnTo>
                <a:lnTo>
                  <a:pt x="306527" y="455206"/>
                </a:lnTo>
                <a:lnTo>
                  <a:pt x="319024" y="457428"/>
                </a:lnTo>
                <a:lnTo>
                  <a:pt x="331800" y="458800"/>
                </a:lnTo>
                <a:lnTo>
                  <a:pt x="344843" y="459270"/>
                </a:lnTo>
                <a:lnTo>
                  <a:pt x="362292" y="458444"/>
                </a:lnTo>
                <a:lnTo>
                  <a:pt x="379285" y="456006"/>
                </a:lnTo>
                <a:lnTo>
                  <a:pt x="395084" y="452196"/>
                </a:lnTo>
                <a:lnTo>
                  <a:pt x="395744" y="452043"/>
                </a:lnTo>
                <a:lnTo>
                  <a:pt x="411632" y="446633"/>
                </a:lnTo>
                <a:lnTo>
                  <a:pt x="411632" y="402170"/>
                </a:lnTo>
                <a:lnTo>
                  <a:pt x="390550" y="413092"/>
                </a:lnTo>
                <a:lnTo>
                  <a:pt x="344843" y="420484"/>
                </a:lnTo>
                <a:lnTo>
                  <a:pt x="299135" y="413194"/>
                </a:lnTo>
                <a:lnTo>
                  <a:pt x="259410" y="392671"/>
                </a:lnTo>
                <a:lnTo>
                  <a:pt x="228079" y="361340"/>
                </a:lnTo>
                <a:lnTo>
                  <a:pt x="207530" y="321589"/>
                </a:lnTo>
                <a:lnTo>
                  <a:pt x="200139" y="275818"/>
                </a:lnTo>
                <a:lnTo>
                  <a:pt x="200139" y="255892"/>
                </a:lnTo>
                <a:lnTo>
                  <a:pt x="228688" y="249072"/>
                </a:lnTo>
                <a:lnTo>
                  <a:pt x="259651" y="235292"/>
                </a:lnTo>
                <a:lnTo>
                  <a:pt x="284505" y="216674"/>
                </a:lnTo>
                <a:lnTo>
                  <a:pt x="289483" y="212940"/>
                </a:lnTo>
                <a:lnTo>
                  <a:pt x="314655" y="180454"/>
                </a:lnTo>
                <a:lnTo>
                  <a:pt x="344182" y="205181"/>
                </a:lnTo>
                <a:lnTo>
                  <a:pt x="383400" y="228460"/>
                </a:lnTo>
                <a:lnTo>
                  <a:pt x="431965" y="246761"/>
                </a:lnTo>
                <a:lnTo>
                  <a:pt x="489546" y="256527"/>
                </a:lnTo>
                <a:lnTo>
                  <a:pt x="489546" y="217957"/>
                </a:lnTo>
                <a:lnTo>
                  <a:pt x="427863" y="205219"/>
                </a:lnTo>
                <a:lnTo>
                  <a:pt x="379603" y="182460"/>
                </a:lnTo>
                <a:lnTo>
                  <a:pt x="376948" y="180454"/>
                </a:lnTo>
                <a:lnTo>
                  <a:pt x="345262" y="156451"/>
                </a:lnTo>
                <a:lnTo>
                  <a:pt x="325361" y="133946"/>
                </a:lnTo>
                <a:lnTo>
                  <a:pt x="321297" y="127736"/>
                </a:lnTo>
                <a:lnTo>
                  <a:pt x="314020" y="124510"/>
                </a:lnTo>
                <a:lnTo>
                  <a:pt x="299466" y="126657"/>
                </a:lnTo>
                <a:lnTo>
                  <a:pt x="293471" y="131800"/>
                </a:lnTo>
                <a:lnTo>
                  <a:pt x="291109" y="138658"/>
                </a:lnTo>
                <a:lnTo>
                  <a:pt x="274218" y="171704"/>
                </a:lnTo>
                <a:lnTo>
                  <a:pt x="251002" y="194703"/>
                </a:lnTo>
                <a:lnTo>
                  <a:pt x="225107" y="209181"/>
                </a:lnTo>
                <a:lnTo>
                  <a:pt x="200139" y="216674"/>
                </a:lnTo>
                <a:lnTo>
                  <a:pt x="200266" y="182460"/>
                </a:lnTo>
                <a:lnTo>
                  <a:pt x="207530" y="137502"/>
                </a:lnTo>
                <a:lnTo>
                  <a:pt x="228079" y="97790"/>
                </a:lnTo>
                <a:lnTo>
                  <a:pt x="259410" y="66471"/>
                </a:lnTo>
                <a:lnTo>
                  <a:pt x="299135" y="45948"/>
                </a:lnTo>
                <a:lnTo>
                  <a:pt x="344843" y="38582"/>
                </a:lnTo>
                <a:lnTo>
                  <a:pt x="390550" y="45974"/>
                </a:lnTo>
                <a:lnTo>
                  <a:pt x="430276" y="66548"/>
                </a:lnTo>
                <a:lnTo>
                  <a:pt x="461606" y="97929"/>
                </a:lnTo>
                <a:lnTo>
                  <a:pt x="482155" y="137693"/>
                </a:lnTo>
                <a:lnTo>
                  <a:pt x="489508" y="183235"/>
                </a:lnTo>
                <a:lnTo>
                  <a:pt x="489546" y="217957"/>
                </a:lnTo>
                <a:lnTo>
                  <a:pt x="489546" y="72758"/>
                </a:lnTo>
                <a:lnTo>
                  <a:pt x="474853" y="53708"/>
                </a:lnTo>
                <a:lnTo>
                  <a:pt x="455282" y="38582"/>
                </a:lnTo>
                <a:lnTo>
                  <a:pt x="437781" y="25031"/>
                </a:lnTo>
                <a:lnTo>
                  <a:pt x="394004" y="6553"/>
                </a:lnTo>
                <a:lnTo>
                  <a:pt x="345274" y="0"/>
                </a:lnTo>
                <a:lnTo>
                  <a:pt x="296545" y="6553"/>
                </a:lnTo>
                <a:lnTo>
                  <a:pt x="252768" y="25031"/>
                </a:lnTo>
                <a:lnTo>
                  <a:pt x="215684" y="53708"/>
                </a:lnTo>
                <a:lnTo>
                  <a:pt x="187045" y="90843"/>
                </a:lnTo>
                <a:lnTo>
                  <a:pt x="168579" y="134670"/>
                </a:lnTo>
                <a:lnTo>
                  <a:pt x="162064" y="183235"/>
                </a:lnTo>
                <a:lnTo>
                  <a:pt x="162039" y="275818"/>
                </a:lnTo>
                <a:lnTo>
                  <a:pt x="168833" y="325577"/>
                </a:lnTo>
                <a:lnTo>
                  <a:pt x="188023" y="370116"/>
                </a:lnTo>
                <a:lnTo>
                  <a:pt x="217754" y="407581"/>
                </a:lnTo>
                <a:lnTo>
                  <a:pt x="256222" y="436130"/>
                </a:lnTo>
                <a:lnTo>
                  <a:pt x="256222" y="475132"/>
                </a:lnTo>
                <a:lnTo>
                  <a:pt x="185585" y="475132"/>
                </a:lnTo>
                <a:lnTo>
                  <a:pt x="136232" y="481761"/>
                </a:lnTo>
                <a:lnTo>
                  <a:pt x="91897" y="500494"/>
                </a:lnTo>
                <a:lnTo>
                  <a:pt x="54343" y="529539"/>
                </a:lnTo>
                <a:lnTo>
                  <a:pt x="25323" y="567143"/>
                </a:lnTo>
                <a:lnTo>
                  <a:pt x="6629" y="611530"/>
                </a:lnTo>
                <a:lnTo>
                  <a:pt x="0" y="660946"/>
                </a:lnTo>
                <a:lnTo>
                  <a:pt x="38" y="811174"/>
                </a:lnTo>
                <a:lnTo>
                  <a:pt x="4876" y="835139"/>
                </a:lnTo>
                <a:lnTo>
                  <a:pt x="18186" y="854887"/>
                </a:lnTo>
                <a:lnTo>
                  <a:pt x="37922" y="868222"/>
                </a:lnTo>
                <a:lnTo>
                  <a:pt x="62077" y="873112"/>
                </a:lnTo>
                <a:lnTo>
                  <a:pt x="501319" y="873112"/>
                </a:lnTo>
                <a:lnTo>
                  <a:pt x="508838" y="871601"/>
                </a:lnTo>
                <a:lnTo>
                  <a:pt x="514959" y="867486"/>
                </a:lnTo>
                <a:lnTo>
                  <a:pt x="519074" y="861352"/>
                </a:lnTo>
                <a:lnTo>
                  <a:pt x="520585" y="853821"/>
                </a:lnTo>
                <a:lnTo>
                  <a:pt x="519049" y="846416"/>
                </a:lnTo>
                <a:lnTo>
                  <a:pt x="514883" y="840346"/>
                </a:lnTo>
                <a:lnTo>
                  <a:pt x="508749" y="836256"/>
                </a:lnTo>
                <a:lnTo>
                  <a:pt x="502373" y="834961"/>
                </a:lnTo>
                <a:lnTo>
                  <a:pt x="501319" y="834745"/>
                </a:lnTo>
                <a:lnTo>
                  <a:pt x="438391" y="834745"/>
                </a:lnTo>
                <a:lnTo>
                  <a:pt x="436664" y="826173"/>
                </a:lnTo>
                <a:lnTo>
                  <a:pt x="406273" y="675297"/>
                </a:lnTo>
                <a:lnTo>
                  <a:pt x="430682" y="618083"/>
                </a:lnTo>
                <a:lnTo>
                  <a:pt x="441515" y="625576"/>
                </a:lnTo>
                <a:lnTo>
                  <a:pt x="449948" y="631367"/>
                </a:lnTo>
                <a:lnTo>
                  <a:pt x="455942" y="632434"/>
                </a:lnTo>
                <a:lnTo>
                  <a:pt x="461289" y="630936"/>
                </a:lnTo>
                <a:lnTo>
                  <a:pt x="466852" y="629437"/>
                </a:lnTo>
                <a:lnTo>
                  <a:pt x="471347" y="625576"/>
                </a:lnTo>
                <a:lnTo>
                  <a:pt x="473608" y="620433"/>
                </a:lnTo>
                <a:lnTo>
                  <a:pt x="474675" y="618083"/>
                </a:lnTo>
                <a:lnTo>
                  <a:pt x="490372" y="583361"/>
                </a:lnTo>
                <a:lnTo>
                  <a:pt x="521868" y="513702"/>
                </a:lnTo>
                <a:lnTo>
                  <a:pt x="582663" y="513702"/>
                </a:lnTo>
                <a:lnTo>
                  <a:pt x="614807" y="520217"/>
                </a:lnTo>
                <a:lnTo>
                  <a:pt x="641070" y="537946"/>
                </a:lnTo>
                <a:lnTo>
                  <a:pt x="658787" y="564248"/>
                </a:lnTo>
                <a:lnTo>
                  <a:pt x="665289" y="596430"/>
                </a:lnTo>
                <a:lnTo>
                  <a:pt x="665289" y="612724"/>
                </a:lnTo>
                <a:lnTo>
                  <a:pt x="666788" y="620255"/>
                </a:lnTo>
                <a:lnTo>
                  <a:pt x="670902" y="626389"/>
                </a:lnTo>
                <a:lnTo>
                  <a:pt x="677024" y="630504"/>
                </a:lnTo>
                <a:lnTo>
                  <a:pt x="684555" y="632002"/>
                </a:lnTo>
                <a:lnTo>
                  <a:pt x="692073" y="630504"/>
                </a:lnTo>
                <a:lnTo>
                  <a:pt x="698195" y="626389"/>
                </a:lnTo>
                <a:lnTo>
                  <a:pt x="702310" y="620255"/>
                </a:lnTo>
                <a:lnTo>
                  <a:pt x="703821" y="612724"/>
                </a:lnTo>
                <a:lnTo>
                  <a:pt x="703821" y="590219"/>
                </a:lnTo>
                <a:close/>
              </a:path>
              <a:path w="911225" h="1027429">
                <a:moveTo>
                  <a:pt x="911072" y="1007592"/>
                </a:moveTo>
                <a:lnTo>
                  <a:pt x="847661" y="935685"/>
                </a:lnTo>
                <a:lnTo>
                  <a:pt x="839101" y="933335"/>
                </a:lnTo>
                <a:lnTo>
                  <a:pt x="802919" y="897115"/>
                </a:lnTo>
                <a:lnTo>
                  <a:pt x="795058" y="889241"/>
                </a:lnTo>
                <a:lnTo>
                  <a:pt x="781735" y="875893"/>
                </a:lnTo>
                <a:lnTo>
                  <a:pt x="805903" y="830948"/>
                </a:lnTo>
                <a:lnTo>
                  <a:pt x="812266" y="781545"/>
                </a:lnTo>
                <a:lnTo>
                  <a:pt x="800849" y="732866"/>
                </a:lnTo>
                <a:lnTo>
                  <a:pt x="774026" y="693547"/>
                </a:lnTo>
                <a:lnTo>
                  <a:pt x="774026" y="788568"/>
                </a:lnTo>
                <a:lnTo>
                  <a:pt x="766648" y="826465"/>
                </a:lnTo>
                <a:lnTo>
                  <a:pt x="744486" y="859828"/>
                </a:lnTo>
                <a:lnTo>
                  <a:pt x="711174" y="881888"/>
                </a:lnTo>
                <a:lnTo>
                  <a:pt x="673315" y="889241"/>
                </a:lnTo>
                <a:lnTo>
                  <a:pt x="635457" y="881888"/>
                </a:lnTo>
                <a:lnTo>
                  <a:pt x="602145" y="859828"/>
                </a:lnTo>
                <a:lnTo>
                  <a:pt x="579983" y="826465"/>
                </a:lnTo>
                <a:lnTo>
                  <a:pt x="572604" y="788568"/>
                </a:lnTo>
                <a:lnTo>
                  <a:pt x="579983" y="750658"/>
                </a:lnTo>
                <a:lnTo>
                  <a:pt x="602145" y="717308"/>
                </a:lnTo>
                <a:lnTo>
                  <a:pt x="635457" y="695121"/>
                </a:lnTo>
                <a:lnTo>
                  <a:pt x="673315" y="687730"/>
                </a:lnTo>
                <a:lnTo>
                  <a:pt x="711174" y="695121"/>
                </a:lnTo>
                <a:lnTo>
                  <a:pt x="744486" y="717308"/>
                </a:lnTo>
                <a:lnTo>
                  <a:pt x="766648" y="750658"/>
                </a:lnTo>
                <a:lnTo>
                  <a:pt x="774026" y="788568"/>
                </a:lnTo>
                <a:lnTo>
                  <a:pt x="774026" y="693547"/>
                </a:lnTo>
                <a:lnTo>
                  <a:pt x="771677" y="690092"/>
                </a:lnTo>
                <a:lnTo>
                  <a:pt x="768413" y="687730"/>
                </a:lnTo>
                <a:lnTo>
                  <a:pt x="735558" y="663956"/>
                </a:lnTo>
                <a:lnTo>
                  <a:pt x="694601" y="650900"/>
                </a:lnTo>
                <a:lnTo>
                  <a:pt x="652030" y="650900"/>
                </a:lnTo>
                <a:lnTo>
                  <a:pt x="611073" y="663956"/>
                </a:lnTo>
                <a:lnTo>
                  <a:pt x="574954" y="690092"/>
                </a:lnTo>
                <a:lnTo>
                  <a:pt x="548855" y="726249"/>
                </a:lnTo>
                <a:lnTo>
                  <a:pt x="535813" y="767257"/>
                </a:lnTo>
                <a:lnTo>
                  <a:pt x="535813" y="809879"/>
                </a:lnTo>
                <a:lnTo>
                  <a:pt x="548855" y="850874"/>
                </a:lnTo>
                <a:lnTo>
                  <a:pt x="574954" y="887044"/>
                </a:lnTo>
                <a:lnTo>
                  <a:pt x="617677" y="916254"/>
                </a:lnTo>
                <a:lnTo>
                  <a:pt x="666305" y="927684"/>
                </a:lnTo>
                <a:lnTo>
                  <a:pt x="715645" y="921308"/>
                </a:lnTo>
                <a:lnTo>
                  <a:pt x="760539" y="897115"/>
                </a:lnTo>
                <a:lnTo>
                  <a:pt x="818121" y="954760"/>
                </a:lnTo>
                <a:lnTo>
                  <a:pt x="878268" y="1021194"/>
                </a:lnTo>
                <a:lnTo>
                  <a:pt x="891870" y="1026820"/>
                </a:lnTo>
                <a:lnTo>
                  <a:pt x="899109" y="1025423"/>
                </a:lnTo>
                <a:lnTo>
                  <a:pt x="905459" y="1021194"/>
                </a:lnTo>
                <a:lnTo>
                  <a:pt x="909675" y="1014844"/>
                </a:lnTo>
                <a:lnTo>
                  <a:pt x="911072" y="1007592"/>
                </a:lnTo>
                <a:close/>
              </a:path>
            </a:pathLst>
          </a:custGeom>
          <a:solidFill>
            <a:srgbClr val="F6F7FA"/>
          </a:solidFill>
        </p:spPr>
        <p:txBody>
          <a:bodyPr wrap="square" lIns="0" tIns="0" rIns="0" bIns="0" rtlCol="0"/>
          <a:lstStyle/>
          <a:p>
            <a:endParaRPr/>
          </a:p>
        </p:txBody>
      </p:sp>
      <p:grpSp>
        <p:nvGrpSpPr>
          <p:cNvPr id="93" name="object 93"/>
          <p:cNvGrpSpPr/>
          <p:nvPr/>
        </p:nvGrpSpPr>
        <p:grpSpPr>
          <a:xfrm>
            <a:off x="9217242" y="6100768"/>
            <a:ext cx="887094" cy="965200"/>
            <a:chOff x="9217242" y="6100768"/>
            <a:chExt cx="887094" cy="965200"/>
          </a:xfrm>
        </p:grpSpPr>
        <p:sp>
          <p:nvSpPr>
            <p:cNvPr id="94" name="object 94"/>
            <p:cNvSpPr/>
            <p:nvPr/>
          </p:nvSpPr>
          <p:spPr>
            <a:xfrm>
              <a:off x="9217242" y="6538091"/>
              <a:ext cx="883285" cy="528320"/>
            </a:xfrm>
            <a:custGeom>
              <a:avLst/>
              <a:gdLst/>
              <a:ahLst/>
              <a:cxnLst/>
              <a:rect l="l" t="t" r="r" b="b"/>
              <a:pathLst>
                <a:path w="883284" h="528320">
                  <a:moveTo>
                    <a:pt x="287444" y="158589"/>
                  </a:moveTo>
                  <a:lnTo>
                    <a:pt x="217273" y="158589"/>
                  </a:lnTo>
                  <a:lnTo>
                    <a:pt x="462891" y="8661"/>
                  </a:lnTo>
                  <a:lnTo>
                    <a:pt x="484406" y="322"/>
                  </a:lnTo>
                  <a:lnTo>
                    <a:pt x="506856" y="0"/>
                  </a:lnTo>
                  <a:lnTo>
                    <a:pt x="528047" y="7350"/>
                  </a:lnTo>
                  <a:lnTo>
                    <a:pt x="545782" y="22033"/>
                  </a:lnTo>
                  <a:lnTo>
                    <a:pt x="553886" y="36165"/>
                  </a:lnTo>
                  <a:lnTo>
                    <a:pt x="500721" y="36165"/>
                  </a:lnTo>
                  <a:lnTo>
                    <a:pt x="491066" y="36304"/>
                  </a:lnTo>
                  <a:lnTo>
                    <a:pt x="481831" y="39862"/>
                  </a:lnTo>
                  <a:lnTo>
                    <a:pt x="287444" y="158589"/>
                  </a:lnTo>
                  <a:close/>
                </a:path>
                <a:path w="883284" h="528320">
                  <a:moveTo>
                    <a:pt x="593031" y="208429"/>
                  </a:moveTo>
                  <a:lnTo>
                    <a:pt x="490385" y="208429"/>
                  </a:lnTo>
                  <a:lnTo>
                    <a:pt x="468736" y="201962"/>
                  </a:lnTo>
                  <a:lnTo>
                    <a:pt x="455126" y="185864"/>
                  </a:lnTo>
                  <a:lnTo>
                    <a:pt x="451864" y="165094"/>
                  </a:lnTo>
                  <a:lnTo>
                    <a:pt x="461261" y="144609"/>
                  </a:lnTo>
                  <a:lnTo>
                    <a:pt x="517065" y="81396"/>
                  </a:lnTo>
                  <a:lnTo>
                    <a:pt x="522141" y="72887"/>
                  </a:lnTo>
                  <a:lnTo>
                    <a:pt x="523913" y="63466"/>
                  </a:lnTo>
                  <a:lnTo>
                    <a:pt x="522363" y="54044"/>
                  </a:lnTo>
                  <a:lnTo>
                    <a:pt x="517472" y="45535"/>
                  </a:lnTo>
                  <a:lnTo>
                    <a:pt x="509841" y="39292"/>
                  </a:lnTo>
                  <a:lnTo>
                    <a:pt x="500721" y="36165"/>
                  </a:lnTo>
                  <a:lnTo>
                    <a:pt x="553886" y="36165"/>
                  </a:lnTo>
                  <a:lnTo>
                    <a:pt x="557164" y="41882"/>
                  </a:lnTo>
                  <a:lnTo>
                    <a:pt x="560776" y="63820"/>
                  </a:lnTo>
                  <a:lnTo>
                    <a:pt x="556636" y="85682"/>
                  </a:lnTo>
                  <a:lnTo>
                    <a:pt x="544763" y="105303"/>
                  </a:lnTo>
                  <a:lnTo>
                    <a:pt x="488960" y="168516"/>
                  </a:lnTo>
                  <a:lnTo>
                    <a:pt x="488349" y="168921"/>
                  </a:lnTo>
                  <a:lnTo>
                    <a:pt x="488349" y="170137"/>
                  </a:lnTo>
                  <a:lnTo>
                    <a:pt x="488756" y="171353"/>
                  </a:lnTo>
                  <a:lnTo>
                    <a:pt x="489163" y="171555"/>
                  </a:lnTo>
                  <a:lnTo>
                    <a:pt x="489367" y="171758"/>
                  </a:lnTo>
                  <a:lnTo>
                    <a:pt x="489571" y="171758"/>
                  </a:lnTo>
                  <a:lnTo>
                    <a:pt x="489978" y="171961"/>
                  </a:lnTo>
                  <a:lnTo>
                    <a:pt x="672340" y="171961"/>
                  </a:lnTo>
                  <a:lnTo>
                    <a:pt x="637022" y="195260"/>
                  </a:lnTo>
                  <a:lnTo>
                    <a:pt x="626855" y="200908"/>
                  </a:lnTo>
                  <a:lnTo>
                    <a:pt x="616020" y="205036"/>
                  </a:lnTo>
                  <a:lnTo>
                    <a:pt x="604688" y="207568"/>
                  </a:lnTo>
                  <a:lnTo>
                    <a:pt x="593031" y="208429"/>
                  </a:lnTo>
                  <a:close/>
                </a:path>
                <a:path w="883284" h="528320">
                  <a:moveTo>
                    <a:pt x="672340" y="171961"/>
                  </a:moveTo>
                  <a:lnTo>
                    <a:pt x="601585" y="171961"/>
                  </a:lnTo>
                  <a:lnTo>
                    <a:pt x="609935" y="169529"/>
                  </a:lnTo>
                  <a:lnTo>
                    <a:pt x="616860" y="164869"/>
                  </a:lnTo>
                  <a:lnTo>
                    <a:pt x="772255" y="62351"/>
                  </a:lnTo>
                  <a:lnTo>
                    <a:pt x="795870" y="52278"/>
                  </a:lnTo>
                  <a:lnTo>
                    <a:pt x="820803" y="51056"/>
                  </a:lnTo>
                  <a:lnTo>
                    <a:pt x="844628" y="58419"/>
                  </a:lnTo>
                  <a:lnTo>
                    <a:pt x="864922" y="74102"/>
                  </a:lnTo>
                  <a:lnTo>
                    <a:pt x="872559" y="87221"/>
                  </a:lnTo>
                  <a:lnTo>
                    <a:pt x="816093" y="87221"/>
                  </a:lnTo>
                  <a:lnTo>
                    <a:pt x="803950" y="87816"/>
                  </a:lnTo>
                  <a:lnTo>
                    <a:pt x="792417" y="92742"/>
                  </a:lnTo>
                  <a:lnTo>
                    <a:pt x="672340" y="171961"/>
                  </a:lnTo>
                  <a:close/>
                </a:path>
                <a:path w="883284" h="528320">
                  <a:moveTo>
                    <a:pt x="467070" y="378415"/>
                  </a:moveTo>
                  <a:lnTo>
                    <a:pt x="313198" y="378415"/>
                  </a:lnTo>
                  <a:lnTo>
                    <a:pt x="313809" y="378010"/>
                  </a:lnTo>
                  <a:lnTo>
                    <a:pt x="635190" y="300007"/>
                  </a:lnTo>
                  <a:lnTo>
                    <a:pt x="641299" y="298589"/>
                  </a:lnTo>
                  <a:lnTo>
                    <a:pt x="646798" y="295955"/>
                  </a:lnTo>
                  <a:lnTo>
                    <a:pt x="833354" y="148661"/>
                  </a:lnTo>
                  <a:lnTo>
                    <a:pt x="842528" y="137676"/>
                  </a:lnTo>
                  <a:lnTo>
                    <a:pt x="846414" y="124450"/>
                  </a:lnTo>
                  <a:lnTo>
                    <a:pt x="844838" y="110768"/>
                  </a:lnTo>
                  <a:lnTo>
                    <a:pt x="837631" y="98415"/>
                  </a:lnTo>
                  <a:lnTo>
                    <a:pt x="827702" y="90805"/>
                  </a:lnTo>
                  <a:lnTo>
                    <a:pt x="816093" y="87221"/>
                  </a:lnTo>
                  <a:lnTo>
                    <a:pt x="872559" y="87221"/>
                  </a:lnTo>
                  <a:lnTo>
                    <a:pt x="879678" y="99447"/>
                  </a:lnTo>
                  <a:lnTo>
                    <a:pt x="882920" y="127489"/>
                  </a:lnTo>
                  <a:lnTo>
                    <a:pt x="874974" y="154619"/>
                  </a:lnTo>
                  <a:lnTo>
                    <a:pt x="674497" y="320673"/>
                  </a:lnTo>
                  <a:lnTo>
                    <a:pt x="643947" y="335463"/>
                  </a:lnTo>
                  <a:lnTo>
                    <a:pt x="467070" y="378415"/>
                  </a:lnTo>
                  <a:close/>
                </a:path>
                <a:path w="883284" h="528320">
                  <a:moveTo>
                    <a:pt x="122197" y="527725"/>
                  </a:moveTo>
                  <a:lnTo>
                    <a:pt x="72064" y="497974"/>
                  </a:lnTo>
                  <a:lnTo>
                    <a:pt x="2205" y="266374"/>
                  </a:lnTo>
                  <a:lnTo>
                    <a:pt x="0" y="235170"/>
                  </a:lnTo>
                  <a:lnTo>
                    <a:pt x="9613" y="206530"/>
                  </a:lnTo>
                  <a:lnTo>
                    <a:pt x="29270" y="183550"/>
                  </a:lnTo>
                  <a:lnTo>
                    <a:pt x="57194" y="169327"/>
                  </a:lnTo>
                  <a:lnTo>
                    <a:pt x="146195" y="144406"/>
                  </a:lnTo>
                  <a:lnTo>
                    <a:pt x="165320" y="141380"/>
                  </a:lnTo>
                  <a:lnTo>
                    <a:pt x="184025" y="142988"/>
                  </a:lnTo>
                  <a:lnTo>
                    <a:pt x="201585" y="148851"/>
                  </a:lnTo>
                  <a:lnTo>
                    <a:pt x="217273" y="158589"/>
                  </a:lnTo>
                  <a:lnTo>
                    <a:pt x="287444" y="158589"/>
                  </a:lnTo>
                  <a:lnTo>
                    <a:pt x="255132" y="178324"/>
                  </a:lnTo>
                  <a:lnTo>
                    <a:pt x="172130" y="178324"/>
                  </a:lnTo>
                  <a:lnTo>
                    <a:pt x="156174" y="179660"/>
                  </a:lnTo>
                  <a:lnTo>
                    <a:pt x="67173" y="204580"/>
                  </a:lnTo>
                  <a:lnTo>
                    <a:pt x="52016" y="212320"/>
                  </a:lnTo>
                  <a:lnTo>
                    <a:pt x="41385" y="224714"/>
                  </a:lnTo>
                  <a:lnTo>
                    <a:pt x="36213" y="240109"/>
                  </a:lnTo>
                  <a:lnTo>
                    <a:pt x="37439" y="256852"/>
                  </a:lnTo>
                  <a:lnTo>
                    <a:pt x="93853" y="460875"/>
                  </a:lnTo>
                  <a:lnTo>
                    <a:pt x="101236" y="475621"/>
                  </a:lnTo>
                  <a:lnTo>
                    <a:pt x="113201" y="486150"/>
                  </a:lnTo>
                  <a:lnTo>
                    <a:pt x="128221" y="491589"/>
                  </a:lnTo>
                  <a:lnTo>
                    <a:pt x="285395" y="491589"/>
                  </a:lnTo>
                  <a:lnTo>
                    <a:pt x="263708" y="501194"/>
                  </a:lnTo>
                  <a:lnTo>
                    <a:pt x="152915" y="526722"/>
                  </a:lnTo>
                  <a:lnTo>
                    <a:pt x="122197" y="527725"/>
                  </a:lnTo>
                  <a:close/>
                </a:path>
                <a:path w="883284" h="528320">
                  <a:moveTo>
                    <a:pt x="285395" y="491589"/>
                  </a:moveTo>
                  <a:lnTo>
                    <a:pt x="128221" y="491589"/>
                  </a:lnTo>
                  <a:lnTo>
                    <a:pt x="144769" y="491063"/>
                  </a:lnTo>
                  <a:lnTo>
                    <a:pt x="255562" y="465535"/>
                  </a:lnTo>
                  <a:lnTo>
                    <a:pt x="272246" y="457615"/>
                  </a:lnTo>
                  <a:lnTo>
                    <a:pt x="283642" y="444110"/>
                  </a:lnTo>
                  <a:lnTo>
                    <a:pt x="288584" y="427186"/>
                  </a:lnTo>
                  <a:lnTo>
                    <a:pt x="285907" y="409008"/>
                  </a:lnTo>
                  <a:lnTo>
                    <a:pt x="207701" y="205390"/>
                  </a:lnTo>
                  <a:lnTo>
                    <a:pt x="199306" y="191911"/>
                  </a:lnTo>
                  <a:lnTo>
                    <a:pt x="186978" y="182648"/>
                  </a:lnTo>
                  <a:lnTo>
                    <a:pt x="172130" y="178324"/>
                  </a:lnTo>
                  <a:lnTo>
                    <a:pt x="255132" y="178324"/>
                  </a:lnTo>
                  <a:lnTo>
                    <a:pt x="239676" y="187764"/>
                  </a:lnTo>
                  <a:lnTo>
                    <a:pt x="240491" y="189182"/>
                  </a:lnTo>
                  <a:lnTo>
                    <a:pt x="313198" y="378415"/>
                  </a:lnTo>
                  <a:lnTo>
                    <a:pt x="467070" y="378415"/>
                  </a:lnTo>
                  <a:lnTo>
                    <a:pt x="324400" y="413060"/>
                  </a:lnTo>
                  <a:lnTo>
                    <a:pt x="323079" y="442245"/>
                  </a:lnTo>
                  <a:lnTo>
                    <a:pt x="311544" y="468448"/>
                  </a:lnTo>
                  <a:lnTo>
                    <a:pt x="291263" y="488990"/>
                  </a:lnTo>
                  <a:lnTo>
                    <a:pt x="285395" y="491589"/>
                  </a:lnTo>
                  <a:close/>
                </a:path>
              </a:pathLst>
            </a:custGeom>
            <a:solidFill>
              <a:srgbClr val="F6F7FA"/>
            </a:solidFill>
          </p:spPr>
          <p:txBody>
            <a:bodyPr wrap="square" lIns="0" tIns="0" rIns="0" bIns="0" rtlCol="0"/>
            <a:lstStyle/>
            <a:p>
              <a:endParaRPr/>
            </a:p>
          </p:txBody>
        </p:sp>
        <p:pic>
          <p:nvPicPr>
            <p:cNvPr id="95" name="object 95"/>
            <p:cNvPicPr/>
            <p:nvPr/>
          </p:nvPicPr>
          <p:blipFill>
            <a:blip r:embed="rId10" cstate="print"/>
            <a:stretch>
              <a:fillRect/>
            </a:stretch>
          </p:blipFill>
          <p:spPr>
            <a:xfrm>
              <a:off x="9322093" y="6864639"/>
              <a:ext cx="118124" cy="117510"/>
            </a:xfrm>
            <a:prstGeom prst="rect">
              <a:avLst/>
            </a:prstGeom>
          </p:spPr>
        </p:pic>
        <p:sp>
          <p:nvSpPr>
            <p:cNvPr id="96" name="object 96"/>
            <p:cNvSpPr/>
            <p:nvPr/>
          </p:nvSpPr>
          <p:spPr>
            <a:xfrm>
              <a:off x="9640393" y="6100768"/>
              <a:ext cx="464184" cy="459105"/>
            </a:xfrm>
            <a:custGeom>
              <a:avLst/>
              <a:gdLst/>
              <a:ahLst/>
              <a:cxnLst/>
              <a:rect l="l" t="t" r="r" b="b"/>
              <a:pathLst>
                <a:path w="464184" h="459104">
                  <a:moveTo>
                    <a:pt x="349022" y="33277"/>
                  </a:moveTo>
                  <a:lnTo>
                    <a:pt x="168454" y="33277"/>
                  </a:lnTo>
                  <a:lnTo>
                    <a:pt x="176601" y="30846"/>
                  </a:lnTo>
                  <a:lnTo>
                    <a:pt x="189024" y="18082"/>
                  </a:lnTo>
                  <a:lnTo>
                    <a:pt x="209009" y="4520"/>
                  </a:lnTo>
                  <a:lnTo>
                    <a:pt x="231895" y="0"/>
                  </a:lnTo>
                  <a:lnTo>
                    <a:pt x="254782" y="4520"/>
                  </a:lnTo>
                  <a:lnTo>
                    <a:pt x="274766" y="18082"/>
                  </a:lnTo>
                  <a:lnTo>
                    <a:pt x="281487" y="24971"/>
                  </a:lnTo>
                  <a:lnTo>
                    <a:pt x="287190" y="30643"/>
                  </a:lnTo>
                  <a:lnTo>
                    <a:pt x="295336" y="33075"/>
                  </a:lnTo>
                  <a:lnTo>
                    <a:pt x="348508" y="33075"/>
                  </a:lnTo>
                  <a:lnTo>
                    <a:pt x="349022" y="33277"/>
                  </a:lnTo>
                  <a:close/>
                </a:path>
                <a:path w="464184" h="459104">
                  <a:moveTo>
                    <a:pt x="189015" y="459001"/>
                  </a:moveTo>
                  <a:lnTo>
                    <a:pt x="165781" y="456924"/>
                  </a:lnTo>
                  <a:lnTo>
                    <a:pt x="145106" y="446186"/>
                  </a:lnTo>
                  <a:lnTo>
                    <a:pt x="129758" y="427547"/>
                  </a:lnTo>
                  <a:lnTo>
                    <a:pt x="125278" y="419037"/>
                  </a:lnTo>
                  <a:lnTo>
                    <a:pt x="121408" y="411946"/>
                  </a:lnTo>
                  <a:lnTo>
                    <a:pt x="114280" y="407286"/>
                  </a:lnTo>
                  <a:lnTo>
                    <a:pt x="106133" y="406881"/>
                  </a:lnTo>
                  <a:lnTo>
                    <a:pt x="96561" y="406273"/>
                  </a:lnTo>
                  <a:lnTo>
                    <a:pt x="73200" y="400138"/>
                  </a:lnTo>
                  <a:lnTo>
                    <a:pt x="54785" y="385911"/>
                  </a:lnTo>
                  <a:lnTo>
                    <a:pt x="43205" y="365758"/>
                  </a:lnTo>
                  <a:lnTo>
                    <a:pt x="40350" y="341845"/>
                  </a:lnTo>
                  <a:lnTo>
                    <a:pt x="41165" y="332322"/>
                  </a:lnTo>
                  <a:lnTo>
                    <a:pt x="41980" y="324218"/>
                  </a:lnTo>
                  <a:lnTo>
                    <a:pt x="38314" y="316317"/>
                  </a:lnTo>
                  <a:lnTo>
                    <a:pt x="31796" y="311657"/>
                  </a:lnTo>
                  <a:lnTo>
                    <a:pt x="24057" y="305984"/>
                  </a:lnTo>
                  <a:lnTo>
                    <a:pt x="7742" y="288224"/>
                  </a:lnTo>
                  <a:lnTo>
                    <a:pt x="0" y="266324"/>
                  </a:lnTo>
                  <a:lnTo>
                    <a:pt x="1231" y="243132"/>
                  </a:lnTo>
                  <a:lnTo>
                    <a:pt x="11837" y="221497"/>
                  </a:lnTo>
                  <a:lnTo>
                    <a:pt x="17744" y="213798"/>
                  </a:lnTo>
                  <a:lnTo>
                    <a:pt x="22632" y="207315"/>
                  </a:lnTo>
                  <a:lnTo>
                    <a:pt x="23854" y="198806"/>
                  </a:lnTo>
                  <a:lnTo>
                    <a:pt x="21002" y="191309"/>
                  </a:lnTo>
                  <a:lnTo>
                    <a:pt x="17540" y="182395"/>
                  </a:lnTo>
                  <a:lnTo>
                    <a:pt x="13486" y="158674"/>
                  </a:lnTo>
                  <a:lnTo>
                    <a:pt x="18864" y="136074"/>
                  </a:lnTo>
                  <a:lnTo>
                    <a:pt x="32490" y="117235"/>
                  </a:lnTo>
                  <a:lnTo>
                    <a:pt x="53181" y="104797"/>
                  </a:lnTo>
                  <a:lnTo>
                    <a:pt x="69881" y="98921"/>
                  </a:lnTo>
                  <a:lnTo>
                    <a:pt x="75584" y="92438"/>
                  </a:lnTo>
                  <a:lnTo>
                    <a:pt x="77213" y="84536"/>
                  </a:lnTo>
                  <a:lnTo>
                    <a:pt x="79046" y="75217"/>
                  </a:lnTo>
                  <a:lnTo>
                    <a:pt x="88450" y="52984"/>
                  </a:lnTo>
                  <a:lnTo>
                    <a:pt x="105242" y="36848"/>
                  </a:lnTo>
                  <a:lnTo>
                    <a:pt x="126961" y="28348"/>
                  </a:lnTo>
                  <a:lnTo>
                    <a:pt x="151143" y="29023"/>
                  </a:lnTo>
                  <a:lnTo>
                    <a:pt x="160511" y="31251"/>
                  </a:lnTo>
                  <a:lnTo>
                    <a:pt x="168454" y="33277"/>
                  </a:lnTo>
                  <a:lnTo>
                    <a:pt x="349022" y="33277"/>
                  </a:lnTo>
                  <a:lnTo>
                    <a:pt x="358022" y="36823"/>
                  </a:lnTo>
                  <a:lnTo>
                    <a:pt x="232099" y="36823"/>
                  </a:lnTo>
                  <a:lnTo>
                    <a:pt x="223265" y="38570"/>
                  </a:lnTo>
                  <a:lnTo>
                    <a:pt x="215500" y="43813"/>
                  </a:lnTo>
                  <a:lnTo>
                    <a:pt x="208779" y="50701"/>
                  </a:lnTo>
                  <a:lnTo>
                    <a:pt x="196728" y="60246"/>
                  </a:lnTo>
                  <a:lnTo>
                    <a:pt x="186680" y="64593"/>
                  </a:lnTo>
                  <a:lnTo>
                    <a:pt x="133682" y="64593"/>
                  </a:lnTo>
                  <a:lnTo>
                    <a:pt x="125303" y="67872"/>
                  </a:lnTo>
                  <a:lnTo>
                    <a:pt x="118795" y="74115"/>
                  </a:lnTo>
                  <a:lnTo>
                    <a:pt x="115094" y="82713"/>
                  </a:lnTo>
                  <a:lnTo>
                    <a:pt x="113261" y="92033"/>
                  </a:lnTo>
                  <a:lnTo>
                    <a:pt x="108288" y="106598"/>
                  </a:lnTo>
                  <a:lnTo>
                    <a:pt x="99896" y="119131"/>
                  </a:lnTo>
                  <a:lnTo>
                    <a:pt x="88545" y="129185"/>
                  </a:lnTo>
                  <a:lnTo>
                    <a:pt x="74769" y="136201"/>
                  </a:lnTo>
                  <a:lnTo>
                    <a:pt x="65604" y="139442"/>
                  </a:lnTo>
                  <a:lnTo>
                    <a:pt x="57540" y="144213"/>
                  </a:lnTo>
                  <a:lnTo>
                    <a:pt x="52264" y="151472"/>
                  </a:lnTo>
                  <a:lnTo>
                    <a:pt x="50196" y="160213"/>
                  </a:lnTo>
                  <a:lnTo>
                    <a:pt x="51755" y="169428"/>
                  </a:lnTo>
                  <a:lnTo>
                    <a:pt x="55217" y="178343"/>
                  </a:lnTo>
                  <a:lnTo>
                    <a:pt x="58982" y="193266"/>
                  </a:lnTo>
                  <a:lnTo>
                    <a:pt x="46867" y="236288"/>
                  </a:lnTo>
                  <a:lnTo>
                    <a:pt x="40961" y="243784"/>
                  </a:lnTo>
                  <a:lnTo>
                    <a:pt x="36853" y="252072"/>
                  </a:lnTo>
                  <a:lnTo>
                    <a:pt x="36353" y="261005"/>
                  </a:lnTo>
                  <a:lnTo>
                    <a:pt x="39329" y="269483"/>
                  </a:lnTo>
                  <a:lnTo>
                    <a:pt x="45645" y="276403"/>
                  </a:lnTo>
                  <a:lnTo>
                    <a:pt x="53384" y="282076"/>
                  </a:lnTo>
                  <a:lnTo>
                    <a:pt x="64592" y="292681"/>
                  </a:lnTo>
                  <a:lnTo>
                    <a:pt x="72631" y="305528"/>
                  </a:lnTo>
                  <a:lnTo>
                    <a:pt x="77156" y="319970"/>
                  </a:lnTo>
                  <a:lnTo>
                    <a:pt x="77824" y="335361"/>
                  </a:lnTo>
                  <a:lnTo>
                    <a:pt x="77009" y="344884"/>
                  </a:lnTo>
                  <a:lnTo>
                    <a:pt x="78152" y="354134"/>
                  </a:lnTo>
                  <a:lnTo>
                    <a:pt x="82636" y="361903"/>
                  </a:lnTo>
                  <a:lnTo>
                    <a:pt x="89754" y="367392"/>
                  </a:lnTo>
                  <a:lnTo>
                    <a:pt x="98801" y="369804"/>
                  </a:lnTo>
                  <a:lnTo>
                    <a:pt x="108374" y="370412"/>
                  </a:lnTo>
                  <a:lnTo>
                    <a:pt x="123581" y="373185"/>
                  </a:lnTo>
                  <a:lnTo>
                    <a:pt x="137319" y="379681"/>
                  </a:lnTo>
                  <a:lnTo>
                    <a:pt x="148977" y="389473"/>
                  </a:lnTo>
                  <a:lnTo>
                    <a:pt x="157864" y="402018"/>
                  </a:lnTo>
                  <a:lnTo>
                    <a:pt x="162344" y="410528"/>
                  </a:lnTo>
                  <a:lnTo>
                    <a:pt x="168282" y="417768"/>
                  </a:lnTo>
                  <a:lnTo>
                    <a:pt x="176244" y="421950"/>
                  </a:lnTo>
                  <a:lnTo>
                    <a:pt x="185199" y="422751"/>
                  </a:lnTo>
                  <a:lnTo>
                    <a:pt x="336354" y="422751"/>
                  </a:lnTo>
                  <a:lnTo>
                    <a:pt x="333829" y="427547"/>
                  </a:lnTo>
                  <a:lnTo>
                    <a:pt x="321169" y="442945"/>
                  </a:lnTo>
                  <a:lnTo>
                    <a:pt x="227517" y="442945"/>
                  </a:lnTo>
                  <a:lnTo>
                    <a:pt x="220388" y="446997"/>
                  </a:lnTo>
                  <a:lnTo>
                    <a:pt x="212038" y="451657"/>
                  </a:lnTo>
                  <a:lnTo>
                    <a:pt x="189015" y="459001"/>
                  </a:lnTo>
                  <a:close/>
                </a:path>
                <a:path w="464184" h="459104">
                  <a:moveTo>
                    <a:pt x="348508" y="33075"/>
                  </a:moveTo>
                  <a:lnTo>
                    <a:pt x="295336" y="33075"/>
                  </a:lnTo>
                  <a:lnTo>
                    <a:pt x="312648" y="29023"/>
                  </a:lnTo>
                  <a:lnTo>
                    <a:pt x="336801" y="28462"/>
                  </a:lnTo>
                  <a:lnTo>
                    <a:pt x="348508" y="33075"/>
                  </a:lnTo>
                  <a:close/>
                </a:path>
                <a:path w="464184" h="459104">
                  <a:moveTo>
                    <a:pt x="296488" y="68708"/>
                  </a:moveTo>
                  <a:lnTo>
                    <a:pt x="281487" y="66353"/>
                  </a:lnTo>
                  <a:lnTo>
                    <a:pt x="267519" y="60246"/>
                  </a:lnTo>
                  <a:lnTo>
                    <a:pt x="255418" y="50701"/>
                  </a:lnTo>
                  <a:lnTo>
                    <a:pt x="248697" y="43813"/>
                  </a:lnTo>
                  <a:lnTo>
                    <a:pt x="240933" y="38570"/>
                  </a:lnTo>
                  <a:lnTo>
                    <a:pt x="232099" y="36823"/>
                  </a:lnTo>
                  <a:lnTo>
                    <a:pt x="358022" y="36823"/>
                  </a:lnTo>
                  <a:lnTo>
                    <a:pt x="358472" y="37000"/>
                  </a:lnTo>
                  <a:lnTo>
                    <a:pt x="375255" y="53098"/>
                  </a:lnTo>
                  <a:lnTo>
                    <a:pt x="380186" y="64593"/>
                  </a:lnTo>
                  <a:lnTo>
                    <a:pt x="330516" y="64593"/>
                  </a:lnTo>
                  <a:lnTo>
                    <a:pt x="321201" y="64884"/>
                  </a:lnTo>
                  <a:lnTo>
                    <a:pt x="311833" y="67112"/>
                  </a:lnTo>
                  <a:lnTo>
                    <a:pt x="296488" y="68708"/>
                  </a:lnTo>
                  <a:close/>
                </a:path>
                <a:path w="464184" h="459104">
                  <a:moveTo>
                    <a:pt x="167738" y="68622"/>
                  </a:moveTo>
                  <a:lnTo>
                    <a:pt x="152365" y="67112"/>
                  </a:lnTo>
                  <a:lnTo>
                    <a:pt x="142996" y="64884"/>
                  </a:lnTo>
                  <a:lnTo>
                    <a:pt x="133682" y="64593"/>
                  </a:lnTo>
                  <a:lnTo>
                    <a:pt x="186680" y="64593"/>
                  </a:lnTo>
                  <a:lnTo>
                    <a:pt x="182787" y="66277"/>
                  </a:lnTo>
                  <a:lnTo>
                    <a:pt x="167738" y="68622"/>
                  </a:lnTo>
                  <a:close/>
                </a:path>
                <a:path w="464184" h="459104">
                  <a:moveTo>
                    <a:pt x="336399" y="422665"/>
                  </a:moveTo>
                  <a:lnTo>
                    <a:pt x="278505" y="422665"/>
                  </a:lnTo>
                  <a:lnTo>
                    <a:pt x="287470" y="421874"/>
                  </a:lnTo>
                  <a:lnTo>
                    <a:pt x="295479" y="417739"/>
                  </a:lnTo>
                  <a:lnTo>
                    <a:pt x="301446" y="410528"/>
                  </a:lnTo>
                  <a:lnTo>
                    <a:pt x="305927" y="402018"/>
                  </a:lnTo>
                  <a:lnTo>
                    <a:pt x="314868" y="389444"/>
                  </a:lnTo>
                  <a:lnTo>
                    <a:pt x="326471" y="379757"/>
                  </a:lnTo>
                  <a:lnTo>
                    <a:pt x="340209" y="373271"/>
                  </a:lnTo>
                  <a:lnTo>
                    <a:pt x="355417" y="370412"/>
                  </a:lnTo>
                  <a:lnTo>
                    <a:pt x="364989" y="369804"/>
                  </a:lnTo>
                  <a:lnTo>
                    <a:pt x="374065" y="367392"/>
                  </a:lnTo>
                  <a:lnTo>
                    <a:pt x="381231" y="361903"/>
                  </a:lnTo>
                  <a:lnTo>
                    <a:pt x="385725" y="354134"/>
                  </a:lnTo>
                  <a:lnTo>
                    <a:pt x="386781" y="344884"/>
                  </a:lnTo>
                  <a:lnTo>
                    <a:pt x="385966" y="335361"/>
                  </a:lnTo>
                  <a:lnTo>
                    <a:pt x="386635" y="319941"/>
                  </a:lnTo>
                  <a:lnTo>
                    <a:pt x="391160" y="305452"/>
                  </a:lnTo>
                  <a:lnTo>
                    <a:pt x="399198" y="292596"/>
                  </a:lnTo>
                  <a:lnTo>
                    <a:pt x="410406" y="282076"/>
                  </a:lnTo>
                  <a:lnTo>
                    <a:pt x="418145" y="276403"/>
                  </a:lnTo>
                  <a:lnTo>
                    <a:pt x="424468" y="269483"/>
                  </a:lnTo>
                  <a:lnTo>
                    <a:pt x="427488" y="261005"/>
                  </a:lnTo>
                  <a:lnTo>
                    <a:pt x="427109" y="252072"/>
                  </a:lnTo>
                  <a:lnTo>
                    <a:pt x="423236" y="243784"/>
                  </a:lnTo>
                  <a:lnTo>
                    <a:pt x="417330" y="236288"/>
                  </a:lnTo>
                  <a:lnTo>
                    <a:pt x="409553" y="223045"/>
                  </a:lnTo>
                  <a:lnTo>
                    <a:pt x="405518" y="208455"/>
                  </a:lnTo>
                  <a:lnTo>
                    <a:pt x="405308" y="193266"/>
                  </a:lnTo>
                  <a:lnTo>
                    <a:pt x="408980" y="178343"/>
                  </a:lnTo>
                  <a:lnTo>
                    <a:pt x="412442" y="169428"/>
                  </a:lnTo>
                  <a:lnTo>
                    <a:pt x="413973" y="160213"/>
                  </a:lnTo>
                  <a:lnTo>
                    <a:pt x="411857" y="151472"/>
                  </a:lnTo>
                  <a:lnTo>
                    <a:pt x="406571" y="144213"/>
                  </a:lnTo>
                  <a:lnTo>
                    <a:pt x="398593" y="139442"/>
                  </a:lnTo>
                  <a:lnTo>
                    <a:pt x="389428" y="136201"/>
                  </a:lnTo>
                  <a:lnTo>
                    <a:pt x="375653" y="129271"/>
                  </a:lnTo>
                  <a:lnTo>
                    <a:pt x="364302" y="119207"/>
                  </a:lnTo>
                  <a:lnTo>
                    <a:pt x="355881" y="106570"/>
                  </a:lnTo>
                  <a:lnTo>
                    <a:pt x="350936" y="92033"/>
                  </a:lnTo>
                  <a:lnTo>
                    <a:pt x="349103" y="82713"/>
                  </a:lnTo>
                  <a:lnTo>
                    <a:pt x="345402" y="74115"/>
                  </a:lnTo>
                  <a:lnTo>
                    <a:pt x="338895" y="67872"/>
                  </a:lnTo>
                  <a:lnTo>
                    <a:pt x="330516" y="64593"/>
                  </a:lnTo>
                  <a:lnTo>
                    <a:pt x="380186" y="64593"/>
                  </a:lnTo>
                  <a:lnTo>
                    <a:pt x="384744" y="75217"/>
                  </a:lnTo>
                  <a:lnTo>
                    <a:pt x="386577" y="84536"/>
                  </a:lnTo>
                  <a:lnTo>
                    <a:pt x="388207" y="92438"/>
                  </a:lnTo>
                  <a:lnTo>
                    <a:pt x="393706" y="98921"/>
                  </a:lnTo>
                  <a:lnTo>
                    <a:pt x="401445" y="101555"/>
                  </a:lnTo>
                  <a:lnTo>
                    <a:pt x="410610" y="104797"/>
                  </a:lnTo>
                  <a:lnTo>
                    <a:pt x="431301" y="117235"/>
                  </a:lnTo>
                  <a:lnTo>
                    <a:pt x="444927" y="136074"/>
                  </a:lnTo>
                  <a:lnTo>
                    <a:pt x="450305" y="158674"/>
                  </a:lnTo>
                  <a:lnTo>
                    <a:pt x="446251" y="182395"/>
                  </a:lnTo>
                  <a:lnTo>
                    <a:pt x="442033" y="193294"/>
                  </a:lnTo>
                  <a:lnTo>
                    <a:pt x="439937" y="198806"/>
                  </a:lnTo>
                  <a:lnTo>
                    <a:pt x="441159" y="207315"/>
                  </a:lnTo>
                  <a:lnTo>
                    <a:pt x="446047" y="213798"/>
                  </a:lnTo>
                  <a:lnTo>
                    <a:pt x="451750" y="221497"/>
                  </a:lnTo>
                  <a:lnTo>
                    <a:pt x="462356" y="243132"/>
                  </a:lnTo>
                  <a:lnTo>
                    <a:pt x="463588" y="266324"/>
                  </a:lnTo>
                  <a:lnTo>
                    <a:pt x="455845" y="288224"/>
                  </a:lnTo>
                  <a:lnTo>
                    <a:pt x="439530" y="305984"/>
                  </a:lnTo>
                  <a:lnTo>
                    <a:pt x="431791" y="311657"/>
                  </a:lnTo>
                  <a:lnTo>
                    <a:pt x="425274" y="316519"/>
                  </a:lnTo>
                  <a:lnTo>
                    <a:pt x="421811" y="324218"/>
                  </a:lnTo>
                  <a:lnTo>
                    <a:pt x="422422" y="332322"/>
                  </a:lnTo>
                  <a:lnTo>
                    <a:pt x="423237" y="341845"/>
                  </a:lnTo>
                  <a:lnTo>
                    <a:pt x="420382" y="365758"/>
                  </a:lnTo>
                  <a:lnTo>
                    <a:pt x="390387" y="400138"/>
                  </a:lnTo>
                  <a:lnTo>
                    <a:pt x="349307" y="407286"/>
                  </a:lnTo>
                  <a:lnTo>
                    <a:pt x="342179" y="411946"/>
                  </a:lnTo>
                  <a:lnTo>
                    <a:pt x="338309" y="419037"/>
                  </a:lnTo>
                  <a:lnTo>
                    <a:pt x="336399" y="422665"/>
                  </a:lnTo>
                  <a:close/>
                </a:path>
                <a:path w="464184" h="459104">
                  <a:moveTo>
                    <a:pt x="336354" y="422751"/>
                  </a:moveTo>
                  <a:lnTo>
                    <a:pt x="185199" y="422751"/>
                  </a:lnTo>
                  <a:lnTo>
                    <a:pt x="194116" y="419848"/>
                  </a:lnTo>
                  <a:lnTo>
                    <a:pt x="202466" y="415188"/>
                  </a:lnTo>
                  <a:lnTo>
                    <a:pt x="216818" y="409376"/>
                  </a:lnTo>
                  <a:lnTo>
                    <a:pt x="231895" y="407438"/>
                  </a:lnTo>
                  <a:lnTo>
                    <a:pt x="246973" y="409376"/>
                  </a:lnTo>
                  <a:lnTo>
                    <a:pt x="261324" y="415188"/>
                  </a:lnTo>
                  <a:lnTo>
                    <a:pt x="269675" y="419848"/>
                  </a:lnTo>
                  <a:lnTo>
                    <a:pt x="278505" y="422665"/>
                  </a:lnTo>
                  <a:lnTo>
                    <a:pt x="336399" y="422665"/>
                  </a:lnTo>
                  <a:close/>
                </a:path>
                <a:path w="464184" h="459104">
                  <a:moveTo>
                    <a:pt x="274572" y="459087"/>
                  </a:moveTo>
                  <a:lnTo>
                    <a:pt x="251549" y="451657"/>
                  </a:lnTo>
                  <a:lnTo>
                    <a:pt x="241773" y="446186"/>
                  </a:lnTo>
                  <a:lnTo>
                    <a:pt x="236071" y="442945"/>
                  </a:lnTo>
                  <a:lnTo>
                    <a:pt x="321169" y="442945"/>
                  </a:lnTo>
                  <a:lnTo>
                    <a:pt x="318481" y="446215"/>
                  </a:lnTo>
                  <a:lnTo>
                    <a:pt x="297806" y="457000"/>
                  </a:lnTo>
                  <a:lnTo>
                    <a:pt x="274572" y="459087"/>
                  </a:lnTo>
                  <a:close/>
                </a:path>
              </a:pathLst>
            </a:custGeom>
            <a:solidFill>
              <a:srgbClr val="F6F7FA"/>
            </a:solidFill>
          </p:spPr>
          <p:txBody>
            <a:bodyPr wrap="square" lIns="0" tIns="0" rIns="0" bIns="0" rtlCol="0"/>
            <a:lstStyle/>
            <a:p>
              <a:endParaRPr/>
            </a:p>
          </p:txBody>
        </p:sp>
        <p:pic>
          <p:nvPicPr>
            <p:cNvPr id="97" name="object 97"/>
            <p:cNvPicPr/>
            <p:nvPr/>
          </p:nvPicPr>
          <p:blipFill>
            <a:blip r:embed="rId11" cstate="print"/>
            <a:stretch>
              <a:fillRect/>
            </a:stretch>
          </p:blipFill>
          <p:spPr>
            <a:xfrm>
              <a:off x="9766893" y="6229270"/>
              <a:ext cx="210383" cy="209290"/>
            </a:xfrm>
            <a:prstGeom prst="rect">
              <a:avLst/>
            </a:prstGeom>
          </p:spPr>
        </p:pic>
      </p:grpSp>
      <p:grpSp>
        <p:nvGrpSpPr>
          <p:cNvPr id="98" name="object 98"/>
          <p:cNvGrpSpPr/>
          <p:nvPr/>
        </p:nvGrpSpPr>
        <p:grpSpPr>
          <a:xfrm>
            <a:off x="10756216" y="3269053"/>
            <a:ext cx="952500" cy="1027430"/>
            <a:chOff x="10756216" y="3269053"/>
            <a:chExt cx="952500" cy="1027430"/>
          </a:xfrm>
        </p:grpSpPr>
        <p:sp>
          <p:nvSpPr>
            <p:cNvPr id="99" name="object 99"/>
            <p:cNvSpPr/>
            <p:nvPr/>
          </p:nvSpPr>
          <p:spPr>
            <a:xfrm>
              <a:off x="10756216" y="3269053"/>
              <a:ext cx="952500" cy="1027430"/>
            </a:xfrm>
            <a:custGeom>
              <a:avLst/>
              <a:gdLst/>
              <a:ahLst/>
              <a:cxnLst/>
              <a:rect l="l" t="t" r="r" b="b"/>
              <a:pathLst>
                <a:path w="952500" h="1027429">
                  <a:moveTo>
                    <a:pt x="117815" y="483124"/>
                  </a:moveTo>
                  <a:lnTo>
                    <a:pt x="53278" y="292573"/>
                  </a:lnTo>
                  <a:lnTo>
                    <a:pt x="52758" y="284331"/>
                  </a:lnTo>
                  <a:lnTo>
                    <a:pt x="55401" y="276805"/>
                  </a:lnTo>
                  <a:lnTo>
                    <a:pt x="60705" y="270797"/>
                  </a:lnTo>
                  <a:lnTo>
                    <a:pt x="68168" y="267112"/>
                  </a:lnTo>
                  <a:lnTo>
                    <a:pt x="674939" y="105317"/>
                  </a:lnTo>
                  <a:lnTo>
                    <a:pt x="654000" y="27544"/>
                  </a:lnTo>
                  <a:lnTo>
                    <a:pt x="651673" y="19674"/>
                  </a:lnTo>
                  <a:lnTo>
                    <a:pt x="654465" y="11110"/>
                  </a:lnTo>
                  <a:lnTo>
                    <a:pt x="667494" y="925"/>
                  </a:lnTo>
                  <a:lnTo>
                    <a:pt x="676335" y="0"/>
                  </a:lnTo>
                  <a:lnTo>
                    <a:pt x="683780" y="3703"/>
                  </a:lnTo>
                  <a:lnTo>
                    <a:pt x="799036" y="62495"/>
                  </a:lnTo>
                  <a:lnTo>
                    <a:pt x="706813" y="62495"/>
                  </a:lnTo>
                  <a:lnTo>
                    <a:pt x="721005" y="115038"/>
                  </a:lnTo>
                  <a:lnTo>
                    <a:pt x="722401" y="120362"/>
                  </a:lnTo>
                  <a:lnTo>
                    <a:pt x="721703" y="125917"/>
                  </a:lnTo>
                  <a:lnTo>
                    <a:pt x="716119" y="135639"/>
                  </a:lnTo>
                  <a:lnTo>
                    <a:pt x="711466" y="139111"/>
                  </a:lnTo>
                  <a:lnTo>
                    <a:pt x="99344" y="302295"/>
                  </a:lnTo>
                  <a:lnTo>
                    <a:pt x="135639" y="437240"/>
                  </a:lnTo>
                  <a:lnTo>
                    <a:pt x="314080" y="437240"/>
                  </a:lnTo>
                  <a:lnTo>
                    <a:pt x="310475" y="445804"/>
                  </a:lnTo>
                  <a:lnTo>
                    <a:pt x="264298" y="445804"/>
                  </a:lnTo>
                  <a:lnTo>
                    <a:pt x="126100" y="482607"/>
                  </a:lnTo>
                  <a:lnTo>
                    <a:pt x="117815" y="483124"/>
                  </a:lnTo>
                  <a:close/>
                </a:path>
                <a:path w="952500" h="1027429">
                  <a:moveTo>
                    <a:pt x="832860" y="344653"/>
                  </a:moveTo>
                  <a:lnTo>
                    <a:pt x="782892" y="344653"/>
                  </a:lnTo>
                  <a:lnTo>
                    <a:pt x="900384" y="161332"/>
                  </a:lnTo>
                  <a:lnTo>
                    <a:pt x="706813" y="62495"/>
                  </a:lnTo>
                  <a:lnTo>
                    <a:pt x="799036" y="62495"/>
                  </a:lnTo>
                  <a:lnTo>
                    <a:pt x="945054" y="137028"/>
                  </a:lnTo>
                  <a:lnTo>
                    <a:pt x="949010" y="141657"/>
                  </a:lnTo>
                  <a:lnTo>
                    <a:pt x="950871" y="147444"/>
                  </a:lnTo>
                  <a:lnTo>
                    <a:pt x="952499" y="153230"/>
                  </a:lnTo>
                  <a:lnTo>
                    <a:pt x="951569" y="159248"/>
                  </a:lnTo>
                  <a:lnTo>
                    <a:pt x="948312" y="164109"/>
                  </a:lnTo>
                  <a:lnTo>
                    <a:pt x="832860" y="344653"/>
                  </a:lnTo>
                  <a:close/>
                </a:path>
                <a:path w="952500" h="1027429">
                  <a:moveTo>
                    <a:pt x="775812" y="318266"/>
                  </a:moveTo>
                  <a:lnTo>
                    <a:pt x="581178" y="318266"/>
                  </a:lnTo>
                  <a:lnTo>
                    <a:pt x="742642" y="275213"/>
                  </a:lnTo>
                  <a:lnTo>
                    <a:pt x="750927" y="274696"/>
                  </a:lnTo>
                  <a:lnTo>
                    <a:pt x="758492" y="277325"/>
                  </a:lnTo>
                  <a:lnTo>
                    <a:pt x="764530" y="282602"/>
                  </a:lnTo>
                  <a:lnTo>
                    <a:pt x="768235" y="290027"/>
                  </a:lnTo>
                  <a:lnTo>
                    <a:pt x="775812" y="318266"/>
                  </a:lnTo>
                  <a:close/>
                </a:path>
                <a:path w="952500" h="1027429">
                  <a:moveTo>
                    <a:pt x="314080" y="437240"/>
                  </a:moveTo>
                  <a:lnTo>
                    <a:pt x="135639" y="437240"/>
                  </a:lnTo>
                  <a:lnTo>
                    <a:pt x="282213" y="398122"/>
                  </a:lnTo>
                  <a:lnTo>
                    <a:pt x="283842" y="397659"/>
                  </a:lnTo>
                  <a:lnTo>
                    <a:pt x="285703" y="397427"/>
                  </a:lnTo>
                  <a:lnTo>
                    <a:pt x="287332" y="397427"/>
                  </a:lnTo>
                  <a:lnTo>
                    <a:pt x="312062" y="364856"/>
                  </a:lnTo>
                  <a:lnTo>
                    <a:pt x="342617" y="337188"/>
                  </a:lnTo>
                  <a:lnTo>
                    <a:pt x="378450" y="315336"/>
                  </a:lnTo>
                  <a:lnTo>
                    <a:pt x="419016" y="300212"/>
                  </a:lnTo>
                  <a:lnTo>
                    <a:pt x="461530" y="293137"/>
                  </a:lnTo>
                  <a:lnTo>
                    <a:pt x="503325" y="294136"/>
                  </a:lnTo>
                  <a:lnTo>
                    <a:pt x="543506" y="302685"/>
                  </a:lnTo>
                  <a:lnTo>
                    <a:pt x="581178" y="318266"/>
                  </a:lnTo>
                  <a:lnTo>
                    <a:pt x="775812" y="318266"/>
                  </a:lnTo>
                  <a:lnTo>
                    <a:pt x="776557" y="321044"/>
                  </a:lnTo>
                  <a:lnTo>
                    <a:pt x="733336" y="321044"/>
                  </a:lnTo>
                  <a:lnTo>
                    <a:pt x="684212" y="334112"/>
                  </a:lnTo>
                  <a:lnTo>
                    <a:pt x="478087" y="334112"/>
                  </a:lnTo>
                  <a:lnTo>
                    <a:pt x="429718" y="340255"/>
                  </a:lnTo>
                  <a:lnTo>
                    <a:pt x="384789" y="358961"/>
                  </a:lnTo>
                  <a:lnTo>
                    <a:pt x="347616" y="387749"/>
                  </a:lnTo>
                  <a:lnTo>
                    <a:pt x="319438" y="424509"/>
                  </a:lnTo>
                  <a:lnTo>
                    <a:pt x="314080" y="437240"/>
                  </a:lnTo>
                  <a:close/>
                </a:path>
                <a:path w="952500" h="1027429">
                  <a:moveTo>
                    <a:pt x="780100" y="417797"/>
                  </a:moveTo>
                  <a:lnTo>
                    <a:pt x="771957" y="416639"/>
                  </a:lnTo>
                  <a:lnTo>
                    <a:pt x="763814" y="415250"/>
                  </a:lnTo>
                  <a:lnTo>
                    <a:pt x="757067" y="409232"/>
                  </a:lnTo>
                  <a:lnTo>
                    <a:pt x="753913" y="397427"/>
                  </a:lnTo>
                  <a:lnTo>
                    <a:pt x="733336" y="321044"/>
                  </a:lnTo>
                  <a:lnTo>
                    <a:pt x="776557" y="321044"/>
                  </a:lnTo>
                  <a:lnTo>
                    <a:pt x="782892" y="344653"/>
                  </a:lnTo>
                  <a:lnTo>
                    <a:pt x="832860" y="344653"/>
                  </a:lnTo>
                  <a:lnTo>
                    <a:pt x="792896" y="407149"/>
                  </a:lnTo>
                  <a:lnTo>
                    <a:pt x="788243" y="414093"/>
                  </a:lnTo>
                  <a:lnTo>
                    <a:pt x="780100" y="417797"/>
                  </a:lnTo>
                  <a:close/>
                </a:path>
                <a:path w="952500" h="1027429">
                  <a:moveTo>
                    <a:pt x="605531" y="695531"/>
                  </a:moveTo>
                  <a:lnTo>
                    <a:pt x="475439" y="695531"/>
                  </a:lnTo>
                  <a:lnTo>
                    <a:pt x="523712" y="689307"/>
                  </a:lnTo>
                  <a:lnTo>
                    <a:pt x="568640" y="670601"/>
                  </a:lnTo>
                  <a:lnTo>
                    <a:pt x="605814" y="641813"/>
                  </a:lnTo>
                  <a:lnTo>
                    <a:pt x="633991" y="605053"/>
                  </a:lnTo>
                  <a:lnTo>
                    <a:pt x="651932" y="562429"/>
                  </a:lnTo>
                  <a:lnTo>
                    <a:pt x="658395" y="516050"/>
                  </a:lnTo>
                  <a:lnTo>
                    <a:pt x="652139" y="468025"/>
                  </a:lnTo>
                  <a:lnTo>
                    <a:pt x="633433" y="423342"/>
                  </a:lnTo>
                  <a:lnTo>
                    <a:pt x="604556" y="386394"/>
                  </a:lnTo>
                  <a:lnTo>
                    <a:pt x="567626" y="358396"/>
                  </a:lnTo>
                  <a:lnTo>
                    <a:pt x="524763" y="340564"/>
                  </a:lnTo>
                  <a:lnTo>
                    <a:pt x="478087" y="334112"/>
                  </a:lnTo>
                  <a:lnTo>
                    <a:pt x="684212" y="334112"/>
                  </a:lnTo>
                  <a:lnTo>
                    <a:pt x="626314" y="349514"/>
                  </a:lnTo>
                  <a:lnTo>
                    <a:pt x="648227" y="371999"/>
                  </a:lnTo>
                  <a:lnTo>
                    <a:pt x="666928" y="397659"/>
                  </a:lnTo>
                  <a:lnTo>
                    <a:pt x="681933" y="426169"/>
                  </a:lnTo>
                  <a:lnTo>
                    <a:pt x="692854" y="457377"/>
                  </a:lnTo>
                  <a:lnTo>
                    <a:pt x="698866" y="488994"/>
                  </a:lnTo>
                  <a:lnTo>
                    <a:pt x="700299" y="520394"/>
                  </a:lnTo>
                  <a:lnTo>
                    <a:pt x="697369" y="551186"/>
                  </a:lnTo>
                  <a:lnTo>
                    <a:pt x="690294" y="580980"/>
                  </a:lnTo>
                  <a:lnTo>
                    <a:pt x="857737" y="580980"/>
                  </a:lnTo>
                  <a:lnTo>
                    <a:pt x="860208" y="590239"/>
                  </a:lnTo>
                  <a:lnTo>
                    <a:pt x="816860" y="590239"/>
                  </a:lnTo>
                  <a:lnTo>
                    <a:pt x="670286" y="629357"/>
                  </a:lnTo>
                  <a:lnTo>
                    <a:pt x="669588" y="629588"/>
                  </a:lnTo>
                  <a:lnTo>
                    <a:pt x="667727" y="629588"/>
                  </a:lnTo>
                  <a:lnTo>
                    <a:pt x="643003" y="663014"/>
                  </a:lnTo>
                  <a:lnTo>
                    <a:pt x="612151" y="691448"/>
                  </a:lnTo>
                  <a:lnTo>
                    <a:pt x="605531" y="695531"/>
                  </a:lnTo>
                  <a:close/>
                </a:path>
                <a:path w="952500" h="1027429">
                  <a:moveTo>
                    <a:pt x="587850" y="706435"/>
                  </a:moveTo>
                  <a:lnTo>
                    <a:pt x="219163" y="706435"/>
                  </a:lnTo>
                  <a:lnTo>
                    <a:pt x="325022" y="678196"/>
                  </a:lnTo>
                  <a:lnTo>
                    <a:pt x="303930" y="655972"/>
                  </a:lnTo>
                  <a:lnTo>
                    <a:pt x="271431" y="602843"/>
                  </a:lnTo>
                  <a:lnTo>
                    <a:pt x="254614" y="539939"/>
                  </a:lnTo>
                  <a:lnTo>
                    <a:pt x="253305" y="507721"/>
                  </a:lnTo>
                  <a:lnTo>
                    <a:pt x="256621" y="476198"/>
                  </a:lnTo>
                  <a:lnTo>
                    <a:pt x="264298" y="445804"/>
                  </a:lnTo>
                  <a:lnTo>
                    <a:pt x="310475" y="445804"/>
                  </a:lnTo>
                  <a:lnTo>
                    <a:pt x="301498" y="467133"/>
                  </a:lnTo>
                  <a:lnTo>
                    <a:pt x="295035" y="513512"/>
                  </a:lnTo>
                  <a:lnTo>
                    <a:pt x="301291" y="561537"/>
                  </a:lnTo>
                  <a:lnTo>
                    <a:pt x="320093" y="606236"/>
                  </a:lnTo>
                  <a:lnTo>
                    <a:pt x="349029" y="643219"/>
                  </a:lnTo>
                  <a:lnTo>
                    <a:pt x="385978" y="671252"/>
                  </a:lnTo>
                  <a:lnTo>
                    <a:pt x="428822" y="689101"/>
                  </a:lnTo>
                  <a:lnTo>
                    <a:pt x="475439" y="695531"/>
                  </a:lnTo>
                  <a:lnTo>
                    <a:pt x="605531" y="695531"/>
                  </a:lnTo>
                  <a:lnTo>
                    <a:pt x="587850" y="706435"/>
                  </a:lnTo>
                  <a:close/>
                </a:path>
                <a:path w="952500" h="1027429">
                  <a:moveTo>
                    <a:pt x="857737" y="580980"/>
                  </a:moveTo>
                  <a:lnTo>
                    <a:pt x="690294" y="580980"/>
                  </a:lnTo>
                  <a:lnTo>
                    <a:pt x="826399" y="544640"/>
                  </a:lnTo>
                  <a:lnTo>
                    <a:pt x="834684" y="544123"/>
                  </a:lnTo>
                  <a:lnTo>
                    <a:pt x="842249" y="546752"/>
                  </a:lnTo>
                  <a:lnTo>
                    <a:pt x="848287" y="552029"/>
                  </a:lnTo>
                  <a:lnTo>
                    <a:pt x="851991" y="559454"/>
                  </a:lnTo>
                  <a:lnTo>
                    <a:pt x="857737" y="580980"/>
                  </a:lnTo>
                  <a:close/>
                </a:path>
                <a:path w="952500" h="1027429">
                  <a:moveTo>
                    <a:pt x="288686" y="964983"/>
                  </a:moveTo>
                  <a:lnTo>
                    <a:pt x="245686" y="964983"/>
                  </a:lnTo>
                  <a:lnTo>
                    <a:pt x="231494" y="912440"/>
                  </a:lnTo>
                  <a:lnTo>
                    <a:pt x="230098" y="907117"/>
                  </a:lnTo>
                  <a:lnTo>
                    <a:pt x="230796" y="901562"/>
                  </a:lnTo>
                  <a:lnTo>
                    <a:pt x="236380" y="891840"/>
                  </a:lnTo>
                  <a:lnTo>
                    <a:pt x="241033" y="888368"/>
                  </a:lnTo>
                  <a:lnTo>
                    <a:pt x="853155" y="725184"/>
                  </a:lnTo>
                  <a:lnTo>
                    <a:pt x="816860" y="590239"/>
                  </a:lnTo>
                  <a:lnTo>
                    <a:pt x="860208" y="590239"/>
                  </a:lnTo>
                  <a:lnTo>
                    <a:pt x="898756" y="734674"/>
                  </a:lnTo>
                  <a:lnTo>
                    <a:pt x="899275" y="742917"/>
                  </a:lnTo>
                  <a:lnTo>
                    <a:pt x="896633" y="750443"/>
                  </a:lnTo>
                  <a:lnTo>
                    <a:pt x="891329" y="756450"/>
                  </a:lnTo>
                  <a:lnTo>
                    <a:pt x="883866" y="760136"/>
                  </a:lnTo>
                  <a:lnTo>
                    <a:pt x="277095" y="921931"/>
                  </a:lnTo>
                  <a:lnTo>
                    <a:pt x="288686" y="964983"/>
                  </a:lnTo>
                  <a:close/>
                </a:path>
                <a:path w="952500" h="1027429">
                  <a:moveTo>
                    <a:pt x="275699" y="1027248"/>
                  </a:moveTo>
                  <a:lnTo>
                    <a:pt x="268254" y="1023544"/>
                  </a:lnTo>
                  <a:lnTo>
                    <a:pt x="12330" y="892997"/>
                  </a:lnTo>
                  <a:lnTo>
                    <a:pt x="6979" y="890451"/>
                  </a:lnTo>
                  <a:lnTo>
                    <a:pt x="3257" y="885590"/>
                  </a:lnTo>
                  <a:lnTo>
                    <a:pt x="1628" y="880035"/>
                  </a:lnTo>
                  <a:lnTo>
                    <a:pt x="0" y="874249"/>
                  </a:lnTo>
                  <a:lnTo>
                    <a:pt x="930" y="868230"/>
                  </a:lnTo>
                  <a:lnTo>
                    <a:pt x="4187" y="863370"/>
                  </a:lnTo>
                  <a:lnTo>
                    <a:pt x="159603" y="620330"/>
                  </a:lnTo>
                  <a:lnTo>
                    <a:pt x="164256" y="613386"/>
                  </a:lnTo>
                  <a:lnTo>
                    <a:pt x="172399" y="609682"/>
                  </a:lnTo>
                  <a:lnTo>
                    <a:pt x="180542" y="610840"/>
                  </a:lnTo>
                  <a:lnTo>
                    <a:pt x="188685" y="612228"/>
                  </a:lnTo>
                  <a:lnTo>
                    <a:pt x="195432" y="618247"/>
                  </a:lnTo>
                  <a:lnTo>
                    <a:pt x="198523" y="629820"/>
                  </a:lnTo>
                  <a:lnTo>
                    <a:pt x="212678" y="682363"/>
                  </a:lnTo>
                  <a:lnTo>
                    <a:pt x="169607" y="682363"/>
                  </a:lnTo>
                  <a:lnTo>
                    <a:pt x="52115" y="866147"/>
                  </a:lnTo>
                  <a:lnTo>
                    <a:pt x="245686" y="964983"/>
                  </a:lnTo>
                  <a:lnTo>
                    <a:pt x="288686" y="964983"/>
                  </a:lnTo>
                  <a:lnTo>
                    <a:pt x="298034" y="999703"/>
                  </a:lnTo>
                  <a:lnTo>
                    <a:pt x="300360" y="1007573"/>
                  </a:lnTo>
                  <a:lnTo>
                    <a:pt x="297569" y="1016137"/>
                  </a:lnTo>
                  <a:lnTo>
                    <a:pt x="284540" y="1026322"/>
                  </a:lnTo>
                  <a:lnTo>
                    <a:pt x="275699" y="1027248"/>
                  </a:lnTo>
                  <a:close/>
                </a:path>
                <a:path w="952500" h="1027429">
                  <a:moveTo>
                    <a:pt x="668890" y="629820"/>
                  </a:moveTo>
                  <a:lnTo>
                    <a:pt x="667727" y="629588"/>
                  </a:lnTo>
                  <a:lnTo>
                    <a:pt x="669588" y="629588"/>
                  </a:lnTo>
                  <a:lnTo>
                    <a:pt x="668890" y="629820"/>
                  </a:lnTo>
                  <a:close/>
                </a:path>
                <a:path w="952500" h="1027429">
                  <a:moveTo>
                    <a:pt x="201572" y="752320"/>
                  </a:moveTo>
                  <a:lnTo>
                    <a:pt x="194007" y="749691"/>
                  </a:lnTo>
                  <a:lnTo>
                    <a:pt x="187969" y="744414"/>
                  </a:lnTo>
                  <a:lnTo>
                    <a:pt x="184264" y="736989"/>
                  </a:lnTo>
                  <a:lnTo>
                    <a:pt x="169607" y="682363"/>
                  </a:lnTo>
                  <a:lnTo>
                    <a:pt x="212678" y="682363"/>
                  </a:lnTo>
                  <a:lnTo>
                    <a:pt x="219163" y="706435"/>
                  </a:lnTo>
                  <a:lnTo>
                    <a:pt x="587850" y="706435"/>
                  </a:lnTo>
                  <a:lnTo>
                    <a:pt x="582971" y="709444"/>
                  </a:lnTo>
                  <a:lnTo>
                    <a:pt x="368994" y="709444"/>
                  </a:lnTo>
                  <a:lnTo>
                    <a:pt x="209857" y="751803"/>
                  </a:lnTo>
                  <a:lnTo>
                    <a:pt x="201572" y="752320"/>
                  </a:lnTo>
                  <a:close/>
                </a:path>
                <a:path w="952500" h="1027429">
                  <a:moveTo>
                    <a:pt x="490998" y="736526"/>
                  </a:moveTo>
                  <a:lnTo>
                    <a:pt x="448302" y="735195"/>
                  </a:lnTo>
                  <a:lnTo>
                    <a:pt x="407307" y="725965"/>
                  </a:lnTo>
                  <a:lnTo>
                    <a:pt x="368994" y="709444"/>
                  </a:lnTo>
                  <a:lnTo>
                    <a:pt x="582971" y="709444"/>
                  </a:lnTo>
                  <a:lnTo>
                    <a:pt x="575758" y="713893"/>
                  </a:lnTo>
                  <a:lnTo>
                    <a:pt x="534414" y="729350"/>
                  </a:lnTo>
                  <a:lnTo>
                    <a:pt x="490998" y="736526"/>
                  </a:lnTo>
                  <a:close/>
                </a:path>
              </a:pathLst>
            </a:custGeom>
            <a:solidFill>
              <a:srgbClr val="F6F7FA"/>
            </a:solidFill>
          </p:spPr>
          <p:txBody>
            <a:bodyPr wrap="square" lIns="0" tIns="0" rIns="0" bIns="0" rtlCol="0"/>
            <a:lstStyle/>
            <a:p>
              <a:endParaRPr/>
            </a:p>
          </p:txBody>
        </p:sp>
        <p:pic>
          <p:nvPicPr>
            <p:cNvPr id="100" name="object 100"/>
            <p:cNvPicPr/>
            <p:nvPr/>
          </p:nvPicPr>
          <p:blipFill>
            <a:blip r:embed="rId12" cstate="print"/>
            <a:stretch>
              <a:fillRect/>
            </a:stretch>
          </p:blipFill>
          <p:spPr>
            <a:xfrm>
              <a:off x="11176395" y="3657222"/>
              <a:ext cx="114932" cy="250678"/>
            </a:xfrm>
            <a:prstGeom prst="rect">
              <a:avLst/>
            </a:prstGeom>
          </p:spPr>
        </p:pic>
      </p:grpSp>
      <p:sp>
        <p:nvSpPr>
          <p:cNvPr id="101" name="object 101"/>
          <p:cNvSpPr txBox="1"/>
          <p:nvPr/>
        </p:nvSpPr>
        <p:spPr>
          <a:xfrm>
            <a:off x="247466" y="1129086"/>
            <a:ext cx="2094230" cy="1640205"/>
          </a:xfrm>
          <a:prstGeom prst="rect">
            <a:avLst/>
          </a:prstGeom>
        </p:spPr>
        <p:txBody>
          <a:bodyPr vert="horz" wrap="square" lIns="0" tIns="12700" rIns="0" bIns="0" rtlCol="0">
            <a:spAutoFit/>
          </a:bodyPr>
          <a:lstStyle/>
          <a:p>
            <a:pPr marL="12700">
              <a:lnSpc>
                <a:spcPct val="100000"/>
              </a:lnSpc>
              <a:spcBef>
                <a:spcPts val="100"/>
              </a:spcBef>
            </a:pPr>
            <a:r>
              <a:rPr sz="1550" b="1" spc="25" dirty="0">
                <a:solidFill>
                  <a:srgbClr val="AB5329"/>
                </a:solidFill>
                <a:latin typeface="Tahoma"/>
                <a:cs typeface="Tahoma"/>
              </a:rPr>
              <a:t>Uniqueness</a:t>
            </a:r>
            <a:endParaRPr sz="1550">
              <a:latin typeface="Tahoma"/>
              <a:cs typeface="Tahoma"/>
            </a:endParaRPr>
          </a:p>
          <a:p>
            <a:pPr marL="13335" marR="5080">
              <a:lnSpc>
                <a:spcPct val="114599"/>
              </a:lnSpc>
              <a:spcBef>
                <a:spcPts val="950"/>
              </a:spcBef>
            </a:pPr>
            <a:r>
              <a:rPr sz="1200" spc="-5" dirty="0">
                <a:latin typeface="Lucida Sans Unicode"/>
                <a:cs typeface="Lucida Sans Unicode"/>
              </a:rPr>
              <a:t>A </a:t>
            </a:r>
            <a:r>
              <a:rPr sz="1200" spc="70" dirty="0">
                <a:latin typeface="Lucida Sans Unicode"/>
                <a:cs typeface="Lucida Sans Unicode"/>
              </a:rPr>
              <a:t>percentage </a:t>
            </a:r>
            <a:r>
              <a:rPr sz="1200" spc="50" dirty="0">
                <a:latin typeface="Lucida Sans Unicode"/>
                <a:cs typeface="Lucida Sans Unicode"/>
              </a:rPr>
              <a:t>of </a:t>
            </a:r>
            <a:r>
              <a:rPr sz="1200" spc="65" dirty="0">
                <a:latin typeface="Lucida Sans Unicode"/>
                <a:cs typeface="Lucida Sans Unicode"/>
              </a:rPr>
              <a:t>the </a:t>
            </a:r>
            <a:r>
              <a:rPr sz="1200" spc="70" dirty="0">
                <a:latin typeface="Lucida Sans Unicode"/>
                <a:cs typeface="Lucida Sans Unicode"/>
              </a:rPr>
              <a:t> </a:t>
            </a:r>
            <a:r>
              <a:rPr sz="1200" spc="55" dirty="0">
                <a:latin typeface="Lucida Sans Unicode"/>
                <a:cs typeface="Lucida Sans Unicode"/>
              </a:rPr>
              <a:t>revenue </a:t>
            </a:r>
            <a:r>
              <a:rPr sz="1200" spc="50" dirty="0">
                <a:latin typeface="Lucida Sans Unicode"/>
                <a:cs typeface="Lucida Sans Unicode"/>
              </a:rPr>
              <a:t>from </a:t>
            </a:r>
            <a:r>
              <a:rPr sz="1200" spc="65" dirty="0">
                <a:latin typeface="Lucida Sans Unicode"/>
                <a:cs typeface="Lucida Sans Unicode"/>
              </a:rPr>
              <a:t>these </a:t>
            </a:r>
            <a:r>
              <a:rPr sz="1200" spc="40" dirty="0">
                <a:latin typeface="Lucida Sans Unicode"/>
                <a:cs typeface="Lucida Sans Unicode"/>
              </a:rPr>
              <a:t>sales </a:t>
            </a:r>
            <a:r>
              <a:rPr sz="1200" spc="-365" dirty="0">
                <a:latin typeface="Lucida Sans Unicode"/>
                <a:cs typeface="Lucida Sans Unicode"/>
              </a:rPr>
              <a:t> </a:t>
            </a:r>
            <a:r>
              <a:rPr sz="1200" spc="80" dirty="0">
                <a:latin typeface="Lucida Sans Unicode"/>
                <a:cs typeface="Lucida Sans Unicode"/>
              </a:rPr>
              <a:t>can </a:t>
            </a:r>
            <a:r>
              <a:rPr sz="1200" spc="75" dirty="0">
                <a:latin typeface="Lucida Sans Unicode"/>
                <a:cs typeface="Lucida Sans Unicode"/>
              </a:rPr>
              <a:t>be </a:t>
            </a:r>
            <a:r>
              <a:rPr sz="1200" spc="65" dirty="0">
                <a:latin typeface="Lucida Sans Unicode"/>
                <a:cs typeface="Lucida Sans Unicode"/>
              </a:rPr>
              <a:t>set </a:t>
            </a:r>
            <a:r>
              <a:rPr sz="1200" spc="45" dirty="0">
                <a:latin typeface="Lucida Sans Unicode"/>
                <a:cs typeface="Lucida Sans Unicode"/>
              </a:rPr>
              <a:t>aside </a:t>
            </a:r>
            <a:r>
              <a:rPr sz="1200" spc="40" dirty="0">
                <a:latin typeface="Lucida Sans Unicode"/>
                <a:cs typeface="Lucida Sans Unicode"/>
              </a:rPr>
              <a:t>for </a:t>
            </a:r>
            <a:r>
              <a:rPr sz="1200" spc="55" dirty="0">
                <a:latin typeface="Lucida Sans Unicode"/>
                <a:cs typeface="Lucida Sans Unicode"/>
              </a:rPr>
              <a:t>an </a:t>
            </a:r>
            <a:r>
              <a:rPr sz="1200" spc="60" dirty="0">
                <a:latin typeface="Lucida Sans Unicode"/>
                <a:cs typeface="Lucida Sans Unicode"/>
              </a:rPr>
              <a:t> </a:t>
            </a:r>
            <a:r>
              <a:rPr sz="1200" spc="-25" dirty="0">
                <a:latin typeface="Lucida Sans Unicode"/>
                <a:cs typeface="Lucida Sans Unicode"/>
              </a:rPr>
              <a:t>i</a:t>
            </a:r>
            <a:r>
              <a:rPr sz="1200" spc="80" dirty="0">
                <a:latin typeface="Lucida Sans Unicode"/>
                <a:cs typeface="Lucida Sans Unicode"/>
              </a:rPr>
              <a:t>m</a:t>
            </a:r>
            <a:r>
              <a:rPr sz="1200" spc="65" dirty="0">
                <a:latin typeface="Lucida Sans Unicode"/>
                <a:cs typeface="Lucida Sans Unicode"/>
              </a:rPr>
              <a:t>p</a:t>
            </a:r>
            <a:r>
              <a:rPr sz="1200" spc="70" dirty="0">
                <a:latin typeface="Lucida Sans Unicode"/>
                <a:cs typeface="Lucida Sans Unicode"/>
              </a:rPr>
              <a:t>a</a:t>
            </a:r>
            <a:r>
              <a:rPr sz="1200" spc="135" dirty="0">
                <a:latin typeface="Lucida Sans Unicode"/>
                <a:cs typeface="Lucida Sans Unicode"/>
              </a:rPr>
              <a:t>c</a:t>
            </a:r>
            <a:r>
              <a:rPr sz="1200" spc="80" dirty="0">
                <a:latin typeface="Lucida Sans Unicode"/>
                <a:cs typeface="Lucida Sans Unicode"/>
              </a:rPr>
              <a:t>t</a:t>
            </a:r>
            <a:r>
              <a:rPr sz="1200" spc="-85" dirty="0">
                <a:latin typeface="Lucida Sans Unicode"/>
                <a:cs typeface="Lucida Sans Unicode"/>
              </a:rPr>
              <a:t> </a:t>
            </a:r>
            <a:r>
              <a:rPr sz="1200" spc="65" dirty="0">
                <a:latin typeface="Lucida Sans Unicode"/>
                <a:cs typeface="Lucida Sans Unicode"/>
              </a:rPr>
              <a:t>p</a:t>
            </a:r>
            <a:r>
              <a:rPr sz="1200" spc="25" dirty="0">
                <a:latin typeface="Lucida Sans Unicode"/>
                <a:cs typeface="Lucida Sans Unicode"/>
              </a:rPr>
              <a:t>r</a:t>
            </a:r>
            <a:r>
              <a:rPr sz="1200" spc="35" dirty="0">
                <a:latin typeface="Lucida Sans Unicode"/>
                <a:cs typeface="Lucida Sans Unicode"/>
              </a:rPr>
              <a:t>o</a:t>
            </a:r>
            <a:r>
              <a:rPr sz="1200" spc="-45" dirty="0">
                <a:latin typeface="Lucida Sans Unicode"/>
                <a:cs typeface="Lucida Sans Unicode"/>
              </a:rPr>
              <a:t>j</a:t>
            </a:r>
            <a:r>
              <a:rPr sz="1200" spc="85" dirty="0">
                <a:latin typeface="Lucida Sans Unicode"/>
                <a:cs typeface="Lucida Sans Unicode"/>
              </a:rPr>
              <a:t>e</a:t>
            </a:r>
            <a:r>
              <a:rPr sz="1200" spc="135" dirty="0">
                <a:latin typeface="Lucida Sans Unicode"/>
                <a:cs typeface="Lucida Sans Unicode"/>
              </a:rPr>
              <a:t>c</a:t>
            </a:r>
            <a:r>
              <a:rPr sz="1200" spc="80" dirty="0">
                <a:latin typeface="Lucida Sans Unicode"/>
                <a:cs typeface="Lucida Sans Unicode"/>
              </a:rPr>
              <a:t>t</a:t>
            </a:r>
            <a:r>
              <a:rPr sz="1200" spc="-85" dirty="0">
                <a:latin typeface="Lucida Sans Unicode"/>
                <a:cs typeface="Lucida Sans Unicode"/>
              </a:rPr>
              <a:t> </a:t>
            </a:r>
            <a:r>
              <a:rPr sz="1200" spc="75" dirty="0">
                <a:latin typeface="Lucida Sans Unicode"/>
                <a:cs typeface="Lucida Sans Unicode"/>
              </a:rPr>
              <a:t>t</a:t>
            </a:r>
            <a:r>
              <a:rPr sz="1200" spc="35" dirty="0">
                <a:latin typeface="Lucida Sans Unicode"/>
                <a:cs typeface="Lucida Sans Unicode"/>
              </a:rPr>
              <a:t>h</a:t>
            </a:r>
            <a:r>
              <a:rPr sz="1200" spc="70" dirty="0">
                <a:latin typeface="Lucida Sans Unicode"/>
                <a:cs typeface="Lucida Sans Unicode"/>
              </a:rPr>
              <a:t>a</a:t>
            </a:r>
            <a:r>
              <a:rPr sz="1200" spc="80" dirty="0">
                <a:latin typeface="Lucida Sans Unicode"/>
                <a:cs typeface="Lucida Sans Unicode"/>
              </a:rPr>
              <a:t>t</a:t>
            </a:r>
            <a:r>
              <a:rPr sz="1200" spc="-85" dirty="0">
                <a:latin typeface="Lucida Sans Unicode"/>
                <a:cs typeface="Lucida Sans Unicode"/>
              </a:rPr>
              <a:t> </a:t>
            </a:r>
            <a:r>
              <a:rPr sz="1200" spc="80" dirty="0">
                <a:latin typeface="Lucida Sans Unicode"/>
                <a:cs typeface="Lucida Sans Unicode"/>
              </a:rPr>
              <a:t>m</a:t>
            </a:r>
            <a:r>
              <a:rPr sz="1200" spc="85" dirty="0">
                <a:latin typeface="Lucida Sans Unicode"/>
                <a:cs typeface="Lucida Sans Unicode"/>
              </a:rPr>
              <a:t>ee</a:t>
            </a:r>
            <a:r>
              <a:rPr sz="1200" spc="75" dirty="0">
                <a:latin typeface="Lucida Sans Unicode"/>
                <a:cs typeface="Lucida Sans Unicode"/>
              </a:rPr>
              <a:t>t</a:t>
            </a:r>
            <a:r>
              <a:rPr sz="1200" spc="30" dirty="0">
                <a:latin typeface="Lucida Sans Unicode"/>
                <a:cs typeface="Lucida Sans Unicode"/>
              </a:rPr>
              <a:t>s  </a:t>
            </a:r>
            <a:r>
              <a:rPr sz="1200" spc="75" dirty="0">
                <a:latin typeface="Lucida Sans Unicode"/>
                <a:cs typeface="Lucida Sans Unicode"/>
              </a:rPr>
              <a:t>a </a:t>
            </a:r>
            <a:r>
              <a:rPr sz="1200" spc="70" dirty="0">
                <a:latin typeface="Lucida Sans Unicode"/>
                <a:cs typeface="Lucida Sans Unicode"/>
              </a:rPr>
              <a:t>need </a:t>
            </a:r>
            <a:r>
              <a:rPr sz="1200" spc="5" dirty="0">
                <a:latin typeface="Lucida Sans Unicode"/>
                <a:cs typeface="Lucida Sans Unicode"/>
              </a:rPr>
              <a:t>in </a:t>
            </a:r>
            <a:r>
              <a:rPr sz="1200" spc="60" dirty="0">
                <a:latin typeface="Lucida Sans Unicode"/>
                <a:cs typeface="Lucida Sans Unicode"/>
              </a:rPr>
              <a:t>specific </a:t>
            </a:r>
            <a:r>
              <a:rPr sz="1200" spc="65" dirty="0">
                <a:latin typeface="Lucida Sans Unicode"/>
                <a:cs typeface="Lucida Sans Unicode"/>
              </a:rPr>
              <a:t> </a:t>
            </a:r>
            <a:r>
              <a:rPr sz="1200" spc="50" dirty="0">
                <a:latin typeface="Lucida Sans Unicode"/>
                <a:cs typeface="Lucida Sans Unicode"/>
              </a:rPr>
              <a:t>communities</a:t>
            </a:r>
            <a:r>
              <a:rPr sz="1200" spc="-95" dirty="0">
                <a:latin typeface="Lucida Sans Unicode"/>
                <a:cs typeface="Lucida Sans Unicode"/>
              </a:rPr>
              <a:t> </a:t>
            </a:r>
            <a:r>
              <a:rPr sz="1200" spc="50" dirty="0">
                <a:latin typeface="Lucida Sans Unicode"/>
                <a:cs typeface="Lucida Sans Unicode"/>
              </a:rPr>
              <a:t>over</a:t>
            </a:r>
            <a:r>
              <a:rPr sz="1200" spc="-90" dirty="0">
                <a:latin typeface="Lucida Sans Unicode"/>
                <a:cs typeface="Lucida Sans Unicode"/>
              </a:rPr>
              <a:t> </a:t>
            </a:r>
            <a:r>
              <a:rPr sz="1200" spc="55" dirty="0">
                <a:latin typeface="Lucida Sans Unicode"/>
                <a:cs typeface="Lucida Sans Unicode"/>
              </a:rPr>
              <a:t>time</a:t>
            </a:r>
            <a:endParaRPr sz="1200">
              <a:latin typeface="Lucida Sans Unicode"/>
              <a:cs typeface="Lucida Sans Unicode"/>
            </a:endParaRPr>
          </a:p>
        </p:txBody>
      </p:sp>
      <p:sp>
        <p:nvSpPr>
          <p:cNvPr id="102" name="object 102"/>
          <p:cNvSpPr txBox="1"/>
          <p:nvPr/>
        </p:nvSpPr>
        <p:spPr>
          <a:xfrm>
            <a:off x="2033148" y="7629112"/>
            <a:ext cx="2016760" cy="1424305"/>
          </a:xfrm>
          <a:prstGeom prst="rect">
            <a:avLst/>
          </a:prstGeom>
        </p:spPr>
        <p:txBody>
          <a:bodyPr vert="horz" wrap="square" lIns="0" tIns="12700" rIns="0" bIns="0" rtlCol="0">
            <a:spAutoFit/>
          </a:bodyPr>
          <a:lstStyle/>
          <a:p>
            <a:pPr marL="12700">
              <a:lnSpc>
                <a:spcPct val="100000"/>
              </a:lnSpc>
              <a:spcBef>
                <a:spcPts val="100"/>
              </a:spcBef>
            </a:pPr>
            <a:r>
              <a:rPr sz="1550" b="1" spc="30" dirty="0">
                <a:solidFill>
                  <a:srgbClr val="AB5329"/>
                </a:solidFill>
                <a:latin typeface="Tahoma"/>
                <a:cs typeface="Tahoma"/>
              </a:rPr>
              <a:t>Guidelines</a:t>
            </a:r>
            <a:endParaRPr sz="1550">
              <a:latin typeface="Tahoma"/>
              <a:cs typeface="Tahoma"/>
            </a:endParaRPr>
          </a:p>
          <a:p>
            <a:pPr marL="13335" marR="5080">
              <a:lnSpc>
                <a:spcPct val="113599"/>
              </a:lnSpc>
              <a:spcBef>
                <a:spcPts val="969"/>
              </a:spcBef>
            </a:pPr>
            <a:r>
              <a:rPr sz="1200" spc="40" dirty="0">
                <a:latin typeface="Lucida Sans Unicode"/>
                <a:cs typeface="Lucida Sans Unicode"/>
              </a:rPr>
              <a:t>It </a:t>
            </a:r>
            <a:r>
              <a:rPr sz="1200" spc="45" dirty="0">
                <a:latin typeface="Lucida Sans Unicode"/>
                <a:cs typeface="Lucida Sans Unicode"/>
              </a:rPr>
              <a:t>doesn’t </a:t>
            </a:r>
            <a:r>
              <a:rPr sz="1200" spc="70" dirty="0">
                <a:latin typeface="Lucida Sans Unicode"/>
                <a:cs typeface="Lucida Sans Unicode"/>
              </a:rPr>
              <a:t>need </a:t>
            </a:r>
            <a:r>
              <a:rPr sz="1200" spc="60" dirty="0">
                <a:latin typeface="Lucida Sans Unicode"/>
                <a:cs typeface="Lucida Sans Unicode"/>
              </a:rPr>
              <a:t>to </a:t>
            </a:r>
            <a:r>
              <a:rPr sz="1200" spc="80" dirty="0">
                <a:latin typeface="Lucida Sans Unicode"/>
                <a:cs typeface="Lucida Sans Unicode"/>
              </a:rPr>
              <a:t>be </a:t>
            </a:r>
            <a:r>
              <a:rPr sz="1200" spc="85" dirty="0">
                <a:latin typeface="Lucida Sans Unicode"/>
                <a:cs typeface="Lucida Sans Unicode"/>
              </a:rPr>
              <a:t> </a:t>
            </a:r>
            <a:r>
              <a:rPr sz="1200" spc="65" dirty="0">
                <a:latin typeface="Lucida Sans Unicode"/>
                <a:cs typeface="Lucida Sans Unicode"/>
              </a:rPr>
              <a:t>complicated </a:t>
            </a:r>
            <a:r>
              <a:rPr sz="1200" spc="50" dirty="0">
                <a:latin typeface="Lucida Sans Unicode"/>
                <a:cs typeface="Lucida Sans Unicode"/>
              </a:rPr>
              <a:t>with </a:t>
            </a:r>
            <a:r>
              <a:rPr sz="1200" spc="65" dirty="0">
                <a:latin typeface="Lucida Sans Unicode"/>
                <a:cs typeface="Lucida Sans Unicode"/>
              </a:rPr>
              <a:t>many </a:t>
            </a:r>
            <a:r>
              <a:rPr sz="1200" spc="70" dirty="0">
                <a:latin typeface="Lucida Sans Unicode"/>
                <a:cs typeface="Lucida Sans Unicode"/>
              </a:rPr>
              <a:t> </a:t>
            </a:r>
            <a:r>
              <a:rPr sz="1200" spc="40" dirty="0">
                <a:latin typeface="Lucida Sans Unicode"/>
                <a:cs typeface="Lucida Sans Unicode"/>
              </a:rPr>
              <a:t>o</a:t>
            </a:r>
            <a:r>
              <a:rPr sz="1200" spc="80" dirty="0">
                <a:latin typeface="Lucida Sans Unicode"/>
                <a:cs typeface="Lucida Sans Unicode"/>
              </a:rPr>
              <a:t>t</a:t>
            </a:r>
            <a:r>
              <a:rPr sz="1200" spc="40" dirty="0">
                <a:latin typeface="Lucida Sans Unicode"/>
                <a:cs typeface="Lucida Sans Unicode"/>
              </a:rPr>
              <a:t>h</a:t>
            </a:r>
            <a:r>
              <a:rPr sz="1200" spc="90" dirty="0">
                <a:latin typeface="Lucida Sans Unicode"/>
                <a:cs typeface="Lucida Sans Unicode"/>
              </a:rPr>
              <a:t>e</a:t>
            </a:r>
            <a:r>
              <a:rPr sz="1200" spc="30" dirty="0">
                <a:latin typeface="Lucida Sans Unicode"/>
                <a:cs typeface="Lucida Sans Unicode"/>
              </a:rPr>
              <a:t>r</a:t>
            </a:r>
            <a:r>
              <a:rPr sz="1200" spc="-85" dirty="0">
                <a:latin typeface="Lucida Sans Unicode"/>
                <a:cs typeface="Lucida Sans Unicode"/>
              </a:rPr>
              <a:t> </a:t>
            </a:r>
            <a:r>
              <a:rPr sz="1200" spc="40" dirty="0">
                <a:latin typeface="Lucida Sans Unicode"/>
                <a:cs typeface="Lucida Sans Unicode"/>
              </a:rPr>
              <a:t>s</a:t>
            </a:r>
            <a:r>
              <a:rPr sz="1200" spc="-25" dirty="0">
                <a:latin typeface="Lucida Sans Unicode"/>
                <a:cs typeface="Lucida Sans Unicode"/>
              </a:rPr>
              <a:t>i</a:t>
            </a:r>
            <a:r>
              <a:rPr sz="1200" spc="70" dirty="0">
                <a:latin typeface="Lucida Sans Unicode"/>
                <a:cs typeface="Lucida Sans Unicode"/>
              </a:rPr>
              <a:t>d</a:t>
            </a:r>
            <a:r>
              <a:rPr sz="1200" spc="90" dirty="0">
                <a:latin typeface="Lucida Sans Unicode"/>
                <a:cs typeface="Lucida Sans Unicode"/>
              </a:rPr>
              <a:t>e</a:t>
            </a:r>
            <a:r>
              <a:rPr sz="1200" spc="-85" dirty="0">
                <a:latin typeface="Lucida Sans Unicode"/>
                <a:cs typeface="Lucida Sans Unicode"/>
              </a:rPr>
              <a:t> </a:t>
            </a:r>
            <a:r>
              <a:rPr sz="1200" spc="70" dirty="0">
                <a:latin typeface="Lucida Sans Unicode"/>
                <a:cs typeface="Lucida Sans Unicode"/>
              </a:rPr>
              <a:t>p</a:t>
            </a:r>
            <a:r>
              <a:rPr sz="1200" spc="30" dirty="0">
                <a:latin typeface="Lucida Sans Unicode"/>
                <a:cs typeface="Lucida Sans Unicode"/>
              </a:rPr>
              <a:t>r</a:t>
            </a:r>
            <a:r>
              <a:rPr sz="1200" spc="40" dirty="0">
                <a:latin typeface="Lucida Sans Unicode"/>
                <a:cs typeface="Lucida Sans Unicode"/>
              </a:rPr>
              <a:t>o</a:t>
            </a:r>
            <a:r>
              <a:rPr sz="1200" spc="-45" dirty="0">
                <a:latin typeface="Lucida Sans Unicode"/>
                <a:cs typeface="Lucida Sans Unicode"/>
              </a:rPr>
              <a:t>j</a:t>
            </a:r>
            <a:r>
              <a:rPr sz="1200" spc="90" dirty="0">
                <a:latin typeface="Lucida Sans Unicode"/>
                <a:cs typeface="Lucida Sans Unicode"/>
              </a:rPr>
              <a:t>e</a:t>
            </a:r>
            <a:r>
              <a:rPr sz="1200" spc="140" dirty="0">
                <a:latin typeface="Lucida Sans Unicode"/>
                <a:cs typeface="Lucida Sans Unicode"/>
              </a:rPr>
              <a:t>c</a:t>
            </a:r>
            <a:r>
              <a:rPr sz="1200" spc="80" dirty="0">
                <a:latin typeface="Lucida Sans Unicode"/>
                <a:cs typeface="Lucida Sans Unicode"/>
              </a:rPr>
              <a:t>t</a:t>
            </a:r>
            <a:r>
              <a:rPr sz="1200" spc="40" dirty="0">
                <a:latin typeface="Lucida Sans Unicode"/>
                <a:cs typeface="Lucida Sans Unicode"/>
              </a:rPr>
              <a:t>s</a:t>
            </a:r>
            <a:r>
              <a:rPr sz="1200" spc="-85" dirty="0">
                <a:latin typeface="Lucida Sans Unicode"/>
                <a:cs typeface="Lucida Sans Unicode"/>
              </a:rPr>
              <a:t> </a:t>
            </a:r>
            <a:r>
              <a:rPr sz="1200" spc="-25" dirty="0">
                <a:latin typeface="Lucida Sans Unicode"/>
                <a:cs typeface="Lucida Sans Unicode"/>
              </a:rPr>
              <a:t>i</a:t>
            </a:r>
            <a:r>
              <a:rPr sz="1200" spc="40" dirty="0">
                <a:latin typeface="Lucida Sans Unicode"/>
                <a:cs typeface="Lucida Sans Unicode"/>
              </a:rPr>
              <a:t>n</a:t>
            </a:r>
            <a:r>
              <a:rPr sz="1200" spc="-85" dirty="0">
                <a:latin typeface="Lucida Sans Unicode"/>
                <a:cs typeface="Lucida Sans Unicode"/>
              </a:rPr>
              <a:t> </a:t>
            </a:r>
            <a:r>
              <a:rPr sz="1200" spc="80" dirty="0">
                <a:latin typeface="Lucida Sans Unicode"/>
                <a:cs typeface="Lucida Sans Unicode"/>
              </a:rPr>
              <a:t>t</a:t>
            </a:r>
            <a:r>
              <a:rPr sz="1200" spc="40" dirty="0">
                <a:latin typeface="Lucida Sans Unicode"/>
                <a:cs typeface="Lucida Sans Unicode"/>
              </a:rPr>
              <a:t>h</a:t>
            </a:r>
            <a:r>
              <a:rPr sz="1200" spc="65" dirty="0">
                <a:latin typeface="Lucida Sans Unicode"/>
                <a:cs typeface="Lucida Sans Unicode"/>
              </a:rPr>
              <a:t>e  </a:t>
            </a:r>
            <a:r>
              <a:rPr sz="1200" spc="40" dirty="0">
                <a:latin typeface="Lucida Sans Unicode"/>
                <a:cs typeface="Lucida Sans Unicode"/>
              </a:rPr>
              <a:t>guise</a:t>
            </a:r>
            <a:r>
              <a:rPr sz="1200" spc="-95" dirty="0">
                <a:latin typeface="Lucida Sans Unicode"/>
                <a:cs typeface="Lucida Sans Unicode"/>
              </a:rPr>
              <a:t> </a:t>
            </a:r>
            <a:r>
              <a:rPr sz="1200" spc="50" dirty="0">
                <a:latin typeface="Lucida Sans Unicode"/>
                <a:cs typeface="Lucida Sans Unicode"/>
              </a:rPr>
              <a:t>of</a:t>
            </a:r>
            <a:r>
              <a:rPr sz="1200" spc="-90" dirty="0">
                <a:latin typeface="Lucida Sans Unicode"/>
                <a:cs typeface="Lucida Sans Unicode"/>
              </a:rPr>
              <a:t> </a:t>
            </a:r>
            <a:r>
              <a:rPr sz="1200" spc="35" dirty="0">
                <a:latin typeface="Lucida Sans Unicode"/>
                <a:cs typeface="Lucida Sans Unicode"/>
              </a:rPr>
              <a:t>trying</a:t>
            </a:r>
            <a:r>
              <a:rPr sz="1200" spc="-95" dirty="0">
                <a:latin typeface="Lucida Sans Unicode"/>
                <a:cs typeface="Lucida Sans Unicode"/>
              </a:rPr>
              <a:t> </a:t>
            </a:r>
            <a:r>
              <a:rPr sz="1200" spc="60" dirty="0">
                <a:latin typeface="Lucida Sans Unicode"/>
                <a:cs typeface="Lucida Sans Unicode"/>
              </a:rPr>
              <a:t>to</a:t>
            </a:r>
            <a:r>
              <a:rPr sz="1200" spc="-90" dirty="0">
                <a:latin typeface="Lucida Sans Unicode"/>
                <a:cs typeface="Lucida Sans Unicode"/>
              </a:rPr>
              <a:t> </a:t>
            </a:r>
            <a:r>
              <a:rPr sz="1200" spc="50" dirty="0">
                <a:latin typeface="Lucida Sans Unicode"/>
                <a:cs typeface="Lucida Sans Unicode"/>
              </a:rPr>
              <a:t>support </a:t>
            </a:r>
            <a:r>
              <a:rPr sz="1200" spc="-365" dirty="0">
                <a:latin typeface="Lucida Sans Unicode"/>
                <a:cs typeface="Lucida Sans Unicode"/>
              </a:rPr>
              <a:t> </a:t>
            </a:r>
            <a:r>
              <a:rPr sz="1200" spc="60" dirty="0">
                <a:latin typeface="Lucida Sans Unicode"/>
                <a:cs typeface="Lucida Sans Unicode"/>
              </a:rPr>
              <a:t>employment</a:t>
            </a:r>
            <a:endParaRPr sz="1200">
              <a:latin typeface="Lucida Sans Unicode"/>
              <a:cs typeface="Lucida Sans Unicode"/>
            </a:endParaRPr>
          </a:p>
        </p:txBody>
      </p:sp>
      <p:sp>
        <p:nvSpPr>
          <p:cNvPr id="103" name="object 103"/>
          <p:cNvSpPr txBox="1"/>
          <p:nvPr/>
        </p:nvSpPr>
        <p:spPr>
          <a:xfrm>
            <a:off x="5431927" y="7636883"/>
            <a:ext cx="2121535" cy="1831975"/>
          </a:xfrm>
          <a:prstGeom prst="rect">
            <a:avLst/>
          </a:prstGeom>
        </p:spPr>
        <p:txBody>
          <a:bodyPr vert="horz" wrap="square" lIns="0" tIns="12700" rIns="0" bIns="0" rtlCol="0">
            <a:spAutoFit/>
          </a:bodyPr>
          <a:lstStyle/>
          <a:p>
            <a:pPr marL="12700">
              <a:lnSpc>
                <a:spcPct val="100000"/>
              </a:lnSpc>
              <a:spcBef>
                <a:spcPts val="100"/>
              </a:spcBef>
            </a:pPr>
            <a:r>
              <a:rPr sz="1550" b="1" spc="15" dirty="0">
                <a:solidFill>
                  <a:srgbClr val="AB5329"/>
                </a:solidFill>
                <a:latin typeface="Tahoma"/>
                <a:cs typeface="Tahoma"/>
              </a:rPr>
              <a:t>Personal</a:t>
            </a:r>
            <a:r>
              <a:rPr sz="1550" b="1" spc="-100" dirty="0">
                <a:solidFill>
                  <a:srgbClr val="AB5329"/>
                </a:solidFill>
                <a:latin typeface="Tahoma"/>
                <a:cs typeface="Tahoma"/>
              </a:rPr>
              <a:t> </a:t>
            </a:r>
            <a:r>
              <a:rPr sz="1550" b="1" spc="5" dirty="0">
                <a:solidFill>
                  <a:srgbClr val="AB5329"/>
                </a:solidFill>
                <a:latin typeface="Tahoma"/>
                <a:cs typeface="Tahoma"/>
              </a:rPr>
              <a:t>Welfare</a:t>
            </a:r>
            <a:endParaRPr sz="1550">
              <a:latin typeface="Tahoma"/>
              <a:cs typeface="Tahoma"/>
            </a:endParaRPr>
          </a:p>
          <a:p>
            <a:pPr marL="13335" marR="230504">
              <a:lnSpc>
                <a:spcPct val="113599"/>
              </a:lnSpc>
              <a:spcBef>
                <a:spcPts val="910"/>
              </a:spcBef>
            </a:pPr>
            <a:r>
              <a:rPr sz="1200" spc="-10" dirty="0">
                <a:latin typeface="Lucida Sans Unicode"/>
                <a:cs typeface="Lucida Sans Unicode"/>
              </a:rPr>
              <a:t>T</a:t>
            </a:r>
            <a:r>
              <a:rPr sz="1200" spc="40" dirty="0">
                <a:latin typeface="Lucida Sans Unicode"/>
                <a:cs typeface="Lucida Sans Unicode"/>
              </a:rPr>
              <a:t>h</a:t>
            </a:r>
            <a:r>
              <a:rPr sz="1200" spc="-25" dirty="0">
                <a:latin typeface="Lucida Sans Unicode"/>
                <a:cs typeface="Lucida Sans Unicode"/>
              </a:rPr>
              <a:t>i</a:t>
            </a:r>
            <a:r>
              <a:rPr sz="1200" spc="40" dirty="0">
                <a:latin typeface="Lucida Sans Unicode"/>
                <a:cs typeface="Lucida Sans Unicode"/>
              </a:rPr>
              <a:t>s</a:t>
            </a:r>
            <a:r>
              <a:rPr sz="1200" spc="-85" dirty="0">
                <a:latin typeface="Lucida Sans Unicode"/>
                <a:cs typeface="Lucida Sans Unicode"/>
              </a:rPr>
              <a:t> </a:t>
            </a:r>
            <a:r>
              <a:rPr sz="1200" spc="110" dirty="0">
                <a:latin typeface="Lucida Sans Unicode"/>
                <a:cs typeface="Lucida Sans Unicode"/>
              </a:rPr>
              <a:t>w</a:t>
            </a:r>
            <a:r>
              <a:rPr sz="1200" spc="40" dirty="0">
                <a:latin typeface="Lucida Sans Unicode"/>
                <a:cs typeface="Lucida Sans Unicode"/>
              </a:rPr>
              <a:t>o</a:t>
            </a:r>
            <a:r>
              <a:rPr sz="1200" spc="30" dirty="0">
                <a:latin typeface="Lucida Sans Unicode"/>
                <a:cs typeface="Lucida Sans Unicode"/>
              </a:rPr>
              <a:t>u</a:t>
            </a:r>
            <a:r>
              <a:rPr sz="1200" spc="-25" dirty="0">
                <a:latin typeface="Lucida Sans Unicode"/>
                <a:cs typeface="Lucida Sans Unicode"/>
              </a:rPr>
              <a:t>l</a:t>
            </a:r>
            <a:r>
              <a:rPr sz="1200" spc="70" dirty="0">
                <a:latin typeface="Lucida Sans Unicode"/>
                <a:cs typeface="Lucida Sans Unicode"/>
              </a:rPr>
              <a:t>d</a:t>
            </a:r>
            <a:r>
              <a:rPr sz="1200" spc="-85" dirty="0">
                <a:latin typeface="Lucida Sans Unicode"/>
                <a:cs typeface="Lucida Sans Unicode"/>
              </a:rPr>
              <a:t> </a:t>
            </a:r>
            <a:r>
              <a:rPr sz="1200" spc="70" dirty="0">
                <a:latin typeface="Lucida Sans Unicode"/>
                <a:cs typeface="Lucida Sans Unicode"/>
              </a:rPr>
              <a:t>b</a:t>
            </a:r>
            <a:r>
              <a:rPr sz="1200" spc="90" dirty="0">
                <a:latin typeface="Lucida Sans Unicode"/>
                <a:cs typeface="Lucida Sans Unicode"/>
              </a:rPr>
              <a:t>e</a:t>
            </a:r>
            <a:r>
              <a:rPr sz="1200" spc="-85" dirty="0">
                <a:latin typeface="Lucida Sans Unicode"/>
                <a:cs typeface="Lucida Sans Unicode"/>
              </a:rPr>
              <a:t> </a:t>
            </a:r>
            <a:r>
              <a:rPr sz="1200" spc="75" dirty="0">
                <a:latin typeface="Lucida Sans Unicode"/>
                <a:cs typeface="Lucida Sans Unicode"/>
              </a:rPr>
              <a:t>a</a:t>
            </a:r>
            <a:r>
              <a:rPr sz="1200" spc="40" dirty="0">
                <a:latin typeface="Lucida Sans Unicode"/>
                <a:cs typeface="Lucida Sans Unicode"/>
              </a:rPr>
              <a:t>n</a:t>
            </a:r>
            <a:r>
              <a:rPr sz="1200" spc="-85" dirty="0">
                <a:latin typeface="Lucida Sans Unicode"/>
                <a:cs typeface="Lucida Sans Unicode"/>
              </a:rPr>
              <a:t> </a:t>
            </a:r>
            <a:r>
              <a:rPr sz="1200" spc="75" dirty="0">
                <a:latin typeface="Lucida Sans Unicode"/>
                <a:cs typeface="Lucida Sans Unicode"/>
              </a:rPr>
              <a:t>a</a:t>
            </a:r>
            <a:r>
              <a:rPr sz="1200" spc="40" dirty="0">
                <a:latin typeface="Lucida Sans Unicode"/>
                <a:cs typeface="Lucida Sans Unicode"/>
              </a:rPr>
              <a:t>nn</a:t>
            </a:r>
            <a:r>
              <a:rPr sz="1200" spc="30" dirty="0">
                <a:latin typeface="Lucida Sans Unicode"/>
                <a:cs typeface="Lucida Sans Unicode"/>
              </a:rPr>
              <a:t>u</a:t>
            </a:r>
            <a:r>
              <a:rPr sz="1200" spc="75" dirty="0">
                <a:latin typeface="Lucida Sans Unicode"/>
                <a:cs typeface="Lucida Sans Unicode"/>
              </a:rPr>
              <a:t>a</a:t>
            </a:r>
            <a:r>
              <a:rPr sz="1200" spc="-30" dirty="0">
                <a:latin typeface="Lucida Sans Unicode"/>
                <a:cs typeface="Lucida Sans Unicode"/>
              </a:rPr>
              <a:t>l  </a:t>
            </a:r>
            <a:r>
              <a:rPr sz="1200" spc="60" dirty="0">
                <a:latin typeface="Lucida Sans Unicode"/>
                <a:cs typeface="Lucida Sans Unicode"/>
              </a:rPr>
              <a:t>project and </a:t>
            </a:r>
            <a:r>
              <a:rPr sz="1200" spc="45" dirty="0">
                <a:latin typeface="Lucida Sans Unicode"/>
                <a:cs typeface="Lucida Sans Unicode"/>
              </a:rPr>
              <a:t>would </a:t>
            </a:r>
            <a:r>
              <a:rPr sz="1200" spc="80" dirty="0">
                <a:latin typeface="Lucida Sans Unicode"/>
                <a:cs typeface="Lucida Sans Unicode"/>
              </a:rPr>
              <a:t>be </a:t>
            </a:r>
            <a:r>
              <a:rPr sz="1200" spc="85" dirty="0">
                <a:latin typeface="Lucida Sans Unicode"/>
                <a:cs typeface="Lucida Sans Unicode"/>
              </a:rPr>
              <a:t> </a:t>
            </a:r>
            <a:r>
              <a:rPr sz="1200" spc="50" dirty="0">
                <a:latin typeface="Lucida Sans Unicode"/>
                <a:cs typeface="Lucida Sans Unicode"/>
              </a:rPr>
              <a:t>planned</a:t>
            </a:r>
            <a:r>
              <a:rPr sz="1200" spc="-90" dirty="0">
                <a:latin typeface="Lucida Sans Unicode"/>
                <a:cs typeface="Lucida Sans Unicode"/>
              </a:rPr>
              <a:t> </a:t>
            </a:r>
            <a:r>
              <a:rPr sz="1200" spc="45" dirty="0">
                <a:latin typeface="Lucida Sans Unicode"/>
                <a:cs typeface="Lucida Sans Unicode"/>
              </a:rPr>
              <a:t>toward.</a:t>
            </a:r>
            <a:endParaRPr sz="1200">
              <a:latin typeface="Lucida Sans Unicode"/>
              <a:cs typeface="Lucida Sans Unicode"/>
            </a:endParaRPr>
          </a:p>
          <a:p>
            <a:pPr marL="13335" marR="5080">
              <a:lnSpc>
                <a:spcPct val="113599"/>
              </a:lnSpc>
            </a:pPr>
            <a:r>
              <a:rPr sz="1200" spc="-10" dirty="0">
                <a:latin typeface="Lucida Sans Unicode"/>
                <a:cs typeface="Lucida Sans Unicode"/>
              </a:rPr>
              <a:t>T</a:t>
            </a:r>
            <a:r>
              <a:rPr sz="1200" spc="40" dirty="0">
                <a:latin typeface="Lucida Sans Unicode"/>
                <a:cs typeface="Lucida Sans Unicode"/>
              </a:rPr>
              <a:t>h</a:t>
            </a:r>
            <a:r>
              <a:rPr sz="1200" spc="90" dirty="0">
                <a:latin typeface="Lucida Sans Unicode"/>
                <a:cs typeface="Lucida Sans Unicode"/>
              </a:rPr>
              <a:t>e</a:t>
            </a:r>
            <a:r>
              <a:rPr sz="1200" spc="30" dirty="0">
                <a:latin typeface="Lucida Sans Unicode"/>
                <a:cs typeface="Lucida Sans Unicode"/>
              </a:rPr>
              <a:t>r</a:t>
            </a:r>
            <a:r>
              <a:rPr sz="1200" spc="90" dirty="0">
                <a:latin typeface="Lucida Sans Unicode"/>
                <a:cs typeface="Lucida Sans Unicode"/>
              </a:rPr>
              <a:t>e</a:t>
            </a:r>
            <a:r>
              <a:rPr sz="1200" spc="60" dirty="0">
                <a:latin typeface="Lucida Sans Unicode"/>
                <a:cs typeface="Lucida Sans Unicode"/>
              </a:rPr>
              <a:t>f</a:t>
            </a:r>
            <a:r>
              <a:rPr sz="1200" spc="40" dirty="0">
                <a:latin typeface="Lucida Sans Unicode"/>
                <a:cs typeface="Lucida Sans Unicode"/>
              </a:rPr>
              <a:t>o</a:t>
            </a:r>
            <a:r>
              <a:rPr sz="1200" spc="30" dirty="0">
                <a:latin typeface="Lucida Sans Unicode"/>
                <a:cs typeface="Lucida Sans Unicode"/>
              </a:rPr>
              <a:t>r</a:t>
            </a:r>
            <a:r>
              <a:rPr sz="1200" spc="90" dirty="0">
                <a:latin typeface="Lucida Sans Unicode"/>
                <a:cs typeface="Lucida Sans Unicode"/>
              </a:rPr>
              <a:t>e</a:t>
            </a:r>
            <a:r>
              <a:rPr sz="1200" spc="-50" dirty="0">
                <a:latin typeface="Lucida Sans Unicode"/>
                <a:cs typeface="Lucida Sans Unicode"/>
              </a:rPr>
              <a:t>,</a:t>
            </a:r>
            <a:r>
              <a:rPr sz="1200" spc="-85" dirty="0">
                <a:latin typeface="Lucida Sans Unicode"/>
                <a:cs typeface="Lucida Sans Unicode"/>
              </a:rPr>
              <a:t> </a:t>
            </a:r>
            <a:r>
              <a:rPr sz="1200" spc="75" dirty="0">
                <a:latin typeface="Lucida Sans Unicode"/>
                <a:cs typeface="Lucida Sans Unicode"/>
              </a:rPr>
              <a:t>a</a:t>
            </a:r>
            <a:r>
              <a:rPr sz="1200" spc="-25" dirty="0">
                <a:latin typeface="Lucida Sans Unicode"/>
                <a:cs typeface="Lucida Sans Unicode"/>
              </a:rPr>
              <a:t>ll</a:t>
            </a:r>
            <a:r>
              <a:rPr sz="1200" spc="-85" dirty="0">
                <a:latin typeface="Lucida Sans Unicode"/>
                <a:cs typeface="Lucida Sans Unicode"/>
              </a:rPr>
              <a:t> </a:t>
            </a:r>
            <a:r>
              <a:rPr sz="1200" spc="80" dirty="0">
                <a:latin typeface="Lucida Sans Unicode"/>
                <a:cs typeface="Lucida Sans Unicode"/>
              </a:rPr>
              <a:t>t</a:t>
            </a:r>
            <a:r>
              <a:rPr sz="1200" spc="75" dirty="0">
                <a:latin typeface="Lucida Sans Unicode"/>
                <a:cs typeface="Lucida Sans Unicode"/>
              </a:rPr>
              <a:t>a</a:t>
            </a:r>
            <a:r>
              <a:rPr sz="1200" spc="40" dirty="0">
                <a:latin typeface="Lucida Sans Unicode"/>
                <a:cs typeface="Lucida Sans Unicode"/>
              </a:rPr>
              <a:t>s</a:t>
            </a:r>
            <a:r>
              <a:rPr sz="1200" spc="-5" dirty="0">
                <a:latin typeface="Lucida Sans Unicode"/>
                <a:cs typeface="Lucida Sans Unicode"/>
              </a:rPr>
              <a:t>k</a:t>
            </a:r>
            <a:r>
              <a:rPr sz="1200" spc="40" dirty="0">
                <a:latin typeface="Lucida Sans Unicode"/>
                <a:cs typeface="Lucida Sans Unicode"/>
              </a:rPr>
              <a:t>s</a:t>
            </a:r>
            <a:r>
              <a:rPr sz="1200" spc="-85" dirty="0">
                <a:latin typeface="Lucida Sans Unicode"/>
                <a:cs typeface="Lucida Sans Unicode"/>
              </a:rPr>
              <a:t> </a:t>
            </a:r>
            <a:r>
              <a:rPr sz="1200" spc="30" dirty="0">
                <a:latin typeface="Lucida Sans Unicode"/>
                <a:cs typeface="Lucida Sans Unicode"/>
              </a:rPr>
              <a:t>r</a:t>
            </a:r>
            <a:r>
              <a:rPr sz="1200" spc="90" dirty="0">
                <a:latin typeface="Lucida Sans Unicode"/>
                <a:cs typeface="Lucida Sans Unicode"/>
              </a:rPr>
              <a:t>e</a:t>
            </a:r>
            <a:r>
              <a:rPr sz="1200" spc="-25" dirty="0">
                <a:latin typeface="Lucida Sans Unicode"/>
                <a:cs typeface="Lucida Sans Unicode"/>
              </a:rPr>
              <a:t>l</a:t>
            </a:r>
            <a:r>
              <a:rPr sz="1200" spc="75" dirty="0">
                <a:latin typeface="Lucida Sans Unicode"/>
                <a:cs typeface="Lucida Sans Unicode"/>
              </a:rPr>
              <a:t>a</a:t>
            </a:r>
            <a:r>
              <a:rPr sz="1200" spc="80" dirty="0">
                <a:latin typeface="Lucida Sans Unicode"/>
                <a:cs typeface="Lucida Sans Unicode"/>
              </a:rPr>
              <a:t>t</a:t>
            </a:r>
            <a:r>
              <a:rPr sz="1200" spc="90" dirty="0">
                <a:latin typeface="Lucida Sans Unicode"/>
                <a:cs typeface="Lucida Sans Unicode"/>
              </a:rPr>
              <a:t>e</a:t>
            </a:r>
            <a:r>
              <a:rPr sz="1200" spc="45" dirty="0">
                <a:latin typeface="Lucida Sans Unicode"/>
                <a:cs typeface="Lucida Sans Unicode"/>
              </a:rPr>
              <a:t>d  </a:t>
            </a:r>
            <a:r>
              <a:rPr sz="1200" spc="60" dirty="0">
                <a:latin typeface="Lucida Sans Unicode"/>
                <a:cs typeface="Lucida Sans Unicode"/>
              </a:rPr>
              <a:t>to</a:t>
            </a:r>
            <a:r>
              <a:rPr sz="1200" spc="-95" dirty="0">
                <a:latin typeface="Lucida Sans Unicode"/>
                <a:cs typeface="Lucida Sans Unicode"/>
              </a:rPr>
              <a:t> </a:t>
            </a:r>
            <a:r>
              <a:rPr sz="1200" spc="70" dirty="0">
                <a:latin typeface="Lucida Sans Unicode"/>
                <a:cs typeface="Lucida Sans Unicode"/>
              </a:rPr>
              <a:t>the</a:t>
            </a:r>
            <a:r>
              <a:rPr sz="1200" spc="-90" dirty="0">
                <a:latin typeface="Lucida Sans Unicode"/>
                <a:cs typeface="Lucida Sans Unicode"/>
              </a:rPr>
              <a:t> </a:t>
            </a:r>
            <a:r>
              <a:rPr sz="1200" spc="105" dirty="0">
                <a:latin typeface="Lucida Sans Unicode"/>
                <a:cs typeface="Lucida Sans Unicode"/>
              </a:rPr>
              <a:t>CSR</a:t>
            </a:r>
            <a:r>
              <a:rPr sz="1200" spc="-95" dirty="0">
                <a:latin typeface="Lucida Sans Unicode"/>
                <a:cs typeface="Lucida Sans Unicode"/>
              </a:rPr>
              <a:t> </a:t>
            </a:r>
            <a:r>
              <a:rPr sz="1200" spc="55" dirty="0">
                <a:latin typeface="Lucida Sans Unicode"/>
                <a:cs typeface="Lucida Sans Unicode"/>
              </a:rPr>
              <a:t>projects</a:t>
            </a:r>
            <a:r>
              <a:rPr sz="1200" spc="-90" dirty="0">
                <a:latin typeface="Lucida Sans Unicode"/>
                <a:cs typeface="Lucida Sans Unicode"/>
              </a:rPr>
              <a:t> </a:t>
            </a:r>
            <a:r>
              <a:rPr sz="1200" spc="45" dirty="0">
                <a:latin typeface="Lucida Sans Unicode"/>
                <a:cs typeface="Lucida Sans Unicode"/>
              </a:rPr>
              <a:t>would </a:t>
            </a:r>
            <a:r>
              <a:rPr sz="1200" spc="50" dirty="0">
                <a:latin typeface="Lucida Sans Unicode"/>
                <a:cs typeface="Lucida Sans Unicode"/>
              </a:rPr>
              <a:t> </a:t>
            </a:r>
            <a:r>
              <a:rPr sz="1200" spc="80" dirty="0">
                <a:latin typeface="Lucida Sans Unicode"/>
                <a:cs typeface="Lucida Sans Unicode"/>
              </a:rPr>
              <a:t>be </a:t>
            </a:r>
            <a:r>
              <a:rPr sz="1200" spc="55" dirty="0">
                <a:latin typeface="Lucida Sans Unicode"/>
                <a:cs typeface="Lucida Sans Unicode"/>
              </a:rPr>
              <a:t>worked </a:t>
            </a:r>
            <a:r>
              <a:rPr sz="1200" spc="40" dirty="0">
                <a:latin typeface="Lucida Sans Unicode"/>
                <a:cs typeface="Lucida Sans Unicode"/>
              </a:rPr>
              <a:t>on </a:t>
            </a:r>
            <a:r>
              <a:rPr sz="1200" spc="35" dirty="0">
                <a:latin typeface="Lucida Sans Unicode"/>
                <a:cs typeface="Lucida Sans Unicode"/>
              </a:rPr>
              <a:t>during </a:t>
            </a:r>
            <a:r>
              <a:rPr sz="1200" spc="40" dirty="0">
                <a:latin typeface="Lucida Sans Unicode"/>
                <a:cs typeface="Lucida Sans Unicode"/>
              </a:rPr>
              <a:t> regular</a:t>
            </a:r>
            <a:r>
              <a:rPr sz="1200" spc="-90" dirty="0">
                <a:latin typeface="Lucida Sans Unicode"/>
                <a:cs typeface="Lucida Sans Unicode"/>
              </a:rPr>
              <a:t> </a:t>
            </a:r>
            <a:r>
              <a:rPr sz="1200" spc="60" dirty="0">
                <a:latin typeface="Lucida Sans Unicode"/>
                <a:cs typeface="Lucida Sans Unicode"/>
              </a:rPr>
              <a:t>office</a:t>
            </a:r>
            <a:r>
              <a:rPr sz="1200" spc="-85" dirty="0">
                <a:latin typeface="Lucida Sans Unicode"/>
                <a:cs typeface="Lucida Sans Unicode"/>
              </a:rPr>
              <a:t> </a:t>
            </a:r>
            <a:r>
              <a:rPr sz="1200" spc="15" dirty="0">
                <a:latin typeface="Lucida Sans Unicode"/>
                <a:cs typeface="Lucida Sans Unicode"/>
              </a:rPr>
              <a:t>hours.</a:t>
            </a:r>
            <a:endParaRPr sz="1200">
              <a:latin typeface="Lucida Sans Unicode"/>
              <a:cs typeface="Lucida Sans Unicode"/>
            </a:endParaRPr>
          </a:p>
        </p:txBody>
      </p:sp>
      <p:sp>
        <p:nvSpPr>
          <p:cNvPr id="104" name="object 104"/>
          <p:cNvSpPr txBox="1"/>
          <p:nvPr/>
        </p:nvSpPr>
        <p:spPr>
          <a:xfrm>
            <a:off x="8811587" y="7636883"/>
            <a:ext cx="2427605" cy="1831975"/>
          </a:xfrm>
          <a:prstGeom prst="rect">
            <a:avLst/>
          </a:prstGeom>
        </p:spPr>
        <p:txBody>
          <a:bodyPr vert="horz" wrap="square" lIns="0" tIns="12700" rIns="0" bIns="0" rtlCol="0">
            <a:spAutoFit/>
          </a:bodyPr>
          <a:lstStyle/>
          <a:p>
            <a:pPr marL="12700">
              <a:lnSpc>
                <a:spcPct val="100000"/>
              </a:lnSpc>
              <a:spcBef>
                <a:spcPts val="100"/>
              </a:spcBef>
            </a:pPr>
            <a:r>
              <a:rPr sz="1550" b="1" spc="30" dirty="0">
                <a:solidFill>
                  <a:srgbClr val="AB5329"/>
                </a:solidFill>
                <a:latin typeface="Tahoma"/>
                <a:cs typeface="Tahoma"/>
              </a:rPr>
              <a:t>Brandng</a:t>
            </a:r>
            <a:endParaRPr sz="1550">
              <a:latin typeface="Tahoma"/>
              <a:cs typeface="Tahoma"/>
            </a:endParaRPr>
          </a:p>
          <a:p>
            <a:pPr marL="13335" marR="5080">
              <a:lnSpc>
                <a:spcPct val="113599"/>
              </a:lnSpc>
              <a:spcBef>
                <a:spcPts val="910"/>
              </a:spcBef>
            </a:pPr>
            <a:r>
              <a:rPr sz="1200" spc="55" dirty="0">
                <a:latin typeface="Lucida Sans Unicode"/>
                <a:cs typeface="Lucida Sans Unicode"/>
              </a:rPr>
              <a:t>Social </a:t>
            </a:r>
            <a:r>
              <a:rPr sz="1200" spc="60" dirty="0">
                <a:latin typeface="Lucida Sans Unicode"/>
                <a:cs typeface="Lucida Sans Unicode"/>
              </a:rPr>
              <a:t>media </a:t>
            </a:r>
            <a:r>
              <a:rPr sz="1200" spc="105" dirty="0">
                <a:latin typeface="Lucida Sans Unicode"/>
                <a:cs typeface="Lucida Sans Unicode"/>
              </a:rPr>
              <a:t>CSR </a:t>
            </a:r>
            <a:r>
              <a:rPr sz="1200" spc="45" dirty="0">
                <a:latin typeface="Lucida Sans Unicode"/>
                <a:cs typeface="Lucida Sans Unicode"/>
              </a:rPr>
              <a:t>reporting </a:t>
            </a:r>
            <a:r>
              <a:rPr sz="1200" spc="50" dirty="0">
                <a:latin typeface="Lucida Sans Unicode"/>
                <a:cs typeface="Lucida Sans Unicode"/>
              </a:rPr>
              <a:t> </a:t>
            </a:r>
            <a:r>
              <a:rPr sz="1200" spc="55" dirty="0">
                <a:latin typeface="Lucida Sans Unicode"/>
                <a:cs typeface="Lucida Sans Unicode"/>
              </a:rPr>
              <a:t>offers </a:t>
            </a:r>
            <a:r>
              <a:rPr sz="1200" spc="50" dirty="0">
                <a:latin typeface="Lucida Sans Unicode"/>
                <a:cs typeface="Lucida Sans Unicode"/>
              </a:rPr>
              <a:t>fresh </a:t>
            </a:r>
            <a:r>
              <a:rPr sz="1200" spc="80" dirty="0">
                <a:latin typeface="Lucida Sans Unicode"/>
                <a:cs typeface="Lucida Sans Unicode"/>
              </a:rPr>
              <a:t>chances </a:t>
            </a:r>
            <a:r>
              <a:rPr sz="1200" spc="60" dirty="0">
                <a:latin typeface="Lucida Sans Unicode"/>
                <a:cs typeface="Lucida Sans Unicode"/>
              </a:rPr>
              <a:t>to </a:t>
            </a:r>
            <a:r>
              <a:rPr sz="1200" spc="65" dirty="0">
                <a:latin typeface="Lucida Sans Unicode"/>
                <a:cs typeface="Lucida Sans Unicode"/>
              </a:rPr>
              <a:t> interact</a:t>
            </a:r>
            <a:r>
              <a:rPr sz="1200" spc="-95" dirty="0">
                <a:latin typeface="Lucida Sans Unicode"/>
                <a:cs typeface="Lucida Sans Unicode"/>
              </a:rPr>
              <a:t> </a:t>
            </a:r>
            <a:r>
              <a:rPr sz="1200" spc="50" dirty="0">
                <a:latin typeface="Lucida Sans Unicode"/>
                <a:cs typeface="Lucida Sans Unicode"/>
              </a:rPr>
              <a:t>with</a:t>
            </a:r>
            <a:r>
              <a:rPr sz="1200" spc="-95" dirty="0">
                <a:latin typeface="Lucida Sans Unicode"/>
                <a:cs typeface="Lucida Sans Unicode"/>
              </a:rPr>
              <a:t> </a:t>
            </a:r>
            <a:r>
              <a:rPr sz="1200" spc="45" dirty="0">
                <a:latin typeface="Lucida Sans Unicode"/>
                <a:cs typeface="Lucida Sans Unicode"/>
              </a:rPr>
              <a:t>stakeholders</a:t>
            </a:r>
            <a:r>
              <a:rPr sz="1200" spc="-95" dirty="0">
                <a:latin typeface="Lucida Sans Unicode"/>
                <a:cs typeface="Lucida Sans Unicode"/>
              </a:rPr>
              <a:t> </a:t>
            </a:r>
            <a:r>
              <a:rPr sz="1200" spc="60" dirty="0">
                <a:latin typeface="Lucida Sans Unicode"/>
                <a:cs typeface="Lucida Sans Unicode"/>
              </a:rPr>
              <a:t>and </a:t>
            </a:r>
            <a:r>
              <a:rPr sz="1200" spc="-365" dirty="0">
                <a:latin typeface="Lucida Sans Unicode"/>
                <a:cs typeface="Lucida Sans Unicode"/>
              </a:rPr>
              <a:t> </a:t>
            </a:r>
            <a:r>
              <a:rPr sz="1200" spc="-25" dirty="0">
                <a:latin typeface="Lucida Sans Unicode"/>
                <a:cs typeface="Lucida Sans Unicode"/>
              </a:rPr>
              <a:t>l</a:t>
            </a:r>
            <a:r>
              <a:rPr sz="1200" spc="90" dirty="0">
                <a:latin typeface="Lucida Sans Unicode"/>
                <a:cs typeface="Lucida Sans Unicode"/>
              </a:rPr>
              <a:t>e</a:t>
            </a:r>
            <a:r>
              <a:rPr sz="1200" spc="40" dirty="0">
                <a:latin typeface="Lucida Sans Unicode"/>
                <a:cs typeface="Lucida Sans Unicode"/>
              </a:rPr>
              <a:t>ss</a:t>
            </a:r>
            <a:r>
              <a:rPr sz="1200" spc="90" dirty="0">
                <a:latin typeface="Lucida Sans Unicode"/>
                <a:cs typeface="Lucida Sans Unicode"/>
              </a:rPr>
              <a:t>e</a:t>
            </a:r>
            <a:r>
              <a:rPr sz="1200" spc="40" dirty="0">
                <a:latin typeface="Lucida Sans Unicode"/>
                <a:cs typeface="Lucida Sans Unicode"/>
              </a:rPr>
              <a:t>n</a:t>
            </a:r>
            <a:r>
              <a:rPr sz="1200" spc="-85" dirty="0">
                <a:latin typeface="Lucida Sans Unicode"/>
                <a:cs typeface="Lucida Sans Unicode"/>
              </a:rPr>
              <a:t> </a:t>
            </a:r>
            <a:r>
              <a:rPr sz="1200" spc="80" dirty="0">
                <a:latin typeface="Lucida Sans Unicode"/>
                <a:cs typeface="Lucida Sans Unicode"/>
              </a:rPr>
              <a:t>t</a:t>
            </a:r>
            <a:r>
              <a:rPr sz="1200" spc="40" dirty="0">
                <a:latin typeface="Lucida Sans Unicode"/>
                <a:cs typeface="Lucida Sans Unicode"/>
              </a:rPr>
              <a:t>h</a:t>
            </a:r>
            <a:r>
              <a:rPr sz="1200" spc="90" dirty="0">
                <a:latin typeface="Lucida Sans Unicode"/>
                <a:cs typeface="Lucida Sans Unicode"/>
              </a:rPr>
              <a:t>e</a:t>
            </a:r>
            <a:r>
              <a:rPr sz="1200" spc="-25" dirty="0">
                <a:latin typeface="Lucida Sans Unicode"/>
                <a:cs typeface="Lucida Sans Unicode"/>
              </a:rPr>
              <a:t>i</a:t>
            </a:r>
            <a:r>
              <a:rPr sz="1200" spc="30" dirty="0">
                <a:latin typeface="Lucida Sans Unicode"/>
                <a:cs typeface="Lucida Sans Unicode"/>
              </a:rPr>
              <a:t>r</a:t>
            </a:r>
            <a:r>
              <a:rPr sz="1200" spc="-85" dirty="0">
                <a:latin typeface="Lucida Sans Unicode"/>
                <a:cs typeface="Lucida Sans Unicode"/>
              </a:rPr>
              <a:t> </a:t>
            </a:r>
            <a:r>
              <a:rPr sz="1200" spc="40" dirty="0">
                <a:latin typeface="Lucida Sans Unicode"/>
                <a:cs typeface="Lucida Sans Unicode"/>
              </a:rPr>
              <a:t>s</a:t>
            </a:r>
            <a:r>
              <a:rPr sz="1200" spc="140" dirty="0">
                <a:latin typeface="Lucida Sans Unicode"/>
                <a:cs typeface="Lucida Sans Unicode"/>
              </a:rPr>
              <a:t>c</a:t>
            </a:r>
            <a:r>
              <a:rPr sz="1200" spc="90" dirty="0">
                <a:latin typeface="Lucida Sans Unicode"/>
                <a:cs typeface="Lucida Sans Unicode"/>
              </a:rPr>
              <a:t>e</a:t>
            </a:r>
            <a:r>
              <a:rPr sz="1200" spc="70" dirty="0">
                <a:latin typeface="Lucida Sans Unicode"/>
                <a:cs typeface="Lucida Sans Unicode"/>
              </a:rPr>
              <a:t>p</a:t>
            </a:r>
            <a:r>
              <a:rPr sz="1200" spc="80" dirty="0">
                <a:latin typeface="Lucida Sans Unicode"/>
                <a:cs typeface="Lucida Sans Unicode"/>
              </a:rPr>
              <a:t>t</a:t>
            </a:r>
            <a:r>
              <a:rPr sz="1200" spc="-25" dirty="0">
                <a:latin typeface="Lucida Sans Unicode"/>
                <a:cs typeface="Lucida Sans Unicode"/>
              </a:rPr>
              <a:t>i</a:t>
            </a:r>
            <a:r>
              <a:rPr sz="1200" spc="140" dirty="0">
                <a:latin typeface="Lucida Sans Unicode"/>
                <a:cs typeface="Lucida Sans Unicode"/>
              </a:rPr>
              <a:t>c</a:t>
            </a:r>
            <a:r>
              <a:rPr sz="1200" spc="-25" dirty="0">
                <a:latin typeface="Lucida Sans Unicode"/>
                <a:cs typeface="Lucida Sans Unicode"/>
              </a:rPr>
              <a:t>i</a:t>
            </a:r>
            <a:r>
              <a:rPr sz="1200" spc="40" dirty="0">
                <a:latin typeface="Lucida Sans Unicode"/>
                <a:cs typeface="Lucida Sans Unicode"/>
              </a:rPr>
              <a:t>s</a:t>
            </a:r>
            <a:r>
              <a:rPr sz="1200" spc="85" dirty="0">
                <a:latin typeface="Lucida Sans Unicode"/>
                <a:cs typeface="Lucida Sans Unicode"/>
              </a:rPr>
              <a:t>m</a:t>
            </a:r>
            <a:r>
              <a:rPr sz="1200" spc="-50" dirty="0">
                <a:latin typeface="Lucida Sans Unicode"/>
                <a:cs typeface="Lucida Sans Unicode"/>
              </a:rPr>
              <a:t>,</a:t>
            </a:r>
            <a:r>
              <a:rPr sz="1200" spc="-85" dirty="0">
                <a:latin typeface="Lucida Sans Unicode"/>
                <a:cs typeface="Lucida Sans Unicode"/>
              </a:rPr>
              <a:t> </a:t>
            </a:r>
            <a:r>
              <a:rPr sz="1200" spc="110" dirty="0">
                <a:latin typeface="Lucida Sans Unicode"/>
                <a:cs typeface="Lucida Sans Unicode"/>
              </a:rPr>
              <a:t>w</a:t>
            </a:r>
            <a:r>
              <a:rPr sz="1200" spc="40" dirty="0">
                <a:latin typeface="Lucida Sans Unicode"/>
                <a:cs typeface="Lucida Sans Unicode"/>
              </a:rPr>
              <a:t>h</a:t>
            </a:r>
            <a:r>
              <a:rPr sz="1200" spc="-25" dirty="0">
                <a:latin typeface="Lucida Sans Unicode"/>
                <a:cs typeface="Lucida Sans Unicode"/>
              </a:rPr>
              <a:t>i</a:t>
            </a:r>
            <a:r>
              <a:rPr sz="1200" spc="140" dirty="0">
                <a:latin typeface="Lucida Sans Unicode"/>
                <a:cs typeface="Lucida Sans Unicode"/>
              </a:rPr>
              <a:t>c</a:t>
            </a:r>
            <a:r>
              <a:rPr sz="1200" spc="25" dirty="0">
                <a:latin typeface="Lucida Sans Unicode"/>
                <a:cs typeface="Lucida Sans Unicode"/>
              </a:rPr>
              <a:t>h  </a:t>
            </a:r>
            <a:r>
              <a:rPr sz="1200" spc="70" dirty="0">
                <a:latin typeface="Lucida Sans Unicode"/>
                <a:cs typeface="Lucida Sans Unicode"/>
              </a:rPr>
              <a:t>enhances </a:t>
            </a:r>
            <a:r>
              <a:rPr sz="1200" spc="55" dirty="0">
                <a:latin typeface="Lucida Sans Unicode"/>
                <a:cs typeface="Lucida Sans Unicode"/>
              </a:rPr>
              <a:t>brand </a:t>
            </a:r>
            <a:r>
              <a:rPr sz="1200" spc="25" dirty="0">
                <a:latin typeface="Lucida Sans Unicode"/>
                <a:cs typeface="Lucida Sans Unicode"/>
              </a:rPr>
              <a:t>loyalty, </a:t>
            </a:r>
            <a:r>
              <a:rPr sz="1200" spc="30" dirty="0">
                <a:latin typeface="Lucida Sans Unicode"/>
                <a:cs typeface="Lucida Sans Unicode"/>
              </a:rPr>
              <a:t> </a:t>
            </a:r>
            <a:r>
              <a:rPr sz="1200" spc="65" dirty="0">
                <a:latin typeface="Lucida Sans Unicode"/>
                <a:cs typeface="Lucida Sans Unicode"/>
              </a:rPr>
              <a:t>corporate </a:t>
            </a:r>
            <a:r>
              <a:rPr sz="1200" spc="55" dirty="0">
                <a:latin typeface="Lucida Sans Unicode"/>
                <a:cs typeface="Lucida Sans Unicode"/>
              </a:rPr>
              <a:t>brand </a:t>
            </a:r>
            <a:r>
              <a:rPr sz="1200" spc="40" dirty="0">
                <a:latin typeface="Lucida Sans Unicode"/>
                <a:cs typeface="Lucida Sans Unicode"/>
              </a:rPr>
              <a:t>image, </a:t>
            </a:r>
            <a:r>
              <a:rPr sz="1200" spc="60" dirty="0">
                <a:latin typeface="Lucida Sans Unicode"/>
                <a:cs typeface="Lucida Sans Unicode"/>
              </a:rPr>
              <a:t>and </a:t>
            </a:r>
            <a:r>
              <a:rPr sz="1200" spc="65" dirty="0">
                <a:latin typeface="Lucida Sans Unicode"/>
                <a:cs typeface="Lucida Sans Unicode"/>
              </a:rPr>
              <a:t> </a:t>
            </a:r>
            <a:r>
              <a:rPr sz="1200" spc="60" dirty="0">
                <a:latin typeface="Lucida Sans Unicode"/>
                <a:cs typeface="Lucida Sans Unicode"/>
              </a:rPr>
              <a:t>consumer</a:t>
            </a:r>
            <a:r>
              <a:rPr sz="1200" spc="-95" dirty="0">
                <a:latin typeface="Lucida Sans Unicode"/>
                <a:cs typeface="Lucida Sans Unicode"/>
              </a:rPr>
              <a:t> </a:t>
            </a:r>
            <a:r>
              <a:rPr sz="1200" spc="55" dirty="0">
                <a:latin typeface="Lucida Sans Unicode"/>
                <a:cs typeface="Lucida Sans Unicode"/>
              </a:rPr>
              <a:t>brand</a:t>
            </a:r>
            <a:r>
              <a:rPr sz="1200" spc="-90" dirty="0">
                <a:latin typeface="Lucida Sans Unicode"/>
                <a:cs typeface="Lucida Sans Unicode"/>
              </a:rPr>
              <a:t> </a:t>
            </a:r>
            <a:r>
              <a:rPr sz="1200" spc="65" dirty="0">
                <a:latin typeface="Lucida Sans Unicode"/>
                <a:cs typeface="Lucida Sans Unicode"/>
              </a:rPr>
              <a:t>attachment.</a:t>
            </a:r>
            <a:endParaRPr sz="1200">
              <a:latin typeface="Lucida Sans Unicode"/>
              <a:cs typeface="Lucida Sans Unicode"/>
            </a:endParaRPr>
          </a:p>
        </p:txBody>
      </p:sp>
      <p:sp>
        <p:nvSpPr>
          <p:cNvPr id="105" name="object 105"/>
          <p:cNvSpPr txBox="1"/>
          <p:nvPr/>
        </p:nvSpPr>
        <p:spPr>
          <a:xfrm>
            <a:off x="3624264" y="1140012"/>
            <a:ext cx="2108835" cy="1631950"/>
          </a:xfrm>
          <a:prstGeom prst="rect">
            <a:avLst/>
          </a:prstGeom>
        </p:spPr>
        <p:txBody>
          <a:bodyPr vert="horz" wrap="square" lIns="0" tIns="12700" rIns="0" bIns="0" rtlCol="0">
            <a:spAutoFit/>
          </a:bodyPr>
          <a:lstStyle/>
          <a:p>
            <a:pPr marL="12700">
              <a:lnSpc>
                <a:spcPct val="100000"/>
              </a:lnSpc>
              <a:spcBef>
                <a:spcPts val="100"/>
              </a:spcBef>
            </a:pPr>
            <a:r>
              <a:rPr sz="1550" b="1" spc="35" dirty="0">
                <a:solidFill>
                  <a:srgbClr val="AB5329"/>
                </a:solidFill>
                <a:latin typeface="Tahoma"/>
                <a:cs typeface="Tahoma"/>
              </a:rPr>
              <a:t>Engagement</a:t>
            </a:r>
            <a:endParaRPr sz="1550">
              <a:latin typeface="Tahoma"/>
              <a:cs typeface="Tahoma"/>
            </a:endParaRPr>
          </a:p>
          <a:p>
            <a:pPr marL="13335" marR="5080">
              <a:lnSpc>
                <a:spcPct val="113599"/>
              </a:lnSpc>
              <a:spcBef>
                <a:spcPts val="969"/>
              </a:spcBef>
            </a:pPr>
            <a:r>
              <a:rPr sz="1200" spc="70" dirty="0">
                <a:latin typeface="Lucida Sans Unicode"/>
                <a:cs typeface="Lucida Sans Unicode"/>
              </a:rPr>
              <a:t>E</a:t>
            </a:r>
            <a:r>
              <a:rPr sz="1200" spc="85" dirty="0">
                <a:latin typeface="Lucida Sans Unicode"/>
                <a:cs typeface="Lucida Sans Unicode"/>
              </a:rPr>
              <a:t>m</a:t>
            </a:r>
            <a:r>
              <a:rPr sz="1200" spc="70" dirty="0">
                <a:latin typeface="Lucida Sans Unicode"/>
                <a:cs typeface="Lucida Sans Unicode"/>
              </a:rPr>
              <a:t>p</a:t>
            </a:r>
            <a:r>
              <a:rPr sz="1200" spc="-25" dirty="0">
                <a:latin typeface="Lucida Sans Unicode"/>
                <a:cs typeface="Lucida Sans Unicode"/>
              </a:rPr>
              <a:t>l</a:t>
            </a:r>
            <a:r>
              <a:rPr sz="1200" spc="40" dirty="0">
                <a:latin typeface="Lucida Sans Unicode"/>
                <a:cs typeface="Lucida Sans Unicode"/>
              </a:rPr>
              <a:t>o</a:t>
            </a:r>
            <a:r>
              <a:rPr sz="1200" spc="50" dirty="0">
                <a:latin typeface="Lucida Sans Unicode"/>
                <a:cs typeface="Lucida Sans Unicode"/>
              </a:rPr>
              <a:t>y</a:t>
            </a:r>
            <a:r>
              <a:rPr sz="1200" spc="90" dirty="0">
                <a:latin typeface="Lucida Sans Unicode"/>
                <a:cs typeface="Lucida Sans Unicode"/>
              </a:rPr>
              <a:t>ee</a:t>
            </a:r>
            <a:r>
              <a:rPr sz="1200" spc="40" dirty="0">
                <a:latin typeface="Lucida Sans Unicode"/>
                <a:cs typeface="Lucida Sans Unicode"/>
              </a:rPr>
              <a:t>s</a:t>
            </a:r>
            <a:r>
              <a:rPr sz="1200" spc="-85" dirty="0">
                <a:latin typeface="Lucida Sans Unicode"/>
                <a:cs typeface="Lucida Sans Unicode"/>
              </a:rPr>
              <a:t> </a:t>
            </a:r>
            <a:r>
              <a:rPr sz="1200" spc="110" dirty="0">
                <a:latin typeface="Lucida Sans Unicode"/>
                <a:cs typeface="Lucida Sans Unicode"/>
              </a:rPr>
              <a:t>w</a:t>
            </a:r>
            <a:r>
              <a:rPr sz="1200" spc="40" dirty="0">
                <a:latin typeface="Lucida Sans Unicode"/>
                <a:cs typeface="Lucida Sans Unicode"/>
              </a:rPr>
              <a:t>o</a:t>
            </a:r>
            <a:r>
              <a:rPr sz="1200" spc="30" dirty="0">
                <a:latin typeface="Lucida Sans Unicode"/>
                <a:cs typeface="Lucida Sans Unicode"/>
              </a:rPr>
              <a:t>u</a:t>
            </a:r>
            <a:r>
              <a:rPr sz="1200" spc="-25" dirty="0">
                <a:latin typeface="Lucida Sans Unicode"/>
                <a:cs typeface="Lucida Sans Unicode"/>
              </a:rPr>
              <a:t>l</a:t>
            </a:r>
            <a:r>
              <a:rPr sz="1200" spc="70" dirty="0">
                <a:latin typeface="Lucida Sans Unicode"/>
                <a:cs typeface="Lucida Sans Unicode"/>
              </a:rPr>
              <a:t>d</a:t>
            </a:r>
            <a:r>
              <a:rPr sz="1200" spc="-85" dirty="0">
                <a:latin typeface="Lucida Sans Unicode"/>
                <a:cs typeface="Lucida Sans Unicode"/>
              </a:rPr>
              <a:t> </a:t>
            </a:r>
            <a:r>
              <a:rPr sz="1200" spc="40" dirty="0">
                <a:latin typeface="Lucida Sans Unicode"/>
                <a:cs typeface="Lucida Sans Unicode"/>
              </a:rPr>
              <a:t>h</a:t>
            </a:r>
            <a:r>
              <a:rPr sz="1200" spc="75" dirty="0">
                <a:latin typeface="Lucida Sans Unicode"/>
                <a:cs typeface="Lucida Sans Unicode"/>
              </a:rPr>
              <a:t>a</a:t>
            </a:r>
            <a:r>
              <a:rPr sz="1200" spc="55" dirty="0">
                <a:latin typeface="Lucida Sans Unicode"/>
                <a:cs typeface="Lucida Sans Unicode"/>
              </a:rPr>
              <a:t>v</a:t>
            </a:r>
            <a:r>
              <a:rPr sz="1200" spc="90" dirty="0">
                <a:latin typeface="Lucida Sans Unicode"/>
                <a:cs typeface="Lucida Sans Unicode"/>
              </a:rPr>
              <a:t>e</a:t>
            </a:r>
            <a:r>
              <a:rPr sz="1200" spc="-85" dirty="0">
                <a:latin typeface="Lucida Sans Unicode"/>
                <a:cs typeface="Lucida Sans Unicode"/>
              </a:rPr>
              <a:t> </a:t>
            </a:r>
            <a:r>
              <a:rPr sz="1200" spc="80" dirty="0">
                <a:latin typeface="Lucida Sans Unicode"/>
                <a:cs typeface="Lucida Sans Unicode"/>
              </a:rPr>
              <a:t>t</a:t>
            </a:r>
            <a:r>
              <a:rPr sz="1200" spc="40" dirty="0">
                <a:latin typeface="Lucida Sans Unicode"/>
                <a:cs typeface="Lucida Sans Unicode"/>
              </a:rPr>
              <a:t>h</a:t>
            </a:r>
            <a:r>
              <a:rPr sz="1200" spc="65" dirty="0">
                <a:latin typeface="Lucida Sans Unicode"/>
                <a:cs typeface="Lucida Sans Unicode"/>
              </a:rPr>
              <a:t>e  </a:t>
            </a:r>
            <a:r>
              <a:rPr sz="1200" spc="45" dirty="0">
                <a:latin typeface="Lucida Sans Unicode"/>
                <a:cs typeface="Lucida Sans Unicode"/>
              </a:rPr>
              <a:t>opportunity </a:t>
            </a:r>
            <a:r>
              <a:rPr sz="1200" spc="60" dirty="0">
                <a:latin typeface="Lucida Sans Unicode"/>
                <a:cs typeface="Lucida Sans Unicode"/>
              </a:rPr>
              <a:t>to </a:t>
            </a:r>
            <a:r>
              <a:rPr sz="1200" spc="55" dirty="0">
                <a:latin typeface="Lucida Sans Unicode"/>
                <a:cs typeface="Lucida Sans Unicode"/>
              </a:rPr>
              <a:t>seek </a:t>
            </a:r>
            <a:r>
              <a:rPr sz="1200" spc="50" dirty="0">
                <a:latin typeface="Lucida Sans Unicode"/>
                <a:cs typeface="Lucida Sans Unicode"/>
              </a:rPr>
              <a:t>out </a:t>
            </a:r>
            <a:r>
              <a:rPr sz="1200" spc="55" dirty="0">
                <a:latin typeface="Lucida Sans Unicode"/>
                <a:cs typeface="Lucida Sans Unicode"/>
              </a:rPr>
              <a:t> </a:t>
            </a:r>
            <a:r>
              <a:rPr sz="1200" spc="40" dirty="0">
                <a:latin typeface="Lucida Sans Unicode"/>
                <a:cs typeface="Lucida Sans Unicode"/>
              </a:rPr>
              <a:t>o</a:t>
            </a:r>
            <a:r>
              <a:rPr sz="1200" spc="70" dirty="0">
                <a:latin typeface="Lucida Sans Unicode"/>
                <a:cs typeface="Lucida Sans Unicode"/>
              </a:rPr>
              <a:t>pp</a:t>
            </a:r>
            <a:r>
              <a:rPr sz="1200" spc="40" dirty="0">
                <a:latin typeface="Lucida Sans Unicode"/>
                <a:cs typeface="Lucida Sans Unicode"/>
              </a:rPr>
              <a:t>o</a:t>
            </a:r>
            <a:r>
              <a:rPr sz="1200" spc="30" dirty="0">
                <a:latin typeface="Lucida Sans Unicode"/>
                <a:cs typeface="Lucida Sans Unicode"/>
              </a:rPr>
              <a:t>r</a:t>
            </a:r>
            <a:r>
              <a:rPr sz="1200" spc="80" dirty="0">
                <a:latin typeface="Lucida Sans Unicode"/>
                <a:cs typeface="Lucida Sans Unicode"/>
              </a:rPr>
              <a:t>t</a:t>
            </a:r>
            <a:r>
              <a:rPr sz="1200" spc="30" dirty="0">
                <a:latin typeface="Lucida Sans Unicode"/>
                <a:cs typeface="Lucida Sans Unicode"/>
              </a:rPr>
              <a:t>u</a:t>
            </a:r>
            <a:r>
              <a:rPr sz="1200" spc="40" dirty="0">
                <a:latin typeface="Lucida Sans Unicode"/>
                <a:cs typeface="Lucida Sans Unicode"/>
              </a:rPr>
              <a:t>n</a:t>
            </a:r>
            <a:r>
              <a:rPr sz="1200" spc="-25" dirty="0">
                <a:latin typeface="Lucida Sans Unicode"/>
                <a:cs typeface="Lucida Sans Unicode"/>
              </a:rPr>
              <a:t>i</a:t>
            </a:r>
            <a:r>
              <a:rPr sz="1200" spc="80" dirty="0">
                <a:latin typeface="Lucida Sans Unicode"/>
                <a:cs typeface="Lucida Sans Unicode"/>
              </a:rPr>
              <a:t>t</a:t>
            </a:r>
            <a:r>
              <a:rPr sz="1200" spc="-25" dirty="0">
                <a:latin typeface="Lucida Sans Unicode"/>
                <a:cs typeface="Lucida Sans Unicode"/>
              </a:rPr>
              <a:t>i</a:t>
            </a:r>
            <a:r>
              <a:rPr sz="1200" spc="90" dirty="0">
                <a:latin typeface="Lucida Sans Unicode"/>
                <a:cs typeface="Lucida Sans Unicode"/>
              </a:rPr>
              <a:t>e</a:t>
            </a:r>
            <a:r>
              <a:rPr sz="1200" spc="40" dirty="0">
                <a:latin typeface="Lucida Sans Unicode"/>
                <a:cs typeface="Lucida Sans Unicode"/>
              </a:rPr>
              <a:t>s</a:t>
            </a:r>
            <a:r>
              <a:rPr sz="1200" spc="-85" dirty="0">
                <a:latin typeface="Lucida Sans Unicode"/>
                <a:cs typeface="Lucida Sans Unicode"/>
              </a:rPr>
              <a:t> </a:t>
            </a:r>
            <a:r>
              <a:rPr sz="1200" spc="60" dirty="0">
                <a:latin typeface="Lucida Sans Unicode"/>
                <a:cs typeface="Lucida Sans Unicode"/>
              </a:rPr>
              <a:t>f</a:t>
            </a:r>
            <a:r>
              <a:rPr sz="1200" spc="40" dirty="0">
                <a:latin typeface="Lucida Sans Unicode"/>
                <a:cs typeface="Lucida Sans Unicode"/>
              </a:rPr>
              <a:t>o</a:t>
            </a:r>
            <a:r>
              <a:rPr sz="1200" spc="30" dirty="0">
                <a:latin typeface="Lucida Sans Unicode"/>
                <a:cs typeface="Lucida Sans Unicode"/>
              </a:rPr>
              <a:t>r</a:t>
            </a:r>
            <a:r>
              <a:rPr sz="1200" spc="-85" dirty="0">
                <a:latin typeface="Lucida Sans Unicode"/>
                <a:cs typeface="Lucida Sans Unicode"/>
              </a:rPr>
              <a:t> </a:t>
            </a:r>
            <a:r>
              <a:rPr sz="1200" spc="-25" dirty="0">
                <a:latin typeface="Lucida Sans Unicode"/>
                <a:cs typeface="Lucida Sans Unicode"/>
              </a:rPr>
              <a:t>i</a:t>
            </a:r>
            <a:r>
              <a:rPr sz="1200" spc="85" dirty="0">
                <a:latin typeface="Lucida Sans Unicode"/>
                <a:cs typeface="Lucida Sans Unicode"/>
              </a:rPr>
              <a:t>m</a:t>
            </a:r>
            <a:r>
              <a:rPr sz="1200" spc="70" dirty="0">
                <a:latin typeface="Lucida Sans Unicode"/>
                <a:cs typeface="Lucida Sans Unicode"/>
              </a:rPr>
              <a:t>p</a:t>
            </a:r>
            <a:r>
              <a:rPr sz="1200" spc="75" dirty="0">
                <a:latin typeface="Lucida Sans Unicode"/>
                <a:cs typeface="Lucida Sans Unicode"/>
              </a:rPr>
              <a:t>a</a:t>
            </a:r>
            <a:r>
              <a:rPr sz="1200" spc="140" dirty="0">
                <a:latin typeface="Lucida Sans Unicode"/>
                <a:cs typeface="Lucida Sans Unicode"/>
              </a:rPr>
              <a:t>c</a:t>
            </a:r>
            <a:r>
              <a:rPr sz="1200" spc="70" dirty="0">
                <a:latin typeface="Lucida Sans Unicode"/>
                <a:cs typeface="Lucida Sans Unicode"/>
              </a:rPr>
              <a:t>t  </a:t>
            </a:r>
            <a:r>
              <a:rPr sz="1200" spc="60" dirty="0">
                <a:latin typeface="Lucida Sans Unicode"/>
                <a:cs typeface="Lucida Sans Unicode"/>
              </a:rPr>
              <a:t>and </a:t>
            </a:r>
            <a:r>
              <a:rPr sz="1200" spc="50" dirty="0">
                <a:latin typeface="Lucida Sans Unicode"/>
                <a:cs typeface="Lucida Sans Unicode"/>
              </a:rPr>
              <a:t>development. </a:t>
            </a:r>
            <a:r>
              <a:rPr sz="1200" spc="55" dirty="0">
                <a:latin typeface="Lucida Sans Unicode"/>
                <a:cs typeface="Lucida Sans Unicode"/>
              </a:rPr>
              <a:t>Teams </a:t>
            </a:r>
            <a:r>
              <a:rPr sz="1200" spc="60" dirty="0">
                <a:latin typeface="Lucida Sans Unicode"/>
                <a:cs typeface="Lucida Sans Unicode"/>
              </a:rPr>
              <a:t> </a:t>
            </a:r>
            <a:r>
              <a:rPr sz="1200" spc="85" dirty="0">
                <a:latin typeface="Lucida Sans Unicode"/>
                <a:cs typeface="Lucida Sans Unicode"/>
              </a:rPr>
              <a:t>can </a:t>
            </a:r>
            <a:r>
              <a:rPr sz="1200" spc="55" dirty="0">
                <a:latin typeface="Lucida Sans Unicode"/>
                <a:cs typeface="Lucida Sans Unicode"/>
              </a:rPr>
              <a:t>contribute </a:t>
            </a:r>
            <a:r>
              <a:rPr sz="1200" spc="45" dirty="0">
                <a:latin typeface="Lucida Sans Unicode"/>
                <a:cs typeface="Lucida Sans Unicode"/>
              </a:rPr>
              <a:t>differently </a:t>
            </a:r>
            <a:r>
              <a:rPr sz="1200" spc="-365" dirty="0">
                <a:latin typeface="Lucida Sans Unicode"/>
                <a:cs typeface="Lucida Sans Unicode"/>
              </a:rPr>
              <a:t> </a:t>
            </a:r>
            <a:r>
              <a:rPr sz="1200" spc="60" dirty="0">
                <a:latin typeface="Lucida Sans Unicode"/>
                <a:cs typeface="Lucida Sans Unicode"/>
              </a:rPr>
              <a:t>to</a:t>
            </a:r>
            <a:r>
              <a:rPr sz="1200" spc="-90" dirty="0">
                <a:latin typeface="Lucida Sans Unicode"/>
                <a:cs typeface="Lucida Sans Unicode"/>
              </a:rPr>
              <a:t> </a:t>
            </a:r>
            <a:r>
              <a:rPr sz="1200" spc="70" dirty="0">
                <a:latin typeface="Lucida Sans Unicode"/>
                <a:cs typeface="Lucida Sans Unicode"/>
              </a:rPr>
              <a:t>the</a:t>
            </a:r>
            <a:r>
              <a:rPr sz="1200" spc="-85" dirty="0">
                <a:latin typeface="Lucida Sans Unicode"/>
                <a:cs typeface="Lucida Sans Unicode"/>
              </a:rPr>
              <a:t> </a:t>
            </a:r>
            <a:r>
              <a:rPr sz="1200" spc="40" dirty="0">
                <a:latin typeface="Lucida Sans Unicode"/>
                <a:cs typeface="Lucida Sans Unicode"/>
              </a:rPr>
              <a:t>project.</a:t>
            </a:r>
            <a:endParaRPr sz="1200">
              <a:latin typeface="Lucida Sans Unicode"/>
              <a:cs typeface="Lucida Sans Unicode"/>
            </a:endParaRPr>
          </a:p>
        </p:txBody>
      </p:sp>
      <p:sp>
        <p:nvSpPr>
          <p:cNvPr id="106" name="object 106"/>
          <p:cNvSpPr txBox="1"/>
          <p:nvPr/>
        </p:nvSpPr>
        <p:spPr>
          <a:xfrm>
            <a:off x="7003925" y="1129086"/>
            <a:ext cx="2121535" cy="1424305"/>
          </a:xfrm>
          <a:prstGeom prst="rect">
            <a:avLst/>
          </a:prstGeom>
        </p:spPr>
        <p:txBody>
          <a:bodyPr vert="horz" wrap="square" lIns="0" tIns="12700" rIns="0" bIns="0" rtlCol="0">
            <a:spAutoFit/>
          </a:bodyPr>
          <a:lstStyle/>
          <a:p>
            <a:pPr marL="12700">
              <a:lnSpc>
                <a:spcPct val="100000"/>
              </a:lnSpc>
              <a:spcBef>
                <a:spcPts val="100"/>
              </a:spcBef>
            </a:pPr>
            <a:r>
              <a:rPr sz="1550" b="1" spc="30" dirty="0">
                <a:solidFill>
                  <a:srgbClr val="AB5329"/>
                </a:solidFill>
                <a:latin typeface="Tahoma"/>
                <a:cs typeface="Tahoma"/>
              </a:rPr>
              <a:t>Actionable</a:t>
            </a:r>
            <a:endParaRPr sz="1550">
              <a:latin typeface="Tahoma"/>
              <a:cs typeface="Tahoma"/>
            </a:endParaRPr>
          </a:p>
          <a:p>
            <a:pPr marL="13335" marR="5080">
              <a:lnSpc>
                <a:spcPct val="113599"/>
              </a:lnSpc>
              <a:spcBef>
                <a:spcPts val="969"/>
              </a:spcBef>
            </a:pPr>
            <a:r>
              <a:rPr sz="1200" spc="40" dirty="0">
                <a:latin typeface="Lucida Sans Unicode"/>
                <a:cs typeface="Lucida Sans Unicode"/>
              </a:rPr>
              <a:t>The</a:t>
            </a:r>
            <a:r>
              <a:rPr sz="1200" spc="-95" dirty="0">
                <a:latin typeface="Lucida Sans Unicode"/>
                <a:cs typeface="Lucida Sans Unicode"/>
              </a:rPr>
              <a:t> </a:t>
            </a:r>
            <a:r>
              <a:rPr sz="1200" spc="55" dirty="0">
                <a:latin typeface="Lucida Sans Unicode"/>
                <a:cs typeface="Lucida Sans Unicode"/>
              </a:rPr>
              <a:t>projects</a:t>
            </a:r>
            <a:r>
              <a:rPr sz="1200" spc="-90" dirty="0">
                <a:latin typeface="Lucida Sans Unicode"/>
                <a:cs typeface="Lucida Sans Unicode"/>
              </a:rPr>
              <a:t> </a:t>
            </a:r>
            <a:r>
              <a:rPr sz="1200" spc="30" dirty="0">
                <a:latin typeface="Lucida Sans Unicode"/>
                <a:cs typeface="Lucida Sans Unicode"/>
              </a:rPr>
              <a:t>should</a:t>
            </a:r>
            <a:r>
              <a:rPr sz="1200" spc="-95" dirty="0">
                <a:latin typeface="Lucida Sans Unicode"/>
                <a:cs typeface="Lucida Sans Unicode"/>
              </a:rPr>
              <a:t> </a:t>
            </a:r>
            <a:r>
              <a:rPr sz="1200" spc="65" dirty="0">
                <a:latin typeface="Lucida Sans Unicode"/>
                <a:cs typeface="Lucida Sans Unicode"/>
              </a:rPr>
              <a:t>have</a:t>
            </a:r>
            <a:r>
              <a:rPr sz="1200" spc="-90" dirty="0">
                <a:latin typeface="Lucida Sans Unicode"/>
                <a:cs typeface="Lucida Sans Unicode"/>
              </a:rPr>
              <a:t> </a:t>
            </a:r>
            <a:r>
              <a:rPr sz="1200" spc="75" dirty="0">
                <a:latin typeface="Lucida Sans Unicode"/>
                <a:cs typeface="Lucida Sans Unicode"/>
              </a:rPr>
              <a:t>a </a:t>
            </a:r>
            <a:r>
              <a:rPr sz="1200" spc="-365" dirty="0">
                <a:latin typeface="Lucida Sans Unicode"/>
                <a:cs typeface="Lucida Sans Unicode"/>
              </a:rPr>
              <a:t> </a:t>
            </a:r>
            <a:r>
              <a:rPr sz="1200" spc="20" dirty="0">
                <a:latin typeface="Lucida Sans Unicode"/>
                <a:cs typeface="Lucida Sans Unicode"/>
              </a:rPr>
              <a:t>long-term, </a:t>
            </a:r>
            <a:r>
              <a:rPr sz="1200" spc="45" dirty="0">
                <a:latin typeface="Lucida Sans Unicode"/>
                <a:cs typeface="Lucida Sans Unicode"/>
              </a:rPr>
              <a:t>sustainable </a:t>
            </a:r>
            <a:r>
              <a:rPr sz="1200" spc="50" dirty="0">
                <a:latin typeface="Lucida Sans Unicode"/>
                <a:cs typeface="Lucida Sans Unicode"/>
              </a:rPr>
              <a:t> </a:t>
            </a:r>
            <a:r>
              <a:rPr sz="1200" spc="70" dirty="0">
                <a:latin typeface="Lucida Sans Unicode"/>
                <a:cs typeface="Lucida Sans Unicode"/>
              </a:rPr>
              <a:t>impact </a:t>
            </a:r>
            <a:r>
              <a:rPr sz="1200" spc="40" dirty="0">
                <a:latin typeface="Lucida Sans Unicode"/>
                <a:cs typeface="Lucida Sans Unicode"/>
              </a:rPr>
              <a:t>on </a:t>
            </a:r>
            <a:r>
              <a:rPr sz="1200" spc="70" dirty="0">
                <a:latin typeface="Lucida Sans Unicode"/>
                <a:cs typeface="Lucida Sans Unicode"/>
              </a:rPr>
              <a:t>the </a:t>
            </a:r>
            <a:r>
              <a:rPr sz="1200" spc="25" dirty="0">
                <a:latin typeface="Lucida Sans Unicode"/>
                <a:cs typeface="Lucida Sans Unicode"/>
              </a:rPr>
              <a:t>lives </a:t>
            </a:r>
            <a:r>
              <a:rPr sz="1200" spc="50" dirty="0">
                <a:latin typeface="Lucida Sans Unicode"/>
                <a:cs typeface="Lucida Sans Unicode"/>
              </a:rPr>
              <a:t>of </a:t>
            </a:r>
            <a:r>
              <a:rPr sz="1200" spc="70" dirty="0">
                <a:latin typeface="Lucida Sans Unicode"/>
                <a:cs typeface="Lucida Sans Unicode"/>
              </a:rPr>
              <a:t>the </a:t>
            </a:r>
            <a:r>
              <a:rPr sz="1200" spc="-365" dirty="0">
                <a:latin typeface="Lucida Sans Unicode"/>
                <a:cs typeface="Lucida Sans Unicode"/>
              </a:rPr>
              <a:t> </a:t>
            </a:r>
            <a:r>
              <a:rPr sz="1200" spc="50" dirty="0">
                <a:latin typeface="Lucida Sans Unicode"/>
                <a:cs typeface="Lucida Sans Unicode"/>
              </a:rPr>
              <a:t>beneficiaries </a:t>
            </a:r>
            <a:r>
              <a:rPr sz="1200" spc="60" dirty="0">
                <a:latin typeface="Lucida Sans Unicode"/>
                <a:cs typeface="Lucida Sans Unicode"/>
              </a:rPr>
              <a:t>and </a:t>
            </a:r>
            <a:r>
              <a:rPr sz="1200" spc="70" dirty="0">
                <a:latin typeface="Lucida Sans Unicode"/>
                <a:cs typeface="Lucida Sans Unicode"/>
              </a:rPr>
              <a:t>the </a:t>
            </a:r>
            <a:r>
              <a:rPr sz="1200" spc="75" dirty="0">
                <a:latin typeface="Lucida Sans Unicode"/>
                <a:cs typeface="Lucida Sans Unicode"/>
              </a:rPr>
              <a:t> </a:t>
            </a:r>
            <a:r>
              <a:rPr sz="1200" spc="45" dirty="0">
                <a:latin typeface="Lucida Sans Unicode"/>
                <a:cs typeface="Lucida Sans Unicode"/>
              </a:rPr>
              <a:t>community.</a:t>
            </a:r>
            <a:endParaRPr sz="1200">
              <a:latin typeface="Lucida Sans Unicode"/>
              <a:cs typeface="Lucida Sans Unicode"/>
            </a:endParaRPr>
          </a:p>
        </p:txBody>
      </p:sp>
      <p:sp>
        <p:nvSpPr>
          <p:cNvPr id="107" name="object 107"/>
          <p:cNvSpPr txBox="1"/>
          <p:nvPr/>
        </p:nvSpPr>
        <p:spPr>
          <a:xfrm>
            <a:off x="10383585" y="1129086"/>
            <a:ext cx="2109470" cy="1424305"/>
          </a:xfrm>
          <a:prstGeom prst="rect">
            <a:avLst/>
          </a:prstGeom>
        </p:spPr>
        <p:txBody>
          <a:bodyPr vert="horz" wrap="square" lIns="0" tIns="12700" rIns="0" bIns="0" rtlCol="0">
            <a:spAutoFit/>
          </a:bodyPr>
          <a:lstStyle/>
          <a:p>
            <a:pPr marL="12700">
              <a:lnSpc>
                <a:spcPct val="100000"/>
              </a:lnSpc>
              <a:spcBef>
                <a:spcPts val="100"/>
              </a:spcBef>
            </a:pPr>
            <a:r>
              <a:rPr sz="1550" b="1" spc="25" dirty="0">
                <a:solidFill>
                  <a:srgbClr val="AB5329"/>
                </a:solidFill>
                <a:latin typeface="Tahoma"/>
                <a:cs typeface="Tahoma"/>
              </a:rPr>
              <a:t>Metrics</a:t>
            </a:r>
            <a:endParaRPr sz="1550">
              <a:latin typeface="Tahoma"/>
              <a:cs typeface="Tahoma"/>
            </a:endParaRPr>
          </a:p>
          <a:p>
            <a:pPr marL="13335" marR="5080">
              <a:lnSpc>
                <a:spcPct val="113599"/>
              </a:lnSpc>
              <a:spcBef>
                <a:spcPts val="969"/>
              </a:spcBef>
            </a:pPr>
            <a:r>
              <a:rPr sz="1200" spc="15" dirty="0">
                <a:latin typeface="Lucida Sans Unicode"/>
                <a:cs typeface="Lucida Sans Unicode"/>
              </a:rPr>
              <a:t>To </a:t>
            </a:r>
            <a:r>
              <a:rPr sz="1200" spc="65" dirty="0">
                <a:latin typeface="Lucida Sans Unicode"/>
                <a:cs typeface="Lucida Sans Unicode"/>
              </a:rPr>
              <a:t>measure </a:t>
            </a:r>
            <a:r>
              <a:rPr sz="1200" spc="60" dirty="0">
                <a:latin typeface="Lucida Sans Unicode"/>
                <a:cs typeface="Lucida Sans Unicode"/>
              </a:rPr>
              <a:t>success, </a:t>
            </a:r>
            <a:r>
              <a:rPr sz="1200" spc="100" dirty="0">
                <a:latin typeface="Lucida Sans Unicode"/>
                <a:cs typeface="Lucida Sans Unicode"/>
              </a:rPr>
              <a:t>we </a:t>
            </a:r>
            <a:r>
              <a:rPr sz="1200" spc="105" dirty="0">
                <a:latin typeface="Lucida Sans Unicode"/>
                <a:cs typeface="Lucida Sans Unicode"/>
              </a:rPr>
              <a:t> </a:t>
            </a:r>
            <a:r>
              <a:rPr sz="1200" spc="60" dirty="0">
                <a:latin typeface="Lucida Sans Unicode"/>
                <a:cs typeface="Lucida Sans Unicode"/>
              </a:rPr>
              <a:t>must</a:t>
            </a:r>
            <a:r>
              <a:rPr sz="1200" spc="-95" dirty="0">
                <a:latin typeface="Lucida Sans Unicode"/>
                <a:cs typeface="Lucida Sans Unicode"/>
              </a:rPr>
              <a:t> </a:t>
            </a:r>
            <a:r>
              <a:rPr sz="1200" spc="35" dirty="0">
                <a:latin typeface="Lucida Sans Unicode"/>
                <a:cs typeface="Lucida Sans Unicode"/>
              </a:rPr>
              <a:t>first</a:t>
            </a:r>
            <a:r>
              <a:rPr sz="1200" spc="-95" dirty="0">
                <a:latin typeface="Lucida Sans Unicode"/>
                <a:cs typeface="Lucida Sans Unicode"/>
              </a:rPr>
              <a:t> </a:t>
            </a:r>
            <a:r>
              <a:rPr sz="1200" spc="70" dirty="0">
                <a:latin typeface="Lucida Sans Unicode"/>
                <a:cs typeface="Lucida Sans Unicode"/>
              </a:rPr>
              <a:t>set</a:t>
            </a:r>
            <a:r>
              <a:rPr sz="1200" spc="-90" dirty="0">
                <a:latin typeface="Lucida Sans Unicode"/>
                <a:cs typeface="Lucida Sans Unicode"/>
              </a:rPr>
              <a:t> </a:t>
            </a:r>
            <a:r>
              <a:rPr sz="1200" spc="45" dirty="0">
                <a:latin typeface="Lucida Sans Unicode"/>
                <a:cs typeface="Lucida Sans Unicode"/>
              </a:rPr>
              <a:t>SMART</a:t>
            </a:r>
            <a:r>
              <a:rPr sz="1200" spc="-95" dirty="0">
                <a:latin typeface="Lucida Sans Unicode"/>
                <a:cs typeface="Lucida Sans Unicode"/>
              </a:rPr>
              <a:t> </a:t>
            </a:r>
            <a:r>
              <a:rPr sz="1200" spc="35" dirty="0">
                <a:latin typeface="Lucida Sans Unicode"/>
                <a:cs typeface="Lucida Sans Unicode"/>
              </a:rPr>
              <a:t>goals </a:t>
            </a:r>
            <a:r>
              <a:rPr sz="1200" spc="-365" dirty="0">
                <a:latin typeface="Lucida Sans Unicode"/>
                <a:cs typeface="Lucida Sans Unicode"/>
              </a:rPr>
              <a:t> </a:t>
            </a:r>
            <a:r>
              <a:rPr sz="1200" spc="60" dirty="0">
                <a:latin typeface="Lucida Sans Unicode"/>
                <a:cs typeface="Lucida Sans Unicode"/>
              </a:rPr>
              <a:t>to </a:t>
            </a:r>
            <a:r>
              <a:rPr sz="1200" spc="45" dirty="0">
                <a:latin typeface="Lucida Sans Unicode"/>
                <a:cs typeface="Lucida Sans Unicode"/>
              </a:rPr>
              <a:t>give </a:t>
            </a:r>
            <a:r>
              <a:rPr sz="1200" spc="75" dirty="0">
                <a:latin typeface="Lucida Sans Unicode"/>
                <a:cs typeface="Lucida Sans Unicode"/>
              </a:rPr>
              <a:t>a </a:t>
            </a:r>
            <a:r>
              <a:rPr sz="1200" spc="60" dirty="0">
                <a:latin typeface="Lucida Sans Unicode"/>
                <a:cs typeface="Lucida Sans Unicode"/>
              </a:rPr>
              <a:t>clear </a:t>
            </a:r>
            <a:r>
              <a:rPr sz="1200" spc="65" dirty="0">
                <a:latin typeface="Lucida Sans Unicode"/>
                <a:cs typeface="Lucida Sans Unicode"/>
              </a:rPr>
              <a:t>focus </a:t>
            </a:r>
            <a:r>
              <a:rPr sz="1200" spc="40" dirty="0">
                <a:latin typeface="Lucida Sans Unicode"/>
                <a:cs typeface="Lucida Sans Unicode"/>
              </a:rPr>
              <a:t>on </a:t>
            </a:r>
            <a:r>
              <a:rPr sz="1200" spc="45" dirty="0">
                <a:latin typeface="Lucida Sans Unicode"/>
                <a:cs typeface="Lucida Sans Unicode"/>
              </a:rPr>
              <a:t> </a:t>
            </a:r>
            <a:r>
              <a:rPr sz="1200" spc="70" dirty="0">
                <a:latin typeface="Lucida Sans Unicode"/>
                <a:cs typeface="Lucida Sans Unicode"/>
              </a:rPr>
              <a:t>the </a:t>
            </a:r>
            <a:r>
              <a:rPr sz="1200" spc="20" dirty="0">
                <a:latin typeface="Lucida Sans Unicode"/>
                <a:cs typeface="Lucida Sans Unicode"/>
              </a:rPr>
              <a:t>kind </a:t>
            </a:r>
            <a:r>
              <a:rPr sz="1200" spc="50" dirty="0">
                <a:latin typeface="Lucida Sans Unicode"/>
                <a:cs typeface="Lucida Sans Unicode"/>
              </a:rPr>
              <a:t>of </a:t>
            </a:r>
            <a:r>
              <a:rPr sz="1200" spc="70" dirty="0">
                <a:latin typeface="Lucida Sans Unicode"/>
                <a:cs typeface="Lucida Sans Unicode"/>
              </a:rPr>
              <a:t>impact the </a:t>
            </a:r>
            <a:r>
              <a:rPr sz="1200" spc="75" dirty="0">
                <a:latin typeface="Lucida Sans Unicode"/>
                <a:cs typeface="Lucida Sans Unicode"/>
              </a:rPr>
              <a:t> </a:t>
            </a:r>
            <a:r>
              <a:rPr sz="1200" spc="60" dirty="0">
                <a:latin typeface="Lucida Sans Unicode"/>
                <a:cs typeface="Lucida Sans Unicode"/>
              </a:rPr>
              <a:t>project</a:t>
            </a:r>
            <a:r>
              <a:rPr sz="1200" spc="-95" dirty="0">
                <a:latin typeface="Lucida Sans Unicode"/>
                <a:cs typeface="Lucida Sans Unicode"/>
              </a:rPr>
              <a:t> </a:t>
            </a:r>
            <a:r>
              <a:rPr sz="1200" spc="10" dirty="0">
                <a:latin typeface="Lucida Sans Unicode"/>
                <a:cs typeface="Lucida Sans Unicode"/>
              </a:rPr>
              <a:t>will</a:t>
            </a:r>
            <a:r>
              <a:rPr sz="1200" spc="-90" dirty="0">
                <a:latin typeface="Lucida Sans Unicode"/>
                <a:cs typeface="Lucida Sans Unicode"/>
              </a:rPr>
              <a:t> </a:t>
            </a:r>
            <a:r>
              <a:rPr sz="1200" spc="50" dirty="0">
                <a:latin typeface="Lucida Sans Unicode"/>
                <a:cs typeface="Lucida Sans Unicode"/>
              </a:rPr>
              <a:t>produce.</a:t>
            </a:r>
            <a:endParaRPr sz="1200">
              <a:latin typeface="Lucida Sans Unicode"/>
              <a:cs typeface="Lucida Sans Unicode"/>
            </a:endParaRPr>
          </a:p>
        </p:txBody>
      </p:sp>
      <p:sp>
        <p:nvSpPr>
          <p:cNvPr id="108" name="object 108"/>
          <p:cNvSpPr/>
          <p:nvPr/>
        </p:nvSpPr>
        <p:spPr>
          <a:xfrm>
            <a:off x="12750908" y="4384995"/>
            <a:ext cx="22860" cy="106045"/>
          </a:xfrm>
          <a:custGeom>
            <a:avLst/>
            <a:gdLst/>
            <a:ahLst/>
            <a:cxnLst/>
            <a:rect l="l" t="t" r="r" b="b"/>
            <a:pathLst>
              <a:path w="22859" h="106045">
                <a:moveTo>
                  <a:pt x="22753" y="0"/>
                </a:moveTo>
                <a:lnTo>
                  <a:pt x="0" y="0"/>
                </a:lnTo>
                <a:lnTo>
                  <a:pt x="0" y="105516"/>
                </a:lnTo>
                <a:lnTo>
                  <a:pt x="22753" y="105516"/>
                </a:lnTo>
                <a:lnTo>
                  <a:pt x="22753" y="0"/>
                </a:lnTo>
                <a:close/>
              </a:path>
            </a:pathLst>
          </a:custGeom>
          <a:solidFill>
            <a:srgbClr val="7D4E33"/>
          </a:solidFill>
        </p:spPr>
        <p:txBody>
          <a:bodyPr wrap="square" lIns="0" tIns="0" rIns="0" bIns="0" rtlCol="0"/>
          <a:lstStyle/>
          <a:p>
            <a:endParaRPr/>
          </a:p>
        </p:txBody>
      </p:sp>
      <p:sp>
        <p:nvSpPr>
          <p:cNvPr id="109" name="object 109"/>
          <p:cNvSpPr/>
          <p:nvPr/>
        </p:nvSpPr>
        <p:spPr>
          <a:xfrm>
            <a:off x="12750908" y="5018097"/>
            <a:ext cx="22860" cy="106045"/>
          </a:xfrm>
          <a:custGeom>
            <a:avLst/>
            <a:gdLst/>
            <a:ahLst/>
            <a:cxnLst/>
            <a:rect l="l" t="t" r="r" b="b"/>
            <a:pathLst>
              <a:path w="22859" h="106045">
                <a:moveTo>
                  <a:pt x="22753" y="0"/>
                </a:moveTo>
                <a:lnTo>
                  <a:pt x="0" y="0"/>
                </a:lnTo>
                <a:lnTo>
                  <a:pt x="0" y="105516"/>
                </a:lnTo>
                <a:lnTo>
                  <a:pt x="22753" y="105516"/>
                </a:lnTo>
                <a:lnTo>
                  <a:pt x="22753" y="0"/>
                </a:lnTo>
                <a:close/>
              </a:path>
            </a:pathLst>
          </a:custGeom>
          <a:solidFill>
            <a:srgbClr val="7D4E33"/>
          </a:solidFill>
        </p:spPr>
        <p:txBody>
          <a:bodyPr wrap="square" lIns="0" tIns="0" rIns="0" bIns="0" rtlCol="0"/>
          <a:lstStyle/>
          <a:p>
            <a:endParaRPr/>
          </a:p>
        </p:txBody>
      </p:sp>
      <p:sp>
        <p:nvSpPr>
          <p:cNvPr id="110" name="object 110"/>
          <p:cNvSpPr/>
          <p:nvPr/>
        </p:nvSpPr>
        <p:spPr>
          <a:xfrm>
            <a:off x="12750908" y="4596029"/>
            <a:ext cx="22860" cy="106045"/>
          </a:xfrm>
          <a:custGeom>
            <a:avLst/>
            <a:gdLst/>
            <a:ahLst/>
            <a:cxnLst/>
            <a:rect l="l" t="t" r="r" b="b"/>
            <a:pathLst>
              <a:path w="22859" h="106045">
                <a:moveTo>
                  <a:pt x="22753" y="0"/>
                </a:moveTo>
                <a:lnTo>
                  <a:pt x="0" y="0"/>
                </a:lnTo>
                <a:lnTo>
                  <a:pt x="0" y="105516"/>
                </a:lnTo>
                <a:lnTo>
                  <a:pt x="22753" y="105516"/>
                </a:lnTo>
                <a:lnTo>
                  <a:pt x="22753" y="0"/>
                </a:lnTo>
                <a:close/>
              </a:path>
            </a:pathLst>
          </a:custGeom>
          <a:solidFill>
            <a:srgbClr val="7D4E33"/>
          </a:solidFill>
        </p:spPr>
        <p:txBody>
          <a:bodyPr wrap="square" lIns="0" tIns="0" rIns="0" bIns="0" rtlCol="0"/>
          <a:lstStyle/>
          <a:p>
            <a:endParaRPr/>
          </a:p>
        </p:txBody>
      </p:sp>
      <p:sp>
        <p:nvSpPr>
          <p:cNvPr id="111" name="object 111"/>
          <p:cNvSpPr/>
          <p:nvPr/>
        </p:nvSpPr>
        <p:spPr>
          <a:xfrm>
            <a:off x="12750908" y="5440164"/>
            <a:ext cx="22860" cy="106045"/>
          </a:xfrm>
          <a:custGeom>
            <a:avLst/>
            <a:gdLst/>
            <a:ahLst/>
            <a:cxnLst/>
            <a:rect l="l" t="t" r="r" b="b"/>
            <a:pathLst>
              <a:path w="22859" h="106045">
                <a:moveTo>
                  <a:pt x="22753" y="0"/>
                </a:moveTo>
                <a:lnTo>
                  <a:pt x="0" y="0"/>
                </a:lnTo>
                <a:lnTo>
                  <a:pt x="0" y="105516"/>
                </a:lnTo>
                <a:lnTo>
                  <a:pt x="22753" y="105516"/>
                </a:lnTo>
                <a:lnTo>
                  <a:pt x="22753" y="0"/>
                </a:lnTo>
                <a:close/>
              </a:path>
            </a:pathLst>
          </a:custGeom>
          <a:solidFill>
            <a:srgbClr val="7D4E33"/>
          </a:solidFill>
        </p:spPr>
        <p:txBody>
          <a:bodyPr wrap="square" lIns="0" tIns="0" rIns="0" bIns="0" rtlCol="0"/>
          <a:lstStyle/>
          <a:p>
            <a:endParaRPr/>
          </a:p>
        </p:txBody>
      </p:sp>
      <p:sp>
        <p:nvSpPr>
          <p:cNvPr id="112" name="object 112"/>
          <p:cNvSpPr/>
          <p:nvPr/>
        </p:nvSpPr>
        <p:spPr>
          <a:xfrm>
            <a:off x="12750908" y="5229130"/>
            <a:ext cx="22860" cy="106045"/>
          </a:xfrm>
          <a:custGeom>
            <a:avLst/>
            <a:gdLst/>
            <a:ahLst/>
            <a:cxnLst/>
            <a:rect l="l" t="t" r="r" b="b"/>
            <a:pathLst>
              <a:path w="22859" h="106045">
                <a:moveTo>
                  <a:pt x="22753" y="0"/>
                </a:moveTo>
                <a:lnTo>
                  <a:pt x="0" y="0"/>
                </a:lnTo>
                <a:lnTo>
                  <a:pt x="0" y="105516"/>
                </a:lnTo>
                <a:lnTo>
                  <a:pt x="22753" y="105516"/>
                </a:lnTo>
                <a:lnTo>
                  <a:pt x="22753" y="0"/>
                </a:lnTo>
                <a:close/>
              </a:path>
            </a:pathLst>
          </a:custGeom>
          <a:solidFill>
            <a:srgbClr val="7D4E33"/>
          </a:solidFill>
        </p:spPr>
        <p:txBody>
          <a:bodyPr wrap="square" lIns="0" tIns="0" rIns="0" bIns="0" rtlCol="0"/>
          <a:lstStyle/>
          <a:p>
            <a:endParaRPr/>
          </a:p>
        </p:txBody>
      </p:sp>
      <p:sp>
        <p:nvSpPr>
          <p:cNvPr id="113" name="object 113"/>
          <p:cNvSpPr/>
          <p:nvPr/>
        </p:nvSpPr>
        <p:spPr>
          <a:xfrm>
            <a:off x="12750908" y="4807063"/>
            <a:ext cx="22860" cy="106045"/>
          </a:xfrm>
          <a:custGeom>
            <a:avLst/>
            <a:gdLst/>
            <a:ahLst/>
            <a:cxnLst/>
            <a:rect l="l" t="t" r="r" b="b"/>
            <a:pathLst>
              <a:path w="22859" h="106045">
                <a:moveTo>
                  <a:pt x="22753" y="0"/>
                </a:moveTo>
                <a:lnTo>
                  <a:pt x="0" y="0"/>
                </a:lnTo>
                <a:lnTo>
                  <a:pt x="0" y="105516"/>
                </a:lnTo>
                <a:lnTo>
                  <a:pt x="22753" y="105516"/>
                </a:lnTo>
                <a:lnTo>
                  <a:pt x="22753" y="0"/>
                </a:lnTo>
                <a:close/>
              </a:path>
            </a:pathLst>
          </a:custGeom>
          <a:solidFill>
            <a:srgbClr val="7D4E33"/>
          </a:solidFill>
        </p:spPr>
        <p:txBody>
          <a:bodyPr wrap="square" lIns="0" tIns="0" rIns="0" bIns="0" rtlCol="0"/>
          <a:lstStyle/>
          <a:p>
            <a:endParaRPr/>
          </a:p>
        </p:txBody>
      </p:sp>
      <p:sp>
        <p:nvSpPr>
          <p:cNvPr id="114" name="object 114"/>
          <p:cNvSpPr/>
          <p:nvPr/>
        </p:nvSpPr>
        <p:spPr>
          <a:xfrm>
            <a:off x="12750908" y="4173961"/>
            <a:ext cx="22860" cy="106045"/>
          </a:xfrm>
          <a:custGeom>
            <a:avLst/>
            <a:gdLst/>
            <a:ahLst/>
            <a:cxnLst/>
            <a:rect l="l" t="t" r="r" b="b"/>
            <a:pathLst>
              <a:path w="22859" h="106045">
                <a:moveTo>
                  <a:pt x="22753" y="0"/>
                </a:moveTo>
                <a:lnTo>
                  <a:pt x="0" y="0"/>
                </a:lnTo>
                <a:lnTo>
                  <a:pt x="0" y="105516"/>
                </a:lnTo>
                <a:lnTo>
                  <a:pt x="22753" y="105516"/>
                </a:lnTo>
                <a:lnTo>
                  <a:pt x="22753" y="0"/>
                </a:lnTo>
                <a:close/>
              </a:path>
            </a:pathLst>
          </a:custGeom>
          <a:solidFill>
            <a:srgbClr val="7D4E33"/>
          </a:solidFill>
        </p:spPr>
        <p:txBody>
          <a:bodyPr wrap="square" lIns="0" tIns="0" rIns="0" bIns="0" rtlCol="0"/>
          <a:lstStyle/>
          <a:p>
            <a:endParaRPr/>
          </a:p>
        </p:txBody>
      </p:sp>
      <p:sp>
        <p:nvSpPr>
          <p:cNvPr id="115" name="object 115"/>
          <p:cNvSpPr/>
          <p:nvPr/>
        </p:nvSpPr>
        <p:spPr>
          <a:xfrm>
            <a:off x="13139007" y="3803655"/>
            <a:ext cx="104775" cy="23495"/>
          </a:xfrm>
          <a:custGeom>
            <a:avLst/>
            <a:gdLst/>
            <a:ahLst/>
            <a:cxnLst/>
            <a:rect l="l" t="t" r="r" b="b"/>
            <a:pathLst>
              <a:path w="104775" h="23495">
                <a:moveTo>
                  <a:pt x="104666" y="0"/>
                </a:moveTo>
                <a:lnTo>
                  <a:pt x="0" y="0"/>
                </a:lnTo>
                <a:lnTo>
                  <a:pt x="0" y="22938"/>
                </a:lnTo>
                <a:lnTo>
                  <a:pt x="104666" y="22938"/>
                </a:lnTo>
                <a:lnTo>
                  <a:pt x="104666" y="0"/>
                </a:lnTo>
                <a:close/>
              </a:path>
            </a:pathLst>
          </a:custGeom>
          <a:solidFill>
            <a:srgbClr val="7D4E33"/>
          </a:solidFill>
        </p:spPr>
        <p:txBody>
          <a:bodyPr wrap="square" lIns="0" tIns="0" rIns="0" bIns="0" rtlCol="0"/>
          <a:lstStyle/>
          <a:p>
            <a:endParaRPr/>
          </a:p>
        </p:txBody>
      </p:sp>
      <p:sp>
        <p:nvSpPr>
          <p:cNvPr id="116" name="object 116"/>
          <p:cNvSpPr/>
          <p:nvPr/>
        </p:nvSpPr>
        <p:spPr>
          <a:xfrm>
            <a:off x="12929673" y="3803655"/>
            <a:ext cx="104775" cy="23495"/>
          </a:xfrm>
          <a:custGeom>
            <a:avLst/>
            <a:gdLst/>
            <a:ahLst/>
            <a:cxnLst/>
            <a:rect l="l" t="t" r="r" b="b"/>
            <a:pathLst>
              <a:path w="104775" h="23495">
                <a:moveTo>
                  <a:pt x="104666" y="0"/>
                </a:moveTo>
                <a:lnTo>
                  <a:pt x="0" y="0"/>
                </a:lnTo>
                <a:lnTo>
                  <a:pt x="0" y="22938"/>
                </a:lnTo>
                <a:lnTo>
                  <a:pt x="104666" y="22938"/>
                </a:lnTo>
                <a:lnTo>
                  <a:pt x="104666" y="0"/>
                </a:lnTo>
                <a:close/>
              </a:path>
            </a:pathLst>
          </a:custGeom>
          <a:solidFill>
            <a:srgbClr val="7D4E33"/>
          </a:solidFill>
        </p:spPr>
        <p:txBody>
          <a:bodyPr wrap="square" lIns="0" tIns="0" rIns="0" bIns="0" rtlCol="0"/>
          <a:lstStyle/>
          <a:p>
            <a:endParaRPr/>
          </a:p>
        </p:txBody>
      </p:sp>
      <p:sp>
        <p:nvSpPr>
          <p:cNvPr id="117" name="object 117"/>
          <p:cNvSpPr/>
          <p:nvPr/>
        </p:nvSpPr>
        <p:spPr>
          <a:xfrm>
            <a:off x="12750908" y="3962927"/>
            <a:ext cx="22860" cy="106045"/>
          </a:xfrm>
          <a:custGeom>
            <a:avLst/>
            <a:gdLst/>
            <a:ahLst/>
            <a:cxnLst/>
            <a:rect l="l" t="t" r="r" b="b"/>
            <a:pathLst>
              <a:path w="22859" h="106045">
                <a:moveTo>
                  <a:pt x="22753" y="0"/>
                </a:moveTo>
                <a:lnTo>
                  <a:pt x="0" y="0"/>
                </a:lnTo>
                <a:lnTo>
                  <a:pt x="0" y="105516"/>
                </a:lnTo>
                <a:lnTo>
                  <a:pt x="22753" y="105516"/>
                </a:lnTo>
                <a:lnTo>
                  <a:pt x="22753" y="0"/>
                </a:lnTo>
                <a:close/>
              </a:path>
            </a:pathLst>
          </a:custGeom>
          <a:solidFill>
            <a:srgbClr val="7D4E33"/>
          </a:solidFill>
        </p:spPr>
        <p:txBody>
          <a:bodyPr wrap="square" lIns="0" tIns="0" rIns="0" bIns="0" rtlCol="0"/>
          <a:lstStyle/>
          <a:p>
            <a:endParaRPr/>
          </a:p>
        </p:txBody>
      </p:sp>
      <p:sp>
        <p:nvSpPr>
          <p:cNvPr id="118" name="object 118"/>
          <p:cNvSpPr/>
          <p:nvPr/>
        </p:nvSpPr>
        <p:spPr>
          <a:xfrm>
            <a:off x="12750908" y="3803655"/>
            <a:ext cx="74295" cy="53975"/>
          </a:xfrm>
          <a:custGeom>
            <a:avLst/>
            <a:gdLst/>
            <a:ahLst/>
            <a:cxnLst/>
            <a:rect l="l" t="t" r="r" b="b"/>
            <a:pathLst>
              <a:path w="74295" h="53975">
                <a:moveTo>
                  <a:pt x="74098" y="0"/>
                </a:moveTo>
                <a:lnTo>
                  <a:pt x="0" y="0"/>
                </a:lnTo>
                <a:lnTo>
                  <a:pt x="0" y="53755"/>
                </a:lnTo>
                <a:lnTo>
                  <a:pt x="22753" y="53755"/>
                </a:lnTo>
                <a:lnTo>
                  <a:pt x="22753" y="22938"/>
                </a:lnTo>
                <a:lnTo>
                  <a:pt x="74098" y="22938"/>
                </a:lnTo>
                <a:lnTo>
                  <a:pt x="74098" y="0"/>
                </a:lnTo>
                <a:close/>
              </a:path>
            </a:pathLst>
          </a:custGeom>
          <a:solidFill>
            <a:srgbClr val="7D4E33"/>
          </a:solidFill>
        </p:spPr>
        <p:txBody>
          <a:bodyPr wrap="square" lIns="0" tIns="0" rIns="0" bIns="0" rtlCol="0"/>
          <a:lstStyle/>
          <a:p>
            <a:endParaRPr/>
          </a:p>
        </p:txBody>
      </p:sp>
      <p:pic>
        <p:nvPicPr>
          <p:cNvPr id="119" name="object 119"/>
          <p:cNvPicPr/>
          <p:nvPr/>
        </p:nvPicPr>
        <p:blipFill>
          <a:blip r:embed="rId4" cstate="print"/>
          <a:stretch>
            <a:fillRect/>
          </a:stretch>
        </p:blipFill>
        <p:spPr>
          <a:xfrm>
            <a:off x="13348341" y="3750070"/>
            <a:ext cx="154726" cy="134719"/>
          </a:xfrm>
          <a:prstGeom prst="rect">
            <a:avLst/>
          </a:prstGeom>
        </p:spPr>
      </p:pic>
      <p:sp>
        <p:nvSpPr>
          <p:cNvPr id="120" name="object 120"/>
          <p:cNvSpPr/>
          <p:nvPr/>
        </p:nvSpPr>
        <p:spPr>
          <a:xfrm>
            <a:off x="11249552" y="5844370"/>
            <a:ext cx="22860" cy="106045"/>
          </a:xfrm>
          <a:custGeom>
            <a:avLst/>
            <a:gdLst/>
            <a:ahLst/>
            <a:cxnLst/>
            <a:rect l="l" t="t" r="r" b="b"/>
            <a:pathLst>
              <a:path w="22859" h="106045">
                <a:moveTo>
                  <a:pt x="22753" y="105516"/>
                </a:moveTo>
                <a:lnTo>
                  <a:pt x="0" y="105516"/>
                </a:lnTo>
                <a:lnTo>
                  <a:pt x="0" y="0"/>
                </a:lnTo>
                <a:lnTo>
                  <a:pt x="22753" y="0"/>
                </a:lnTo>
                <a:lnTo>
                  <a:pt x="22753" y="105516"/>
                </a:lnTo>
                <a:close/>
              </a:path>
            </a:pathLst>
          </a:custGeom>
          <a:solidFill>
            <a:srgbClr val="7D4E33"/>
          </a:solidFill>
        </p:spPr>
        <p:txBody>
          <a:bodyPr wrap="square" lIns="0" tIns="0" rIns="0" bIns="0" rtlCol="0"/>
          <a:lstStyle/>
          <a:p>
            <a:endParaRPr/>
          </a:p>
        </p:txBody>
      </p:sp>
      <p:sp>
        <p:nvSpPr>
          <p:cNvPr id="121" name="object 121"/>
          <p:cNvSpPr/>
          <p:nvPr/>
        </p:nvSpPr>
        <p:spPr>
          <a:xfrm>
            <a:off x="11249552" y="5211268"/>
            <a:ext cx="22860" cy="106045"/>
          </a:xfrm>
          <a:custGeom>
            <a:avLst/>
            <a:gdLst/>
            <a:ahLst/>
            <a:cxnLst/>
            <a:rect l="l" t="t" r="r" b="b"/>
            <a:pathLst>
              <a:path w="22859" h="106045">
                <a:moveTo>
                  <a:pt x="22753" y="105516"/>
                </a:moveTo>
                <a:lnTo>
                  <a:pt x="0" y="105516"/>
                </a:lnTo>
                <a:lnTo>
                  <a:pt x="0" y="0"/>
                </a:lnTo>
                <a:lnTo>
                  <a:pt x="22753" y="0"/>
                </a:lnTo>
                <a:lnTo>
                  <a:pt x="22753" y="105516"/>
                </a:lnTo>
                <a:close/>
              </a:path>
            </a:pathLst>
          </a:custGeom>
          <a:solidFill>
            <a:srgbClr val="7D4E33"/>
          </a:solidFill>
        </p:spPr>
        <p:txBody>
          <a:bodyPr wrap="square" lIns="0" tIns="0" rIns="0" bIns="0" rtlCol="0"/>
          <a:lstStyle/>
          <a:p>
            <a:endParaRPr/>
          </a:p>
        </p:txBody>
      </p:sp>
      <p:sp>
        <p:nvSpPr>
          <p:cNvPr id="122" name="object 122"/>
          <p:cNvSpPr/>
          <p:nvPr/>
        </p:nvSpPr>
        <p:spPr>
          <a:xfrm>
            <a:off x="11249552" y="5633336"/>
            <a:ext cx="22860" cy="106045"/>
          </a:xfrm>
          <a:custGeom>
            <a:avLst/>
            <a:gdLst/>
            <a:ahLst/>
            <a:cxnLst/>
            <a:rect l="l" t="t" r="r" b="b"/>
            <a:pathLst>
              <a:path w="22859" h="106045">
                <a:moveTo>
                  <a:pt x="22753" y="105516"/>
                </a:moveTo>
                <a:lnTo>
                  <a:pt x="0" y="105516"/>
                </a:lnTo>
                <a:lnTo>
                  <a:pt x="0" y="0"/>
                </a:lnTo>
                <a:lnTo>
                  <a:pt x="22753" y="0"/>
                </a:lnTo>
                <a:lnTo>
                  <a:pt x="22753" y="105516"/>
                </a:lnTo>
                <a:close/>
              </a:path>
            </a:pathLst>
          </a:custGeom>
          <a:solidFill>
            <a:srgbClr val="7D4E33"/>
          </a:solidFill>
        </p:spPr>
        <p:txBody>
          <a:bodyPr wrap="square" lIns="0" tIns="0" rIns="0" bIns="0" rtlCol="0"/>
          <a:lstStyle/>
          <a:p>
            <a:endParaRPr/>
          </a:p>
        </p:txBody>
      </p:sp>
      <p:sp>
        <p:nvSpPr>
          <p:cNvPr id="123" name="object 123"/>
          <p:cNvSpPr/>
          <p:nvPr/>
        </p:nvSpPr>
        <p:spPr>
          <a:xfrm>
            <a:off x="11249552" y="4789200"/>
            <a:ext cx="22860" cy="106045"/>
          </a:xfrm>
          <a:custGeom>
            <a:avLst/>
            <a:gdLst/>
            <a:ahLst/>
            <a:cxnLst/>
            <a:rect l="l" t="t" r="r" b="b"/>
            <a:pathLst>
              <a:path w="22859" h="106045">
                <a:moveTo>
                  <a:pt x="22753" y="105516"/>
                </a:moveTo>
                <a:lnTo>
                  <a:pt x="0" y="105516"/>
                </a:lnTo>
                <a:lnTo>
                  <a:pt x="0" y="0"/>
                </a:lnTo>
                <a:lnTo>
                  <a:pt x="22753" y="0"/>
                </a:lnTo>
                <a:lnTo>
                  <a:pt x="22753" y="105516"/>
                </a:lnTo>
                <a:close/>
              </a:path>
            </a:pathLst>
          </a:custGeom>
          <a:solidFill>
            <a:srgbClr val="7D4E33"/>
          </a:solidFill>
        </p:spPr>
        <p:txBody>
          <a:bodyPr wrap="square" lIns="0" tIns="0" rIns="0" bIns="0" rtlCol="0"/>
          <a:lstStyle/>
          <a:p>
            <a:endParaRPr/>
          </a:p>
        </p:txBody>
      </p:sp>
      <p:sp>
        <p:nvSpPr>
          <p:cNvPr id="124" name="object 124"/>
          <p:cNvSpPr/>
          <p:nvPr/>
        </p:nvSpPr>
        <p:spPr>
          <a:xfrm>
            <a:off x="11249552" y="5000234"/>
            <a:ext cx="22860" cy="106045"/>
          </a:xfrm>
          <a:custGeom>
            <a:avLst/>
            <a:gdLst/>
            <a:ahLst/>
            <a:cxnLst/>
            <a:rect l="l" t="t" r="r" b="b"/>
            <a:pathLst>
              <a:path w="22859" h="106045">
                <a:moveTo>
                  <a:pt x="22753" y="105516"/>
                </a:moveTo>
                <a:lnTo>
                  <a:pt x="0" y="105516"/>
                </a:lnTo>
                <a:lnTo>
                  <a:pt x="0" y="0"/>
                </a:lnTo>
                <a:lnTo>
                  <a:pt x="22753" y="0"/>
                </a:lnTo>
                <a:lnTo>
                  <a:pt x="22753" y="105516"/>
                </a:lnTo>
                <a:close/>
              </a:path>
            </a:pathLst>
          </a:custGeom>
          <a:solidFill>
            <a:srgbClr val="7D4E33"/>
          </a:solidFill>
        </p:spPr>
        <p:txBody>
          <a:bodyPr wrap="square" lIns="0" tIns="0" rIns="0" bIns="0" rtlCol="0"/>
          <a:lstStyle/>
          <a:p>
            <a:endParaRPr/>
          </a:p>
        </p:txBody>
      </p:sp>
      <p:sp>
        <p:nvSpPr>
          <p:cNvPr id="125" name="object 125"/>
          <p:cNvSpPr/>
          <p:nvPr/>
        </p:nvSpPr>
        <p:spPr>
          <a:xfrm>
            <a:off x="11249552" y="5422302"/>
            <a:ext cx="22860" cy="106045"/>
          </a:xfrm>
          <a:custGeom>
            <a:avLst/>
            <a:gdLst/>
            <a:ahLst/>
            <a:cxnLst/>
            <a:rect l="l" t="t" r="r" b="b"/>
            <a:pathLst>
              <a:path w="22859" h="106045">
                <a:moveTo>
                  <a:pt x="22753" y="105516"/>
                </a:moveTo>
                <a:lnTo>
                  <a:pt x="0" y="105516"/>
                </a:lnTo>
                <a:lnTo>
                  <a:pt x="0" y="0"/>
                </a:lnTo>
                <a:lnTo>
                  <a:pt x="22753" y="0"/>
                </a:lnTo>
                <a:lnTo>
                  <a:pt x="22753" y="105516"/>
                </a:lnTo>
                <a:close/>
              </a:path>
            </a:pathLst>
          </a:custGeom>
          <a:solidFill>
            <a:srgbClr val="7D4E33"/>
          </a:solidFill>
        </p:spPr>
        <p:txBody>
          <a:bodyPr wrap="square" lIns="0" tIns="0" rIns="0" bIns="0" rtlCol="0"/>
          <a:lstStyle/>
          <a:p>
            <a:endParaRPr/>
          </a:p>
        </p:txBody>
      </p:sp>
      <p:sp>
        <p:nvSpPr>
          <p:cNvPr id="126" name="object 126"/>
          <p:cNvSpPr/>
          <p:nvPr/>
        </p:nvSpPr>
        <p:spPr>
          <a:xfrm>
            <a:off x="11249552" y="6055404"/>
            <a:ext cx="22860" cy="106045"/>
          </a:xfrm>
          <a:custGeom>
            <a:avLst/>
            <a:gdLst/>
            <a:ahLst/>
            <a:cxnLst/>
            <a:rect l="l" t="t" r="r" b="b"/>
            <a:pathLst>
              <a:path w="22859" h="106045">
                <a:moveTo>
                  <a:pt x="22753" y="105516"/>
                </a:moveTo>
                <a:lnTo>
                  <a:pt x="0" y="105516"/>
                </a:lnTo>
                <a:lnTo>
                  <a:pt x="0" y="0"/>
                </a:lnTo>
                <a:lnTo>
                  <a:pt x="22753" y="0"/>
                </a:lnTo>
                <a:lnTo>
                  <a:pt x="22753" y="105516"/>
                </a:lnTo>
                <a:close/>
              </a:path>
            </a:pathLst>
          </a:custGeom>
          <a:solidFill>
            <a:srgbClr val="7D4E33"/>
          </a:solidFill>
        </p:spPr>
        <p:txBody>
          <a:bodyPr wrap="square" lIns="0" tIns="0" rIns="0" bIns="0" rtlCol="0"/>
          <a:lstStyle/>
          <a:p>
            <a:endParaRPr/>
          </a:p>
        </p:txBody>
      </p:sp>
      <p:sp>
        <p:nvSpPr>
          <p:cNvPr id="127" name="object 127"/>
          <p:cNvSpPr/>
          <p:nvPr/>
        </p:nvSpPr>
        <p:spPr>
          <a:xfrm>
            <a:off x="11637650" y="6508289"/>
            <a:ext cx="104775" cy="23495"/>
          </a:xfrm>
          <a:custGeom>
            <a:avLst/>
            <a:gdLst/>
            <a:ahLst/>
            <a:cxnLst/>
            <a:rect l="l" t="t" r="r" b="b"/>
            <a:pathLst>
              <a:path w="104775" h="23495">
                <a:moveTo>
                  <a:pt x="104666" y="22938"/>
                </a:moveTo>
                <a:lnTo>
                  <a:pt x="0" y="22938"/>
                </a:lnTo>
                <a:lnTo>
                  <a:pt x="0" y="0"/>
                </a:lnTo>
                <a:lnTo>
                  <a:pt x="104666" y="0"/>
                </a:lnTo>
                <a:lnTo>
                  <a:pt x="104666" y="22938"/>
                </a:lnTo>
                <a:close/>
              </a:path>
            </a:pathLst>
          </a:custGeom>
          <a:solidFill>
            <a:srgbClr val="7D4E33"/>
          </a:solidFill>
        </p:spPr>
        <p:txBody>
          <a:bodyPr wrap="square" lIns="0" tIns="0" rIns="0" bIns="0" rtlCol="0"/>
          <a:lstStyle/>
          <a:p>
            <a:endParaRPr/>
          </a:p>
        </p:txBody>
      </p:sp>
      <p:sp>
        <p:nvSpPr>
          <p:cNvPr id="128" name="object 128"/>
          <p:cNvSpPr/>
          <p:nvPr/>
        </p:nvSpPr>
        <p:spPr>
          <a:xfrm>
            <a:off x="11428317" y="6508289"/>
            <a:ext cx="104775" cy="23495"/>
          </a:xfrm>
          <a:custGeom>
            <a:avLst/>
            <a:gdLst/>
            <a:ahLst/>
            <a:cxnLst/>
            <a:rect l="l" t="t" r="r" b="b"/>
            <a:pathLst>
              <a:path w="104775" h="23495">
                <a:moveTo>
                  <a:pt x="104666" y="22938"/>
                </a:moveTo>
                <a:lnTo>
                  <a:pt x="0" y="22938"/>
                </a:lnTo>
                <a:lnTo>
                  <a:pt x="0" y="0"/>
                </a:lnTo>
                <a:lnTo>
                  <a:pt x="104666" y="0"/>
                </a:lnTo>
                <a:lnTo>
                  <a:pt x="104666" y="22938"/>
                </a:lnTo>
                <a:close/>
              </a:path>
            </a:pathLst>
          </a:custGeom>
          <a:solidFill>
            <a:srgbClr val="7D4E33"/>
          </a:solidFill>
        </p:spPr>
        <p:txBody>
          <a:bodyPr wrap="square" lIns="0" tIns="0" rIns="0" bIns="0" rtlCol="0"/>
          <a:lstStyle/>
          <a:p>
            <a:endParaRPr/>
          </a:p>
        </p:txBody>
      </p:sp>
      <p:sp>
        <p:nvSpPr>
          <p:cNvPr id="129" name="object 129"/>
          <p:cNvSpPr/>
          <p:nvPr/>
        </p:nvSpPr>
        <p:spPr>
          <a:xfrm>
            <a:off x="11249552" y="6266438"/>
            <a:ext cx="22860" cy="106045"/>
          </a:xfrm>
          <a:custGeom>
            <a:avLst/>
            <a:gdLst/>
            <a:ahLst/>
            <a:cxnLst/>
            <a:rect l="l" t="t" r="r" b="b"/>
            <a:pathLst>
              <a:path w="22859" h="106045">
                <a:moveTo>
                  <a:pt x="22753" y="105516"/>
                </a:moveTo>
                <a:lnTo>
                  <a:pt x="0" y="105516"/>
                </a:lnTo>
                <a:lnTo>
                  <a:pt x="0" y="0"/>
                </a:lnTo>
                <a:lnTo>
                  <a:pt x="22753" y="0"/>
                </a:lnTo>
                <a:lnTo>
                  <a:pt x="22753" y="105516"/>
                </a:lnTo>
                <a:close/>
              </a:path>
            </a:pathLst>
          </a:custGeom>
          <a:solidFill>
            <a:srgbClr val="7D4E33"/>
          </a:solidFill>
        </p:spPr>
        <p:txBody>
          <a:bodyPr wrap="square" lIns="0" tIns="0" rIns="0" bIns="0" rtlCol="0"/>
          <a:lstStyle/>
          <a:p>
            <a:endParaRPr/>
          </a:p>
        </p:txBody>
      </p:sp>
      <p:sp>
        <p:nvSpPr>
          <p:cNvPr id="130" name="object 130"/>
          <p:cNvSpPr/>
          <p:nvPr/>
        </p:nvSpPr>
        <p:spPr>
          <a:xfrm>
            <a:off x="11249552" y="6477472"/>
            <a:ext cx="74295" cy="53975"/>
          </a:xfrm>
          <a:custGeom>
            <a:avLst/>
            <a:gdLst/>
            <a:ahLst/>
            <a:cxnLst/>
            <a:rect l="l" t="t" r="r" b="b"/>
            <a:pathLst>
              <a:path w="74295" h="53975">
                <a:moveTo>
                  <a:pt x="74098" y="53755"/>
                </a:moveTo>
                <a:lnTo>
                  <a:pt x="0" y="53755"/>
                </a:lnTo>
                <a:lnTo>
                  <a:pt x="0" y="0"/>
                </a:lnTo>
                <a:lnTo>
                  <a:pt x="22753" y="0"/>
                </a:lnTo>
                <a:lnTo>
                  <a:pt x="22753" y="30817"/>
                </a:lnTo>
                <a:lnTo>
                  <a:pt x="74098" y="30817"/>
                </a:lnTo>
                <a:lnTo>
                  <a:pt x="74098" y="53755"/>
                </a:lnTo>
                <a:close/>
              </a:path>
            </a:pathLst>
          </a:custGeom>
          <a:solidFill>
            <a:srgbClr val="7D4E33"/>
          </a:solidFill>
        </p:spPr>
        <p:txBody>
          <a:bodyPr wrap="square" lIns="0" tIns="0" rIns="0" bIns="0" rtlCol="0"/>
          <a:lstStyle/>
          <a:p>
            <a:endParaRPr/>
          </a:p>
        </p:txBody>
      </p:sp>
      <p:pic>
        <p:nvPicPr>
          <p:cNvPr id="131" name="object 131"/>
          <p:cNvPicPr/>
          <p:nvPr/>
        </p:nvPicPr>
        <p:blipFill>
          <a:blip r:embed="rId6" cstate="print"/>
          <a:stretch>
            <a:fillRect/>
          </a:stretch>
        </p:blipFill>
        <p:spPr>
          <a:xfrm>
            <a:off x="11846984" y="6450092"/>
            <a:ext cx="154726" cy="139332"/>
          </a:xfrm>
          <a:prstGeom prst="rect">
            <a:avLst/>
          </a:prstGeom>
        </p:spPr>
      </p:pic>
      <p:sp>
        <p:nvSpPr>
          <p:cNvPr id="132" name="object 132"/>
          <p:cNvSpPr/>
          <p:nvPr/>
        </p:nvSpPr>
        <p:spPr>
          <a:xfrm>
            <a:off x="14629212" y="5844370"/>
            <a:ext cx="22860" cy="106045"/>
          </a:xfrm>
          <a:custGeom>
            <a:avLst/>
            <a:gdLst/>
            <a:ahLst/>
            <a:cxnLst/>
            <a:rect l="l" t="t" r="r" b="b"/>
            <a:pathLst>
              <a:path w="22859" h="106045">
                <a:moveTo>
                  <a:pt x="22753" y="105516"/>
                </a:moveTo>
                <a:lnTo>
                  <a:pt x="0" y="105516"/>
                </a:lnTo>
                <a:lnTo>
                  <a:pt x="0" y="0"/>
                </a:lnTo>
                <a:lnTo>
                  <a:pt x="22753" y="0"/>
                </a:lnTo>
                <a:lnTo>
                  <a:pt x="22753" y="105516"/>
                </a:lnTo>
                <a:close/>
              </a:path>
            </a:pathLst>
          </a:custGeom>
          <a:solidFill>
            <a:srgbClr val="7D4E33"/>
          </a:solidFill>
        </p:spPr>
        <p:txBody>
          <a:bodyPr wrap="square" lIns="0" tIns="0" rIns="0" bIns="0" rtlCol="0"/>
          <a:lstStyle/>
          <a:p>
            <a:endParaRPr/>
          </a:p>
        </p:txBody>
      </p:sp>
      <p:sp>
        <p:nvSpPr>
          <p:cNvPr id="133" name="object 133"/>
          <p:cNvSpPr/>
          <p:nvPr/>
        </p:nvSpPr>
        <p:spPr>
          <a:xfrm>
            <a:off x="14629212" y="5211268"/>
            <a:ext cx="22860" cy="106045"/>
          </a:xfrm>
          <a:custGeom>
            <a:avLst/>
            <a:gdLst/>
            <a:ahLst/>
            <a:cxnLst/>
            <a:rect l="l" t="t" r="r" b="b"/>
            <a:pathLst>
              <a:path w="22859" h="106045">
                <a:moveTo>
                  <a:pt x="22753" y="105516"/>
                </a:moveTo>
                <a:lnTo>
                  <a:pt x="0" y="105516"/>
                </a:lnTo>
                <a:lnTo>
                  <a:pt x="0" y="0"/>
                </a:lnTo>
                <a:lnTo>
                  <a:pt x="22753" y="0"/>
                </a:lnTo>
                <a:lnTo>
                  <a:pt x="22753" y="105516"/>
                </a:lnTo>
                <a:close/>
              </a:path>
            </a:pathLst>
          </a:custGeom>
          <a:solidFill>
            <a:srgbClr val="7D4E33"/>
          </a:solidFill>
        </p:spPr>
        <p:txBody>
          <a:bodyPr wrap="square" lIns="0" tIns="0" rIns="0" bIns="0" rtlCol="0"/>
          <a:lstStyle/>
          <a:p>
            <a:endParaRPr/>
          </a:p>
        </p:txBody>
      </p:sp>
      <p:sp>
        <p:nvSpPr>
          <p:cNvPr id="134" name="object 134"/>
          <p:cNvSpPr/>
          <p:nvPr/>
        </p:nvSpPr>
        <p:spPr>
          <a:xfrm>
            <a:off x="14629212" y="5633336"/>
            <a:ext cx="22860" cy="106045"/>
          </a:xfrm>
          <a:custGeom>
            <a:avLst/>
            <a:gdLst/>
            <a:ahLst/>
            <a:cxnLst/>
            <a:rect l="l" t="t" r="r" b="b"/>
            <a:pathLst>
              <a:path w="22859" h="106045">
                <a:moveTo>
                  <a:pt x="22753" y="105516"/>
                </a:moveTo>
                <a:lnTo>
                  <a:pt x="0" y="105516"/>
                </a:lnTo>
                <a:lnTo>
                  <a:pt x="0" y="0"/>
                </a:lnTo>
                <a:lnTo>
                  <a:pt x="22753" y="0"/>
                </a:lnTo>
                <a:lnTo>
                  <a:pt x="22753" y="105516"/>
                </a:lnTo>
                <a:close/>
              </a:path>
            </a:pathLst>
          </a:custGeom>
          <a:solidFill>
            <a:srgbClr val="7D4E33"/>
          </a:solidFill>
        </p:spPr>
        <p:txBody>
          <a:bodyPr wrap="square" lIns="0" tIns="0" rIns="0" bIns="0" rtlCol="0"/>
          <a:lstStyle/>
          <a:p>
            <a:endParaRPr/>
          </a:p>
        </p:txBody>
      </p:sp>
      <p:sp>
        <p:nvSpPr>
          <p:cNvPr id="135" name="object 135"/>
          <p:cNvSpPr/>
          <p:nvPr/>
        </p:nvSpPr>
        <p:spPr>
          <a:xfrm>
            <a:off x="14629212" y="4789200"/>
            <a:ext cx="22860" cy="106045"/>
          </a:xfrm>
          <a:custGeom>
            <a:avLst/>
            <a:gdLst/>
            <a:ahLst/>
            <a:cxnLst/>
            <a:rect l="l" t="t" r="r" b="b"/>
            <a:pathLst>
              <a:path w="22859" h="106045">
                <a:moveTo>
                  <a:pt x="22753" y="105516"/>
                </a:moveTo>
                <a:lnTo>
                  <a:pt x="0" y="105516"/>
                </a:lnTo>
                <a:lnTo>
                  <a:pt x="0" y="0"/>
                </a:lnTo>
                <a:lnTo>
                  <a:pt x="22753" y="0"/>
                </a:lnTo>
                <a:lnTo>
                  <a:pt x="22753" y="105516"/>
                </a:lnTo>
                <a:close/>
              </a:path>
            </a:pathLst>
          </a:custGeom>
          <a:solidFill>
            <a:srgbClr val="7D4E33"/>
          </a:solidFill>
        </p:spPr>
        <p:txBody>
          <a:bodyPr wrap="square" lIns="0" tIns="0" rIns="0" bIns="0" rtlCol="0"/>
          <a:lstStyle/>
          <a:p>
            <a:endParaRPr/>
          </a:p>
        </p:txBody>
      </p:sp>
      <p:sp>
        <p:nvSpPr>
          <p:cNvPr id="136" name="object 136"/>
          <p:cNvSpPr/>
          <p:nvPr/>
        </p:nvSpPr>
        <p:spPr>
          <a:xfrm>
            <a:off x="14629212" y="5000234"/>
            <a:ext cx="22860" cy="106045"/>
          </a:xfrm>
          <a:custGeom>
            <a:avLst/>
            <a:gdLst/>
            <a:ahLst/>
            <a:cxnLst/>
            <a:rect l="l" t="t" r="r" b="b"/>
            <a:pathLst>
              <a:path w="22859" h="106045">
                <a:moveTo>
                  <a:pt x="22753" y="105516"/>
                </a:moveTo>
                <a:lnTo>
                  <a:pt x="0" y="105516"/>
                </a:lnTo>
                <a:lnTo>
                  <a:pt x="0" y="0"/>
                </a:lnTo>
                <a:lnTo>
                  <a:pt x="22753" y="0"/>
                </a:lnTo>
                <a:lnTo>
                  <a:pt x="22753" y="105516"/>
                </a:lnTo>
                <a:close/>
              </a:path>
            </a:pathLst>
          </a:custGeom>
          <a:solidFill>
            <a:srgbClr val="7D4E33"/>
          </a:solidFill>
        </p:spPr>
        <p:txBody>
          <a:bodyPr wrap="square" lIns="0" tIns="0" rIns="0" bIns="0" rtlCol="0"/>
          <a:lstStyle/>
          <a:p>
            <a:endParaRPr/>
          </a:p>
        </p:txBody>
      </p:sp>
      <p:sp>
        <p:nvSpPr>
          <p:cNvPr id="137" name="object 137"/>
          <p:cNvSpPr/>
          <p:nvPr/>
        </p:nvSpPr>
        <p:spPr>
          <a:xfrm>
            <a:off x="14629212" y="5422302"/>
            <a:ext cx="22860" cy="106045"/>
          </a:xfrm>
          <a:custGeom>
            <a:avLst/>
            <a:gdLst/>
            <a:ahLst/>
            <a:cxnLst/>
            <a:rect l="l" t="t" r="r" b="b"/>
            <a:pathLst>
              <a:path w="22859" h="106045">
                <a:moveTo>
                  <a:pt x="22753" y="105516"/>
                </a:moveTo>
                <a:lnTo>
                  <a:pt x="0" y="105516"/>
                </a:lnTo>
                <a:lnTo>
                  <a:pt x="0" y="0"/>
                </a:lnTo>
                <a:lnTo>
                  <a:pt x="22753" y="0"/>
                </a:lnTo>
                <a:lnTo>
                  <a:pt x="22753" y="105516"/>
                </a:lnTo>
                <a:close/>
              </a:path>
            </a:pathLst>
          </a:custGeom>
          <a:solidFill>
            <a:srgbClr val="7D4E33"/>
          </a:solidFill>
        </p:spPr>
        <p:txBody>
          <a:bodyPr wrap="square" lIns="0" tIns="0" rIns="0" bIns="0" rtlCol="0"/>
          <a:lstStyle/>
          <a:p>
            <a:endParaRPr/>
          </a:p>
        </p:txBody>
      </p:sp>
      <p:sp>
        <p:nvSpPr>
          <p:cNvPr id="138" name="object 138"/>
          <p:cNvSpPr/>
          <p:nvPr/>
        </p:nvSpPr>
        <p:spPr>
          <a:xfrm>
            <a:off x="14629212" y="6055404"/>
            <a:ext cx="22860" cy="106045"/>
          </a:xfrm>
          <a:custGeom>
            <a:avLst/>
            <a:gdLst/>
            <a:ahLst/>
            <a:cxnLst/>
            <a:rect l="l" t="t" r="r" b="b"/>
            <a:pathLst>
              <a:path w="22859" h="106045">
                <a:moveTo>
                  <a:pt x="22753" y="105516"/>
                </a:moveTo>
                <a:lnTo>
                  <a:pt x="0" y="105516"/>
                </a:lnTo>
                <a:lnTo>
                  <a:pt x="0" y="0"/>
                </a:lnTo>
                <a:lnTo>
                  <a:pt x="22753" y="0"/>
                </a:lnTo>
                <a:lnTo>
                  <a:pt x="22753" y="105516"/>
                </a:lnTo>
                <a:close/>
              </a:path>
            </a:pathLst>
          </a:custGeom>
          <a:solidFill>
            <a:srgbClr val="7D4E33"/>
          </a:solidFill>
        </p:spPr>
        <p:txBody>
          <a:bodyPr wrap="square" lIns="0" tIns="0" rIns="0" bIns="0" rtlCol="0"/>
          <a:lstStyle/>
          <a:p>
            <a:endParaRPr/>
          </a:p>
        </p:txBody>
      </p:sp>
      <p:sp>
        <p:nvSpPr>
          <p:cNvPr id="139" name="object 139"/>
          <p:cNvSpPr/>
          <p:nvPr/>
        </p:nvSpPr>
        <p:spPr>
          <a:xfrm>
            <a:off x="15017311" y="6508289"/>
            <a:ext cx="104775" cy="23495"/>
          </a:xfrm>
          <a:custGeom>
            <a:avLst/>
            <a:gdLst/>
            <a:ahLst/>
            <a:cxnLst/>
            <a:rect l="l" t="t" r="r" b="b"/>
            <a:pathLst>
              <a:path w="104775" h="23495">
                <a:moveTo>
                  <a:pt x="104666" y="22938"/>
                </a:moveTo>
                <a:lnTo>
                  <a:pt x="0" y="22938"/>
                </a:lnTo>
                <a:lnTo>
                  <a:pt x="0" y="0"/>
                </a:lnTo>
                <a:lnTo>
                  <a:pt x="104666" y="0"/>
                </a:lnTo>
                <a:lnTo>
                  <a:pt x="104666" y="22938"/>
                </a:lnTo>
                <a:close/>
              </a:path>
            </a:pathLst>
          </a:custGeom>
          <a:solidFill>
            <a:srgbClr val="7D4E33"/>
          </a:solidFill>
        </p:spPr>
        <p:txBody>
          <a:bodyPr wrap="square" lIns="0" tIns="0" rIns="0" bIns="0" rtlCol="0"/>
          <a:lstStyle/>
          <a:p>
            <a:endParaRPr/>
          </a:p>
        </p:txBody>
      </p:sp>
      <p:sp>
        <p:nvSpPr>
          <p:cNvPr id="140" name="object 140"/>
          <p:cNvSpPr/>
          <p:nvPr/>
        </p:nvSpPr>
        <p:spPr>
          <a:xfrm>
            <a:off x="14807978" y="6508289"/>
            <a:ext cx="104775" cy="23495"/>
          </a:xfrm>
          <a:custGeom>
            <a:avLst/>
            <a:gdLst/>
            <a:ahLst/>
            <a:cxnLst/>
            <a:rect l="l" t="t" r="r" b="b"/>
            <a:pathLst>
              <a:path w="104775" h="23495">
                <a:moveTo>
                  <a:pt x="104666" y="22938"/>
                </a:moveTo>
                <a:lnTo>
                  <a:pt x="0" y="22938"/>
                </a:lnTo>
                <a:lnTo>
                  <a:pt x="0" y="0"/>
                </a:lnTo>
                <a:lnTo>
                  <a:pt x="104666" y="0"/>
                </a:lnTo>
                <a:lnTo>
                  <a:pt x="104666" y="22938"/>
                </a:lnTo>
                <a:close/>
              </a:path>
            </a:pathLst>
          </a:custGeom>
          <a:solidFill>
            <a:srgbClr val="7D4E33"/>
          </a:solidFill>
        </p:spPr>
        <p:txBody>
          <a:bodyPr wrap="square" lIns="0" tIns="0" rIns="0" bIns="0" rtlCol="0"/>
          <a:lstStyle/>
          <a:p>
            <a:endParaRPr/>
          </a:p>
        </p:txBody>
      </p:sp>
      <p:sp>
        <p:nvSpPr>
          <p:cNvPr id="141" name="object 141"/>
          <p:cNvSpPr/>
          <p:nvPr/>
        </p:nvSpPr>
        <p:spPr>
          <a:xfrm>
            <a:off x="14629212" y="6266438"/>
            <a:ext cx="22860" cy="106045"/>
          </a:xfrm>
          <a:custGeom>
            <a:avLst/>
            <a:gdLst/>
            <a:ahLst/>
            <a:cxnLst/>
            <a:rect l="l" t="t" r="r" b="b"/>
            <a:pathLst>
              <a:path w="22859" h="106045">
                <a:moveTo>
                  <a:pt x="22753" y="105516"/>
                </a:moveTo>
                <a:lnTo>
                  <a:pt x="0" y="105516"/>
                </a:lnTo>
                <a:lnTo>
                  <a:pt x="0" y="0"/>
                </a:lnTo>
                <a:lnTo>
                  <a:pt x="22753" y="0"/>
                </a:lnTo>
                <a:lnTo>
                  <a:pt x="22753" y="105516"/>
                </a:lnTo>
                <a:close/>
              </a:path>
            </a:pathLst>
          </a:custGeom>
          <a:solidFill>
            <a:srgbClr val="7D4E33"/>
          </a:solidFill>
        </p:spPr>
        <p:txBody>
          <a:bodyPr wrap="square" lIns="0" tIns="0" rIns="0" bIns="0" rtlCol="0"/>
          <a:lstStyle/>
          <a:p>
            <a:endParaRPr/>
          </a:p>
        </p:txBody>
      </p:sp>
      <p:sp>
        <p:nvSpPr>
          <p:cNvPr id="142" name="object 142"/>
          <p:cNvSpPr/>
          <p:nvPr/>
        </p:nvSpPr>
        <p:spPr>
          <a:xfrm>
            <a:off x="14629212" y="6477472"/>
            <a:ext cx="74295" cy="53975"/>
          </a:xfrm>
          <a:custGeom>
            <a:avLst/>
            <a:gdLst/>
            <a:ahLst/>
            <a:cxnLst/>
            <a:rect l="l" t="t" r="r" b="b"/>
            <a:pathLst>
              <a:path w="74294" h="53975">
                <a:moveTo>
                  <a:pt x="74098" y="53755"/>
                </a:moveTo>
                <a:lnTo>
                  <a:pt x="0" y="53755"/>
                </a:lnTo>
                <a:lnTo>
                  <a:pt x="0" y="0"/>
                </a:lnTo>
                <a:lnTo>
                  <a:pt x="22753" y="0"/>
                </a:lnTo>
                <a:lnTo>
                  <a:pt x="22753" y="30817"/>
                </a:lnTo>
                <a:lnTo>
                  <a:pt x="74098" y="30817"/>
                </a:lnTo>
                <a:lnTo>
                  <a:pt x="74098" y="53755"/>
                </a:lnTo>
                <a:close/>
              </a:path>
            </a:pathLst>
          </a:custGeom>
          <a:solidFill>
            <a:srgbClr val="7D4E33"/>
          </a:solidFill>
        </p:spPr>
        <p:txBody>
          <a:bodyPr wrap="square" lIns="0" tIns="0" rIns="0" bIns="0" rtlCol="0"/>
          <a:lstStyle/>
          <a:p>
            <a:endParaRPr/>
          </a:p>
        </p:txBody>
      </p:sp>
      <p:pic>
        <p:nvPicPr>
          <p:cNvPr id="143" name="object 143"/>
          <p:cNvPicPr/>
          <p:nvPr/>
        </p:nvPicPr>
        <p:blipFill>
          <a:blip r:embed="rId3" cstate="print"/>
          <a:stretch>
            <a:fillRect/>
          </a:stretch>
        </p:blipFill>
        <p:spPr>
          <a:xfrm>
            <a:off x="15226645" y="6450092"/>
            <a:ext cx="154726" cy="139332"/>
          </a:xfrm>
          <a:prstGeom prst="rect">
            <a:avLst/>
          </a:prstGeom>
        </p:spPr>
      </p:pic>
      <p:grpSp>
        <p:nvGrpSpPr>
          <p:cNvPr id="144" name="object 144"/>
          <p:cNvGrpSpPr/>
          <p:nvPr/>
        </p:nvGrpSpPr>
        <p:grpSpPr>
          <a:xfrm>
            <a:off x="12223066" y="5750954"/>
            <a:ext cx="1668145" cy="1668145"/>
            <a:chOff x="12223066" y="5750954"/>
            <a:chExt cx="1668145" cy="1668145"/>
          </a:xfrm>
        </p:grpSpPr>
        <p:sp>
          <p:nvSpPr>
            <p:cNvPr id="145" name="object 145"/>
            <p:cNvSpPr/>
            <p:nvPr/>
          </p:nvSpPr>
          <p:spPr>
            <a:xfrm>
              <a:off x="12223066" y="5750954"/>
              <a:ext cx="1668145" cy="1668145"/>
            </a:xfrm>
            <a:custGeom>
              <a:avLst/>
              <a:gdLst/>
              <a:ahLst/>
              <a:cxnLst/>
              <a:rect l="l" t="t" r="r" b="b"/>
              <a:pathLst>
                <a:path w="1668144" h="1668145">
                  <a:moveTo>
                    <a:pt x="833995" y="1667980"/>
                  </a:moveTo>
                  <a:lnTo>
                    <a:pt x="786665" y="1666660"/>
                  </a:lnTo>
                  <a:lnTo>
                    <a:pt x="740032" y="1662747"/>
                  </a:lnTo>
                  <a:lnTo>
                    <a:pt x="694162" y="1656310"/>
                  </a:lnTo>
                  <a:lnTo>
                    <a:pt x="649126" y="1647420"/>
                  </a:lnTo>
                  <a:lnTo>
                    <a:pt x="604993" y="1636148"/>
                  </a:lnTo>
                  <a:lnTo>
                    <a:pt x="561834" y="1622565"/>
                  </a:lnTo>
                  <a:lnTo>
                    <a:pt x="519720" y="1606740"/>
                  </a:lnTo>
                  <a:lnTo>
                    <a:pt x="478722" y="1588743"/>
                  </a:lnTo>
                  <a:lnTo>
                    <a:pt x="438908" y="1568647"/>
                  </a:lnTo>
                  <a:lnTo>
                    <a:pt x="400351" y="1546519"/>
                  </a:lnTo>
                  <a:lnTo>
                    <a:pt x="363119" y="1522432"/>
                  </a:lnTo>
                  <a:lnTo>
                    <a:pt x="327284" y="1496456"/>
                  </a:lnTo>
                  <a:lnTo>
                    <a:pt x="292917" y="1468660"/>
                  </a:lnTo>
                  <a:lnTo>
                    <a:pt x="260086" y="1439116"/>
                  </a:lnTo>
                  <a:lnTo>
                    <a:pt x="228864" y="1407894"/>
                  </a:lnTo>
                  <a:lnTo>
                    <a:pt x="199320" y="1375063"/>
                  </a:lnTo>
                  <a:lnTo>
                    <a:pt x="171524" y="1340696"/>
                  </a:lnTo>
                  <a:lnTo>
                    <a:pt x="145548" y="1304861"/>
                  </a:lnTo>
                  <a:lnTo>
                    <a:pt x="121461" y="1267630"/>
                  </a:lnTo>
                  <a:lnTo>
                    <a:pt x="99333" y="1229072"/>
                  </a:lnTo>
                  <a:lnTo>
                    <a:pt x="79237" y="1189259"/>
                  </a:lnTo>
                  <a:lnTo>
                    <a:pt x="61240" y="1148260"/>
                  </a:lnTo>
                  <a:lnTo>
                    <a:pt x="45415" y="1106146"/>
                  </a:lnTo>
                  <a:lnTo>
                    <a:pt x="31832" y="1062987"/>
                  </a:lnTo>
                  <a:lnTo>
                    <a:pt x="20560" y="1018855"/>
                  </a:lnTo>
                  <a:lnTo>
                    <a:pt x="11670" y="973818"/>
                  </a:lnTo>
                  <a:lnTo>
                    <a:pt x="5233" y="927948"/>
                  </a:lnTo>
                  <a:lnTo>
                    <a:pt x="1320" y="881316"/>
                  </a:lnTo>
                  <a:lnTo>
                    <a:pt x="0" y="833989"/>
                  </a:lnTo>
                  <a:lnTo>
                    <a:pt x="1320" y="786665"/>
                  </a:lnTo>
                  <a:lnTo>
                    <a:pt x="5233" y="740032"/>
                  </a:lnTo>
                  <a:lnTo>
                    <a:pt x="11670" y="694162"/>
                  </a:lnTo>
                  <a:lnTo>
                    <a:pt x="20560" y="649125"/>
                  </a:lnTo>
                  <a:lnTo>
                    <a:pt x="31832" y="604993"/>
                  </a:lnTo>
                  <a:lnTo>
                    <a:pt x="45415" y="561834"/>
                  </a:lnTo>
                  <a:lnTo>
                    <a:pt x="61240" y="519720"/>
                  </a:lnTo>
                  <a:lnTo>
                    <a:pt x="79237" y="478721"/>
                  </a:lnTo>
                  <a:lnTo>
                    <a:pt x="99333" y="438908"/>
                  </a:lnTo>
                  <a:lnTo>
                    <a:pt x="121461" y="400350"/>
                  </a:lnTo>
                  <a:lnTo>
                    <a:pt x="145548" y="363119"/>
                  </a:lnTo>
                  <a:lnTo>
                    <a:pt x="171524" y="327284"/>
                  </a:lnTo>
                  <a:lnTo>
                    <a:pt x="199320" y="292917"/>
                  </a:lnTo>
                  <a:lnTo>
                    <a:pt x="228864" y="260086"/>
                  </a:lnTo>
                  <a:lnTo>
                    <a:pt x="260086" y="228864"/>
                  </a:lnTo>
                  <a:lnTo>
                    <a:pt x="292917" y="199320"/>
                  </a:lnTo>
                  <a:lnTo>
                    <a:pt x="327284" y="171524"/>
                  </a:lnTo>
                  <a:lnTo>
                    <a:pt x="363119" y="145548"/>
                  </a:lnTo>
                  <a:lnTo>
                    <a:pt x="400351" y="121461"/>
                  </a:lnTo>
                  <a:lnTo>
                    <a:pt x="438908" y="99333"/>
                  </a:lnTo>
                  <a:lnTo>
                    <a:pt x="478722" y="79237"/>
                  </a:lnTo>
                  <a:lnTo>
                    <a:pt x="519720" y="61240"/>
                  </a:lnTo>
                  <a:lnTo>
                    <a:pt x="561834" y="45415"/>
                  </a:lnTo>
                  <a:lnTo>
                    <a:pt x="604993" y="31832"/>
                  </a:lnTo>
                  <a:lnTo>
                    <a:pt x="649126" y="20560"/>
                  </a:lnTo>
                  <a:lnTo>
                    <a:pt x="694162" y="11670"/>
                  </a:lnTo>
                  <a:lnTo>
                    <a:pt x="740032" y="5233"/>
                  </a:lnTo>
                  <a:lnTo>
                    <a:pt x="786665" y="1320"/>
                  </a:lnTo>
                  <a:lnTo>
                    <a:pt x="833990" y="0"/>
                  </a:lnTo>
                  <a:lnTo>
                    <a:pt x="881316" y="1320"/>
                  </a:lnTo>
                  <a:lnTo>
                    <a:pt x="927949" y="5233"/>
                  </a:lnTo>
                  <a:lnTo>
                    <a:pt x="973818" y="11670"/>
                  </a:lnTo>
                  <a:lnTo>
                    <a:pt x="1018855" y="20560"/>
                  </a:lnTo>
                  <a:lnTo>
                    <a:pt x="1062987" y="31832"/>
                  </a:lnTo>
                  <a:lnTo>
                    <a:pt x="1106146" y="45415"/>
                  </a:lnTo>
                  <a:lnTo>
                    <a:pt x="1148260" y="61240"/>
                  </a:lnTo>
                  <a:lnTo>
                    <a:pt x="1189259" y="79237"/>
                  </a:lnTo>
                  <a:lnTo>
                    <a:pt x="1229072" y="99333"/>
                  </a:lnTo>
                  <a:lnTo>
                    <a:pt x="1267629" y="121461"/>
                  </a:lnTo>
                  <a:lnTo>
                    <a:pt x="1304861" y="145548"/>
                  </a:lnTo>
                  <a:lnTo>
                    <a:pt x="1340696" y="171524"/>
                  </a:lnTo>
                  <a:lnTo>
                    <a:pt x="1375063" y="199320"/>
                  </a:lnTo>
                  <a:lnTo>
                    <a:pt x="1407893" y="228864"/>
                  </a:lnTo>
                  <a:lnTo>
                    <a:pt x="1439116" y="260086"/>
                  </a:lnTo>
                  <a:lnTo>
                    <a:pt x="1468660" y="292917"/>
                  </a:lnTo>
                  <a:lnTo>
                    <a:pt x="1496456" y="327284"/>
                  </a:lnTo>
                  <a:lnTo>
                    <a:pt x="1522432" y="363119"/>
                  </a:lnTo>
                  <a:lnTo>
                    <a:pt x="1546519" y="400350"/>
                  </a:lnTo>
                  <a:lnTo>
                    <a:pt x="1568646" y="438908"/>
                  </a:lnTo>
                  <a:lnTo>
                    <a:pt x="1588743" y="478721"/>
                  </a:lnTo>
                  <a:lnTo>
                    <a:pt x="1606739" y="519720"/>
                  </a:lnTo>
                  <a:lnTo>
                    <a:pt x="1622564" y="561834"/>
                  </a:lnTo>
                  <a:lnTo>
                    <a:pt x="1636148" y="604993"/>
                  </a:lnTo>
                  <a:lnTo>
                    <a:pt x="1647420" y="649125"/>
                  </a:lnTo>
                  <a:lnTo>
                    <a:pt x="1656309" y="694162"/>
                  </a:lnTo>
                  <a:lnTo>
                    <a:pt x="1662746" y="740032"/>
                  </a:lnTo>
                  <a:lnTo>
                    <a:pt x="1666660" y="786665"/>
                  </a:lnTo>
                  <a:lnTo>
                    <a:pt x="1667980" y="833990"/>
                  </a:lnTo>
                  <a:lnTo>
                    <a:pt x="1666660" y="881316"/>
                  </a:lnTo>
                  <a:lnTo>
                    <a:pt x="1662746" y="927948"/>
                  </a:lnTo>
                  <a:lnTo>
                    <a:pt x="1656309" y="973818"/>
                  </a:lnTo>
                  <a:lnTo>
                    <a:pt x="1647420" y="1018855"/>
                  </a:lnTo>
                  <a:lnTo>
                    <a:pt x="1636148" y="1062987"/>
                  </a:lnTo>
                  <a:lnTo>
                    <a:pt x="1622564" y="1106146"/>
                  </a:lnTo>
                  <a:lnTo>
                    <a:pt x="1606739" y="1148260"/>
                  </a:lnTo>
                  <a:lnTo>
                    <a:pt x="1588743" y="1189259"/>
                  </a:lnTo>
                  <a:lnTo>
                    <a:pt x="1568646" y="1229072"/>
                  </a:lnTo>
                  <a:lnTo>
                    <a:pt x="1546519" y="1267630"/>
                  </a:lnTo>
                  <a:lnTo>
                    <a:pt x="1522432" y="1304861"/>
                  </a:lnTo>
                  <a:lnTo>
                    <a:pt x="1496456" y="1340696"/>
                  </a:lnTo>
                  <a:lnTo>
                    <a:pt x="1468660" y="1375063"/>
                  </a:lnTo>
                  <a:lnTo>
                    <a:pt x="1439116" y="1407894"/>
                  </a:lnTo>
                  <a:lnTo>
                    <a:pt x="1407893" y="1439116"/>
                  </a:lnTo>
                  <a:lnTo>
                    <a:pt x="1375063" y="1468660"/>
                  </a:lnTo>
                  <a:lnTo>
                    <a:pt x="1340696" y="1496456"/>
                  </a:lnTo>
                  <a:lnTo>
                    <a:pt x="1304861" y="1522432"/>
                  </a:lnTo>
                  <a:lnTo>
                    <a:pt x="1267629" y="1546519"/>
                  </a:lnTo>
                  <a:lnTo>
                    <a:pt x="1229072" y="1568647"/>
                  </a:lnTo>
                  <a:lnTo>
                    <a:pt x="1189259" y="1588743"/>
                  </a:lnTo>
                  <a:lnTo>
                    <a:pt x="1148260" y="1606740"/>
                  </a:lnTo>
                  <a:lnTo>
                    <a:pt x="1106146" y="1622565"/>
                  </a:lnTo>
                  <a:lnTo>
                    <a:pt x="1062987" y="1636148"/>
                  </a:lnTo>
                  <a:lnTo>
                    <a:pt x="1018855" y="1647420"/>
                  </a:lnTo>
                  <a:lnTo>
                    <a:pt x="973818" y="1656310"/>
                  </a:lnTo>
                  <a:lnTo>
                    <a:pt x="927949" y="1662747"/>
                  </a:lnTo>
                  <a:lnTo>
                    <a:pt x="881316" y="1666660"/>
                  </a:lnTo>
                  <a:lnTo>
                    <a:pt x="833995" y="1667980"/>
                  </a:lnTo>
                  <a:close/>
                </a:path>
              </a:pathLst>
            </a:custGeom>
            <a:solidFill>
              <a:srgbClr val="AB5329"/>
            </a:solidFill>
          </p:spPr>
          <p:txBody>
            <a:bodyPr wrap="square" lIns="0" tIns="0" rIns="0" bIns="0" rtlCol="0"/>
            <a:lstStyle/>
            <a:p>
              <a:endParaRPr/>
            </a:p>
          </p:txBody>
        </p:sp>
        <p:sp>
          <p:nvSpPr>
            <p:cNvPr id="146" name="object 146"/>
            <p:cNvSpPr/>
            <p:nvPr/>
          </p:nvSpPr>
          <p:spPr>
            <a:xfrm>
              <a:off x="12643434" y="6094348"/>
              <a:ext cx="824230" cy="975994"/>
            </a:xfrm>
            <a:custGeom>
              <a:avLst/>
              <a:gdLst/>
              <a:ahLst/>
              <a:cxnLst/>
              <a:rect l="l" t="t" r="r" b="b"/>
              <a:pathLst>
                <a:path w="824230" h="975995">
                  <a:moveTo>
                    <a:pt x="240804" y="686816"/>
                  </a:moveTo>
                  <a:lnTo>
                    <a:pt x="233629" y="679665"/>
                  </a:lnTo>
                  <a:lnTo>
                    <a:pt x="93535" y="679665"/>
                  </a:lnTo>
                  <a:lnTo>
                    <a:pt x="86372" y="686816"/>
                  </a:lnTo>
                  <a:lnTo>
                    <a:pt x="86372" y="704278"/>
                  </a:lnTo>
                  <a:lnTo>
                    <a:pt x="93535" y="711428"/>
                  </a:lnTo>
                  <a:lnTo>
                    <a:pt x="224878" y="711428"/>
                  </a:lnTo>
                  <a:lnTo>
                    <a:pt x="233629" y="711428"/>
                  </a:lnTo>
                  <a:lnTo>
                    <a:pt x="240804" y="704278"/>
                  </a:lnTo>
                  <a:lnTo>
                    <a:pt x="240804" y="686816"/>
                  </a:lnTo>
                  <a:close/>
                </a:path>
                <a:path w="824230" h="975995">
                  <a:moveTo>
                    <a:pt x="320408" y="609790"/>
                  </a:moveTo>
                  <a:lnTo>
                    <a:pt x="313436" y="602653"/>
                  </a:lnTo>
                  <a:lnTo>
                    <a:pt x="304482" y="602653"/>
                  </a:lnTo>
                  <a:lnTo>
                    <a:pt x="93535" y="602653"/>
                  </a:lnTo>
                  <a:lnTo>
                    <a:pt x="86372" y="609790"/>
                  </a:lnTo>
                  <a:lnTo>
                    <a:pt x="86372" y="627265"/>
                  </a:lnTo>
                  <a:lnTo>
                    <a:pt x="93535" y="634403"/>
                  </a:lnTo>
                  <a:lnTo>
                    <a:pt x="313232" y="634403"/>
                  </a:lnTo>
                  <a:lnTo>
                    <a:pt x="320408" y="627265"/>
                  </a:lnTo>
                  <a:lnTo>
                    <a:pt x="320408" y="609790"/>
                  </a:lnTo>
                  <a:close/>
                </a:path>
                <a:path w="824230" h="975995">
                  <a:moveTo>
                    <a:pt x="608965" y="112153"/>
                  </a:moveTo>
                  <a:lnTo>
                    <a:pt x="602399" y="79692"/>
                  </a:lnTo>
                  <a:lnTo>
                    <a:pt x="589457" y="60540"/>
                  </a:lnTo>
                  <a:lnTo>
                    <a:pt x="587438" y="57556"/>
                  </a:lnTo>
                  <a:lnTo>
                    <a:pt x="584492" y="53200"/>
                  </a:lnTo>
                  <a:lnTo>
                    <a:pt x="557923" y="35331"/>
                  </a:lnTo>
                  <a:lnTo>
                    <a:pt x="540169" y="31762"/>
                  </a:lnTo>
                  <a:lnTo>
                    <a:pt x="525386" y="28778"/>
                  </a:lnTo>
                  <a:lnTo>
                    <a:pt x="410946" y="28778"/>
                  </a:lnTo>
                  <a:lnTo>
                    <a:pt x="404418" y="17170"/>
                  </a:lnTo>
                  <a:lnTo>
                    <a:pt x="394830" y="8064"/>
                  </a:lnTo>
                  <a:lnTo>
                    <a:pt x="382854" y="2120"/>
                  </a:lnTo>
                  <a:lnTo>
                    <a:pt x="382092" y="2006"/>
                  </a:lnTo>
                  <a:lnTo>
                    <a:pt x="382092" y="37515"/>
                  </a:lnTo>
                  <a:lnTo>
                    <a:pt x="382092" y="51803"/>
                  </a:lnTo>
                  <a:lnTo>
                    <a:pt x="376326" y="57556"/>
                  </a:lnTo>
                  <a:lnTo>
                    <a:pt x="234226" y="57556"/>
                  </a:lnTo>
                  <a:lnTo>
                    <a:pt x="229450" y="53987"/>
                  </a:lnTo>
                  <a:lnTo>
                    <a:pt x="227660" y="49022"/>
                  </a:lnTo>
                  <a:lnTo>
                    <a:pt x="228066" y="47637"/>
                  </a:lnTo>
                  <a:lnTo>
                    <a:pt x="228257" y="46050"/>
                  </a:lnTo>
                  <a:lnTo>
                    <a:pt x="228257" y="43065"/>
                  </a:lnTo>
                  <a:lnTo>
                    <a:pt x="228066" y="41681"/>
                  </a:lnTo>
                  <a:lnTo>
                    <a:pt x="227660" y="40297"/>
                  </a:lnTo>
                  <a:lnTo>
                    <a:pt x="229654" y="35128"/>
                  </a:lnTo>
                  <a:lnTo>
                    <a:pt x="234226" y="31762"/>
                  </a:lnTo>
                  <a:lnTo>
                    <a:pt x="376326" y="31762"/>
                  </a:lnTo>
                  <a:lnTo>
                    <a:pt x="382092" y="37515"/>
                  </a:lnTo>
                  <a:lnTo>
                    <a:pt x="382092" y="2006"/>
                  </a:lnTo>
                  <a:lnTo>
                    <a:pt x="369163" y="0"/>
                  </a:lnTo>
                  <a:lnTo>
                    <a:pt x="239801" y="0"/>
                  </a:lnTo>
                  <a:lnTo>
                    <a:pt x="226110" y="2120"/>
                  </a:lnTo>
                  <a:lnTo>
                    <a:pt x="214134" y="8064"/>
                  </a:lnTo>
                  <a:lnTo>
                    <a:pt x="204546" y="17170"/>
                  </a:lnTo>
                  <a:lnTo>
                    <a:pt x="198005" y="28778"/>
                  </a:lnTo>
                  <a:lnTo>
                    <a:pt x="83578" y="28778"/>
                  </a:lnTo>
                  <a:lnTo>
                    <a:pt x="51041" y="35331"/>
                  </a:lnTo>
                  <a:lnTo>
                    <a:pt x="24472" y="53200"/>
                  </a:lnTo>
                  <a:lnTo>
                    <a:pt x="6565" y="79692"/>
                  </a:lnTo>
                  <a:lnTo>
                    <a:pt x="0" y="112153"/>
                  </a:lnTo>
                  <a:lnTo>
                    <a:pt x="0" y="743381"/>
                  </a:lnTo>
                  <a:lnTo>
                    <a:pt x="6565" y="775843"/>
                  </a:lnTo>
                  <a:lnTo>
                    <a:pt x="24472" y="802335"/>
                  </a:lnTo>
                  <a:lnTo>
                    <a:pt x="51041" y="820204"/>
                  </a:lnTo>
                  <a:lnTo>
                    <a:pt x="83578" y="826757"/>
                  </a:lnTo>
                  <a:lnTo>
                    <a:pt x="307263" y="826757"/>
                  </a:lnTo>
                  <a:lnTo>
                    <a:pt x="314426" y="819607"/>
                  </a:lnTo>
                  <a:lnTo>
                    <a:pt x="314426" y="801941"/>
                  </a:lnTo>
                  <a:lnTo>
                    <a:pt x="307467" y="794994"/>
                  </a:lnTo>
                  <a:lnTo>
                    <a:pt x="83578" y="794994"/>
                  </a:lnTo>
                  <a:lnTo>
                    <a:pt x="63411" y="790956"/>
                  </a:lnTo>
                  <a:lnTo>
                    <a:pt x="46964" y="779907"/>
                  </a:lnTo>
                  <a:lnTo>
                    <a:pt x="35890" y="763511"/>
                  </a:lnTo>
                  <a:lnTo>
                    <a:pt x="31838" y="743381"/>
                  </a:lnTo>
                  <a:lnTo>
                    <a:pt x="31838" y="112153"/>
                  </a:lnTo>
                  <a:lnTo>
                    <a:pt x="35890" y="92024"/>
                  </a:lnTo>
                  <a:lnTo>
                    <a:pt x="46964" y="75628"/>
                  </a:lnTo>
                  <a:lnTo>
                    <a:pt x="63411" y="64579"/>
                  </a:lnTo>
                  <a:lnTo>
                    <a:pt x="83578" y="60540"/>
                  </a:lnTo>
                  <a:lnTo>
                    <a:pt x="198005" y="60540"/>
                  </a:lnTo>
                  <a:lnTo>
                    <a:pt x="204546" y="72161"/>
                  </a:lnTo>
                  <a:lnTo>
                    <a:pt x="214134" y="81254"/>
                  </a:lnTo>
                  <a:lnTo>
                    <a:pt x="226110" y="87198"/>
                  </a:lnTo>
                  <a:lnTo>
                    <a:pt x="239801" y="89319"/>
                  </a:lnTo>
                  <a:lnTo>
                    <a:pt x="369163" y="89319"/>
                  </a:lnTo>
                  <a:lnTo>
                    <a:pt x="382854" y="87198"/>
                  </a:lnTo>
                  <a:lnTo>
                    <a:pt x="394830" y="81254"/>
                  </a:lnTo>
                  <a:lnTo>
                    <a:pt x="404418" y="72161"/>
                  </a:lnTo>
                  <a:lnTo>
                    <a:pt x="410946" y="60540"/>
                  </a:lnTo>
                  <a:lnTo>
                    <a:pt x="525386" y="60540"/>
                  </a:lnTo>
                  <a:lnTo>
                    <a:pt x="545553" y="64579"/>
                  </a:lnTo>
                  <a:lnTo>
                    <a:pt x="562000" y="75628"/>
                  </a:lnTo>
                  <a:lnTo>
                    <a:pt x="573074" y="92024"/>
                  </a:lnTo>
                  <a:lnTo>
                    <a:pt x="577126" y="112153"/>
                  </a:lnTo>
                  <a:lnTo>
                    <a:pt x="577126" y="432536"/>
                  </a:lnTo>
                  <a:lnTo>
                    <a:pt x="584288" y="439674"/>
                  </a:lnTo>
                  <a:lnTo>
                    <a:pt x="601802" y="439674"/>
                  </a:lnTo>
                  <a:lnTo>
                    <a:pt x="608965" y="432536"/>
                  </a:lnTo>
                  <a:lnTo>
                    <a:pt x="608965" y="112153"/>
                  </a:lnTo>
                  <a:close/>
                </a:path>
                <a:path w="824230" h="975995">
                  <a:moveTo>
                    <a:pt x="824217" y="930478"/>
                  </a:moveTo>
                  <a:lnTo>
                    <a:pt x="820915" y="913320"/>
                  </a:lnTo>
                  <a:lnTo>
                    <a:pt x="810958" y="898220"/>
                  </a:lnTo>
                  <a:lnTo>
                    <a:pt x="789266" y="876592"/>
                  </a:lnTo>
                  <a:lnTo>
                    <a:pt x="789266" y="927392"/>
                  </a:lnTo>
                  <a:lnTo>
                    <a:pt x="789266" y="933551"/>
                  </a:lnTo>
                  <a:lnTo>
                    <a:pt x="785291" y="937514"/>
                  </a:lnTo>
                  <a:lnTo>
                    <a:pt x="781304" y="941285"/>
                  </a:lnTo>
                  <a:lnTo>
                    <a:pt x="775144" y="941285"/>
                  </a:lnTo>
                  <a:lnTo>
                    <a:pt x="771156" y="937514"/>
                  </a:lnTo>
                  <a:lnTo>
                    <a:pt x="701103" y="867448"/>
                  </a:lnTo>
                  <a:lnTo>
                    <a:pt x="697331" y="863473"/>
                  </a:lnTo>
                  <a:lnTo>
                    <a:pt x="697331" y="857326"/>
                  </a:lnTo>
                  <a:lnTo>
                    <a:pt x="701103" y="853351"/>
                  </a:lnTo>
                  <a:lnTo>
                    <a:pt x="705091" y="849579"/>
                  </a:lnTo>
                  <a:lnTo>
                    <a:pt x="711250" y="849579"/>
                  </a:lnTo>
                  <a:lnTo>
                    <a:pt x="715238" y="853351"/>
                  </a:lnTo>
                  <a:lnTo>
                    <a:pt x="789266" y="927392"/>
                  </a:lnTo>
                  <a:lnTo>
                    <a:pt x="789266" y="876592"/>
                  </a:lnTo>
                  <a:lnTo>
                    <a:pt x="762203" y="849579"/>
                  </a:lnTo>
                  <a:lnTo>
                    <a:pt x="740714" y="828141"/>
                  </a:lnTo>
                  <a:lnTo>
                    <a:pt x="738225" y="826363"/>
                  </a:lnTo>
                  <a:lnTo>
                    <a:pt x="729094" y="819810"/>
                  </a:lnTo>
                  <a:lnTo>
                    <a:pt x="728624" y="819467"/>
                  </a:lnTo>
                  <a:lnTo>
                    <a:pt x="714908" y="815187"/>
                  </a:lnTo>
                  <a:lnTo>
                    <a:pt x="700722" y="815301"/>
                  </a:lnTo>
                  <a:lnTo>
                    <a:pt x="687171" y="819810"/>
                  </a:lnTo>
                  <a:lnTo>
                    <a:pt x="674446" y="806704"/>
                  </a:lnTo>
                  <a:lnTo>
                    <a:pt x="701852" y="765403"/>
                  </a:lnTo>
                  <a:lnTo>
                    <a:pt x="717626" y="719836"/>
                  </a:lnTo>
                  <a:lnTo>
                    <a:pt x="721779" y="672299"/>
                  </a:lnTo>
                  <a:lnTo>
                    <a:pt x="714298" y="625068"/>
                  </a:lnTo>
                  <a:lnTo>
                    <a:pt x="695198" y="580440"/>
                  </a:lnTo>
                  <a:lnTo>
                    <a:pt x="684149" y="566153"/>
                  </a:lnTo>
                  <a:lnTo>
                    <a:pt x="684149" y="654583"/>
                  </a:lnTo>
                  <a:lnTo>
                    <a:pt x="684149" y="703554"/>
                  </a:lnTo>
                  <a:lnTo>
                    <a:pt x="669112" y="750671"/>
                  </a:lnTo>
                  <a:lnTo>
                    <a:pt x="639013" y="792213"/>
                  </a:lnTo>
                  <a:lnTo>
                    <a:pt x="597369" y="822223"/>
                  </a:lnTo>
                  <a:lnTo>
                    <a:pt x="550125" y="837234"/>
                  </a:lnTo>
                  <a:lnTo>
                    <a:pt x="501027" y="837234"/>
                  </a:lnTo>
                  <a:lnTo>
                    <a:pt x="453796" y="822223"/>
                  </a:lnTo>
                  <a:lnTo>
                    <a:pt x="412140" y="792213"/>
                  </a:lnTo>
                  <a:lnTo>
                    <a:pt x="382054" y="750671"/>
                  </a:lnTo>
                  <a:lnTo>
                    <a:pt x="367004" y="703554"/>
                  </a:lnTo>
                  <a:lnTo>
                    <a:pt x="367004" y="654583"/>
                  </a:lnTo>
                  <a:lnTo>
                    <a:pt x="382054" y="607466"/>
                  </a:lnTo>
                  <a:lnTo>
                    <a:pt x="412140" y="565924"/>
                  </a:lnTo>
                  <a:lnTo>
                    <a:pt x="453796" y="535914"/>
                  </a:lnTo>
                  <a:lnTo>
                    <a:pt x="501027" y="520903"/>
                  </a:lnTo>
                  <a:lnTo>
                    <a:pt x="550125" y="520903"/>
                  </a:lnTo>
                  <a:lnTo>
                    <a:pt x="597369" y="535914"/>
                  </a:lnTo>
                  <a:lnTo>
                    <a:pt x="639013" y="565924"/>
                  </a:lnTo>
                  <a:lnTo>
                    <a:pt x="669112" y="607466"/>
                  </a:lnTo>
                  <a:lnTo>
                    <a:pt x="684149" y="654583"/>
                  </a:lnTo>
                  <a:lnTo>
                    <a:pt x="684149" y="566153"/>
                  </a:lnTo>
                  <a:lnTo>
                    <a:pt x="664489" y="540715"/>
                  </a:lnTo>
                  <a:lnTo>
                    <a:pt x="639457" y="520903"/>
                  </a:lnTo>
                  <a:lnTo>
                    <a:pt x="629018" y="512635"/>
                  </a:lnTo>
                  <a:lnTo>
                    <a:pt x="589381" y="493928"/>
                  </a:lnTo>
                  <a:lnTo>
                    <a:pt x="547255" y="484568"/>
                  </a:lnTo>
                  <a:lnTo>
                    <a:pt x="504304" y="484568"/>
                  </a:lnTo>
                  <a:lnTo>
                    <a:pt x="462178" y="493928"/>
                  </a:lnTo>
                  <a:lnTo>
                    <a:pt x="422541" y="512635"/>
                  </a:lnTo>
                  <a:lnTo>
                    <a:pt x="387070" y="540715"/>
                  </a:lnTo>
                  <a:lnTo>
                    <a:pt x="358927" y="576097"/>
                  </a:lnTo>
                  <a:lnTo>
                    <a:pt x="340156" y="615619"/>
                  </a:lnTo>
                  <a:lnTo>
                    <a:pt x="330784" y="657644"/>
                  </a:lnTo>
                  <a:lnTo>
                    <a:pt x="330784" y="700493"/>
                  </a:lnTo>
                  <a:lnTo>
                    <a:pt x="340156" y="742518"/>
                  </a:lnTo>
                  <a:lnTo>
                    <a:pt x="358927" y="782040"/>
                  </a:lnTo>
                  <a:lnTo>
                    <a:pt x="387070" y="817422"/>
                  </a:lnTo>
                  <a:lnTo>
                    <a:pt x="427062" y="848194"/>
                  </a:lnTo>
                  <a:lnTo>
                    <a:pt x="472046" y="867244"/>
                  </a:lnTo>
                  <a:lnTo>
                    <a:pt x="519658" y="874598"/>
                  </a:lnTo>
                  <a:lnTo>
                    <a:pt x="567575" y="870229"/>
                  </a:lnTo>
                  <a:lnTo>
                    <a:pt x="613448" y="854151"/>
                  </a:lnTo>
                  <a:lnTo>
                    <a:pt x="638695" y="837234"/>
                  </a:lnTo>
                  <a:lnTo>
                    <a:pt x="654939" y="826363"/>
                  </a:lnTo>
                  <a:lnTo>
                    <a:pt x="667677" y="839457"/>
                  </a:lnTo>
                  <a:lnTo>
                    <a:pt x="663270" y="852906"/>
                  </a:lnTo>
                  <a:lnTo>
                    <a:pt x="663359" y="867448"/>
                  </a:lnTo>
                  <a:lnTo>
                    <a:pt x="746086" y="962533"/>
                  </a:lnTo>
                  <a:lnTo>
                    <a:pt x="778421" y="975956"/>
                  </a:lnTo>
                  <a:lnTo>
                    <a:pt x="795616" y="972667"/>
                  </a:lnTo>
                  <a:lnTo>
                    <a:pt x="810755" y="962723"/>
                  </a:lnTo>
                  <a:lnTo>
                    <a:pt x="820839" y="947623"/>
                  </a:lnTo>
                  <a:lnTo>
                    <a:pt x="822083" y="941285"/>
                  </a:lnTo>
                  <a:lnTo>
                    <a:pt x="824217" y="930478"/>
                  </a:lnTo>
                  <a:close/>
                </a:path>
              </a:pathLst>
            </a:custGeom>
            <a:solidFill>
              <a:srgbClr val="F6F7FA"/>
            </a:solidFill>
          </p:spPr>
          <p:txBody>
            <a:bodyPr wrap="square" lIns="0" tIns="0" rIns="0" bIns="0" rtlCol="0"/>
            <a:lstStyle/>
            <a:p>
              <a:endParaRPr/>
            </a:p>
          </p:txBody>
        </p:sp>
        <p:pic>
          <p:nvPicPr>
            <p:cNvPr id="147" name="object 147"/>
            <p:cNvPicPr/>
            <p:nvPr/>
          </p:nvPicPr>
          <p:blipFill>
            <a:blip r:embed="rId9" cstate="print"/>
            <a:stretch>
              <a:fillRect/>
            </a:stretch>
          </p:blipFill>
          <p:spPr>
            <a:xfrm>
              <a:off x="13118871" y="6661656"/>
              <a:ext cx="99902" cy="223115"/>
            </a:xfrm>
            <a:prstGeom prst="rect">
              <a:avLst/>
            </a:prstGeom>
          </p:spPr>
        </p:pic>
        <p:sp>
          <p:nvSpPr>
            <p:cNvPr id="148" name="object 148"/>
            <p:cNvSpPr/>
            <p:nvPr/>
          </p:nvSpPr>
          <p:spPr>
            <a:xfrm>
              <a:off x="12806617" y="6264465"/>
              <a:ext cx="283210" cy="309880"/>
            </a:xfrm>
            <a:custGeom>
              <a:avLst/>
              <a:gdLst/>
              <a:ahLst/>
              <a:cxnLst/>
              <a:rect l="l" t="t" r="r" b="b"/>
              <a:pathLst>
                <a:path w="283209" h="309879">
                  <a:moveTo>
                    <a:pt x="31838" y="225298"/>
                  </a:moveTo>
                  <a:lnTo>
                    <a:pt x="24676" y="218147"/>
                  </a:lnTo>
                  <a:lnTo>
                    <a:pt x="7162" y="218147"/>
                  </a:lnTo>
                  <a:lnTo>
                    <a:pt x="0" y="225298"/>
                  </a:lnTo>
                  <a:lnTo>
                    <a:pt x="0" y="302310"/>
                  </a:lnTo>
                  <a:lnTo>
                    <a:pt x="7162" y="309460"/>
                  </a:lnTo>
                  <a:lnTo>
                    <a:pt x="15925" y="309460"/>
                  </a:lnTo>
                  <a:lnTo>
                    <a:pt x="24676" y="309460"/>
                  </a:lnTo>
                  <a:lnTo>
                    <a:pt x="31838" y="302310"/>
                  </a:lnTo>
                  <a:lnTo>
                    <a:pt x="31838" y="225298"/>
                  </a:lnTo>
                  <a:close/>
                </a:path>
                <a:path w="283209" h="309879">
                  <a:moveTo>
                    <a:pt x="115430" y="165747"/>
                  </a:moveTo>
                  <a:lnTo>
                    <a:pt x="108267" y="158597"/>
                  </a:lnTo>
                  <a:lnTo>
                    <a:pt x="90754" y="158597"/>
                  </a:lnTo>
                  <a:lnTo>
                    <a:pt x="83591" y="165747"/>
                  </a:lnTo>
                  <a:lnTo>
                    <a:pt x="83591" y="302310"/>
                  </a:lnTo>
                  <a:lnTo>
                    <a:pt x="90754" y="309460"/>
                  </a:lnTo>
                  <a:lnTo>
                    <a:pt x="108458" y="309460"/>
                  </a:lnTo>
                  <a:lnTo>
                    <a:pt x="115430" y="302310"/>
                  </a:lnTo>
                  <a:lnTo>
                    <a:pt x="115430" y="293585"/>
                  </a:lnTo>
                  <a:lnTo>
                    <a:pt x="115430" y="165747"/>
                  </a:lnTo>
                  <a:close/>
                </a:path>
                <a:path w="283209" h="309879">
                  <a:moveTo>
                    <a:pt x="199009" y="189560"/>
                  </a:moveTo>
                  <a:lnTo>
                    <a:pt x="191846" y="182422"/>
                  </a:lnTo>
                  <a:lnTo>
                    <a:pt x="174332" y="182422"/>
                  </a:lnTo>
                  <a:lnTo>
                    <a:pt x="167170" y="189369"/>
                  </a:lnTo>
                  <a:lnTo>
                    <a:pt x="167170" y="198297"/>
                  </a:lnTo>
                  <a:lnTo>
                    <a:pt x="167170" y="302310"/>
                  </a:lnTo>
                  <a:lnTo>
                    <a:pt x="174332" y="309460"/>
                  </a:lnTo>
                  <a:lnTo>
                    <a:pt x="191846" y="309460"/>
                  </a:lnTo>
                  <a:lnTo>
                    <a:pt x="199009" y="302310"/>
                  </a:lnTo>
                  <a:lnTo>
                    <a:pt x="199009" y="189560"/>
                  </a:lnTo>
                  <a:close/>
                </a:path>
                <a:path w="283209" h="309879">
                  <a:moveTo>
                    <a:pt x="278815" y="7137"/>
                  </a:moveTo>
                  <a:lnTo>
                    <a:pt x="271653" y="0"/>
                  </a:lnTo>
                  <a:lnTo>
                    <a:pt x="190258" y="0"/>
                  </a:lnTo>
                  <a:lnTo>
                    <a:pt x="183095" y="7137"/>
                  </a:lnTo>
                  <a:lnTo>
                    <a:pt x="183095" y="24612"/>
                  </a:lnTo>
                  <a:lnTo>
                    <a:pt x="190258" y="31750"/>
                  </a:lnTo>
                  <a:lnTo>
                    <a:pt x="224688" y="31750"/>
                  </a:lnTo>
                  <a:lnTo>
                    <a:pt x="159410" y="97459"/>
                  </a:lnTo>
                  <a:lnTo>
                    <a:pt x="96723" y="46240"/>
                  </a:lnTo>
                  <a:lnTo>
                    <a:pt x="90551" y="41287"/>
                  </a:lnTo>
                  <a:lnTo>
                    <a:pt x="81800" y="41478"/>
                  </a:lnTo>
                  <a:lnTo>
                    <a:pt x="76022" y="46837"/>
                  </a:lnTo>
                  <a:lnTo>
                    <a:pt x="9359" y="107188"/>
                  </a:lnTo>
                  <a:lnTo>
                    <a:pt x="5588" y="112280"/>
                  </a:lnTo>
                  <a:lnTo>
                    <a:pt x="4152" y="118173"/>
                  </a:lnTo>
                  <a:lnTo>
                    <a:pt x="5080" y="124180"/>
                  </a:lnTo>
                  <a:lnTo>
                    <a:pt x="8356" y="129616"/>
                  </a:lnTo>
                  <a:lnTo>
                    <a:pt x="13474" y="133375"/>
                  </a:lnTo>
                  <a:lnTo>
                    <a:pt x="19380" y="134797"/>
                  </a:lnTo>
                  <a:lnTo>
                    <a:pt x="25400" y="133883"/>
                  </a:lnTo>
                  <a:lnTo>
                    <a:pt x="30848" y="130606"/>
                  </a:lnTo>
                  <a:lnTo>
                    <a:pt x="87363" y="79400"/>
                  </a:lnTo>
                  <a:lnTo>
                    <a:pt x="150647" y="131013"/>
                  </a:lnTo>
                  <a:lnTo>
                    <a:pt x="157022" y="136169"/>
                  </a:lnTo>
                  <a:lnTo>
                    <a:pt x="166179" y="135775"/>
                  </a:lnTo>
                  <a:lnTo>
                    <a:pt x="172148" y="129819"/>
                  </a:lnTo>
                  <a:lnTo>
                    <a:pt x="246976" y="54381"/>
                  </a:lnTo>
                  <a:lnTo>
                    <a:pt x="246976" y="87934"/>
                  </a:lnTo>
                  <a:lnTo>
                    <a:pt x="254139" y="95072"/>
                  </a:lnTo>
                  <a:lnTo>
                    <a:pt x="271653" y="95072"/>
                  </a:lnTo>
                  <a:lnTo>
                    <a:pt x="278815" y="87934"/>
                  </a:lnTo>
                  <a:lnTo>
                    <a:pt x="278815" y="7137"/>
                  </a:lnTo>
                  <a:close/>
                </a:path>
                <a:path w="283209" h="309879">
                  <a:moveTo>
                    <a:pt x="282600" y="165544"/>
                  </a:moveTo>
                  <a:lnTo>
                    <a:pt x="275628" y="158597"/>
                  </a:lnTo>
                  <a:lnTo>
                    <a:pt x="266674" y="158597"/>
                  </a:lnTo>
                  <a:lnTo>
                    <a:pt x="257924" y="158597"/>
                  </a:lnTo>
                  <a:lnTo>
                    <a:pt x="250748" y="165747"/>
                  </a:lnTo>
                  <a:lnTo>
                    <a:pt x="250748" y="302310"/>
                  </a:lnTo>
                  <a:lnTo>
                    <a:pt x="257924" y="309460"/>
                  </a:lnTo>
                  <a:lnTo>
                    <a:pt x="275437" y="309460"/>
                  </a:lnTo>
                  <a:lnTo>
                    <a:pt x="282600" y="302310"/>
                  </a:lnTo>
                  <a:lnTo>
                    <a:pt x="282600" y="165544"/>
                  </a:lnTo>
                  <a:close/>
                </a:path>
              </a:pathLst>
            </a:custGeom>
            <a:solidFill>
              <a:srgbClr val="F6F7FA"/>
            </a:solidFill>
          </p:spPr>
          <p:txBody>
            <a:bodyPr wrap="square" lIns="0" tIns="0" rIns="0" bIns="0" rtlCol="0"/>
            <a:lstStyle/>
            <a:p>
              <a:endParaRPr/>
            </a:p>
          </p:txBody>
        </p:sp>
      </p:grpSp>
      <p:grpSp>
        <p:nvGrpSpPr>
          <p:cNvPr id="149" name="object 149"/>
          <p:cNvGrpSpPr/>
          <p:nvPr/>
        </p:nvGrpSpPr>
        <p:grpSpPr>
          <a:xfrm>
            <a:off x="13795064" y="2948920"/>
            <a:ext cx="1668145" cy="1668145"/>
            <a:chOff x="13795064" y="2948920"/>
            <a:chExt cx="1668145" cy="1668145"/>
          </a:xfrm>
        </p:grpSpPr>
        <p:sp>
          <p:nvSpPr>
            <p:cNvPr id="150" name="object 150"/>
            <p:cNvSpPr/>
            <p:nvPr/>
          </p:nvSpPr>
          <p:spPr>
            <a:xfrm>
              <a:off x="13795064" y="2948920"/>
              <a:ext cx="1668145" cy="1668145"/>
            </a:xfrm>
            <a:custGeom>
              <a:avLst/>
              <a:gdLst/>
              <a:ahLst/>
              <a:cxnLst/>
              <a:rect l="l" t="t" r="r" b="b"/>
              <a:pathLst>
                <a:path w="1668144" h="1668145">
                  <a:moveTo>
                    <a:pt x="833991" y="1667981"/>
                  </a:moveTo>
                  <a:lnTo>
                    <a:pt x="786664" y="1666660"/>
                  </a:lnTo>
                  <a:lnTo>
                    <a:pt x="740031" y="1662747"/>
                  </a:lnTo>
                  <a:lnTo>
                    <a:pt x="694161" y="1656310"/>
                  </a:lnTo>
                  <a:lnTo>
                    <a:pt x="649125" y="1647420"/>
                  </a:lnTo>
                  <a:lnTo>
                    <a:pt x="604992" y="1636149"/>
                  </a:lnTo>
                  <a:lnTo>
                    <a:pt x="561834" y="1622565"/>
                  </a:lnTo>
                  <a:lnTo>
                    <a:pt x="519720" y="1606740"/>
                  </a:lnTo>
                  <a:lnTo>
                    <a:pt x="478721" y="1588744"/>
                  </a:lnTo>
                  <a:lnTo>
                    <a:pt x="438907" y="1568647"/>
                  </a:lnTo>
                  <a:lnTo>
                    <a:pt x="400350" y="1546520"/>
                  </a:lnTo>
                  <a:lnTo>
                    <a:pt x="363118" y="1522433"/>
                  </a:lnTo>
                  <a:lnTo>
                    <a:pt x="327283" y="1496456"/>
                  </a:lnTo>
                  <a:lnTo>
                    <a:pt x="292916" y="1468661"/>
                  </a:lnTo>
                  <a:lnTo>
                    <a:pt x="260085" y="1439116"/>
                  </a:lnTo>
                  <a:lnTo>
                    <a:pt x="228863" y="1407894"/>
                  </a:lnTo>
                  <a:lnTo>
                    <a:pt x="199319" y="1375064"/>
                  </a:lnTo>
                  <a:lnTo>
                    <a:pt x="171523" y="1340696"/>
                  </a:lnTo>
                  <a:lnTo>
                    <a:pt x="145547" y="1304861"/>
                  </a:lnTo>
                  <a:lnTo>
                    <a:pt x="121460" y="1267630"/>
                  </a:lnTo>
                  <a:lnTo>
                    <a:pt x="99332" y="1229072"/>
                  </a:lnTo>
                  <a:lnTo>
                    <a:pt x="79236" y="1189259"/>
                  </a:lnTo>
                  <a:lnTo>
                    <a:pt x="61239" y="1148260"/>
                  </a:lnTo>
                  <a:lnTo>
                    <a:pt x="45414" y="1106146"/>
                  </a:lnTo>
                  <a:lnTo>
                    <a:pt x="31830" y="1062988"/>
                  </a:lnTo>
                  <a:lnTo>
                    <a:pt x="20559" y="1018855"/>
                  </a:lnTo>
                  <a:lnTo>
                    <a:pt x="11669" y="973818"/>
                  </a:lnTo>
                  <a:lnTo>
                    <a:pt x="5232" y="927949"/>
                  </a:lnTo>
                  <a:lnTo>
                    <a:pt x="1319" y="881316"/>
                  </a:lnTo>
                  <a:lnTo>
                    <a:pt x="0" y="834028"/>
                  </a:lnTo>
                  <a:lnTo>
                    <a:pt x="1319" y="786665"/>
                  </a:lnTo>
                  <a:lnTo>
                    <a:pt x="5232" y="740032"/>
                  </a:lnTo>
                  <a:lnTo>
                    <a:pt x="11669" y="694162"/>
                  </a:lnTo>
                  <a:lnTo>
                    <a:pt x="20559" y="649125"/>
                  </a:lnTo>
                  <a:lnTo>
                    <a:pt x="31830" y="604993"/>
                  </a:lnTo>
                  <a:lnTo>
                    <a:pt x="45414" y="561834"/>
                  </a:lnTo>
                  <a:lnTo>
                    <a:pt x="61239" y="519720"/>
                  </a:lnTo>
                  <a:lnTo>
                    <a:pt x="79236" y="478722"/>
                  </a:lnTo>
                  <a:lnTo>
                    <a:pt x="99332" y="438908"/>
                  </a:lnTo>
                  <a:lnTo>
                    <a:pt x="121460" y="400350"/>
                  </a:lnTo>
                  <a:lnTo>
                    <a:pt x="145547" y="363119"/>
                  </a:lnTo>
                  <a:lnTo>
                    <a:pt x="171523" y="327284"/>
                  </a:lnTo>
                  <a:lnTo>
                    <a:pt x="199319" y="292917"/>
                  </a:lnTo>
                  <a:lnTo>
                    <a:pt x="228863" y="260086"/>
                  </a:lnTo>
                  <a:lnTo>
                    <a:pt x="260085" y="228864"/>
                  </a:lnTo>
                  <a:lnTo>
                    <a:pt x="292916" y="199320"/>
                  </a:lnTo>
                  <a:lnTo>
                    <a:pt x="327283" y="171524"/>
                  </a:lnTo>
                  <a:lnTo>
                    <a:pt x="363118" y="145548"/>
                  </a:lnTo>
                  <a:lnTo>
                    <a:pt x="400350" y="121461"/>
                  </a:lnTo>
                  <a:lnTo>
                    <a:pt x="438907" y="99333"/>
                  </a:lnTo>
                  <a:lnTo>
                    <a:pt x="478721" y="79237"/>
                  </a:lnTo>
                  <a:lnTo>
                    <a:pt x="519720" y="61240"/>
                  </a:lnTo>
                  <a:lnTo>
                    <a:pt x="561834" y="45415"/>
                  </a:lnTo>
                  <a:lnTo>
                    <a:pt x="604992" y="31832"/>
                  </a:lnTo>
                  <a:lnTo>
                    <a:pt x="649125" y="20560"/>
                  </a:lnTo>
                  <a:lnTo>
                    <a:pt x="694161" y="11670"/>
                  </a:lnTo>
                  <a:lnTo>
                    <a:pt x="740031" y="5233"/>
                  </a:lnTo>
                  <a:lnTo>
                    <a:pt x="786664" y="1320"/>
                  </a:lnTo>
                  <a:lnTo>
                    <a:pt x="833990" y="0"/>
                  </a:lnTo>
                  <a:lnTo>
                    <a:pt x="881315" y="1320"/>
                  </a:lnTo>
                  <a:lnTo>
                    <a:pt x="927948" y="5233"/>
                  </a:lnTo>
                  <a:lnTo>
                    <a:pt x="973818" y="11670"/>
                  </a:lnTo>
                  <a:lnTo>
                    <a:pt x="1018854" y="20560"/>
                  </a:lnTo>
                  <a:lnTo>
                    <a:pt x="1062987" y="31832"/>
                  </a:lnTo>
                  <a:lnTo>
                    <a:pt x="1106145" y="45415"/>
                  </a:lnTo>
                  <a:lnTo>
                    <a:pt x="1148259" y="61240"/>
                  </a:lnTo>
                  <a:lnTo>
                    <a:pt x="1189258" y="79237"/>
                  </a:lnTo>
                  <a:lnTo>
                    <a:pt x="1229071" y="99333"/>
                  </a:lnTo>
                  <a:lnTo>
                    <a:pt x="1267629" y="121461"/>
                  </a:lnTo>
                  <a:lnTo>
                    <a:pt x="1304860" y="145548"/>
                  </a:lnTo>
                  <a:lnTo>
                    <a:pt x="1340695" y="171524"/>
                  </a:lnTo>
                  <a:lnTo>
                    <a:pt x="1375062" y="199320"/>
                  </a:lnTo>
                  <a:lnTo>
                    <a:pt x="1407893" y="228864"/>
                  </a:lnTo>
                  <a:lnTo>
                    <a:pt x="1439115" y="260086"/>
                  </a:lnTo>
                  <a:lnTo>
                    <a:pt x="1468659" y="292917"/>
                  </a:lnTo>
                  <a:lnTo>
                    <a:pt x="1496455" y="327284"/>
                  </a:lnTo>
                  <a:lnTo>
                    <a:pt x="1522431" y="363119"/>
                  </a:lnTo>
                  <a:lnTo>
                    <a:pt x="1546518" y="400350"/>
                  </a:lnTo>
                  <a:lnTo>
                    <a:pt x="1568645" y="438908"/>
                  </a:lnTo>
                  <a:lnTo>
                    <a:pt x="1588742" y="478722"/>
                  </a:lnTo>
                  <a:lnTo>
                    <a:pt x="1606738" y="519720"/>
                  </a:lnTo>
                  <a:lnTo>
                    <a:pt x="1622563" y="561834"/>
                  </a:lnTo>
                  <a:lnTo>
                    <a:pt x="1636147" y="604993"/>
                  </a:lnTo>
                  <a:lnTo>
                    <a:pt x="1647419" y="649125"/>
                  </a:lnTo>
                  <a:lnTo>
                    <a:pt x="1656308" y="694162"/>
                  </a:lnTo>
                  <a:lnTo>
                    <a:pt x="1662745" y="740032"/>
                  </a:lnTo>
                  <a:lnTo>
                    <a:pt x="1666659" y="786665"/>
                  </a:lnTo>
                  <a:lnTo>
                    <a:pt x="1667978" y="834028"/>
                  </a:lnTo>
                  <a:lnTo>
                    <a:pt x="1666659" y="881316"/>
                  </a:lnTo>
                  <a:lnTo>
                    <a:pt x="1662745" y="927949"/>
                  </a:lnTo>
                  <a:lnTo>
                    <a:pt x="1656308" y="973818"/>
                  </a:lnTo>
                  <a:lnTo>
                    <a:pt x="1647419" y="1018855"/>
                  </a:lnTo>
                  <a:lnTo>
                    <a:pt x="1636147" y="1062988"/>
                  </a:lnTo>
                  <a:lnTo>
                    <a:pt x="1622563" y="1106146"/>
                  </a:lnTo>
                  <a:lnTo>
                    <a:pt x="1606738" y="1148260"/>
                  </a:lnTo>
                  <a:lnTo>
                    <a:pt x="1588742" y="1189259"/>
                  </a:lnTo>
                  <a:lnTo>
                    <a:pt x="1568645" y="1229072"/>
                  </a:lnTo>
                  <a:lnTo>
                    <a:pt x="1546518" y="1267630"/>
                  </a:lnTo>
                  <a:lnTo>
                    <a:pt x="1522431" y="1304861"/>
                  </a:lnTo>
                  <a:lnTo>
                    <a:pt x="1496455" y="1340696"/>
                  </a:lnTo>
                  <a:lnTo>
                    <a:pt x="1468659" y="1375064"/>
                  </a:lnTo>
                  <a:lnTo>
                    <a:pt x="1439115" y="1407894"/>
                  </a:lnTo>
                  <a:lnTo>
                    <a:pt x="1407893" y="1439116"/>
                  </a:lnTo>
                  <a:lnTo>
                    <a:pt x="1375062" y="1468661"/>
                  </a:lnTo>
                  <a:lnTo>
                    <a:pt x="1340695" y="1496456"/>
                  </a:lnTo>
                  <a:lnTo>
                    <a:pt x="1304860" y="1522433"/>
                  </a:lnTo>
                  <a:lnTo>
                    <a:pt x="1267629" y="1546520"/>
                  </a:lnTo>
                  <a:lnTo>
                    <a:pt x="1229071" y="1568647"/>
                  </a:lnTo>
                  <a:lnTo>
                    <a:pt x="1189258" y="1588744"/>
                  </a:lnTo>
                  <a:lnTo>
                    <a:pt x="1148259" y="1606740"/>
                  </a:lnTo>
                  <a:lnTo>
                    <a:pt x="1106145" y="1622565"/>
                  </a:lnTo>
                  <a:lnTo>
                    <a:pt x="1062987" y="1636149"/>
                  </a:lnTo>
                  <a:lnTo>
                    <a:pt x="1018854" y="1647420"/>
                  </a:lnTo>
                  <a:lnTo>
                    <a:pt x="973818" y="1656310"/>
                  </a:lnTo>
                  <a:lnTo>
                    <a:pt x="927948" y="1662747"/>
                  </a:lnTo>
                  <a:lnTo>
                    <a:pt x="881315" y="1666660"/>
                  </a:lnTo>
                  <a:lnTo>
                    <a:pt x="833991" y="1667981"/>
                  </a:lnTo>
                  <a:close/>
                </a:path>
              </a:pathLst>
            </a:custGeom>
            <a:solidFill>
              <a:srgbClr val="AB5329"/>
            </a:solidFill>
          </p:spPr>
          <p:txBody>
            <a:bodyPr wrap="square" lIns="0" tIns="0" rIns="0" bIns="0" rtlCol="0"/>
            <a:lstStyle/>
            <a:p>
              <a:endParaRPr/>
            </a:p>
          </p:txBody>
        </p:sp>
        <p:sp>
          <p:nvSpPr>
            <p:cNvPr id="151" name="object 151"/>
            <p:cNvSpPr/>
            <p:nvPr/>
          </p:nvSpPr>
          <p:spPr>
            <a:xfrm>
              <a:off x="14171791" y="3268331"/>
              <a:ext cx="911225" cy="1027430"/>
            </a:xfrm>
            <a:custGeom>
              <a:avLst/>
              <a:gdLst/>
              <a:ahLst/>
              <a:cxnLst/>
              <a:rect l="l" t="t" r="r" b="b"/>
              <a:pathLst>
                <a:path w="911225" h="1027429">
                  <a:moveTo>
                    <a:pt x="703821" y="590219"/>
                  </a:moveTo>
                  <a:lnTo>
                    <a:pt x="703389" y="588073"/>
                  </a:lnTo>
                  <a:lnTo>
                    <a:pt x="691730" y="543877"/>
                  </a:lnTo>
                  <a:lnTo>
                    <a:pt x="669556" y="513702"/>
                  </a:lnTo>
                  <a:lnTo>
                    <a:pt x="669086" y="513067"/>
                  </a:lnTo>
                  <a:lnTo>
                    <a:pt x="665429" y="508088"/>
                  </a:lnTo>
                  <a:lnTo>
                    <a:pt x="627926" y="484098"/>
                  </a:lnTo>
                  <a:lnTo>
                    <a:pt x="582663" y="475348"/>
                  </a:lnTo>
                  <a:lnTo>
                    <a:pt x="479488" y="475348"/>
                  </a:lnTo>
                  <a:lnTo>
                    <a:pt x="479488" y="513702"/>
                  </a:lnTo>
                  <a:lnTo>
                    <a:pt x="448017" y="583361"/>
                  </a:lnTo>
                  <a:lnTo>
                    <a:pt x="423138" y="566000"/>
                  </a:lnTo>
                  <a:lnTo>
                    <a:pt x="397294" y="547979"/>
                  </a:lnTo>
                  <a:lnTo>
                    <a:pt x="397294" y="597928"/>
                  </a:lnTo>
                  <a:lnTo>
                    <a:pt x="368388" y="665657"/>
                  </a:lnTo>
                  <a:lnTo>
                    <a:pt x="366890" y="669302"/>
                  </a:lnTo>
                  <a:lnTo>
                    <a:pt x="366471" y="673150"/>
                  </a:lnTo>
                  <a:lnTo>
                    <a:pt x="367322" y="677011"/>
                  </a:lnTo>
                  <a:lnTo>
                    <a:pt x="397294" y="826173"/>
                  </a:lnTo>
                  <a:lnTo>
                    <a:pt x="312737" y="826173"/>
                  </a:lnTo>
                  <a:lnTo>
                    <a:pt x="342709" y="677011"/>
                  </a:lnTo>
                  <a:lnTo>
                    <a:pt x="343560" y="673150"/>
                  </a:lnTo>
                  <a:lnTo>
                    <a:pt x="343141" y="669302"/>
                  </a:lnTo>
                  <a:lnTo>
                    <a:pt x="341642" y="665657"/>
                  </a:lnTo>
                  <a:lnTo>
                    <a:pt x="321360" y="618286"/>
                  </a:lnTo>
                  <a:lnTo>
                    <a:pt x="312737" y="598144"/>
                  </a:lnTo>
                  <a:lnTo>
                    <a:pt x="332333" y="583361"/>
                  </a:lnTo>
                  <a:lnTo>
                    <a:pt x="355333" y="566000"/>
                  </a:lnTo>
                  <a:lnTo>
                    <a:pt x="363258" y="571360"/>
                  </a:lnTo>
                  <a:lnTo>
                    <a:pt x="397294" y="597928"/>
                  </a:lnTo>
                  <a:lnTo>
                    <a:pt x="397294" y="547979"/>
                  </a:lnTo>
                  <a:lnTo>
                    <a:pt x="388734" y="541997"/>
                  </a:lnTo>
                  <a:lnTo>
                    <a:pt x="419798" y="520357"/>
                  </a:lnTo>
                  <a:lnTo>
                    <a:pt x="430263" y="513067"/>
                  </a:lnTo>
                  <a:lnTo>
                    <a:pt x="431761" y="513499"/>
                  </a:lnTo>
                  <a:lnTo>
                    <a:pt x="433247" y="513702"/>
                  </a:lnTo>
                  <a:lnTo>
                    <a:pt x="479488" y="513702"/>
                  </a:lnTo>
                  <a:lnTo>
                    <a:pt x="479488" y="475348"/>
                  </a:lnTo>
                  <a:lnTo>
                    <a:pt x="450380" y="475348"/>
                  </a:lnTo>
                  <a:lnTo>
                    <a:pt x="450380" y="446633"/>
                  </a:lnTo>
                  <a:lnTo>
                    <a:pt x="450380" y="426059"/>
                  </a:lnTo>
                  <a:lnTo>
                    <a:pt x="456590" y="420484"/>
                  </a:lnTo>
                  <a:lnTo>
                    <a:pt x="482447" y="397306"/>
                  </a:lnTo>
                  <a:lnTo>
                    <a:pt x="507098" y="361784"/>
                  </a:lnTo>
                  <a:lnTo>
                    <a:pt x="522922" y="320840"/>
                  </a:lnTo>
                  <a:lnTo>
                    <a:pt x="528510" y="275818"/>
                  </a:lnTo>
                  <a:lnTo>
                    <a:pt x="528510" y="217957"/>
                  </a:lnTo>
                  <a:lnTo>
                    <a:pt x="528485" y="183235"/>
                  </a:lnTo>
                  <a:lnTo>
                    <a:pt x="521970" y="134670"/>
                  </a:lnTo>
                  <a:lnTo>
                    <a:pt x="503504" y="90843"/>
                  </a:lnTo>
                  <a:lnTo>
                    <a:pt x="489546" y="72745"/>
                  </a:lnTo>
                  <a:lnTo>
                    <a:pt x="489546" y="217957"/>
                  </a:lnTo>
                  <a:lnTo>
                    <a:pt x="489546" y="256527"/>
                  </a:lnTo>
                  <a:lnTo>
                    <a:pt x="482168" y="321373"/>
                  </a:lnTo>
                  <a:lnTo>
                    <a:pt x="461606" y="361137"/>
                  </a:lnTo>
                  <a:lnTo>
                    <a:pt x="430276" y="392506"/>
                  </a:lnTo>
                  <a:lnTo>
                    <a:pt x="411632" y="402170"/>
                  </a:lnTo>
                  <a:lnTo>
                    <a:pt x="411632" y="446633"/>
                  </a:lnTo>
                  <a:lnTo>
                    <a:pt x="411632" y="478993"/>
                  </a:lnTo>
                  <a:lnTo>
                    <a:pt x="352336" y="520357"/>
                  </a:lnTo>
                  <a:lnTo>
                    <a:pt x="341464" y="512635"/>
                  </a:lnTo>
                  <a:lnTo>
                    <a:pt x="318731" y="496519"/>
                  </a:lnTo>
                  <a:lnTo>
                    <a:pt x="318731" y="543928"/>
                  </a:lnTo>
                  <a:lnTo>
                    <a:pt x="303961" y="554164"/>
                  </a:lnTo>
                  <a:lnTo>
                    <a:pt x="303961" y="675513"/>
                  </a:lnTo>
                  <a:lnTo>
                    <a:pt x="271856" y="834961"/>
                  </a:lnTo>
                  <a:lnTo>
                    <a:pt x="61442" y="834961"/>
                  </a:lnTo>
                  <a:lnTo>
                    <a:pt x="52247" y="832993"/>
                  </a:lnTo>
                  <a:lnTo>
                    <a:pt x="44767" y="827887"/>
                  </a:lnTo>
                  <a:lnTo>
                    <a:pt x="39738" y="820381"/>
                  </a:lnTo>
                  <a:lnTo>
                    <a:pt x="37896" y="811174"/>
                  </a:lnTo>
                  <a:lnTo>
                    <a:pt x="37922" y="660946"/>
                  </a:lnTo>
                  <a:lnTo>
                    <a:pt x="45402" y="614565"/>
                  </a:lnTo>
                  <a:lnTo>
                    <a:pt x="66294" y="574154"/>
                  </a:lnTo>
                  <a:lnTo>
                    <a:pt x="98132" y="542290"/>
                  </a:lnTo>
                  <a:lnTo>
                    <a:pt x="138506" y="521411"/>
                  </a:lnTo>
                  <a:lnTo>
                    <a:pt x="184950" y="513918"/>
                  </a:lnTo>
                  <a:lnTo>
                    <a:pt x="188379" y="513918"/>
                  </a:lnTo>
                  <a:lnTo>
                    <a:pt x="235470" y="618083"/>
                  </a:lnTo>
                  <a:lnTo>
                    <a:pt x="238887" y="625576"/>
                  </a:lnTo>
                  <a:lnTo>
                    <a:pt x="243382" y="629653"/>
                  </a:lnTo>
                  <a:lnTo>
                    <a:pt x="254520" y="632650"/>
                  </a:lnTo>
                  <a:lnTo>
                    <a:pt x="260299" y="631583"/>
                  </a:lnTo>
                  <a:lnTo>
                    <a:pt x="269036" y="625576"/>
                  </a:lnTo>
                  <a:lnTo>
                    <a:pt x="279565" y="618286"/>
                  </a:lnTo>
                  <a:lnTo>
                    <a:pt x="303961" y="675513"/>
                  </a:lnTo>
                  <a:lnTo>
                    <a:pt x="303961" y="554164"/>
                  </a:lnTo>
                  <a:lnTo>
                    <a:pt x="261797" y="583361"/>
                  </a:lnTo>
                  <a:lnTo>
                    <a:pt x="230428" y="513918"/>
                  </a:lnTo>
                  <a:lnTo>
                    <a:pt x="230327" y="513702"/>
                  </a:lnTo>
                  <a:lnTo>
                    <a:pt x="270573" y="513702"/>
                  </a:lnTo>
                  <a:lnTo>
                    <a:pt x="272707" y="513283"/>
                  </a:lnTo>
                  <a:lnTo>
                    <a:pt x="274637" y="512635"/>
                  </a:lnTo>
                  <a:lnTo>
                    <a:pt x="318731" y="543928"/>
                  </a:lnTo>
                  <a:lnTo>
                    <a:pt x="318731" y="496519"/>
                  </a:lnTo>
                  <a:lnTo>
                    <a:pt x="294335" y="479209"/>
                  </a:lnTo>
                  <a:lnTo>
                    <a:pt x="294335" y="452196"/>
                  </a:lnTo>
                  <a:lnTo>
                    <a:pt x="306527" y="455206"/>
                  </a:lnTo>
                  <a:lnTo>
                    <a:pt x="319024" y="457428"/>
                  </a:lnTo>
                  <a:lnTo>
                    <a:pt x="331812" y="458800"/>
                  </a:lnTo>
                  <a:lnTo>
                    <a:pt x="344843" y="459270"/>
                  </a:lnTo>
                  <a:lnTo>
                    <a:pt x="362292" y="458444"/>
                  </a:lnTo>
                  <a:lnTo>
                    <a:pt x="379285" y="456006"/>
                  </a:lnTo>
                  <a:lnTo>
                    <a:pt x="395084" y="452196"/>
                  </a:lnTo>
                  <a:lnTo>
                    <a:pt x="395744" y="452043"/>
                  </a:lnTo>
                  <a:lnTo>
                    <a:pt x="411632" y="446633"/>
                  </a:lnTo>
                  <a:lnTo>
                    <a:pt x="411632" y="402170"/>
                  </a:lnTo>
                  <a:lnTo>
                    <a:pt x="390563" y="413092"/>
                  </a:lnTo>
                  <a:lnTo>
                    <a:pt x="344843" y="420484"/>
                  </a:lnTo>
                  <a:lnTo>
                    <a:pt x="299135" y="413194"/>
                  </a:lnTo>
                  <a:lnTo>
                    <a:pt x="259422" y="392671"/>
                  </a:lnTo>
                  <a:lnTo>
                    <a:pt x="228092" y="361340"/>
                  </a:lnTo>
                  <a:lnTo>
                    <a:pt x="207530" y="321589"/>
                  </a:lnTo>
                  <a:lnTo>
                    <a:pt x="200152" y="275818"/>
                  </a:lnTo>
                  <a:lnTo>
                    <a:pt x="200152" y="255892"/>
                  </a:lnTo>
                  <a:lnTo>
                    <a:pt x="228701" y="249072"/>
                  </a:lnTo>
                  <a:lnTo>
                    <a:pt x="259651" y="235292"/>
                  </a:lnTo>
                  <a:lnTo>
                    <a:pt x="284518" y="216674"/>
                  </a:lnTo>
                  <a:lnTo>
                    <a:pt x="289483" y="212940"/>
                  </a:lnTo>
                  <a:lnTo>
                    <a:pt x="314667" y="180454"/>
                  </a:lnTo>
                  <a:lnTo>
                    <a:pt x="344195" y="205181"/>
                  </a:lnTo>
                  <a:lnTo>
                    <a:pt x="383400" y="228460"/>
                  </a:lnTo>
                  <a:lnTo>
                    <a:pt x="431977" y="246761"/>
                  </a:lnTo>
                  <a:lnTo>
                    <a:pt x="489546" y="256527"/>
                  </a:lnTo>
                  <a:lnTo>
                    <a:pt x="489546" y="217957"/>
                  </a:lnTo>
                  <a:lnTo>
                    <a:pt x="427863" y="205219"/>
                  </a:lnTo>
                  <a:lnTo>
                    <a:pt x="379603" y="182460"/>
                  </a:lnTo>
                  <a:lnTo>
                    <a:pt x="376948" y="180454"/>
                  </a:lnTo>
                  <a:lnTo>
                    <a:pt x="345274" y="156451"/>
                  </a:lnTo>
                  <a:lnTo>
                    <a:pt x="325374" y="133946"/>
                  </a:lnTo>
                  <a:lnTo>
                    <a:pt x="321297" y="127736"/>
                  </a:lnTo>
                  <a:lnTo>
                    <a:pt x="314020" y="124510"/>
                  </a:lnTo>
                  <a:lnTo>
                    <a:pt x="299466" y="126657"/>
                  </a:lnTo>
                  <a:lnTo>
                    <a:pt x="293471" y="131800"/>
                  </a:lnTo>
                  <a:lnTo>
                    <a:pt x="291122" y="138658"/>
                  </a:lnTo>
                  <a:lnTo>
                    <a:pt x="274231" y="171704"/>
                  </a:lnTo>
                  <a:lnTo>
                    <a:pt x="251015" y="194703"/>
                  </a:lnTo>
                  <a:lnTo>
                    <a:pt x="225107" y="209181"/>
                  </a:lnTo>
                  <a:lnTo>
                    <a:pt x="200152" y="216674"/>
                  </a:lnTo>
                  <a:lnTo>
                    <a:pt x="200266" y="182460"/>
                  </a:lnTo>
                  <a:lnTo>
                    <a:pt x="207530" y="137502"/>
                  </a:lnTo>
                  <a:lnTo>
                    <a:pt x="228092" y="97790"/>
                  </a:lnTo>
                  <a:lnTo>
                    <a:pt x="259422" y="66471"/>
                  </a:lnTo>
                  <a:lnTo>
                    <a:pt x="299135" y="45948"/>
                  </a:lnTo>
                  <a:lnTo>
                    <a:pt x="344843" y="38582"/>
                  </a:lnTo>
                  <a:lnTo>
                    <a:pt x="390563" y="45974"/>
                  </a:lnTo>
                  <a:lnTo>
                    <a:pt x="430276" y="66548"/>
                  </a:lnTo>
                  <a:lnTo>
                    <a:pt x="461606" y="97929"/>
                  </a:lnTo>
                  <a:lnTo>
                    <a:pt x="482168" y="137693"/>
                  </a:lnTo>
                  <a:lnTo>
                    <a:pt x="489521" y="183235"/>
                  </a:lnTo>
                  <a:lnTo>
                    <a:pt x="489546" y="217957"/>
                  </a:lnTo>
                  <a:lnTo>
                    <a:pt x="489546" y="72745"/>
                  </a:lnTo>
                  <a:lnTo>
                    <a:pt x="474865" y="53708"/>
                  </a:lnTo>
                  <a:lnTo>
                    <a:pt x="455295" y="38582"/>
                  </a:lnTo>
                  <a:lnTo>
                    <a:pt x="437781" y="25031"/>
                  </a:lnTo>
                  <a:lnTo>
                    <a:pt x="394004" y="6553"/>
                  </a:lnTo>
                  <a:lnTo>
                    <a:pt x="345274" y="0"/>
                  </a:lnTo>
                  <a:lnTo>
                    <a:pt x="296545" y="6553"/>
                  </a:lnTo>
                  <a:lnTo>
                    <a:pt x="252768" y="25031"/>
                  </a:lnTo>
                  <a:lnTo>
                    <a:pt x="215696" y="53708"/>
                  </a:lnTo>
                  <a:lnTo>
                    <a:pt x="187045" y="90843"/>
                  </a:lnTo>
                  <a:lnTo>
                    <a:pt x="168579" y="134670"/>
                  </a:lnTo>
                  <a:lnTo>
                    <a:pt x="162077" y="183235"/>
                  </a:lnTo>
                  <a:lnTo>
                    <a:pt x="162039" y="275818"/>
                  </a:lnTo>
                  <a:lnTo>
                    <a:pt x="168846" y="325577"/>
                  </a:lnTo>
                  <a:lnTo>
                    <a:pt x="188023" y="370116"/>
                  </a:lnTo>
                  <a:lnTo>
                    <a:pt x="217766" y="407581"/>
                  </a:lnTo>
                  <a:lnTo>
                    <a:pt x="256235" y="436130"/>
                  </a:lnTo>
                  <a:lnTo>
                    <a:pt x="256235" y="475132"/>
                  </a:lnTo>
                  <a:lnTo>
                    <a:pt x="185585" y="475132"/>
                  </a:lnTo>
                  <a:lnTo>
                    <a:pt x="136245" y="481761"/>
                  </a:lnTo>
                  <a:lnTo>
                    <a:pt x="91909" y="500494"/>
                  </a:lnTo>
                  <a:lnTo>
                    <a:pt x="54343" y="529539"/>
                  </a:lnTo>
                  <a:lnTo>
                    <a:pt x="25336" y="567143"/>
                  </a:lnTo>
                  <a:lnTo>
                    <a:pt x="6629" y="611530"/>
                  </a:lnTo>
                  <a:lnTo>
                    <a:pt x="0" y="660946"/>
                  </a:lnTo>
                  <a:lnTo>
                    <a:pt x="50" y="811174"/>
                  </a:lnTo>
                  <a:lnTo>
                    <a:pt x="4889" y="835139"/>
                  </a:lnTo>
                  <a:lnTo>
                    <a:pt x="18199" y="854887"/>
                  </a:lnTo>
                  <a:lnTo>
                    <a:pt x="37934" y="868222"/>
                  </a:lnTo>
                  <a:lnTo>
                    <a:pt x="62077" y="873112"/>
                  </a:lnTo>
                  <a:lnTo>
                    <a:pt x="501319" y="873112"/>
                  </a:lnTo>
                  <a:lnTo>
                    <a:pt x="508850" y="871601"/>
                  </a:lnTo>
                  <a:lnTo>
                    <a:pt x="514972" y="867486"/>
                  </a:lnTo>
                  <a:lnTo>
                    <a:pt x="519087" y="861352"/>
                  </a:lnTo>
                  <a:lnTo>
                    <a:pt x="520585" y="853821"/>
                  </a:lnTo>
                  <a:lnTo>
                    <a:pt x="519049" y="846416"/>
                  </a:lnTo>
                  <a:lnTo>
                    <a:pt x="438391" y="834745"/>
                  </a:lnTo>
                  <a:lnTo>
                    <a:pt x="436664" y="826173"/>
                  </a:lnTo>
                  <a:lnTo>
                    <a:pt x="406285" y="675297"/>
                  </a:lnTo>
                  <a:lnTo>
                    <a:pt x="430682" y="618083"/>
                  </a:lnTo>
                  <a:lnTo>
                    <a:pt x="441528" y="625576"/>
                  </a:lnTo>
                  <a:lnTo>
                    <a:pt x="449948" y="631367"/>
                  </a:lnTo>
                  <a:lnTo>
                    <a:pt x="455942" y="632434"/>
                  </a:lnTo>
                  <a:lnTo>
                    <a:pt x="461289" y="630936"/>
                  </a:lnTo>
                  <a:lnTo>
                    <a:pt x="466864" y="629437"/>
                  </a:lnTo>
                  <a:lnTo>
                    <a:pt x="471360" y="625576"/>
                  </a:lnTo>
                  <a:lnTo>
                    <a:pt x="473621" y="620433"/>
                  </a:lnTo>
                  <a:lnTo>
                    <a:pt x="474675" y="618083"/>
                  </a:lnTo>
                  <a:lnTo>
                    <a:pt x="490385" y="583361"/>
                  </a:lnTo>
                  <a:lnTo>
                    <a:pt x="521868" y="513702"/>
                  </a:lnTo>
                  <a:lnTo>
                    <a:pt x="582663" y="513702"/>
                  </a:lnTo>
                  <a:lnTo>
                    <a:pt x="614807" y="520217"/>
                  </a:lnTo>
                  <a:lnTo>
                    <a:pt x="641070" y="537946"/>
                  </a:lnTo>
                  <a:lnTo>
                    <a:pt x="658787" y="564248"/>
                  </a:lnTo>
                  <a:lnTo>
                    <a:pt x="665289" y="596430"/>
                  </a:lnTo>
                  <a:lnTo>
                    <a:pt x="665289" y="612724"/>
                  </a:lnTo>
                  <a:lnTo>
                    <a:pt x="666800" y="620255"/>
                  </a:lnTo>
                  <a:lnTo>
                    <a:pt x="670915" y="626389"/>
                  </a:lnTo>
                  <a:lnTo>
                    <a:pt x="677037" y="630504"/>
                  </a:lnTo>
                  <a:lnTo>
                    <a:pt x="684555" y="632002"/>
                  </a:lnTo>
                  <a:lnTo>
                    <a:pt x="692086" y="630504"/>
                  </a:lnTo>
                  <a:lnTo>
                    <a:pt x="698207" y="626389"/>
                  </a:lnTo>
                  <a:lnTo>
                    <a:pt x="702322" y="620255"/>
                  </a:lnTo>
                  <a:lnTo>
                    <a:pt x="703821" y="612724"/>
                  </a:lnTo>
                  <a:lnTo>
                    <a:pt x="703821" y="590219"/>
                  </a:lnTo>
                  <a:close/>
                </a:path>
                <a:path w="911225" h="1027429">
                  <a:moveTo>
                    <a:pt x="911085" y="1007592"/>
                  </a:moveTo>
                  <a:lnTo>
                    <a:pt x="847674" y="935685"/>
                  </a:lnTo>
                  <a:lnTo>
                    <a:pt x="839101" y="933335"/>
                  </a:lnTo>
                  <a:lnTo>
                    <a:pt x="802932" y="897115"/>
                  </a:lnTo>
                  <a:lnTo>
                    <a:pt x="795058" y="889241"/>
                  </a:lnTo>
                  <a:lnTo>
                    <a:pt x="781735" y="875893"/>
                  </a:lnTo>
                  <a:lnTo>
                    <a:pt x="805903" y="830948"/>
                  </a:lnTo>
                  <a:lnTo>
                    <a:pt x="812266" y="781545"/>
                  </a:lnTo>
                  <a:lnTo>
                    <a:pt x="800849" y="732866"/>
                  </a:lnTo>
                  <a:lnTo>
                    <a:pt x="774026" y="693547"/>
                  </a:lnTo>
                  <a:lnTo>
                    <a:pt x="774026" y="788568"/>
                  </a:lnTo>
                  <a:lnTo>
                    <a:pt x="766648" y="826465"/>
                  </a:lnTo>
                  <a:lnTo>
                    <a:pt x="744499" y="859828"/>
                  </a:lnTo>
                  <a:lnTo>
                    <a:pt x="711174" y="881888"/>
                  </a:lnTo>
                  <a:lnTo>
                    <a:pt x="673315" y="889241"/>
                  </a:lnTo>
                  <a:lnTo>
                    <a:pt x="635469" y="881888"/>
                  </a:lnTo>
                  <a:lnTo>
                    <a:pt x="602145" y="859828"/>
                  </a:lnTo>
                  <a:lnTo>
                    <a:pt x="579996" y="826465"/>
                  </a:lnTo>
                  <a:lnTo>
                    <a:pt x="572604" y="788568"/>
                  </a:lnTo>
                  <a:lnTo>
                    <a:pt x="579996" y="750658"/>
                  </a:lnTo>
                  <a:lnTo>
                    <a:pt x="602145" y="717308"/>
                  </a:lnTo>
                  <a:lnTo>
                    <a:pt x="635469" y="695121"/>
                  </a:lnTo>
                  <a:lnTo>
                    <a:pt x="673315" y="687730"/>
                  </a:lnTo>
                  <a:lnTo>
                    <a:pt x="711174" y="695121"/>
                  </a:lnTo>
                  <a:lnTo>
                    <a:pt x="744499" y="717308"/>
                  </a:lnTo>
                  <a:lnTo>
                    <a:pt x="766648" y="750658"/>
                  </a:lnTo>
                  <a:lnTo>
                    <a:pt x="774026" y="788568"/>
                  </a:lnTo>
                  <a:lnTo>
                    <a:pt x="774026" y="693547"/>
                  </a:lnTo>
                  <a:lnTo>
                    <a:pt x="771677" y="690092"/>
                  </a:lnTo>
                  <a:lnTo>
                    <a:pt x="768413" y="687730"/>
                  </a:lnTo>
                  <a:lnTo>
                    <a:pt x="735558" y="663956"/>
                  </a:lnTo>
                  <a:lnTo>
                    <a:pt x="694601" y="650900"/>
                  </a:lnTo>
                  <a:lnTo>
                    <a:pt x="652030" y="650900"/>
                  </a:lnTo>
                  <a:lnTo>
                    <a:pt x="611073" y="663956"/>
                  </a:lnTo>
                  <a:lnTo>
                    <a:pt x="574954" y="690092"/>
                  </a:lnTo>
                  <a:lnTo>
                    <a:pt x="548855" y="726249"/>
                  </a:lnTo>
                  <a:lnTo>
                    <a:pt x="535813" y="767257"/>
                  </a:lnTo>
                  <a:lnTo>
                    <a:pt x="535813" y="809879"/>
                  </a:lnTo>
                  <a:lnTo>
                    <a:pt x="548855" y="850874"/>
                  </a:lnTo>
                  <a:lnTo>
                    <a:pt x="574954" y="887044"/>
                  </a:lnTo>
                  <a:lnTo>
                    <a:pt x="617689" y="916254"/>
                  </a:lnTo>
                  <a:lnTo>
                    <a:pt x="666305" y="927684"/>
                  </a:lnTo>
                  <a:lnTo>
                    <a:pt x="715657" y="921308"/>
                  </a:lnTo>
                  <a:lnTo>
                    <a:pt x="760552" y="897115"/>
                  </a:lnTo>
                  <a:lnTo>
                    <a:pt x="818134" y="954760"/>
                  </a:lnTo>
                  <a:lnTo>
                    <a:pt x="878281" y="1021194"/>
                  </a:lnTo>
                  <a:lnTo>
                    <a:pt x="891870" y="1026820"/>
                  </a:lnTo>
                  <a:lnTo>
                    <a:pt x="899109" y="1025423"/>
                  </a:lnTo>
                  <a:lnTo>
                    <a:pt x="905459" y="1021194"/>
                  </a:lnTo>
                  <a:lnTo>
                    <a:pt x="909675" y="1014844"/>
                  </a:lnTo>
                  <a:lnTo>
                    <a:pt x="911085" y="1007592"/>
                  </a:lnTo>
                  <a:close/>
                </a:path>
              </a:pathLst>
            </a:custGeom>
            <a:solidFill>
              <a:srgbClr val="F6F7FA"/>
            </a:solidFill>
          </p:spPr>
          <p:txBody>
            <a:bodyPr wrap="square" lIns="0" tIns="0" rIns="0" bIns="0" rtlCol="0"/>
            <a:lstStyle/>
            <a:p>
              <a:endParaRPr/>
            </a:p>
          </p:txBody>
        </p:sp>
      </p:grpSp>
      <p:grpSp>
        <p:nvGrpSpPr>
          <p:cNvPr id="152" name="object 152"/>
          <p:cNvGrpSpPr/>
          <p:nvPr/>
        </p:nvGrpSpPr>
        <p:grpSpPr>
          <a:xfrm>
            <a:off x="15602728" y="5750954"/>
            <a:ext cx="1668145" cy="1668145"/>
            <a:chOff x="15602728" y="5750954"/>
            <a:chExt cx="1668145" cy="1668145"/>
          </a:xfrm>
        </p:grpSpPr>
        <p:sp>
          <p:nvSpPr>
            <p:cNvPr id="153" name="object 153"/>
            <p:cNvSpPr/>
            <p:nvPr/>
          </p:nvSpPr>
          <p:spPr>
            <a:xfrm>
              <a:off x="15602728" y="5750954"/>
              <a:ext cx="1668145" cy="1668145"/>
            </a:xfrm>
            <a:custGeom>
              <a:avLst/>
              <a:gdLst/>
              <a:ahLst/>
              <a:cxnLst/>
              <a:rect l="l" t="t" r="r" b="b"/>
              <a:pathLst>
                <a:path w="1668144" h="1668145">
                  <a:moveTo>
                    <a:pt x="833995" y="1667980"/>
                  </a:moveTo>
                  <a:lnTo>
                    <a:pt x="786665" y="1666660"/>
                  </a:lnTo>
                  <a:lnTo>
                    <a:pt x="740032" y="1662747"/>
                  </a:lnTo>
                  <a:lnTo>
                    <a:pt x="694162" y="1656310"/>
                  </a:lnTo>
                  <a:lnTo>
                    <a:pt x="649125" y="1647420"/>
                  </a:lnTo>
                  <a:lnTo>
                    <a:pt x="604993" y="1636148"/>
                  </a:lnTo>
                  <a:lnTo>
                    <a:pt x="561834" y="1622565"/>
                  </a:lnTo>
                  <a:lnTo>
                    <a:pt x="519720" y="1606740"/>
                  </a:lnTo>
                  <a:lnTo>
                    <a:pt x="478721" y="1588743"/>
                  </a:lnTo>
                  <a:lnTo>
                    <a:pt x="438908" y="1568647"/>
                  </a:lnTo>
                  <a:lnTo>
                    <a:pt x="400350" y="1546519"/>
                  </a:lnTo>
                  <a:lnTo>
                    <a:pt x="363119" y="1522432"/>
                  </a:lnTo>
                  <a:lnTo>
                    <a:pt x="327284" y="1496456"/>
                  </a:lnTo>
                  <a:lnTo>
                    <a:pt x="292916" y="1468660"/>
                  </a:lnTo>
                  <a:lnTo>
                    <a:pt x="260086" y="1439116"/>
                  </a:lnTo>
                  <a:lnTo>
                    <a:pt x="228864" y="1407894"/>
                  </a:lnTo>
                  <a:lnTo>
                    <a:pt x="199319" y="1375063"/>
                  </a:lnTo>
                  <a:lnTo>
                    <a:pt x="171524" y="1340696"/>
                  </a:lnTo>
                  <a:lnTo>
                    <a:pt x="145547" y="1304861"/>
                  </a:lnTo>
                  <a:lnTo>
                    <a:pt x="121460" y="1267630"/>
                  </a:lnTo>
                  <a:lnTo>
                    <a:pt x="99333" y="1229072"/>
                  </a:lnTo>
                  <a:lnTo>
                    <a:pt x="79236" y="1189259"/>
                  </a:lnTo>
                  <a:lnTo>
                    <a:pt x="61240" y="1148260"/>
                  </a:lnTo>
                  <a:lnTo>
                    <a:pt x="45415" y="1106146"/>
                  </a:lnTo>
                  <a:lnTo>
                    <a:pt x="31831" y="1062987"/>
                  </a:lnTo>
                  <a:lnTo>
                    <a:pt x="20559" y="1018855"/>
                  </a:lnTo>
                  <a:lnTo>
                    <a:pt x="11670" y="973818"/>
                  </a:lnTo>
                  <a:lnTo>
                    <a:pt x="5233" y="927948"/>
                  </a:lnTo>
                  <a:lnTo>
                    <a:pt x="1319" y="881316"/>
                  </a:lnTo>
                  <a:lnTo>
                    <a:pt x="0" y="833999"/>
                  </a:lnTo>
                  <a:lnTo>
                    <a:pt x="1319" y="786665"/>
                  </a:lnTo>
                  <a:lnTo>
                    <a:pt x="5233" y="740032"/>
                  </a:lnTo>
                  <a:lnTo>
                    <a:pt x="11670" y="694162"/>
                  </a:lnTo>
                  <a:lnTo>
                    <a:pt x="20559" y="649125"/>
                  </a:lnTo>
                  <a:lnTo>
                    <a:pt x="31831" y="604993"/>
                  </a:lnTo>
                  <a:lnTo>
                    <a:pt x="45415" y="561834"/>
                  </a:lnTo>
                  <a:lnTo>
                    <a:pt x="61240" y="519720"/>
                  </a:lnTo>
                  <a:lnTo>
                    <a:pt x="79236" y="478721"/>
                  </a:lnTo>
                  <a:lnTo>
                    <a:pt x="99333" y="438908"/>
                  </a:lnTo>
                  <a:lnTo>
                    <a:pt x="121460" y="400350"/>
                  </a:lnTo>
                  <a:lnTo>
                    <a:pt x="145547" y="363119"/>
                  </a:lnTo>
                  <a:lnTo>
                    <a:pt x="171524" y="327284"/>
                  </a:lnTo>
                  <a:lnTo>
                    <a:pt x="199319" y="292917"/>
                  </a:lnTo>
                  <a:lnTo>
                    <a:pt x="228864" y="260086"/>
                  </a:lnTo>
                  <a:lnTo>
                    <a:pt x="260086" y="228864"/>
                  </a:lnTo>
                  <a:lnTo>
                    <a:pt x="292916" y="199320"/>
                  </a:lnTo>
                  <a:lnTo>
                    <a:pt x="327284" y="171524"/>
                  </a:lnTo>
                  <a:lnTo>
                    <a:pt x="363119" y="145548"/>
                  </a:lnTo>
                  <a:lnTo>
                    <a:pt x="400350" y="121461"/>
                  </a:lnTo>
                  <a:lnTo>
                    <a:pt x="438908" y="99333"/>
                  </a:lnTo>
                  <a:lnTo>
                    <a:pt x="478721" y="79237"/>
                  </a:lnTo>
                  <a:lnTo>
                    <a:pt x="519720" y="61240"/>
                  </a:lnTo>
                  <a:lnTo>
                    <a:pt x="561834" y="45415"/>
                  </a:lnTo>
                  <a:lnTo>
                    <a:pt x="604993" y="31832"/>
                  </a:lnTo>
                  <a:lnTo>
                    <a:pt x="649125" y="20560"/>
                  </a:lnTo>
                  <a:lnTo>
                    <a:pt x="694162" y="11670"/>
                  </a:lnTo>
                  <a:lnTo>
                    <a:pt x="740032" y="5233"/>
                  </a:lnTo>
                  <a:lnTo>
                    <a:pt x="786665" y="1320"/>
                  </a:lnTo>
                  <a:lnTo>
                    <a:pt x="833990" y="0"/>
                  </a:lnTo>
                  <a:lnTo>
                    <a:pt x="881316" y="1320"/>
                  </a:lnTo>
                  <a:lnTo>
                    <a:pt x="927948" y="5233"/>
                  </a:lnTo>
                  <a:lnTo>
                    <a:pt x="973818" y="11670"/>
                  </a:lnTo>
                  <a:lnTo>
                    <a:pt x="1018855" y="20560"/>
                  </a:lnTo>
                  <a:lnTo>
                    <a:pt x="1062987" y="31832"/>
                  </a:lnTo>
                  <a:lnTo>
                    <a:pt x="1106146" y="45415"/>
                  </a:lnTo>
                  <a:lnTo>
                    <a:pt x="1148259" y="61240"/>
                  </a:lnTo>
                  <a:lnTo>
                    <a:pt x="1189258" y="79237"/>
                  </a:lnTo>
                  <a:lnTo>
                    <a:pt x="1229072" y="99333"/>
                  </a:lnTo>
                  <a:lnTo>
                    <a:pt x="1267629" y="121461"/>
                  </a:lnTo>
                  <a:lnTo>
                    <a:pt x="1304860" y="145548"/>
                  </a:lnTo>
                  <a:lnTo>
                    <a:pt x="1340695" y="171524"/>
                  </a:lnTo>
                  <a:lnTo>
                    <a:pt x="1375063" y="199320"/>
                  </a:lnTo>
                  <a:lnTo>
                    <a:pt x="1407893" y="228864"/>
                  </a:lnTo>
                  <a:lnTo>
                    <a:pt x="1439116" y="260086"/>
                  </a:lnTo>
                  <a:lnTo>
                    <a:pt x="1468660" y="292917"/>
                  </a:lnTo>
                  <a:lnTo>
                    <a:pt x="1496455" y="327284"/>
                  </a:lnTo>
                  <a:lnTo>
                    <a:pt x="1522432" y="363119"/>
                  </a:lnTo>
                  <a:lnTo>
                    <a:pt x="1546519" y="400350"/>
                  </a:lnTo>
                  <a:lnTo>
                    <a:pt x="1568646" y="438908"/>
                  </a:lnTo>
                  <a:lnTo>
                    <a:pt x="1588743" y="478721"/>
                  </a:lnTo>
                  <a:lnTo>
                    <a:pt x="1606739" y="519720"/>
                  </a:lnTo>
                  <a:lnTo>
                    <a:pt x="1622564" y="561834"/>
                  </a:lnTo>
                  <a:lnTo>
                    <a:pt x="1636148" y="604993"/>
                  </a:lnTo>
                  <a:lnTo>
                    <a:pt x="1647420" y="649125"/>
                  </a:lnTo>
                  <a:lnTo>
                    <a:pt x="1656309" y="694162"/>
                  </a:lnTo>
                  <a:lnTo>
                    <a:pt x="1662746" y="740032"/>
                  </a:lnTo>
                  <a:lnTo>
                    <a:pt x="1666660" y="786665"/>
                  </a:lnTo>
                  <a:lnTo>
                    <a:pt x="1667980" y="833999"/>
                  </a:lnTo>
                  <a:lnTo>
                    <a:pt x="1666660" y="881316"/>
                  </a:lnTo>
                  <a:lnTo>
                    <a:pt x="1662746" y="927948"/>
                  </a:lnTo>
                  <a:lnTo>
                    <a:pt x="1656309" y="973818"/>
                  </a:lnTo>
                  <a:lnTo>
                    <a:pt x="1647420" y="1018855"/>
                  </a:lnTo>
                  <a:lnTo>
                    <a:pt x="1636148" y="1062987"/>
                  </a:lnTo>
                  <a:lnTo>
                    <a:pt x="1622564" y="1106146"/>
                  </a:lnTo>
                  <a:lnTo>
                    <a:pt x="1606739" y="1148260"/>
                  </a:lnTo>
                  <a:lnTo>
                    <a:pt x="1588743" y="1189259"/>
                  </a:lnTo>
                  <a:lnTo>
                    <a:pt x="1568646" y="1229072"/>
                  </a:lnTo>
                  <a:lnTo>
                    <a:pt x="1546519" y="1267630"/>
                  </a:lnTo>
                  <a:lnTo>
                    <a:pt x="1522432" y="1304861"/>
                  </a:lnTo>
                  <a:lnTo>
                    <a:pt x="1496455" y="1340696"/>
                  </a:lnTo>
                  <a:lnTo>
                    <a:pt x="1468660" y="1375063"/>
                  </a:lnTo>
                  <a:lnTo>
                    <a:pt x="1439116" y="1407894"/>
                  </a:lnTo>
                  <a:lnTo>
                    <a:pt x="1407893" y="1439116"/>
                  </a:lnTo>
                  <a:lnTo>
                    <a:pt x="1375063" y="1468660"/>
                  </a:lnTo>
                  <a:lnTo>
                    <a:pt x="1340695" y="1496456"/>
                  </a:lnTo>
                  <a:lnTo>
                    <a:pt x="1304860" y="1522432"/>
                  </a:lnTo>
                  <a:lnTo>
                    <a:pt x="1267629" y="1546519"/>
                  </a:lnTo>
                  <a:lnTo>
                    <a:pt x="1229072" y="1568647"/>
                  </a:lnTo>
                  <a:lnTo>
                    <a:pt x="1189258" y="1588743"/>
                  </a:lnTo>
                  <a:lnTo>
                    <a:pt x="1148259" y="1606740"/>
                  </a:lnTo>
                  <a:lnTo>
                    <a:pt x="1106146" y="1622565"/>
                  </a:lnTo>
                  <a:lnTo>
                    <a:pt x="1062987" y="1636148"/>
                  </a:lnTo>
                  <a:lnTo>
                    <a:pt x="1018855" y="1647420"/>
                  </a:lnTo>
                  <a:lnTo>
                    <a:pt x="973818" y="1656310"/>
                  </a:lnTo>
                  <a:lnTo>
                    <a:pt x="927948" y="1662747"/>
                  </a:lnTo>
                  <a:lnTo>
                    <a:pt x="881316" y="1666660"/>
                  </a:lnTo>
                  <a:lnTo>
                    <a:pt x="833995" y="1667980"/>
                  </a:lnTo>
                  <a:close/>
                </a:path>
              </a:pathLst>
            </a:custGeom>
            <a:solidFill>
              <a:srgbClr val="AB5329"/>
            </a:solidFill>
          </p:spPr>
          <p:txBody>
            <a:bodyPr wrap="square" lIns="0" tIns="0" rIns="0" bIns="0" rtlCol="0"/>
            <a:lstStyle/>
            <a:p>
              <a:endParaRPr/>
            </a:p>
          </p:txBody>
        </p:sp>
        <p:sp>
          <p:nvSpPr>
            <p:cNvPr id="154" name="object 154"/>
            <p:cNvSpPr/>
            <p:nvPr/>
          </p:nvSpPr>
          <p:spPr>
            <a:xfrm>
              <a:off x="15995681" y="6538091"/>
              <a:ext cx="883285" cy="528320"/>
            </a:xfrm>
            <a:custGeom>
              <a:avLst/>
              <a:gdLst/>
              <a:ahLst/>
              <a:cxnLst/>
              <a:rect l="l" t="t" r="r" b="b"/>
              <a:pathLst>
                <a:path w="883284" h="528320">
                  <a:moveTo>
                    <a:pt x="287444" y="158589"/>
                  </a:moveTo>
                  <a:lnTo>
                    <a:pt x="217273" y="158589"/>
                  </a:lnTo>
                  <a:lnTo>
                    <a:pt x="462891" y="8661"/>
                  </a:lnTo>
                  <a:lnTo>
                    <a:pt x="484406" y="322"/>
                  </a:lnTo>
                  <a:lnTo>
                    <a:pt x="506856" y="0"/>
                  </a:lnTo>
                  <a:lnTo>
                    <a:pt x="528047" y="7350"/>
                  </a:lnTo>
                  <a:lnTo>
                    <a:pt x="545782" y="22033"/>
                  </a:lnTo>
                  <a:lnTo>
                    <a:pt x="553886" y="36165"/>
                  </a:lnTo>
                  <a:lnTo>
                    <a:pt x="500721" y="36165"/>
                  </a:lnTo>
                  <a:lnTo>
                    <a:pt x="491066" y="36304"/>
                  </a:lnTo>
                  <a:lnTo>
                    <a:pt x="481831" y="39862"/>
                  </a:lnTo>
                  <a:lnTo>
                    <a:pt x="287444" y="158589"/>
                  </a:lnTo>
                  <a:close/>
                </a:path>
                <a:path w="883284" h="528320">
                  <a:moveTo>
                    <a:pt x="593031" y="208429"/>
                  </a:moveTo>
                  <a:lnTo>
                    <a:pt x="490385" y="208429"/>
                  </a:lnTo>
                  <a:lnTo>
                    <a:pt x="468736" y="201962"/>
                  </a:lnTo>
                  <a:lnTo>
                    <a:pt x="455126" y="185864"/>
                  </a:lnTo>
                  <a:lnTo>
                    <a:pt x="451864" y="165094"/>
                  </a:lnTo>
                  <a:lnTo>
                    <a:pt x="461261" y="144609"/>
                  </a:lnTo>
                  <a:lnTo>
                    <a:pt x="517065" y="81396"/>
                  </a:lnTo>
                  <a:lnTo>
                    <a:pt x="522141" y="72887"/>
                  </a:lnTo>
                  <a:lnTo>
                    <a:pt x="523913" y="63466"/>
                  </a:lnTo>
                  <a:lnTo>
                    <a:pt x="522363" y="54044"/>
                  </a:lnTo>
                  <a:lnTo>
                    <a:pt x="517472" y="45535"/>
                  </a:lnTo>
                  <a:lnTo>
                    <a:pt x="509841" y="39292"/>
                  </a:lnTo>
                  <a:lnTo>
                    <a:pt x="500721" y="36165"/>
                  </a:lnTo>
                  <a:lnTo>
                    <a:pt x="553886" y="36165"/>
                  </a:lnTo>
                  <a:lnTo>
                    <a:pt x="557164" y="41882"/>
                  </a:lnTo>
                  <a:lnTo>
                    <a:pt x="560776" y="63820"/>
                  </a:lnTo>
                  <a:lnTo>
                    <a:pt x="556636" y="85682"/>
                  </a:lnTo>
                  <a:lnTo>
                    <a:pt x="544763" y="105303"/>
                  </a:lnTo>
                  <a:lnTo>
                    <a:pt x="488960" y="168516"/>
                  </a:lnTo>
                  <a:lnTo>
                    <a:pt x="488349" y="168921"/>
                  </a:lnTo>
                  <a:lnTo>
                    <a:pt x="488349" y="170137"/>
                  </a:lnTo>
                  <a:lnTo>
                    <a:pt x="488756" y="171353"/>
                  </a:lnTo>
                  <a:lnTo>
                    <a:pt x="489163" y="171555"/>
                  </a:lnTo>
                  <a:lnTo>
                    <a:pt x="489367" y="171758"/>
                  </a:lnTo>
                  <a:lnTo>
                    <a:pt x="489571" y="171758"/>
                  </a:lnTo>
                  <a:lnTo>
                    <a:pt x="489978" y="171961"/>
                  </a:lnTo>
                  <a:lnTo>
                    <a:pt x="672340" y="171961"/>
                  </a:lnTo>
                  <a:lnTo>
                    <a:pt x="637022" y="195260"/>
                  </a:lnTo>
                  <a:lnTo>
                    <a:pt x="626855" y="200908"/>
                  </a:lnTo>
                  <a:lnTo>
                    <a:pt x="616020" y="205036"/>
                  </a:lnTo>
                  <a:lnTo>
                    <a:pt x="604688" y="207568"/>
                  </a:lnTo>
                  <a:lnTo>
                    <a:pt x="593031" y="208429"/>
                  </a:lnTo>
                  <a:close/>
                </a:path>
                <a:path w="883284" h="528320">
                  <a:moveTo>
                    <a:pt x="672340" y="171961"/>
                  </a:moveTo>
                  <a:lnTo>
                    <a:pt x="601585" y="171961"/>
                  </a:lnTo>
                  <a:lnTo>
                    <a:pt x="609935" y="169529"/>
                  </a:lnTo>
                  <a:lnTo>
                    <a:pt x="616860" y="164869"/>
                  </a:lnTo>
                  <a:lnTo>
                    <a:pt x="772255" y="62351"/>
                  </a:lnTo>
                  <a:lnTo>
                    <a:pt x="795870" y="52278"/>
                  </a:lnTo>
                  <a:lnTo>
                    <a:pt x="820803" y="51056"/>
                  </a:lnTo>
                  <a:lnTo>
                    <a:pt x="844628" y="58419"/>
                  </a:lnTo>
                  <a:lnTo>
                    <a:pt x="864922" y="74102"/>
                  </a:lnTo>
                  <a:lnTo>
                    <a:pt x="872559" y="87221"/>
                  </a:lnTo>
                  <a:lnTo>
                    <a:pt x="816093" y="87221"/>
                  </a:lnTo>
                  <a:lnTo>
                    <a:pt x="803950" y="87816"/>
                  </a:lnTo>
                  <a:lnTo>
                    <a:pt x="792417" y="92742"/>
                  </a:lnTo>
                  <a:lnTo>
                    <a:pt x="672340" y="171961"/>
                  </a:lnTo>
                  <a:close/>
                </a:path>
                <a:path w="883284" h="528320">
                  <a:moveTo>
                    <a:pt x="467070" y="378415"/>
                  </a:moveTo>
                  <a:lnTo>
                    <a:pt x="313198" y="378415"/>
                  </a:lnTo>
                  <a:lnTo>
                    <a:pt x="313809" y="378010"/>
                  </a:lnTo>
                  <a:lnTo>
                    <a:pt x="635190" y="300007"/>
                  </a:lnTo>
                  <a:lnTo>
                    <a:pt x="641299" y="298589"/>
                  </a:lnTo>
                  <a:lnTo>
                    <a:pt x="646798" y="295955"/>
                  </a:lnTo>
                  <a:lnTo>
                    <a:pt x="833354" y="148661"/>
                  </a:lnTo>
                  <a:lnTo>
                    <a:pt x="842528" y="137676"/>
                  </a:lnTo>
                  <a:lnTo>
                    <a:pt x="846414" y="124450"/>
                  </a:lnTo>
                  <a:lnTo>
                    <a:pt x="844838" y="110768"/>
                  </a:lnTo>
                  <a:lnTo>
                    <a:pt x="837631" y="98415"/>
                  </a:lnTo>
                  <a:lnTo>
                    <a:pt x="827702" y="90805"/>
                  </a:lnTo>
                  <a:lnTo>
                    <a:pt x="816093" y="87221"/>
                  </a:lnTo>
                  <a:lnTo>
                    <a:pt x="872559" y="87221"/>
                  </a:lnTo>
                  <a:lnTo>
                    <a:pt x="879678" y="99447"/>
                  </a:lnTo>
                  <a:lnTo>
                    <a:pt x="882920" y="127489"/>
                  </a:lnTo>
                  <a:lnTo>
                    <a:pt x="874974" y="154619"/>
                  </a:lnTo>
                  <a:lnTo>
                    <a:pt x="674497" y="320673"/>
                  </a:lnTo>
                  <a:lnTo>
                    <a:pt x="643947" y="335463"/>
                  </a:lnTo>
                  <a:lnTo>
                    <a:pt x="467070" y="378415"/>
                  </a:lnTo>
                  <a:close/>
                </a:path>
                <a:path w="883284" h="528320">
                  <a:moveTo>
                    <a:pt x="122197" y="527725"/>
                  </a:moveTo>
                  <a:lnTo>
                    <a:pt x="72064" y="497974"/>
                  </a:lnTo>
                  <a:lnTo>
                    <a:pt x="2205" y="266374"/>
                  </a:lnTo>
                  <a:lnTo>
                    <a:pt x="0" y="235170"/>
                  </a:lnTo>
                  <a:lnTo>
                    <a:pt x="9613" y="206530"/>
                  </a:lnTo>
                  <a:lnTo>
                    <a:pt x="29270" y="183550"/>
                  </a:lnTo>
                  <a:lnTo>
                    <a:pt x="57194" y="169327"/>
                  </a:lnTo>
                  <a:lnTo>
                    <a:pt x="146195" y="144406"/>
                  </a:lnTo>
                  <a:lnTo>
                    <a:pt x="165320" y="141380"/>
                  </a:lnTo>
                  <a:lnTo>
                    <a:pt x="184025" y="142988"/>
                  </a:lnTo>
                  <a:lnTo>
                    <a:pt x="201585" y="148851"/>
                  </a:lnTo>
                  <a:lnTo>
                    <a:pt x="217273" y="158589"/>
                  </a:lnTo>
                  <a:lnTo>
                    <a:pt x="287444" y="158589"/>
                  </a:lnTo>
                  <a:lnTo>
                    <a:pt x="255132" y="178324"/>
                  </a:lnTo>
                  <a:lnTo>
                    <a:pt x="172130" y="178324"/>
                  </a:lnTo>
                  <a:lnTo>
                    <a:pt x="156174" y="179660"/>
                  </a:lnTo>
                  <a:lnTo>
                    <a:pt x="67173" y="204580"/>
                  </a:lnTo>
                  <a:lnTo>
                    <a:pt x="52016" y="212320"/>
                  </a:lnTo>
                  <a:lnTo>
                    <a:pt x="41385" y="224714"/>
                  </a:lnTo>
                  <a:lnTo>
                    <a:pt x="36213" y="240109"/>
                  </a:lnTo>
                  <a:lnTo>
                    <a:pt x="37439" y="256852"/>
                  </a:lnTo>
                  <a:lnTo>
                    <a:pt x="93853" y="460875"/>
                  </a:lnTo>
                  <a:lnTo>
                    <a:pt x="101236" y="475621"/>
                  </a:lnTo>
                  <a:lnTo>
                    <a:pt x="113201" y="486150"/>
                  </a:lnTo>
                  <a:lnTo>
                    <a:pt x="128221" y="491589"/>
                  </a:lnTo>
                  <a:lnTo>
                    <a:pt x="285395" y="491589"/>
                  </a:lnTo>
                  <a:lnTo>
                    <a:pt x="263708" y="501194"/>
                  </a:lnTo>
                  <a:lnTo>
                    <a:pt x="152915" y="526722"/>
                  </a:lnTo>
                  <a:lnTo>
                    <a:pt x="122197" y="527725"/>
                  </a:lnTo>
                  <a:close/>
                </a:path>
                <a:path w="883284" h="528320">
                  <a:moveTo>
                    <a:pt x="285395" y="491589"/>
                  </a:moveTo>
                  <a:lnTo>
                    <a:pt x="128221" y="491589"/>
                  </a:lnTo>
                  <a:lnTo>
                    <a:pt x="144769" y="491063"/>
                  </a:lnTo>
                  <a:lnTo>
                    <a:pt x="255562" y="465535"/>
                  </a:lnTo>
                  <a:lnTo>
                    <a:pt x="272246" y="457615"/>
                  </a:lnTo>
                  <a:lnTo>
                    <a:pt x="283642" y="444110"/>
                  </a:lnTo>
                  <a:lnTo>
                    <a:pt x="288584" y="427186"/>
                  </a:lnTo>
                  <a:lnTo>
                    <a:pt x="285907" y="409008"/>
                  </a:lnTo>
                  <a:lnTo>
                    <a:pt x="207701" y="205390"/>
                  </a:lnTo>
                  <a:lnTo>
                    <a:pt x="199306" y="191911"/>
                  </a:lnTo>
                  <a:lnTo>
                    <a:pt x="186978" y="182648"/>
                  </a:lnTo>
                  <a:lnTo>
                    <a:pt x="172130" y="178324"/>
                  </a:lnTo>
                  <a:lnTo>
                    <a:pt x="255132" y="178324"/>
                  </a:lnTo>
                  <a:lnTo>
                    <a:pt x="239676" y="187764"/>
                  </a:lnTo>
                  <a:lnTo>
                    <a:pt x="240491" y="189182"/>
                  </a:lnTo>
                  <a:lnTo>
                    <a:pt x="313198" y="378415"/>
                  </a:lnTo>
                  <a:lnTo>
                    <a:pt x="467070" y="378415"/>
                  </a:lnTo>
                  <a:lnTo>
                    <a:pt x="324400" y="413060"/>
                  </a:lnTo>
                  <a:lnTo>
                    <a:pt x="323079" y="442245"/>
                  </a:lnTo>
                  <a:lnTo>
                    <a:pt x="311544" y="468448"/>
                  </a:lnTo>
                  <a:lnTo>
                    <a:pt x="291263" y="488990"/>
                  </a:lnTo>
                  <a:lnTo>
                    <a:pt x="285395" y="491589"/>
                  </a:lnTo>
                  <a:close/>
                </a:path>
              </a:pathLst>
            </a:custGeom>
            <a:solidFill>
              <a:srgbClr val="F6F7FA"/>
            </a:solidFill>
          </p:spPr>
          <p:txBody>
            <a:bodyPr wrap="square" lIns="0" tIns="0" rIns="0" bIns="0" rtlCol="0"/>
            <a:lstStyle/>
            <a:p>
              <a:endParaRPr/>
            </a:p>
          </p:txBody>
        </p:sp>
        <p:pic>
          <p:nvPicPr>
            <p:cNvPr id="155" name="object 155"/>
            <p:cNvPicPr/>
            <p:nvPr/>
          </p:nvPicPr>
          <p:blipFill>
            <a:blip r:embed="rId13" cstate="print"/>
            <a:stretch>
              <a:fillRect/>
            </a:stretch>
          </p:blipFill>
          <p:spPr>
            <a:xfrm>
              <a:off x="16100533" y="6864640"/>
              <a:ext cx="118124" cy="117510"/>
            </a:xfrm>
            <a:prstGeom prst="rect">
              <a:avLst/>
            </a:prstGeom>
          </p:spPr>
        </p:pic>
        <p:sp>
          <p:nvSpPr>
            <p:cNvPr id="156" name="object 156"/>
            <p:cNvSpPr/>
            <p:nvPr/>
          </p:nvSpPr>
          <p:spPr>
            <a:xfrm>
              <a:off x="16418833" y="6100768"/>
              <a:ext cx="464184" cy="459105"/>
            </a:xfrm>
            <a:custGeom>
              <a:avLst/>
              <a:gdLst/>
              <a:ahLst/>
              <a:cxnLst/>
              <a:rect l="l" t="t" r="r" b="b"/>
              <a:pathLst>
                <a:path w="464184" h="459104">
                  <a:moveTo>
                    <a:pt x="349022" y="33277"/>
                  </a:moveTo>
                  <a:lnTo>
                    <a:pt x="168454" y="33277"/>
                  </a:lnTo>
                  <a:lnTo>
                    <a:pt x="176601" y="30846"/>
                  </a:lnTo>
                  <a:lnTo>
                    <a:pt x="189024" y="18082"/>
                  </a:lnTo>
                  <a:lnTo>
                    <a:pt x="209009" y="4520"/>
                  </a:lnTo>
                  <a:lnTo>
                    <a:pt x="231895" y="0"/>
                  </a:lnTo>
                  <a:lnTo>
                    <a:pt x="254782" y="4520"/>
                  </a:lnTo>
                  <a:lnTo>
                    <a:pt x="274766" y="18082"/>
                  </a:lnTo>
                  <a:lnTo>
                    <a:pt x="281487" y="24971"/>
                  </a:lnTo>
                  <a:lnTo>
                    <a:pt x="287190" y="30643"/>
                  </a:lnTo>
                  <a:lnTo>
                    <a:pt x="295336" y="33075"/>
                  </a:lnTo>
                  <a:lnTo>
                    <a:pt x="348508" y="33075"/>
                  </a:lnTo>
                  <a:lnTo>
                    <a:pt x="349022" y="33277"/>
                  </a:lnTo>
                  <a:close/>
                </a:path>
                <a:path w="464184" h="459104">
                  <a:moveTo>
                    <a:pt x="189015" y="459001"/>
                  </a:moveTo>
                  <a:lnTo>
                    <a:pt x="165781" y="456924"/>
                  </a:lnTo>
                  <a:lnTo>
                    <a:pt x="145106" y="446186"/>
                  </a:lnTo>
                  <a:lnTo>
                    <a:pt x="129758" y="427547"/>
                  </a:lnTo>
                  <a:lnTo>
                    <a:pt x="125278" y="419037"/>
                  </a:lnTo>
                  <a:lnTo>
                    <a:pt x="121408" y="411946"/>
                  </a:lnTo>
                  <a:lnTo>
                    <a:pt x="114280" y="407286"/>
                  </a:lnTo>
                  <a:lnTo>
                    <a:pt x="106133" y="406881"/>
                  </a:lnTo>
                  <a:lnTo>
                    <a:pt x="96561" y="406273"/>
                  </a:lnTo>
                  <a:lnTo>
                    <a:pt x="73200" y="400138"/>
                  </a:lnTo>
                  <a:lnTo>
                    <a:pt x="54785" y="385911"/>
                  </a:lnTo>
                  <a:lnTo>
                    <a:pt x="43205" y="365758"/>
                  </a:lnTo>
                  <a:lnTo>
                    <a:pt x="40350" y="341845"/>
                  </a:lnTo>
                  <a:lnTo>
                    <a:pt x="41165" y="332322"/>
                  </a:lnTo>
                  <a:lnTo>
                    <a:pt x="41980" y="324218"/>
                  </a:lnTo>
                  <a:lnTo>
                    <a:pt x="38314" y="316317"/>
                  </a:lnTo>
                  <a:lnTo>
                    <a:pt x="31796" y="311657"/>
                  </a:lnTo>
                  <a:lnTo>
                    <a:pt x="24057" y="305984"/>
                  </a:lnTo>
                  <a:lnTo>
                    <a:pt x="7742" y="288224"/>
                  </a:lnTo>
                  <a:lnTo>
                    <a:pt x="0" y="266324"/>
                  </a:lnTo>
                  <a:lnTo>
                    <a:pt x="1231" y="243132"/>
                  </a:lnTo>
                  <a:lnTo>
                    <a:pt x="11837" y="221497"/>
                  </a:lnTo>
                  <a:lnTo>
                    <a:pt x="17744" y="213798"/>
                  </a:lnTo>
                  <a:lnTo>
                    <a:pt x="22632" y="207315"/>
                  </a:lnTo>
                  <a:lnTo>
                    <a:pt x="23854" y="198806"/>
                  </a:lnTo>
                  <a:lnTo>
                    <a:pt x="21002" y="191309"/>
                  </a:lnTo>
                  <a:lnTo>
                    <a:pt x="17540" y="182395"/>
                  </a:lnTo>
                  <a:lnTo>
                    <a:pt x="13486" y="158674"/>
                  </a:lnTo>
                  <a:lnTo>
                    <a:pt x="18864" y="136074"/>
                  </a:lnTo>
                  <a:lnTo>
                    <a:pt x="32490" y="117235"/>
                  </a:lnTo>
                  <a:lnTo>
                    <a:pt x="53181" y="104797"/>
                  </a:lnTo>
                  <a:lnTo>
                    <a:pt x="69881" y="98921"/>
                  </a:lnTo>
                  <a:lnTo>
                    <a:pt x="75584" y="92438"/>
                  </a:lnTo>
                  <a:lnTo>
                    <a:pt x="77213" y="84536"/>
                  </a:lnTo>
                  <a:lnTo>
                    <a:pt x="79046" y="75217"/>
                  </a:lnTo>
                  <a:lnTo>
                    <a:pt x="88450" y="52984"/>
                  </a:lnTo>
                  <a:lnTo>
                    <a:pt x="105242" y="36848"/>
                  </a:lnTo>
                  <a:lnTo>
                    <a:pt x="126961" y="28348"/>
                  </a:lnTo>
                  <a:lnTo>
                    <a:pt x="151143" y="29023"/>
                  </a:lnTo>
                  <a:lnTo>
                    <a:pt x="160511" y="31251"/>
                  </a:lnTo>
                  <a:lnTo>
                    <a:pt x="168454" y="33277"/>
                  </a:lnTo>
                  <a:lnTo>
                    <a:pt x="349022" y="33277"/>
                  </a:lnTo>
                  <a:lnTo>
                    <a:pt x="358022" y="36823"/>
                  </a:lnTo>
                  <a:lnTo>
                    <a:pt x="232099" y="36823"/>
                  </a:lnTo>
                  <a:lnTo>
                    <a:pt x="223265" y="38570"/>
                  </a:lnTo>
                  <a:lnTo>
                    <a:pt x="215500" y="43813"/>
                  </a:lnTo>
                  <a:lnTo>
                    <a:pt x="208779" y="50701"/>
                  </a:lnTo>
                  <a:lnTo>
                    <a:pt x="196728" y="60246"/>
                  </a:lnTo>
                  <a:lnTo>
                    <a:pt x="186680" y="64593"/>
                  </a:lnTo>
                  <a:lnTo>
                    <a:pt x="133682" y="64593"/>
                  </a:lnTo>
                  <a:lnTo>
                    <a:pt x="125303" y="67872"/>
                  </a:lnTo>
                  <a:lnTo>
                    <a:pt x="118795" y="74115"/>
                  </a:lnTo>
                  <a:lnTo>
                    <a:pt x="115094" y="82713"/>
                  </a:lnTo>
                  <a:lnTo>
                    <a:pt x="113261" y="92033"/>
                  </a:lnTo>
                  <a:lnTo>
                    <a:pt x="108288" y="106598"/>
                  </a:lnTo>
                  <a:lnTo>
                    <a:pt x="99896" y="119131"/>
                  </a:lnTo>
                  <a:lnTo>
                    <a:pt x="88545" y="129185"/>
                  </a:lnTo>
                  <a:lnTo>
                    <a:pt x="74769" y="136201"/>
                  </a:lnTo>
                  <a:lnTo>
                    <a:pt x="65604" y="139442"/>
                  </a:lnTo>
                  <a:lnTo>
                    <a:pt x="57540" y="144213"/>
                  </a:lnTo>
                  <a:lnTo>
                    <a:pt x="52264" y="151472"/>
                  </a:lnTo>
                  <a:lnTo>
                    <a:pt x="50196" y="160213"/>
                  </a:lnTo>
                  <a:lnTo>
                    <a:pt x="51755" y="169428"/>
                  </a:lnTo>
                  <a:lnTo>
                    <a:pt x="55217" y="178343"/>
                  </a:lnTo>
                  <a:lnTo>
                    <a:pt x="58982" y="193266"/>
                  </a:lnTo>
                  <a:lnTo>
                    <a:pt x="46867" y="236288"/>
                  </a:lnTo>
                  <a:lnTo>
                    <a:pt x="40961" y="243784"/>
                  </a:lnTo>
                  <a:lnTo>
                    <a:pt x="36853" y="252072"/>
                  </a:lnTo>
                  <a:lnTo>
                    <a:pt x="36353" y="261005"/>
                  </a:lnTo>
                  <a:lnTo>
                    <a:pt x="39329" y="269483"/>
                  </a:lnTo>
                  <a:lnTo>
                    <a:pt x="45645" y="276403"/>
                  </a:lnTo>
                  <a:lnTo>
                    <a:pt x="53384" y="282076"/>
                  </a:lnTo>
                  <a:lnTo>
                    <a:pt x="64592" y="292681"/>
                  </a:lnTo>
                  <a:lnTo>
                    <a:pt x="72631" y="305528"/>
                  </a:lnTo>
                  <a:lnTo>
                    <a:pt x="77156" y="319970"/>
                  </a:lnTo>
                  <a:lnTo>
                    <a:pt x="77824" y="335361"/>
                  </a:lnTo>
                  <a:lnTo>
                    <a:pt x="77009" y="344884"/>
                  </a:lnTo>
                  <a:lnTo>
                    <a:pt x="78152" y="354134"/>
                  </a:lnTo>
                  <a:lnTo>
                    <a:pt x="82636" y="361903"/>
                  </a:lnTo>
                  <a:lnTo>
                    <a:pt x="89754" y="367392"/>
                  </a:lnTo>
                  <a:lnTo>
                    <a:pt x="98801" y="369804"/>
                  </a:lnTo>
                  <a:lnTo>
                    <a:pt x="108374" y="370412"/>
                  </a:lnTo>
                  <a:lnTo>
                    <a:pt x="123581" y="373185"/>
                  </a:lnTo>
                  <a:lnTo>
                    <a:pt x="137319" y="379681"/>
                  </a:lnTo>
                  <a:lnTo>
                    <a:pt x="148977" y="389473"/>
                  </a:lnTo>
                  <a:lnTo>
                    <a:pt x="157864" y="402018"/>
                  </a:lnTo>
                  <a:lnTo>
                    <a:pt x="162344" y="410528"/>
                  </a:lnTo>
                  <a:lnTo>
                    <a:pt x="168282" y="417768"/>
                  </a:lnTo>
                  <a:lnTo>
                    <a:pt x="176244" y="421950"/>
                  </a:lnTo>
                  <a:lnTo>
                    <a:pt x="185199" y="422751"/>
                  </a:lnTo>
                  <a:lnTo>
                    <a:pt x="336354" y="422751"/>
                  </a:lnTo>
                  <a:lnTo>
                    <a:pt x="333829" y="427547"/>
                  </a:lnTo>
                  <a:lnTo>
                    <a:pt x="321169" y="442945"/>
                  </a:lnTo>
                  <a:lnTo>
                    <a:pt x="227517" y="442945"/>
                  </a:lnTo>
                  <a:lnTo>
                    <a:pt x="220388" y="446997"/>
                  </a:lnTo>
                  <a:lnTo>
                    <a:pt x="212038" y="451657"/>
                  </a:lnTo>
                  <a:lnTo>
                    <a:pt x="189015" y="459001"/>
                  </a:lnTo>
                  <a:close/>
                </a:path>
                <a:path w="464184" h="459104">
                  <a:moveTo>
                    <a:pt x="348508" y="33075"/>
                  </a:moveTo>
                  <a:lnTo>
                    <a:pt x="295336" y="33075"/>
                  </a:lnTo>
                  <a:lnTo>
                    <a:pt x="312648" y="29023"/>
                  </a:lnTo>
                  <a:lnTo>
                    <a:pt x="336801" y="28462"/>
                  </a:lnTo>
                  <a:lnTo>
                    <a:pt x="348508" y="33075"/>
                  </a:lnTo>
                  <a:close/>
                </a:path>
                <a:path w="464184" h="459104">
                  <a:moveTo>
                    <a:pt x="296488" y="68708"/>
                  </a:moveTo>
                  <a:lnTo>
                    <a:pt x="281487" y="66353"/>
                  </a:lnTo>
                  <a:lnTo>
                    <a:pt x="267519" y="60246"/>
                  </a:lnTo>
                  <a:lnTo>
                    <a:pt x="255418" y="50701"/>
                  </a:lnTo>
                  <a:lnTo>
                    <a:pt x="248697" y="43813"/>
                  </a:lnTo>
                  <a:lnTo>
                    <a:pt x="240933" y="38570"/>
                  </a:lnTo>
                  <a:lnTo>
                    <a:pt x="232099" y="36823"/>
                  </a:lnTo>
                  <a:lnTo>
                    <a:pt x="358022" y="36823"/>
                  </a:lnTo>
                  <a:lnTo>
                    <a:pt x="358472" y="37000"/>
                  </a:lnTo>
                  <a:lnTo>
                    <a:pt x="375255" y="53098"/>
                  </a:lnTo>
                  <a:lnTo>
                    <a:pt x="380186" y="64593"/>
                  </a:lnTo>
                  <a:lnTo>
                    <a:pt x="330516" y="64593"/>
                  </a:lnTo>
                  <a:lnTo>
                    <a:pt x="321201" y="64884"/>
                  </a:lnTo>
                  <a:lnTo>
                    <a:pt x="311833" y="67112"/>
                  </a:lnTo>
                  <a:lnTo>
                    <a:pt x="296488" y="68708"/>
                  </a:lnTo>
                  <a:close/>
                </a:path>
                <a:path w="464184" h="459104">
                  <a:moveTo>
                    <a:pt x="167738" y="68622"/>
                  </a:moveTo>
                  <a:lnTo>
                    <a:pt x="152365" y="67112"/>
                  </a:lnTo>
                  <a:lnTo>
                    <a:pt x="142996" y="64884"/>
                  </a:lnTo>
                  <a:lnTo>
                    <a:pt x="133682" y="64593"/>
                  </a:lnTo>
                  <a:lnTo>
                    <a:pt x="186680" y="64593"/>
                  </a:lnTo>
                  <a:lnTo>
                    <a:pt x="182787" y="66277"/>
                  </a:lnTo>
                  <a:lnTo>
                    <a:pt x="167738" y="68622"/>
                  </a:lnTo>
                  <a:close/>
                </a:path>
                <a:path w="464184" h="459104">
                  <a:moveTo>
                    <a:pt x="336399" y="422665"/>
                  </a:moveTo>
                  <a:lnTo>
                    <a:pt x="278505" y="422665"/>
                  </a:lnTo>
                  <a:lnTo>
                    <a:pt x="287470" y="421874"/>
                  </a:lnTo>
                  <a:lnTo>
                    <a:pt x="295479" y="417739"/>
                  </a:lnTo>
                  <a:lnTo>
                    <a:pt x="301446" y="410528"/>
                  </a:lnTo>
                  <a:lnTo>
                    <a:pt x="305927" y="402018"/>
                  </a:lnTo>
                  <a:lnTo>
                    <a:pt x="314868" y="389444"/>
                  </a:lnTo>
                  <a:lnTo>
                    <a:pt x="326471" y="379757"/>
                  </a:lnTo>
                  <a:lnTo>
                    <a:pt x="340209" y="373271"/>
                  </a:lnTo>
                  <a:lnTo>
                    <a:pt x="355417" y="370412"/>
                  </a:lnTo>
                  <a:lnTo>
                    <a:pt x="364989" y="369804"/>
                  </a:lnTo>
                  <a:lnTo>
                    <a:pt x="374065" y="367392"/>
                  </a:lnTo>
                  <a:lnTo>
                    <a:pt x="381231" y="361903"/>
                  </a:lnTo>
                  <a:lnTo>
                    <a:pt x="385725" y="354134"/>
                  </a:lnTo>
                  <a:lnTo>
                    <a:pt x="386781" y="344884"/>
                  </a:lnTo>
                  <a:lnTo>
                    <a:pt x="385966" y="335361"/>
                  </a:lnTo>
                  <a:lnTo>
                    <a:pt x="386635" y="319941"/>
                  </a:lnTo>
                  <a:lnTo>
                    <a:pt x="391160" y="305452"/>
                  </a:lnTo>
                  <a:lnTo>
                    <a:pt x="399198" y="292596"/>
                  </a:lnTo>
                  <a:lnTo>
                    <a:pt x="410406" y="282076"/>
                  </a:lnTo>
                  <a:lnTo>
                    <a:pt x="418145" y="276403"/>
                  </a:lnTo>
                  <a:lnTo>
                    <a:pt x="424468" y="269483"/>
                  </a:lnTo>
                  <a:lnTo>
                    <a:pt x="427488" y="261005"/>
                  </a:lnTo>
                  <a:lnTo>
                    <a:pt x="427109" y="252072"/>
                  </a:lnTo>
                  <a:lnTo>
                    <a:pt x="423236" y="243784"/>
                  </a:lnTo>
                  <a:lnTo>
                    <a:pt x="417330" y="236288"/>
                  </a:lnTo>
                  <a:lnTo>
                    <a:pt x="409553" y="223045"/>
                  </a:lnTo>
                  <a:lnTo>
                    <a:pt x="405518" y="208455"/>
                  </a:lnTo>
                  <a:lnTo>
                    <a:pt x="405308" y="193266"/>
                  </a:lnTo>
                  <a:lnTo>
                    <a:pt x="408980" y="178343"/>
                  </a:lnTo>
                  <a:lnTo>
                    <a:pt x="412442" y="169428"/>
                  </a:lnTo>
                  <a:lnTo>
                    <a:pt x="413973" y="160213"/>
                  </a:lnTo>
                  <a:lnTo>
                    <a:pt x="411857" y="151472"/>
                  </a:lnTo>
                  <a:lnTo>
                    <a:pt x="406571" y="144213"/>
                  </a:lnTo>
                  <a:lnTo>
                    <a:pt x="398593" y="139442"/>
                  </a:lnTo>
                  <a:lnTo>
                    <a:pt x="389428" y="136201"/>
                  </a:lnTo>
                  <a:lnTo>
                    <a:pt x="375653" y="129271"/>
                  </a:lnTo>
                  <a:lnTo>
                    <a:pt x="364302" y="119207"/>
                  </a:lnTo>
                  <a:lnTo>
                    <a:pt x="355881" y="106570"/>
                  </a:lnTo>
                  <a:lnTo>
                    <a:pt x="350936" y="92033"/>
                  </a:lnTo>
                  <a:lnTo>
                    <a:pt x="349103" y="82713"/>
                  </a:lnTo>
                  <a:lnTo>
                    <a:pt x="345402" y="74115"/>
                  </a:lnTo>
                  <a:lnTo>
                    <a:pt x="338895" y="67872"/>
                  </a:lnTo>
                  <a:lnTo>
                    <a:pt x="330516" y="64593"/>
                  </a:lnTo>
                  <a:lnTo>
                    <a:pt x="380186" y="64593"/>
                  </a:lnTo>
                  <a:lnTo>
                    <a:pt x="384744" y="75217"/>
                  </a:lnTo>
                  <a:lnTo>
                    <a:pt x="386577" y="84536"/>
                  </a:lnTo>
                  <a:lnTo>
                    <a:pt x="388207" y="92438"/>
                  </a:lnTo>
                  <a:lnTo>
                    <a:pt x="393706" y="98921"/>
                  </a:lnTo>
                  <a:lnTo>
                    <a:pt x="401445" y="101555"/>
                  </a:lnTo>
                  <a:lnTo>
                    <a:pt x="410610" y="104797"/>
                  </a:lnTo>
                  <a:lnTo>
                    <a:pt x="431301" y="117235"/>
                  </a:lnTo>
                  <a:lnTo>
                    <a:pt x="444927" y="136074"/>
                  </a:lnTo>
                  <a:lnTo>
                    <a:pt x="450305" y="158674"/>
                  </a:lnTo>
                  <a:lnTo>
                    <a:pt x="446251" y="182395"/>
                  </a:lnTo>
                  <a:lnTo>
                    <a:pt x="442033" y="193294"/>
                  </a:lnTo>
                  <a:lnTo>
                    <a:pt x="439937" y="198806"/>
                  </a:lnTo>
                  <a:lnTo>
                    <a:pt x="441159" y="207315"/>
                  </a:lnTo>
                  <a:lnTo>
                    <a:pt x="446047" y="213798"/>
                  </a:lnTo>
                  <a:lnTo>
                    <a:pt x="451750" y="221497"/>
                  </a:lnTo>
                  <a:lnTo>
                    <a:pt x="462356" y="243132"/>
                  </a:lnTo>
                  <a:lnTo>
                    <a:pt x="463588" y="266324"/>
                  </a:lnTo>
                  <a:lnTo>
                    <a:pt x="455845" y="288224"/>
                  </a:lnTo>
                  <a:lnTo>
                    <a:pt x="439530" y="305984"/>
                  </a:lnTo>
                  <a:lnTo>
                    <a:pt x="431791" y="311657"/>
                  </a:lnTo>
                  <a:lnTo>
                    <a:pt x="425274" y="316519"/>
                  </a:lnTo>
                  <a:lnTo>
                    <a:pt x="421811" y="324218"/>
                  </a:lnTo>
                  <a:lnTo>
                    <a:pt x="422422" y="332322"/>
                  </a:lnTo>
                  <a:lnTo>
                    <a:pt x="423237" y="341845"/>
                  </a:lnTo>
                  <a:lnTo>
                    <a:pt x="420382" y="365758"/>
                  </a:lnTo>
                  <a:lnTo>
                    <a:pt x="390387" y="400138"/>
                  </a:lnTo>
                  <a:lnTo>
                    <a:pt x="349307" y="407286"/>
                  </a:lnTo>
                  <a:lnTo>
                    <a:pt x="342179" y="411946"/>
                  </a:lnTo>
                  <a:lnTo>
                    <a:pt x="338309" y="419037"/>
                  </a:lnTo>
                  <a:lnTo>
                    <a:pt x="336399" y="422665"/>
                  </a:lnTo>
                  <a:close/>
                </a:path>
                <a:path w="464184" h="459104">
                  <a:moveTo>
                    <a:pt x="336354" y="422751"/>
                  </a:moveTo>
                  <a:lnTo>
                    <a:pt x="185199" y="422751"/>
                  </a:lnTo>
                  <a:lnTo>
                    <a:pt x="194116" y="419848"/>
                  </a:lnTo>
                  <a:lnTo>
                    <a:pt x="202466" y="415188"/>
                  </a:lnTo>
                  <a:lnTo>
                    <a:pt x="216818" y="409376"/>
                  </a:lnTo>
                  <a:lnTo>
                    <a:pt x="231895" y="407438"/>
                  </a:lnTo>
                  <a:lnTo>
                    <a:pt x="246973" y="409376"/>
                  </a:lnTo>
                  <a:lnTo>
                    <a:pt x="261324" y="415188"/>
                  </a:lnTo>
                  <a:lnTo>
                    <a:pt x="269675" y="419848"/>
                  </a:lnTo>
                  <a:lnTo>
                    <a:pt x="278505" y="422665"/>
                  </a:lnTo>
                  <a:lnTo>
                    <a:pt x="336399" y="422665"/>
                  </a:lnTo>
                  <a:close/>
                </a:path>
                <a:path w="464184" h="459104">
                  <a:moveTo>
                    <a:pt x="274572" y="459087"/>
                  </a:moveTo>
                  <a:lnTo>
                    <a:pt x="251549" y="451657"/>
                  </a:lnTo>
                  <a:lnTo>
                    <a:pt x="241773" y="446186"/>
                  </a:lnTo>
                  <a:lnTo>
                    <a:pt x="236071" y="442945"/>
                  </a:lnTo>
                  <a:lnTo>
                    <a:pt x="321169" y="442945"/>
                  </a:lnTo>
                  <a:lnTo>
                    <a:pt x="318481" y="446215"/>
                  </a:lnTo>
                  <a:lnTo>
                    <a:pt x="297806" y="457000"/>
                  </a:lnTo>
                  <a:lnTo>
                    <a:pt x="274572" y="459087"/>
                  </a:lnTo>
                  <a:close/>
                </a:path>
              </a:pathLst>
            </a:custGeom>
            <a:solidFill>
              <a:srgbClr val="F6F7FA"/>
            </a:solidFill>
          </p:spPr>
          <p:txBody>
            <a:bodyPr wrap="square" lIns="0" tIns="0" rIns="0" bIns="0" rtlCol="0"/>
            <a:lstStyle/>
            <a:p>
              <a:endParaRPr/>
            </a:p>
          </p:txBody>
        </p:sp>
        <p:pic>
          <p:nvPicPr>
            <p:cNvPr id="157" name="object 157"/>
            <p:cNvPicPr/>
            <p:nvPr/>
          </p:nvPicPr>
          <p:blipFill>
            <a:blip r:embed="rId11" cstate="print"/>
            <a:stretch>
              <a:fillRect/>
            </a:stretch>
          </p:blipFill>
          <p:spPr>
            <a:xfrm>
              <a:off x="16545333" y="6229270"/>
              <a:ext cx="210383" cy="209290"/>
            </a:xfrm>
            <a:prstGeom prst="rect">
              <a:avLst/>
            </a:prstGeom>
          </p:spPr>
        </p:pic>
      </p:grpSp>
      <p:sp>
        <p:nvSpPr>
          <p:cNvPr id="158" name="object 158"/>
          <p:cNvSpPr txBox="1"/>
          <p:nvPr/>
        </p:nvSpPr>
        <p:spPr>
          <a:xfrm>
            <a:off x="12210365" y="7629112"/>
            <a:ext cx="2581275" cy="2255520"/>
          </a:xfrm>
          <a:prstGeom prst="rect">
            <a:avLst/>
          </a:prstGeom>
        </p:spPr>
        <p:txBody>
          <a:bodyPr vert="horz" wrap="square" lIns="0" tIns="12700" rIns="0" bIns="0" rtlCol="0">
            <a:spAutoFit/>
          </a:bodyPr>
          <a:lstStyle/>
          <a:p>
            <a:pPr marL="12700">
              <a:lnSpc>
                <a:spcPct val="100000"/>
              </a:lnSpc>
              <a:spcBef>
                <a:spcPts val="100"/>
              </a:spcBef>
            </a:pPr>
            <a:r>
              <a:rPr sz="1550" b="1" spc="30" dirty="0">
                <a:solidFill>
                  <a:srgbClr val="AB5329"/>
                </a:solidFill>
                <a:latin typeface="Tahoma"/>
                <a:cs typeface="Tahoma"/>
              </a:rPr>
              <a:t>Curriculum</a:t>
            </a:r>
            <a:endParaRPr sz="1550" dirty="0">
              <a:latin typeface="Tahoma"/>
              <a:cs typeface="Tahoma"/>
            </a:endParaRPr>
          </a:p>
          <a:p>
            <a:pPr marL="13335" marR="5080">
              <a:lnSpc>
                <a:spcPct val="113599"/>
              </a:lnSpc>
              <a:spcBef>
                <a:spcPts val="969"/>
              </a:spcBef>
            </a:pPr>
            <a:r>
              <a:rPr sz="1200" spc="55" dirty="0">
                <a:latin typeface="Lucida Sans Unicode"/>
                <a:cs typeface="Lucida Sans Unicode"/>
              </a:rPr>
              <a:t>Employees </a:t>
            </a:r>
            <a:r>
              <a:rPr sz="1200" spc="45" dirty="0">
                <a:latin typeface="Lucida Sans Unicode"/>
                <a:cs typeface="Lucida Sans Unicode"/>
              </a:rPr>
              <a:t>would </a:t>
            </a:r>
            <a:r>
              <a:rPr sz="1200" spc="80" dirty="0">
                <a:latin typeface="Lucida Sans Unicode"/>
                <a:cs typeface="Lucida Sans Unicode"/>
              </a:rPr>
              <a:t>be </a:t>
            </a:r>
            <a:r>
              <a:rPr sz="1200" spc="50" dirty="0">
                <a:latin typeface="Lucida Sans Unicode"/>
                <a:cs typeface="Lucida Sans Unicode"/>
              </a:rPr>
              <a:t>trained </a:t>
            </a:r>
            <a:r>
              <a:rPr sz="1200" spc="40" dirty="0">
                <a:latin typeface="Lucida Sans Unicode"/>
                <a:cs typeface="Lucida Sans Unicode"/>
              </a:rPr>
              <a:t>on </a:t>
            </a:r>
            <a:r>
              <a:rPr sz="1200" spc="-365" dirty="0">
                <a:latin typeface="Lucida Sans Unicode"/>
                <a:cs typeface="Lucida Sans Unicode"/>
              </a:rPr>
              <a:t> </a:t>
            </a:r>
            <a:r>
              <a:rPr sz="1200" spc="70" dirty="0">
                <a:latin typeface="Lucida Sans Unicode"/>
                <a:cs typeface="Lucida Sans Unicode"/>
              </a:rPr>
              <a:t>the</a:t>
            </a:r>
            <a:r>
              <a:rPr sz="1200" spc="-90" dirty="0">
                <a:latin typeface="Lucida Sans Unicode"/>
                <a:cs typeface="Lucida Sans Unicode"/>
              </a:rPr>
              <a:t> </a:t>
            </a:r>
            <a:r>
              <a:rPr sz="1200" spc="70" dirty="0">
                <a:latin typeface="Lucida Sans Unicode"/>
                <a:cs typeface="Lucida Sans Unicode"/>
              </a:rPr>
              <a:t>need</a:t>
            </a:r>
            <a:r>
              <a:rPr sz="1200" spc="-85" dirty="0">
                <a:latin typeface="Lucida Sans Unicode"/>
                <a:cs typeface="Lucida Sans Unicode"/>
              </a:rPr>
              <a:t> </a:t>
            </a:r>
            <a:r>
              <a:rPr sz="1200" spc="45" dirty="0">
                <a:latin typeface="Lucida Sans Unicode"/>
                <a:cs typeface="Lucida Sans Unicode"/>
              </a:rPr>
              <a:t>for</a:t>
            </a:r>
            <a:r>
              <a:rPr sz="1200" spc="-85" dirty="0">
                <a:latin typeface="Lucida Sans Unicode"/>
                <a:cs typeface="Lucida Sans Unicode"/>
              </a:rPr>
              <a:t> </a:t>
            </a:r>
            <a:r>
              <a:rPr sz="1200" spc="50" dirty="0">
                <a:latin typeface="Lucida Sans Unicode"/>
                <a:cs typeface="Lucida Sans Unicode"/>
              </a:rPr>
              <a:t>societal</a:t>
            </a:r>
            <a:r>
              <a:rPr sz="1200" spc="-90" dirty="0">
                <a:latin typeface="Lucida Sans Unicode"/>
                <a:cs typeface="Lucida Sans Unicode"/>
              </a:rPr>
              <a:t> </a:t>
            </a:r>
            <a:r>
              <a:rPr sz="1200" spc="70" dirty="0">
                <a:latin typeface="Lucida Sans Unicode"/>
                <a:cs typeface="Lucida Sans Unicode"/>
              </a:rPr>
              <a:t>impact</a:t>
            </a:r>
            <a:r>
              <a:rPr sz="1200" spc="-85" dirty="0">
                <a:latin typeface="Lucida Sans Unicode"/>
                <a:cs typeface="Lucida Sans Unicode"/>
              </a:rPr>
              <a:t> </a:t>
            </a:r>
            <a:r>
              <a:rPr sz="1200" spc="60" dirty="0">
                <a:latin typeface="Lucida Sans Unicode"/>
                <a:cs typeface="Lucida Sans Unicode"/>
              </a:rPr>
              <a:t>and </a:t>
            </a:r>
            <a:r>
              <a:rPr sz="1200" spc="-365" dirty="0">
                <a:latin typeface="Lucida Sans Unicode"/>
                <a:cs typeface="Lucida Sans Unicode"/>
              </a:rPr>
              <a:t> </a:t>
            </a:r>
            <a:r>
              <a:rPr sz="1200" spc="70" dirty="0">
                <a:latin typeface="Lucida Sans Unicode"/>
                <a:cs typeface="Lucida Sans Unicode"/>
              </a:rPr>
              <a:t>the</a:t>
            </a:r>
            <a:r>
              <a:rPr sz="1200" spc="-95" dirty="0">
                <a:latin typeface="Lucida Sans Unicode"/>
                <a:cs typeface="Lucida Sans Unicode"/>
              </a:rPr>
              <a:t> </a:t>
            </a:r>
            <a:r>
              <a:rPr sz="1200" spc="45" dirty="0">
                <a:latin typeface="Lucida Sans Unicode"/>
                <a:cs typeface="Lucida Sans Unicode"/>
              </a:rPr>
              <a:t>value</a:t>
            </a:r>
            <a:r>
              <a:rPr sz="1200" spc="-90" dirty="0">
                <a:latin typeface="Lucida Sans Unicode"/>
                <a:cs typeface="Lucida Sans Unicode"/>
              </a:rPr>
              <a:t> </a:t>
            </a:r>
            <a:r>
              <a:rPr sz="1200" spc="50" dirty="0">
                <a:latin typeface="Lucida Sans Unicode"/>
                <a:cs typeface="Lucida Sans Unicode"/>
              </a:rPr>
              <a:t>of</a:t>
            </a:r>
            <a:r>
              <a:rPr sz="1200" spc="-90" dirty="0">
                <a:latin typeface="Lucida Sans Unicode"/>
                <a:cs typeface="Lucida Sans Unicode"/>
              </a:rPr>
              <a:t> </a:t>
            </a:r>
            <a:r>
              <a:rPr sz="1200" spc="35" dirty="0">
                <a:latin typeface="Lucida Sans Unicode"/>
                <a:cs typeface="Lucida Sans Unicode"/>
              </a:rPr>
              <a:t>improving</a:t>
            </a:r>
            <a:r>
              <a:rPr sz="1200" spc="-90" dirty="0">
                <a:latin typeface="Lucida Sans Unicode"/>
                <a:cs typeface="Lucida Sans Unicode"/>
              </a:rPr>
              <a:t> </a:t>
            </a:r>
            <a:r>
              <a:rPr sz="1200" spc="70" dirty="0">
                <a:latin typeface="Lucida Sans Unicode"/>
                <a:cs typeface="Lucida Sans Unicode"/>
              </a:rPr>
              <a:t>the</a:t>
            </a:r>
            <a:r>
              <a:rPr sz="1200" spc="-90" dirty="0">
                <a:latin typeface="Lucida Sans Unicode"/>
                <a:cs typeface="Lucida Sans Unicode"/>
              </a:rPr>
              <a:t> </a:t>
            </a:r>
            <a:r>
              <a:rPr sz="1200" spc="75" dirty="0">
                <a:latin typeface="Lucida Sans Unicode"/>
                <a:cs typeface="Lucida Sans Unicode"/>
              </a:rPr>
              <a:t>state </a:t>
            </a:r>
            <a:r>
              <a:rPr sz="1200" spc="-365" dirty="0">
                <a:latin typeface="Lucida Sans Unicode"/>
                <a:cs typeface="Lucida Sans Unicode"/>
              </a:rPr>
              <a:t> </a:t>
            </a:r>
            <a:r>
              <a:rPr sz="1200" spc="50" dirty="0">
                <a:latin typeface="Lucida Sans Unicode"/>
                <a:cs typeface="Lucida Sans Unicode"/>
              </a:rPr>
              <a:t>of</a:t>
            </a:r>
            <a:r>
              <a:rPr sz="1200" spc="-90" dirty="0">
                <a:latin typeface="Lucida Sans Unicode"/>
                <a:cs typeface="Lucida Sans Unicode"/>
              </a:rPr>
              <a:t> </a:t>
            </a:r>
            <a:r>
              <a:rPr sz="1200" spc="75" dirty="0">
                <a:latin typeface="Lucida Sans Unicode"/>
                <a:cs typeface="Lucida Sans Unicode"/>
              </a:rPr>
              <a:t>a</a:t>
            </a:r>
            <a:r>
              <a:rPr sz="1200" spc="-90" dirty="0">
                <a:latin typeface="Lucida Sans Unicode"/>
                <a:cs typeface="Lucida Sans Unicode"/>
              </a:rPr>
              <a:t> </a:t>
            </a:r>
            <a:r>
              <a:rPr sz="1200" spc="60" dirty="0">
                <a:latin typeface="Lucida Sans Unicode"/>
                <a:cs typeface="Lucida Sans Unicode"/>
              </a:rPr>
              <a:t>community</a:t>
            </a:r>
            <a:r>
              <a:rPr sz="1200" spc="-90" dirty="0">
                <a:latin typeface="Lucida Sans Unicode"/>
                <a:cs typeface="Lucida Sans Unicode"/>
              </a:rPr>
              <a:t> </a:t>
            </a:r>
            <a:r>
              <a:rPr sz="1200" spc="55" dirty="0">
                <a:latin typeface="Lucida Sans Unicode"/>
                <a:cs typeface="Lucida Sans Unicode"/>
              </a:rPr>
              <a:t>one</a:t>
            </a:r>
            <a:r>
              <a:rPr sz="1200" spc="-90" dirty="0">
                <a:latin typeface="Lucida Sans Unicode"/>
                <a:cs typeface="Lucida Sans Unicode"/>
              </a:rPr>
              <a:t> </a:t>
            </a:r>
            <a:r>
              <a:rPr sz="1200" spc="50" dirty="0">
                <a:latin typeface="Lucida Sans Unicode"/>
                <a:cs typeface="Lucida Sans Unicode"/>
              </a:rPr>
              <a:t>person</a:t>
            </a:r>
            <a:r>
              <a:rPr sz="1200" spc="-90" dirty="0">
                <a:latin typeface="Lucida Sans Unicode"/>
                <a:cs typeface="Lucida Sans Unicode"/>
              </a:rPr>
              <a:t> </a:t>
            </a:r>
            <a:r>
              <a:rPr sz="1200" spc="60" dirty="0">
                <a:latin typeface="Lucida Sans Unicode"/>
                <a:cs typeface="Lucida Sans Unicode"/>
              </a:rPr>
              <a:t>and </a:t>
            </a:r>
            <a:r>
              <a:rPr sz="1200" spc="65" dirty="0">
                <a:latin typeface="Lucida Sans Unicode"/>
                <a:cs typeface="Lucida Sans Unicode"/>
              </a:rPr>
              <a:t> </a:t>
            </a:r>
            <a:r>
              <a:rPr sz="1200" spc="55" dirty="0">
                <a:latin typeface="Lucida Sans Unicode"/>
                <a:cs typeface="Lucida Sans Unicode"/>
              </a:rPr>
              <a:t>one</a:t>
            </a:r>
            <a:r>
              <a:rPr sz="1200" spc="-95" dirty="0">
                <a:latin typeface="Lucida Sans Unicode"/>
                <a:cs typeface="Lucida Sans Unicode"/>
              </a:rPr>
              <a:t> </a:t>
            </a:r>
            <a:r>
              <a:rPr sz="1200" spc="60" dirty="0">
                <a:latin typeface="Lucida Sans Unicode"/>
                <a:cs typeface="Lucida Sans Unicode"/>
              </a:rPr>
              <a:t>project</a:t>
            </a:r>
            <a:r>
              <a:rPr sz="1200" spc="-90" dirty="0">
                <a:latin typeface="Lucida Sans Unicode"/>
                <a:cs typeface="Lucida Sans Unicode"/>
              </a:rPr>
              <a:t> </a:t>
            </a:r>
            <a:r>
              <a:rPr sz="1200" spc="80" dirty="0">
                <a:latin typeface="Lucida Sans Unicode"/>
                <a:cs typeface="Lucida Sans Unicode"/>
              </a:rPr>
              <a:t>at</a:t>
            </a:r>
            <a:r>
              <a:rPr sz="1200" spc="-90" dirty="0">
                <a:latin typeface="Lucida Sans Unicode"/>
                <a:cs typeface="Lucida Sans Unicode"/>
              </a:rPr>
              <a:t> </a:t>
            </a:r>
            <a:r>
              <a:rPr sz="1200" spc="75" dirty="0">
                <a:latin typeface="Lucida Sans Unicode"/>
                <a:cs typeface="Lucida Sans Unicode"/>
              </a:rPr>
              <a:t>a</a:t>
            </a:r>
            <a:r>
              <a:rPr sz="1200" spc="-90" dirty="0">
                <a:latin typeface="Lucida Sans Unicode"/>
                <a:cs typeface="Lucida Sans Unicode"/>
              </a:rPr>
              <a:t> </a:t>
            </a:r>
            <a:r>
              <a:rPr sz="1200" spc="30" dirty="0">
                <a:latin typeface="Lucida Sans Unicode"/>
                <a:cs typeface="Lucida Sans Unicode"/>
              </a:rPr>
              <a:t>time.</a:t>
            </a:r>
            <a:r>
              <a:rPr sz="1200" spc="-90" dirty="0">
                <a:latin typeface="Lucida Sans Unicode"/>
                <a:cs typeface="Lucida Sans Unicode"/>
              </a:rPr>
              <a:t> </a:t>
            </a:r>
            <a:r>
              <a:rPr sz="1200" spc="10" dirty="0">
                <a:latin typeface="Lucida Sans Unicode"/>
                <a:cs typeface="Lucida Sans Unicode"/>
              </a:rPr>
              <a:t>This</a:t>
            </a:r>
            <a:r>
              <a:rPr sz="1200" spc="-95" dirty="0">
                <a:latin typeface="Lucida Sans Unicode"/>
                <a:cs typeface="Lucida Sans Unicode"/>
              </a:rPr>
              <a:t> </a:t>
            </a:r>
            <a:r>
              <a:rPr sz="1200" spc="45" dirty="0">
                <a:latin typeface="Lucida Sans Unicode"/>
                <a:cs typeface="Lucida Sans Unicode"/>
              </a:rPr>
              <a:t>would </a:t>
            </a:r>
            <a:r>
              <a:rPr sz="1200" spc="-365" dirty="0">
                <a:latin typeface="Lucida Sans Unicode"/>
                <a:cs typeface="Lucida Sans Unicode"/>
              </a:rPr>
              <a:t> </a:t>
            </a:r>
            <a:r>
              <a:rPr sz="1200" spc="80" dirty="0">
                <a:latin typeface="Lucida Sans Unicode"/>
                <a:cs typeface="Lucida Sans Unicode"/>
              </a:rPr>
              <a:t>be </a:t>
            </a:r>
            <a:r>
              <a:rPr sz="1200" spc="60" dirty="0">
                <a:latin typeface="Lucida Sans Unicode"/>
                <a:cs typeface="Lucida Sans Unicode"/>
              </a:rPr>
              <a:t>accomplished </a:t>
            </a:r>
            <a:r>
              <a:rPr sz="1200" spc="45" dirty="0">
                <a:latin typeface="Lucida Sans Unicode"/>
                <a:cs typeface="Lucida Sans Unicode"/>
              </a:rPr>
              <a:t>through </a:t>
            </a:r>
            <a:r>
              <a:rPr sz="1200" spc="50" dirty="0">
                <a:latin typeface="Lucida Sans Unicode"/>
                <a:cs typeface="Lucida Sans Unicode"/>
              </a:rPr>
              <a:t> </a:t>
            </a:r>
            <a:r>
              <a:rPr sz="1200" spc="45" dirty="0">
                <a:latin typeface="Lucida Sans Unicode"/>
                <a:cs typeface="Lucida Sans Unicode"/>
              </a:rPr>
              <a:t>workshops </a:t>
            </a:r>
            <a:r>
              <a:rPr sz="1200" spc="60" dirty="0">
                <a:latin typeface="Lucida Sans Unicode"/>
                <a:cs typeface="Lucida Sans Unicode"/>
              </a:rPr>
              <a:t>and </a:t>
            </a:r>
            <a:r>
              <a:rPr sz="1200" spc="45" dirty="0">
                <a:latin typeface="Lucida Sans Unicode"/>
                <a:cs typeface="Lucida Sans Unicode"/>
              </a:rPr>
              <a:t>seminars </a:t>
            </a:r>
            <a:r>
              <a:rPr sz="1200" spc="50" dirty="0">
                <a:latin typeface="Lucida Sans Unicode"/>
                <a:cs typeface="Lucida Sans Unicode"/>
              </a:rPr>
              <a:t> </a:t>
            </a:r>
            <a:r>
              <a:rPr sz="1200" spc="55" dirty="0">
                <a:latin typeface="Lucida Sans Unicode"/>
                <a:cs typeface="Lucida Sans Unicode"/>
              </a:rPr>
              <a:t>facilitated </a:t>
            </a:r>
            <a:r>
              <a:rPr sz="1200" spc="60" dirty="0">
                <a:latin typeface="Lucida Sans Unicode"/>
                <a:cs typeface="Lucida Sans Unicode"/>
              </a:rPr>
              <a:t>by </a:t>
            </a:r>
            <a:r>
              <a:rPr sz="1200" spc="45" dirty="0">
                <a:latin typeface="Lucida Sans Unicode"/>
                <a:cs typeface="Lucida Sans Unicode"/>
              </a:rPr>
              <a:t>humanitarian </a:t>
            </a:r>
            <a:r>
              <a:rPr sz="1200" spc="50" dirty="0">
                <a:latin typeface="Lucida Sans Unicode"/>
                <a:cs typeface="Lucida Sans Unicode"/>
              </a:rPr>
              <a:t> </a:t>
            </a:r>
            <a:r>
              <a:rPr sz="1200" spc="30" dirty="0">
                <a:latin typeface="Lucida Sans Unicode"/>
                <a:cs typeface="Lucida Sans Unicode"/>
              </a:rPr>
              <a:t>professionals.</a:t>
            </a:r>
            <a:endParaRPr sz="1200" dirty="0">
              <a:latin typeface="Lucida Sans Unicode"/>
              <a:cs typeface="Lucida Sans Unicode"/>
            </a:endParaRPr>
          </a:p>
        </p:txBody>
      </p:sp>
      <p:sp>
        <p:nvSpPr>
          <p:cNvPr id="159" name="object 159"/>
          <p:cNvSpPr txBox="1"/>
          <p:nvPr/>
        </p:nvSpPr>
        <p:spPr>
          <a:xfrm>
            <a:off x="15590028" y="7629112"/>
            <a:ext cx="2101215" cy="2255520"/>
          </a:xfrm>
          <a:prstGeom prst="rect">
            <a:avLst/>
          </a:prstGeom>
        </p:spPr>
        <p:txBody>
          <a:bodyPr vert="horz" wrap="square" lIns="0" tIns="12700" rIns="0" bIns="0" rtlCol="0">
            <a:spAutoFit/>
          </a:bodyPr>
          <a:lstStyle/>
          <a:p>
            <a:pPr marL="12700">
              <a:lnSpc>
                <a:spcPct val="100000"/>
              </a:lnSpc>
              <a:spcBef>
                <a:spcPts val="100"/>
              </a:spcBef>
            </a:pPr>
            <a:r>
              <a:rPr sz="1550" b="1" spc="25" dirty="0">
                <a:solidFill>
                  <a:srgbClr val="AB5329"/>
                </a:solidFill>
                <a:latin typeface="Tahoma"/>
                <a:cs typeface="Tahoma"/>
              </a:rPr>
              <a:t>Alingment</a:t>
            </a:r>
            <a:endParaRPr sz="1550">
              <a:latin typeface="Tahoma"/>
              <a:cs typeface="Tahoma"/>
            </a:endParaRPr>
          </a:p>
          <a:p>
            <a:pPr marL="13335" marR="5080">
              <a:lnSpc>
                <a:spcPct val="113599"/>
              </a:lnSpc>
              <a:spcBef>
                <a:spcPts val="969"/>
              </a:spcBef>
            </a:pPr>
            <a:r>
              <a:rPr sz="1200" spc="75" dirty="0">
                <a:latin typeface="Lucida Sans Unicode"/>
                <a:cs typeface="Lucida Sans Unicode"/>
              </a:rPr>
              <a:t>Since Jumia </a:t>
            </a:r>
            <a:r>
              <a:rPr sz="1200" spc="5" dirty="0">
                <a:latin typeface="Lucida Sans Unicode"/>
                <a:cs typeface="Lucida Sans Unicode"/>
              </a:rPr>
              <a:t>is </a:t>
            </a:r>
            <a:r>
              <a:rPr sz="1200" spc="55" dirty="0">
                <a:latin typeface="Lucida Sans Unicode"/>
                <a:cs typeface="Lucida Sans Unicode"/>
              </a:rPr>
              <a:t>both </a:t>
            </a:r>
            <a:r>
              <a:rPr sz="1200" spc="75" dirty="0">
                <a:latin typeface="Lucida Sans Unicode"/>
                <a:cs typeface="Lucida Sans Unicode"/>
              </a:rPr>
              <a:t>a B2B </a:t>
            </a:r>
            <a:r>
              <a:rPr sz="1200" spc="-365" dirty="0">
                <a:latin typeface="Lucida Sans Unicode"/>
                <a:cs typeface="Lucida Sans Unicode"/>
              </a:rPr>
              <a:t> </a:t>
            </a:r>
            <a:r>
              <a:rPr sz="1200" spc="60" dirty="0">
                <a:latin typeface="Lucida Sans Unicode"/>
                <a:cs typeface="Lucida Sans Unicode"/>
              </a:rPr>
              <a:t>and</a:t>
            </a:r>
            <a:r>
              <a:rPr sz="1200" spc="-95" dirty="0">
                <a:latin typeface="Lucida Sans Unicode"/>
                <a:cs typeface="Lucida Sans Unicode"/>
              </a:rPr>
              <a:t> </a:t>
            </a:r>
            <a:r>
              <a:rPr sz="1200" spc="85" dirty="0">
                <a:latin typeface="Lucida Sans Unicode"/>
                <a:cs typeface="Lucida Sans Unicode"/>
              </a:rPr>
              <a:t>B2C</a:t>
            </a:r>
            <a:r>
              <a:rPr sz="1200" spc="-95" dirty="0">
                <a:latin typeface="Lucida Sans Unicode"/>
                <a:cs typeface="Lucida Sans Unicode"/>
              </a:rPr>
              <a:t> </a:t>
            </a:r>
            <a:r>
              <a:rPr sz="1200" spc="55" dirty="0">
                <a:latin typeface="Lucida Sans Unicode"/>
                <a:cs typeface="Lucida Sans Unicode"/>
              </a:rPr>
              <a:t>company,</a:t>
            </a:r>
            <a:r>
              <a:rPr sz="1200" spc="-90" dirty="0">
                <a:latin typeface="Lucida Sans Unicode"/>
                <a:cs typeface="Lucida Sans Unicode"/>
              </a:rPr>
              <a:t> </a:t>
            </a:r>
            <a:r>
              <a:rPr sz="1200" spc="100" dirty="0">
                <a:latin typeface="Lucida Sans Unicode"/>
                <a:cs typeface="Lucida Sans Unicode"/>
              </a:rPr>
              <a:t>we</a:t>
            </a:r>
            <a:r>
              <a:rPr sz="1200" spc="-95" dirty="0">
                <a:latin typeface="Lucida Sans Unicode"/>
                <a:cs typeface="Lucida Sans Unicode"/>
              </a:rPr>
              <a:t> </a:t>
            </a:r>
            <a:r>
              <a:rPr sz="1200" spc="85" dirty="0">
                <a:latin typeface="Lucida Sans Unicode"/>
                <a:cs typeface="Lucida Sans Unicode"/>
              </a:rPr>
              <a:t>can </a:t>
            </a:r>
            <a:r>
              <a:rPr sz="1200" spc="-365" dirty="0">
                <a:latin typeface="Lucida Sans Unicode"/>
                <a:cs typeface="Lucida Sans Unicode"/>
              </a:rPr>
              <a:t> </a:t>
            </a:r>
            <a:r>
              <a:rPr sz="1200" spc="65" dirty="0">
                <a:latin typeface="Lucida Sans Unicode"/>
                <a:cs typeface="Lucida Sans Unicode"/>
              </a:rPr>
              <a:t>encourage </a:t>
            </a:r>
            <a:r>
              <a:rPr sz="1200" spc="35" dirty="0">
                <a:latin typeface="Lucida Sans Unicode"/>
                <a:cs typeface="Lucida Sans Unicode"/>
              </a:rPr>
              <a:t>our </a:t>
            </a:r>
            <a:r>
              <a:rPr sz="1200" spc="40" dirty="0">
                <a:latin typeface="Lucida Sans Unicode"/>
                <a:cs typeface="Lucida Sans Unicode"/>
              </a:rPr>
              <a:t>business </a:t>
            </a:r>
            <a:r>
              <a:rPr sz="1200" spc="45" dirty="0">
                <a:latin typeface="Lucida Sans Unicode"/>
                <a:cs typeface="Lucida Sans Unicode"/>
              </a:rPr>
              <a:t> </a:t>
            </a:r>
            <a:r>
              <a:rPr sz="1200" spc="55" dirty="0">
                <a:latin typeface="Lucida Sans Unicode"/>
                <a:cs typeface="Lucida Sans Unicode"/>
              </a:rPr>
              <a:t>partners </a:t>
            </a:r>
            <a:r>
              <a:rPr sz="1200" spc="5" dirty="0">
                <a:latin typeface="Lucida Sans Unicode"/>
                <a:cs typeface="Lucida Sans Unicode"/>
              </a:rPr>
              <a:t>(i.e. </a:t>
            </a:r>
            <a:r>
              <a:rPr sz="1200" spc="70" dirty="0">
                <a:latin typeface="Lucida Sans Unicode"/>
                <a:cs typeface="Lucida Sans Unicode"/>
              </a:rPr>
              <a:t>the </a:t>
            </a:r>
            <a:r>
              <a:rPr sz="1200" spc="50" dirty="0">
                <a:latin typeface="Lucida Sans Unicode"/>
                <a:cs typeface="Lucida Sans Unicode"/>
              </a:rPr>
              <a:t>vendors </a:t>
            </a:r>
            <a:r>
              <a:rPr sz="1200" spc="-365" dirty="0">
                <a:latin typeface="Lucida Sans Unicode"/>
                <a:cs typeface="Lucida Sans Unicode"/>
              </a:rPr>
              <a:t> </a:t>
            </a:r>
            <a:r>
              <a:rPr sz="1200" spc="40" dirty="0">
                <a:latin typeface="Lucida Sans Unicode"/>
                <a:cs typeface="Lucida Sans Unicode"/>
              </a:rPr>
              <a:t>on</a:t>
            </a:r>
            <a:r>
              <a:rPr sz="1200" spc="-85" dirty="0">
                <a:latin typeface="Lucida Sans Unicode"/>
                <a:cs typeface="Lucida Sans Unicode"/>
              </a:rPr>
              <a:t> </a:t>
            </a:r>
            <a:r>
              <a:rPr sz="1200" spc="80" dirty="0">
                <a:latin typeface="Lucida Sans Unicode"/>
                <a:cs typeface="Lucida Sans Unicode"/>
              </a:rPr>
              <a:t>t</a:t>
            </a:r>
            <a:r>
              <a:rPr sz="1200" spc="40" dirty="0">
                <a:latin typeface="Lucida Sans Unicode"/>
                <a:cs typeface="Lucida Sans Unicode"/>
              </a:rPr>
              <a:t>h</a:t>
            </a:r>
            <a:r>
              <a:rPr sz="1200" spc="90" dirty="0">
                <a:latin typeface="Lucida Sans Unicode"/>
                <a:cs typeface="Lucida Sans Unicode"/>
              </a:rPr>
              <a:t>e</a:t>
            </a:r>
            <a:r>
              <a:rPr sz="1200" spc="-85" dirty="0">
                <a:latin typeface="Lucida Sans Unicode"/>
                <a:cs typeface="Lucida Sans Unicode"/>
              </a:rPr>
              <a:t> </a:t>
            </a:r>
            <a:r>
              <a:rPr sz="1200" spc="200" dirty="0">
                <a:latin typeface="Lucida Sans Unicode"/>
                <a:cs typeface="Lucida Sans Unicode"/>
              </a:rPr>
              <a:t>J</a:t>
            </a:r>
            <a:r>
              <a:rPr sz="1200" spc="30" dirty="0">
                <a:latin typeface="Lucida Sans Unicode"/>
                <a:cs typeface="Lucida Sans Unicode"/>
              </a:rPr>
              <a:t>u</a:t>
            </a:r>
            <a:r>
              <a:rPr sz="1200" spc="85" dirty="0">
                <a:latin typeface="Lucida Sans Unicode"/>
                <a:cs typeface="Lucida Sans Unicode"/>
              </a:rPr>
              <a:t>m</a:t>
            </a:r>
            <a:r>
              <a:rPr sz="1200" spc="-25" dirty="0">
                <a:latin typeface="Lucida Sans Unicode"/>
                <a:cs typeface="Lucida Sans Unicode"/>
              </a:rPr>
              <a:t>i</a:t>
            </a:r>
            <a:r>
              <a:rPr sz="1200" spc="75" dirty="0">
                <a:latin typeface="Lucida Sans Unicode"/>
                <a:cs typeface="Lucida Sans Unicode"/>
              </a:rPr>
              <a:t>a</a:t>
            </a:r>
            <a:r>
              <a:rPr sz="1200" spc="-85" dirty="0">
                <a:latin typeface="Lucida Sans Unicode"/>
                <a:cs typeface="Lucida Sans Unicode"/>
              </a:rPr>
              <a:t> </a:t>
            </a:r>
            <a:r>
              <a:rPr sz="1200" spc="70" dirty="0">
                <a:latin typeface="Lucida Sans Unicode"/>
                <a:cs typeface="Lucida Sans Unicode"/>
              </a:rPr>
              <a:t>p</a:t>
            </a:r>
            <a:r>
              <a:rPr sz="1200" spc="-25" dirty="0">
                <a:latin typeface="Lucida Sans Unicode"/>
                <a:cs typeface="Lucida Sans Unicode"/>
              </a:rPr>
              <a:t>l</a:t>
            </a:r>
            <a:r>
              <a:rPr sz="1200" spc="75" dirty="0">
                <a:latin typeface="Lucida Sans Unicode"/>
                <a:cs typeface="Lucida Sans Unicode"/>
              </a:rPr>
              <a:t>a</a:t>
            </a:r>
            <a:r>
              <a:rPr sz="1200" spc="80" dirty="0">
                <a:latin typeface="Lucida Sans Unicode"/>
                <a:cs typeface="Lucida Sans Unicode"/>
              </a:rPr>
              <a:t>t</a:t>
            </a:r>
            <a:r>
              <a:rPr sz="1200" spc="60" dirty="0">
                <a:latin typeface="Lucida Sans Unicode"/>
                <a:cs typeface="Lucida Sans Unicode"/>
              </a:rPr>
              <a:t>f</a:t>
            </a:r>
            <a:r>
              <a:rPr sz="1200" spc="40" dirty="0">
                <a:latin typeface="Lucida Sans Unicode"/>
                <a:cs typeface="Lucida Sans Unicode"/>
              </a:rPr>
              <a:t>o</a:t>
            </a:r>
            <a:r>
              <a:rPr sz="1200" spc="30" dirty="0">
                <a:latin typeface="Lucida Sans Unicode"/>
                <a:cs typeface="Lucida Sans Unicode"/>
              </a:rPr>
              <a:t>r</a:t>
            </a:r>
            <a:r>
              <a:rPr sz="1200" spc="85" dirty="0">
                <a:latin typeface="Lucida Sans Unicode"/>
                <a:cs typeface="Lucida Sans Unicode"/>
              </a:rPr>
              <a:t>m</a:t>
            </a:r>
            <a:r>
              <a:rPr sz="1200" spc="114" dirty="0">
                <a:latin typeface="Lucida Sans Unicode"/>
                <a:cs typeface="Lucida Sans Unicode"/>
              </a:rPr>
              <a:t>)</a:t>
            </a:r>
            <a:r>
              <a:rPr sz="1200" spc="-85" dirty="0">
                <a:latin typeface="Lucida Sans Unicode"/>
                <a:cs typeface="Lucida Sans Unicode"/>
              </a:rPr>
              <a:t> </a:t>
            </a:r>
            <a:r>
              <a:rPr sz="1200" spc="80" dirty="0">
                <a:latin typeface="Lucida Sans Unicode"/>
                <a:cs typeface="Lucida Sans Unicode"/>
              </a:rPr>
              <a:t>t</a:t>
            </a:r>
            <a:r>
              <a:rPr sz="1200" spc="30" dirty="0">
                <a:latin typeface="Lucida Sans Unicode"/>
                <a:cs typeface="Lucida Sans Unicode"/>
              </a:rPr>
              <a:t>o  </a:t>
            </a:r>
            <a:r>
              <a:rPr sz="1200" spc="80" dirty="0">
                <a:latin typeface="Lucida Sans Unicode"/>
                <a:cs typeface="Lucida Sans Unicode"/>
              </a:rPr>
              <a:t>be </a:t>
            </a:r>
            <a:r>
              <a:rPr sz="1200" spc="35" dirty="0">
                <a:latin typeface="Lucida Sans Unicode"/>
                <a:cs typeface="Lucida Sans Unicode"/>
              </a:rPr>
              <a:t>socially </a:t>
            </a:r>
            <a:r>
              <a:rPr sz="1200" spc="40" dirty="0">
                <a:latin typeface="Lucida Sans Unicode"/>
                <a:cs typeface="Lucida Sans Unicode"/>
              </a:rPr>
              <a:t>responsible </a:t>
            </a:r>
            <a:r>
              <a:rPr sz="1200" spc="60" dirty="0">
                <a:latin typeface="Lucida Sans Unicode"/>
                <a:cs typeface="Lucida Sans Unicode"/>
              </a:rPr>
              <a:t>by </a:t>
            </a:r>
            <a:r>
              <a:rPr sz="1200" spc="-365" dirty="0">
                <a:latin typeface="Lucida Sans Unicode"/>
                <a:cs typeface="Lucida Sans Unicode"/>
              </a:rPr>
              <a:t> </a:t>
            </a:r>
            <a:r>
              <a:rPr sz="1200" spc="140" dirty="0">
                <a:latin typeface="Lucida Sans Unicode"/>
                <a:cs typeface="Lucida Sans Unicode"/>
              </a:rPr>
              <a:t>c</a:t>
            </a:r>
            <a:r>
              <a:rPr sz="1200" spc="40" dirty="0">
                <a:latin typeface="Lucida Sans Unicode"/>
                <a:cs typeface="Lucida Sans Unicode"/>
              </a:rPr>
              <a:t>on</a:t>
            </a:r>
            <a:r>
              <a:rPr sz="1200" spc="80" dirty="0">
                <a:latin typeface="Lucida Sans Unicode"/>
                <a:cs typeface="Lucida Sans Unicode"/>
              </a:rPr>
              <a:t>t</a:t>
            </a:r>
            <a:r>
              <a:rPr sz="1200" spc="30" dirty="0">
                <a:latin typeface="Lucida Sans Unicode"/>
                <a:cs typeface="Lucida Sans Unicode"/>
              </a:rPr>
              <a:t>r</a:t>
            </a:r>
            <a:r>
              <a:rPr sz="1200" spc="-25" dirty="0">
                <a:latin typeface="Lucida Sans Unicode"/>
                <a:cs typeface="Lucida Sans Unicode"/>
              </a:rPr>
              <a:t>i</a:t>
            </a:r>
            <a:r>
              <a:rPr sz="1200" spc="70" dirty="0">
                <a:latin typeface="Lucida Sans Unicode"/>
                <a:cs typeface="Lucida Sans Unicode"/>
              </a:rPr>
              <a:t>b</a:t>
            </a:r>
            <a:r>
              <a:rPr sz="1200" spc="30" dirty="0">
                <a:latin typeface="Lucida Sans Unicode"/>
                <a:cs typeface="Lucida Sans Unicode"/>
              </a:rPr>
              <a:t>u</a:t>
            </a:r>
            <a:r>
              <a:rPr sz="1200" spc="80" dirty="0">
                <a:latin typeface="Lucida Sans Unicode"/>
                <a:cs typeface="Lucida Sans Unicode"/>
              </a:rPr>
              <a:t>t</a:t>
            </a:r>
            <a:r>
              <a:rPr sz="1200" spc="-25" dirty="0">
                <a:latin typeface="Lucida Sans Unicode"/>
                <a:cs typeface="Lucida Sans Unicode"/>
              </a:rPr>
              <a:t>i</a:t>
            </a:r>
            <a:r>
              <a:rPr sz="1200" spc="40" dirty="0">
                <a:latin typeface="Lucida Sans Unicode"/>
                <a:cs typeface="Lucida Sans Unicode"/>
              </a:rPr>
              <a:t>n</a:t>
            </a:r>
            <a:r>
              <a:rPr sz="1200" spc="55" dirty="0">
                <a:latin typeface="Lucida Sans Unicode"/>
                <a:cs typeface="Lucida Sans Unicode"/>
              </a:rPr>
              <a:t>g</a:t>
            </a:r>
            <a:r>
              <a:rPr sz="1200" spc="-85" dirty="0">
                <a:latin typeface="Lucida Sans Unicode"/>
                <a:cs typeface="Lucida Sans Unicode"/>
              </a:rPr>
              <a:t> </a:t>
            </a:r>
            <a:r>
              <a:rPr sz="1200" spc="75" dirty="0">
                <a:latin typeface="Lucida Sans Unicode"/>
                <a:cs typeface="Lucida Sans Unicode"/>
              </a:rPr>
              <a:t>a</a:t>
            </a:r>
            <a:r>
              <a:rPr sz="1200" spc="-85" dirty="0">
                <a:latin typeface="Lucida Sans Unicode"/>
                <a:cs typeface="Lucida Sans Unicode"/>
              </a:rPr>
              <a:t> </a:t>
            </a:r>
            <a:r>
              <a:rPr sz="1200" spc="70" dirty="0">
                <a:latin typeface="Lucida Sans Unicode"/>
                <a:cs typeface="Lucida Sans Unicode"/>
              </a:rPr>
              <a:t>p</a:t>
            </a:r>
            <a:r>
              <a:rPr sz="1200" spc="90" dirty="0">
                <a:latin typeface="Lucida Sans Unicode"/>
                <a:cs typeface="Lucida Sans Unicode"/>
              </a:rPr>
              <a:t>e</a:t>
            </a:r>
            <a:r>
              <a:rPr sz="1200" spc="30" dirty="0">
                <a:latin typeface="Lucida Sans Unicode"/>
                <a:cs typeface="Lucida Sans Unicode"/>
              </a:rPr>
              <a:t>r</a:t>
            </a:r>
            <a:r>
              <a:rPr sz="1200" spc="140" dirty="0">
                <a:latin typeface="Lucida Sans Unicode"/>
                <a:cs typeface="Lucida Sans Unicode"/>
              </a:rPr>
              <a:t>c</a:t>
            </a:r>
            <a:r>
              <a:rPr sz="1200" spc="90" dirty="0">
                <a:latin typeface="Lucida Sans Unicode"/>
                <a:cs typeface="Lucida Sans Unicode"/>
              </a:rPr>
              <a:t>e</a:t>
            </a:r>
            <a:r>
              <a:rPr sz="1200" spc="40" dirty="0">
                <a:latin typeface="Lucida Sans Unicode"/>
                <a:cs typeface="Lucida Sans Unicode"/>
              </a:rPr>
              <a:t>n</a:t>
            </a:r>
            <a:r>
              <a:rPr sz="1200" spc="80" dirty="0">
                <a:latin typeface="Lucida Sans Unicode"/>
                <a:cs typeface="Lucida Sans Unicode"/>
              </a:rPr>
              <a:t>t</a:t>
            </a:r>
            <a:r>
              <a:rPr sz="1200" spc="75" dirty="0">
                <a:latin typeface="Lucida Sans Unicode"/>
                <a:cs typeface="Lucida Sans Unicode"/>
              </a:rPr>
              <a:t>a</a:t>
            </a:r>
            <a:r>
              <a:rPr sz="1200" spc="55" dirty="0">
                <a:latin typeface="Lucida Sans Unicode"/>
                <a:cs typeface="Lucida Sans Unicode"/>
              </a:rPr>
              <a:t>g</a:t>
            </a:r>
            <a:r>
              <a:rPr sz="1200" spc="65" dirty="0">
                <a:latin typeface="Lucida Sans Unicode"/>
                <a:cs typeface="Lucida Sans Unicode"/>
              </a:rPr>
              <a:t>e  </a:t>
            </a:r>
            <a:r>
              <a:rPr sz="1200" spc="50" dirty="0">
                <a:latin typeface="Lucida Sans Unicode"/>
                <a:cs typeface="Lucida Sans Unicode"/>
              </a:rPr>
              <a:t>of </a:t>
            </a:r>
            <a:r>
              <a:rPr sz="1200" spc="40" dirty="0">
                <a:latin typeface="Lucida Sans Unicode"/>
                <a:cs typeface="Lucida Sans Unicode"/>
              </a:rPr>
              <a:t>their profits </a:t>
            </a:r>
            <a:r>
              <a:rPr sz="1200" spc="60" dirty="0">
                <a:latin typeface="Lucida Sans Unicode"/>
                <a:cs typeface="Lucida Sans Unicode"/>
              </a:rPr>
              <a:t>to </a:t>
            </a:r>
            <a:r>
              <a:rPr sz="1200" spc="35" dirty="0">
                <a:latin typeface="Lucida Sans Unicode"/>
                <a:cs typeface="Lucida Sans Unicode"/>
              </a:rPr>
              <a:t>our </a:t>
            </a:r>
            <a:r>
              <a:rPr sz="1200" spc="40" dirty="0">
                <a:latin typeface="Lucida Sans Unicode"/>
                <a:cs typeface="Lucida Sans Unicode"/>
              </a:rPr>
              <a:t> </a:t>
            </a:r>
            <a:r>
              <a:rPr sz="1200" spc="60" dirty="0">
                <a:latin typeface="Lucida Sans Unicode"/>
                <a:cs typeface="Lucida Sans Unicode"/>
              </a:rPr>
              <a:t>approved</a:t>
            </a:r>
            <a:r>
              <a:rPr sz="1200" spc="-90" dirty="0">
                <a:latin typeface="Lucida Sans Unicode"/>
                <a:cs typeface="Lucida Sans Unicode"/>
              </a:rPr>
              <a:t> </a:t>
            </a:r>
            <a:r>
              <a:rPr sz="1200" spc="105" dirty="0">
                <a:latin typeface="Lucida Sans Unicode"/>
                <a:cs typeface="Lucida Sans Unicode"/>
              </a:rPr>
              <a:t>CSR</a:t>
            </a:r>
            <a:r>
              <a:rPr sz="1200" spc="-85" dirty="0">
                <a:latin typeface="Lucida Sans Unicode"/>
                <a:cs typeface="Lucida Sans Unicode"/>
              </a:rPr>
              <a:t> </a:t>
            </a:r>
            <a:r>
              <a:rPr sz="1200" spc="40" dirty="0">
                <a:latin typeface="Lucida Sans Unicode"/>
                <a:cs typeface="Lucida Sans Unicode"/>
              </a:rPr>
              <a:t>projects.</a:t>
            </a:r>
            <a:endParaRPr sz="1200">
              <a:latin typeface="Lucida Sans Unicode"/>
              <a:cs typeface="Lucida Sans Unicode"/>
            </a:endParaRPr>
          </a:p>
        </p:txBody>
      </p:sp>
      <p:sp>
        <p:nvSpPr>
          <p:cNvPr id="160" name="object 160"/>
          <p:cNvSpPr txBox="1"/>
          <p:nvPr/>
        </p:nvSpPr>
        <p:spPr>
          <a:xfrm>
            <a:off x="13782364" y="1129086"/>
            <a:ext cx="2600325" cy="1216660"/>
          </a:xfrm>
          <a:prstGeom prst="rect">
            <a:avLst/>
          </a:prstGeom>
        </p:spPr>
        <p:txBody>
          <a:bodyPr vert="horz" wrap="square" lIns="0" tIns="12700" rIns="0" bIns="0" rtlCol="0">
            <a:spAutoFit/>
          </a:bodyPr>
          <a:lstStyle/>
          <a:p>
            <a:pPr marL="12700">
              <a:lnSpc>
                <a:spcPct val="100000"/>
              </a:lnSpc>
              <a:spcBef>
                <a:spcPts val="100"/>
              </a:spcBef>
            </a:pPr>
            <a:r>
              <a:rPr sz="1550" b="1" spc="30" dirty="0">
                <a:solidFill>
                  <a:srgbClr val="AB5329"/>
                </a:solidFill>
                <a:latin typeface="Tahoma"/>
                <a:cs typeface="Tahoma"/>
              </a:rPr>
              <a:t>Continuous</a:t>
            </a:r>
            <a:r>
              <a:rPr sz="1550" b="1" spc="-105" dirty="0">
                <a:solidFill>
                  <a:srgbClr val="AB5329"/>
                </a:solidFill>
                <a:latin typeface="Tahoma"/>
                <a:cs typeface="Tahoma"/>
              </a:rPr>
              <a:t> </a:t>
            </a:r>
            <a:r>
              <a:rPr sz="1550" b="1" dirty="0">
                <a:solidFill>
                  <a:srgbClr val="AB5329"/>
                </a:solidFill>
                <a:latin typeface="Tahoma"/>
                <a:cs typeface="Tahoma"/>
              </a:rPr>
              <a:t>Improvement</a:t>
            </a:r>
            <a:endParaRPr sz="1550">
              <a:latin typeface="Tahoma"/>
              <a:cs typeface="Tahoma"/>
            </a:endParaRPr>
          </a:p>
          <a:p>
            <a:pPr marL="13335" marR="422275">
              <a:lnSpc>
                <a:spcPct val="113599"/>
              </a:lnSpc>
              <a:spcBef>
                <a:spcPts val="969"/>
              </a:spcBef>
            </a:pPr>
            <a:r>
              <a:rPr sz="1200" spc="15" dirty="0">
                <a:latin typeface="Lucida Sans Unicode"/>
                <a:cs typeface="Lucida Sans Unicode"/>
              </a:rPr>
              <a:t>To </a:t>
            </a:r>
            <a:r>
              <a:rPr sz="1200" spc="40" dirty="0">
                <a:latin typeface="Lucida Sans Unicode"/>
                <a:cs typeface="Lucida Sans Unicode"/>
              </a:rPr>
              <a:t>aid </a:t>
            </a:r>
            <a:r>
              <a:rPr sz="1200" spc="45" dirty="0">
                <a:latin typeface="Lucida Sans Unicode"/>
                <a:cs typeface="Lucida Sans Unicode"/>
              </a:rPr>
              <a:t>continuous </a:t>
            </a:r>
            <a:r>
              <a:rPr sz="1200" spc="50" dirty="0">
                <a:latin typeface="Lucida Sans Unicode"/>
                <a:cs typeface="Lucida Sans Unicode"/>
              </a:rPr>
              <a:t> improvement, </a:t>
            </a:r>
            <a:r>
              <a:rPr sz="1200" spc="100" dirty="0">
                <a:latin typeface="Lucida Sans Unicode"/>
                <a:cs typeface="Lucida Sans Unicode"/>
              </a:rPr>
              <a:t>we </a:t>
            </a:r>
            <a:r>
              <a:rPr sz="1200" spc="45" dirty="0">
                <a:latin typeface="Lucida Sans Unicode"/>
                <a:cs typeface="Lucida Sans Unicode"/>
              </a:rPr>
              <a:t>would </a:t>
            </a:r>
            <a:r>
              <a:rPr sz="1200" spc="50" dirty="0">
                <a:latin typeface="Lucida Sans Unicode"/>
                <a:cs typeface="Lucida Sans Unicode"/>
              </a:rPr>
              <a:t> </a:t>
            </a:r>
            <a:r>
              <a:rPr sz="1200" spc="70" dirty="0">
                <a:latin typeface="Lucida Sans Unicode"/>
                <a:cs typeface="Lucida Sans Unicode"/>
              </a:rPr>
              <a:t>p</a:t>
            </a:r>
            <a:r>
              <a:rPr sz="1200" spc="90" dirty="0">
                <a:latin typeface="Lucida Sans Unicode"/>
                <a:cs typeface="Lucida Sans Unicode"/>
              </a:rPr>
              <a:t>e</a:t>
            </a:r>
            <a:r>
              <a:rPr sz="1200" spc="30" dirty="0">
                <a:latin typeface="Lucida Sans Unicode"/>
                <a:cs typeface="Lucida Sans Unicode"/>
              </a:rPr>
              <a:t>r</a:t>
            </a:r>
            <a:r>
              <a:rPr sz="1200" spc="60" dirty="0">
                <a:latin typeface="Lucida Sans Unicode"/>
                <a:cs typeface="Lucida Sans Unicode"/>
              </a:rPr>
              <a:t>f</a:t>
            </a:r>
            <a:r>
              <a:rPr sz="1200" spc="40" dirty="0">
                <a:latin typeface="Lucida Sans Unicode"/>
                <a:cs typeface="Lucida Sans Unicode"/>
              </a:rPr>
              <a:t>o</a:t>
            </a:r>
            <a:r>
              <a:rPr sz="1200" spc="30" dirty="0">
                <a:latin typeface="Lucida Sans Unicode"/>
                <a:cs typeface="Lucida Sans Unicode"/>
              </a:rPr>
              <a:t>r</a:t>
            </a:r>
            <a:r>
              <a:rPr sz="1200" spc="85" dirty="0">
                <a:latin typeface="Lucida Sans Unicode"/>
                <a:cs typeface="Lucida Sans Unicode"/>
              </a:rPr>
              <a:t>m</a:t>
            </a:r>
            <a:r>
              <a:rPr sz="1200" spc="-85" dirty="0">
                <a:latin typeface="Lucida Sans Unicode"/>
                <a:cs typeface="Lucida Sans Unicode"/>
              </a:rPr>
              <a:t> </a:t>
            </a:r>
            <a:r>
              <a:rPr sz="1200" spc="75" dirty="0">
                <a:latin typeface="Lucida Sans Unicode"/>
                <a:cs typeface="Lucida Sans Unicode"/>
              </a:rPr>
              <a:t>a</a:t>
            </a:r>
            <a:r>
              <a:rPr sz="1200" spc="40" dirty="0">
                <a:latin typeface="Lucida Sans Unicode"/>
                <a:cs typeface="Lucida Sans Unicode"/>
              </a:rPr>
              <a:t>n</a:t>
            </a:r>
            <a:r>
              <a:rPr sz="1200" spc="-85" dirty="0">
                <a:latin typeface="Lucida Sans Unicode"/>
                <a:cs typeface="Lucida Sans Unicode"/>
              </a:rPr>
              <a:t> </a:t>
            </a:r>
            <a:r>
              <a:rPr sz="1200" spc="-25" dirty="0">
                <a:latin typeface="Lucida Sans Unicode"/>
                <a:cs typeface="Lucida Sans Unicode"/>
              </a:rPr>
              <a:t>i</a:t>
            </a:r>
            <a:r>
              <a:rPr sz="1200" spc="85" dirty="0">
                <a:latin typeface="Lucida Sans Unicode"/>
                <a:cs typeface="Lucida Sans Unicode"/>
              </a:rPr>
              <a:t>m</a:t>
            </a:r>
            <a:r>
              <a:rPr sz="1200" spc="70" dirty="0">
                <a:latin typeface="Lucida Sans Unicode"/>
                <a:cs typeface="Lucida Sans Unicode"/>
              </a:rPr>
              <a:t>p</a:t>
            </a:r>
            <a:r>
              <a:rPr sz="1200" spc="75" dirty="0">
                <a:latin typeface="Lucida Sans Unicode"/>
                <a:cs typeface="Lucida Sans Unicode"/>
              </a:rPr>
              <a:t>a</a:t>
            </a:r>
            <a:r>
              <a:rPr sz="1200" spc="140" dirty="0">
                <a:latin typeface="Lucida Sans Unicode"/>
                <a:cs typeface="Lucida Sans Unicode"/>
              </a:rPr>
              <a:t>c</a:t>
            </a:r>
            <a:r>
              <a:rPr sz="1200" spc="80" dirty="0">
                <a:latin typeface="Lucida Sans Unicode"/>
                <a:cs typeface="Lucida Sans Unicode"/>
              </a:rPr>
              <a:t>t</a:t>
            </a:r>
            <a:r>
              <a:rPr sz="1200" spc="-85" dirty="0">
                <a:latin typeface="Lucida Sans Unicode"/>
                <a:cs typeface="Lucida Sans Unicode"/>
              </a:rPr>
              <a:t> </a:t>
            </a:r>
            <a:r>
              <a:rPr sz="1200" spc="75" dirty="0">
                <a:latin typeface="Lucida Sans Unicode"/>
                <a:cs typeface="Lucida Sans Unicode"/>
              </a:rPr>
              <a:t>a</a:t>
            </a:r>
            <a:r>
              <a:rPr sz="1200" spc="40" dirty="0">
                <a:latin typeface="Lucida Sans Unicode"/>
                <a:cs typeface="Lucida Sans Unicode"/>
              </a:rPr>
              <a:t>n</a:t>
            </a:r>
            <a:r>
              <a:rPr sz="1200" spc="75" dirty="0">
                <a:latin typeface="Lucida Sans Unicode"/>
                <a:cs typeface="Lucida Sans Unicode"/>
              </a:rPr>
              <a:t>a</a:t>
            </a:r>
            <a:r>
              <a:rPr sz="1200" spc="-25" dirty="0">
                <a:latin typeface="Lucida Sans Unicode"/>
                <a:cs typeface="Lucida Sans Unicode"/>
              </a:rPr>
              <a:t>l</a:t>
            </a:r>
            <a:r>
              <a:rPr sz="1200" spc="50" dirty="0">
                <a:latin typeface="Lucida Sans Unicode"/>
                <a:cs typeface="Lucida Sans Unicode"/>
              </a:rPr>
              <a:t>y</a:t>
            </a:r>
            <a:r>
              <a:rPr sz="1200" spc="40" dirty="0">
                <a:latin typeface="Lucida Sans Unicode"/>
                <a:cs typeface="Lucida Sans Unicode"/>
              </a:rPr>
              <a:t>s</a:t>
            </a:r>
            <a:r>
              <a:rPr sz="1200" spc="-25" dirty="0">
                <a:latin typeface="Lucida Sans Unicode"/>
                <a:cs typeface="Lucida Sans Unicode"/>
              </a:rPr>
              <a:t>i</a:t>
            </a:r>
            <a:r>
              <a:rPr sz="1200" spc="30" dirty="0">
                <a:latin typeface="Lucida Sans Unicode"/>
                <a:cs typeface="Lucida Sans Unicode"/>
              </a:rPr>
              <a:t>s  </a:t>
            </a:r>
            <a:r>
              <a:rPr sz="1200" spc="55" dirty="0">
                <a:latin typeface="Lucida Sans Unicode"/>
                <a:cs typeface="Lucida Sans Unicode"/>
              </a:rPr>
              <a:t>both</a:t>
            </a:r>
            <a:r>
              <a:rPr sz="1200" spc="-90" dirty="0">
                <a:latin typeface="Lucida Sans Unicode"/>
                <a:cs typeface="Lucida Sans Unicode"/>
              </a:rPr>
              <a:t> </a:t>
            </a:r>
            <a:r>
              <a:rPr sz="1200" spc="10" dirty="0">
                <a:latin typeface="Lucida Sans Unicode"/>
                <a:cs typeface="Lucida Sans Unicode"/>
              </a:rPr>
              <a:t>pre-</a:t>
            </a:r>
            <a:r>
              <a:rPr sz="1200" spc="-90" dirty="0">
                <a:latin typeface="Lucida Sans Unicode"/>
                <a:cs typeface="Lucida Sans Unicode"/>
              </a:rPr>
              <a:t> </a:t>
            </a:r>
            <a:r>
              <a:rPr sz="1200" spc="60" dirty="0">
                <a:latin typeface="Lucida Sans Unicode"/>
                <a:cs typeface="Lucida Sans Unicode"/>
              </a:rPr>
              <a:t>and</a:t>
            </a:r>
            <a:r>
              <a:rPr sz="1200" spc="-85" dirty="0">
                <a:latin typeface="Lucida Sans Unicode"/>
                <a:cs typeface="Lucida Sans Unicode"/>
              </a:rPr>
              <a:t> </a:t>
            </a:r>
            <a:r>
              <a:rPr sz="1200" spc="30" dirty="0">
                <a:latin typeface="Lucida Sans Unicode"/>
                <a:cs typeface="Lucida Sans Unicode"/>
              </a:rPr>
              <a:t>post-project.</a:t>
            </a:r>
            <a:endParaRPr sz="1200">
              <a:latin typeface="Lucida Sans Unicode"/>
              <a:cs typeface="Lucida Sans Unicode"/>
            </a:endParaRPr>
          </a:p>
        </p:txBody>
      </p:sp>
      <p:sp>
        <p:nvSpPr>
          <p:cNvPr id="161" name="object 161"/>
          <p:cNvSpPr txBox="1">
            <a:spLocks noGrp="1"/>
          </p:cNvSpPr>
          <p:nvPr>
            <p:ph type="title"/>
          </p:nvPr>
        </p:nvSpPr>
        <p:spPr>
          <a:xfrm>
            <a:off x="2506988" y="132520"/>
            <a:ext cx="13671550" cy="817880"/>
          </a:xfrm>
          <a:prstGeom prst="rect">
            <a:avLst/>
          </a:prstGeom>
        </p:spPr>
        <p:txBody>
          <a:bodyPr vert="horz" wrap="square" lIns="0" tIns="12700" rIns="0" bIns="0" rtlCol="0">
            <a:spAutoFit/>
          </a:bodyPr>
          <a:lstStyle/>
          <a:p>
            <a:pPr marL="12700">
              <a:lnSpc>
                <a:spcPct val="100000"/>
              </a:lnSpc>
              <a:spcBef>
                <a:spcPts val="100"/>
              </a:spcBef>
            </a:pPr>
            <a:r>
              <a:rPr spc="10" dirty="0"/>
              <a:t>CORPORATE</a:t>
            </a:r>
            <a:r>
              <a:rPr spc="-265" dirty="0"/>
              <a:t> </a:t>
            </a:r>
            <a:r>
              <a:rPr spc="-110" dirty="0"/>
              <a:t>SOCIAL</a:t>
            </a:r>
            <a:r>
              <a:rPr spc="-260" dirty="0"/>
              <a:t> </a:t>
            </a:r>
            <a:r>
              <a:rPr spc="-265" dirty="0"/>
              <a:t>RESPONSIBILITY</a:t>
            </a:r>
          </a:p>
        </p:txBody>
      </p:sp>
    </p:spTree>
  </p:cSld>
  <p:clrMapOvr>
    <a:masterClrMapping/>
  </p:clrMapOvr>
  <mc:AlternateContent xmlns:mc="http://schemas.openxmlformats.org/markup-compatibility/2006" xmlns:p14="http://schemas.microsoft.com/office/powerpoint/2010/main">
    <mc:Choice Requires="p14">
      <p:transition spd="slow" p14:dur="2000" advTm="415876"/>
    </mc:Choice>
    <mc:Fallback xmlns="">
      <p:transition spd="slow" advTm="415876"/>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16000" y="977996"/>
            <a:ext cx="5528310" cy="1387475"/>
          </a:xfrm>
          <a:prstGeom prst="rect">
            <a:avLst/>
          </a:prstGeom>
        </p:spPr>
        <p:txBody>
          <a:bodyPr vert="horz" wrap="square" lIns="0" tIns="33655" rIns="0" bIns="0" rtlCol="0">
            <a:spAutoFit/>
          </a:bodyPr>
          <a:lstStyle/>
          <a:p>
            <a:pPr marL="12700" marR="5080">
              <a:lnSpc>
                <a:spcPts val="5330"/>
              </a:lnSpc>
              <a:spcBef>
                <a:spcPts val="265"/>
              </a:spcBef>
            </a:pPr>
            <a:r>
              <a:rPr sz="4500" spc="-285" dirty="0">
                <a:solidFill>
                  <a:srgbClr val="FFFFFF"/>
                </a:solidFill>
                <a:latin typeface="Arial"/>
                <a:cs typeface="Arial"/>
              </a:rPr>
              <a:t>R</a:t>
            </a:r>
            <a:r>
              <a:rPr sz="4500" spc="110" dirty="0">
                <a:solidFill>
                  <a:srgbClr val="FFFFFF"/>
                </a:solidFill>
                <a:latin typeface="Arial"/>
                <a:cs typeface="Arial"/>
              </a:rPr>
              <a:t>I</a:t>
            </a:r>
            <a:r>
              <a:rPr sz="4500" spc="-200" dirty="0">
                <a:solidFill>
                  <a:srgbClr val="FFFFFF"/>
                </a:solidFill>
                <a:latin typeface="Arial"/>
                <a:cs typeface="Arial"/>
              </a:rPr>
              <a:t>S</a:t>
            </a:r>
            <a:r>
              <a:rPr sz="4500" spc="-114" dirty="0">
                <a:solidFill>
                  <a:srgbClr val="FFFFFF"/>
                </a:solidFill>
                <a:latin typeface="Arial"/>
                <a:cs typeface="Arial"/>
              </a:rPr>
              <a:t>K</a:t>
            </a:r>
            <a:r>
              <a:rPr sz="4500" spc="-225" dirty="0">
                <a:solidFill>
                  <a:srgbClr val="FFFFFF"/>
                </a:solidFill>
                <a:latin typeface="Arial"/>
                <a:cs typeface="Arial"/>
              </a:rPr>
              <a:t> </a:t>
            </a:r>
            <a:r>
              <a:rPr sz="4500" spc="340" dirty="0">
                <a:solidFill>
                  <a:srgbClr val="FFFFFF"/>
                </a:solidFill>
                <a:latin typeface="Arial"/>
                <a:cs typeface="Arial"/>
              </a:rPr>
              <a:t>&amp;</a:t>
            </a:r>
            <a:r>
              <a:rPr sz="4500" spc="-225" dirty="0">
                <a:solidFill>
                  <a:srgbClr val="FFFFFF"/>
                </a:solidFill>
                <a:latin typeface="Arial"/>
                <a:cs typeface="Arial"/>
              </a:rPr>
              <a:t> </a:t>
            </a:r>
            <a:r>
              <a:rPr sz="4500" spc="415" dirty="0">
                <a:solidFill>
                  <a:srgbClr val="FFFFFF"/>
                </a:solidFill>
                <a:latin typeface="Arial"/>
                <a:cs typeface="Arial"/>
              </a:rPr>
              <a:t>M</a:t>
            </a:r>
            <a:r>
              <a:rPr sz="4500" spc="110" dirty="0">
                <a:solidFill>
                  <a:srgbClr val="FFFFFF"/>
                </a:solidFill>
                <a:latin typeface="Arial"/>
                <a:cs typeface="Arial"/>
              </a:rPr>
              <a:t>I</a:t>
            </a:r>
            <a:r>
              <a:rPr sz="4500" spc="-55" dirty="0">
                <a:solidFill>
                  <a:srgbClr val="FFFFFF"/>
                </a:solidFill>
                <a:latin typeface="Arial"/>
                <a:cs typeface="Arial"/>
              </a:rPr>
              <a:t>T</a:t>
            </a:r>
            <a:r>
              <a:rPr sz="4500" spc="110" dirty="0">
                <a:solidFill>
                  <a:srgbClr val="FFFFFF"/>
                </a:solidFill>
                <a:latin typeface="Arial"/>
                <a:cs typeface="Arial"/>
              </a:rPr>
              <a:t>I</a:t>
            </a:r>
            <a:r>
              <a:rPr sz="4500" spc="-40" dirty="0">
                <a:solidFill>
                  <a:srgbClr val="FFFFFF"/>
                </a:solidFill>
                <a:latin typeface="Arial"/>
                <a:cs typeface="Arial"/>
              </a:rPr>
              <a:t>G</a:t>
            </a:r>
            <a:r>
              <a:rPr sz="4500" spc="100" dirty="0">
                <a:solidFill>
                  <a:srgbClr val="FFFFFF"/>
                </a:solidFill>
                <a:latin typeface="Arial"/>
                <a:cs typeface="Arial"/>
              </a:rPr>
              <a:t>A</a:t>
            </a:r>
            <a:r>
              <a:rPr sz="4500" spc="-55" dirty="0">
                <a:solidFill>
                  <a:srgbClr val="FFFFFF"/>
                </a:solidFill>
                <a:latin typeface="Arial"/>
                <a:cs typeface="Arial"/>
              </a:rPr>
              <a:t>T</a:t>
            </a:r>
            <a:r>
              <a:rPr sz="4500" spc="110" dirty="0">
                <a:solidFill>
                  <a:srgbClr val="FFFFFF"/>
                </a:solidFill>
                <a:latin typeface="Arial"/>
                <a:cs typeface="Arial"/>
              </a:rPr>
              <a:t>I</a:t>
            </a:r>
            <a:r>
              <a:rPr sz="4500" spc="70" dirty="0">
                <a:solidFill>
                  <a:srgbClr val="FFFFFF"/>
                </a:solidFill>
                <a:latin typeface="Arial"/>
                <a:cs typeface="Arial"/>
              </a:rPr>
              <a:t>O</a:t>
            </a:r>
            <a:r>
              <a:rPr sz="4500" spc="75" dirty="0">
                <a:solidFill>
                  <a:srgbClr val="FFFFFF"/>
                </a:solidFill>
                <a:latin typeface="Arial"/>
                <a:cs typeface="Arial"/>
              </a:rPr>
              <a:t>N  </a:t>
            </a:r>
            <a:r>
              <a:rPr sz="4500" spc="-130" dirty="0">
                <a:solidFill>
                  <a:srgbClr val="FFFFFF"/>
                </a:solidFill>
                <a:latin typeface="Arial"/>
                <a:cs typeface="Arial"/>
              </a:rPr>
              <a:t>STRATEGY</a:t>
            </a:r>
            <a:endParaRPr sz="4500">
              <a:latin typeface="Arial"/>
              <a:cs typeface="Arial"/>
            </a:endParaRPr>
          </a:p>
        </p:txBody>
      </p:sp>
      <p:pic>
        <p:nvPicPr>
          <p:cNvPr id="3" name="object 3"/>
          <p:cNvPicPr/>
          <p:nvPr/>
        </p:nvPicPr>
        <p:blipFill>
          <a:blip r:embed="rId3" cstate="print"/>
          <a:stretch>
            <a:fillRect/>
          </a:stretch>
        </p:blipFill>
        <p:spPr>
          <a:xfrm>
            <a:off x="1247774" y="2984587"/>
            <a:ext cx="95250" cy="95249"/>
          </a:xfrm>
          <a:prstGeom prst="rect">
            <a:avLst/>
          </a:prstGeom>
        </p:spPr>
      </p:pic>
      <p:sp>
        <p:nvSpPr>
          <p:cNvPr id="4" name="object 4"/>
          <p:cNvSpPr txBox="1">
            <a:spLocks noGrp="1"/>
          </p:cNvSpPr>
          <p:nvPr>
            <p:ph sz="half" idx="2"/>
          </p:nvPr>
        </p:nvSpPr>
        <p:spPr>
          <a:prstGeom prst="rect">
            <a:avLst/>
          </a:prstGeom>
        </p:spPr>
        <p:txBody>
          <a:bodyPr vert="horz" wrap="square" lIns="0" tIns="24765" rIns="0" bIns="0" rtlCol="0">
            <a:spAutoFit/>
          </a:bodyPr>
          <a:lstStyle/>
          <a:p>
            <a:pPr marL="12700" marR="24765">
              <a:lnSpc>
                <a:spcPts val="2630"/>
              </a:lnSpc>
              <a:spcBef>
                <a:spcPts val="195"/>
              </a:spcBef>
            </a:pPr>
            <a:r>
              <a:rPr spc="-10" dirty="0"/>
              <a:t>The</a:t>
            </a:r>
            <a:r>
              <a:rPr spc="-114" dirty="0"/>
              <a:t> </a:t>
            </a:r>
            <a:r>
              <a:rPr spc="15" dirty="0"/>
              <a:t>introduction</a:t>
            </a:r>
            <a:r>
              <a:rPr spc="-110" dirty="0"/>
              <a:t> </a:t>
            </a:r>
            <a:r>
              <a:rPr spc="-20" dirty="0"/>
              <a:t>of</a:t>
            </a:r>
            <a:r>
              <a:rPr spc="-114" dirty="0"/>
              <a:t> </a:t>
            </a:r>
            <a:r>
              <a:rPr spc="-15" dirty="0"/>
              <a:t>this</a:t>
            </a:r>
            <a:r>
              <a:rPr spc="-110" dirty="0"/>
              <a:t> </a:t>
            </a:r>
            <a:r>
              <a:rPr spc="90" dirty="0"/>
              <a:t>new</a:t>
            </a:r>
            <a:r>
              <a:rPr spc="-114" dirty="0"/>
              <a:t> </a:t>
            </a:r>
            <a:r>
              <a:rPr spc="50" dirty="0"/>
              <a:t>product</a:t>
            </a:r>
            <a:r>
              <a:rPr spc="-110" dirty="0"/>
              <a:t> </a:t>
            </a:r>
            <a:r>
              <a:rPr spc="-50" dirty="0"/>
              <a:t>will </a:t>
            </a:r>
            <a:r>
              <a:rPr spc="-680" dirty="0"/>
              <a:t> </a:t>
            </a:r>
            <a:r>
              <a:rPr spc="-5" dirty="0"/>
              <a:t>result</a:t>
            </a:r>
            <a:r>
              <a:rPr spc="-110" dirty="0"/>
              <a:t> </a:t>
            </a:r>
            <a:r>
              <a:rPr spc="-30" dirty="0"/>
              <a:t>in</a:t>
            </a:r>
            <a:r>
              <a:rPr spc="-110" dirty="0"/>
              <a:t> </a:t>
            </a:r>
            <a:r>
              <a:rPr spc="155" dirty="0"/>
              <a:t>an</a:t>
            </a:r>
            <a:r>
              <a:rPr spc="-110" dirty="0"/>
              <a:t> </a:t>
            </a:r>
            <a:r>
              <a:rPr spc="75" dirty="0"/>
              <a:t>increase</a:t>
            </a:r>
            <a:r>
              <a:rPr spc="-110" dirty="0"/>
              <a:t> </a:t>
            </a:r>
            <a:r>
              <a:rPr spc="-30" dirty="0"/>
              <a:t>in</a:t>
            </a:r>
            <a:r>
              <a:rPr spc="-110" dirty="0"/>
              <a:t> </a:t>
            </a:r>
            <a:r>
              <a:rPr spc="-25" dirty="0"/>
              <a:t>work</a:t>
            </a:r>
            <a:r>
              <a:rPr spc="-105" dirty="0"/>
              <a:t> </a:t>
            </a:r>
            <a:r>
              <a:rPr spc="-40" dirty="0"/>
              <a:t>for</a:t>
            </a:r>
            <a:r>
              <a:rPr spc="-110" dirty="0"/>
              <a:t> </a:t>
            </a:r>
            <a:r>
              <a:rPr spc="45" dirty="0"/>
              <a:t>the</a:t>
            </a:r>
            <a:r>
              <a:rPr spc="-110" dirty="0"/>
              <a:t> </a:t>
            </a:r>
            <a:r>
              <a:rPr spc="-25" dirty="0"/>
              <a:t>staff. </a:t>
            </a:r>
            <a:r>
              <a:rPr spc="-680" dirty="0"/>
              <a:t> </a:t>
            </a:r>
            <a:r>
              <a:rPr spc="135" dirty="0"/>
              <a:t>and </a:t>
            </a:r>
            <a:r>
              <a:rPr spc="-5" dirty="0"/>
              <a:t>workers </a:t>
            </a:r>
            <a:r>
              <a:rPr spc="185" dirty="0"/>
              <a:t>may </a:t>
            </a:r>
            <a:r>
              <a:rPr spc="114" dirty="0"/>
              <a:t>be </a:t>
            </a:r>
            <a:r>
              <a:rPr spc="65" dirty="0"/>
              <a:t>observed </a:t>
            </a:r>
            <a:r>
              <a:rPr spc="20" dirty="0"/>
              <a:t>using </a:t>
            </a:r>
            <a:r>
              <a:rPr spc="25" dirty="0"/>
              <a:t> </a:t>
            </a:r>
            <a:r>
              <a:rPr dirty="0"/>
              <a:t>shortcuts. </a:t>
            </a:r>
            <a:r>
              <a:rPr spc="114" dirty="0"/>
              <a:t>When </a:t>
            </a:r>
            <a:r>
              <a:rPr spc="45" dirty="0"/>
              <a:t>the </a:t>
            </a:r>
            <a:r>
              <a:rPr spc="10" dirty="0"/>
              <a:t>job </a:t>
            </a:r>
            <a:r>
              <a:rPr spc="-35" dirty="0"/>
              <a:t>is </a:t>
            </a:r>
            <a:r>
              <a:rPr spc="65" dirty="0"/>
              <a:t>moving </a:t>
            </a:r>
            <a:r>
              <a:rPr spc="35" dirty="0"/>
              <a:t>so </a:t>
            </a:r>
            <a:r>
              <a:rPr spc="40" dirty="0"/>
              <a:t> </a:t>
            </a:r>
            <a:r>
              <a:rPr spc="10" dirty="0"/>
              <a:t>quickly </a:t>
            </a:r>
            <a:r>
              <a:rPr spc="135" dirty="0"/>
              <a:t>and </a:t>
            </a:r>
            <a:r>
              <a:rPr spc="85" dirty="0"/>
              <a:t>employees </a:t>
            </a:r>
            <a:r>
              <a:rPr spc="105" dirty="0"/>
              <a:t>are </a:t>
            </a:r>
            <a:r>
              <a:rPr spc="45" dirty="0"/>
              <a:t>under </a:t>
            </a:r>
            <a:r>
              <a:rPr spc="50" dirty="0"/>
              <a:t> </a:t>
            </a:r>
            <a:r>
              <a:rPr spc="95" dirty="0"/>
              <a:t>p</a:t>
            </a:r>
            <a:r>
              <a:rPr spc="-85" dirty="0"/>
              <a:t>r</a:t>
            </a:r>
            <a:r>
              <a:rPr spc="130" dirty="0"/>
              <a:t>e</a:t>
            </a:r>
            <a:r>
              <a:rPr spc="20" dirty="0"/>
              <a:t>ss</a:t>
            </a:r>
            <a:r>
              <a:rPr spc="35" dirty="0"/>
              <a:t>u</a:t>
            </a:r>
            <a:r>
              <a:rPr spc="-85" dirty="0"/>
              <a:t>r</a:t>
            </a:r>
            <a:r>
              <a:rPr spc="130" dirty="0"/>
              <a:t>e</a:t>
            </a:r>
            <a:r>
              <a:rPr spc="-265" dirty="0"/>
              <a:t>,</a:t>
            </a:r>
            <a:r>
              <a:rPr spc="-110" dirty="0"/>
              <a:t> </a:t>
            </a:r>
            <a:r>
              <a:rPr spc="-95" dirty="0"/>
              <a:t>i</a:t>
            </a:r>
            <a:r>
              <a:rPr spc="-30" dirty="0"/>
              <a:t>t</a:t>
            </a:r>
            <a:r>
              <a:rPr spc="-155" dirty="0"/>
              <a:t>'</a:t>
            </a:r>
            <a:r>
              <a:rPr spc="25" dirty="0"/>
              <a:t>s</a:t>
            </a:r>
            <a:r>
              <a:rPr spc="-110" dirty="0"/>
              <a:t> </a:t>
            </a:r>
            <a:r>
              <a:rPr spc="-95" dirty="0"/>
              <a:t>i</a:t>
            </a:r>
            <a:r>
              <a:rPr spc="204" dirty="0"/>
              <a:t>m</a:t>
            </a:r>
            <a:r>
              <a:rPr spc="95" dirty="0"/>
              <a:t>p</a:t>
            </a:r>
            <a:r>
              <a:rPr spc="50" dirty="0"/>
              <a:t>o</a:t>
            </a:r>
            <a:r>
              <a:rPr spc="20" dirty="0"/>
              <a:t>ss</a:t>
            </a:r>
            <a:r>
              <a:rPr spc="-95" dirty="0"/>
              <a:t>i</a:t>
            </a:r>
            <a:r>
              <a:rPr spc="95" dirty="0"/>
              <a:t>b</a:t>
            </a:r>
            <a:r>
              <a:rPr spc="-95" dirty="0"/>
              <a:t>l</a:t>
            </a:r>
            <a:r>
              <a:rPr spc="135" dirty="0"/>
              <a:t>e</a:t>
            </a:r>
            <a:r>
              <a:rPr spc="-110" dirty="0"/>
              <a:t> </a:t>
            </a:r>
            <a:r>
              <a:rPr spc="-30" dirty="0"/>
              <a:t>t</a:t>
            </a:r>
            <a:r>
              <a:rPr spc="55" dirty="0"/>
              <a:t>o</a:t>
            </a:r>
            <a:r>
              <a:rPr spc="-110" dirty="0"/>
              <a:t> </a:t>
            </a:r>
            <a:r>
              <a:rPr spc="-90" dirty="0"/>
              <a:t>f</a:t>
            </a:r>
            <a:r>
              <a:rPr spc="50" dirty="0"/>
              <a:t>o</a:t>
            </a:r>
            <a:r>
              <a:rPr spc="-95" dirty="0"/>
              <a:t>ll</a:t>
            </a:r>
            <a:r>
              <a:rPr spc="50" dirty="0"/>
              <a:t>o</a:t>
            </a:r>
            <a:r>
              <a:rPr spc="105" dirty="0"/>
              <a:t>w</a:t>
            </a:r>
            <a:r>
              <a:rPr spc="-110" dirty="0"/>
              <a:t> </a:t>
            </a:r>
            <a:r>
              <a:rPr spc="-85" dirty="0"/>
              <a:t>r</a:t>
            </a:r>
            <a:r>
              <a:rPr spc="35" dirty="0"/>
              <a:t>u</a:t>
            </a:r>
            <a:r>
              <a:rPr spc="-95" dirty="0"/>
              <a:t>l</a:t>
            </a:r>
            <a:r>
              <a:rPr spc="130" dirty="0"/>
              <a:t>e</a:t>
            </a:r>
            <a:r>
              <a:rPr spc="20" dirty="0"/>
              <a:t>s  </a:t>
            </a:r>
            <a:r>
              <a:rPr spc="145" dirty="0"/>
              <a:t>as</a:t>
            </a:r>
            <a:r>
              <a:rPr spc="-120" dirty="0"/>
              <a:t> </a:t>
            </a:r>
            <a:r>
              <a:rPr spc="270" dirty="0"/>
              <a:t>a</a:t>
            </a:r>
            <a:r>
              <a:rPr spc="-120" dirty="0"/>
              <a:t> </a:t>
            </a:r>
            <a:r>
              <a:rPr spc="-40" dirty="0"/>
              <a:t>result,</a:t>
            </a:r>
            <a:r>
              <a:rPr spc="-120" dirty="0"/>
              <a:t> </a:t>
            </a:r>
            <a:r>
              <a:rPr spc="25" dirty="0"/>
              <a:t>individuals</a:t>
            </a:r>
            <a:r>
              <a:rPr spc="-114" dirty="0"/>
              <a:t> </a:t>
            </a:r>
            <a:r>
              <a:rPr spc="95" dirty="0"/>
              <a:t>adopt</a:t>
            </a:r>
            <a:r>
              <a:rPr spc="-120" dirty="0"/>
              <a:t> </a:t>
            </a:r>
            <a:r>
              <a:rPr spc="65" dirty="0"/>
              <a:t>safety</a:t>
            </a:r>
            <a:r>
              <a:rPr spc="-120" dirty="0"/>
              <a:t> </a:t>
            </a:r>
            <a:r>
              <a:rPr spc="135" dirty="0"/>
              <a:t>and </a:t>
            </a:r>
            <a:r>
              <a:rPr spc="-680" dirty="0"/>
              <a:t> </a:t>
            </a:r>
            <a:r>
              <a:rPr spc="65" dirty="0"/>
              <a:t>ergonomic</a:t>
            </a:r>
            <a:r>
              <a:rPr spc="-114" dirty="0"/>
              <a:t> </a:t>
            </a:r>
            <a:r>
              <a:rPr spc="25" dirty="0"/>
              <a:t>shortcuts</a:t>
            </a:r>
            <a:r>
              <a:rPr spc="-110" dirty="0"/>
              <a:t> </a:t>
            </a:r>
            <a:r>
              <a:rPr spc="20" dirty="0"/>
              <a:t>out</a:t>
            </a:r>
            <a:r>
              <a:rPr spc="-110" dirty="0"/>
              <a:t> </a:t>
            </a:r>
            <a:r>
              <a:rPr spc="-20" dirty="0"/>
              <a:t>of</a:t>
            </a:r>
            <a:r>
              <a:rPr spc="-110" dirty="0"/>
              <a:t> </a:t>
            </a:r>
            <a:r>
              <a:rPr spc="25" dirty="0"/>
              <a:t>necessity.</a:t>
            </a:r>
          </a:p>
          <a:p>
            <a:pPr marL="12700">
              <a:lnSpc>
                <a:spcPts val="2495"/>
              </a:lnSpc>
            </a:pPr>
            <a:r>
              <a:rPr spc="95" dirty="0"/>
              <a:t>Such</a:t>
            </a:r>
            <a:r>
              <a:rPr spc="-114" dirty="0"/>
              <a:t> </a:t>
            </a:r>
            <a:r>
              <a:rPr spc="25" dirty="0"/>
              <a:t>shortcuts</a:t>
            </a:r>
            <a:r>
              <a:rPr spc="-114" dirty="0"/>
              <a:t> </a:t>
            </a:r>
            <a:r>
              <a:rPr spc="100" dirty="0"/>
              <a:t>lead</a:t>
            </a:r>
            <a:r>
              <a:rPr spc="-114" dirty="0"/>
              <a:t> </a:t>
            </a:r>
            <a:r>
              <a:rPr spc="10" dirty="0"/>
              <a:t>to</a:t>
            </a:r>
            <a:r>
              <a:rPr spc="-114" dirty="0"/>
              <a:t> </a:t>
            </a:r>
            <a:r>
              <a:rPr spc="270" dirty="0"/>
              <a:t>a</a:t>
            </a:r>
            <a:r>
              <a:rPr spc="-110" dirty="0"/>
              <a:t> </a:t>
            </a:r>
            <a:r>
              <a:rPr spc="30" dirty="0"/>
              <a:t>"greater</a:t>
            </a:r>
          </a:p>
          <a:p>
            <a:pPr marL="12700" marR="5080">
              <a:lnSpc>
                <a:spcPts val="2620"/>
              </a:lnSpc>
              <a:spcBef>
                <a:spcPts val="95"/>
              </a:spcBef>
            </a:pPr>
            <a:r>
              <a:rPr spc="100" dirty="0"/>
              <a:t>chance" </a:t>
            </a:r>
            <a:r>
              <a:rPr spc="-20" dirty="0"/>
              <a:t>of </a:t>
            </a:r>
            <a:r>
              <a:rPr spc="105" dirty="0"/>
              <a:t>harm </a:t>
            </a:r>
            <a:r>
              <a:rPr spc="60" dirty="0"/>
              <a:t>since </a:t>
            </a:r>
            <a:r>
              <a:rPr spc="45" dirty="0"/>
              <a:t>the </a:t>
            </a:r>
            <a:r>
              <a:rPr spc="15" dirty="0"/>
              <a:t>pickers </a:t>
            </a:r>
            <a:r>
              <a:rPr spc="45" dirty="0"/>
              <a:t>on </a:t>
            </a:r>
            <a:r>
              <a:rPr spc="50" dirty="0"/>
              <a:t> </a:t>
            </a:r>
            <a:r>
              <a:rPr spc="45" dirty="0"/>
              <a:t>the receiving </a:t>
            </a:r>
            <a:r>
              <a:rPr spc="90" dirty="0"/>
              <a:t>end </a:t>
            </a:r>
            <a:r>
              <a:rPr spc="105" dirty="0"/>
              <a:t>are </a:t>
            </a:r>
            <a:r>
              <a:rPr spc="75" dirty="0"/>
              <a:t>occasionally </a:t>
            </a:r>
            <a:r>
              <a:rPr spc="80" dirty="0"/>
              <a:t> </a:t>
            </a:r>
            <a:r>
              <a:rPr spc="30" dirty="0"/>
              <a:t>required </a:t>
            </a:r>
            <a:r>
              <a:rPr spc="10" dirty="0"/>
              <a:t>to </a:t>
            </a:r>
            <a:r>
              <a:rPr spc="75" dirty="0"/>
              <a:t>carry </a:t>
            </a:r>
            <a:r>
              <a:rPr spc="50" dirty="0"/>
              <a:t>heavier-than- </a:t>
            </a:r>
            <a:r>
              <a:rPr spc="55" dirty="0"/>
              <a:t> </a:t>
            </a:r>
            <a:r>
              <a:rPr spc="65" dirty="0"/>
              <a:t>designed </a:t>
            </a:r>
            <a:r>
              <a:rPr spc="-25" dirty="0"/>
              <a:t>go. </a:t>
            </a:r>
            <a:r>
              <a:rPr spc="60" dirty="0"/>
              <a:t>One </a:t>
            </a:r>
            <a:r>
              <a:rPr spc="-20" dirty="0"/>
              <a:t>of </a:t>
            </a:r>
            <a:r>
              <a:rPr spc="45" dirty="0"/>
              <a:t>the </a:t>
            </a:r>
            <a:r>
              <a:rPr spc="10" dirty="0"/>
              <a:t>initiatives </a:t>
            </a:r>
            <a:r>
              <a:rPr spc="60" dirty="0"/>
              <a:t>that </a:t>
            </a:r>
            <a:r>
              <a:rPr spc="65" dirty="0"/>
              <a:t> </a:t>
            </a:r>
            <a:r>
              <a:rPr spc="-50" dirty="0"/>
              <a:t>will </a:t>
            </a:r>
            <a:r>
              <a:rPr spc="114" dirty="0"/>
              <a:t>be </a:t>
            </a:r>
            <a:r>
              <a:rPr spc="75" dirty="0"/>
              <a:t>implemented </a:t>
            </a:r>
            <a:r>
              <a:rPr spc="45" dirty="0"/>
              <a:t>include </a:t>
            </a:r>
            <a:r>
              <a:rPr spc="80" dirty="0"/>
              <a:t>teaching </a:t>
            </a:r>
            <a:r>
              <a:rPr spc="85" dirty="0"/>
              <a:t> </a:t>
            </a:r>
            <a:r>
              <a:rPr spc="45" dirty="0"/>
              <a:t>the </a:t>
            </a:r>
            <a:r>
              <a:rPr spc="15" dirty="0"/>
              <a:t>staff </a:t>
            </a:r>
            <a:r>
              <a:rPr spc="45" dirty="0"/>
              <a:t>on </a:t>
            </a:r>
            <a:r>
              <a:rPr spc="35" dirty="0"/>
              <a:t>potential </a:t>
            </a:r>
            <a:r>
              <a:rPr spc="-25" dirty="0"/>
              <a:t>injuries </a:t>
            </a:r>
            <a:r>
              <a:rPr spc="60" dirty="0"/>
              <a:t>that </a:t>
            </a:r>
            <a:r>
              <a:rPr spc="185" dirty="0"/>
              <a:t>may </a:t>
            </a:r>
            <a:r>
              <a:rPr spc="190" dirty="0"/>
              <a:t> </a:t>
            </a:r>
            <a:r>
              <a:rPr spc="110" dirty="0"/>
              <a:t>happen </a:t>
            </a:r>
            <a:r>
              <a:rPr spc="135" dirty="0"/>
              <a:t>and </a:t>
            </a:r>
            <a:r>
              <a:rPr spc="65" dirty="0"/>
              <a:t>how </a:t>
            </a:r>
            <a:r>
              <a:rPr spc="10" dirty="0"/>
              <a:t>to </a:t>
            </a:r>
            <a:r>
              <a:rPr spc="80" dirty="0"/>
              <a:t>handle </a:t>
            </a:r>
            <a:r>
              <a:rPr spc="45" dirty="0"/>
              <a:t>the </a:t>
            </a:r>
            <a:r>
              <a:rPr spc="50" dirty="0"/>
              <a:t> </a:t>
            </a:r>
            <a:r>
              <a:rPr spc="-10" dirty="0"/>
              <a:t>situation, </a:t>
            </a:r>
            <a:r>
              <a:rPr spc="145" dirty="0"/>
              <a:t>as </a:t>
            </a:r>
            <a:r>
              <a:rPr spc="10" dirty="0"/>
              <a:t>well </a:t>
            </a:r>
            <a:r>
              <a:rPr spc="145" dirty="0"/>
              <a:t>as </a:t>
            </a:r>
            <a:r>
              <a:rPr spc="120" dirty="0"/>
              <a:t>ways </a:t>
            </a:r>
            <a:r>
              <a:rPr spc="10" dirty="0"/>
              <a:t>to </a:t>
            </a:r>
            <a:r>
              <a:rPr spc="55" dirty="0"/>
              <a:t>prevent </a:t>
            </a:r>
            <a:r>
              <a:rPr spc="60" dirty="0"/>
              <a:t> these</a:t>
            </a:r>
            <a:r>
              <a:rPr spc="-114" dirty="0"/>
              <a:t> </a:t>
            </a:r>
            <a:r>
              <a:rPr spc="-25" dirty="0"/>
              <a:t>injuries</a:t>
            </a:r>
            <a:r>
              <a:rPr spc="-110" dirty="0"/>
              <a:t> </a:t>
            </a:r>
            <a:r>
              <a:rPr spc="20" dirty="0"/>
              <a:t>from</a:t>
            </a:r>
            <a:r>
              <a:rPr spc="-110" dirty="0"/>
              <a:t> </a:t>
            </a:r>
            <a:r>
              <a:rPr spc="80" dirty="0"/>
              <a:t>happening</a:t>
            </a:r>
            <a:r>
              <a:rPr spc="-110" dirty="0"/>
              <a:t> </a:t>
            </a:r>
            <a:r>
              <a:rPr spc="-30" dirty="0"/>
              <a:t>in</a:t>
            </a:r>
            <a:r>
              <a:rPr spc="-110" dirty="0"/>
              <a:t> </a:t>
            </a:r>
            <a:r>
              <a:rPr spc="45" dirty="0"/>
              <a:t>the</a:t>
            </a:r>
            <a:r>
              <a:rPr spc="-110" dirty="0"/>
              <a:t> </a:t>
            </a:r>
            <a:r>
              <a:rPr spc="-55" dirty="0"/>
              <a:t>first </a:t>
            </a:r>
            <a:r>
              <a:rPr spc="-680" dirty="0"/>
              <a:t> </a:t>
            </a:r>
            <a:r>
              <a:rPr spc="60" dirty="0"/>
              <a:t>place.</a:t>
            </a:r>
          </a:p>
        </p:txBody>
      </p:sp>
      <p:pic>
        <p:nvPicPr>
          <p:cNvPr id="5" name="object 5"/>
          <p:cNvPicPr/>
          <p:nvPr/>
        </p:nvPicPr>
        <p:blipFill>
          <a:blip r:embed="rId4" cstate="print"/>
          <a:stretch>
            <a:fillRect/>
          </a:stretch>
        </p:blipFill>
        <p:spPr>
          <a:xfrm>
            <a:off x="8458657" y="2984587"/>
            <a:ext cx="95250" cy="95249"/>
          </a:xfrm>
          <a:prstGeom prst="rect">
            <a:avLst/>
          </a:prstGeom>
        </p:spPr>
      </p:pic>
      <p:sp>
        <p:nvSpPr>
          <p:cNvPr id="6" name="object 6"/>
          <p:cNvSpPr txBox="1"/>
          <p:nvPr/>
        </p:nvSpPr>
        <p:spPr>
          <a:xfrm>
            <a:off x="8701792" y="2835394"/>
            <a:ext cx="3876040" cy="6028055"/>
          </a:xfrm>
          <a:prstGeom prst="rect">
            <a:avLst/>
          </a:prstGeom>
        </p:spPr>
        <p:txBody>
          <a:bodyPr vert="horz" wrap="square" lIns="0" tIns="24765" rIns="0" bIns="0" rtlCol="0">
            <a:spAutoFit/>
          </a:bodyPr>
          <a:lstStyle/>
          <a:p>
            <a:pPr marL="12700" marR="125095">
              <a:lnSpc>
                <a:spcPts val="2630"/>
              </a:lnSpc>
              <a:spcBef>
                <a:spcPts val="195"/>
              </a:spcBef>
            </a:pPr>
            <a:r>
              <a:rPr sz="2200" spc="10" dirty="0">
                <a:latin typeface="Lucida Sans Unicode"/>
                <a:cs typeface="Lucida Sans Unicode"/>
              </a:rPr>
              <a:t>Although </a:t>
            </a:r>
            <a:r>
              <a:rPr sz="2200" spc="60" dirty="0">
                <a:latin typeface="Lucida Sans Unicode"/>
                <a:cs typeface="Lucida Sans Unicode"/>
              </a:rPr>
              <a:t>these </a:t>
            </a:r>
            <a:r>
              <a:rPr sz="2200" spc="85" dirty="0">
                <a:latin typeface="Lucida Sans Unicode"/>
                <a:cs typeface="Lucida Sans Unicode"/>
              </a:rPr>
              <a:t>upgrades </a:t>
            </a:r>
            <a:r>
              <a:rPr sz="2200" spc="90" dirty="0">
                <a:latin typeface="Lucida Sans Unicode"/>
                <a:cs typeface="Lucida Sans Unicode"/>
              </a:rPr>
              <a:t> </a:t>
            </a:r>
            <a:r>
              <a:rPr sz="2200" spc="-5" dirty="0">
                <a:latin typeface="Lucida Sans Unicode"/>
                <a:cs typeface="Lucida Sans Unicode"/>
              </a:rPr>
              <a:t>result </a:t>
            </a:r>
            <a:r>
              <a:rPr sz="2200" spc="-30" dirty="0">
                <a:latin typeface="Lucida Sans Unicode"/>
                <a:cs typeface="Lucida Sans Unicode"/>
              </a:rPr>
              <a:t>in </a:t>
            </a:r>
            <a:r>
              <a:rPr sz="2200" spc="60" dirty="0">
                <a:latin typeface="Lucida Sans Unicode"/>
                <a:cs typeface="Lucida Sans Unicode"/>
              </a:rPr>
              <a:t>greater </a:t>
            </a:r>
            <a:r>
              <a:rPr sz="2200" spc="65" dirty="0">
                <a:latin typeface="Lucida Sans Unicode"/>
                <a:cs typeface="Lucida Sans Unicode"/>
              </a:rPr>
              <a:t>customer </a:t>
            </a:r>
            <a:r>
              <a:rPr sz="2200" spc="-685" dirty="0">
                <a:latin typeface="Lucida Sans Unicode"/>
                <a:cs typeface="Lucida Sans Unicode"/>
              </a:rPr>
              <a:t> </a:t>
            </a:r>
            <a:r>
              <a:rPr sz="2200" spc="15" dirty="0">
                <a:latin typeface="Lucida Sans Unicode"/>
                <a:cs typeface="Lucida Sans Unicode"/>
              </a:rPr>
              <a:t>service, </a:t>
            </a:r>
            <a:r>
              <a:rPr sz="2200" spc="155" dirty="0">
                <a:latin typeface="Lucida Sans Unicode"/>
                <a:cs typeface="Lucida Sans Unicode"/>
              </a:rPr>
              <a:t>an </a:t>
            </a:r>
            <a:r>
              <a:rPr sz="2200" spc="90" dirty="0">
                <a:latin typeface="Lucida Sans Unicode"/>
                <a:cs typeface="Lucida Sans Unicode"/>
              </a:rPr>
              <a:t>incomparable </a:t>
            </a:r>
            <a:r>
              <a:rPr sz="2200" spc="95" dirty="0">
                <a:latin typeface="Lucida Sans Unicode"/>
                <a:cs typeface="Lucida Sans Unicode"/>
              </a:rPr>
              <a:t> </a:t>
            </a:r>
            <a:r>
              <a:rPr sz="2200" spc="60" dirty="0">
                <a:latin typeface="Lucida Sans Unicode"/>
                <a:cs typeface="Lucida Sans Unicode"/>
              </a:rPr>
              <a:t>competitive </a:t>
            </a:r>
            <a:r>
              <a:rPr sz="2200" spc="-25" dirty="0">
                <a:latin typeface="Lucida Sans Unicode"/>
                <a:cs typeface="Lucida Sans Unicode"/>
              </a:rPr>
              <a:t>position, </a:t>
            </a:r>
            <a:r>
              <a:rPr sz="2200" spc="135" dirty="0">
                <a:latin typeface="Lucida Sans Unicode"/>
                <a:cs typeface="Lucida Sans Unicode"/>
              </a:rPr>
              <a:t>and </a:t>
            </a:r>
            <a:r>
              <a:rPr sz="2200" spc="140" dirty="0">
                <a:latin typeface="Lucida Sans Unicode"/>
                <a:cs typeface="Lucida Sans Unicode"/>
              </a:rPr>
              <a:t> </a:t>
            </a:r>
            <a:r>
              <a:rPr sz="2200" spc="40" dirty="0">
                <a:latin typeface="Lucida Sans Unicode"/>
                <a:cs typeface="Lucida Sans Unicode"/>
              </a:rPr>
              <a:t>larger</a:t>
            </a:r>
            <a:r>
              <a:rPr sz="2200" spc="-125" dirty="0">
                <a:latin typeface="Lucida Sans Unicode"/>
                <a:cs typeface="Lucida Sans Unicode"/>
              </a:rPr>
              <a:t> </a:t>
            </a:r>
            <a:r>
              <a:rPr sz="2200" spc="-20" dirty="0">
                <a:latin typeface="Lucida Sans Unicode"/>
                <a:cs typeface="Lucida Sans Unicode"/>
              </a:rPr>
              <a:t>profitability,</a:t>
            </a:r>
            <a:r>
              <a:rPr sz="2200" spc="-125" dirty="0">
                <a:latin typeface="Lucida Sans Unicode"/>
                <a:cs typeface="Lucida Sans Unicode"/>
              </a:rPr>
              <a:t> </a:t>
            </a:r>
            <a:r>
              <a:rPr sz="2200" spc="55" dirty="0">
                <a:latin typeface="Lucida Sans Unicode"/>
                <a:cs typeface="Lucida Sans Unicode"/>
              </a:rPr>
              <a:t>they</a:t>
            </a:r>
            <a:r>
              <a:rPr sz="2200" spc="-120" dirty="0">
                <a:latin typeface="Lucida Sans Unicode"/>
                <a:cs typeface="Lucida Sans Unicode"/>
              </a:rPr>
              <a:t> </a:t>
            </a:r>
            <a:r>
              <a:rPr sz="2200" spc="-50" dirty="0">
                <a:latin typeface="Lucida Sans Unicode"/>
                <a:cs typeface="Lucida Sans Unicode"/>
              </a:rPr>
              <a:t>will </a:t>
            </a:r>
            <a:r>
              <a:rPr sz="2200" spc="-680" dirty="0">
                <a:latin typeface="Lucida Sans Unicode"/>
                <a:cs typeface="Lucida Sans Unicode"/>
              </a:rPr>
              <a:t> </a:t>
            </a:r>
            <a:r>
              <a:rPr sz="2200" spc="60" dirty="0">
                <a:latin typeface="Lucida Sans Unicode"/>
                <a:cs typeface="Lucida Sans Unicode"/>
              </a:rPr>
              <a:t>also </a:t>
            </a:r>
            <a:r>
              <a:rPr sz="2200" spc="-5" dirty="0">
                <a:latin typeface="Lucida Sans Unicode"/>
                <a:cs typeface="Lucida Sans Unicode"/>
              </a:rPr>
              <a:t>result </a:t>
            </a:r>
            <a:r>
              <a:rPr sz="2200" spc="-30" dirty="0">
                <a:latin typeface="Lucida Sans Unicode"/>
                <a:cs typeface="Lucida Sans Unicode"/>
              </a:rPr>
              <a:t>in </a:t>
            </a:r>
            <a:r>
              <a:rPr sz="2200" spc="55" dirty="0">
                <a:latin typeface="Lucida Sans Unicode"/>
                <a:cs typeface="Lucida Sans Unicode"/>
              </a:rPr>
              <a:t>very </a:t>
            </a:r>
            <a:r>
              <a:rPr sz="2200" spc="20" dirty="0">
                <a:latin typeface="Lucida Sans Unicode"/>
                <a:cs typeface="Lucida Sans Unicode"/>
              </a:rPr>
              <a:t>high </a:t>
            </a:r>
            <a:r>
              <a:rPr sz="2200" spc="25" dirty="0">
                <a:latin typeface="Lucida Sans Unicode"/>
                <a:cs typeface="Lucida Sans Unicode"/>
              </a:rPr>
              <a:t> </a:t>
            </a:r>
            <a:r>
              <a:rPr sz="2200" spc="55" dirty="0">
                <a:latin typeface="Lucida Sans Unicode"/>
                <a:cs typeface="Lucida Sans Unicode"/>
              </a:rPr>
              <a:t>implementation costs </a:t>
            </a:r>
            <a:r>
              <a:rPr sz="2200" spc="135" dirty="0">
                <a:latin typeface="Lucida Sans Unicode"/>
                <a:cs typeface="Lucida Sans Unicode"/>
              </a:rPr>
              <a:t>and </a:t>
            </a:r>
            <a:r>
              <a:rPr sz="2200" spc="-685" dirty="0">
                <a:latin typeface="Lucida Sans Unicode"/>
                <a:cs typeface="Lucida Sans Unicode"/>
              </a:rPr>
              <a:t> </a:t>
            </a:r>
            <a:r>
              <a:rPr sz="2200" spc="20" dirty="0">
                <a:latin typeface="Lucida Sans Unicode"/>
                <a:cs typeface="Lucida Sans Unicode"/>
              </a:rPr>
              <a:t>less </a:t>
            </a:r>
            <a:r>
              <a:rPr sz="2200" spc="100" dirty="0">
                <a:latin typeface="Lucida Sans Unicode"/>
                <a:cs typeface="Lucida Sans Unicode"/>
              </a:rPr>
              <a:t>money </a:t>
            </a:r>
            <a:r>
              <a:rPr sz="2200" spc="90" dirty="0">
                <a:latin typeface="Lucida Sans Unicode"/>
                <a:cs typeface="Lucida Sans Unicode"/>
              </a:rPr>
              <a:t>available </a:t>
            </a:r>
            <a:r>
              <a:rPr sz="2200" spc="-40" dirty="0">
                <a:latin typeface="Lucida Sans Unicode"/>
                <a:cs typeface="Lucida Sans Unicode"/>
              </a:rPr>
              <a:t>for </a:t>
            </a:r>
            <a:r>
              <a:rPr sz="2200" spc="-35" dirty="0">
                <a:latin typeface="Lucida Sans Unicode"/>
                <a:cs typeface="Lucida Sans Unicode"/>
              </a:rPr>
              <a:t> </a:t>
            </a:r>
            <a:r>
              <a:rPr sz="2200" spc="20" dirty="0">
                <a:latin typeface="Lucida Sans Unicode"/>
                <a:cs typeface="Lucida Sans Unicode"/>
              </a:rPr>
              <a:t>replenishing</a:t>
            </a:r>
            <a:r>
              <a:rPr sz="2200" spc="-125" dirty="0">
                <a:latin typeface="Lucida Sans Unicode"/>
                <a:cs typeface="Lucida Sans Unicode"/>
              </a:rPr>
              <a:t> </a:t>
            </a:r>
            <a:r>
              <a:rPr sz="2200" spc="-5" dirty="0">
                <a:latin typeface="Lucida Sans Unicode"/>
                <a:cs typeface="Lucida Sans Unicode"/>
              </a:rPr>
              <a:t>inventories.</a:t>
            </a:r>
            <a:endParaRPr sz="2200">
              <a:latin typeface="Lucida Sans Unicode"/>
              <a:cs typeface="Lucida Sans Unicode"/>
            </a:endParaRPr>
          </a:p>
          <a:p>
            <a:pPr marL="12700">
              <a:lnSpc>
                <a:spcPts val="2490"/>
              </a:lnSpc>
            </a:pPr>
            <a:r>
              <a:rPr sz="2200" spc="175" dirty="0">
                <a:latin typeface="Lucida Sans Unicode"/>
                <a:cs typeface="Lucida Sans Unicode"/>
              </a:rPr>
              <a:t>Jumia</a:t>
            </a:r>
            <a:r>
              <a:rPr sz="2200" spc="-114" dirty="0">
                <a:latin typeface="Lucida Sans Unicode"/>
                <a:cs typeface="Lucida Sans Unicode"/>
              </a:rPr>
              <a:t> </a:t>
            </a:r>
            <a:r>
              <a:rPr sz="2200" spc="-50" dirty="0">
                <a:latin typeface="Lucida Sans Unicode"/>
                <a:cs typeface="Lucida Sans Unicode"/>
              </a:rPr>
              <a:t>will</a:t>
            </a:r>
            <a:r>
              <a:rPr sz="2200" spc="-114" dirty="0">
                <a:latin typeface="Lucida Sans Unicode"/>
                <a:cs typeface="Lucida Sans Unicode"/>
              </a:rPr>
              <a:t> </a:t>
            </a:r>
            <a:r>
              <a:rPr sz="2200" spc="100" dirty="0">
                <a:latin typeface="Lucida Sans Unicode"/>
                <a:cs typeface="Lucida Sans Unicode"/>
              </a:rPr>
              <a:t>need</a:t>
            </a:r>
            <a:r>
              <a:rPr sz="2200" spc="-114" dirty="0">
                <a:latin typeface="Lucida Sans Unicode"/>
                <a:cs typeface="Lucida Sans Unicode"/>
              </a:rPr>
              <a:t> </a:t>
            </a:r>
            <a:r>
              <a:rPr sz="2200" spc="10" dirty="0">
                <a:latin typeface="Lucida Sans Unicode"/>
                <a:cs typeface="Lucida Sans Unicode"/>
              </a:rPr>
              <a:t>to</a:t>
            </a:r>
            <a:r>
              <a:rPr sz="2200" spc="-114" dirty="0">
                <a:latin typeface="Lucida Sans Unicode"/>
                <a:cs typeface="Lucida Sans Unicode"/>
              </a:rPr>
              <a:t> </a:t>
            </a:r>
            <a:r>
              <a:rPr sz="2200" spc="25" dirty="0">
                <a:latin typeface="Lucida Sans Unicode"/>
                <a:cs typeface="Lucida Sans Unicode"/>
              </a:rPr>
              <a:t>invest</a:t>
            </a:r>
            <a:endParaRPr sz="2200">
              <a:latin typeface="Lucida Sans Unicode"/>
              <a:cs typeface="Lucida Sans Unicode"/>
            </a:endParaRPr>
          </a:p>
          <a:p>
            <a:pPr marL="12700" marR="5080">
              <a:lnSpc>
                <a:spcPts val="2620"/>
              </a:lnSpc>
              <a:spcBef>
                <a:spcPts val="95"/>
              </a:spcBef>
            </a:pPr>
            <a:r>
              <a:rPr sz="2200" spc="75" dirty="0">
                <a:latin typeface="Lucida Sans Unicode"/>
                <a:cs typeface="Lucida Sans Unicode"/>
              </a:rPr>
              <a:t>more </a:t>
            </a:r>
            <a:r>
              <a:rPr sz="2200" spc="100" dirty="0">
                <a:latin typeface="Lucida Sans Unicode"/>
                <a:cs typeface="Lucida Sans Unicode"/>
              </a:rPr>
              <a:t>money </a:t>
            </a:r>
            <a:r>
              <a:rPr sz="2200" spc="-30" dirty="0">
                <a:latin typeface="Lucida Sans Unicode"/>
                <a:cs typeface="Lucida Sans Unicode"/>
              </a:rPr>
              <a:t>in </a:t>
            </a:r>
            <a:r>
              <a:rPr sz="2200" spc="25" dirty="0">
                <a:latin typeface="Lucida Sans Unicode"/>
                <a:cs typeface="Lucida Sans Unicode"/>
              </a:rPr>
              <a:t>inventory </a:t>
            </a:r>
            <a:r>
              <a:rPr sz="2200" spc="30" dirty="0">
                <a:latin typeface="Lucida Sans Unicode"/>
                <a:cs typeface="Lucida Sans Unicode"/>
              </a:rPr>
              <a:t> </a:t>
            </a:r>
            <a:r>
              <a:rPr sz="2200" spc="15" dirty="0">
                <a:latin typeface="Lucida Sans Unicode"/>
                <a:cs typeface="Lucida Sans Unicode"/>
              </a:rPr>
              <a:t>stocking </a:t>
            </a:r>
            <a:r>
              <a:rPr sz="2200" spc="-30" dirty="0">
                <a:latin typeface="Lucida Sans Unicode"/>
                <a:cs typeface="Lucida Sans Unicode"/>
              </a:rPr>
              <a:t>in </a:t>
            </a:r>
            <a:r>
              <a:rPr sz="2200" spc="20" dirty="0">
                <a:latin typeface="Lucida Sans Unicode"/>
                <a:cs typeface="Lucida Sans Unicode"/>
              </a:rPr>
              <a:t>order </a:t>
            </a:r>
            <a:r>
              <a:rPr sz="2200" spc="10" dirty="0">
                <a:latin typeface="Lucida Sans Unicode"/>
                <a:cs typeface="Lucida Sans Unicode"/>
              </a:rPr>
              <a:t>to </a:t>
            </a:r>
            <a:r>
              <a:rPr sz="2200" spc="45" dirty="0">
                <a:latin typeface="Lucida Sans Unicode"/>
                <a:cs typeface="Lucida Sans Unicode"/>
              </a:rPr>
              <a:t>grow </a:t>
            </a:r>
            <a:r>
              <a:rPr sz="2200" spc="50" dirty="0">
                <a:latin typeface="Lucida Sans Unicode"/>
                <a:cs typeface="Lucida Sans Unicode"/>
              </a:rPr>
              <a:t> </a:t>
            </a:r>
            <a:r>
              <a:rPr sz="2200" spc="70" dirty="0">
                <a:latin typeface="Lucida Sans Unicode"/>
                <a:cs typeface="Lucida Sans Unicode"/>
              </a:rPr>
              <a:t>sales </a:t>
            </a:r>
            <a:r>
              <a:rPr sz="2200" spc="135" dirty="0">
                <a:latin typeface="Lucida Sans Unicode"/>
                <a:cs typeface="Lucida Sans Unicode"/>
              </a:rPr>
              <a:t>and </a:t>
            </a:r>
            <a:r>
              <a:rPr sz="2200" spc="95" dirty="0">
                <a:latin typeface="Lucida Sans Unicode"/>
                <a:cs typeface="Lucida Sans Unicode"/>
              </a:rPr>
              <a:t>guarantee </a:t>
            </a:r>
            <a:r>
              <a:rPr sz="2200" spc="45" dirty="0">
                <a:latin typeface="Lucida Sans Unicode"/>
                <a:cs typeface="Lucida Sans Unicode"/>
              </a:rPr>
              <a:t>the </a:t>
            </a:r>
            <a:r>
              <a:rPr sz="2200" spc="50" dirty="0">
                <a:latin typeface="Lucida Sans Unicode"/>
                <a:cs typeface="Lucida Sans Unicode"/>
              </a:rPr>
              <a:t> </a:t>
            </a:r>
            <a:r>
              <a:rPr sz="2200" spc="135" dirty="0">
                <a:latin typeface="Lucida Sans Unicode"/>
                <a:cs typeface="Lucida Sans Unicode"/>
              </a:rPr>
              <a:t>company</a:t>
            </a:r>
            <a:r>
              <a:rPr sz="2200" spc="-120" dirty="0">
                <a:latin typeface="Lucida Sans Unicode"/>
                <a:cs typeface="Lucida Sans Unicode"/>
              </a:rPr>
              <a:t> </a:t>
            </a:r>
            <a:r>
              <a:rPr sz="2200" spc="70" dirty="0">
                <a:latin typeface="Lucida Sans Unicode"/>
                <a:cs typeface="Lucida Sans Unicode"/>
              </a:rPr>
              <a:t>stays</a:t>
            </a:r>
            <a:r>
              <a:rPr sz="2200" spc="-120" dirty="0">
                <a:latin typeface="Lucida Sans Unicode"/>
                <a:cs typeface="Lucida Sans Unicode"/>
              </a:rPr>
              <a:t> </a:t>
            </a:r>
            <a:r>
              <a:rPr sz="2200" spc="60" dirty="0">
                <a:latin typeface="Lucida Sans Unicode"/>
                <a:cs typeface="Lucida Sans Unicode"/>
              </a:rPr>
              <a:t>afloat</a:t>
            </a:r>
            <a:r>
              <a:rPr sz="2200" spc="-120" dirty="0">
                <a:latin typeface="Lucida Sans Unicode"/>
                <a:cs typeface="Lucida Sans Unicode"/>
              </a:rPr>
              <a:t> </a:t>
            </a:r>
            <a:r>
              <a:rPr sz="2200" spc="15" dirty="0">
                <a:latin typeface="Lucida Sans Unicode"/>
                <a:cs typeface="Lucida Sans Unicode"/>
              </a:rPr>
              <a:t>while </a:t>
            </a:r>
            <a:r>
              <a:rPr sz="2200" spc="-680" dirty="0">
                <a:latin typeface="Lucida Sans Unicode"/>
                <a:cs typeface="Lucida Sans Unicode"/>
              </a:rPr>
              <a:t> </a:t>
            </a:r>
            <a:r>
              <a:rPr sz="2200" spc="25" dirty="0">
                <a:latin typeface="Lucida Sans Unicode"/>
                <a:cs typeface="Lucida Sans Unicode"/>
              </a:rPr>
              <a:t>introducing </a:t>
            </a:r>
            <a:r>
              <a:rPr sz="2200" spc="-15" dirty="0">
                <a:latin typeface="Lucida Sans Unicode"/>
                <a:cs typeface="Lucida Sans Unicode"/>
              </a:rPr>
              <a:t>this </a:t>
            </a:r>
            <a:r>
              <a:rPr sz="2200" spc="90" dirty="0">
                <a:latin typeface="Lucida Sans Unicode"/>
                <a:cs typeface="Lucida Sans Unicode"/>
              </a:rPr>
              <a:t>new </a:t>
            </a:r>
            <a:r>
              <a:rPr sz="2200" spc="95" dirty="0">
                <a:latin typeface="Lucida Sans Unicode"/>
                <a:cs typeface="Lucida Sans Unicode"/>
              </a:rPr>
              <a:t> </a:t>
            </a:r>
            <a:r>
              <a:rPr sz="2200" spc="45" dirty="0">
                <a:latin typeface="Lucida Sans Unicode"/>
                <a:cs typeface="Lucida Sans Unicode"/>
              </a:rPr>
              <a:t>innovative</a:t>
            </a:r>
            <a:r>
              <a:rPr sz="2200" spc="-114" dirty="0">
                <a:latin typeface="Lucida Sans Unicode"/>
                <a:cs typeface="Lucida Sans Unicode"/>
              </a:rPr>
              <a:t> </a:t>
            </a:r>
            <a:r>
              <a:rPr sz="2200" spc="15" dirty="0">
                <a:latin typeface="Lucida Sans Unicode"/>
                <a:cs typeface="Lucida Sans Unicode"/>
              </a:rPr>
              <a:t>product.</a:t>
            </a:r>
            <a:r>
              <a:rPr sz="2200" spc="-110" dirty="0">
                <a:latin typeface="Lucida Sans Unicode"/>
                <a:cs typeface="Lucida Sans Unicode"/>
              </a:rPr>
              <a:t> </a:t>
            </a:r>
            <a:r>
              <a:rPr sz="2200" spc="-60" dirty="0">
                <a:latin typeface="Lucida Sans Unicode"/>
                <a:cs typeface="Lucida Sans Unicode"/>
              </a:rPr>
              <a:t>This</a:t>
            </a:r>
            <a:r>
              <a:rPr sz="2200" spc="-114" dirty="0">
                <a:latin typeface="Lucida Sans Unicode"/>
                <a:cs typeface="Lucida Sans Unicode"/>
              </a:rPr>
              <a:t> </a:t>
            </a:r>
            <a:r>
              <a:rPr sz="2200" spc="-50" dirty="0">
                <a:latin typeface="Lucida Sans Unicode"/>
                <a:cs typeface="Lucida Sans Unicode"/>
              </a:rPr>
              <a:t>will </a:t>
            </a:r>
            <a:r>
              <a:rPr sz="2200" spc="-680" dirty="0">
                <a:latin typeface="Lucida Sans Unicode"/>
                <a:cs typeface="Lucida Sans Unicode"/>
              </a:rPr>
              <a:t> </a:t>
            </a:r>
            <a:r>
              <a:rPr sz="2200" spc="114" dirty="0">
                <a:latin typeface="Lucida Sans Unicode"/>
                <a:cs typeface="Lucida Sans Unicode"/>
              </a:rPr>
              <a:t>be </a:t>
            </a:r>
            <a:r>
              <a:rPr sz="2200" spc="90" dirty="0">
                <a:latin typeface="Lucida Sans Unicode"/>
                <a:cs typeface="Lucida Sans Unicode"/>
              </a:rPr>
              <a:t>necessary </a:t>
            </a:r>
            <a:r>
              <a:rPr sz="2200" spc="10" dirty="0">
                <a:latin typeface="Lucida Sans Unicode"/>
                <a:cs typeface="Lucida Sans Unicode"/>
              </a:rPr>
              <a:t>to </a:t>
            </a:r>
            <a:r>
              <a:rPr sz="2200" dirty="0">
                <a:latin typeface="Lucida Sans Unicode"/>
                <a:cs typeface="Lucida Sans Unicode"/>
              </a:rPr>
              <a:t>offset </a:t>
            </a:r>
            <a:r>
              <a:rPr sz="2200" spc="-15" dirty="0">
                <a:latin typeface="Lucida Sans Unicode"/>
                <a:cs typeface="Lucida Sans Unicode"/>
              </a:rPr>
              <a:t>this </a:t>
            </a:r>
            <a:r>
              <a:rPr sz="2200" spc="-10" dirty="0">
                <a:latin typeface="Lucida Sans Unicode"/>
                <a:cs typeface="Lucida Sans Unicode"/>
              </a:rPr>
              <a:t> </a:t>
            </a:r>
            <a:r>
              <a:rPr sz="2200" spc="20" dirty="0">
                <a:latin typeface="Lucida Sans Unicode"/>
                <a:cs typeface="Lucida Sans Unicode"/>
              </a:rPr>
              <a:t>problem.</a:t>
            </a:r>
            <a:endParaRPr sz="2200">
              <a:latin typeface="Lucida Sans Unicode"/>
              <a:cs typeface="Lucida Sans Unicode"/>
            </a:endParaRPr>
          </a:p>
        </p:txBody>
      </p:sp>
    </p:spTree>
  </p:cSld>
  <p:clrMapOvr>
    <a:masterClrMapping/>
  </p:clrMapOvr>
  <mc:AlternateContent xmlns:mc="http://schemas.openxmlformats.org/markup-compatibility/2006" xmlns:p14="http://schemas.microsoft.com/office/powerpoint/2010/main">
    <mc:Choice Requires="p14">
      <p:transition spd="slow" p14:dur="2000" advTm="102189"/>
    </mc:Choice>
    <mc:Fallback xmlns="">
      <p:transition spd="slow" advTm="102189"/>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1061802" y="1427749"/>
            <a:ext cx="5629274" cy="7429499"/>
          </a:xfrm>
          <a:prstGeom prst="rect">
            <a:avLst/>
          </a:prstGeom>
        </p:spPr>
      </p:pic>
      <p:pic>
        <p:nvPicPr>
          <p:cNvPr id="3" name="object 3"/>
          <p:cNvPicPr/>
          <p:nvPr/>
        </p:nvPicPr>
        <p:blipFill>
          <a:blip r:embed="rId3" cstate="print"/>
          <a:stretch>
            <a:fillRect/>
          </a:stretch>
        </p:blipFill>
        <p:spPr>
          <a:xfrm>
            <a:off x="1925515" y="3108962"/>
            <a:ext cx="76200" cy="76199"/>
          </a:xfrm>
          <a:prstGeom prst="rect">
            <a:avLst/>
          </a:prstGeom>
        </p:spPr>
      </p:pic>
      <p:pic>
        <p:nvPicPr>
          <p:cNvPr id="4" name="object 4"/>
          <p:cNvPicPr/>
          <p:nvPr/>
        </p:nvPicPr>
        <p:blipFill>
          <a:blip r:embed="rId3" cstate="print"/>
          <a:stretch>
            <a:fillRect/>
          </a:stretch>
        </p:blipFill>
        <p:spPr>
          <a:xfrm>
            <a:off x="1925515" y="3737612"/>
            <a:ext cx="76200" cy="76199"/>
          </a:xfrm>
          <a:prstGeom prst="rect">
            <a:avLst/>
          </a:prstGeom>
        </p:spPr>
      </p:pic>
      <p:pic>
        <p:nvPicPr>
          <p:cNvPr id="5" name="object 5"/>
          <p:cNvPicPr/>
          <p:nvPr/>
        </p:nvPicPr>
        <p:blipFill>
          <a:blip r:embed="rId3" cstate="print"/>
          <a:stretch>
            <a:fillRect/>
          </a:stretch>
        </p:blipFill>
        <p:spPr>
          <a:xfrm>
            <a:off x="1925515" y="4680587"/>
            <a:ext cx="76200" cy="76199"/>
          </a:xfrm>
          <a:prstGeom prst="rect">
            <a:avLst/>
          </a:prstGeom>
        </p:spPr>
      </p:pic>
      <p:pic>
        <p:nvPicPr>
          <p:cNvPr id="6" name="object 6"/>
          <p:cNvPicPr/>
          <p:nvPr/>
        </p:nvPicPr>
        <p:blipFill>
          <a:blip r:embed="rId3" cstate="print"/>
          <a:stretch>
            <a:fillRect/>
          </a:stretch>
        </p:blipFill>
        <p:spPr>
          <a:xfrm>
            <a:off x="1925515" y="5937887"/>
            <a:ext cx="76200" cy="76199"/>
          </a:xfrm>
          <a:prstGeom prst="rect">
            <a:avLst/>
          </a:prstGeom>
        </p:spPr>
      </p:pic>
      <p:pic>
        <p:nvPicPr>
          <p:cNvPr id="7" name="object 7"/>
          <p:cNvPicPr/>
          <p:nvPr/>
        </p:nvPicPr>
        <p:blipFill>
          <a:blip r:embed="rId3" cstate="print"/>
          <a:stretch>
            <a:fillRect/>
          </a:stretch>
        </p:blipFill>
        <p:spPr>
          <a:xfrm>
            <a:off x="1925515" y="8766812"/>
            <a:ext cx="76200" cy="76199"/>
          </a:xfrm>
          <a:prstGeom prst="rect">
            <a:avLst/>
          </a:prstGeom>
        </p:spPr>
      </p:pic>
      <p:sp>
        <p:nvSpPr>
          <p:cNvPr id="8" name="object 8"/>
          <p:cNvSpPr txBox="1"/>
          <p:nvPr/>
        </p:nvSpPr>
        <p:spPr>
          <a:xfrm>
            <a:off x="2129955" y="2981962"/>
            <a:ext cx="7512050" cy="6271895"/>
          </a:xfrm>
          <a:prstGeom prst="rect">
            <a:avLst/>
          </a:prstGeom>
        </p:spPr>
        <p:txBody>
          <a:bodyPr vert="horz" wrap="square" lIns="0" tIns="12700" rIns="0" bIns="0" rtlCol="0">
            <a:spAutoFit/>
          </a:bodyPr>
          <a:lstStyle/>
          <a:p>
            <a:pPr marL="12700" algn="just">
              <a:lnSpc>
                <a:spcPct val="100000"/>
              </a:lnSpc>
              <a:spcBef>
                <a:spcPts val="100"/>
              </a:spcBef>
            </a:pPr>
            <a:r>
              <a:rPr sz="1800" spc="85" dirty="0">
                <a:latin typeface="Verdana"/>
                <a:cs typeface="Verdana"/>
              </a:rPr>
              <a:t>Create</a:t>
            </a:r>
            <a:r>
              <a:rPr sz="1800" spc="-160" dirty="0">
                <a:latin typeface="Verdana"/>
                <a:cs typeface="Verdana"/>
              </a:rPr>
              <a:t> </a:t>
            </a:r>
            <a:r>
              <a:rPr sz="1800" spc="85" dirty="0">
                <a:latin typeface="Verdana"/>
                <a:cs typeface="Verdana"/>
              </a:rPr>
              <a:t>robot</a:t>
            </a:r>
            <a:r>
              <a:rPr sz="1800" spc="-155" dirty="0">
                <a:latin typeface="Verdana"/>
                <a:cs typeface="Verdana"/>
              </a:rPr>
              <a:t> </a:t>
            </a:r>
            <a:r>
              <a:rPr sz="1800" spc="70" dirty="0">
                <a:latin typeface="Verdana"/>
                <a:cs typeface="Verdana"/>
              </a:rPr>
              <a:t>prototypes</a:t>
            </a:r>
            <a:r>
              <a:rPr sz="1800" spc="-160" dirty="0">
                <a:latin typeface="Verdana"/>
                <a:cs typeface="Verdana"/>
              </a:rPr>
              <a:t> </a:t>
            </a:r>
            <a:r>
              <a:rPr sz="1800" spc="75" dirty="0">
                <a:latin typeface="Verdana"/>
                <a:cs typeface="Verdana"/>
              </a:rPr>
              <a:t>and</a:t>
            </a:r>
            <a:r>
              <a:rPr sz="1800" spc="-155" dirty="0">
                <a:latin typeface="Verdana"/>
                <a:cs typeface="Verdana"/>
              </a:rPr>
              <a:t> </a:t>
            </a:r>
            <a:r>
              <a:rPr sz="1800" spc="55" dirty="0">
                <a:latin typeface="Verdana"/>
                <a:cs typeface="Verdana"/>
              </a:rPr>
              <a:t>assess</a:t>
            </a:r>
            <a:r>
              <a:rPr sz="1800" spc="-160" dirty="0">
                <a:latin typeface="Verdana"/>
                <a:cs typeface="Verdana"/>
              </a:rPr>
              <a:t> </a:t>
            </a:r>
            <a:r>
              <a:rPr sz="1800" spc="70" dirty="0">
                <a:latin typeface="Verdana"/>
                <a:cs typeface="Verdana"/>
              </a:rPr>
              <a:t>the</a:t>
            </a:r>
            <a:r>
              <a:rPr sz="1800" spc="-155" dirty="0">
                <a:latin typeface="Verdana"/>
                <a:cs typeface="Verdana"/>
              </a:rPr>
              <a:t> </a:t>
            </a:r>
            <a:r>
              <a:rPr sz="1800" spc="70" dirty="0">
                <a:latin typeface="Verdana"/>
                <a:cs typeface="Verdana"/>
              </a:rPr>
              <a:t>progress</a:t>
            </a:r>
            <a:endParaRPr sz="1800">
              <a:latin typeface="Verdana"/>
              <a:cs typeface="Verdana"/>
            </a:endParaRPr>
          </a:p>
          <a:p>
            <a:pPr>
              <a:lnSpc>
                <a:spcPct val="100000"/>
              </a:lnSpc>
              <a:spcBef>
                <a:spcPts val="40"/>
              </a:spcBef>
            </a:pPr>
            <a:endParaRPr sz="2000">
              <a:latin typeface="Verdana"/>
              <a:cs typeface="Verdana"/>
            </a:endParaRPr>
          </a:p>
          <a:p>
            <a:pPr marL="12700" marR="6985" algn="just">
              <a:lnSpc>
                <a:spcPct val="114599"/>
              </a:lnSpc>
            </a:pPr>
            <a:r>
              <a:rPr sz="1800" spc="90" dirty="0">
                <a:latin typeface="Verdana"/>
                <a:cs typeface="Verdana"/>
              </a:rPr>
              <a:t>Produce </a:t>
            </a:r>
            <a:r>
              <a:rPr sz="1800" spc="70" dirty="0">
                <a:latin typeface="Verdana"/>
                <a:cs typeface="Verdana"/>
              </a:rPr>
              <a:t>the </a:t>
            </a:r>
            <a:r>
              <a:rPr sz="1800" spc="35" dirty="0">
                <a:latin typeface="Verdana"/>
                <a:cs typeface="Verdana"/>
              </a:rPr>
              <a:t>final </a:t>
            </a:r>
            <a:r>
              <a:rPr sz="1800" spc="60" dirty="0">
                <a:latin typeface="Verdana"/>
                <a:cs typeface="Verdana"/>
              </a:rPr>
              <a:t>item </a:t>
            </a:r>
            <a:r>
              <a:rPr sz="1800" spc="75" dirty="0">
                <a:latin typeface="Verdana"/>
                <a:cs typeface="Verdana"/>
              </a:rPr>
              <a:t>and </a:t>
            </a:r>
            <a:r>
              <a:rPr sz="1800" spc="60" dirty="0">
                <a:latin typeface="Verdana"/>
                <a:cs typeface="Verdana"/>
              </a:rPr>
              <a:t>distribute </a:t>
            </a:r>
            <a:r>
              <a:rPr sz="1800" spc="30" dirty="0">
                <a:latin typeface="Verdana"/>
                <a:cs typeface="Verdana"/>
              </a:rPr>
              <a:t>it </a:t>
            </a:r>
            <a:r>
              <a:rPr sz="1800" spc="85" dirty="0">
                <a:latin typeface="Verdana"/>
                <a:cs typeface="Verdana"/>
              </a:rPr>
              <a:t>to </a:t>
            </a:r>
            <a:r>
              <a:rPr sz="1800" spc="20" dirty="0">
                <a:latin typeface="Verdana"/>
                <a:cs typeface="Verdana"/>
              </a:rPr>
              <a:t>Nigeria's </a:t>
            </a:r>
            <a:r>
              <a:rPr sz="1800" spc="80" dirty="0">
                <a:latin typeface="Verdana"/>
                <a:cs typeface="Verdana"/>
              </a:rPr>
              <a:t>biggest </a:t>
            </a:r>
            <a:r>
              <a:rPr sz="1800" spc="85" dirty="0">
                <a:latin typeface="Verdana"/>
                <a:cs typeface="Verdana"/>
              </a:rPr>
              <a:t> </a:t>
            </a:r>
            <a:r>
              <a:rPr sz="1800" spc="40" dirty="0">
                <a:latin typeface="Verdana"/>
                <a:cs typeface="Verdana"/>
              </a:rPr>
              <a:t>Jumia</a:t>
            </a:r>
            <a:r>
              <a:rPr sz="1800" spc="-160" dirty="0">
                <a:latin typeface="Verdana"/>
                <a:cs typeface="Verdana"/>
              </a:rPr>
              <a:t> </a:t>
            </a:r>
            <a:r>
              <a:rPr sz="1800" spc="30" dirty="0">
                <a:latin typeface="Verdana"/>
                <a:cs typeface="Verdana"/>
              </a:rPr>
              <a:t>warehouses.</a:t>
            </a:r>
            <a:endParaRPr sz="1800">
              <a:latin typeface="Verdana"/>
              <a:cs typeface="Verdana"/>
            </a:endParaRPr>
          </a:p>
          <a:p>
            <a:pPr>
              <a:lnSpc>
                <a:spcPct val="100000"/>
              </a:lnSpc>
              <a:spcBef>
                <a:spcPts val="45"/>
              </a:spcBef>
            </a:pPr>
            <a:endParaRPr sz="2000">
              <a:latin typeface="Verdana"/>
              <a:cs typeface="Verdana"/>
            </a:endParaRPr>
          </a:p>
          <a:p>
            <a:pPr marL="12700" marR="5080" algn="just">
              <a:lnSpc>
                <a:spcPct val="114599"/>
              </a:lnSpc>
            </a:pPr>
            <a:r>
              <a:rPr sz="1800" spc="90" dirty="0">
                <a:latin typeface="Verdana"/>
                <a:cs typeface="Verdana"/>
              </a:rPr>
              <a:t>Construct </a:t>
            </a:r>
            <a:r>
              <a:rPr sz="1800" spc="70" dirty="0">
                <a:latin typeface="Verdana"/>
                <a:cs typeface="Verdana"/>
              </a:rPr>
              <a:t>new </a:t>
            </a:r>
            <a:r>
              <a:rPr sz="1800" spc="55" dirty="0">
                <a:latin typeface="Verdana"/>
                <a:cs typeface="Verdana"/>
              </a:rPr>
              <a:t>warehouses </a:t>
            </a:r>
            <a:r>
              <a:rPr sz="1800" spc="70" dirty="0">
                <a:latin typeface="Verdana"/>
                <a:cs typeface="Verdana"/>
              </a:rPr>
              <a:t>for </a:t>
            </a:r>
            <a:r>
              <a:rPr sz="1800" spc="25" dirty="0">
                <a:latin typeface="Verdana"/>
                <a:cs typeface="Verdana"/>
              </a:rPr>
              <a:t>inventory </a:t>
            </a:r>
            <a:r>
              <a:rPr sz="1800" spc="40" dirty="0">
                <a:latin typeface="Verdana"/>
                <a:cs typeface="Verdana"/>
              </a:rPr>
              <a:t>replenishment, </a:t>
            </a:r>
            <a:r>
              <a:rPr sz="1800" spc="70" dirty="0">
                <a:latin typeface="Verdana"/>
                <a:cs typeface="Verdana"/>
              </a:rPr>
              <a:t>so </a:t>
            </a:r>
            <a:r>
              <a:rPr sz="1800" spc="75" dirty="0">
                <a:latin typeface="Verdana"/>
                <a:cs typeface="Verdana"/>
              </a:rPr>
              <a:t> </a:t>
            </a:r>
            <a:r>
              <a:rPr sz="1800" spc="40" dirty="0">
                <a:latin typeface="Verdana"/>
                <a:cs typeface="Verdana"/>
              </a:rPr>
              <a:t>Jumia</a:t>
            </a:r>
            <a:r>
              <a:rPr sz="1800" spc="45" dirty="0">
                <a:latin typeface="Verdana"/>
                <a:cs typeface="Verdana"/>
              </a:rPr>
              <a:t> </a:t>
            </a:r>
            <a:r>
              <a:rPr sz="1800" spc="25" dirty="0">
                <a:latin typeface="Verdana"/>
                <a:cs typeface="Verdana"/>
              </a:rPr>
              <a:t>may</a:t>
            </a:r>
            <a:r>
              <a:rPr sz="1800" spc="30" dirty="0">
                <a:latin typeface="Verdana"/>
                <a:cs typeface="Verdana"/>
              </a:rPr>
              <a:t> </a:t>
            </a:r>
            <a:r>
              <a:rPr sz="1800" spc="65" dirty="0">
                <a:latin typeface="Verdana"/>
                <a:cs typeface="Verdana"/>
              </a:rPr>
              <a:t>expand</a:t>
            </a:r>
            <a:r>
              <a:rPr sz="1800" spc="70" dirty="0">
                <a:latin typeface="Verdana"/>
                <a:cs typeface="Verdana"/>
              </a:rPr>
              <a:t> </a:t>
            </a:r>
            <a:r>
              <a:rPr sz="1800" spc="35" dirty="0">
                <a:latin typeface="Verdana"/>
                <a:cs typeface="Verdana"/>
              </a:rPr>
              <a:t>its</a:t>
            </a:r>
            <a:r>
              <a:rPr sz="1800" spc="705" dirty="0">
                <a:latin typeface="Verdana"/>
                <a:cs typeface="Verdana"/>
              </a:rPr>
              <a:t> </a:t>
            </a:r>
            <a:r>
              <a:rPr sz="1800" spc="50" dirty="0">
                <a:latin typeface="Verdana"/>
                <a:cs typeface="Verdana"/>
              </a:rPr>
              <a:t>network</a:t>
            </a:r>
            <a:r>
              <a:rPr sz="1800" spc="55" dirty="0">
                <a:latin typeface="Verdana"/>
                <a:cs typeface="Verdana"/>
              </a:rPr>
              <a:t> </a:t>
            </a:r>
            <a:r>
              <a:rPr sz="1800" spc="105" dirty="0">
                <a:latin typeface="Verdana"/>
                <a:cs typeface="Verdana"/>
              </a:rPr>
              <a:t>of</a:t>
            </a:r>
            <a:r>
              <a:rPr sz="1800" spc="110" dirty="0">
                <a:latin typeface="Verdana"/>
                <a:cs typeface="Verdana"/>
              </a:rPr>
              <a:t> </a:t>
            </a:r>
            <a:r>
              <a:rPr sz="1800" spc="50" dirty="0">
                <a:latin typeface="Verdana"/>
                <a:cs typeface="Verdana"/>
              </a:rPr>
              <a:t>fulfilment</a:t>
            </a:r>
            <a:r>
              <a:rPr sz="1800" spc="55" dirty="0">
                <a:latin typeface="Verdana"/>
                <a:cs typeface="Verdana"/>
              </a:rPr>
              <a:t> </a:t>
            </a:r>
            <a:r>
              <a:rPr sz="1800" spc="80" dirty="0">
                <a:latin typeface="Verdana"/>
                <a:cs typeface="Verdana"/>
              </a:rPr>
              <a:t>centres </a:t>
            </a:r>
            <a:r>
              <a:rPr sz="1800" spc="85" dirty="0">
                <a:latin typeface="Verdana"/>
                <a:cs typeface="Verdana"/>
              </a:rPr>
              <a:t> </a:t>
            </a:r>
            <a:r>
              <a:rPr sz="1800" spc="65" dirty="0">
                <a:latin typeface="Verdana"/>
                <a:cs typeface="Verdana"/>
              </a:rPr>
              <a:t>throughout</a:t>
            </a:r>
            <a:r>
              <a:rPr sz="1800" spc="-160" dirty="0">
                <a:latin typeface="Verdana"/>
                <a:cs typeface="Verdana"/>
              </a:rPr>
              <a:t> </a:t>
            </a:r>
            <a:r>
              <a:rPr sz="1800" dirty="0">
                <a:latin typeface="Verdana"/>
                <a:cs typeface="Verdana"/>
              </a:rPr>
              <a:t>Nigeria.</a:t>
            </a:r>
            <a:endParaRPr sz="1800">
              <a:latin typeface="Verdana"/>
              <a:cs typeface="Verdana"/>
            </a:endParaRPr>
          </a:p>
          <a:p>
            <a:pPr>
              <a:lnSpc>
                <a:spcPct val="100000"/>
              </a:lnSpc>
              <a:spcBef>
                <a:spcPts val="45"/>
              </a:spcBef>
            </a:pPr>
            <a:endParaRPr sz="2000">
              <a:latin typeface="Verdana"/>
              <a:cs typeface="Verdana"/>
            </a:endParaRPr>
          </a:p>
          <a:p>
            <a:pPr marL="12700" marR="5080" algn="just">
              <a:lnSpc>
                <a:spcPct val="114599"/>
              </a:lnSpc>
            </a:pPr>
            <a:r>
              <a:rPr sz="1800" spc="35" dirty="0">
                <a:latin typeface="Verdana"/>
                <a:cs typeface="Verdana"/>
              </a:rPr>
              <a:t>Fitting </a:t>
            </a:r>
            <a:r>
              <a:rPr sz="1800" spc="70" dirty="0">
                <a:latin typeface="Verdana"/>
                <a:cs typeface="Verdana"/>
              </a:rPr>
              <a:t>the </a:t>
            </a:r>
            <a:r>
              <a:rPr sz="1800" spc="80" dirty="0">
                <a:latin typeface="Verdana"/>
                <a:cs typeface="Verdana"/>
              </a:rPr>
              <a:t>most </a:t>
            </a:r>
            <a:r>
              <a:rPr sz="1800" spc="25" dirty="0">
                <a:latin typeface="Verdana"/>
                <a:cs typeface="Verdana"/>
              </a:rPr>
              <a:t>inventory </a:t>
            </a:r>
            <a:r>
              <a:rPr sz="1800" spc="45" dirty="0">
                <a:latin typeface="Verdana"/>
                <a:cs typeface="Verdana"/>
              </a:rPr>
              <a:t>inside </a:t>
            </a:r>
            <a:r>
              <a:rPr sz="1800" spc="40" dirty="0">
                <a:latin typeface="Verdana"/>
                <a:cs typeface="Verdana"/>
              </a:rPr>
              <a:t>their </a:t>
            </a:r>
            <a:r>
              <a:rPr sz="1800" spc="60" dirty="0">
                <a:latin typeface="Verdana"/>
                <a:cs typeface="Verdana"/>
              </a:rPr>
              <a:t>warehouse </a:t>
            </a:r>
            <a:r>
              <a:rPr sz="1800" spc="15" dirty="0">
                <a:latin typeface="Verdana"/>
                <a:cs typeface="Verdana"/>
              </a:rPr>
              <a:t>is </a:t>
            </a:r>
            <a:r>
              <a:rPr sz="1800" spc="75" dirty="0">
                <a:latin typeface="Verdana"/>
                <a:cs typeface="Verdana"/>
              </a:rPr>
              <a:t>one </a:t>
            </a:r>
            <a:r>
              <a:rPr sz="1800" spc="105" dirty="0">
                <a:latin typeface="Verdana"/>
                <a:cs typeface="Verdana"/>
              </a:rPr>
              <a:t>of </a:t>
            </a:r>
            <a:r>
              <a:rPr sz="1800" spc="110" dirty="0">
                <a:latin typeface="Verdana"/>
                <a:cs typeface="Verdana"/>
              </a:rPr>
              <a:t> </a:t>
            </a:r>
            <a:r>
              <a:rPr sz="1800" spc="20" dirty="0">
                <a:latin typeface="Verdana"/>
                <a:cs typeface="Verdana"/>
              </a:rPr>
              <a:t>Jumia's </a:t>
            </a:r>
            <a:r>
              <a:rPr sz="1800" spc="25" dirty="0">
                <a:latin typeface="Verdana"/>
                <a:cs typeface="Verdana"/>
              </a:rPr>
              <a:t>objectives. </a:t>
            </a:r>
            <a:r>
              <a:rPr sz="1800" spc="40" dirty="0">
                <a:latin typeface="Verdana"/>
                <a:cs typeface="Verdana"/>
              </a:rPr>
              <a:t>Jumia </a:t>
            </a:r>
            <a:r>
              <a:rPr sz="1800" spc="45" dirty="0">
                <a:latin typeface="Verdana"/>
                <a:cs typeface="Verdana"/>
              </a:rPr>
              <a:t>has </a:t>
            </a:r>
            <a:r>
              <a:rPr sz="1800" spc="80" dirty="0">
                <a:latin typeface="Verdana"/>
                <a:cs typeface="Verdana"/>
              </a:rPr>
              <a:t>introduced </a:t>
            </a:r>
            <a:r>
              <a:rPr sz="1800" spc="25" dirty="0">
                <a:latin typeface="Verdana"/>
                <a:cs typeface="Verdana"/>
              </a:rPr>
              <a:t>inventory </a:t>
            </a:r>
            <a:r>
              <a:rPr sz="1800" spc="65" dirty="0">
                <a:latin typeface="Verdana"/>
                <a:cs typeface="Verdana"/>
              </a:rPr>
              <a:t>storage </a:t>
            </a:r>
            <a:r>
              <a:rPr sz="1800" spc="70" dirty="0">
                <a:latin typeface="Verdana"/>
                <a:cs typeface="Verdana"/>
              </a:rPr>
              <a:t> </a:t>
            </a:r>
            <a:r>
              <a:rPr sz="1800" spc="45" dirty="0">
                <a:latin typeface="Verdana"/>
                <a:cs typeface="Verdana"/>
              </a:rPr>
              <a:t>pods, </a:t>
            </a:r>
            <a:r>
              <a:rPr sz="1800" spc="70" dirty="0">
                <a:latin typeface="Verdana"/>
                <a:cs typeface="Verdana"/>
              </a:rPr>
              <a:t>which </a:t>
            </a:r>
            <a:r>
              <a:rPr sz="1800" spc="45" dirty="0">
                <a:latin typeface="Verdana"/>
                <a:cs typeface="Verdana"/>
              </a:rPr>
              <a:t>are </a:t>
            </a:r>
            <a:r>
              <a:rPr sz="1800" spc="60" dirty="0">
                <a:latin typeface="Verdana"/>
                <a:cs typeface="Verdana"/>
              </a:rPr>
              <a:t>arranged </a:t>
            </a:r>
            <a:r>
              <a:rPr sz="1800" spc="15" dirty="0">
                <a:latin typeface="Verdana"/>
                <a:cs typeface="Verdana"/>
              </a:rPr>
              <a:t>in </a:t>
            </a:r>
            <a:r>
              <a:rPr sz="1800" spc="60" dirty="0">
                <a:latin typeface="Verdana"/>
                <a:cs typeface="Verdana"/>
              </a:rPr>
              <a:t>clusters </a:t>
            </a:r>
            <a:r>
              <a:rPr sz="1800" spc="45" dirty="0">
                <a:latin typeface="Verdana"/>
                <a:cs typeface="Verdana"/>
              </a:rPr>
              <a:t>with </a:t>
            </a:r>
            <a:r>
              <a:rPr sz="1800" spc="40" dirty="0">
                <a:latin typeface="Verdana"/>
                <a:cs typeface="Verdana"/>
              </a:rPr>
              <a:t>one-way </a:t>
            </a:r>
            <a:r>
              <a:rPr sz="1800" spc="60" dirty="0">
                <a:latin typeface="Verdana"/>
                <a:cs typeface="Verdana"/>
              </a:rPr>
              <a:t>routes </a:t>
            </a:r>
            <a:r>
              <a:rPr sz="1800" spc="65" dirty="0">
                <a:latin typeface="Verdana"/>
                <a:cs typeface="Verdana"/>
              </a:rPr>
              <a:t> </a:t>
            </a:r>
            <a:r>
              <a:rPr sz="1800" spc="85" dirty="0">
                <a:latin typeface="Verdana"/>
                <a:cs typeface="Verdana"/>
              </a:rPr>
              <a:t>between </a:t>
            </a:r>
            <a:r>
              <a:rPr sz="1800" spc="20" dirty="0">
                <a:latin typeface="Verdana"/>
                <a:cs typeface="Verdana"/>
              </a:rPr>
              <a:t>them. Jumia's </a:t>
            </a:r>
            <a:r>
              <a:rPr sz="1800" spc="65" dirty="0">
                <a:latin typeface="Verdana"/>
                <a:cs typeface="Verdana"/>
              </a:rPr>
              <a:t>storage </a:t>
            </a:r>
            <a:r>
              <a:rPr sz="1800" spc="105" dirty="0">
                <a:latin typeface="Verdana"/>
                <a:cs typeface="Verdana"/>
              </a:rPr>
              <a:t>space </a:t>
            </a:r>
            <a:r>
              <a:rPr sz="1800" spc="25" dirty="0">
                <a:latin typeface="Verdana"/>
                <a:cs typeface="Verdana"/>
              </a:rPr>
              <a:t>utilization </a:t>
            </a:r>
            <a:r>
              <a:rPr sz="1800" spc="15" dirty="0">
                <a:latin typeface="Verdana"/>
                <a:cs typeface="Verdana"/>
              </a:rPr>
              <a:t>is </a:t>
            </a:r>
            <a:r>
              <a:rPr sz="1800" spc="60" dirty="0">
                <a:latin typeface="Verdana"/>
                <a:cs typeface="Verdana"/>
              </a:rPr>
              <a:t>probably </a:t>
            </a:r>
            <a:r>
              <a:rPr sz="1800" spc="65" dirty="0">
                <a:latin typeface="Verdana"/>
                <a:cs typeface="Verdana"/>
              </a:rPr>
              <a:t> </a:t>
            </a:r>
            <a:r>
              <a:rPr sz="1800" spc="30" dirty="0">
                <a:latin typeface="Verdana"/>
                <a:cs typeface="Verdana"/>
              </a:rPr>
              <a:t>over </a:t>
            </a:r>
            <a:r>
              <a:rPr sz="1800" spc="-170" dirty="0">
                <a:latin typeface="Verdana"/>
                <a:cs typeface="Verdana"/>
              </a:rPr>
              <a:t>65% </a:t>
            </a:r>
            <a:r>
              <a:rPr sz="1800" spc="40" dirty="0">
                <a:latin typeface="Verdana"/>
                <a:cs typeface="Verdana"/>
              </a:rPr>
              <a:t>thanks </a:t>
            </a:r>
            <a:r>
              <a:rPr sz="1800" spc="85" dirty="0">
                <a:latin typeface="Verdana"/>
                <a:cs typeface="Verdana"/>
              </a:rPr>
              <a:t>to </a:t>
            </a:r>
            <a:r>
              <a:rPr sz="1800" spc="70" dirty="0">
                <a:latin typeface="Verdana"/>
                <a:cs typeface="Verdana"/>
              </a:rPr>
              <a:t>the </a:t>
            </a:r>
            <a:r>
              <a:rPr sz="1800" spc="60" dirty="0">
                <a:latin typeface="Verdana"/>
                <a:cs typeface="Verdana"/>
              </a:rPr>
              <a:t>use </a:t>
            </a:r>
            <a:r>
              <a:rPr sz="1800" spc="105" dirty="0">
                <a:latin typeface="Verdana"/>
                <a:cs typeface="Verdana"/>
              </a:rPr>
              <a:t>of </a:t>
            </a:r>
            <a:r>
              <a:rPr sz="1800" spc="70" dirty="0">
                <a:latin typeface="Verdana"/>
                <a:cs typeface="Verdana"/>
              </a:rPr>
              <a:t>these </a:t>
            </a:r>
            <a:r>
              <a:rPr sz="1800" spc="75" dirty="0">
                <a:latin typeface="Verdana"/>
                <a:cs typeface="Verdana"/>
              </a:rPr>
              <a:t>robots </a:t>
            </a:r>
            <a:r>
              <a:rPr sz="1800" spc="40" dirty="0">
                <a:latin typeface="Verdana"/>
                <a:cs typeface="Verdana"/>
              </a:rPr>
              <a:t>(assuming </a:t>
            </a:r>
            <a:r>
              <a:rPr sz="1800" spc="80" dirty="0">
                <a:latin typeface="Verdana"/>
                <a:cs typeface="Verdana"/>
              </a:rPr>
              <a:t>some </a:t>
            </a:r>
            <a:r>
              <a:rPr sz="1800" spc="85" dirty="0">
                <a:latin typeface="Verdana"/>
                <a:cs typeface="Verdana"/>
              </a:rPr>
              <a:t> </a:t>
            </a:r>
            <a:r>
              <a:rPr sz="1800" spc="55" dirty="0">
                <a:latin typeface="Verdana"/>
                <a:cs typeface="Verdana"/>
              </a:rPr>
              <a:t>shuffling </a:t>
            </a:r>
            <a:r>
              <a:rPr sz="1800" spc="105" dirty="0">
                <a:latin typeface="Verdana"/>
                <a:cs typeface="Verdana"/>
              </a:rPr>
              <a:t>space </a:t>
            </a:r>
            <a:r>
              <a:rPr sz="1800" spc="85" dirty="0">
                <a:latin typeface="Verdana"/>
                <a:cs typeface="Verdana"/>
              </a:rPr>
              <a:t>but </a:t>
            </a:r>
            <a:r>
              <a:rPr sz="1800" spc="60" dirty="0">
                <a:latin typeface="Verdana"/>
                <a:cs typeface="Verdana"/>
              </a:rPr>
              <a:t>omitting </a:t>
            </a:r>
            <a:r>
              <a:rPr sz="1800" spc="70" dirty="0">
                <a:latin typeface="Verdana"/>
                <a:cs typeface="Verdana"/>
              </a:rPr>
              <a:t>the </a:t>
            </a:r>
            <a:r>
              <a:rPr sz="1800" spc="80" dirty="0">
                <a:latin typeface="Verdana"/>
                <a:cs typeface="Verdana"/>
              </a:rPr>
              <a:t>traffic </a:t>
            </a:r>
            <a:r>
              <a:rPr sz="1800" spc="45" dirty="0">
                <a:latin typeface="Verdana"/>
                <a:cs typeface="Verdana"/>
              </a:rPr>
              <a:t>area </a:t>
            </a:r>
            <a:r>
              <a:rPr sz="1800" spc="75" dirty="0">
                <a:latin typeface="Verdana"/>
                <a:cs typeface="Verdana"/>
              </a:rPr>
              <a:t>toward </a:t>
            </a:r>
            <a:r>
              <a:rPr sz="1800" spc="15" dirty="0">
                <a:latin typeface="Verdana"/>
                <a:cs typeface="Verdana"/>
              </a:rPr>
              <a:t>picking). </a:t>
            </a:r>
            <a:r>
              <a:rPr sz="1800" spc="-620" dirty="0">
                <a:latin typeface="Verdana"/>
                <a:cs typeface="Verdana"/>
              </a:rPr>
              <a:t> </a:t>
            </a:r>
            <a:r>
              <a:rPr sz="1800" spc="100" dirty="0">
                <a:latin typeface="Verdana"/>
                <a:cs typeface="Verdana"/>
              </a:rPr>
              <a:t>Compared</a:t>
            </a:r>
            <a:r>
              <a:rPr sz="1800" spc="105" dirty="0">
                <a:latin typeface="Verdana"/>
                <a:cs typeface="Verdana"/>
              </a:rPr>
              <a:t> </a:t>
            </a:r>
            <a:r>
              <a:rPr sz="1800" spc="85" dirty="0">
                <a:latin typeface="Verdana"/>
                <a:cs typeface="Verdana"/>
              </a:rPr>
              <a:t>to</a:t>
            </a:r>
            <a:r>
              <a:rPr sz="1800" spc="90" dirty="0">
                <a:latin typeface="Verdana"/>
                <a:cs typeface="Verdana"/>
              </a:rPr>
              <a:t> </a:t>
            </a:r>
            <a:r>
              <a:rPr sz="1800" spc="40" dirty="0">
                <a:latin typeface="Verdana"/>
                <a:cs typeface="Verdana"/>
              </a:rPr>
              <a:t>their</a:t>
            </a:r>
            <a:r>
              <a:rPr sz="1800" spc="45" dirty="0">
                <a:latin typeface="Verdana"/>
                <a:cs typeface="Verdana"/>
              </a:rPr>
              <a:t> </a:t>
            </a:r>
            <a:r>
              <a:rPr sz="1800" spc="40" dirty="0">
                <a:latin typeface="Verdana"/>
                <a:cs typeface="Verdana"/>
              </a:rPr>
              <a:t>manual</a:t>
            </a:r>
            <a:r>
              <a:rPr sz="1800" spc="45" dirty="0">
                <a:latin typeface="Verdana"/>
                <a:cs typeface="Verdana"/>
              </a:rPr>
              <a:t> </a:t>
            </a:r>
            <a:r>
              <a:rPr sz="1800" spc="65" dirty="0">
                <a:latin typeface="Verdana"/>
                <a:cs typeface="Verdana"/>
              </a:rPr>
              <a:t>storage</a:t>
            </a:r>
            <a:r>
              <a:rPr sz="1800" spc="70" dirty="0">
                <a:latin typeface="Verdana"/>
                <a:cs typeface="Verdana"/>
              </a:rPr>
              <a:t> </a:t>
            </a:r>
            <a:r>
              <a:rPr sz="1800" spc="15" dirty="0">
                <a:latin typeface="Verdana"/>
                <a:cs typeface="Verdana"/>
              </a:rPr>
              <a:t>alternatives,</a:t>
            </a:r>
            <a:r>
              <a:rPr sz="1800" spc="20" dirty="0">
                <a:latin typeface="Verdana"/>
                <a:cs typeface="Verdana"/>
              </a:rPr>
              <a:t> </a:t>
            </a:r>
            <a:r>
              <a:rPr sz="1800" spc="40" dirty="0">
                <a:latin typeface="Verdana"/>
                <a:cs typeface="Verdana"/>
              </a:rPr>
              <a:t>this</a:t>
            </a:r>
            <a:r>
              <a:rPr sz="1800" spc="45" dirty="0">
                <a:latin typeface="Verdana"/>
                <a:cs typeface="Verdana"/>
              </a:rPr>
              <a:t> </a:t>
            </a:r>
            <a:r>
              <a:rPr sz="1800" spc="15" dirty="0">
                <a:latin typeface="Verdana"/>
                <a:cs typeface="Verdana"/>
              </a:rPr>
              <a:t>is </a:t>
            </a:r>
            <a:r>
              <a:rPr sz="1800" spc="20" dirty="0">
                <a:latin typeface="Verdana"/>
                <a:cs typeface="Verdana"/>
              </a:rPr>
              <a:t> </a:t>
            </a:r>
            <a:r>
              <a:rPr sz="1800" spc="60" dirty="0">
                <a:latin typeface="Verdana"/>
                <a:cs typeface="Verdana"/>
              </a:rPr>
              <a:t>considerably</a:t>
            </a:r>
            <a:r>
              <a:rPr sz="1800" spc="-160" dirty="0">
                <a:latin typeface="Verdana"/>
                <a:cs typeface="Verdana"/>
              </a:rPr>
              <a:t> </a:t>
            </a:r>
            <a:r>
              <a:rPr sz="1800" spc="20" dirty="0">
                <a:latin typeface="Verdana"/>
                <a:cs typeface="Verdana"/>
              </a:rPr>
              <a:t>superior.</a:t>
            </a:r>
            <a:endParaRPr sz="1800">
              <a:latin typeface="Verdana"/>
              <a:cs typeface="Verdana"/>
            </a:endParaRPr>
          </a:p>
          <a:p>
            <a:pPr>
              <a:lnSpc>
                <a:spcPct val="100000"/>
              </a:lnSpc>
              <a:spcBef>
                <a:spcPts val="45"/>
              </a:spcBef>
            </a:pPr>
            <a:endParaRPr sz="2000">
              <a:latin typeface="Verdana"/>
              <a:cs typeface="Verdana"/>
            </a:endParaRPr>
          </a:p>
          <a:p>
            <a:pPr marL="12700" marR="5715" algn="just">
              <a:lnSpc>
                <a:spcPct val="114599"/>
              </a:lnSpc>
            </a:pPr>
            <a:r>
              <a:rPr sz="1800" spc="35" dirty="0">
                <a:latin typeface="Verdana"/>
                <a:cs typeface="Verdana"/>
              </a:rPr>
              <a:t>People, </a:t>
            </a:r>
            <a:r>
              <a:rPr sz="1800" spc="45" dirty="0">
                <a:latin typeface="Verdana"/>
                <a:cs typeface="Verdana"/>
              </a:rPr>
              <a:t>especially </a:t>
            </a:r>
            <a:r>
              <a:rPr sz="1800" spc="60" dirty="0">
                <a:latin typeface="Verdana"/>
                <a:cs typeface="Verdana"/>
              </a:rPr>
              <a:t>warehouse </a:t>
            </a:r>
            <a:r>
              <a:rPr sz="1800" spc="15" dirty="0">
                <a:latin typeface="Verdana"/>
                <a:cs typeface="Verdana"/>
              </a:rPr>
              <a:t>workers, </a:t>
            </a:r>
            <a:r>
              <a:rPr sz="1800" spc="60" dirty="0">
                <a:latin typeface="Verdana"/>
                <a:cs typeface="Verdana"/>
              </a:rPr>
              <a:t>should </a:t>
            </a:r>
            <a:r>
              <a:rPr sz="1800" spc="55" dirty="0">
                <a:latin typeface="Verdana"/>
                <a:cs typeface="Verdana"/>
              </a:rPr>
              <a:t>receive </a:t>
            </a:r>
            <a:r>
              <a:rPr sz="1800" spc="70" dirty="0">
                <a:latin typeface="Verdana"/>
                <a:cs typeface="Verdana"/>
              </a:rPr>
              <a:t>new </a:t>
            </a:r>
            <a:r>
              <a:rPr sz="1800" spc="75" dirty="0">
                <a:latin typeface="Verdana"/>
                <a:cs typeface="Verdana"/>
              </a:rPr>
              <a:t> technical</a:t>
            </a:r>
            <a:r>
              <a:rPr sz="1800" spc="-160" dirty="0">
                <a:latin typeface="Verdana"/>
                <a:cs typeface="Verdana"/>
              </a:rPr>
              <a:t> </a:t>
            </a:r>
            <a:r>
              <a:rPr sz="1800" dirty="0">
                <a:latin typeface="Verdana"/>
                <a:cs typeface="Verdana"/>
              </a:rPr>
              <a:t>skills</a:t>
            </a:r>
            <a:r>
              <a:rPr sz="1800" spc="-155" dirty="0">
                <a:latin typeface="Verdana"/>
                <a:cs typeface="Verdana"/>
              </a:rPr>
              <a:t> </a:t>
            </a:r>
            <a:r>
              <a:rPr sz="1800" spc="10" dirty="0">
                <a:latin typeface="Verdana"/>
                <a:cs typeface="Verdana"/>
              </a:rPr>
              <a:t>training.</a:t>
            </a:r>
            <a:endParaRPr sz="1800">
              <a:latin typeface="Verdana"/>
              <a:cs typeface="Verdana"/>
            </a:endParaRPr>
          </a:p>
        </p:txBody>
      </p:sp>
      <p:sp>
        <p:nvSpPr>
          <p:cNvPr id="9" name="object 9"/>
          <p:cNvSpPr txBox="1">
            <a:spLocks noGrp="1"/>
          </p:cNvSpPr>
          <p:nvPr>
            <p:ph type="title"/>
          </p:nvPr>
        </p:nvSpPr>
        <p:spPr>
          <a:xfrm>
            <a:off x="1741365" y="1375150"/>
            <a:ext cx="8035290" cy="947419"/>
          </a:xfrm>
          <a:prstGeom prst="rect">
            <a:avLst/>
          </a:prstGeom>
        </p:spPr>
        <p:txBody>
          <a:bodyPr vert="horz" wrap="square" lIns="0" tIns="12700" rIns="0" bIns="0" rtlCol="0">
            <a:spAutoFit/>
          </a:bodyPr>
          <a:lstStyle/>
          <a:p>
            <a:pPr marL="12700">
              <a:lnSpc>
                <a:spcPct val="100000"/>
              </a:lnSpc>
              <a:spcBef>
                <a:spcPts val="100"/>
              </a:spcBef>
            </a:pPr>
            <a:r>
              <a:rPr sz="6050" spc="-254" dirty="0"/>
              <a:t>RECOMMENDATION</a:t>
            </a:r>
            <a:endParaRPr sz="6050"/>
          </a:p>
        </p:txBody>
      </p:sp>
    </p:spTree>
  </p:cSld>
  <p:clrMapOvr>
    <a:masterClrMapping/>
  </p:clrMapOvr>
  <mc:AlternateContent xmlns:mc="http://schemas.openxmlformats.org/markup-compatibility/2006" xmlns:p14="http://schemas.microsoft.com/office/powerpoint/2010/main">
    <mc:Choice Requires="p14">
      <p:transition spd="slow" p14:dur="2000" advTm="104935"/>
    </mc:Choice>
    <mc:Fallback xmlns="">
      <p:transition spd="slow" advTm="104935"/>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16000" y="577762"/>
            <a:ext cx="4313555" cy="796925"/>
          </a:xfrm>
          <a:prstGeom prst="rect">
            <a:avLst/>
          </a:prstGeom>
        </p:spPr>
        <p:txBody>
          <a:bodyPr vert="horz" wrap="square" lIns="0" tIns="13970" rIns="0" bIns="0" rtlCol="0">
            <a:spAutoFit/>
          </a:bodyPr>
          <a:lstStyle/>
          <a:p>
            <a:pPr marL="12700">
              <a:lnSpc>
                <a:spcPct val="100000"/>
              </a:lnSpc>
              <a:spcBef>
                <a:spcPts val="110"/>
              </a:spcBef>
            </a:pPr>
            <a:r>
              <a:rPr sz="5050" spc="-280" dirty="0"/>
              <a:t>REFERENCES</a:t>
            </a:r>
            <a:endParaRPr sz="5050"/>
          </a:p>
        </p:txBody>
      </p:sp>
      <p:sp>
        <p:nvSpPr>
          <p:cNvPr id="3" name="object 3"/>
          <p:cNvSpPr txBox="1"/>
          <p:nvPr/>
        </p:nvSpPr>
        <p:spPr>
          <a:xfrm>
            <a:off x="1016000" y="1875839"/>
            <a:ext cx="10160000" cy="7826375"/>
          </a:xfrm>
          <a:prstGeom prst="rect">
            <a:avLst/>
          </a:prstGeom>
        </p:spPr>
        <p:txBody>
          <a:bodyPr vert="horz" wrap="square" lIns="0" tIns="12700" rIns="0" bIns="0" rtlCol="0">
            <a:spAutoFit/>
          </a:bodyPr>
          <a:lstStyle/>
          <a:p>
            <a:pPr marL="12700" marR="172720">
              <a:lnSpc>
                <a:spcPct val="116100"/>
              </a:lnSpc>
              <a:spcBef>
                <a:spcPts val="100"/>
              </a:spcBef>
            </a:pPr>
            <a:r>
              <a:rPr sz="2100" spc="85" dirty="0">
                <a:latin typeface="Lucida Sans Unicode"/>
                <a:cs typeface="Lucida Sans Unicode"/>
              </a:rPr>
              <a:t>Acharya,</a:t>
            </a:r>
            <a:r>
              <a:rPr sz="2100" spc="-145" dirty="0">
                <a:latin typeface="Lucida Sans Unicode"/>
                <a:cs typeface="Lucida Sans Unicode"/>
              </a:rPr>
              <a:t> </a:t>
            </a:r>
            <a:r>
              <a:rPr sz="2100" spc="35" dirty="0">
                <a:latin typeface="Lucida Sans Unicode"/>
                <a:cs typeface="Lucida Sans Unicode"/>
              </a:rPr>
              <a:t>B.</a:t>
            </a:r>
            <a:r>
              <a:rPr sz="2100" spc="-140" dirty="0">
                <a:latin typeface="Lucida Sans Unicode"/>
                <a:cs typeface="Lucida Sans Unicode"/>
              </a:rPr>
              <a:t> </a:t>
            </a:r>
            <a:r>
              <a:rPr sz="2100" spc="50" dirty="0">
                <a:latin typeface="Lucida Sans Unicode"/>
                <a:cs typeface="Lucida Sans Unicode"/>
              </a:rPr>
              <a:t>(2022,</a:t>
            </a:r>
            <a:r>
              <a:rPr sz="2100" spc="-140" dirty="0">
                <a:latin typeface="Lucida Sans Unicode"/>
                <a:cs typeface="Lucida Sans Unicode"/>
              </a:rPr>
              <a:t> </a:t>
            </a:r>
            <a:r>
              <a:rPr sz="2100" spc="75" dirty="0">
                <a:latin typeface="Lucida Sans Unicode"/>
                <a:cs typeface="Lucida Sans Unicode"/>
              </a:rPr>
              <a:t>August</a:t>
            </a:r>
            <a:r>
              <a:rPr sz="2100" spc="-140" dirty="0">
                <a:latin typeface="Lucida Sans Unicode"/>
                <a:cs typeface="Lucida Sans Unicode"/>
              </a:rPr>
              <a:t> </a:t>
            </a:r>
            <a:r>
              <a:rPr sz="2100" spc="-75" dirty="0">
                <a:latin typeface="Lucida Sans Unicode"/>
                <a:cs typeface="Lucida Sans Unicode"/>
              </a:rPr>
              <a:t>10).</a:t>
            </a:r>
            <a:r>
              <a:rPr sz="2100" spc="-140" dirty="0">
                <a:latin typeface="Lucida Sans Unicode"/>
                <a:cs typeface="Lucida Sans Unicode"/>
              </a:rPr>
              <a:t> </a:t>
            </a:r>
            <a:r>
              <a:rPr sz="2100" spc="85" dirty="0">
                <a:latin typeface="Lucida Sans Unicode"/>
                <a:cs typeface="Lucida Sans Unicode"/>
              </a:rPr>
              <a:t>African</a:t>
            </a:r>
            <a:r>
              <a:rPr sz="2100" spc="-145" dirty="0">
                <a:latin typeface="Lucida Sans Unicode"/>
                <a:cs typeface="Lucida Sans Unicode"/>
              </a:rPr>
              <a:t> </a:t>
            </a:r>
            <a:r>
              <a:rPr sz="2100" spc="120" dirty="0">
                <a:latin typeface="Lucida Sans Unicode"/>
                <a:cs typeface="Lucida Sans Unicode"/>
              </a:rPr>
              <a:t>e-commerce</a:t>
            </a:r>
            <a:r>
              <a:rPr sz="2100" spc="-140" dirty="0">
                <a:latin typeface="Lucida Sans Unicode"/>
                <a:cs typeface="Lucida Sans Unicode"/>
              </a:rPr>
              <a:t> </a:t>
            </a:r>
            <a:r>
              <a:rPr sz="2100" spc="70" dirty="0">
                <a:latin typeface="Lucida Sans Unicode"/>
                <a:cs typeface="Lucida Sans Unicode"/>
              </a:rPr>
              <a:t>firm</a:t>
            </a:r>
            <a:r>
              <a:rPr sz="2100" spc="-140" dirty="0">
                <a:latin typeface="Lucida Sans Unicode"/>
                <a:cs typeface="Lucida Sans Unicode"/>
              </a:rPr>
              <a:t> </a:t>
            </a:r>
            <a:r>
              <a:rPr sz="2100" spc="135" dirty="0">
                <a:latin typeface="Lucida Sans Unicode"/>
                <a:cs typeface="Lucida Sans Unicode"/>
              </a:rPr>
              <a:t>Jumia</a:t>
            </a:r>
            <a:r>
              <a:rPr sz="2100" spc="-140" dirty="0">
                <a:latin typeface="Lucida Sans Unicode"/>
                <a:cs typeface="Lucida Sans Unicode"/>
              </a:rPr>
              <a:t> </a:t>
            </a:r>
            <a:r>
              <a:rPr sz="2100" spc="95" dirty="0">
                <a:latin typeface="Lucida Sans Unicode"/>
                <a:cs typeface="Lucida Sans Unicode"/>
              </a:rPr>
              <a:t>says</a:t>
            </a:r>
            <a:r>
              <a:rPr sz="2100" spc="-140" dirty="0">
                <a:latin typeface="Lucida Sans Unicode"/>
                <a:cs typeface="Lucida Sans Unicode"/>
              </a:rPr>
              <a:t> </a:t>
            </a:r>
            <a:r>
              <a:rPr sz="2100" spc="50" dirty="0">
                <a:latin typeface="Lucida Sans Unicode"/>
                <a:cs typeface="Lucida Sans Unicode"/>
              </a:rPr>
              <a:t>it</a:t>
            </a:r>
            <a:r>
              <a:rPr sz="2100" spc="-145" dirty="0">
                <a:latin typeface="Lucida Sans Unicode"/>
                <a:cs typeface="Lucida Sans Unicode"/>
              </a:rPr>
              <a:t> </a:t>
            </a:r>
            <a:r>
              <a:rPr sz="2100" spc="15" dirty="0">
                <a:latin typeface="Lucida Sans Unicode"/>
                <a:cs typeface="Lucida Sans Unicode"/>
              </a:rPr>
              <a:t>is </a:t>
            </a:r>
            <a:r>
              <a:rPr sz="2100" spc="20" dirty="0">
                <a:latin typeface="Lucida Sans Unicode"/>
                <a:cs typeface="Lucida Sans Unicode"/>
              </a:rPr>
              <a:t> </a:t>
            </a:r>
            <a:r>
              <a:rPr sz="2100" spc="120" dirty="0">
                <a:latin typeface="Lucida Sans Unicode"/>
                <a:cs typeface="Lucida Sans Unicode"/>
              </a:rPr>
              <a:t>past </a:t>
            </a:r>
            <a:r>
              <a:rPr sz="2100" spc="105" dirty="0">
                <a:latin typeface="Lucida Sans Unicode"/>
                <a:cs typeface="Lucida Sans Unicode"/>
              </a:rPr>
              <a:t>peak </a:t>
            </a:r>
            <a:r>
              <a:rPr sz="2100" spc="50" dirty="0">
                <a:latin typeface="Lucida Sans Unicode"/>
                <a:cs typeface="Lucida Sans Unicode"/>
              </a:rPr>
              <a:t>losses, </a:t>
            </a:r>
            <a:r>
              <a:rPr sz="2100" spc="95" dirty="0">
                <a:latin typeface="Lucida Sans Unicode"/>
                <a:cs typeface="Lucida Sans Unicode"/>
              </a:rPr>
              <a:t>shares </a:t>
            </a:r>
            <a:r>
              <a:rPr sz="2100" spc="30" dirty="0">
                <a:latin typeface="Lucida Sans Unicode"/>
                <a:cs typeface="Lucida Sans Unicode"/>
              </a:rPr>
              <a:t>jump. </a:t>
            </a:r>
            <a:r>
              <a:rPr sz="2100" spc="80" dirty="0">
                <a:latin typeface="Lucida Sans Unicode"/>
                <a:cs typeface="Lucida Sans Unicode"/>
              </a:rPr>
              <a:t>Reuters. </a:t>
            </a:r>
            <a:r>
              <a:rPr sz="2100" spc="85" dirty="0">
                <a:latin typeface="Lucida Sans Unicode"/>
                <a:cs typeface="Lucida Sans Unicode"/>
              </a:rPr>
              <a:t> </a:t>
            </a:r>
            <a:r>
              <a:rPr sz="2100" spc="75" dirty="0">
                <a:latin typeface="Lucida Sans Unicode"/>
                <a:cs typeface="Lucida Sans Unicode"/>
              </a:rPr>
              <a:t>h</a:t>
            </a:r>
            <a:r>
              <a:rPr sz="2100" spc="145" dirty="0">
                <a:latin typeface="Lucida Sans Unicode"/>
                <a:cs typeface="Lucida Sans Unicode"/>
              </a:rPr>
              <a:t>tt</a:t>
            </a:r>
            <a:r>
              <a:rPr sz="2100" spc="130" dirty="0">
                <a:latin typeface="Lucida Sans Unicode"/>
                <a:cs typeface="Lucida Sans Unicode"/>
              </a:rPr>
              <a:t>p</a:t>
            </a:r>
            <a:r>
              <a:rPr sz="2100" spc="75" dirty="0">
                <a:latin typeface="Lucida Sans Unicode"/>
                <a:cs typeface="Lucida Sans Unicode"/>
              </a:rPr>
              <a:t>s</a:t>
            </a:r>
            <a:r>
              <a:rPr sz="2100" spc="-125" dirty="0">
                <a:latin typeface="Lucida Sans Unicode"/>
                <a:cs typeface="Lucida Sans Unicode"/>
              </a:rPr>
              <a:t>:</a:t>
            </a:r>
            <a:r>
              <a:rPr sz="2100" spc="-20" dirty="0">
                <a:latin typeface="Lucida Sans Unicode"/>
                <a:cs typeface="Lucida Sans Unicode"/>
              </a:rPr>
              <a:t>//</a:t>
            </a:r>
            <a:r>
              <a:rPr sz="2100" spc="200" dirty="0">
                <a:latin typeface="Lucida Sans Unicode"/>
                <a:cs typeface="Lucida Sans Unicode"/>
                <a:hlinkClick r:id="rId2"/>
              </a:rPr>
              <a:t>www</a:t>
            </a:r>
            <a:r>
              <a:rPr sz="2100" spc="-125" dirty="0">
                <a:latin typeface="Lucida Sans Unicode"/>
                <a:cs typeface="Lucida Sans Unicode"/>
                <a:hlinkClick r:id="rId2"/>
              </a:rPr>
              <a:t>.</a:t>
            </a:r>
            <a:r>
              <a:rPr sz="2100" spc="55" dirty="0">
                <a:latin typeface="Lucida Sans Unicode"/>
                <a:cs typeface="Lucida Sans Unicode"/>
                <a:hlinkClick r:id="rId2"/>
              </a:rPr>
              <a:t>r</a:t>
            </a:r>
            <a:r>
              <a:rPr sz="2100" spc="165" dirty="0">
                <a:latin typeface="Lucida Sans Unicode"/>
                <a:cs typeface="Lucida Sans Unicode"/>
                <a:hlinkClick r:id="rId2"/>
              </a:rPr>
              <a:t>e</a:t>
            </a:r>
            <a:r>
              <a:rPr sz="2100" spc="65" dirty="0">
                <a:latin typeface="Lucida Sans Unicode"/>
                <a:cs typeface="Lucida Sans Unicode"/>
                <a:hlinkClick r:id="rId2"/>
              </a:rPr>
              <a:t>u</a:t>
            </a:r>
            <a:r>
              <a:rPr sz="2100" spc="145" dirty="0">
                <a:latin typeface="Lucida Sans Unicode"/>
                <a:cs typeface="Lucida Sans Unicode"/>
                <a:hlinkClick r:id="rId2"/>
              </a:rPr>
              <a:t>t</a:t>
            </a:r>
            <a:r>
              <a:rPr sz="2100" spc="165" dirty="0">
                <a:latin typeface="Lucida Sans Unicode"/>
                <a:cs typeface="Lucida Sans Unicode"/>
                <a:hlinkClick r:id="rId2"/>
              </a:rPr>
              <a:t>e</a:t>
            </a:r>
            <a:r>
              <a:rPr sz="2100" spc="55" dirty="0">
                <a:latin typeface="Lucida Sans Unicode"/>
                <a:cs typeface="Lucida Sans Unicode"/>
                <a:hlinkClick r:id="rId2"/>
              </a:rPr>
              <a:t>r</a:t>
            </a:r>
            <a:r>
              <a:rPr sz="2100" spc="75" dirty="0">
                <a:latin typeface="Lucida Sans Unicode"/>
                <a:cs typeface="Lucida Sans Unicode"/>
                <a:hlinkClick r:id="rId2"/>
              </a:rPr>
              <a:t>s</a:t>
            </a:r>
            <a:r>
              <a:rPr sz="2100" spc="-125" dirty="0">
                <a:latin typeface="Lucida Sans Unicode"/>
                <a:cs typeface="Lucida Sans Unicode"/>
                <a:hlinkClick r:id="rId2"/>
              </a:rPr>
              <a:t>.</a:t>
            </a:r>
            <a:r>
              <a:rPr sz="2100" spc="254" dirty="0">
                <a:latin typeface="Lucida Sans Unicode"/>
                <a:cs typeface="Lucida Sans Unicode"/>
                <a:hlinkClick r:id="rId2"/>
              </a:rPr>
              <a:t>c</a:t>
            </a:r>
            <a:r>
              <a:rPr sz="2100" spc="80" dirty="0">
                <a:latin typeface="Lucida Sans Unicode"/>
                <a:cs typeface="Lucida Sans Unicode"/>
                <a:hlinkClick r:id="rId2"/>
              </a:rPr>
              <a:t>o</a:t>
            </a:r>
            <a:r>
              <a:rPr sz="2100" spc="160" dirty="0">
                <a:latin typeface="Lucida Sans Unicode"/>
                <a:cs typeface="Lucida Sans Unicode"/>
                <a:hlinkClick r:id="rId2"/>
              </a:rPr>
              <a:t>m</a:t>
            </a:r>
            <a:r>
              <a:rPr sz="2100" spc="-20" dirty="0">
                <a:latin typeface="Lucida Sans Unicode"/>
                <a:cs typeface="Lucida Sans Unicode"/>
                <a:hlinkClick r:id="rId2"/>
              </a:rPr>
              <a:t>/</a:t>
            </a:r>
            <a:r>
              <a:rPr sz="2100" spc="145" dirty="0">
                <a:latin typeface="Lucida Sans Unicode"/>
                <a:cs typeface="Lucida Sans Unicode"/>
                <a:hlinkClick r:id="rId2"/>
              </a:rPr>
              <a:t>t</a:t>
            </a:r>
            <a:r>
              <a:rPr sz="2100" spc="165" dirty="0">
                <a:latin typeface="Lucida Sans Unicode"/>
                <a:cs typeface="Lucida Sans Unicode"/>
                <a:hlinkClick r:id="rId2"/>
              </a:rPr>
              <a:t>e</a:t>
            </a:r>
            <a:r>
              <a:rPr sz="2100" spc="254" dirty="0">
                <a:latin typeface="Lucida Sans Unicode"/>
                <a:cs typeface="Lucida Sans Unicode"/>
                <a:hlinkClick r:id="rId2"/>
              </a:rPr>
              <a:t>c</a:t>
            </a:r>
            <a:r>
              <a:rPr sz="2100" spc="75" dirty="0">
                <a:latin typeface="Lucida Sans Unicode"/>
                <a:cs typeface="Lucida Sans Unicode"/>
                <a:hlinkClick r:id="rId2"/>
              </a:rPr>
              <a:t>hn</a:t>
            </a:r>
            <a:r>
              <a:rPr sz="2100" spc="80" dirty="0">
                <a:latin typeface="Lucida Sans Unicode"/>
                <a:cs typeface="Lucida Sans Unicode"/>
                <a:hlinkClick r:id="rId2"/>
              </a:rPr>
              <a:t>o</a:t>
            </a:r>
            <a:r>
              <a:rPr sz="2100" spc="-40" dirty="0">
                <a:latin typeface="Lucida Sans Unicode"/>
                <a:cs typeface="Lucida Sans Unicode"/>
                <a:hlinkClick r:id="rId2"/>
              </a:rPr>
              <a:t>l</a:t>
            </a:r>
            <a:r>
              <a:rPr sz="2100" spc="80" dirty="0">
                <a:latin typeface="Lucida Sans Unicode"/>
                <a:cs typeface="Lucida Sans Unicode"/>
                <a:hlinkClick r:id="rId2"/>
              </a:rPr>
              <a:t>o</a:t>
            </a:r>
            <a:r>
              <a:rPr sz="2100" spc="105" dirty="0">
                <a:latin typeface="Lucida Sans Unicode"/>
                <a:cs typeface="Lucida Sans Unicode"/>
                <a:hlinkClick r:id="rId2"/>
              </a:rPr>
              <a:t>g</a:t>
            </a:r>
            <a:r>
              <a:rPr sz="2100" spc="95" dirty="0">
                <a:latin typeface="Lucida Sans Unicode"/>
                <a:cs typeface="Lucida Sans Unicode"/>
                <a:hlinkClick r:id="rId2"/>
              </a:rPr>
              <a:t>y</a:t>
            </a:r>
            <a:r>
              <a:rPr sz="2100" spc="-20" dirty="0">
                <a:latin typeface="Lucida Sans Unicode"/>
                <a:cs typeface="Lucida Sans Unicode"/>
                <a:hlinkClick r:id="rId2"/>
              </a:rPr>
              <a:t>/</a:t>
            </a:r>
            <a:r>
              <a:rPr sz="2100" spc="140" dirty="0">
                <a:latin typeface="Lucida Sans Unicode"/>
                <a:cs typeface="Lucida Sans Unicode"/>
                <a:hlinkClick r:id="rId2"/>
              </a:rPr>
              <a:t>a</a:t>
            </a:r>
            <a:r>
              <a:rPr sz="2100" spc="114" dirty="0">
                <a:latin typeface="Lucida Sans Unicode"/>
                <a:cs typeface="Lucida Sans Unicode"/>
                <a:hlinkClick r:id="rId2"/>
              </a:rPr>
              <a:t>f</a:t>
            </a:r>
            <a:r>
              <a:rPr sz="2100" spc="55" dirty="0">
                <a:latin typeface="Lucida Sans Unicode"/>
                <a:cs typeface="Lucida Sans Unicode"/>
                <a:hlinkClick r:id="rId2"/>
              </a:rPr>
              <a:t>r</a:t>
            </a:r>
            <a:r>
              <a:rPr sz="2100" spc="-40" dirty="0">
                <a:latin typeface="Lucida Sans Unicode"/>
                <a:cs typeface="Lucida Sans Unicode"/>
                <a:hlinkClick r:id="rId2"/>
              </a:rPr>
              <a:t>i</a:t>
            </a:r>
            <a:r>
              <a:rPr sz="2100" spc="254" dirty="0">
                <a:latin typeface="Lucida Sans Unicode"/>
                <a:cs typeface="Lucida Sans Unicode"/>
                <a:hlinkClick r:id="rId2"/>
              </a:rPr>
              <a:t>c</a:t>
            </a:r>
            <a:r>
              <a:rPr sz="2100" spc="140" dirty="0">
                <a:latin typeface="Lucida Sans Unicode"/>
                <a:cs typeface="Lucida Sans Unicode"/>
                <a:hlinkClick r:id="rId2"/>
              </a:rPr>
              <a:t>a</a:t>
            </a:r>
            <a:r>
              <a:rPr sz="2100" spc="75" dirty="0">
                <a:latin typeface="Lucida Sans Unicode"/>
                <a:cs typeface="Lucida Sans Unicode"/>
                <a:hlinkClick r:id="rId2"/>
              </a:rPr>
              <a:t>n</a:t>
            </a:r>
            <a:r>
              <a:rPr sz="2100" spc="-254" dirty="0">
                <a:latin typeface="Lucida Sans Unicode"/>
                <a:cs typeface="Lucida Sans Unicode"/>
                <a:hlinkClick r:id="rId2"/>
              </a:rPr>
              <a:t>-</a:t>
            </a:r>
            <a:r>
              <a:rPr sz="2100" spc="165" dirty="0">
                <a:latin typeface="Lucida Sans Unicode"/>
                <a:cs typeface="Lucida Sans Unicode"/>
                <a:hlinkClick r:id="rId2"/>
              </a:rPr>
              <a:t>e</a:t>
            </a:r>
            <a:r>
              <a:rPr sz="2100" spc="-254" dirty="0">
                <a:latin typeface="Lucida Sans Unicode"/>
                <a:cs typeface="Lucida Sans Unicode"/>
                <a:hlinkClick r:id="rId2"/>
              </a:rPr>
              <a:t>-</a:t>
            </a:r>
            <a:r>
              <a:rPr sz="2100" spc="254" dirty="0">
                <a:latin typeface="Lucida Sans Unicode"/>
                <a:cs typeface="Lucida Sans Unicode"/>
                <a:hlinkClick r:id="rId2"/>
              </a:rPr>
              <a:t>c</a:t>
            </a:r>
            <a:r>
              <a:rPr sz="2100" spc="80" dirty="0">
                <a:latin typeface="Lucida Sans Unicode"/>
                <a:cs typeface="Lucida Sans Unicode"/>
                <a:hlinkClick r:id="rId2"/>
              </a:rPr>
              <a:t>o</a:t>
            </a:r>
            <a:r>
              <a:rPr sz="2100" spc="160" dirty="0">
                <a:latin typeface="Lucida Sans Unicode"/>
                <a:cs typeface="Lucida Sans Unicode"/>
                <a:hlinkClick r:id="rId2"/>
              </a:rPr>
              <a:t>mm</a:t>
            </a:r>
            <a:r>
              <a:rPr sz="2100" spc="165" dirty="0">
                <a:latin typeface="Lucida Sans Unicode"/>
                <a:cs typeface="Lucida Sans Unicode"/>
                <a:hlinkClick r:id="rId2"/>
              </a:rPr>
              <a:t>e</a:t>
            </a:r>
            <a:r>
              <a:rPr sz="2100" spc="55" dirty="0">
                <a:latin typeface="Lucida Sans Unicode"/>
                <a:cs typeface="Lucida Sans Unicode"/>
                <a:hlinkClick r:id="rId2"/>
              </a:rPr>
              <a:t>r</a:t>
            </a:r>
            <a:r>
              <a:rPr sz="2100" spc="254" dirty="0">
                <a:latin typeface="Lucida Sans Unicode"/>
                <a:cs typeface="Lucida Sans Unicode"/>
                <a:hlinkClick r:id="rId2"/>
              </a:rPr>
              <a:t>c</a:t>
            </a:r>
            <a:r>
              <a:rPr sz="2100" spc="165" dirty="0">
                <a:latin typeface="Lucida Sans Unicode"/>
                <a:cs typeface="Lucida Sans Unicode"/>
                <a:hlinkClick r:id="rId2"/>
              </a:rPr>
              <a:t>e</a:t>
            </a:r>
            <a:r>
              <a:rPr sz="2100" spc="-254" dirty="0">
                <a:latin typeface="Lucida Sans Unicode"/>
                <a:cs typeface="Lucida Sans Unicode"/>
                <a:hlinkClick r:id="rId2"/>
              </a:rPr>
              <a:t>-</a:t>
            </a:r>
            <a:r>
              <a:rPr sz="2100" spc="114" dirty="0">
                <a:latin typeface="Lucida Sans Unicode"/>
                <a:cs typeface="Lucida Sans Unicode"/>
                <a:hlinkClick r:id="rId2"/>
              </a:rPr>
              <a:t>f</a:t>
            </a:r>
            <a:r>
              <a:rPr sz="2100" spc="-40" dirty="0">
                <a:latin typeface="Lucida Sans Unicode"/>
                <a:cs typeface="Lucida Sans Unicode"/>
                <a:hlinkClick r:id="rId2"/>
              </a:rPr>
              <a:t>i</a:t>
            </a:r>
            <a:r>
              <a:rPr sz="2100" spc="55" dirty="0">
                <a:latin typeface="Lucida Sans Unicode"/>
                <a:cs typeface="Lucida Sans Unicode"/>
                <a:hlinkClick r:id="rId2"/>
              </a:rPr>
              <a:t>r</a:t>
            </a:r>
            <a:r>
              <a:rPr sz="2100" spc="160" dirty="0">
                <a:latin typeface="Lucida Sans Unicode"/>
                <a:cs typeface="Lucida Sans Unicode"/>
                <a:hlinkClick r:id="rId2"/>
              </a:rPr>
              <a:t>m</a:t>
            </a:r>
            <a:r>
              <a:rPr sz="2100" spc="-254" dirty="0">
                <a:latin typeface="Lucida Sans Unicode"/>
                <a:cs typeface="Lucida Sans Unicode"/>
                <a:hlinkClick r:id="rId2"/>
              </a:rPr>
              <a:t>-</a:t>
            </a:r>
            <a:r>
              <a:rPr sz="2100" spc="-75" dirty="0">
                <a:latin typeface="Lucida Sans Unicode"/>
                <a:cs typeface="Lucida Sans Unicode"/>
                <a:hlinkClick r:id="rId2"/>
              </a:rPr>
              <a:t>j</a:t>
            </a:r>
            <a:r>
              <a:rPr sz="2100" spc="65" dirty="0">
                <a:latin typeface="Lucida Sans Unicode"/>
                <a:cs typeface="Lucida Sans Unicode"/>
                <a:hlinkClick r:id="rId2"/>
              </a:rPr>
              <a:t>u</a:t>
            </a:r>
            <a:r>
              <a:rPr sz="2100" spc="160" dirty="0">
                <a:latin typeface="Lucida Sans Unicode"/>
                <a:cs typeface="Lucida Sans Unicode"/>
                <a:hlinkClick r:id="rId2"/>
              </a:rPr>
              <a:t>m</a:t>
            </a:r>
            <a:r>
              <a:rPr sz="2100" spc="-40" dirty="0">
                <a:latin typeface="Lucida Sans Unicode"/>
                <a:cs typeface="Lucida Sans Unicode"/>
                <a:hlinkClick r:id="rId2"/>
              </a:rPr>
              <a:t>i</a:t>
            </a:r>
            <a:r>
              <a:rPr sz="2100" spc="140" dirty="0">
                <a:latin typeface="Lucida Sans Unicode"/>
                <a:cs typeface="Lucida Sans Unicode"/>
                <a:hlinkClick r:id="rId2"/>
              </a:rPr>
              <a:t>a</a:t>
            </a:r>
            <a:r>
              <a:rPr sz="2100" spc="-195" dirty="0">
                <a:latin typeface="Lucida Sans Unicode"/>
                <a:cs typeface="Lucida Sans Unicode"/>
                <a:hlinkClick r:id="rId2"/>
              </a:rPr>
              <a:t>- </a:t>
            </a:r>
            <a:r>
              <a:rPr sz="2100" spc="-140" dirty="0">
                <a:latin typeface="Lucida Sans Unicode"/>
                <a:cs typeface="Lucida Sans Unicode"/>
              </a:rPr>
              <a:t> </a:t>
            </a:r>
            <a:r>
              <a:rPr sz="2100" dirty="0">
                <a:latin typeface="Lucida Sans Unicode"/>
                <a:cs typeface="Lucida Sans Unicode"/>
              </a:rPr>
              <a:t>says-it-is-past-peak-losses-shares-jump-2022-08-10/</a:t>
            </a:r>
            <a:endParaRPr sz="2100">
              <a:latin typeface="Lucida Sans Unicode"/>
              <a:cs typeface="Lucida Sans Unicode"/>
            </a:endParaRPr>
          </a:p>
          <a:p>
            <a:pPr>
              <a:lnSpc>
                <a:spcPct val="100000"/>
              </a:lnSpc>
            </a:pPr>
            <a:endParaRPr sz="1900">
              <a:latin typeface="Lucida Sans Unicode"/>
              <a:cs typeface="Lucida Sans Unicode"/>
            </a:endParaRPr>
          </a:p>
          <a:p>
            <a:pPr marL="12700" marR="32384">
              <a:lnSpc>
                <a:spcPct val="116100"/>
              </a:lnSpc>
            </a:pPr>
            <a:r>
              <a:rPr sz="2100" spc="85" dirty="0">
                <a:latin typeface="Lucida Sans Unicode"/>
                <a:cs typeface="Lucida Sans Unicode"/>
              </a:rPr>
              <a:t>Byrne,</a:t>
            </a:r>
            <a:r>
              <a:rPr sz="2100" spc="-145" dirty="0">
                <a:latin typeface="Lucida Sans Unicode"/>
                <a:cs typeface="Lucida Sans Unicode"/>
              </a:rPr>
              <a:t> </a:t>
            </a:r>
            <a:r>
              <a:rPr sz="2100" spc="114" dirty="0">
                <a:latin typeface="Lucida Sans Unicode"/>
                <a:cs typeface="Lucida Sans Unicode"/>
              </a:rPr>
              <a:t>J.</a:t>
            </a:r>
            <a:r>
              <a:rPr sz="2100" spc="-145" dirty="0">
                <a:latin typeface="Lucida Sans Unicode"/>
                <a:cs typeface="Lucida Sans Unicode"/>
              </a:rPr>
              <a:t> </a:t>
            </a:r>
            <a:r>
              <a:rPr sz="2100" spc="-45" dirty="0">
                <a:latin typeface="Lucida Sans Unicode"/>
                <a:cs typeface="Lucida Sans Unicode"/>
              </a:rPr>
              <a:t>(2018,</a:t>
            </a:r>
            <a:r>
              <a:rPr sz="2100" spc="-145" dirty="0">
                <a:latin typeface="Lucida Sans Unicode"/>
                <a:cs typeface="Lucida Sans Unicode"/>
              </a:rPr>
              <a:t> </a:t>
            </a:r>
            <a:r>
              <a:rPr sz="2100" spc="20" dirty="0">
                <a:latin typeface="Lucida Sans Unicode"/>
                <a:cs typeface="Lucida Sans Unicode"/>
              </a:rPr>
              <a:t>April</a:t>
            </a:r>
            <a:r>
              <a:rPr sz="2100" spc="-145" dirty="0">
                <a:latin typeface="Lucida Sans Unicode"/>
                <a:cs typeface="Lucida Sans Unicode"/>
              </a:rPr>
              <a:t> </a:t>
            </a:r>
            <a:r>
              <a:rPr sz="2100" spc="10" dirty="0">
                <a:latin typeface="Lucida Sans Unicode"/>
                <a:cs typeface="Lucida Sans Unicode"/>
              </a:rPr>
              <a:t>24).</a:t>
            </a:r>
            <a:r>
              <a:rPr sz="2100" spc="-145" dirty="0">
                <a:latin typeface="Lucida Sans Unicode"/>
                <a:cs typeface="Lucida Sans Unicode"/>
              </a:rPr>
              <a:t> </a:t>
            </a:r>
            <a:r>
              <a:rPr sz="2100" spc="135" dirty="0">
                <a:latin typeface="Lucida Sans Unicode"/>
                <a:cs typeface="Lucida Sans Unicode"/>
              </a:rPr>
              <a:t>Jumia</a:t>
            </a:r>
            <a:r>
              <a:rPr sz="2100" spc="-140" dirty="0">
                <a:latin typeface="Lucida Sans Unicode"/>
                <a:cs typeface="Lucida Sans Unicode"/>
              </a:rPr>
              <a:t> </a:t>
            </a:r>
            <a:r>
              <a:rPr sz="2100" spc="60" dirty="0">
                <a:latin typeface="Lucida Sans Unicode"/>
                <a:cs typeface="Lucida Sans Unicode"/>
              </a:rPr>
              <a:t>Nigeria</a:t>
            </a:r>
            <a:r>
              <a:rPr sz="2100" spc="-145" dirty="0">
                <a:latin typeface="Lucida Sans Unicode"/>
                <a:cs typeface="Lucida Sans Unicode"/>
              </a:rPr>
              <a:t> </a:t>
            </a:r>
            <a:r>
              <a:rPr sz="2100" spc="105" dirty="0">
                <a:latin typeface="Lucida Sans Unicode"/>
                <a:cs typeface="Lucida Sans Unicode"/>
              </a:rPr>
              <a:t>from</a:t>
            </a:r>
            <a:r>
              <a:rPr sz="2100" spc="-145" dirty="0">
                <a:latin typeface="Lucida Sans Unicode"/>
                <a:cs typeface="Lucida Sans Unicode"/>
              </a:rPr>
              <a:t> </a:t>
            </a:r>
            <a:r>
              <a:rPr sz="2100" spc="75" dirty="0">
                <a:latin typeface="Lucida Sans Unicode"/>
                <a:cs typeface="Lucida Sans Unicode"/>
              </a:rPr>
              <a:t>Retail</a:t>
            </a:r>
            <a:r>
              <a:rPr sz="2100" spc="-145" dirty="0">
                <a:latin typeface="Lucida Sans Unicode"/>
                <a:cs typeface="Lucida Sans Unicode"/>
              </a:rPr>
              <a:t> </a:t>
            </a:r>
            <a:r>
              <a:rPr sz="2100" spc="114" dirty="0">
                <a:latin typeface="Lucida Sans Unicode"/>
                <a:cs typeface="Lucida Sans Unicode"/>
              </a:rPr>
              <a:t>to</a:t>
            </a:r>
            <a:r>
              <a:rPr sz="2100" spc="-145" dirty="0">
                <a:latin typeface="Lucida Sans Unicode"/>
                <a:cs typeface="Lucida Sans Unicode"/>
              </a:rPr>
              <a:t> </a:t>
            </a:r>
            <a:r>
              <a:rPr sz="2100" spc="114" dirty="0">
                <a:latin typeface="Lucida Sans Unicode"/>
                <a:cs typeface="Lucida Sans Unicode"/>
              </a:rPr>
              <a:t>Marketplace</a:t>
            </a:r>
            <a:r>
              <a:rPr sz="2100" spc="-145" dirty="0">
                <a:latin typeface="Lucida Sans Unicode"/>
                <a:cs typeface="Lucida Sans Unicode"/>
              </a:rPr>
              <a:t> </a:t>
            </a:r>
            <a:r>
              <a:rPr sz="2100" spc="200" dirty="0">
                <a:latin typeface="Lucida Sans Unicode"/>
                <a:cs typeface="Lucida Sans Unicode"/>
              </a:rPr>
              <a:t>B</a:t>
            </a:r>
            <a:r>
              <a:rPr sz="2100" spc="-140" dirty="0">
                <a:latin typeface="Lucida Sans Unicode"/>
                <a:cs typeface="Lucida Sans Unicode"/>
              </a:rPr>
              <a:t> </a:t>
            </a:r>
            <a:r>
              <a:rPr sz="2100" spc="204" dirty="0">
                <a:latin typeface="Lucida Sans Unicode"/>
                <a:cs typeface="Lucida Sans Unicode"/>
              </a:rPr>
              <a:t>SWOT </a:t>
            </a:r>
            <a:r>
              <a:rPr sz="2100" spc="-650" dirty="0">
                <a:latin typeface="Lucida Sans Unicode"/>
                <a:cs typeface="Lucida Sans Unicode"/>
              </a:rPr>
              <a:t> </a:t>
            </a:r>
            <a:r>
              <a:rPr sz="2100" spc="25" dirty="0">
                <a:latin typeface="Lucida Sans Unicode"/>
                <a:cs typeface="Lucida Sans Unicode"/>
              </a:rPr>
              <a:t>Analysis. </a:t>
            </a:r>
            <a:r>
              <a:rPr sz="2100" spc="60" dirty="0">
                <a:latin typeface="Lucida Sans Unicode"/>
                <a:cs typeface="Lucida Sans Unicode"/>
              </a:rPr>
              <a:t>Case48. https://</a:t>
            </a:r>
            <a:r>
              <a:rPr sz="2100" spc="60" dirty="0">
                <a:latin typeface="Lucida Sans Unicode"/>
                <a:cs typeface="Lucida Sans Unicode"/>
                <a:hlinkClick r:id="rId3"/>
              </a:rPr>
              <a:t>www.case48.com/swot-case/23235-Jumia- </a:t>
            </a:r>
            <a:r>
              <a:rPr sz="2100" spc="65" dirty="0">
                <a:latin typeface="Lucida Sans Unicode"/>
                <a:cs typeface="Lucida Sans Unicode"/>
              </a:rPr>
              <a:t> </a:t>
            </a:r>
            <a:r>
              <a:rPr sz="2100" spc="45" dirty="0">
                <a:latin typeface="Lucida Sans Unicode"/>
                <a:cs typeface="Lucida Sans Unicode"/>
              </a:rPr>
              <a:t>Nigeria-from-Retail-to-Marketplace-B</a:t>
            </a:r>
            <a:endParaRPr sz="2100">
              <a:latin typeface="Lucida Sans Unicode"/>
              <a:cs typeface="Lucida Sans Unicode"/>
            </a:endParaRPr>
          </a:p>
          <a:p>
            <a:pPr>
              <a:lnSpc>
                <a:spcPct val="100000"/>
              </a:lnSpc>
              <a:spcBef>
                <a:spcPts val="5"/>
              </a:spcBef>
            </a:pPr>
            <a:endParaRPr sz="1900">
              <a:latin typeface="Lucida Sans Unicode"/>
              <a:cs typeface="Lucida Sans Unicode"/>
            </a:endParaRPr>
          </a:p>
          <a:p>
            <a:pPr marL="12700" marR="5080">
              <a:lnSpc>
                <a:spcPct val="116100"/>
              </a:lnSpc>
            </a:pPr>
            <a:r>
              <a:rPr sz="2100" spc="140" dirty="0">
                <a:latin typeface="Lucida Sans Unicode"/>
                <a:cs typeface="Lucida Sans Unicode"/>
              </a:rPr>
              <a:t>Impact</a:t>
            </a:r>
            <a:r>
              <a:rPr sz="2100" spc="-140" dirty="0">
                <a:latin typeface="Lucida Sans Unicode"/>
                <a:cs typeface="Lucida Sans Unicode"/>
              </a:rPr>
              <a:t> </a:t>
            </a:r>
            <a:r>
              <a:rPr sz="2100" spc="120" dirty="0">
                <a:latin typeface="Lucida Sans Unicode"/>
                <a:cs typeface="Lucida Sans Unicode"/>
              </a:rPr>
              <a:t>Of</a:t>
            </a:r>
            <a:r>
              <a:rPr sz="2100" spc="-140" dirty="0">
                <a:latin typeface="Lucida Sans Unicode"/>
                <a:cs typeface="Lucida Sans Unicode"/>
              </a:rPr>
              <a:t> </a:t>
            </a:r>
            <a:r>
              <a:rPr sz="2100" spc="125" dirty="0">
                <a:latin typeface="Lucida Sans Unicode"/>
                <a:cs typeface="Lucida Sans Unicode"/>
              </a:rPr>
              <a:t>Advanced</a:t>
            </a:r>
            <a:r>
              <a:rPr sz="2100" spc="-140" dirty="0">
                <a:latin typeface="Lucida Sans Unicode"/>
                <a:cs typeface="Lucida Sans Unicode"/>
              </a:rPr>
              <a:t> </a:t>
            </a:r>
            <a:r>
              <a:rPr sz="2100" spc="85" dirty="0">
                <a:latin typeface="Lucida Sans Unicode"/>
                <a:cs typeface="Lucida Sans Unicode"/>
              </a:rPr>
              <a:t>Technology</a:t>
            </a:r>
            <a:r>
              <a:rPr sz="2100" spc="-140" dirty="0">
                <a:latin typeface="Lucida Sans Unicode"/>
                <a:cs typeface="Lucida Sans Unicode"/>
              </a:rPr>
              <a:t> </a:t>
            </a:r>
            <a:r>
              <a:rPr sz="2100" spc="15" dirty="0">
                <a:latin typeface="Lucida Sans Unicode"/>
                <a:cs typeface="Lucida Sans Unicode"/>
              </a:rPr>
              <a:t>in</a:t>
            </a:r>
            <a:r>
              <a:rPr sz="2100" spc="-140" dirty="0">
                <a:latin typeface="Lucida Sans Unicode"/>
                <a:cs typeface="Lucida Sans Unicode"/>
              </a:rPr>
              <a:t> </a:t>
            </a:r>
            <a:r>
              <a:rPr sz="2100" spc="125" dirty="0">
                <a:latin typeface="Lucida Sans Unicode"/>
                <a:cs typeface="Lucida Sans Unicode"/>
              </a:rPr>
              <a:t>the</a:t>
            </a:r>
            <a:r>
              <a:rPr sz="2100" spc="-140" dirty="0">
                <a:latin typeface="Lucida Sans Unicode"/>
                <a:cs typeface="Lucida Sans Unicode"/>
              </a:rPr>
              <a:t> </a:t>
            </a:r>
            <a:r>
              <a:rPr sz="2100" spc="130" dirty="0">
                <a:latin typeface="Lucida Sans Unicode"/>
                <a:cs typeface="Lucida Sans Unicode"/>
              </a:rPr>
              <a:t>Growth</a:t>
            </a:r>
            <a:r>
              <a:rPr sz="2100" spc="-140" dirty="0">
                <a:latin typeface="Lucida Sans Unicode"/>
                <a:cs typeface="Lucida Sans Unicode"/>
              </a:rPr>
              <a:t> </a:t>
            </a:r>
            <a:r>
              <a:rPr sz="2100" spc="95" dirty="0">
                <a:latin typeface="Lucida Sans Unicode"/>
                <a:cs typeface="Lucida Sans Unicode"/>
              </a:rPr>
              <a:t>of</a:t>
            </a:r>
            <a:r>
              <a:rPr sz="2100" spc="-135" dirty="0">
                <a:latin typeface="Lucida Sans Unicode"/>
                <a:cs typeface="Lucida Sans Unicode"/>
              </a:rPr>
              <a:t> </a:t>
            </a:r>
            <a:r>
              <a:rPr sz="2100" spc="114" dirty="0">
                <a:latin typeface="Lucida Sans Unicode"/>
                <a:cs typeface="Lucida Sans Unicode"/>
              </a:rPr>
              <a:t>E-Commerce</a:t>
            </a:r>
            <a:r>
              <a:rPr sz="2100" spc="-140" dirty="0">
                <a:latin typeface="Lucida Sans Unicode"/>
                <a:cs typeface="Lucida Sans Unicode"/>
              </a:rPr>
              <a:t> </a:t>
            </a:r>
            <a:r>
              <a:rPr sz="2100" spc="155" dirty="0">
                <a:latin typeface="Lucida Sans Unicode"/>
                <a:cs typeface="Lucida Sans Unicode"/>
              </a:rPr>
              <a:t>Sector</a:t>
            </a:r>
            <a:r>
              <a:rPr sz="2100" spc="-140" dirty="0">
                <a:latin typeface="Lucida Sans Unicode"/>
                <a:cs typeface="Lucida Sans Unicode"/>
              </a:rPr>
              <a:t> </a:t>
            </a:r>
            <a:r>
              <a:rPr sz="2100" spc="40" dirty="0">
                <a:latin typeface="Lucida Sans Unicode"/>
                <a:cs typeface="Lucida Sans Unicode"/>
              </a:rPr>
              <a:t>In </a:t>
            </a:r>
            <a:r>
              <a:rPr sz="2100" spc="45" dirty="0">
                <a:latin typeface="Lucida Sans Unicode"/>
                <a:cs typeface="Lucida Sans Unicode"/>
              </a:rPr>
              <a:t> </a:t>
            </a:r>
            <a:r>
              <a:rPr sz="2100" spc="75" dirty="0">
                <a:latin typeface="Lucida Sans Unicode"/>
                <a:cs typeface="Lucida Sans Unicode"/>
              </a:rPr>
              <a:t>The </a:t>
            </a:r>
            <a:r>
              <a:rPr sz="2100" spc="65" dirty="0">
                <a:latin typeface="Lucida Sans Unicode"/>
                <a:cs typeface="Lucida Sans Unicode"/>
              </a:rPr>
              <a:t>Indian </a:t>
            </a:r>
            <a:r>
              <a:rPr sz="2100" spc="100" dirty="0">
                <a:latin typeface="Lucida Sans Unicode"/>
                <a:cs typeface="Lucida Sans Unicode"/>
              </a:rPr>
              <a:t>Market </a:t>
            </a:r>
            <a:r>
              <a:rPr sz="2100" spc="40" dirty="0">
                <a:latin typeface="Lucida Sans Unicode"/>
                <a:cs typeface="Lucida Sans Unicode"/>
              </a:rPr>
              <a:t>In </a:t>
            </a:r>
            <a:r>
              <a:rPr sz="2100" spc="150" dirty="0">
                <a:latin typeface="Lucida Sans Unicode"/>
                <a:cs typeface="Lucida Sans Unicode"/>
              </a:rPr>
              <a:t>Recent </a:t>
            </a:r>
            <a:r>
              <a:rPr sz="2100" spc="60" dirty="0">
                <a:latin typeface="Lucida Sans Unicode"/>
                <a:cs typeface="Lucida Sans Unicode"/>
              </a:rPr>
              <a:t>Years. </a:t>
            </a:r>
            <a:r>
              <a:rPr sz="2100" spc="35" dirty="0">
                <a:latin typeface="Lucida Sans Unicode"/>
                <a:cs typeface="Lucida Sans Unicode"/>
              </a:rPr>
              <a:t>(n.d.). </a:t>
            </a:r>
            <a:r>
              <a:rPr sz="2100" spc="65" dirty="0">
                <a:latin typeface="Lucida Sans Unicode"/>
                <a:cs typeface="Lucida Sans Unicode"/>
              </a:rPr>
              <a:t>Indian </a:t>
            </a:r>
            <a:r>
              <a:rPr sz="2100" spc="60" dirty="0">
                <a:latin typeface="Lucida Sans Unicode"/>
                <a:cs typeface="Lucida Sans Unicode"/>
              </a:rPr>
              <a:t>Retailer. </a:t>
            </a:r>
            <a:r>
              <a:rPr sz="2100" spc="110" dirty="0">
                <a:latin typeface="Lucida Sans Unicode"/>
                <a:cs typeface="Lucida Sans Unicode"/>
              </a:rPr>
              <a:t>Retrieved </a:t>
            </a:r>
            <a:r>
              <a:rPr sz="2100" spc="114" dirty="0">
                <a:latin typeface="Lucida Sans Unicode"/>
                <a:cs typeface="Lucida Sans Unicode"/>
              </a:rPr>
              <a:t> </a:t>
            </a:r>
            <a:r>
              <a:rPr sz="2100" spc="140" dirty="0">
                <a:latin typeface="Lucida Sans Unicode"/>
                <a:cs typeface="Lucida Sans Unicode"/>
              </a:rPr>
              <a:t>December </a:t>
            </a:r>
            <a:r>
              <a:rPr sz="2100" dirty="0">
                <a:latin typeface="Lucida Sans Unicode"/>
                <a:cs typeface="Lucida Sans Unicode"/>
              </a:rPr>
              <a:t>30, </a:t>
            </a:r>
            <a:r>
              <a:rPr sz="2100" spc="20" dirty="0">
                <a:latin typeface="Lucida Sans Unicode"/>
                <a:cs typeface="Lucida Sans Unicode"/>
              </a:rPr>
              <a:t>2022, </a:t>
            </a:r>
            <a:r>
              <a:rPr sz="2100" spc="105" dirty="0">
                <a:latin typeface="Lucida Sans Unicode"/>
                <a:cs typeface="Lucida Sans Unicode"/>
              </a:rPr>
              <a:t>from </a:t>
            </a:r>
            <a:r>
              <a:rPr sz="2100" spc="110" dirty="0">
                <a:latin typeface="Lucida Sans Unicode"/>
                <a:cs typeface="Lucida Sans Unicode"/>
              </a:rPr>
              <a:t> </a:t>
            </a:r>
            <a:r>
              <a:rPr sz="2100" spc="70" dirty="0">
                <a:latin typeface="Lucida Sans Unicode"/>
                <a:cs typeface="Lucida Sans Unicode"/>
              </a:rPr>
              <a:t>https://</a:t>
            </a:r>
            <a:r>
              <a:rPr sz="2100" spc="70" dirty="0">
                <a:latin typeface="Lucida Sans Unicode"/>
                <a:cs typeface="Lucida Sans Unicode"/>
                <a:hlinkClick r:id="rId4"/>
              </a:rPr>
              <a:t>www.indianretailer.com/article/technology/digital- </a:t>
            </a:r>
            <a:r>
              <a:rPr sz="2100" spc="75" dirty="0">
                <a:latin typeface="Lucida Sans Unicode"/>
                <a:cs typeface="Lucida Sans Unicode"/>
              </a:rPr>
              <a:t> </a:t>
            </a:r>
            <a:r>
              <a:rPr sz="2100" spc="60" dirty="0">
                <a:latin typeface="Lucida Sans Unicode"/>
                <a:cs typeface="Lucida Sans Unicode"/>
              </a:rPr>
              <a:t>trends/impact-of-advanced-technology-in-the-growth-of-e-commerce- </a:t>
            </a:r>
            <a:r>
              <a:rPr sz="2100" spc="-650" dirty="0">
                <a:latin typeface="Lucida Sans Unicode"/>
                <a:cs typeface="Lucida Sans Unicode"/>
              </a:rPr>
              <a:t> </a:t>
            </a:r>
            <a:r>
              <a:rPr sz="2100" spc="35" dirty="0">
                <a:latin typeface="Lucida Sans Unicode"/>
                <a:cs typeface="Lucida Sans Unicode"/>
              </a:rPr>
              <a:t>sector-in-the-indian-market-in-recent-years.a7669</a:t>
            </a:r>
            <a:endParaRPr sz="2100">
              <a:latin typeface="Lucida Sans Unicode"/>
              <a:cs typeface="Lucida Sans Unicode"/>
            </a:endParaRPr>
          </a:p>
          <a:p>
            <a:pPr>
              <a:lnSpc>
                <a:spcPct val="100000"/>
              </a:lnSpc>
              <a:spcBef>
                <a:spcPts val="5"/>
              </a:spcBef>
            </a:pPr>
            <a:endParaRPr sz="1900">
              <a:latin typeface="Lucida Sans Unicode"/>
              <a:cs typeface="Lucida Sans Unicode"/>
            </a:endParaRPr>
          </a:p>
          <a:p>
            <a:pPr marL="12700" marR="793115">
              <a:lnSpc>
                <a:spcPct val="116100"/>
              </a:lnSpc>
            </a:pPr>
            <a:r>
              <a:rPr sz="2100" spc="90" dirty="0">
                <a:latin typeface="Lucida Sans Unicode"/>
                <a:cs typeface="Lucida Sans Unicode"/>
              </a:rPr>
              <a:t>Jumia.</a:t>
            </a:r>
            <a:r>
              <a:rPr sz="2100" spc="-145" dirty="0">
                <a:latin typeface="Lucida Sans Unicode"/>
                <a:cs typeface="Lucida Sans Unicode"/>
              </a:rPr>
              <a:t> </a:t>
            </a:r>
            <a:r>
              <a:rPr sz="2100" spc="35" dirty="0">
                <a:latin typeface="Lucida Sans Unicode"/>
                <a:cs typeface="Lucida Sans Unicode"/>
              </a:rPr>
              <a:t>(n.d.).</a:t>
            </a:r>
            <a:r>
              <a:rPr sz="2100" spc="-145" dirty="0">
                <a:latin typeface="Lucida Sans Unicode"/>
                <a:cs typeface="Lucida Sans Unicode"/>
              </a:rPr>
              <a:t> </a:t>
            </a:r>
            <a:r>
              <a:rPr sz="2100" spc="85" dirty="0">
                <a:latin typeface="Lucida Sans Unicode"/>
                <a:cs typeface="Lucida Sans Unicode"/>
              </a:rPr>
              <a:t>About</a:t>
            </a:r>
            <a:r>
              <a:rPr sz="2100" spc="-145" dirty="0">
                <a:latin typeface="Lucida Sans Unicode"/>
                <a:cs typeface="Lucida Sans Unicode"/>
              </a:rPr>
              <a:t> </a:t>
            </a:r>
            <a:r>
              <a:rPr sz="2100" spc="135" dirty="0">
                <a:latin typeface="Lucida Sans Unicode"/>
                <a:cs typeface="Lucida Sans Unicode"/>
              </a:rPr>
              <a:t>Jumia</a:t>
            </a:r>
            <a:r>
              <a:rPr sz="2100" spc="-145" dirty="0">
                <a:latin typeface="Lucida Sans Unicode"/>
                <a:cs typeface="Lucida Sans Unicode"/>
              </a:rPr>
              <a:t> </a:t>
            </a:r>
            <a:r>
              <a:rPr sz="2100" spc="110" dirty="0">
                <a:latin typeface="Lucida Sans Unicode"/>
                <a:cs typeface="Lucida Sans Unicode"/>
              </a:rPr>
              <a:t>Group</a:t>
            </a:r>
            <a:r>
              <a:rPr sz="2100" spc="-145" dirty="0">
                <a:latin typeface="Lucida Sans Unicode"/>
                <a:cs typeface="Lucida Sans Unicode"/>
              </a:rPr>
              <a:t> </a:t>
            </a:r>
            <a:r>
              <a:rPr sz="2100" spc="-105" dirty="0">
                <a:latin typeface="Lucida Sans Unicode"/>
                <a:cs typeface="Lucida Sans Unicode"/>
              </a:rPr>
              <a:t>|</a:t>
            </a:r>
            <a:r>
              <a:rPr sz="2100" spc="-145" dirty="0">
                <a:latin typeface="Lucida Sans Unicode"/>
                <a:cs typeface="Lucida Sans Unicode"/>
              </a:rPr>
              <a:t> </a:t>
            </a:r>
            <a:r>
              <a:rPr sz="2100" spc="175" dirty="0">
                <a:latin typeface="Lucida Sans Unicode"/>
                <a:cs typeface="Lucida Sans Unicode"/>
              </a:rPr>
              <a:t>Get</a:t>
            </a:r>
            <a:r>
              <a:rPr sz="2100" spc="-145" dirty="0">
                <a:latin typeface="Lucida Sans Unicode"/>
                <a:cs typeface="Lucida Sans Unicode"/>
              </a:rPr>
              <a:t> </a:t>
            </a:r>
            <a:r>
              <a:rPr sz="2100" spc="114" dirty="0">
                <a:latin typeface="Lucida Sans Unicode"/>
                <a:cs typeface="Lucida Sans Unicode"/>
              </a:rPr>
              <a:t>to</a:t>
            </a:r>
            <a:r>
              <a:rPr sz="2100" spc="-145" dirty="0">
                <a:latin typeface="Lucida Sans Unicode"/>
                <a:cs typeface="Lucida Sans Unicode"/>
              </a:rPr>
              <a:t> </a:t>
            </a:r>
            <a:r>
              <a:rPr sz="2100" spc="90" dirty="0">
                <a:latin typeface="Lucida Sans Unicode"/>
                <a:cs typeface="Lucida Sans Unicode"/>
              </a:rPr>
              <a:t>know</a:t>
            </a:r>
            <a:r>
              <a:rPr sz="2100" spc="-145" dirty="0">
                <a:latin typeface="Lucida Sans Unicode"/>
                <a:cs typeface="Lucida Sans Unicode"/>
              </a:rPr>
              <a:t> </a:t>
            </a:r>
            <a:r>
              <a:rPr sz="2100" spc="114" dirty="0">
                <a:latin typeface="Lucida Sans Unicode"/>
                <a:cs typeface="Lucida Sans Unicode"/>
              </a:rPr>
              <a:t>more</a:t>
            </a:r>
            <a:r>
              <a:rPr sz="2100" spc="-145" dirty="0">
                <a:latin typeface="Lucida Sans Unicode"/>
                <a:cs typeface="Lucida Sans Unicode"/>
              </a:rPr>
              <a:t> </a:t>
            </a:r>
            <a:r>
              <a:rPr sz="2100" spc="110" dirty="0">
                <a:latin typeface="Lucida Sans Unicode"/>
                <a:cs typeface="Lucida Sans Unicode"/>
              </a:rPr>
              <a:t>about</a:t>
            </a:r>
            <a:r>
              <a:rPr sz="2100" spc="-145" dirty="0">
                <a:latin typeface="Lucida Sans Unicode"/>
                <a:cs typeface="Lucida Sans Unicode"/>
              </a:rPr>
              <a:t> </a:t>
            </a:r>
            <a:r>
              <a:rPr sz="2100" spc="5" dirty="0">
                <a:latin typeface="Lucida Sans Unicode"/>
                <a:cs typeface="Lucida Sans Unicode"/>
              </a:rPr>
              <a:t>us.</a:t>
            </a:r>
            <a:r>
              <a:rPr sz="2100" spc="-145" dirty="0">
                <a:latin typeface="Lucida Sans Unicode"/>
                <a:cs typeface="Lucida Sans Unicode"/>
              </a:rPr>
              <a:t> </a:t>
            </a:r>
            <a:r>
              <a:rPr sz="2100" spc="135" dirty="0">
                <a:latin typeface="Lucida Sans Unicode"/>
                <a:cs typeface="Lucida Sans Unicode"/>
              </a:rPr>
              <a:t>Jumia </a:t>
            </a:r>
            <a:r>
              <a:rPr sz="2100" spc="-650" dirty="0">
                <a:latin typeface="Lucida Sans Unicode"/>
                <a:cs typeface="Lucida Sans Unicode"/>
              </a:rPr>
              <a:t> </a:t>
            </a:r>
            <a:r>
              <a:rPr sz="2100" spc="70" dirty="0">
                <a:latin typeface="Lucida Sans Unicode"/>
                <a:cs typeface="Lucida Sans Unicode"/>
              </a:rPr>
              <a:t>Group.</a:t>
            </a:r>
            <a:r>
              <a:rPr sz="2100" spc="-150" dirty="0">
                <a:latin typeface="Lucida Sans Unicode"/>
                <a:cs typeface="Lucida Sans Unicode"/>
              </a:rPr>
              <a:t> </a:t>
            </a:r>
            <a:r>
              <a:rPr sz="2100" spc="65" dirty="0">
                <a:latin typeface="Lucida Sans Unicode"/>
                <a:cs typeface="Lucida Sans Unicode"/>
              </a:rPr>
              <a:t>https://group.jumia.com/about</a:t>
            </a:r>
            <a:endParaRPr sz="2100">
              <a:latin typeface="Lucida Sans Unicode"/>
              <a:cs typeface="Lucida Sans Unicode"/>
            </a:endParaRPr>
          </a:p>
          <a:p>
            <a:pPr>
              <a:lnSpc>
                <a:spcPct val="100000"/>
              </a:lnSpc>
              <a:spcBef>
                <a:spcPts val="5"/>
              </a:spcBef>
            </a:pPr>
            <a:endParaRPr sz="1900">
              <a:latin typeface="Lucida Sans Unicode"/>
              <a:cs typeface="Lucida Sans Unicode"/>
            </a:endParaRPr>
          </a:p>
          <a:p>
            <a:pPr marL="12700" marR="703580">
              <a:lnSpc>
                <a:spcPct val="116100"/>
              </a:lnSpc>
            </a:pPr>
            <a:r>
              <a:rPr sz="2100" spc="90" dirty="0">
                <a:latin typeface="Lucida Sans Unicode"/>
                <a:cs typeface="Lucida Sans Unicode"/>
              </a:rPr>
              <a:t>MasterClass.</a:t>
            </a:r>
            <a:r>
              <a:rPr sz="2100" spc="-140" dirty="0">
                <a:latin typeface="Lucida Sans Unicode"/>
                <a:cs typeface="Lucida Sans Unicode"/>
              </a:rPr>
              <a:t> </a:t>
            </a:r>
            <a:r>
              <a:rPr sz="2100" spc="50" dirty="0">
                <a:latin typeface="Lucida Sans Unicode"/>
                <a:cs typeface="Lucida Sans Unicode"/>
              </a:rPr>
              <a:t>(2022,</a:t>
            </a:r>
            <a:r>
              <a:rPr sz="2100" spc="-140" dirty="0">
                <a:latin typeface="Lucida Sans Unicode"/>
                <a:cs typeface="Lucida Sans Unicode"/>
              </a:rPr>
              <a:t> </a:t>
            </a:r>
            <a:r>
              <a:rPr sz="2100" spc="165" dirty="0">
                <a:latin typeface="Lucida Sans Unicode"/>
                <a:cs typeface="Lucida Sans Unicode"/>
              </a:rPr>
              <a:t>June</a:t>
            </a:r>
            <a:r>
              <a:rPr sz="2100" spc="-135" dirty="0">
                <a:latin typeface="Lucida Sans Unicode"/>
                <a:cs typeface="Lucida Sans Unicode"/>
              </a:rPr>
              <a:t> </a:t>
            </a:r>
            <a:r>
              <a:rPr sz="2100" spc="-145" dirty="0">
                <a:latin typeface="Lucida Sans Unicode"/>
                <a:cs typeface="Lucida Sans Unicode"/>
              </a:rPr>
              <a:t>1).</a:t>
            </a:r>
            <a:r>
              <a:rPr sz="2100" spc="-140" dirty="0">
                <a:latin typeface="Lucida Sans Unicode"/>
                <a:cs typeface="Lucida Sans Unicode"/>
              </a:rPr>
              <a:t> </a:t>
            </a:r>
            <a:r>
              <a:rPr sz="2100" spc="100" dirty="0">
                <a:latin typeface="Lucida Sans Unicode"/>
                <a:cs typeface="Lucida Sans Unicode"/>
              </a:rPr>
              <a:t>Market</a:t>
            </a:r>
            <a:r>
              <a:rPr sz="2100" spc="-135" dirty="0">
                <a:latin typeface="Lucida Sans Unicode"/>
                <a:cs typeface="Lucida Sans Unicode"/>
              </a:rPr>
              <a:t> </a:t>
            </a:r>
            <a:r>
              <a:rPr sz="2100" spc="70" dirty="0">
                <a:latin typeface="Lucida Sans Unicode"/>
                <a:cs typeface="Lucida Sans Unicode"/>
              </a:rPr>
              <a:t>Culture:</a:t>
            </a:r>
            <a:r>
              <a:rPr sz="2100" spc="-140" dirty="0">
                <a:latin typeface="Lucida Sans Unicode"/>
                <a:cs typeface="Lucida Sans Unicode"/>
              </a:rPr>
              <a:t> </a:t>
            </a:r>
            <a:r>
              <a:rPr sz="2100" spc="95" dirty="0">
                <a:latin typeface="Lucida Sans Unicode"/>
                <a:cs typeface="Lucida Sans Unicode"/>
              </a:rPr>
              <a:t>Pros</a:t>
            </a:r>
            <a:r>
              <a:rPr sz="2100" spc="-135" dirty="0">
                <a:latin typeface="Lucida Sans Unicode"/>
                <a:cs typeface="Lucida Sans Unicode"/>
              </a:rPr>
              <a:t> </a:t>
            </a:r>
            <a:r>
              <a:rPr sz="2100" spc="114" dirty="0">
                <a:latin typeface="Lucida Sans Unicode"/>
                <a:cs typeface="Lucida Sans Unicode"/>
              </a:rPr>
              <a:t>and</a:t>
            </a:r>
            <a:r>
              <a:rPr sz="2100" spc="-140" dirty="0">
                <a:latin typeface="Lucida Sans Unicode"/>
                <a:cs typeface="Lucida Sans Unicode"/>
              </a:rPr>
              <a:t> </a:t>
            </a:r>
            <a:r>
              <a:rPr sz="2100" spc="120" dirty="0">
                <a:latin typeface="Lucida Sans Unicode"/>
                <a:cs typeface="Lucida Sans Unicode"/>
              </a:rPr>
              <a:t>Cons</a:t>
            </a:r>
            <a:r>
              <a:rPr sz="2100" spc="-140" dirty="0">
                <a:latin typeface="Lucida Sans Unicode"/>
                <a:cs typeface="Lucida Sans Unicode"/>
              </a:rPr>
              <a:t> </a:t>
            </a:r>
            <a:r>
              <a:rPr sz="2100" spc="95" dirty="0">
                <a:latin typeface="Lucida Sans Unicode"/>
                <a:cs typeface="Lucida Sans Unicode"/>
              </a:rPr>
              <a:t>of</a:t>
            </a:r>
            <a:r>
              <a:rPr sz="2100" spc="-135" dirty="0">
                <a:latin typeface="Lucida Sans Unicode"/>
                <a:cs typeface="Lucida Sans Unicode"/>
              </a:rPr>
              <a:t> </a:t>
            </a:r>
            <a:r>
              <a:rPr sz="2100" spc="100" dirty="0">
                <a:latin typeface="Lucida Sans Unicode"/>
                <a:cs typeface="Lucida Sans Unicode"/>
              </a:rPr>
              <a:t>Market </a:t>
            </a:r>
            <a:r>
              <a:rPr sz="2100" spc="-650" dirty="0">
                <a:latin typeface="Lucida Sans Unicode"/>
                <a:cs typeface="Lucida Sans Unicode"/>
              </a:rPr>
              <a:t> </a:t>
            </a:r>
            <a:r>
              <a:rPr sz="2100" spc="70" dirty="0">
                <a:latin typeface="Lucida Sans Unicode"/>
                <a:cs typeface="Lucida Sans Unicode"/>
              </a:rPr>
              <a:t>Culture.</a:t>
            </a:r>
            <a:r>
              <a:rPr sz="2100" spc="-145" dirty="0">
                <a:latin typeface="Lucida Sans Unicode"/>
                <a:cs typeface="Lucida Sans Unicode"/>
              </a:rPr>
              <a:t> </a:t>
            </a:r>
            <a:r>
              <a:rPr sz="2100" spc="85" dirty="0">
                <a:latin typeface="Lucida Sans Unicode"/>
                <a:cs typeface="Lucida Sans Unicode"/>
              </a:rPr>
              <a:t>https://</a:t>
            </a:r>
            <a:r>
              <a:rPr sz="2100" spc="85" dirty="0">
                <a:latin typeface="Lucida Sans Unicode"/>
                <a:cs typeface="Lucida Sans Unicode"/>
                <a:hlinkClick r:id="rId5"/>
              </a:rPr>
              <a:t>www.masterclass.com/articles/market-culture</a:t>
            </a:r>
            <a:endParaRPr sz="2100">
              <a:latin typeface="Lucida Sans Unicode"/>
              <a:cs typeface="Lucida Sans Unicode"/>
            </a:endParaRPr>
          </a:p>
        </p:txBody>
      </p:sp>
      <p:grpSp>
        <p:nvGrpSpPr>
          <p:cNvPr id="4" name="object 4"/>
          <p:cNvGrpSpPr/>
          <p:nvPr/>
        </p:nvGrpSpPr>
        <p:grpSpPr>
          <a:xfrm>
            <a:off x="11620429" y="327151"/>
            <a:ext cx="5639435" cy="9639935"/>
            <a:chOff x="11620429" y="327151"/>
            <a:chExt cx="5639435" cy="9639935"/>
          </a:xfrm>
        </p:grpSpPr>
        <p:sp>
          <p:nvSpPr>
            <p:cNvPr id="5" name="object 5"/>
            <p:cNvSpPr/>
            <p:nvPr/>
          </p:nvSpPr>
          <p:spPr>
            <a:xfrm>
              <a:off x="13767663" y="327151"/>
              <a:ext cx="3491865" cy="4805680"/>
            </a:xfrm>
            <a:custGeom>
              <a:avLst/>
              <a:gdLst/>
              <a:ahLst/>
              <a:cxnLst/>
              <a:rect l="l" t="t" r="r" b="b"/>
              <a:pathLst>
                <a:path w="3491865" h="4805680">
                  <a:moveTo>
                    <a:pt x="0" y="0"/>
                  </a:moveTo>
                  <a:lnTo>
                    <a:pt x="3491572" y="0"/>
                  </a:lnTo>
                  <a:lnTo>
                    <a:pt x="3491572" y="4805605"/>
                  </a:lnTo>
                  <a:lnTo>
                    <a:pt x="0" y="4805605"/>
                  </a:lnTo>
                  <a:lnTo>
                    <a:pt x="0" y="0"/>
                  </a:lnTo>
                  <a:close/>
                </a:path>
              </a:pathLst>
            </a:custGeom>
            <a:solidFill>
              <a:srgbClr val="DED6CA"/>
            </a:solidFill>
          </p:spPr>
          <p:txBody>
            <a:bodyPr wrap="square" lIns="0" tIns="0" rIns="0" bIns="0" rtlCol="0"/>
            <a:lstStyle/>
            <a:p>
              <a:endParaRPr/>
            </a:p>
          </p:txBody>
        </p:sp>
        <p:sp>
          <p:nvSpPr>
            <p:cNvPr id="6" name="object 6"/>
            <p:cNvSpPr/>
            <p:nvPr/>
          </p:nvSpPr>
          <p:spPr>
            <a:xfrm>
              <a:off x="13759856" y="3054101"/>
              <a:ext cx="3499485" cy="6912609"/>
            </a:xfrm>
            <a:custGeom>
              <a:avLst/>
              <a:gdLst/>
              <a:ahLst/>
              <a:cxnLst/>
              <a:rect l="l" t="t" r="r" b="b"/>
              <a:pathLst>
                <a:path w="3499484" h="6912609">
                  <a:moveTo>
                    <a:pt x="0" y="6912387"/>
                  </a:moveTo>
                  <a:lnTo>
                    <a:pt x="0" y="0"/>
                  </a:lnTo>
                  <a:lnTo>
                    <a:pt x="3499372" y="0"/>
                  </a:lnTo>
                  <a:lnTo>
                    <a:pt x="3499372" y="6912387"/>
                  </a:lnTo>
                  <a:lnTo>
                    <a:pt x="0" y="6912387"/>
                  </a:lnTo>
                  <a:close/>
                </a:path>
              </a:pathLst>
            </a:custGeom>
            <a:solidFill>
              <a:srgbClr val="DED6CA">
                <a:alpha val="40779"/>
              </a:srgbClr>
            </a:solidFill>
          </p:spPr>
          <p:txBody>
            <a:bodyPr wrap="square" lIns="0" tIns="0" rIns="0" bIns="0" rtlCol="0"/>
            <a:lstStyle/>
            <a:p>
              <a:endParaRPr/>
            </a:p>
          </p:txBody>
        </p:sp>
        <p:sp>
          <p:nvSpPr>
            <p:cNvPr id="7" name="object 7"/>
            <p:cNvSpPr/>
            <p:nvPr/>
          </p:nvSpPr>
          <p:spPr>
            <a:xfrm>
              <a:off x="11620429" y="4370219"/>
              <a:ext cx="4279265" cy="4280535"/>
            </a:xfrm>
            <a:custGeom>
              <a:avLst/>
              <a:gdLst/>
              <a:ahLst/>
              <a:cxnLst/>
              <a:rect l="l" t="t" r="r" b="b"/>
              <a:pathLst>
                <a:path w="4279265" h="4280534">
                  <a:moveTo>
                    <a:pt x="0" y="2140074"/>
                  </a:moveTo>
                  <a:lnTo>
                    <a:pt x="537" y="2091626"/>
                  </a:lnTo>
                  <a:lnTo>
                    <a:pt x="2141" y="2043442"/>
                  </a:lnTo>
                  <a:lnTo>
                    <a:pt x="4801" y="1995532"/>
                  </a:lnTo>
                  <a:lnTo>
                    <a:pt x="8506" y="1947908"/>
                  </a:lnTo>
                  <a:lnTo>
                    <a:pt x="13243" y="1900582"/>
                  </a:lnTo>
                  <a:lnTo>
                    <a:pt x="19003" y="1853564"/>
                  </a:lnTo>
                  <a:lnTo>
                    <a:pt x="25772" y="1806867"/>
                  </a:lnTo>
                  <a:lnTo>
                    <a:pt x="33541" y="1760501"/>
                  </a:lnTo>
                  <a:lnTo>
                    <a:pt x="42298" y="1714478"/>
                  </a:lnTo>
                  <a:lnTo>
                    <a:pt x="52031" y="1668809"/>
                  </a:lnTo>
                  <a:lnTo>
                    <a:pt x="62730" y="1623505"/>
                  </a:lnTo>
                  <a:lnTo>
                    <a:pt x="74382" y="1578578"/>
                  </a:lnTo>
                  <a:lnTo>
                    <a:pt x="86977" y="1534039"/>
                  </a:lnTo>
                  <a:lnTo>
                    <a:pt x="100503" y="1489899"/>
                  </a:lnTo>
                  <a:lnTo>
                    <a:pt x="114949" y="1446170"/>
                  </a:lnTo>
                  <a:lnTo>
                    <a:pt x="130303" y="1402863"/>
                  </a:lnTo>
                  <a:lnTo>
                    <a:pt x="146555" y="1359989"/>
                  </a:lnTo>
                  <a:lnTo>
                    <a:pt x="163692" y="1317560"/>
                  </a:lnTo>
                  <a:lnTo>
                    <a:pt x="181705" y="1275587"/>
                  </a:lnTo>
                  <a:lnTo>
                    <a:pt x="200580" y="1234081"/>
                  </a:lnTo>
                  <a:lnTo>
                    <a:pt x="220308" y="1193054"/>
                  </a:lnTo>
                  <a:lnTo>
                    <a:pt x="240876" y="1152517"/>
                  </a:lnTo>
                  <a:lnTo>
                    <a:pt x="262274" y="1112481"/>
                  </a:lnTo>
                  <a:lnTo>
                    <a:pt x="284490" y="1072957"/>
                  </a:lnTo>
                  <a:lnTo>
                    <a:pt x="307512" y="1033958"/>
                  </a:lnTo>
                  <a:lnTo>
                    <a:pt x="331330" y="995493"/>
                  </a:lnTo>
                  <a:lnTo>
                    <a:pt x="355931" y="957576"/>
                  </a:lnTo>
                  <a:lnTo>
                    <a:pt x="381306" y="920216"/>
                  </a:lnTo>
                  <a:lnTo>
                    <a:pt x="407442" y="883425"/>
                  </a:lnTo>
                  <a:lnTo>
                    <a:pt x="434328" y="847215"/>
                  </a:lnTo>
                  <a:lnTo>
                    <a:pt x="461953" y="811596"/>
                  </a:lnTo>
                  <a:lnTo>
                    <a:pt x="490305" y="776581"/>
                  </a:lnTo>
                  <a:lnTo>
                    <a:pt x="519374" y="742180"/>
                  </a:lnTo>
                  <a:lnTo>
                    <a:pt x="549147" y="708405"/>
                  </a:lnTo>
                  <a:lnTo>
                    <a:pt x="579614" y="675267"/>
                  </a:lnTo>
                  <a:lnTo>
                    <a:pt x="610763" y="642778"/>
                  </a:lnTo>
                  <a:lnTo>
                    <a:pt x="642584" y="610948"/>
                  </a:lnTo>
                  <a:lnTo>
                    <a:pt x="675063" y="579790"/>
                  </a:lnTo>
                  <a:lnTo>
                    <a:pt x="708191" y="549314"/>
                  </a:lnTo>
                  <a:lnTo>
                    <a:pt x="741956" y="519531"/>
                  </a:lnTo>
                  <a:lnTo>
                    <a:pt x="776346" y="490454"/>
                  </a:lnTo>
                  <a:lnTo>
                    <a:pt x="811351" y="462093"/>
                  </a:lnTo>
                  <a:lnTo>
                    <a:pt x="846958" y="434460"/>
                  </a:lnTo>
                  <a:lnTo>
                    <a:pt x="883158" y="407565"/>
                  </a:lnTo>
                  <a:lnTo>
                    <a:pt x="919937" y="381421"/>
                  </a:lnTo>
                  <a:lnTo>
                    <a:pt x="957286" y="356039"/>
                  </a:lnTo>
                  <a:lnTo>
                    <a:pt x="995192" y="331430"/>
                  </a:lnTo>
                  <a:lnTo>
                    <a:pt x="1033645" y="307605"/>
                  </a:lnTo>
                  <a:lnTo>
                    <a:pt x="1072633" y="284576"/>
                  </a:lnTo>
                  <a:lnTo>
                    <a:pt x="1112144" y="262353"/>
                  </a:lnTo>
                  <a:lnTo>
                    <a:pt x="1152168" y="240949"/>
                  </a:lnTo>
                  <a:lnTo>
                    <a:pt x="1192693" y="220375"/>
                  </a:lnTo>
                  <a:lnTo>
                    <a:pt x="1233708" y="200641"/>
                  </a:lnTo>
                  <a:lnTo>
                    <a:pt x="1275201" y="181760"/>
                  </a:lnTo>
                  <a:lnTo>
                    <a:pt x="1317161" y="163742"/>
                  </a:lnTo>
                  <a:lnTo>
                    <a:pt x="1359578" y="146599"/>
                  </a:lnTo>
                  <a:lnTo>
                    <a:pt x="1402438" y="130342"/>
                  </a:lnTo>
                  <a:lnTo>
                    <a:pt x="1445732" y="114983"/>
                  </a:lnTo>
                  <a:lnTo>
                    <a:pt x="1489448" y="100533"/>
                  </a:lnTo>
                  <a:lnTo>
                    <a:pt x="1533574" y="87003"/>
                  </a:lnTo>
                  <a:lnTo>
                    <a:pt x="1578100" y="74404"/>
                  </a:lnTo>
                  <a:lnTo>
                    <a:pt x="1623013" y="62749"/>
                  </a:lnTo>
                  <a:lnTo>
                    <a:pt x="1668303" y="52047"/>
                  </a:lnTo>
                  <a:lnTo>
                    <a:pt x="1713959" y="42311"/>
                  </a:lnTo>
                  <a:lnTo>
                    <a:pt x="1759968" y="33551"/>
                  </a:lnTo>
                  <a:lnTo>
                    <a:pt x="1806320" y="25780"/>
                  </a:lnTo>
                  <a:lnTo>
                    <a:pt x="1853003" y="19008"/>
                  </a:lnTo>
                  <a:lnTo>
                    <a:pt x="1900006" y="13247"/>
                  </a:lnTo>
                  <a:lnTo>
                    <a:pt x="1947318" y="8508"/>
                  </a:lnTo>
                  <a:lnTo>
                    <a:pt x="1994928" y="4803"/>
                  </a:lnTo>
                  <a:lnTo>
                    <a:pt x="2042823" y="2142"/>
                  </a:lnTo>
                  <a:lnTo>
                    <a:pt x="2090993" y="537"/>
                  </a:lnTo>
                  <a:lnTo>
                    <a:pt x="2139426" y="0"/>
                  </a:lnTo>
                  <a:lnTo>
                    <a:pt x="2187860" y="537"/>
                  </a:lnTo>
                  <a:lnTo>
                    <a:pt x="2236030" y="2142"/>
                  </a:lnTo>
                  <a:lnTo>
                    <a:pt x="2283925" y="4803"/>
                  </a:lnTo>
                  <a:lnTo>
                    <a:pt x="2331535" y="8508"/>
                  </a:lnTo>
                  <a:lnTo>
                    <a:pt x="2378847" y="13247"/>
                  </a:lnTo>
                  <a:lnTo>
                    <a:pt x="2425850" y="19008"/>
                  </a:lnTo>
                  <a:lnTo>
                    <a:pt x="2472533" y="25780"/>
                  </a:lnTo>
                  <a:lnTo>
                    <a:pt x="2518885" y="33551"/>
                  </a:lnTo>
                  <a:lnTo>
                    <a:pt x="2564894" y="42311"/>
                  </a:lnTo>
                  <a:lnTo>
                    <a:pt x="2610550" y="52047"/>
                  </a:lnTo>
                  <a:lnTo>
                    <a:pt x="2655840" y="62749"/>
                  </a:lnTo>
                  <a:lnTo>
                    <a:pt x="2700753" y="74404"/>
                  </a:lnTo>
                  <a:lnTo>
                    <a:pt x="2745279" y="87003"/>
                  </a:lnTo>
                  <a:lnTo>
                    <a:pt x="2789405" y="100533"/>
                  </a:lnTo>
                  <a:lnTo>
                    <a:pt x="2833121" y="114983"/>
                  </a:lnTo>
                  <a:lnTo>
                    <a:pt x="2876415" y="130343"/>
                  </a:lnTo>
                  <a:lnTo>
                    <a:pt x="2919275" y="146599"/>
                  </a:lnTo>
                  <a:lnTo>
                    <a:pt x="2961692" y="163742"/>
                  </a:lnTo>
                  <a:lnTo>
                    <a:pt x="3003652" y="181760"/>
                  </a:lnTo>
                  <a:lnTo>
                    <a:pt x="3045145" y="200641"/>
                  </a:lnTo>
                  <a:lnTo>
                    <a:pt x="3086160" y="220375"/>
                  </a:lnTo>
                  <a:lnTo>
                    <a:pt x="3126685" y="240949"/>
                  </a:lnTo>
                  <a:lnTo>
                    <a:pt x="3166709" y="262353"/>
                  </a:lnTo>
                  <a:lnTo>
                    <a:pt x="3206221" y="284576"/>
                  </a:lnTo>
                  <a:lnTo>
                    <a:pt x="3245208" y="307605"/>
                  </a:lnTo>
                  <a:lnTo>
                    <a:pt x="3283661" y="331430"/>
                  </a:lnTo>
                  <a:lnTo>
                    <a:pt x="3321567" y="356039"/>
                  </a:lnTo>
                  <a:lnTo>
                    <a:pt x="3358916" y="381422"/>
                  </a:lnTo>
                  <a:lnTo>
                    <a:pt x="3395695" y="407566"/>
                  </a:lnTo>
                  <a:lnTo>
                    <a:pt x="3431895" y="434460"/>
                  </a:lnTo>
                  <a:lnTo>
                    <a:pt x="3467502" y="462093"/>
                  </a:lnTo>
                  <a:lnTo>
                    <a:pt x="3502507" y="490454"/>
                  </a:lnTo>
                  <a:lnTo>
                    <a:pt x="3536897" y="519531"/>
                  </a:lnTo>
                  <a:lnTo>
                    <a:pt x="3570662" y="549314"/>
                  </a:lnTo>
                  <a:lnTo>
                    <a:pt x="3603790" y="579790"/>
                  </a:lnTo>
                  <a:lnTo>
                    <a:pt x="3636270" y="610949"/>
                  </a:lnTo>
                  <a:lnTo>
                    <a:pt x="3668090" y="642778"/>
                  </a:lnTo>
                  <a:lnTo>
                    <a:pt x="3699239" y="675268"/>
                  </a:lnTo>
                  <a:lnTo>
                    <a:pt x="3729706" y="708406"/>
                  </a:lnTo>
                  <a:lnTo>
                    <a:pt x="3759479" y="742181"/>
                  </a:lnTo>
                  <a:lnTo>
                    <a:pt x="3788548" y="776581"/>
                  </a:lnTo>
                  <a:lnTo>
                    <a:pt x="3816900" y="811597"/>
                  </a:lnTo>
                  <a:lnTo>
                    <a:pt x="3844525" y="847215"/>
                  </a:lnTo>
                  <a:lnTo>
                    <a:pt x="3871411" y="883425"/>
                  </a:lnTo>
                  <a:lnTo>
                    <a:pt x="3897547" y="920216"/>
                  </a:lnTo>
                  <a:lnTo>
                    <a:pt x="3922922" y="957576"/>
                  </a:lnTo>
                  <a:lnTo>
                    <a:pt x="3947523" y="995494"/>
                  </a:lnTo>
                  <a:lnTo>
                    <a:pt x="3971341" y="1033958"/>
                  </a:lnTo>
                  <a:lnTo>
                    <a:pt x="3994363" y="1072958"/>
                  </a:lnTo>
                  <a:lnTo>
                    <a:pt x="4016579" y="1112481"/>
                  </a:lnTo>
                  <a:lnTo>
                    <a:pt x="4037977" y="1152517"/>
                  </a:lnTo>
                  <a:lnTo>
                    <a:pt x="4058545" y="1193054"/>
                  </a:lnTo>
                  <a:lnTo>
                    <a:pt x="4078273" y="1234082"/>
                  </a:lnTo>
                  <a:lnTo>
                    <a:pt x="4097148" y="1275587"/>
                  </a:lnTo>
                  <a:lnTo>
                    <a:pt x="4115161" y="1317561"/>
                  </a:lnTo>
                  <a:lnTo>
                    <a:pt x="4132298" y="1359990"/>
                  </a:lnTo>
                  <a:lnTo>
                    <a:pt x="4148550" y="1402863"/>
                  </a:lnTo>
                  <a:lnTo>
                    <a:pt x="4163904" y="1446170"/>
                  </a:lnTo>
                  <a:lnTo>
                    <a:pt x="4178350" y="1489899"/>
                  </a:lnTo>
                  <a:lnTo>
                    <a:pt x="4191876" y="1534039"/>
                  </a:lnTo>
                  <a:lnTo>
                    <a:pt x="4204471" y="1578578"/>
                  </a:lnTo>
                  <a:lnTo>
                    <a:pt x="4216123" y="1623505"/>
                  </a:lnTo>
                  <a:lnTo>
                    <a:pt x="4226822" y="1668809"/>
                  </a:lnTo>
                  <a:lnTo>
                    <a:pt x="4236555" y="1714478"/>
                  </a:lnTo>
                  <a:lnTo>
                    <a:pt x="4245312" y="1760501"/>
                  </a:lnTo>
                  <a:lnTo>
                    <a:pt x="4253081" y="1806867"/>
                  </a:lnTo>
                  <a:lnTo>
                    <a:pt x="4259850" y="1853565"/>
                  </a:lnTo>
                  <a:lnTo>
                    <a:pt x="4265610" y="1900582"/>
                  </a:lnTo>
                  <a:lnTo>
                    <a:pt x="4270347" y="1947908"/>
                  </a:lnTo>
                  <a:lnTo>
                    <a:pt x="4274052" y="1995532"/>
                  </a:lnTo>
                  <a:lnTo>
                    <a:pt x="4276712" y="2043442"/>
                  </a:lnTo>
                  <a:lnTo>
                    <a:pt x="4278316" y="2091627"/>
                  </a:lnTo>
                  <a:lnTo>
                    <a:pt x="4278853" y="2140075"/>
                  </a:lnTo>
                  <a:lnTo>
                    <a:pt x="4278316" y="2188523"/>
                  </a:lnTo>
                  <a:lnTo>
                    <a:pt x="4276712" y="2236708"/>
                  </a:lnTo>
                  <a:lnTo>
                    <a:pt x="4274052" y="2284617"/>
                  </a:lnTo>
                  <a:lnTo>
                    <a:pt x="4270347" y="2332241"/>
                  </a:lnTo>
                  <a:lnTo>
                    <a:pt x="4265610" y="2379567"/>
                  </a:lnTo>
                  <a:lnTo>
                    <a:pt x="4259850" y="2426585"/>
                  </a:lnTo>
                  <a:lnTo>
                    <a:pt x="4253081" y="2473282"/>
                  </a:lnTo>
                  <a:lnTo>
                    <a:pt x="4245312" y="2519648"/>
                  </a:lnTo>
                  <a:lnTo>
                    <a:pt x="4236555" y="2565671"/>
                  </a:lnTo>
                  <a:lnTo>
                    <a:pt x="4226822" y="2611341"/>
                  </a:lnTo>
                  <a:lnTo>
                    <a:pt x="4216123" y="2656644"/>
                  </a:lnTo>
                  <a:lnTo>
                    <a:pt x="4204471" y="2701571"/>
                  </a:lnTo>
                  <a:lnTo>
                    <a:pt x="4191876" y="2746110"/>
                  </a:lnTo>
                  <a:lnTo>
                    <a:pt x="4178350" y="2790250"/>
                  </a:lnTo>
                  <a:lnTo>
                    <a:pt x="4163904" y="2833979"/>
                  </a:lnTo>
                  <a:lnTo>
                    <a:pt x="4148550" y="2877286"/>
                  </a:lnTo>
                  <a:lnTo>
                    <a:pt x="4132298" y="2920160"/>
                  </a:lnTo>
                  <a:lnTo>
                    <a:pt x="4115160" y="2962589"/>
                  </a:lnTo>
                  <a:lnTo>
                    <a:pt x="4097148" y="3004562"/>
                  </a:lnTo>
                  <a:lnTo>
                    <a:pt x="4078273" y="3046068"/>
                  </a:lnTo>
                  <a:lnTo>
                    <a:pt x="4058545" y="3087095"/>
                  </a:lnTo>
                  <a:lnTo>
                    <a:pt x="4037977" y="3127632"/>
                  </a:lnTo>
                  <a:lnTo>
                    <a:pt x="4016579" y="3167668"/>
                  </a:lnTo>
                  <a:lnTo>
                    <a:pt x="3994363" y="3207192"/>
                  </a:lnTo>
                  <a:lnTo>
                    <a:pt x="3971341" y="3246191"/>
                  </a:lnTo>
                  <a:lnTo>
                    <a:pt x="3947523" y="3284656"/>
                  </a:lnTo>
                  <a:lnTo>
                    <a:pt x="3922921" y="3322574"/>
                  </a:lnTo>
                  <a:lnTo>
                    <a:pt x="3897547" y="3359934"/>
                  </a:lnTo>
                  <a:lnTo>
                    <a:pt x="3871411" y="3396724"/>
                  </a:lnTo>
                  <a:lnTo>
                    <a:pt x="3844525" y="3432934"/>
                  </a:lnTo>
                  <a:lnTo>
                    <a:pt x="3816900" y="3468553"/>
                  </a:lnTo>
                  <a:lnTo>
                    <a:pt x="3788547" y="3503568"/>
                  </a:lnTo>
                  <a:lnTo>
                    <a:pt x="3759479" y="3537969"/>
                  </a:lnTo>
                  <a:lnTo>
                    <a:pt x="3729705" y="3571744"/>
                  </a:lnTo>
                  <a:lnTo>
                    <a:pt x="3699239" y="3604882"/>
                  </a:lnTo>
                  <a:lnTo>
                    <a:pt x="3668089" y="3637371"/>
                  </a:lnTo>
                  <a:lnTo>
                    <a:pt x="3636269" y="3669201"/>
                  </a:lnTo>
                  <a:lnTo>
                    <a:pt x="3603790" y="3700359"/>
                  </a:lnTo>
                  <a:lnTo>
                    <a:pt x="3570662" y="3730836"/>
                  </a:lnTo>
                  <a:lnTo>
                    <a:pt x="3536897" y="3760618"/>
                  </a:lnTo>
                  <a:lnTo>
                    <a:pt x="3502507" y="3789695"/>
                  </a:lnTo>
                  <a:lnTo>
                    <a:pt x="3467502" y="3818056"/>
                  </a:lnTo>
                  <a:lnTo>
                    <a:pt x="3431895" y="3845690"/>
                  </a:lnTo>
                  <a:lnTo>
                    <a:pt x="3395695" y="3872584"/>
                  </a:lnTo>
                  <a:lnTo>
                    <a:pt x="3358916" y="3898728"/>
                  </a:lnTo>
                  <a:lnTo>
                    <a:pt x="3321567" y="3924110"/>
                  </a:lnTo>
                  <a:lnTo>
                    <a:pt x="3283661" y="3948719"/>
                  </a:lnTo>
                  <a:lnTo>
                    <a:pt x="3245208" y="3972544"/>
                  </a:lnTo>
                  <a:lnTo>
                    <a:pt x="3206220" y="3995574"/>
                  </a:lnTo>
                  <a:lnTo>
                    <a:pt x="3166709" y="4017796"/>
                  </a:lnTo>
                  <a:lnTo>
                    <a:pt x="3126685" y="4039200"/>
                  </a:lnTo>
                  <a:lnTo>
                    <a:pt x="3086160" y="4059775"/>
                  </a:lnTo>
                  <a:lnTo>
                    <a:pt x="3045145" y="4079508"/>
                  </a:lnTo>
                  <a:lnTo>
                    <a:pt x="3003652" y="4098390"/>
                  </a:lnTo>
                  <a:lnTo>
                    <a:pt x="2961692" y="4116407"/>
                  </a:lnTo>
                  <a:lnTo>
                    <a:pt x="2919275" y="4133550"/>
                  </a:lnTo>
                  <a:lnTo>
                    <a:pt x="2876415" y="4149807"/>
                  </a:lnTo>
                  <a:lnTo>
                    <a:pt x="2833121" y="4165166"/>
                  </a:lnTo>
                  <a:lnTo>
                    <a:pt x="2789405" y="4179616"/>
                  </a:lnTo>
                  <a:lnTo>
                    <a:pt x="2745279" y="4193146"/>
                  </a:lnTo>
                  <a:lnTo>
                    <a:pt x="2700753" y="4205745"/>
                  </a:lnTo>
                  <a:lnTo>
                    <a:pt x="2655840" y="4217401"/>
                  </a:lnTo>
                  <a:lnTo>
                    <a:pt x="2610550" y="4228102"/>
                  </a:lnTo>
                  <a:lnTo>
                    <a:pt x="2564894" y="4237839"/>
                  </a:lnTo>
                  <a:lnTo>
                    <a:pt x="2518885" y="4246598"/>
                  </a:lnTo>
                  <a:lnTo>
                    <a:pt x="2472533" y="4254369"/>
                  </a:lnTo>
                  <a:lnTo>
                    <a:pt x="2425850" y="4261141"/>
                  </a:lnTo>
                  <a:lnTo>
                    <a:pt x="2378847" y="4266902"/>
                  </a:lnTo>
                  <a:lnTo>
                    <a:pt x="2331535" y="4271641"/>
                  </a:lnTo>
                  <a:lnTo>
                    <a:pt x="2283925" y="4275347"/>
                  </a:lnTo>
                  <a:lnTo>
                    <a:pt x="2236030" y="4278008"/>
                  </a:lnTo>
                  <a:lnTo>
                    <a:pt x="2187860" y="4279612"/>
                  </a:lnTo>
                  <a:lnTo>
                    <a:pt x="2139426" y="4280150"/>
                  </a:lnTo>
                  <a:lnTo>
                    <a:pt x="2090993" y="4279612"/>
                  </a:lnTo>
                  <a:lnTo>
                    <a:pt x="2042823" y="4278008"/>
                  </a:lnTo>
                  <a:lnTo>
                    <a:pt x="1994928" y="4275347"/>
                  </a:lnTo>
                  <a:lnTo>
                    <a:pt x="1947318" y="4271641"/>
                  </a:lnTo>
                  <a:lnTo>
                    <a:pt x="1900006" y="4266902"/>
                  </a:lnTo>
                  <a:lnTo>
                    <a:pt x="1853003" y="4261141"/>
                  </a:lnTo>
                  <a:lnTo>
                    <a:pt x="1806320" y="4254369"/>
                  </a:lnTo>
                  <a:lnTo>
                    <a:pt x="1759968" y="4246598"/>
                  </a:lnTo>
                  <a:lnTo>
                    <a:pt x="1713959" y="4237839"/>
                  </a:lnTo>
                  <a:lnTo>
                    <a:pt x="1668303" y="4228102"/>
                  </a:lnTo>
                  <a:lnTo>
                    <a:pt x="1623013" y="4217401"/>
                  </a:lnTo>
                  <a:lnTo>
                    <a:pt x="1578100" y="4205745"/>
                  </a:lnTo>
                  <a:lnTo>
                    <a:pt x="1533574" y="4193146"/>
                  </a:lnTo>
                  <a:lnTo>
                    <a:pt x="1489448" y="4179616"/>
                  </a:lnTo>
                  <a:lnTo>
                    <a:pt x="1445732" y="4165166"/>
                  </a:lnTo>
                  <a:lnTo>
                    <a:pt x="1402438" y="4149807"/>
                  </a:lnTo>
                  <a:lnTo>
                    <a:pt x="1359578" y="4133550"/>
                  </a:lnTo>
                  <a:lnTo>
                    <a:pt x="1317161" y="4116407"/>
                  </a:lnTo>
                  <a:lnTo>
                    <a:pt x="1275201" y="4098390"/>
                  </a:lnTo>
                  <a:lnTo>
                    <a:pt x="1233708" y="4079508"/>
                  </a:lnTo>
                  <a:lnTo>
                    <a:pt x="1192693" y="4059775"/>
                  </a:lnTo>
                  <a:lnTo>
                    <a:pt x="1152168" y="4039200"/>
                  </a:lnTo>
                  <a:lnTo>
                    <a:pt x="1112144" y="4017796"/>
                  </a:lnTo>
                  <a:lnTo>
                    <a:pt x="1072633" y="3995574"/>
                  </a:lnTo>
                  <a:lnTo>
                    <a:pt x="1033645" y="3972544"/>
                  </a:lnTo>
                  <a:lnTo>
                    <a:pt x="995192" y="3948719"/>
                  </a:lnTo>
                  <a:lnTo>
                    <a:pt x="957286" y="3924110"/>
                  </a:lnTo>
                  <a:lnTo>
                    <a:pt x="919937" y="3898728"/>
                  </a:lnTo>
                  <a:lnTo>
                    <a:pt x="883158" y="3872584"/>
                  </a:lnTo>
                  <a:lnTo>
                    <a:pt x="846958" y="3845690"/>
                  </a:lnTo>
                  <a:lnTo>
                    <a:pt x="811351" y="3818056"/>
                  </a:lnTo>
                  <a:lnTo>
                    <a:pt x="776346" y="3789695"/>
                  </a:lnTo>
                  <a:lnTo>
                    <a:pt x="741956" y="3760618"/>
                  </a:lnTo>
                  <a:lnTo>
                    <a:pt x="708191" y="3730836"/>
                  </a:lnTo>
                  <a:lnTo>
                    <a:pt x="675063" y="3700359"/>
                  </a:lnTo>
                  <a:lnTo>
                    <a:pt x="642584" y="3669201"/>
                  </a:lnTo>
                  <a:lnTo>
                    <a:pt x="610763" y="3637371"/>
                  </a:lnTo>
                  <a:lnTo>
                    <a:pt x="579614" y="3604882"/>
                  </a:lnTo>
                  <a:lnTo>
                    <a:pt x="549147" y="3571744"/>
                  </a:lnTo>
                  <a:lnTo>
                    <a:pt x="519374" y="3537969"/>
                  </a:lnTo>
                  <a:lnTo>
                    <a:pt x="490305" y="3503568"/>
                  </a:lnTo>
                  <a:lnTo>
                    <a:pt x="461953" y="3468553"/>
                  </a:lnTo>
                  <a:lnTo>
                    <a:pt x="434328" y="3432934"/>
                  </a:lnTo>
                  <a:lnTo>
                    <a:pt x="407442" y="3396724"/>
                  </a:lnTo>
                  <a:lnTo>
                    <a:pt x="381306" y="3359933"/>
                  </a:lnTo>
                  <a:lnTo>
                    <a:pt x="355931" y="3322574"/>
                  </a:lnTo>
                  <a:lnTo>
                    <a:pt x="331330" y="3284656"/>
                  </a:lnTo>
                  <a:lnTo>
                    <a:pt x="307512" y="3246191"/>
                  </a:lnTo>
                  <a:lnTo>
                    <a:pt x="284490" y="3207192"/>
                  </a:lnTo>
                  <a:lnTo>
                    <a:pt x="262274" y="3167668"/>
                  </a:lnTo>
                  <a:lnTo>
                    <a:pt x="240876" y="3127632"/>
                  </a:lnTo>
                  <a:lnTo>
                    <a:pt x="220308" y="3087095"/>
                  </a:lnTo>
                  <a:lnTo>
                    <a:pt x="200580" y="3046068"/>
                  </a:lnTo>
                  <a:lnTo>
                    <a:pt x="181705" y="3004562"/>
                  </a:lnTo>
                  <a:lnTo>
                    <a:pt x="163692" y="2962589"/>
                  </a:lnTo>
                  <a:lnTo>
                    <a:pt x="146555" y="2920160"/>
                  </a:lnTo>
                  <a:lnTo>
                    <a:pt x="130303" y="2877286"/>
                  </a:lnTo>
                  <a:lnTo>
                    <a:pt x="114949" y="2833979"/>
                  </a:lnTo>
                  <a:lnTo>
                    <a:pt x="100503" y="2790250"/>
                  </a:lnTo>
                  <a:lnTo>
                    <a:pt x="86977" y="2746110"/>
                  </a:lnTo>
                  <a:lnTo>
                    <a:pt x="74382" y="2701571"/>
                  </a:lnTo>
                  <a:lnTo>
                    <a:pt x="62730" y="2656644"/>
                  </a:lnTo>
                  <a:lnTo>
                    <a:pt x="52031" y="2611340"/>
                  </a:lnTo>
                  <a:lnTo>
                    <a:pt x="42298" y="2565671"/>
                  </a:lnTo>
                  <a:lnTo>
                    <a:pt x="33541" y="2519648"/>
                  </a:lnTo>
                  <a:lnTo>
                    <a:pt x="25772" y="2473282"/>
                  </a:lnTo>
                  <a:lnTo>
                    <a:pt x="19003" y="2426585"/>
                  </a:lnTo>
                  <a:lnTo>
                    <a:pt x="13243" y="2379567"/>
                  </a:lnTo>
                  <a:lnTo>
                    <a:pt x="8506" y="2332241"/>
                  </a:lnTo>
                  <a:lnTo>
                    <a:pt x="4801" y="2284617"/>
                  </a:lnTo>
                  <a:lnTo>
                    <a:pt x="2141" y="2236707"/>
                  </a:lnTo>
                  <a:lnTo>
                    <a:pt x="537" y="2188523"/>
                  </a:lnTo>
                  <a:lnTo>
                    <a:pt x="0" y="2140074"/>
                  </a:lnTo>
                  <a:close/>
                </a:path>
              </a:pathLst>
            </a:custGeom>
            <a:solidFill>
              <a:srgbClr val="AB5329">
                <a:alpha val="40779"/>
              </a:srgbClr>
            </a:solidFill>
          </p:spPr>
          <p:txBody>
            <a:bodyPr wrap="square" lIns="0" tIns="0" rIns="0" bIns="0" rtlCol="0"/>
            <a:lstStyle/>
            <a:p>
              <a:endParaRPr/>
            </a:p>
          </p:txBody>
        </p:sp>
        <p:pic>
          <p:nvPicPr>
            <p:cNvPr id="8" name="object 8"/>
            <p:cNvPicPr/>
            <p:nvPr/>
          </p:nvPicPr>
          <p:blipFill>
            <a:blip r:embed="rId6" cstate="print"/>
            <a:stretch>
              <a:fillRect/>
            </a:stretch>
          </p:blipFill>
          <p:spPr>
            <a:xfrm>
              <a:off x="13997922" y="560704"/>
              <a:ext cx="3028949" cy="9143999"/>
            </a:xfrm>
            <a:prstGeom prst="rect">
              <a:avLst/>
            </a:prstGeom>
          </p:spPr>
        </p:pic>
      </p:grpSp>
    </p:spTree>
  </p:cSld>
  <p:clrMapOvr>
    <a:masterClrMapping/>
  </p:clrMapOvr>
  <mc:AlternateContent xmlns:mc="http://schemas.openxmlformats.org/markup-compatibility/2006" xmlns:p14="http://schemas.microsoft.com/office/powerpoint/2010/main">
    <mc:Choice Requires="p14">
      <p:transition spd="slow" p14:dur="2000" advTm="23914"/>
    </mc:Choice>
    <mc:Fallback xmlns="">
      <p:transition spd="slow" advTm="23914"/>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195387" y="2543175"/>
            <a:ext cx="3067050" cy="4805680"/>
            <a:chOff x="1195387" y="2543175"/>
            <a:chExt cx="3067050" cy="4805680"/>
          </a:xfrm>
        </p:grpSpPr>
        <p:sp>
          <p:nvSpPr>
            <p:cNvPr id="3" name="object 3"/>
            <p:cNvSpPr/>
            <p:nvPr/>
          </p:nvSpPr>
          <p:spPr>
            <a:xfrm>
              <a:off x="2062162" y="2543175"/>
              <a:ext cx="1389380" cy="4805680"/>
            </a:xfrm>
            <a:custGeom>
              <a:avLst/>
              <a:gdLst/>
              <a:ahLst/>
              <a:cxnLst/>
              <a:rect l="l" t="t" r="r" b="b"/>
              <a:pathLst>
                <a:path w="1389379" h="4805680">
                  <a:moveTo>
                    <a:pt x="1389120" y="4805605"/>
                  </a:moveTo>
                  <a:lnTo>
                    <a:pt x="0" y="4805605"/>
                  </a:lnTo>
                  <a:lnTo>
                    <a:pt x="0" y="0"/>
                  </a:lnTo>
                  <a:lnTo>
                    <a:pt x="1389120" y="0"/>
                  </a:lnTo>
                  <a:lnTo>
                    <a:pt x="1389120" y="4805605"/>
                  </a:lnTo>
                  <a:close/>
                </a:path>
              </a:pathLst>
            </a:custGeom>
            <a:solidFill>
              <a:srgbClr val="DED6CA"/>
            </a:solidFill>
          </p:spPr>
          <p:txBody>
            <a:bodyPr wrap="square" lIns="0" tIns="0" rIns="0" bIns="0" rtlCol="0"/>
            <a:lstStyle/>
            <a:p>
              <a:endParaRPr/>
            </a:p>
          </p:txBody>
        </p:sp>
        <p:sp>
          <p:nvSpPr>
            <p:cNvPr id="4" name="object 4"/>
            <p:cNvSpPr/>
            <p:nvPr/>
          </p:nvSpPr>
          <p:spPr>
            <a:xfrm>
              <a:off x="1195387" y="3419475"/>
              <a:ext cx="3067050" cy="3067050"/>
            </a:xfrm>
            <a:custGeom>
              <a:avLst/>
              <a:gdLst/>
              <a:ahLst/>
              <a:cxnLst/>
              <a:rect l="l" t="t" r="r" b="b"/>
              <a:pathLst>
                <a:path w="3067050" h="3067050">
                  <a:moveTo>
                    <a:pt x="1533553" y="3067050"/>
                  </a:moveTo>
                  <a:lnTo>
                    <a:pt x="1484844" y="3066292"/>
                  </a:lnTo>
                  <a:lnTo>
                    <a:pt x="1436542" y="3064033"/>
                  </a:lnTo>
                  <a:lnTo>
                    <a:pt x="1388640" y="3060295"/>
                  </a:lnTo>
                  <a:lnTo>
                    <a:pt x="1341162" y="3055102"/>
                  </a:lnTo>
                  <a:lnTo>
                    <a:pt x="1294130" y="3048474"/>
                  </a:lnTo>
                  <a:lnTo>
                    <a:pt x="1247565" y="3040436"/>
                  </a:lnTo>
                  <a:lnTo>
                    <a:pt x="1201491" y="3031008"/>
                  </a:lnTo>
                  <a:lnTo>
                    <a:pt x="1155930" y="3020215"/>
                  </a:lnTo>
                  <a:lnTo>
                    <a:pt x="1110905" y="3008077"/>
                  </a:lnTo>
                  <a:lnTo>
                    <a:pt x="1066437" y="2994618"/>
                  </a:lnTo>
                  <a:lnTo>
                    <a:pt x="1022550" y="2979861"/>
                  </a:lnTo>
                  <a:lnTo>
                    <a:pt x="979266" y="2963826"/>
                  </a:lnTo>
                  <a:lnTo>
                    <a:pt x="936607" y="2946538"/>
                  </a:lnTo>
                  <a:lnTo>
                    <a:pt x="894596" y="2928018"/>
                  </a:lnTo>
                  <a:lnTo>
                    <a:pt x="853255" y="2908289"/>
                  </a:lnTo>
                  <a:lnTo>
                    <a:pt x="812606" y="2887373"/>
                  </a:lnTo>
                  <a:lnTo>
                    <a:pt x="772673" y="2865294"/>
                  </a:lnTo>
                  <a:lnTo>
                    <a:pt x="733477" y="2842072"/>
                  </a:lnTo>
                  <a:lnTo>
                    <a:pt x="695042" y="2817731"/>
                  </a:lnTo>
                  <a:lnTo>
                    <a:pt x="657388" y="2792293"/>
                  </a:lnTo>
                  <a:lnTo>
                    <a:pt x="620540" y="2765781"/>
                  </a:lnTo>
                  <a:lnTo>
                    <a:pt x="584519" y="2738217"/>
                  </a:lnTo>
                  <a:lnTo>
                    <a:pt x="549348" y="2709624"/>
                  </a:lnTo>
                  <a:lnTo>
                    <a:pt x="515049" y="2680023"/>
                  </a:lnTo>
                  <a:lnTo>
                    <a:pt x="481645" y="2649438"/>
                  </a:lnTo>
                  <a:lnTo>
                    <a:pt x="449158" y="2617891"/>
                  </a:lnTo>
                  <a:lnTo>
                    <a:pt x="417611" y="2585404"/>
                  </a:lnTo>
                  <a:lnTo>
                    <a:pt x="387026" y="2552000"/>
                  </a:lnTo>
                  <a:lnTo>
                    <a:pt x="357425" y="2517701"/>
                  </a:lnTo>
                  <a:lnTo>
                    <a:pt x="328832" y="2482530"/>
                  </a:lnTo>
                  <a:lnTo>
                    <a:pt x="301268" y="2446509"/>
                  </a:lnTo>
                  <a:lnTo>
                    <a:pt x="274756" y="2409661"/>
                  </a:lnTo>
                  <a:lnTo>
                    <a:pt x="249318" y="2372007"/>
                  </a:lnTo>
                  <a:lnTo>
                    <a:pt x="224977" y="2333572"/>
                  </a:lnTo>
                  <a:lnTo>
                    <a:pt x="201756" y="2294376"/>
                  </a:lnTo>
                  <a:lnTo>
                    <a:pt x="179676" y="2254443"/>
                  </a:lnTo>
                  <a:lnTo>
                    <a:pt x="158760" y="2213794"/>
                  </a:lnTo>
                  <a:lnTo>
                    <a:pt x="139031" y="2172453"/>
                  </a:lnTo>
                  <a:lnTo>
                    <a:pt x="120511" y="2130442"/>
                  </a:lnTo>
                  <a:lnTo>
                    <a:pt x="103223" y="2087783"/>
                  </a:lnTo>
                  <a:lnTo>
                    <a:pt x="87189" y="2044498"/>
                  </a:lnTo>
                  <a:lnTo>
                    <a:pt x="72431" y="2000611"/>
                  </a:lnTo>
                  <a:lnTo>
                    <a:pt x="58972" y="1956144"/>
                  </a:lnTo>
                  <a:lnTo>
                    <a:pt x="46834" y="1911118"/>
                  </a:lnTo>
                  <a:lnTo>
                    <a:pt x="36041" y="1865557"/>
                  </a:lnTo>
                  <a:lnTo>
                    <a:pt x="26613" y="1819484"/>
                  </a:lnTo>
                  <a:lnTo>
                    <a:pt x="18575" y="1772919"/>
                  </a:lnTo>
                  <a:lnTo>
                    <a:pt x="11948" y="1725887"/>
                  </a:lnTo>
                  <a:lnTo>
                    <a:pt x="6754" y="1678408"/>
                  </a:lnTo>
                  <a:lnTo>
                    <a:pt x="3016" y="1630507"/>
                  </a:lnTo>
                  <a:lnTo>
                    <a:pt x="757" y="1582205"/>
                  </a:lnTo>
                  <a:lnTo>
                    <a:pt x="0" y="1533504"/>
                  </a:lnTo>
                  <a:lnTo>
                    <a:pt x="757" y="1484844"/>
                  </a:lnTo>
                  <a:lnTo>
                    <a:pt x="3016" y="1436542"/>
                  </a:lnTo>
                  <a:lnTo>
                    <a:pt x="6754" y="1388640"/>
                  </a:lnTo>
                  <a:lnTo>
                    <a:pt x="11948" y="1341162"/>
                  </a:lnTo>
                  <a:lnTo>
                    <a:pt x="18575" y="1294130"/>
                  </a:lnTo>
                  <a:lnTo>
                    <a:pt x="26613" y="1247565"/>
                  </a:lnTo>
                  <a:lnTo>
                    <a:pt x="36041" y="1201491"/>
                  </a:lnTo>
                  <a:lnTo>
                    <a:pt x="46834" y="1155930"/>
                  </a:lnTo>
                  <a:lnTo>
                    <a:pt x="58972" y="1110905"/>
                  </a:lnTo>
                  <a:lnTo>
                    <a:pt x="72431" y="1066437"/>
                  </a:lnTo>
                  <a:lnTo>
                    <a:pt x="87189" y="1022550"/>
                  </a:lnTo>
                  <a:lnTo>
                    <a:pt x="103223" y="979266"/>
                  </a:lnTo>
                  <a:lnTo>
                    <a:pt x="120511" y="936607"/>
                  </a:lnTo>
                  <a:lnTo>
                    <a:pt x="139031" y="894596"/>
                  </a:lnTo>
                  <a:lnTo>
                    <a:pt x="158760" y="853255"/>
                  </a:lnTo>
                  <a:lnTo>
                    <a:pt x="179676" y="812606"/>
                  </a:lnTo>
                  <a:lnTo>
                    <a:pt x="201756" y="772673"/>
                  </a:lnTo>
                  <a:lnTo>
                    <a:pt x="224977" y="733477"/>
                  </a:lnTo>
                  <a:lnTo>
                    <a:pt x="249318" y="695042"/>
                  </a:lnTo>
                  <a:lnTo>
                    <a:pt x="274756" y="657388"/>
                  </a:lnTo>
                  <a:lnTo>
                    <a:pt x="301268" y="620540"/>
                  </a:lnTo>
                  <a:lnTo>
                    <a:pt x="328832" y="584519"/>
                  </a:lnTo>
                  <a:lnTo>
                    <a:pt x="357425" y="549348"/>
                  </a:lnTo>
                  <a:lnTo>
                    <a:pt x="387026" y="515049"/>
                  </a:lnTo>
                  <a:lnTo>
                    <a:pt x="417611" y="481645"/>
                  </a:lnTo>
                  <a:lnTo>
                    <a:pt x="449158" y="449158"/>
                  </a:lnTo>
                  <a:lnTo>
                    <a:pt x="481645" y="417611"/>
                  </a:lnTo>
                  <a:lnTo>
                    <a:pt x="515049" y="387026"/>
                  </a:lnTo>
                  <a:lnTo>
                    <a:pt x="549348" y="357425"/>
                  </a:lnTo>
                  <a:lnTo>
                    <a:pt x="584519" y="328832"/>
                  </a:lnTo>
                  <a:lnTo>
                    <a:pt x="620540" y="301268"/>
                  </a:lnTo>
                  <a:lnTo>
                    <a:pt x="657388" y="274756"/>
                  </a:lnTo>
                  <a:lnTo>
                    <a:pt x="695042" y="249318"/>
                  </a:lnTo>
                  <a:lnTo>
                    <a:pt x="733477" y="224977"/>
                  </a:lnTo>
                  <a:lnTo>
                    <a:pt x="772673" y="201756"/>
                  </a:lnTo>
                  <a:lnTo>
                    <a:pt x="812606" y="179676"/>
                  </a:lnTo>
                  <a:lnTo>
                    <a:pt x="853255" y="158760"/>
                  </a:lnTo>
                  <a:lnTo>
                    <a:pt x="894596" y="139031"/>
                  </a:lnTo>
                  <a:lnTo>
                    <a:pt x="936607" y="120511"/>
                  </a:lnTo>
                  <a:lnTo>
                    <a:pt x="979266" y="103223"/>
                  </a:lnTo>
                  <a:lnTo>
                    <a:pt x="1022550" y="87189"/>
                  </a:lnTo>
                  <a:lnTo>
                    <a:pt x="1066437" y="72431"/>
                  </a:lnTo>
                  <a:lnTo>
                    <a:pt x="1110905" y="58972"/>
                  </a:lnTo>
                  <a:lnTo>
                    <a:pt x="1155930" y="46835"/>
                  </a:lnTo>
                  <a:lnTo>
                    <a:pt x="1201491" y="36041"/>
                  </a:lnTo>
                  <a:lnTo>
                    <a:pt x="1247565" y="26614"/>
                  </a:lnTo>
                  <a:lnTo>
                    <a:pt x="1294130" y="18575"/>
                  </a:lnTo>
                  <a:lnTo>
                    <a:pt x="1341162" y="11948"/>
                  </a:lnTo>
                  <a:lnTo>
                    <a:pt x="1388640" y="6754"/>
                  </a:lnTo>
                  <a:lnTo>
                    <a:pt x="1436542" y="3016"/>
                  </a:lnTo>
                  <a:lnTo>
                    <a:pt x="1484844" y="757"/>
                  </a:lnTo>
                  <a:lnTo>
                    <a:pt x="1533511" y="0"/>
                  </a:lnTo>
                  <a:lnTo>
                    <a:pt x="1582205" y="757"/>
                  </a:lnTo>
                  <a:lnTo>
                    <a:pt x="1630507" y="3016"/>
                  </a:lnTo>
                  <a:lnTo>
                    <a:pt x="1678408" y="6754"/>
                  </a:lnTo>
                  <a:lnTo>
                    <a:pt x="1725886" y="11948"/>
                  </a:lnTo>
                  <a:lnTo>
                    <a:pt x="1772919" y="18575"/>
                  </a:lnTo>
                  <a:lnTo>
                    <a:pt x="1819483" y="26614"/>
                  </a:lnTo>
                  <a:lnTo>
                    <a:pt x="1865557" y="36041"/>
                  </a:lnTo>
                  <a:lnTo>
                    <a:pt x="1911118" y="46835"/>
                  </a:lnTo>
                  <a:lnTo>
                    <a:pt x="1956144" y="58972"/>
                  </a:lnTo>
                  <a:lnTo>
                    <a:pt x="2000611" y="72431"/>
                  </a:lnTo>
                  <a:lnTo>
                    <a:pt x="2044498" y="87189"/>
                  </a:lnTo>
                  <a:lnTo>
                    <a:pt x="2087783" y="103223"/>
                  </a:lnTo>
                  <a:lnTo>
                    <a:pt x="2130442" y="120511"/>
                  </a:lnTo>
                  <a:lnTo>
                    <a:pt x="2172453" y="139031"/>
                  </a:lnTo>
                  <a:lnTo>
                    <a:pt x="2213794" y="158760"/>
                  </a:lnTo>
                  <a:lnTo>
                    <a:pt x="2254442" y="179676"/>
                  </a:lnTo>
                  <a:lnTo>
                    <a:pt x="2294376" y="201756"/>
                  </a:lnTo>
                  <a:lnTo>
                    <a:pt x="2333571" y="224977"/>
                  </a:lnTo>
                  <a:lnTo>
                    <a:pt x="2372007" y="249318"/>
                  </a:lnTo>
                  <a:lnTo>
                    <a:pt x="2409660" y="274756"/>
                  </a:lnTo>
                  <a:lnTo>
                    <a:pt x="2446509" y="301268"/>
                  </a:lnTo>
                  <a:lnTo>
                    <a:pt x="2482530" y="328832"/>
                  </a:lnTo>
                  <a:lnTo>
                    <a:pt x="2517701" y="357425"/>
                  </a:lnTo>
                  <a:lnTo>
                    <a:pt x="2552000" y="387026"/>
                  </a:lnTo>
                  <a:lnTo>
                    <a:pt x="2585404" y="417611"/>
                  </a:lnTo>
                  <a:lnTo>
                    <a:pt x="2617890" y="449158"/>
                  </a:lnTo>
                  <a:lnTo>
                    <a:pt x="2649438" y="481645"/>
                  </a:lnTo>
                  <a:lnTo>
                    <a:pt x="2680023" y="515049"/>
                  </a:lnTo>
                  <a:lnTo>
                    <a:pt x="2709623" y="549348"/>
                  </a:lnTo>
                  <a:lnTo>
                    <a:pt x="2738217" y="584519"/>
                  </a:lnTo>
                  <a:lnTo>
                    <a:pt x="2765781" y="620540"/>
                  </a:lnTo>
                  <a:lnTo>
                    <a:pt x="2792293" y="657388"/>
                  </a:lnTo>
                  <a:lnTo>
                    <a:pt x="2817731" y="695042"/>
                  </a:lnTo>
                  <a:lnTo>
                    <a:pt x="2842072" y="733477"/>
                  </a:lnTo>
                  <a:lnTo>
                    <a:pt x="2865293" y="772673"/>
                  </a:lnTo>
                  <a:lnTo>
                    <a:pt x="2887373" y="812606"/>
                  </a:lnTo>
                  <a:lnTo>
                    <a:pt x="2908289" y="853255"/>
                  </a:lnTo>
                  <a:lnTo>
                    <a:pt x="2928018" y="894596"/>
                  </a:lnTo>
                  <a:lnTo>
                    <a:pt x="2946538" y="936607"/>
                  </a:lnTo>
                  <a:lnTo>
                    <a:pt x="2963826" y="979266"/>
                  </a:lnTo>
                  <a:lnTo>
                    <a:pt x="2979860" y="1022550"/>
                  </a:lnTo>
                  <a:lnTo>
                    <a:pt x="2994618" y="1066437"/>
                  </a:lnTo>
                  <a:lnTo>
                    <a:pt x="3008077" y="1110905"/>
                  </a:lnTo>
                  <a:lnTo>
                    <a:pt x="3020214" y="1155930"/>
                  </a:lnTo>
                  <a:lnTo>
                    <a:pt x="3031008" y="1201491"/>
                  </a:lnTo>
                  <a:lnTo>
                    <a:pt x="3040435" y="1247565"/>
                  </a:lnTo>
                  <a:lnTo>
                    <a:pt x="3048474" y="1294130"/>
                  </a:lnTo>
                  <a:lnTo>
                    <a:pt x="3055101" y="1341162"/>
                  </a:lnTo>
                  <a:lnTo>
                    <a:pt x="3060295" y="1388640"/>
                  </a:lnTo>
                  <a:lnTo>
                    <a:pt x="3064033" y="1436542"/>
                  </a:lnTo>
                  <a:lnTo>
                    <a:pt x="3066292" y="1484844"/>
                  </a:lnTo>
                  <a:lnTo>
                    <a:pt x="3067049" y="1533524"/>
                  </a:lnTo>
                  <a:lnTo>
                    <a:pt x="3066292" y="1582205"/>
                  </a:lnTo>
                  <a:lnTo>
                    <a:pt x="3064033" y="1630507"/>
                  </a:lnTo>
                  <a:lnTo>
                    <a:pt x="3060295" y="1678408"/>
                  </a:lnTo>
                  <a:lnTo>
                    <a:pt x="3055101" y="1725887"/>
                  </a:lnTo>
                  <a:lnTo>
                    <a:pt x="3048474" y="1772919"/>
                  </a:lnTo>
                  <a:lnTo>
                    <a:pt x="3040435" y="1819484"/>
                  </a:lnTo>
                  <a:lnTo>
                    <a:pt x="3031008" y="1865557"/>
                  </a:lnTo>
                  <a:lnTo>
                    <a:pt x="3020214" y="1911118"/>
                  </a:lnTo>
                  <a:lnTo>
                    <a:pt x="3008077" y="1956144"/>
                  </a:lnTo>
                  <a:lnTo>
                    <a:pt x="2994618" y="2000611"/>
                  </a:lnTo>
                  <a:lnTo>
                    <a:pt x="2979860" y="2044498"/>
                  </a:lnTo>
                  <a:lnTo>
                    <a:pt x="2963826" y="2087783"/>
                  </a:lnTo>
                  <a:lnTo>
                    <a:pt x="2946538" y="2130442"/>
                  </a:lnTo>
                  <a:lnTo>
                    <a:pt x="2928018" y="2172453"/>
                  </a:lnTo>
                  <a:lnTo>
                    <a:pt x="2908289" y="2213794"/>
                  </a:lnTo>
                  <a:lnTo>
                    <a:pt x="2887373" y="2254443"/>
                  </a:lnTo>
                  <a:lnTo>
                    <a:pt x="2865293" y="2294376"/>
                  </a:lnTo>
                  <a:lnTo>
                    <a:pt x="2842072" y="2333572"/>
                  </a:lnTo>
                  <a:lnTo>
                    <a:pt x="2817731" y="2372007"/>
                  </a:lnTo>
                  <a:lnTo>
                    <a:pt x="2792293" y="2409661"/>
                  </a:lnTo>
                  <a:lnTo>
                    <a:pt x="2765781" y="2446509"/>
                  </a:lnTo>
                  <a:lnTo>
                    <a:pt x="2738217" y="2482530"/>
                  </a:lnTo>
                  <a:lnTo>
                    <a:pt x="2709623" y="2517701"/>
                  </a:lnTo>
                  <a:lnTo>
                    <a:pt x="2680023" y="2552000"/>
                  </a:lnTo>
                  <a:lnTo>
                    <a:pt x="2649438" y="2585404"/>
                  </a:lnTo>
                  <a:lnTo>
                    <a:pt x="2617890" y="2617891"/>
                  </a:lnTo>
                  <a:lnTo>
                    <a:pt x="2585404" y="2649438"/>
                  </a:lnTo>
                  <a:lnTo>
                    <a:pt x="2552000" y="2680023"/>
                  </a:lnTo>
                  <a:lnTo>
                    <a:pt x="2517701" y="2709624"/>
                  </a:lnTo>
                  <a:lnTo>
                    <a:pt x="2482530" y="2738217"/>
                  </a:lnTo>
                  <a:lnTo>
                    <a:pt x="2446509" y="2765781"/>
                  </a:lnTo>
                  <a:lnTo>
                    <a:pt x="2409660" y="2792293"/>
                  </a:lnTo>
                  <a:lnTo>
                    <a:pt x="2372007" y="2817731"/>
                  </a:lnTo>
                  <a:lnTo>
                    <a:pt x="2333571" y="2842072"/>
                  </a:lnTo>
                  <a:lnTo>
                    <a:pt x="2294376" y="2865294"/>
                  </a:lnTo>
                  <a:lnTo>
                    <a:pt x="2254442" y="2887373"/>
                  </a:lnTo>
                  <a:lnTo>
                    <a:pt x="2213794" y="2908289"/>
                  </a:lnTo>
                  <a:lnTo>
                    <a:pt x="2172453" y="2928018"/>
                  </a:lnTo>
                  <a:lnTo>
                    <a:pt x="2130442" y="2946538"/>
                  </a:lnTo>
                  <a:lnTo>
                    <a:pt x="2087783" y="2963826"/>
                  </a:lnTo>
                  <a:lnTo>
                    <a:pt x="2044498" y="2979861"/>
                  </a:lnTo>
                  <a:lnTo>
                    <a:pt x="2000611" y="2994618"/>
                  </a:lnTo>
                  <a:lnTo>
                    <a:pt x="1956144" y="3008077"/>
                  </a:lnTo>
                  <a:lnTo>
                    <a:pt x="1911118" y="3020215"/>
                  </a:lnTo>
                  <a:lnTo>
                    <a:pt x="1865557" y="3031008"/>
                  </a:lnTo>
                  <a:lnTo>
                    <a:pt x="1819483" y="3040436"/>
                  </a:lnTo>
                  <a:lnTo>
                    <a:pt x="1772919" y="3048474"/>
                  </a:lnTo>
                  <a:lnTo>
                    <a:pt x="1725886" y="3055102"/>
                  </a:lnTo>
                  <a:lnTo>
                    <a:pt x="1678408" y="3060295"/>
                  </a:lnTo>
                  <a:lnTo>
                    <a:pt x="1630507" y="3064033"/>
                  </a:lnTo>
                  <a:lnTo>
                    <a:pt x="1582205" y="3066292"/>
                  </a:lnTo>
                  <a:lnTo>
                    <a:pt x="1533553" y="3067050"/>
                  </a:lnTo>
                  <a:close/>
                </a:path>
              </a:pathLst>
            </a:custGeom>
            <a:solidFill>
              <a:srgbClr val="AB5329"/>
            </a:solidFill>
          </p:spPr>
          <p:txBody>
            <a:bodyPr wrap="square" lIns="0" tIns="0" rIns="0" bIns="0" rtlCol="0"/>
            <a:lstStyle/>
            <a:p>
              <a:endParaRPr/>
            </a:p>
          </p:txBody>
        </p:sp>
      </p:grpSp>
      <p:sp>
        <p:nvSpPr>
          <p:cNvPr id="5" name="object 5"/>
          <p:cNvSpPr txBox="1">
            <a:spLocks noGrp="1"/>
          </p:cNvSpPr>
          <p:nvPr>
            <p:ph type="title"/>
          </p:nvPr>
        </p:nvSpPr>
        <p:spPr>
          <a:xfrm>
            <a:off x="9619860" y="1449948"/>
            <a:ext cx="7295515" cy="1099820"/>
          </a:xfrm>
          <a:prstGeom prst="rect">
            <a:avLst/>
          </a:prstGeom>
        </p:spPr>
        <p:txBody>
          <a:bodyPr vert="horz" wrap="square" lIns="0" tIns="12700" rIns="0" bIns="0" rtlCol="0">
            <a:spAutoFit/>
          </a:bodyPr>
          <a:lstStyle/>
          <a:p>
            <a:pPr marL="12700">
              <a:lnSpc>
                <a:spcPct val="100000"/>
              </a:lnSpc>
              <a:spcBef>
                <a:spcPts val="100"/>
              </a:spcBef>
            </a:pPr>
            <a:r>
              <a:rPr sz="7050" spc="-420" dirty="0"/>
              <a:t>PRESENTATION</a:t>
            </a:r>
            <a:endParaRPr sz="7050"/>
          </a:p>
        </p:txBody>
      </p:sp>
      <p:sp>
        <p:nvSpPr>
          <p:cNvPr id="6" name="object 6"/>
          <p:cNvSpPr txBox="1"/>
          <p:nvPr/>
        </p:nvSpPr>
        <p:spPr>
          <a:xfrm>
            <a:off x="9953280" y="2289052"/>
            <a:ext cx="6962140" cy="6259195"/>
          </a:xfrm>
          <a:prstGeom prst="rect">
            <a:avLst/>
          </a:prstGeom>
        </p:spPr>
        <p:txBody>
          <a:bodyPr vert="horz" wrap="square" lIns="0" tIns="12700" rIns="0" bIns="0" rtlCol="0">
            <a:spAutoFit/>
          </a:bodyPr>
          <a:lstStyle/>
          <a:p>
            <a:pPr marL="1083945" algn="ctr">
              <a:lnSpc>
                <a:spcPct val="100000"/>
              </a:lnSpc>
              <a:spcBef>
                <a:spcPts val="100"/>
              </a:spcBef>
            </a:pPr>
            <a:r>
              <a:rPr sz="7050" b="1" spc="-515" dirty="0">
                <a:solidFill>
                  <a:srgbClr val="AB5329"/>
                </a:solidFill>
                <a:latin typeface="Verdana"/>
                <a:cs typeface="Verdana"/>
              </a:rPr>
              <a:t>HIGHLIGHTS</a:t>
            </a:r>
            <a:endParaRPr sz="7050">
              <a:latin typeface="Verdana"/>
              <a:cs typeface="Verdana"/>
            </a:endParaRPr>
          </a:p>
          <a:p>
            <a:pPr marR="5080" algn="r">
              <a:lnSpc>
                <a:spcPct val="100000"/>
              </a:lnSpc>
              <a:spcBef>
                <a:spcPts val="8005"/>
              </a:spcBef>
            </a:pPr>
            <a:r>
              <a:rPr sz="2400" spc="150" dirty="0">
                <a:latin typeface="Verdana"/>
                <a:cs typeface="Verdana"/>
              </a:rPr>
              <a:t>O</a:t>
            </a:r>
            <a:r>
              <a:rPr sz="2400" spc="-80" dirty="0">
                <a:latin typeface="Verdana"/>
                <a:cs typeface="Verdana"/>
              </a:rPr>
              <a:t>v</a:t>
            </a:r>
            <a:r>
              <a:rPr sz="2400" spc="110" dirty="0">
                <a:latin typeface="Verdana"/>
                <a:cs typeface="Verdana"/>
              </a:rPr>
              <a:t>e</a:t>
            </a:r>
            <a:r>
              <a:rPr sz="2400" spc="15" dirty="0">
                <a:latin typeface="Verdana"/>
                <a:cs typeface="Verdana"/>
              </a:rPr>
              <a:t>r</a:t>
            </a:r>
            <a:r>
              <a:rPr sz="2400" spc="-80" dirty="0">
                <a:latin typeface="Verdana"/>
                <a:cs typeface="Verdana"/>
              </a:rPr>
              <a:t>v</a:t>
            </a:r>
            <a:r>
              <a:rPr sz="2400" spc="-30" dirty="0">
                <a:latin typeface="Verdana"/>
                <a:cs typeface="Verdana"/>
              </a:rPr>
              <a:t>i</a:t>
            </a:r>
            <a:r>
              <a:rPr sz="2400" spc="110" dirty="0">
                <a:latin typeface="Verdana"/>
                <a:cs typeface="Verdana"/>
              </a:rPr>
              <a:t>e</a:t>
            </a:r>
            <a:r>
              <a:rPr sz="2400" spc="105" dirty="0">
                <a:latin typeface="Verdana"/>
                <a:cs typeface="Verdana"/>
              </a:rPr>
              <a:t>w</a:t>
            </a:r>
            <a:r>
              <a:rPr sz="2400" spc="-200" dirty="0">
                <a:latin typeface="Verdana"/>
                <a:cs typeface="Verdana"/>
              </a:rPr>
              <a:t> </a:t>
            </a:r>
            <a:r>
              <a:rPr sz="2400" spc="120" dirty="0">
                <a:latin typeface="Verdana"/>
                <a:cs typeface="Verdana"/>
              </a:rPr>
              <a:t>o</a:t>
            </a:r>
            <a:r>
              <a:rPr sz="2400" spc="160" dirty="0">
                <a:latin typeface="Verdana"/>
                <a:cs typeface="Verdana"/>
              </a:rPr>
              <a:t>f</a:t>
            </a:r>
            <a:r>
              <a:rPr sz="2400" spc="-200" dirty="0">
                <a:latin typeface="Verdana"/>
                <a:cs typeface="Verdana"/>
              </a:rPr>
              <a:t> </a:t>
            </a:r>
            <a:r>
              <a:rPr sz="2400" spc="105" dirty="0">
                <a:latin typeface="Verdana"/>
                <a:cs typeface="Verdana"/>
              </a:rPr>
              <a:t>t</a:t>
            </a:r>
            <a:r>
              <a:rPr sz="2400" spc="70" dirty="0">
                <a:latin typeface="Verdana"/>
                <a:cs typeface="Verdana"/>
              </a:rPr>
              <a:t>h</a:t>
            </a:r>
            <a:r>
              <a:rPr sz="2400" spc="114" dirty="0">
                <a:latin typeface="Verdana"/>
                <a:cs typeface="Verdana"/>
              </a:rPr>
              <a:t>e</a:t>
            </a:r>
            <a:r>
              <a:rPr sz="2400" spc="-200" dirty="0">
                <a:latin typeface="Verdana"/>
                <a:cs typeface="Verdana"/>
              </a:rPr>
              <a:t> </a:t>
            </a:r>
            <a:r>
              <a:rPr sz="2400" spc="-25" dirty="0">
                <a:latin typeface="Verdana"/>
                <a:cs typeface="Verdana"/>
              </a:rPr>
              <a:t>B</a:t>
            </a:r>
            <a:r>
              <a:rPr sz="2400" spc="55" dirty="0">
                <a:latin typeface="Verdana"/>
                <a:cs typeface="Verdana"/>
              </a:rPr>
              <a:t>u</a:t>
            </a:r>
            <a:r>
              <a:rPr sz="2400" spc="65" dirty="0">
                <a:latin typeface="Verdana"/>
                <a:cs typeface="Verdana"/>
              </a:rPr>
              <a:t>s</a:t>
            </a:r>
            <a:r>
              <a:rPr sz="2400" spc="-30" dirty="0">
                <a:latin typeface="Verdana"/>
                <a:cs typeface="Verdana"/>
              </a:rPr>
              <a:t>i</a:t>
            </a:r>
            <a:r>
              <a:rPr sz="2400" spc="70" dirty="0">
                <a:latin typeface="Verdana"/>
                <a:cs typeface="Verdana"/>
              </a:rPr>
              <a:t>n</a:t>
            </a:r>
            <a:r>
              <a:rPr sz="2400" spc="110" dirty="0">
                <a:latin typeface="Verdana"/>
                <a:cs typeface="Verdana"/>
              </a:rPr>
              <a:t>e</a:t>
            </a:r>
            <a:r>
              <a:rPr sz="2400" spc="65" dirty="0">
                <a:latin typeface="Verdana"/>
                <a:cs typeface="Verdana"/>
              </a:rPr>
              <a:t>s</a:t>
            </a:r>
            <a:r>
              <a:rPr sz="2400" spc="70" dirty="0">
                <a:latin typeface="Verdana"/>
                <a:cs typeface="Verdana"/>
              </a:rPr>
              <a:t>s</a:t>
            </a:r>
            <a:endParaRPr sz="2400">
              <a:latin typeface="Verdana"/>
              <a:cs typeface="Verdana"/>
            </a:endParaRPr>
          </a:p>
          <a:p>
            <a:pPr marL="1511300" marR="5080" indent="2682875" algn="r">
              <a:lnSpc>
                <a:spcPct val="114700"/>
              </a:lnSpc>
            </a:pPr>
            <a:r>
              <a:rPr sz="2400" spc="-30" dirty="0">
                <a:latin typeface="Verdana"/>
                <a:cs typeface="Verdana"/>
              </a:rPr>
              <a:t>K</a:t>
            </a:r>
            <a:r>
              <a:rPr sz="2400" spc="110" dirty="0">
                <a:latin typeface="Verdana"/>
                <a:cs typeface="Verdana"/>
              </a:rPr>
              <a:t>e</a:t>
            </a:r>
            <a:r>
              <a:rPr sz="2400" spc="-80" dirty="0">
                <a:latin typeface="Verdana"/>
                <a:cs typeface="Verdana"/>
              </a:rPr>
              <a:t>y</a:t>
            </a:r>
            <a:r>
              <a:rPr sz="2400" spc="-200" dirty="0">
                <a:latin typeface="Verdana"/>
                <a:cs typeface="Verdana"/>
              </a:rPr>
              <a:t> </a:t>
            </a:r>
            <a:r>
              <a:rPr sz="2400" spc="-65" dirty="0">
                <a:latin typeface="Verdana"/>
                <a:cs typeface="Verdana"/>
              </a:rPr>
              <a:t>S</a:t>
            </a:r>
            <a:r>
              <a:rPr sz="2400" spc="105" dirty="0">
                <a:latin typeface="Verdana"/>
                <a:cs typeface="Verdana"/>
              </a:rPr>
              <a:t>t</a:t>
            </a:r>
            <a:r>
              <a:rPr sz="2400" spc="55" dirty="0">
                <a:latin typeface="Verdana"/>
                <a:cs typeface="Verdana"/>
              </a:rPr>
              <a:t>a</a:t>
            </a:r>
            <a:r>
              <a:rPr sz="2400" spc="-35" dirty="0">
                <a:latin typeface="Verdana"/>
                <a:cs typeface="Verdana"/>
              </a:rPr>
              <a:t>k</a:t>
            </a:r>
            <a:r>
              <a:rPr sz="2400" spc="110" dirty="0">
                <a:latin typeface="Verdana"/>
                <a:cs typeface="Verdana"/>
              </a:rPr>
              <a:t>e</a:t>
            </a:r>
            <a:r>
              <a:rPr sz="2400" spc="70" dirty="0">
                <a:latin typeface="Verdana"/>
                <a:cs typeface="Verdana"/>
              </a:rPr>
              <a:t>h</a:t>
            </a:r>
            <a:r>
              <a:rPr sz="2400" spc="120" dirty="0">
                <a:latin typeface="Verdana"/>
                <a:cs typeface="Verdana"/>
              </a:rPr>
              <a:t>o</a:t>
            </a:r>
            <a:r>
              <a:rPr sz="2400" spc="-30" dirty="0">
                <a:latin typeface="Verdana"/>
                <a:cs typeface="Verdana"/>
              </a:rPr>
              <a:t>l</a:t>
            </a:r>
            <a:r>
              <a:rPr sz="2400" spc="185" dirty="0">
                <a:latin typeface="Verdana"/>
                <a:cs typeface="Verdana"/>
              </a:rPr>
              <a:t>d</a:t>
            </a:r>
            <a:r>
              <a:rPr sz="2400" spc="110" dirty="0">
                <a:latin typeface="Verdana"/>
                <a:cs typeface="Verdana"/>
              </a:rPr>
              <a:t>e</a:t>
            </a:r>
            <a:r>
              <a:rPr sz="2400" spc="15" dirty="0">
                <a:latin typeface="Verdana"/>
                <a:cs typeface="Verdana"/>
              </a:rPr>
              <a:t>r</a:t>
            </a:r>
            <a:r>
              <a:rPr sz="2400" spc="55" dirty="0">
                <a:latin typeface="Verdana"/>
                <a:cs typeface="Verdana"/>
              </a:rPr>
              <a:t>s  </a:t>
            </a:r>
            <a:r>
              <a:rPr sz="2400" dirty="0">
                <a:latin typeface="Verdana"/>
                <a:cs typeface="Verdana"/>
              </a:rPr>
              <a:t>Key</a:t>
            </a:r>
            <a:r>
              <a:rPr sz="2400" spc="-215" dirty="0">
                <a:latin typeface="Verdana"/>
                <a:cs typeface="Verdana"/>
              </a:rPr>
              <a:t> </a:t>
            </a:r>
            <a:r>
              <a:rPr sz="2400" spc="95" dirty="0">
                <a:latin typeface="Verdana"/>
                <a:cs typeface="Verdana"/>
              </a:rPr>
              <a:t>strategic</a:t>
            </a:r>
            <a:r>
              <a:rPr sz="2400" spc="-210" dirty="0">
                <a:latin typeface="Verdana"/>
                <a:cs typeface="Verdana"/>
              </a:rPr>
              <a:t> </a:t>
            </a:r>
            <a:r>
              <a:rPr sz="2400" spc="80" dirty="0">
                <a:latin typeface="Verdana"/>
                <a:cs typeface="Verdana"/>
              </a:rPr>
              <a:t>partners</a:t>
            </a:r>
            <a:r>
              <a:rPr sz="2400" spc="-210" dirty="0">
                <a:latin typeface="Verdana"/>
                <a:cs typeface="Verdana"/>
              </a:rPr>
              <a:t> </a:t>
            </a:r>
            <a:r>
              <a:rPr sz="2400" spc="70" dirty="0">
                <a:latin typeface="Verdana"/>
                <a:cs typeface="Verdana"/>
              </a:rPr>
              <a:t>or</a:t>
            </a:r>
            <a:r>
              <a:rPr sz="2400" spc="-210" dirty="0">
                <a:latin typeface="Verdana"/>
                <a:cs typeface="Verdana"/>
              </a:rPr>
              <a:t> </a:t>
            </a:r>
            <a:r>
              <a:rPr sz="2400" spc="60" dirty="0">
                <a:latin typeface="Verdana"/>
                <a:cs typeface="Verdana"/>
              </a:rPr>
              <a:t>alliances</a:t>
            </a:r>
            <a:endParaRPr sz="2400">
              <a:latin typeface="Verdana"/>
              <a:cs typeface="Verdana"/>
            </a:endParaRPr>
          </a:p>
          <a:p>
            <a:pPr marL="2120900" marR="5080" indent="2416810" algn="r">
              <a:lnSpc>
                <a:spcPct val="114700"/>
              </a:lnSpc>
              <a:tabLst>
                <a:tab pos="5678170" algn="l"/>
              </a:tabLst>
            </a:pPr>
            <a:r>
              <a:rPr sz="2400" spc="-65" dirty="0">
                <a:latin typeface="Verdana"/>
                <a:cs typeface="Verdana"/>
              </a:rPr>
              <a:t>S</a:t>
            </a:r>
            <a:r>
              <a:rPr sz="2400" spc="195" dirty="0">
                <a:latin typeface="Verdana"/>
                <a:cs typeface="Verdana"/>
              </a:rPr>
              <a:t>W</a:t>
            </a:r>
            <a:r>
              <a:rPr sz="2400" spc="150" dirty="0">
                <a:latin typeface="Verdana"/>
                <a:cs typeface="Verdana"/>
              </a:rPr>
              <a:t>O</a:t>
            </a:r>
            <a:r>
              <a:rPr sz="2400" spc="10" dirty="0">
                <a:latin typeface="Verdana"/>
                <a:cs typeface="Verdana"/>
              </a:rPr>
              <a:t>T</a:t>
            </a:r>
            <a:r>
              <a:rPr sz="2400" dirty="0">
                <a:latin typeface="Verdana"/>
                <a:cs typeface="Verdana"/>
              </a:rPr>
              <a:t>	</a:t>
            </a:r>
            <a:r>
              <a:rPr sz="2400" spc="-5" dirty="0">
                <a:latin typeface="Verdana"/>
                <a:cs typeface="Verdana"/>
              </a:rPr>
              <a:t>A</a:t>
            </a:r>
            <a:r>
              <a:rPr sz="2400" spc="70" dirty="0">
                <a:latin typeface="Verdana"/>
                <a:cs typeface="Verdana"/>
              </a:rPr>
              <a:t>n</a:t>
            </a:r>
            <a:r>
              <a:rPr sz="2400" spc="55" dirty="0">
                <a:latin typeface="Verdana"/>
                <a:cs typeface="Verdana"/>
              </a:rPr>
              <a:t>a</a:t>
            </a:r>
            <a:r>
              <a:rPr sz="2400" spc="-30" dirty="0">
                <a:latin typeface="Verdana"/>
                <a:cs typeface="Verdana"/>
              </a:rPr>
              <a:t>l</a:t>
            </a:r>
            <a:r>
              <a:rPr sz="2400" spc="-85" dirty="0">
                <a:latin typeface="Verdana"/>
                <a:cs typeface="Verdana"/>
              </a:rPr>
              <a:t>y</a:t>
            </a:r>
            <a:r>
              <a:rPr sz="2400" spc="65" dirty="0">
                <a:latin typeface="Verdana"/>
                <a:cs typeface="Verdana"/>
              </a:rPr>
              <a:t>s</a:t>
            </a:r>
            <a:r>
              <a:rPr sz="2400" spc="-30" dirty="0">
                <a:latin typeface="Verdana"/>
                <a:cs typeface="Verdana"/>
              </a:rPr>
              <a:t>i</a:t>
            </a:r>
            <a:r>
              <a:rPr sz="2400" spc="55" dirty="0">
                <a:latin typeface="Verdana"/>
                <a:cs typeface="Verdana"/>
              </a:rPr>
              <a:t>s  </a:t>
            </a:r>
            <a:r>
              <a:rPr sz="2400" spc="135" dirty="0">
                <a:latin typeface="Verdana"/>
                <a:cs typeface="Verdana"/>
              </a:rPr>
              <a:t>G</a:t>
            </a:r>
            <a:r>
              <a:rPr sz="2400" spc="120" dirty="0">
                <a:latin typeface="Verdana"/>
                <a:cs typeface="Verdana"/>
              </a:rPr>
              <a:t>o</a:t>
            </a:r>
            <a:r>
              <a:rPr sz="2400" spc="55" dirty="0">
                <a:latin typeface="Verdana"/>
                <a:cs typeface="Verdana"/>
              </a:rPr>
              <a:t>a</a:t>
            </a:r>
            <a:r>
              <a:rPr sz="2400" spc="-30" dirty="0">
                <a:latin typeface="Verdana"/>
                <a:cs typeface="Verdana"/>
              </a:rPr>
              <a:t>l</a:t>
            </a:r>
            <a:r>
              <a:rPr sz="2400" spc="70" dirty="0">
                <a:latin typeface="Verdana"/>
                <a:cs typeface="Verdana"/>
              </a:rPr>
              <a:t>s</a:t>
            </a:r>
            <a:r>
              <a:rPr sz="2400" spc="-200" dirty="0">
                <a:latin typeface="Verdana"/>
                <a:cs typeface="Verdana"/>
              </a:rPr>
              <a:t> </a:t>
            </a:r>
            <a:r>
              <a:rPr sz="2400" spc="155" dirty="0">
                <a:latin typeface="Verdana"/>
                <a:cs typeface="Verdana"/>
              </a:rPr>
              <a:t>f</a:t>
            </a:r>
            <a:r>
              <a:rPr sz="2400" spc="120" dirty="0">
                <a:latin typeface="Verdana"/>
                <a:cs typeface="Verdana"/>
              </a:rPr>
              <a:t>o</a:t>
            </a:r>
            <a:r>
              <a:rPr sz="2400" spc="20" dirty="0">
                <a:latin typeface="Verdana"/>
                <a:cs typeface="Verdana"/>
              </a:rPr>
              <a:t>r</a:t>
            </a:r>
            <a:r>
              <a:rPr sz="2400" spc="-200" dirty="0">
                <a:latin typeface="Verdana"/>
                <a:cs typeface="Verdana"/>
              </a:rPr>
              <a:t> </a:t>
            </a:r>
            <a:r>
              <a:rPr sz="2400" spc="-65" dirty="0">
                <a:latin typeface="Verdana"/>
                <a:cs typeface="Verdana"/>
              </a:rPr>
              <a:t>S</a:t>
            </a:r>
            <a:r>
              <a:rPr sz="2400" spc="70" dirty="0">
                <a:latin typeface="Verdana"/>
                <a:cs typeface="Verdana"/>
              </a:rPr>
              <a:t>h</a:t>
            </a:r>
            <a:r>
              <a:rPr sz="2400" spc="-30" dirty="0">
                <a:latin typeface="Verdana"/>
                <a:cs typeface="Verdana"/>
              </a:rPr>
              <a:t>i</a:t>
            </a:r>
            <a:r>
              <a:rPr sz="2400" spc="155" dirty="0">
                <a:latin typeface="Verdana"/>
                <a:cs typeface="Verdana"/>
              </a:rPr>
              <a:t>f</a:t>
            </a:r>
            <a:r>
              <a:rPr sz="2400" spc="105" dirty="0">
                <a:latin typeface="Verdana"/>
                <a:cs typeface="Verdana"/>
              </a:rPr>
              <a:t>t</a:t>
            </a:r>
            <a:r>
              <a:rPr sz="2400" spc="-30" dirty="0">
                <a:latin typeface="Verdana"/>
                <a:cs typeface="Verdana"/>
              </a:rPr>
              <a:t>i</a:t>
            </a:r>
            <a:r>
              <a:rPr sz="2400" spc="70" dirty="0">
                <a:latin typeface="Verdana"/>
                <a:cs typeface="Verdana"/>
              </a:rPr>
              <a:t>n</a:t>
            </a:r>
            <a:r>
              <a:rPr sz="2400" spc="155" dirty="0">
                <a:latin typeface="Verdana"/>
                <a:cs typeface="Verdana"/>
              </a:rPr>
              <a:t>g</a:t>
            </a:r>
            <a:r>
              <a:rPr sz="2400" spc="-200" dirty="0">
                <a:latin typeface="Verdana"/>
                <a:cs typeface="Verdana"/>
              </a:rPr>
              <a:t> </a:t>
            </a:r>
            <a:r>
              <a:rPr sz="2400" spc="105" dirty="0">
                <a:latin typeface="Verdana"/>
                <a:cs typeface="Verdana"/>
              </a:rPr>
              <a:t>t</a:t>
            </a:r>
            <a:r>
              <a:rPr sz="2400" spc="70" dirty="0">
                <a:latin typeface="Verdana"/>
                <a:cs typeface="Verdana"/>
              </a:rPr>
              <a:t>h</a:t>
            </a:r>
            <a:r>
              <a:rPr sz="2400" spc="114" dirty="0">
                <a:latin typeface="Verdana"/>
                <a:cs typeface="Verdana"/>
              </a:rPr>
              <a:t>e</a:t>
            </a:r>
            <a:r>
              <a:rPr sz="2400" spc="-200" dirty="0">
                <a:latin typeface="Verdana"/>
                <a:cs typeface="Verdana"/>
              </a:rPr>
              <a:t> </a:t>
            </a:r>
            <a:r>
              <a:rPr sz="2400" spc="-65" dirty="0">
                <a:latin typeface="Verdana"/>
                <a:cs typeface="Verdana"/>
              </a:rPr>
              <a:t>S</a:t>
            </a:r>
            <a:r>
              <a:rPr sz="2400" spc="105" dirty="0">
                <a:latin typeface="Verdana"/>
                <a:cs typeface="Verdana"/>
              </a:rPr>
              <a:t>t</a:t>
            </a:r>
            <a:r>
              <a:rPr sz="2400" spc="15" dirty="0">
                <a:latin typeface="Verdana"/>
                <a:cs typeface="Verdana"/>
              </a:rPr>
              <a:t>r</a:t>
            </a:r>
            <a:r>
              <a:rPr sz="2400" spc="55" dirty="0">
                <a:latin typeface="Verdana"/>
                <a:cs typeface="Verdana"/>
              </a:rPr>
              <a:t>a</a:t>
            </a:r>
            <a:r>
              <a:rPr sz="2400" spc="105" dirty="0">
                <a:latin typeface="Verdana"/>
                <a:cs typeface="Verdana"/>
              </a:rPr>
              <a:t>t</a:t>
            </a:r>
            <a:r>
              <a:rPr sz="2400" spc="110" dirty="0">
                <a:latin typeface="Verdana"/>
                <a:cs typeface="Verdana"/>
              </a:rPr>
              <a:t>e</a:t>
            </a:r>
            <a:r>
              <a:rPr sz="2400" spc="150" dirty="0">
                <a:latin typeface="Verdana"/>
                <a:cs typeface="Verdana"/>
              </a:rPr>
              <a:t>g</a:t>
            </a:r>
            <a:r>
              <a:rPr sz="2400" spc="-60" dirty="0">
                <a:latin typeface="Verdana"/>
                <a:cs typeface="Verdana"/>
              </a:rPr>
              <a:t>y  </a:t>
            </a:r>
            <a:r>
              <a:rPr sz="2400" dirty="0">
                <a:latin typeface="Verdana"/>
                <a:cs typeface="Verdana"/>
              </a:rPr>
              <a:t>Key </a:t>
            </a:r>
            <a:r>
              <a:rPr sz="2400" spc="105" dirty="0">
                <a:latin typeface="Verdana"/>
                <a:cs typeface="Verdana"/>
              </a:rPr>
              <a:t>Performance </a:t>
            </a:r>
            <a:r>
              <a:rPr sz="2400" spc="55" dirty="0">
                <a:latin typeface="Verdana"/>
                <a:cs typeface="Verdana"/>
              </a:rPr>
              <a:t>Indicators </a:t>
            </a:r>
            <a:r>
              <a:rPr sz="2400" spc="60" dirty="0">
                <a:latin typeface="Verdana"/>
                <a:cs typeface="Verdana"/>
              </a:rPr>
              <a:t> </a:t>
            </a:r>
            <a:r>
              <a:rPr sz="2400" spc="45" dirty="0">
                <a:latin typeface="Verdana"/>
                <a:cs typeface="Verdana"/>
              </a:rPr>
              <a:t>Financial</a:t>
            </a:r>
            <a:r>
              <a:rPr sz="2400" spc="-204" dirty="0">
                <a:latin typeface="Verdana"/>
                <a:cs typeface="Verdana"/>
              </a:rPr>
              <a:t> </a:t>
            </a:r>
            <a:r>
              <a:rPr sz="2400" spc="70" dirty="0">
                <a:latin typeface="Verdana"/>
                <a:cs typeface="Verdana"/>
              </a:rPr>
              <a:t>Projections</a:t>
            </a:r>
            <a:endParaRPr sz="2400">
              <a:latin typeface="Verdana"/>
              <a:cs typeface="Verdana"/>
            </a:endParaRPr>
          </a:p>
          <a:p>
            <a:pPr marR="5080" algn="r">
              <a:lnSpc>
                <a:spcPct val="100000"/>
              </a:lnSpc>
              <a:spcBef>
                <a:spcPts val="425"/>
              </a:spcBef>
            </a:pPr>
            <a:r>
              <a:rPr sz="2400" spc="150" dirty="0">
                <a:latin typeface="Verdana"/>
                <a:cs typeface="Verdana"/>
              </a:rPr>
              <a:t>O</a:t>
            </a:r>
            <a:r>
              <a:rPr sz="2400" spc="-80" dirty="0">
                <a:latin typeface="Verdana"/>
                <a:cs typeface="Verdana"/>
              </a:rPr>
              <a:t>v</a:t>
            </a:r>
            <a:r>
              <a:rPr sz="2400" spc="110" dirty="0">
                <a:latin typeface="Verdana"/>
                <a:cs typeface="Verdana"/>
              </a:rPr>
              <a:t>e</a:t>
            </a:r>
            <a:r>
              <a:rPr sz="2400" spc="15" dirty="0">
                <a:latin typeface="Verdana"/>
                <a:cs typeface="Verdana"/>
              </a:rPr>
              <a:t>r</a:t>
            </a:r>
            <a:r>
              <a:rPr sz="2400" spc="-80" dirty="0">
                <a:latin typeface="Verdana"/>
                <a:cs typeface="Verdana"/>
              </a:rPr>
              <a:t>v</a:t>
            </a:r>
            <a:r>
              <a:rPr sz="2400" spc="-30" dirty="0">
                <a:latin typeface="Verdana"/>
                <a:cs typeface="Verdana"/>
              </a:rPr>
              <a:t>i</a:t>
            </a:r>
            <a:r>
              <a:rPr sz="2400" spc="110" dirty="0">
                <a:latin typeface="Verdana"/>
                <a:cs typeface="Verdana"/>
              </a:rPr>
              <a:t>e</a:t>
            </a:r>
            <a:r>
              <a:rPr sz="2400" spc="105" dirty="0">
                <a:latin typeface="Verdana"/>
                <a:cs typeface="Verdana"/>
              </a:rPr>
              <a:t>w</a:t>
            </a:r>
            <a:r>
              <a:rPr sz="2400" spc="-200" dirty="0">
                <a:latin typeface="Verdana"/>
                <a:cs typeface="Verdana"/>
              </a:rPr>
              <a:t> </a:t>
            </a:r>
            <a:r>
              <a:rPr sz="2400" spc="120" dirty="0">
                <a:latin typeface="Verdana"/>
                <a:cs typeface="Verdana"/>
              </a:rPr>
              <a:t>o</a:t>
            </a:r>
            <a:r>
              <a:rPr sz="2400" spc="160" dirty="0">
                <a:latin typeface="Verdana"/>
                <a:cs typeface="Verdana"/>
              </a:rPr>
              <a:t>f</a:t>
            </a:r>
            <a:r>
              <a:rPr sz="2400" spc="-200" dirty="0">
                <a:latin typeface="Verdana"/>
                <a:cs typeface="Verdana"/>
              </a:rPr>
              <a:t> </a:t>
            </a:r>
            <a:r>
              <a:rPr sz="2400" spc="295" dirty="0">
                <a:latin typeface="Verdana"/>
                <a:cs typeface="Verdana"/>
              </a:rPr>
              <a:t>C</a:t>
            </a:r>
            <a:r>
              <a:rPr sz="2400" spc="120" dirty="0">
                <a:latin typeface="Verdana"/>
                <a:cs typeface="Verdana"/>
              </a:rPr>
              <a:t>o</a:t>
            </a:r>
            <a:r>
              <a:rPr sz="2400" spc="15" dirty="0">
                <a:latin typeface="Verdana"/>
                <a:cs typeface="Verdana"/>
              </a:rPr>
              <a:t>r</a:t>
            </a:r>
            <a:r>
              <a:rPr sz="2400" spc="185" dirty="0">
                <a:latin typeface="Verdana"/>
                <a:cs typeface="Verdana"/>
              </a:rPr>
              <a:t>p</a:t>
            </a:r>
            <a:r>
              <a:rPr sz="2400" spc="120" dirty="0">
                <a:latin typeface="Verdana"/>
                <a:cs typeface="Verdana"/>
              </a:rPr>
              <a:t>o</a:t>
            </a:r>
            <a:r>
              <a:rPr sz="2400" spc="15" dirty="0">
                <a:latin typeface="Verdana"/>
                <a:cs typeface="Verdana"/>
              </a:rPr>
              <a:t>r</a:t>
            </a:r>
            <a:r>
              <a:rPr sz="2400" spc="55" dirty="0">
                <a:latin typeface="Verdana"/>
                <a:cs typeface="Verdana"/>
              </a:rPr>
              <a:t>a</a:t>
            </a:r>
            <a:r>
              <a:rPr sz="2400" spc="105" dirty="0">
                <a:latin typeface="Verdana"/>
                <a:cs typeface="Verdana"/>
              </a:rPr>
              <a:t>t</a:t>
            </a:r>
            <a:r>
              <a:rPr sz="2400" spc="114" dirty="0">
                <a:latin typeface="Verdana"/>
                <a:cs typeface="Verdana"/>
              </a:rPr>
              <a:t>e</a:t>
            </a:r>
            <a:r>
              <a:rPr sz="2400" spc="-200" dirty="0">
                <a:latin typeface="Verdana"/>
                <a:cs typeface="Verdana"/>
              </a:rPr>
              <a:t> </a:t>
            </a:r>
            <a:r>
              <a:rPr sz="2400" spc="-65" dirty="0">
                <a:latin typeface="Verdana"/>
                <a:cs typeface="Verdana"/>
              </a:rPr>
              <a:t>S</a:t>
            </a:r>
            <a:r>
              <a:rPr sz="2400" spc="120" dirty="0">
                <a:latin typeface="Verdana"/>
                <a:cs typeface="Verdana"/>
              </a:rPr>
              <a:t>o</a:t>
            </a:r>
            <a:r>
              <a:rPr sz="2400" spc="275" dirty="0">
                <a:latin typeface="Verdana"/>
                <a:cs typeface="Verdana"/>
              </a:rPr>
              <a:t>c</a:t>
            </a:r>
            <a:r>
              <a:rPr sz="2400" spc="-30" dirty="0">
                <a:latin typeface="Verdana"/>
                <a:cs typeface="Verdana"/>
              </a:rPr>
              <a:t>i</a:t>
            </a:r>
            <a:r>
              <a:rPr sz="2400" spc="55" dirty="0">
                <a:latin typeface="Verdana"/>
                <a:cs typeface="Verdana"/>
              </a:rPr>
              <a:t>a</a:t>
            </a:r>
            <a:r>
              <a:rPr sz="2400" spc="-25" dirty="0">
                <a:latin typeface="Verdana"/>
                <a:cs typeface="Verdana"/>
              </a:rPr>
              <a:t>l</a:t>
            </a:r>
            <a:r>
              <a:rPr sz="2400" spc="-200" dirty="0">
                <a:latin typeface="Verdana"/>
                <a:cs typeface="Verdana"/>
              </a:rPr>
              <a:t> </a:t>
            </a:r>
            <a:r>
              <a:rPr sz="2400" spc="-30" dirty="0">
                <a:latin typeface="Verdana"/>
                <a:cs typeface="Verdana"/>
              </a:rPr>
              <a:t>R</a:t>
            </a:r>
            <a:r>
              <a:rPr sz="2400" spc="110" dirty="0">
                <a:latin typeface="Verdana"/>
                <a:cs typeface="Verdana"/>
              </a:rPr>
              <a:t>e</a:t>
            </a:r>
            <a:r>
              <a:rPr sz="2400" spc="65" dirty="0">
                <a:latin typeface="Verdana"/>
                <a:cs typeface="Verdana"/>
              </a:rPr>
              <a:t>s</a:t>
            </a:r>
            <a:r>
              <a:rPr sz="2400" spc="185" dirty="0">
                <a:latin typeface="Verdana"/>
                <a:cs typeface="Verdana"/>
              </a:rPr>
              <a:t>p</a:t>
            </a:r>
            <a:r>
              <a:rPr sz="2400" spc="120" dirty="0">
                <a:latin typeface="Verdana"/>
                <a:cs typeface="Verdana"/>
              </a:rPr>
              <a:t>o</a:t>
            </a:r>
            <a:r>
              <a:rPr sz="2400" spc="70" dirty="0">
                <a:latin typeface="Verdana"/>
                <a:cs typeface="Verdana"/>
              </a:rPr>
              <a:t>n</a:t>
            </a:r>
            <a:r>
              <a:rPr sz="2400" spc="65" dirty="0">
                <a:latin typeface="Verdana"/>
                <a:cs typeface="Verdana"/>
              </a:rPr>
              <a:t>s</a:t>
            </a:r>
            <a:r>
              <a:rPr sz="2400" spc="-30" dirty="0">
                <a:latin typeface="Verdana"/>
                <a:cs typeface="Verdana"/>
              </a:rPr>
              <a:t>i</a:t>
            </a:r>
            <a:r>
              <a:rPr sz="2400" spc="185" dirty="0">
                <a:latin typeface="Verdana"/>
                <a:cs typeface="Verdana"/>
              </a:rPr>
              <a:t>b</a:t>
            </a:r>
            <a:r>
              <a:rPr sz="2400" spc="-30" dirty="0">
                <a:latin typeface="Verdana"/>
                <a:cs typeface="Verdana"/>
              </a:rPr>
              <a:t>ili</a:t>
            </a:r>
            <a:r>
              <a:rPr sz="2400" spc="105" dirty="0">
                <a:latin typeface="Verdana"/>
                <a:cs typeface="Verdana"/>
              </a:rPr>
              <a:t>t</a:t>
            </a:r>
            <a:r>
              <a:rPr sz="2400" spc="-80" dirty="0">
                <a:latin typeface="Verdana"/>
                <a:cs typeface="Verdana"/>
              </a:rPr>
              <a:t>y</a:t>
            </a:r>
            <a:endParaRPr sz="2400">
              <a:latin typeface="Verdana"/>
              <a:cs typeface="Verdana"/>
            </a:endParaRPr>
          </a:p>
          <a:p>
            <a:pPr marL="361315" marR="5080" indent="1962785" algn="r">
              <a:lnSpc>
                <a:spcPct val="114700"/>
              </a:lnSpc>
            </a:pPr>
            <a:r>
              <a:rPr sz="2400" spc="-30" dirty="0">
                <a:latin typeface="Verdana"/>
                <a:cs typeface="Verdana"/>
              </a:rPr>
              <a:t>Ri</a:t>
            </a:r>
            <a:r>
              <a:rPr sz="2400" spc="65" dirty="0">
                <a:latin typeface="Verdana"/>
                <a:cs typeface="Verdana"/>
              </a:rPr>
              <a:t>s</a:t>
            </a:r>
            <a:r>
              <a:rPr sz="2400" spc="-35" dirty="0">
                <a:latin typeface="Verdana"/>
                <a:cs typeface="Verdana"/>
              </a:rPr>
              <a:t>k</a:t>
            </a:r>
            <a:r>
              <a:rPr sz="2400" spc="70" dirty="0">
                <a:latin typeface="Verdana"/>
                <a:cs typeface="Verdana"/>
              </a:rPr>
              <a:t>s</a:t>
            </a:r>
            <a:r>
              <a:rPr sz="2400" spc="-200" dirty="0">
                <a:latin typeface="Verdana"/>
                <a:cs typeface="Verdana"/>
              </a:rPr>
              <a:t> </a:t>
            </a:r>
            <a:r>
              <a:rPr sz="2400" spc="55" dirty="0">
                <a:latin typeface="Verdana"/>
                <a:cs typeface="Verdana"/>
              </a:rPr>
              <a:t>a</a:t>
            </a:r>
            <a:r>
              <a:rPr sz="2400" spc="70" dirty="0">
                <a:latin typeface="Verdana"/>
                <a:cs typeface="Verdana"/>
              </a:rPr>
              <a:t>n</a:t>
            </a:r>
            <a:r>
              <a:rPr sz="2400" spc="190" dirty="0">
                <a:latin typeface="Verdana"/>
                <a:cs typeface="Verdana"/>
              </a:rPr>
              <a:t>d</a:t>
            </a:r>
            <a:r>
              <a:rPr sz="2400" spc="-200" dirty="0">
                <a:latin typeface="Verdana"/>
                <a:cs typeface="Verdana"/>
              </a:rPr>
              <a:t> </a:t>
            </a:r>
            <a:r>
              <a:rPr sz="2400" spc="130" dirty="0">
                <a:latin typeface="Verdana"/>
                <a:cs typeface="Verdana"/>
              </a:rPr>
              <a:t>m</a:t>
            </a:r>
            <a:r>
              <a:rPr sz="2400" spc="-30" dirty="0">
                <a:latin typeface="Verdana"/>
                <a:cs typeface="Verdana"/>
              </a:rPr>
              <a:t>i</a:t>
            </a:r>
            <a:r>
              <a:rPr sz="2400" spc="105" dirty="0">
                <a:latin typeface="Verdana"/>
                <a:cs typeface="Verdana"/>
              </a:rPr>
              <a:t>t</a:t>
            </a:r>
            <a:r>
              <a:rPr sz="2400" spc="-30" dirty="0">
                <a:latin typeface="Verdana"/>
                <a:cs typeface="Verdana"/>
              </a:rPr>
              <a:t>i</a:t>
            </a:r>
            <a:r>
              <a:rPr sz="2400" spc="150" dirty="0">
                <a:latin typeface="Verdana"/>
                <a:cs typeface="Verdana"/>
              </a:rPr>
              <a:t>g</a:t>
            </a:r>
            <a:r>
              <a:rPr sz="2400" spc="55" dirty="0">
                <a:latin typeface="Verdana"/>
                <a:cs typeface="Verdana"/>
              </a:rPr>
              <a:t>a</a:t>
            </a:r>
            <a:r>
              <a:rPr sz="2400" spc="105" dirty="0">
                <a:latin typeface="Verdana"/>
                <a:cs typeface="Verdana"/>
              </a:rPr>
              <a:t>t</a:t>
            </a:r>
            <a:r>
              <a:rPr sz="2400" spc="-30" dirty="0">
                <a:latin typeface="Verdana"/>
                <a:cs typeface="Verdana"/>
              </a:rPr>
              <a:t>i</a:t>
            </a:r>
            <a:r>
              <a:rPr sz="2400" spc="120" dirty="0">
                <a:latin typeface="Verdana"/>
                <a:cs typeface="Verdana"/>
              </a:rPr>
              <a:t>o</a:t>
            </a:r>
            <a:r>
              <a:rPr sz="2400" spc="75" dirty="0">
                <a:latin typeface="Verdana"/>
                <a:cs typeface="Verdana"/>
              </a:rPr>
              <a:t>n</a:t>
            </a:r>
            <a:r>
              <a:rPr sz="2400" spc="-200" dirty="0">
                <a:latin typeface="Verdana"/>
                <a:cs typeface="Verdana"/>
              </a:rPr>
              <a:t> </a:t>
            </a:r>
            <a:r>
              <a:rPr sz="2400" spc="65" dirty="0">
                <a:latin typeface="Verdana"/>
                <a:cs typeface="Verdana"/>
              </a:rPr>
              <a:t>s</a:t>
            </a:r>
            <a:r>
              <a:rPr sz="2400" spc="105" dirty="0">
                <a:latin typeface="Verdana"/>
                <a:cs typeface="Verdana"/>
              </a:rPr>
              <a:t>t</a:t>
            </a:r>
            <a:r>
              <a:rPr sz="2400" spc="15" dirty="0">
                <a:latin typeface="Verdana"/>
                <a:cs typeface="Verdana"/>
              </a:rPr>
              <a:t>r</a:t>
            </a:r>
            <a:r>
              <a:rPr sz="2400" spc="55" dirty="0">
                <a:latin typeface="Verdana"/>
                <a:cs typeface="Verdana"/>
              </a:rPr>
              <a:t>a</a:t>
            </a:r>
            <a:r>
              <a:rPr sz="2400" spc="105" dirty="0">
                <a:latin typeface="Verdana"/>
                <a:cs typeface="Verdana"/>
              </a:rPr>
              <a:t>t</a:t>
            </a:r>
            <a:r>
              <a:rPr sz="2400" spc="110" dirty="0">
                <a:latin typeface="Verdana"/>
                <a:cs typeface="Verdana"/>
              </a:rPr>
              <a:t>e</a:t>
            </a:r>
            <a:r>
              <a:rPr sz="2400" spc="150" dirty="0">
                <a:latin typeface="Verdana"/>
                <a:cs typeface="Verdana"/>
              </a:rPr>
              <a:t>g</a:t>
            </a:r>
            <a:r>
              <a:rPr sz="2400" spc="-60" dirty="0">
                <a:latin typeface="Verdana"/>
                <a:cs typeface="Verdana"/>
              </a:rPr>
              <a:t>y  </a:t>
            </a:r>
            <a:r>
              <a:rPr sz="2400" spc="100" dirty="0">
                <a:latin typeface="Verdana"/>
                <a:cs typeface="Verdana"/>
              </a:rPr>
              <a:t>Recommendations</a:t>
            </a:r>
            <a:r>
              <a:rPr sz="2400" spc="-210" dirty="0">
                <a:latin typeface="Verdana"/>
                <a:cs typeface="Verdana"/>
              </a:rPr>
              <a:t> </a:t>
            </a:r>
            <a:r>
              <a:rPr sz="2400" spc="105" dirty="0">
                <a:latin typeface="Verdana"/>
                <a:cs typeface="Verdana"/>
              </a:rPr>
              <a:t>from</a:t>
            </a:r>
            <a:r>
              <a:rPr sz="2400" spc="-210" dirty="0">
                <a:latin typeface="Verdana"/>
                <a:cs typeface="Verdana"/>
              </a:rPr>
              <a:t> </a:t>
            </a:r>
            <a:r>
              <a:rPr sz="2400" spc="80" dirty="0">
                <a:latin typeface="Verdana"/>
                <a:cs typeface="Verdana"/>
              </a:rPr>
              <a:t>implementation</a:t>
            </a:r>
            <a:endParaRPr sz="2400">
              <a:latin typeface="Verdana"/>
              <a:cs typeface="Verdana"/>
            </a:endParaRPr>
          </a:p>
        </p:txBody>
      </p:sp>
    </p:spTree>
  </p:cSld>
  <p:clrMapOvr>
    <a:masterClrMapping/>
  </p:clrMapOvr>
  <mc:AlternateContent xmlns:mc="http://schemas.openxmlformats.org/markup-compatibility/2006" xmlns:p14="http://schemas.microsoft.com/office/powerpoint/2010/main">
    <mc:Choice Requires="p14">
      <p:transition spd="slow" p14:dur="2000" advTm="18571"/>
    </mc:Choice>
    <mc:Fallback xmlns="">
      <p:transition spd="slow" advTm="18571"/>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6787226" y="5261277"/>
            <a:ext cx="455930" cy="232410"/>
          </a:xfrm>
          <a:custGeom>
            <a:avLst/>
            <a:gdLst/>
            <a:ahLst/>
            <a:cxnLst/>
            <a:rect l="l" t="t" r="r" b="b"/>
            <a:pathLst>
              <a:path w="455929" h="232410">
                <a:moveTo>
                  <a:pt x="0" y="160545"/>
                </a:moveTo>
                <a:lnTo>
                  <a:pt x="428725" y="0"/>
                </a:lnTo>
                <a:lnTo>
                  <a:pt x="455448" y="71360"/>
                </a:lnTo>
                <a:lnTo>
                  <a:pt x="26722" y="231906"/>
                </a:lnTo>
                <a:lnTo>
                  <a:pt x="0" y="160545"/>
                </a:lnTo>
                <a:close/>
              </a:path>
            </a:pathLst>
          </a:custGeom>
          <a:solidFill>
            <a:srgbClr val="7D4E33"/>
          </a:solidFill>
        </p:spPr>
        <p:txBody>
          <a:bodyPr wrap="square" lIns="0" tIns="0" rIns="0" bIns="0" rtlCol="0"/>
          <a:lstStyle/>
          <a:p>
            <a:endParaRPr/>
          </a:p>
        </p:txBody>
      </p:sp>
      <p:sp>
        <p:nvSpPr>
          <p:cNvPr id="3" name="object 3"/>
          <p:cNvSpPr/>
          <p:nvPr/>
        </p:nvSpPr>
        <p:spPr>
          <a:xfrm>
            <a:off x="6287046" y="5448581"/>
            <a:ext cx="455930" cy="232410"/>
          </a:xfrm>
          <a:custGeom>
            <a:avLst/>
            <a:gdLst/>
            <a:ahLst/>
            <a:cxnLst/>
            <a:rect l="l" t="t" r="r" b="b"/>
            <a:pathLst>
              <a:path w="455929" h="232410">
                <a:moveTo>
                  <a:pt x="0" y="160545"/>
                </a:moveTo>
                <a:lnTo>
                  <a:pt x="428725" y="0"/>
                </a:lnTo>
                <a:lnTo>
                  <a:pt x="455448" y="71360"/>
                </a:lnTo>
                <a:lnTo>
                  <a:pt x="26722" y="231906"/>
                </a:lnTo>
                <a:lnTo>
                  <a:pt x="0" y="160545"/>
                </a:lnTo>
                <a:close/>
              </a:path>
            </a:pathLst>
          </a:custGeom>
          <a:solidFill>
            <a:srgbClr val="7D4E33"/>
          </a:solidFill>
        </p:spPr>
        <p:txBody>
          <a:bodyPr wrap="square" lIns="0" tIns="0" rIns="0" bIns="0" rtlCol="0"/>
          <a:lstStyle/>
          <a:p>
            <a:endParaRPr/>
          </a:p>
        </p:txBody>
      </p:sp>
      <p:sp>
        <p:nvSpPr>
          <p:cNvPr id="4" name="object 4"/>
          <p:cNvSpPr/>
          <p:nvPr/>
        </p:nvSpPr>
        <p:spPr>
          <a:xfrm>
            <a:off x="5786866" y="5635884"/>
            <a:ext cx="455930" cy="232410"/>
          </a:xfrm>
          <a:custGeom>
            <a:avLst/>
            <a:gdLst/>
            <a:ahLst/>
            <a:cxnLst/>
            <a:rect l="l" t="t" r="r" b="b"/>
            <a:pathLst>
              <a:path w="455929" h="232410">
                <a:moveTo>
                  <a:pt x="0" y="160545"/>
                </a:moveTo>
                <a:lnTo>
                  <a:pt x="428725" y="0"/>
                </a:lnTo>
                <a:lnTo>
                  <a:pt x="455448" y="71360"/>
                </a:lnTo>
                <a:lnTo>
                  <a:pt x="26722" y="231906"/>
                </a:lnTo>
                <a:lnTo>
                  <a:pt x="0" y="160545"/>
                </a:lnTo>
                <a:close/>
              </a:path>
            </a:pathLst>
          </a:custGeom>
          <a:solidFill>
            <a:srgbClr val="7D4E33"/>
          </a:solidFill>
        </p:spPr>
        <p:txBody>
          <a:bodyPr wrap="square" lIns="0" tIns="0" rIns="0" bIns="0" rtlCol="0"/>
          <a:lstStyle/>
          <a:p>
            <a:endParaRPr/>
          </a:p>
        </p:txBody>
      </p:sp>
      <p:sp>
        <p:nvSpPr>
          <p:cNvPr id="5" name="object 5"/>
          <p:cNvSpPr/>
          <p:nvPr/>
        </p:nvSpPr>
        <p:spPr>
          <a:xfrm>
            <a:off x="5286686" y="5823188"/>
            <a:ext cx="455930" cy="232410"/>
          </a:xfrm>
          <a:custGeom>
            <a:avLst/>
            <a:gdLst/>
            <a:ahLst/>
            <a:cxnLst/>
            <a:rect l="l" t="t" r="r" b="b"/>
            <a:pathLst>
              <a:path w="455929" h="232410">
                <a:moveTo>
                  <a:pt x="0" y="160545"/>
                </a:moveTo>
                <a:lnTo>
                  <a:pt x="428725" y="0"/>
                </a:lnTo>
                <a:lnTo>
                  <a:pt x="455448" y="71360"/>
                </a:lnTo>
                <a:lnTo>
                  <a:pt x="26722" y="231906"/>
                </a:lnTo>
                <a:lnTo>
                  <a:pt x="0" y="160545"/>
                </a:lnTo>
                <a:close/>
              </a:path>
            </a:pathLst>
          </a:custGeom>
          <a:solidFill>
            <a:srgbClr val="7D4E33"/>
          </a:solidFill>
        </p:spPr>
        <p:txBody>
          <a:bodyPr wrap="square" lIns="0" tIns="0" rIns="0" bIns="0" rtlCol="0"/>
          <a:lstStyle/>
          <a:p>
            <a:endParaRPr/>
          </a:p>
        </p:txBody>
      </p:sp>
      <p:sp>
        <p:nvSpPr>
          <p:cNvPr id="6" name="object 6"/>
          <p:cNvSpPr/>
          <p:nvPr/>
        </p:nvSpPr>
        <p:spPr>
          <a:xfrm>
            <a:off x="14193761" y="7937271"/>
            <a:ext cx="572135" cy="892175"/>
          </a:xfrm>
          <a:custGeom>
            <a:avLst/>
            <a:gdLst/>
            <a:ahLst/>
            <a:cxnLst/>
            <a:rect l="l" t="t" r="r" b="b"/>
            <a:pathLst>
              <a:path w="572134" h="892175">
                <a:moveTo>
                  <a:pt x="299161" y="393661"/>
                </a:moveTo>
                <a:lnTo>
                  <a:pt x="65532" y="0"/>
                </a:lnTo>
                <a:lnTo>
                  <a:pt x="0" y="38887"/>
                </a:lnTo>
                <a:lnTo>
                  <a:pt x="233629" y="432549"/>
                </a:lnTo>
                <a:lnTo>
                  <a:pt x="299161" y="393661"/>
                </a:lnTo>
                <a:close/>
              </a:path>
              <a:path w="572134" h="892175">
                <a:moveTo>
                  <a:pt x="571715" y="852932"/>
                </a:moveTo>
                <a:lnTo>
                  <a:pt x="338086" y="459270"/>
                </a:lnTo>
                <a:lnTo>
                  <a:pt x="272567" y="498157"/>
                </a:lnTo>
                <a:lnTo>
                  <a:pt x="506196" y="891819"/>
                </a:lnTo>
                <a:lnTo>
                  <a:pt x="571715" y="852932"/>
                </a:lnTo>
                <a:close/>
              </a:path>
            </a:pathLst>
          </a:custGeom>
          <a:solidFill>
            <a:srgbClr val="7D4E33"/>
          </a:solidFill>
        </p:spPr>
        <p:txBody>
          <a:bodyPr wrap="square" lIns="0" tIns="0" rIns="0" bIns="0" rtlCol="0"/>
          <a:lstStyle/>
          <a:p>
            <a:endParaRPr/>
          </a:p>
        </p:txBody>
      </p:sp>
      <p:pic>
        <p:nvPicPr>
          <p:cNvPr id="7" name="object 7"/>
          <p:cNvPicPr/>
          <p:nvPr/>
        </p:nvPicPr>
        <p:blipFill>
          <a:blip r:embed="rId3" cstate="print"/>
          <a:stretch>
            <a:fillRect/>
          </a:stretch>
        </p:blipFill>
        <p:spPr>
          <a:xfrm>
            <a:off x="889114" y="2737234"/>
            <a:ext cx="4352840" cy="4711068"/>
          </a:xfrm>
          <a:prstGeom prst="rect">
            <a:avLst/>
          </a:prstGeom>
        </p:spPr>
      </p:pic>
      <p:sp>
        <p:nvSpPr>
          <p:cNvPr id="8" name="object 8"/>
          <p:cNvSpPr/>
          <p:nvPr/>
        </p:nvSpPr>
        <p:spPr>
          <a:xfrm>
            <a:off x="11523460" y="4022914"/>
            <a:ext cx="2697480" cy="3888104"/>
          </a:xfrm>
          <a:custGeom>
            <a:avLst/>
            <a:gdLst/>
            <a:ahLst/>
            <a:cxnLst/>
            <a:rect l="l" t="t" r="r" b="b"/>
            <a:pathLst>
              <a:path w="2697480" h="3888104">
                <a:moveTo>
                  <a:pt x="1812925" y="906462"/>
                </a:moveTo>
                <a:lnTo>
                  <a:pt x="1811667" y="858316"/>
                </a:lnTo>
                <a:lnTo>
                  <a:pt x="1807946" y="810831"/>
                </a:lnTo>
                <a:lnTo>
                  <a:pt x="1801799" y="764057"/>
                </a:lnTo>
                <a:lnTo>
                  <a:pt x="1793316" y="718070"/>
                </a:lnTo>
                <a:lnTo>
                  <a:pt x="1782559" y="672922"/>
                </a:lnTo>
                <a:lnTo>
                  <a:pt x="1769567" y="628675"/>
                </a:lnTo>
                <a:lnTo>
                  <a:pt x="1754428" y="585406"/>
                </a:lnTo>
                <a:lnTo>
                  <a:pt x="1737182" y="543166"/>
                </a:lnTo>
                <a:lnTo>
                  <a:pt x="1717916" y="502005"/>
                </a:lnTo>
                <a:lnTo>
                  <a:pt x="1696669" y="462013"/>
                </a:lnTo>
                <a:lnTo>
                  <a:pt x="1673529" y="423240"/>
                </a:lnTo>
                <a:lnTo>
                  <a:pt x="1648536" y="385737"/>
                </a:lnTo>
                <a:lnTo>
                  <a:pt x="1621751" y="349580"/>
                </a:lnTo>
                <a:lnTo>
                  <a:pt x="1593253" y="314833"/>
                </a:lnTo>
                <a:lnTo>
                  <a:pt x="1563103" y="281559"/>
                </a:lnTo>
                <a:lnTo>
                  <a:pt x="1531353" y="249809"/>
                </a:lnTo>
                <a:lnTo>
                  <a:pt x="1498079" y="219659"/>
                </a:lnTo>
                <a:lnTo>
                  <a:pt x="1463332" y="191160"/>
                </a:lnTo>
                <a:lnTo>
                  <a:pt x="1427175" y="164388"/>
                </a:lnTo>
                <a:lnTo>
                  <a:pt x="1389684" y="139395"/>
                </a:lnTo>
                <a:lnTo>
                  <a:pt x="1350911" y="116243"/>
                </a:lnTo>
                <a:lnTo>
                  <a:pt x="1310906" y="95008"/>
                </a:lnTo>
                <a:lnTo>
                  <a:pt x="1269758" y="75730"/>
                </a:lnTo>
                <a:lnTo>
                  <a:pt x="1227518" y="58496"/>
                </a:lnTo>
                <a:lnTo>
                  <a:pt x="1184236" y="43345"/>
                </a:lnTo>
                <a:lnTo>
                  <a:pt x="1140002" y="30365"/>
                </a:lnTo>
                <a:lnTo>
                  <a:pt x="1094854" y="19596"/>
                </a:lnTo>
                <a:lnTo>
                  <a:pt x="1048854" y="11112"/>
                </a:lnTo>
                <a:lnTo>
                  <a:pt x="1002093" y="4978"/>
                </a:lnTo>
                <a:lnTo>
                  <a:pt x="954608" y="1244"/>
                </a:lnTo>
                <a:lnTo>
                  <a:pt x="906462" y="0"/>
                </a:lnTo>
                <a:lnTo>
                  <a:pt x="858316" y="1244"/>
                </a:lnTo>
                <a:lnTo>
                  <a:pt x="810831" y="4978"/>
                </a:lnTo>
                <a:lnTo>
                  <a:pt x="764057" y="11112"/>
                </a:lnTo>
                <a:lnTo>
                  <a:pt x="718070" y="19596"/>
                </a:lnTo>
                <a:lnTo>
                  <a:pt x="672922" y="30365"/>
                </a:lnTo>
                <a:lnTo>
                  <a:pt x="628688" y="43345"/>
                </a:lnTo>
                <a:lnTo>
                  <a:pt x="585406" y="58496"/>
                </a:lnTo>
                <a:lnTo>
                  <a:pt x="543166" y="75730"/>
                </a:lnTo>
                <a:lnTo>
                  <a:pt x="502005" y="95008"/>
                </a:lnTo>
                <a:lnTo>
                  <a:pt x="462013" y="116243"/>
                </a:lnTo>
                <a:lnTo>
                  <a:pt x="423240" y="139395"/>
                </a:lnTo>
                <a:lnTo>
                  <a:pt x="385737" y="164388"/>
                </a:lnTo>
                <a:lnTo>
                  <a:pt x="349592" y="191160"/>
                </a:lnTo>
                <a:lnTo>
                  <a:pt x="314845" y="219659"/>
                </a:lnTo>
                <a:lnTo>
                  <a:pt x="281559" y="249809"/>
                </a:lnTo>
                <a:lnTo>
                  <a:pt x="249821" y="281559"/>
                </a:lnTo>
                <a:lnTo>
                  <a:pt x="219659" y="314833"/>
                </a:lnTo>
                <a:lnTo>
                  <a:pt x="191173" y="349580"/>
                </a:lnTo>
                <a:lnTo>
                  <a:pt x="164388" y="385737"/>
                </a:lnTo>
                <a:lnTo>
                  <a:pt x="139395" y="423240"/>
                </a:lnTo>
                <a:lnTo>
                  <a:pt x="116243" y="462013"/>
                </a:lnTo>
                <a:lnTo>
                  <a:pt x="95008" y="502005"/>
                </a:lnTo>
                <a:lnTo>
                  <a:pt x="75730" y="543166"/>
                </a:lnTo>
                <a:lnTo>
                  <a:pt x="58496" y="585406"/>
                </a:lnTo>
                <a:lnTo>
                  <a:pt x="43345" y="628675"/>
                </a:lnTo>
                <a:lnTo>
                  <a:pt x="30365" y="672922"/>
                </a:lnTo>
                <a:lnTo>
                  <a:pt x="19596" y="718070"/>
                </a:lnTo>
                <a:lnTo>
                  <a:pt x="11112" y="764057"/>
                </a:lnTo>
                <a:lnTo>
                  <a:pt x="4978" y="810831"/>
                </a:lnTo>
                <a:lnTo>
                  <a:pt x="1257" y="858316"/>
                </a:lnTo>
                <a:lnTo>
                  <a:pt x="0" y="906424"/>
                </a:lnTo>
                <a:lnTo>
                  <a:pt x="1257" y="954595"/>
                </a:lnTo>
                <a:lnTo>
                  <a:pt x="4978" y="1002080"/>
                </a:lnTo>
                <a:lnTo>
                  <a:pt x="11112" y="1048854"/>
                </a:lnTo>
                <a:lnTo>
                  <a:pt x="19596" y="1094841"/>
                </a:lnTo>
                <a:lnTo>
                  <a:pt x="30365" y="1139990"/>
                </a:lnTo>
                <a:lnTo>
                  <a:pt x="43345" y="1184236"/>
                </a:lnTo>
                <a:lnTo>
                  <a:pt x="58496" y="1227505"/>
                </a:lnTo>
                <a:lnTo>
                  <a:pt x="75730" y="1269758"/>
                </a:lnTo>
                <a:lnTo>
                  <a:pt x="95008" y="1310906"/>
                </a:lnTo>
                <a:lnTo>
                  <a:pt x="116243" y="1350899"/>
                </a:lnTo>
                <a:lnTo>
                  <a:pt x="139395" y="1389684"/>
                </a:lnTo>
                <a:lnTo>
                  <a:pt x="164388" y="1427175"/>
                </a:lnTo>
                <a:lnTo>
                  <a:pt x="191173" y="1463332"/>
                </a:lnTo>
                <a:lnTo>
                  <a:pt x="219659" y="1498079"/>
                </a:lnTo>
                <a:lnTo>
                  <a:pt x="249821" y="1531353"/>
                </a:lnTo>
                <a:lnTo>
                  <a:pt x="281559" y="1563103"/>
                </a:lnTo>
                <a:lnTo>
                  <a:pt x="314845" y="1593253"/>
                </a:lnTo>
                <a:lnTo>
                  <a:pt x="349592" y="1621751"/>
                </a:lnTo>
                <a:lnTo>
                  <a:pt x="385737" y="1648523"/>
                </a:lnTo>
                <a:lnTo>
                  <a:pt x="423240" y="1673517"/>
                </a:lnTo>
                <a:lnTo>
                  <a:pt x="462013" y="1696669"/>
                </a:lnTo>
                <a:lnTo>
                  <a:pt x="502005" y="1717916"/>
                </a:lnTo>
                <a:lnTo>
                  <a:pt x="543166" y="1737182"/>
                </a:lnTo>
                <a:lnTo>
                  <a:pt x="585406" y="1754428"/>
                </a:lnTo>
                <a:lnTo>
                  <a:pt x="628688" y="1769567"/>
                </a:lnTo>
                <a:lnTo>
                  <a:pt x="672922" y="1782559"/>
                </a:lnTo>
                <a:lnTo>
                  <a:pt x="718070" y="1793316"/>
                </a:lnTo>
                <a:lnTo>
                  <a:pt x="764057" y="1801799"/>
                </a:lnTo>
                <a:lnTo>
                  <a:pt x="810831" y="1807933"/>
                </a:lnTo>
                <a:lnTo>
                  <a:pt x="858316" y="1811667"/>
                </a:lnTo>
                <a:lnTo>
                  <a:pt x="906475" y="1812925"/>
                </a:lnTo>
                <a:lnTo>
                  <a:pt x="954608" y="1811667"/>
                </a:lnTo>
                <a:lnTo>
                  <a:pt x="1002093" y="1807933"/>
                </a:lnTo>
                <a:lnTo>
                  <a:pt x="1048854" y="1801799"/>
                </a:lnTo>
                <a:lnTo>
                  <a:pt x="1094854" y="1793316"/>
                </a:lnTo>
                <a:lnTo>
                  <a:pt x="1140002" y="1782559"/>
                </a:lnTo>
                <a:lnTo>
                  <a:pt x="1184236" y="1769567"/>
                </a:lnTo>
                <a:lnTo>
                  <a:pt x="1227518" y="1754428"/>
                </a:lnTo>
                <a:lnTo>
                  <a:pt x="1269758" y="1737182"/>
                </a:lnTo>
                <a:lnTo>
                  <a:pt x="1310906" y="1717916"/>
                </a:lnTo>
                <a:lnTo>
                  <a:pt x="1335824" y="1704682"/>
                </a:lnTo>
                <a:lnTo>
                  <a:pt x="1541106" y="2050554"/>
                </a:lnTo>
                <a:lnTo>
                  <a:pt x="1606638" y="2011667"/>
                </a:lnTo>
                <a:lnTo>
                  <a:pt x="1401330" y="1665757"/>
                </a:lnTo>
                <a:lnTo>
                  <a:pt x="1427175" y="1648523"/>
                </a:lnTo>
                <a:lnTo>
                  <a:pt x="1463332" y="1621751"/>
                </a:lnTo>
                <a:lnTo>
                  <a:pt x="1498079" y="1593253"/>
                </a:lnTo>
                <a:lnTo>
                  <a:pt x="1531353" y="1563103"/>
                </a:lnTo>
                <a:lnTo>
                  <a:pt x="1563103" y="1531353"/>
                </a:lnTo>
                <a:lnTo>
                  <a:pt x="1593253" y="1498079"/>
                </a:lnTo>
                <a:lnTo>
                  <a:pt x="1621751" y="1463332"/>
                </a:lnTo>
                <a:lnTo>
                  <a:pt x="1648536" y="1427175"/>
                </a:lnTo>
                <a:lnTo>
                  <a:pt x="1673529" y="1389684"/>
                </a:lnTo>
                <a:lnTo>
                  <a:pt x="1696669" y="1350899"/>
                </a:lnTo>
                <a:lnTo>
                  <a:pt x="1717916" y="1310906"/>
                </a:lnTo>
                <a:lnTo>
                  <a:pt x="1737182" y="1269758"/>
                </a:lnTo>
                <a:lnTo>
                  <a:pt x="1754428" y="1227505"/>
                </a:lnTo>
                <a:lnTo>
                  <a:pt x="1769567" y="1184236"/>
                </a:lnTo>
                <a:lnTo>
                  <a:pt x="1782559" y="1139990"/>
                </a:lnTo>
                <a:lnTo>
                  <a:pt x="1793316" y="1094841"/>
                </a:lnTo>
                <a:lnTo>
                  <a:pt x="1801799" y="1048854"/>
                </a:lnTo>
                <a:lnTo>
                  <a:pt x="1807946" y="1002080"/>
                </a:lnTo>
                <a:lnTo>
                  <a:pt x="1811667" y="954595"/>
                </a:lnTo>
                <a:lnTo>
                  <a:pt x="1812925" y="906462"/>
                </a:lnTo>
                <a:close/>
              </a:path>
              <a:path w="2697480" h="3888104">
                <a:moveTo>
                  <a:pt x="1879193" y="2470937"/>
                </a:moveTo>
                <a:lnTo>
                  <a:pt x="1645577" y="2077275"/>
                </a:lnTo>
                <a:lnTo>
                  <a:pt x="1580045" y="2116163"/>
                </a:lnTo>
                <a:lnTo>
                  <a:pt x="1813674" y="2509824"/>
                </a:lnTo>
                <a:lnTo>
                  <a:pt x="1879193" y="2470937"/>
                </a:lnTo>
                <a:close/>
              </a:path>
              <a:path w="2697480" h="3888104">
                <a:moveTo>
                  <a:pt x="2151761" y="2930207"/>
                </a:moveTo>
                <a:lnTo>
                  <a:pt x="1918131" y="2536545"/>
                </a:lnTo>
                <a:lnTo>
                  <a:pt x="1852612" y="2575433"/>
                </a:lnTo>
                <a:lnTo>
                  <a:pt x="2086229" y="2969095"/>
                </a:lnTo>
                <a:lnTo>
                  <a:pt x="2151761" y="2930207"/>
                </a:lnTo>
                <a:close/>
              </a:path>
              <a:path w="2697480" h="3888104">
                <a:moveTo>
                  <a:pt x="2424328" y="3389477"/>
                </a:moveTo>
                <a:lnTo>
                  <a:pt x="2190699" y="2995815"/>
                </a:lnTo>
                <a:lnTo>
                  <a:pt x="2125167" y="3034703"/>
                </a:lnTo>
                <a:lnTo>
                  <a:pt x="2358796" y="3428365"/>
                </a:lnTo>
                <a:lnTo>
                  <a:pt x="2424328" y="3389477"/>
                </a:lnTo>
                <a:close/>
              </a:path>
              <a:path w="2697480" h="3888104">
                <a:moveTo>
                  <a:pt x="2696895" y="3848747"/>
                </a:moveTo>
                <a:lnTo>
                  <a:pt x="2463266" y="3455085"/>
                </a:lnTo>
                <a:lnTo>
                  <a:pt x="2397734" y="3493973"/>
                </a:lnTo>
                <a:lnTo>
                  <a:pt x="2631363" y="3887635"/>
                </a:lnTo>
                <a:lnTo>
                  <a:pt x="2696895" y="3848747"/>
                </a:lnTo>
                <a:close/>
              </a:path>
            </a:pathLst>
          </a:custGeom>
          <a:solidFill>
            <a:srgbClr val="7D4E33"/>
          </a:solidFill>
        </p:spPr>
        <p:txBody>
          <a:bodyPr wrap="square" lIns="0" tIns="0" rIns="0" bIns="0" rtlCol="0"/>
          <a:lstStyle/>
          <a:p>
            <a:endParaRPr/>
          </a:p>
        </p:txBody>
      </p:sp>
      <p:sp>
        <p:nvSpPr>
          <p:cNvPr id="9" name="object 9"/>
          <p:cNvSpPr/>
          <p:nvPr/>
        </p:nvSpPr>
        <p:spPr>
          <a:xfrm>
            <a:off x="10015618" y="4805025"/>
            <a:ext cx="459105" cy="92710"/>
          </a:xfrm>
          <a:custGeom>
            <a:avLst/>
            <a:gdLst/>
            <a:ahLst/>
            <a:cxnLst/>
            <a:rect l="l" t="t" r="r" b="b"/>
            <a:pathLst>
              <a:path w="459104" h="92710">
                <a:moveTo>
                  <a:pt x="456374" y="92467"/>
                </a:moveTo>
                <a:lnTo>
                  <a:pt x="0" y="76151"/>
                </a:lnTo>
                <a:lnTo>
                  <a:pt x="2722" y="0"/>
                </a:lnTo>
                <a:lnTo>
                  <a:pt x="459097" y="16316"/>
                </a:lnTo>
                <a:lnTo>
                  <a:pt x="456374" y="92467"/>
                </a:lnTo>
                <a:close/>
              </a:path>
            </a:pathLst>
          </a:custGeom>
          <a:solidFill>
            <a:srgbClr val="7D4E33"/>
          </a:solidFill>
        </p:spPr>
        <p:txBody>
          <a:bodyPr wrap="square" lIns="0" tIns="0" rIns="0" bIns="0" rtlCol="0"/>
          <a:lstStyle/>
          <a:p>
            <a:endParaRPr/>
          </a:p>
        </p:txBody>
      </p:sp>
      <p:sp>
        <p:nvSpPr>
          <p:cNvPr id="10" name="object 10"/>
          <p:cNvSpPr/>
          <p:nvPr/>
        </p:nvSpPr>
        <p:spPr>
          <a:xfrm>
            <a:off x="10548056" y="4824060"/>
            <a:ext cx="459105" cy="92710"/>
          </a:xfrm>
          <a:custGeom>
            <a:avLst/>
            <a:gdLst/>
            <a:ahLst/>
            <a:cxnLst/>
            <a:rect l="l" t="t" r="r" b="b"/>
            <a:pathLst>
              <a:path w="459104" h="92710">
                <a:moveTo>
                  <a:pt x="456374" y="92467"/>
                </a:moveTo>
                <a:lnTo>
                  <a:pt x="0" y="76151"/>
                </a:lnTo>
                <a:lnTo>
                  <a:pt x="2722" y="0"/>
                </a:lnTo>
                <a:lnTo>
                  <a:pt x="459097" y="16316"/>
                </a:lnTo>
                <a:lnTo>
                  <a:pt x="456374" y="92467"/>
                </a:lnTo>
                <a:close/>
              </a:path>
            </a:pathLst>
          </a:custGeom>
          <a:solidFill>
            <a:srgbClr val="7D4E33"/>
          </a:solidFill>
        </p:spPr>
        <p:txBody>
          <a:bodyPr wrap="square" lIns="0" tIns="0" rIns="0" bIns="0" rtlCol="0"/>
          <a:lstStyle/>
          <a:p>
            <a:endParaRPr/>
          </a:p>
        </p:txBody>
      </p:sp>
      <p:pic>
        <p:nvPicPr>
          <p:cNvPr id="11" name="object 11"/>
          <p:cNvPicPr/>
          <p:nvPr/>
        </p:nvPicPr>
        <p:blipFill>
          <a:blip r:embed="rId4" cstate="print"/>
          <a:stretch>
            <a:fillRect/>
          </a:stretch>
        </p:blipFill>
        <p:spPr>
          <a:xfrm>
            <a:off x="7287405" y="3885210"/>
            <a:ext cx="2654873" cy="1812928"/>
          </a:xfrm>
          <a:prstGeom prst="rect">
            <a:avLst/>
          </a:prstGeom>
        </p:spPr>
      </p:pic>
      <p:sp>
        <p:nvSpPr>
          <p:cNvPr id="12" name="object 12"/>
          <p:cNvSpPr/>
          <p:nvPr/>
        </p:nvSpPr>
        <p:spPr>
          <a:xfrm>
            <a:off x="11080493" y="4843097"/>
            <a:ext cx="442595" cy="92075"/>
          </a:xfrm>
          <a:custGeom>
            <a:avLst/>
            <a:gdLst/>
            <a:ahLst/>
            <a:cxnLst/>
            <a:rect l="l" t="t" r="r" b="b"/>
            <a:pathLst>
              <a:path w="442595" h="92075">
                <a:moveTo>
                  <a:pt x="439793" y="91874"/>
                </a:moveTo>
                <a:lnTo>
                  <a:pt x="0" y="76151"/>
                </a:lnTo>
                <a:lnTo>
                  <a:pt x="2722" y="0"/>
                </a:lnTo>
                <a:lnTo>
                  <a:pt x="442516" y="15723"/>
                </a:lnTo>
                <a:lnTo>
                  <a:pt x="439793" y="91874"/>
                </a:lnTo>
                <a:close/>
              </a:path>
            </a:pathLst>
          </a:custGeom>
          <a:solidFill>
            <a:srgbClr val="7D4E33"/>
          </a:solidFill>
        </p:spPr>
        <p:txBody>
          <a:bodyPr wrap="square" lIns="0" tIns="0" rIns="0" bIns="0" rtlCol="0"/>
          <a:lstStyle/>
          <a:p>
            <a:endParaRPr/>
          </a:p>
        </p:txBody>
      </p:sp>
      <p:sp>
        <p:nvSpPr>
          <p:cNvPr id="13" name="object 13"/>
          <p:cNvSpPr/>
          <p:nvPr/>
        </p:nvSpPr>
        <p:spPr>
          <a:xfrm>
            <a:off x="12345866" y="6270780"/>
            <a:ext cx="5942330" cy="4016375"/>
          </a:xfrm>
          <a:custGeom>
            <a:avLst/>
            <a:gdLst/>
            <a:ahLst/>
            <a:cxnLst/>
            <a:rect l="l" t="t" r="r" b="b"/>
            <a:pathLst>
              <a:path w="5942330" h="4016375">
                <a:moveTo>
                  <a:pt x="3710488" y="12699"/>
                </a:moveTo>
                <a:lnTo>
                  <a:pt x="3231254" y="12699"/>
                </a:lnTo>
                <a:lnTo>
                  <a:pt x="3278845" y="0"/>
                </a:lnTo>
                <a:lnTo>
                  <a:pt x="3662897" y="0"/>
                </a:lnTo>
                <a:lnTo>
                  <a:pt x="3710488" y="12699"/>
                </a:lnTo>
                <a:close/>
              </a:path>
              <a:path w="5942330" h="4016375">
                <a:moveTo>
                  <a:pt x="3852192" y="25399"/>
                </a:moveTo>
                <a:lnTo>
                  <a:pt x="3089550" y="25399"/>
                </a:lnTo>
                <a:lnTo>
                  <a:pt x="3136603" y="12699"/>
                </a:lnTo>
                <a:lnTo>
                  <a:pt x="3805139" y="12699"/>
                </a:lnTo>
                <a:lnTo>
                  <a:pt x="3852192" y="25399"/>
                </a:lnTo>
                <a:close/>
              </a:path>
              <a:path w="5942330" h="4016375">
                <a:moveTo>
                  <a:pt x="4038483" y="50799"/>
                </a:moveTo>
                <a:lnTo>
                  <a:pt x="2903259" y="50799"/>
                </a:lnTo>
                <a:lnTo>
                  <a:pt x="2996012" y="25399"/>
                </a:lnTo>
                <a:lnTo>
                  <a:pt x="3945730" y="25399"/>
                </a:lnTo>
                <a:lnTo>
                  <a:pt x="4038483" y="50799"/>
                </a:lnTo>
                <a:close/>
              </a:path>
              <a:path w="5942330" h="4016375">
                <a:moveTo>
                  <a:pt x="4176067" y="76199"/>
                </a:moveTo>
                <a:lnTo>
                  <a:pt x="2765675" y="76199"/>
                </a:lnTo>
                <a:lnTo>
                  <a:pt x="2857187" y="50799"/>
                </a:lnTo>
                <a:lnTo>
                  <a:pt x="4084555" y="50799"/>
                </a:lnTo>
                <a:lnTo>
                  <a:pt x="4176067" y="76199"/>
                </a:lnTo>
                <a:close/>
              </a:path>
              <a:path w="5942330" h="4016375">
                <a:moveTo>
                  <a:pt x="5942132" y="4016219"/>
                </a:moveTo>
                <a:lnTo>
                  <a:pt x="42972" y="4016219"/>
                </a:lnTo>
                <a:lnTo>
                  <a:pt x="38893" y="3987799"/>
                </a:lnTo>
                <a:lnTo>
                  <a:pt x="32213" y="3949699"/>
                </a:lnTo>
                <a:lnTo>
                  <a:pt x="26150" y="3898899"/>
                </a:lnTo>
                <a:lnTo>
                  <a:pt x="20707" y="3848099"/>
                </a:lnTo>
                <a:lnTo>
                  <a:pt x="15888" y="3809999"/>
                </a:lnTo>
                <a:lnTo>
                  <a:pt x="11698" y="3759199"/>
                </a:lnTo>
                <a:lnTo>
                  <a:pt x="8141" y="3708399"/>
                </a:lnTo>
                <a:lnTo>
                  <a:pt x="5222" y="3657599"/>
                </a:lnTo>
                <a:lnTo>
                  <a:pt x="2943" y="3619499"/>
                </a:lnTo>
                <a:lnTo>
                  <a:pt x="1311" y="3568699"/>
                </a:lnTo>
                <a:lnTo>
                  <a:pt x="328" y="3517899"/>
                </a:lnTo>
                <a:lnTo>
                  <a:pt x="0" y="3467099"/>
                </a:lnTo>
                <a:lnTo>
                  <a:pt x="328" y="3416299"/>
                </a:lnTo>
                <a:lnTo>
                  <a:pt x="1311" y="3378199"/>
                </a:lnTo>
                <a:lnTo>
                  <a:pt x="2943" y="3327399"/>
                </a:lnTo>
                <a:lnTo>
                  <a:pt x="5222" y="3276599"/>
                </a:lnTo>
                <a:lnTo>
                  <a:pt x="8141" y="3225799"/>
                </a:lnTo>
                <a:lnTo>
                  <a:pt x="11698" y="3187699"/>
                </a:lnTo>
                <a:lnTo>
                  <a:pt x="15888" y="3136899"/>
                </a:lnTo>
                <a:lnTo>
                  <a:pt x="20707" y="3086099"/>
                </a:lnTo>
                <a:lnTo>
                  <a:pt x="26150" y="3035299"/>
                </a:lnTo>
                <a:lnTo>
                  <a:pt x="32213" y="2997199"/>
                </a:lnTo>
                <a:lnTo>
                  <a:pt x="38893" y="2946399"/>
                </a:lnTo>
                <a:lnTo>
                  <a:pt x="46184" y="2908299"/>
                </a:lnTo>
                <a:lnTo>
                  <a:pt x="54083" y="2857499"/>
                </a:lnTo>
                <a:lnTo>
                  <a:pt x="62585" y="2806699"/>
                </a:lnTo>
                <a:lnTo>
                  <a:pt x="71686" y="2768599"/>
                </a:lnTo>
                <a:lnTo>
                  <a:pt x="81381" y="2717799"/>
                </a:lnTo>
                <a:lnTo>
                  <a:pt x="91668" y="2679699"/>
                </a:lnTo>
                <a:lnTo>
                  <a:pt x="102540" y="2628899"/>
                </a:lnTo>
                <a:lnTo>
                  <a:pt x="113995" y="2578099"/>
                </a:lnTo>
                <a:lnTo>
                  <a:pt x="126028" y="2539999"/>
                </a:lnTo>
                <a:lnTo>
                  <a:pt x="138634" y="2489199"/>
                </a:lnTo>
                <a:lnTo>
                  <a:pt x="151810" y="2451099"/>
                </a:lnTo>
                <a:lnTo>
                  <a:pt x="165550" y="2412999"/>
                </a:lnTo>
                <a:lnTo>
                  <a:pt x="179852" y="2362199"/>
                </a:lnTo>
                <a:lnTo>
                  <a:pt x="194710" y="2324099"/>
                </a:lnTo>
                <a:lnTo>
                  <a:pt x="210121" y="2273299"/>
                </a:lnTo>
                <a:lnTo>
                  <a:pt x="226079" y="2235199"/>
                </a:lnTo>
                <a:lnTo>
                  <a:pt x="242582" y="2197099"/>
                </a:lnTo>
                <a:lnTo>
                  <a:pt x="259624" y="2146299"/>
                </a:lnTo>
                <a:lnTo>
                  <a:pt x="277202" y="2108199"/>
                </a:lnTo>
                <a:lnTo>
                  <a:pt x="295311" y="2070099"/>
                </a:lnTo>
                <a:lnTo>
                  <a:pt x="313947" y="2019299"/>
                </a:lnTo>
                <a:lnTo>
                  <a:pt x="333106" y="1981199"/>
                </a:lnTo>
                <a:lnTo>
                  <a:pt x="352783" y="1943099"/>
                </a:lnTo>
                <a:lnTo>
                  <a:pt x="372974" y="1904999"/>
                </a:lnTo>
                <a:lnTo>
                  <a:pt x="393676" y="1866899"/>
                </a:lnTo>
                <a:lnTo>
                  <a:pt x="414883" y="1828799"/>
                </a:lnTo>
                <a:lnTo>
                  <a:pt x="436591" y="1777999"/>
                </a:lnTo>
                <a:lnTo>
                  <a:pt x="458797" y="1739899"/>
                </a:lnTo>
                <a:lnTo>
                  <a:pt x="481496" y="1701799"/>
                </a:lnTo>
                <a:lnTo>
                  <a:pt x="504684" y="1663699"/>
                </a:lnTo>
                <a:lnTo>
                  <a:pt x="528356" y="1625599"/>
                </a:lnTo>
                <a:lnTo>
                  <a:pt x="552508" y="1587499"/>
                </a:lnTo>
                <a:lnTo>
                  <a:pt x="577137" y="1549399"/>
                </a:lnTo>
                <a:lnTo>
                  <a:pt x="602238" y="1511299"/>
                </a:lnTo>
                <a:lnTo>
                  <a:pt x="627806" y="1473199"/>
                </a:lnTo>
                <a:lnTo>
                  <a:pt x="653837" y="1447799"/>
                </a:lnTo>
                <a:lnTo>
                  <a:pt x="680327" y="1409699"/>
                </a:lnTo>
                <a:lnTo>
                  <a:pt x="707273" y="1371599"/>
                </a:lnTo>
                <a:lnTo>
                  <a:pt x="734669" y="1333499"/>
                </a:lnTo>
                <a:lnTo>
                  <a:pt x="762511" y="1295399"/>
                </a:lnTo>
                <a:lnTo>
                  <a:pt x="790795" y="1269999"/>
                </a:lnTo>
                <a:lnTo>
                  <a:pt x="819518" y="1231899"/>
                </a:lnTo>
                <a:lnTo>
                  <a:pt x="848674" y="1193799"/>
                </a:lnTo>
                <a:lnTo>
                  <a:pt x="878259" y="1155699"/>
                </a:lnTo>
                <a:lnTo>
                  <a:pt x="908270" y="1130299"/>
                </a:lnTo>
                <a:lnTo>
                  <a:pt x="938702" y="1092199"/>
                </a:lnTo>
                <a:lnTo>
                  <a:pt x="969550" y="1066799"/>
                </a:lnTo>
                <a:lnTo>
                  <a:pt x="1000811" y="1028699"/>
                </a:lnTo>
                <a:lnTo>
                  <a:pt x="1032479" y="1003299"/>
                </a:lnTo>
                <a:lnTo>
                  <a:pt x="1064552" y="965199"/>
                </a:lnTo>
                <a:lnTo>
                  <a:pt x="1097025" y="939799"/>
                </a:lnTo>
                <a:lnTo>
                  <a:pt x="1129893" y="901699"/>
                </a:lnTo>
                <a:lnTo>
                  <a:pt x="1196799" y="850899"/>
                </a:lnTo>
                <a:lnTo>
                  <a:pt x="1230828" y="812799"/>
                </a:lnTo>
                <a:lnTo>
                  <a:pt x="1300018" y="761999"/>
                </a:lnTo>
                <a:lnTo>
                  <a:pt x="1370688" y="711199"/>
                </a:lnTo>
                <a:lnTo>
                  <a:pt x="1406567" y="673099"/>
                </a:lnTo>
                <a:lnTo>
                  <a:pt x="1516333" y="596899"/>
                </a:lnTo>
                <a:lnTo>
                  <a:pt x="1591240" y="546099"/>
                </a:lnTo>
                <a:lnTo>
                  <a:pt x="1629199" y="533399"/>
                </a:lnTo>
                <a:lnTo>
                  <a:pt x="1745053" y="457199"/>
                </a:lnTo>
                <a:lnTo>
                  <a:pt x="1784315" y="431799"/>
                </a:lnTo>
                <a:lnTo>
                  <a:pt x="1823892" y="419099"/>
                </a:lnTo>
                <a:lnTo>
                  <a:pt x="1903973" y="368299"/>
                </a:lnTo>
                <a:lnTo>
                  <a:pt x="1944470" y="355599"/>
                </a:lnTo>
                <a:lnTo>
                  <a:pt x="1985264" y="330199"/>
                </a:lnTo>
                <a:lnTo>
                  <a:pt x="2026352" y="317499"/>
                </a:lnTo>
                <a:lnTo>
                  <a:pt x="2067729" y="292099"/>
                </a:lnTo>
                <a:lnTo>
                  <a:pt x="2109391" y="279399"/>
                </a:lnTo>
                <a:lnTo>
                  <a:pt x="2151335" y="253999"/>
                </a:lnTo>
                <a:lnTo>
                  <a:pt x="2236048" y="228599"/>
                </a:lnTo>
                <a:lnTo>
                  <a:pt x="2278809" y="203199"/>
                </a:lnTo>
                <a:lnTo>
                  <a:pt x="2720243" y="76199"/>
                </a:lnTo>
                <a:lnTo>
                  <a:pt x="4221500" y="76199"/>
                </a:lnTo>
                <a:lnTo>
                  <a:pt x="4662933" y="203199"/>
                </a:lnTo>
                <a:lnTo>
                  <a:pt x="4705694" y="228599"/>
                </a:lnTo>
                <a:lnTo>
                  <a:pt x="4790408" y="253999"/>
                </a:lnTo>
                <a:lnTo>
                  <a:pt x="4832351" y="279399"/>
                </a:lnTo>
                <a:lnTo>
                  <a:pt x="4874014" y="292099"/>
                </a:lnTo>
                <a:lnTo>
                  <a:pt x="4915391" y="317499"/>
                </a:lnTo>
                <a:lnTo>
                  <a:pt x="4956479" y="330199"/>
                </a:lnTo>
                <a:lnTo>
                  <a:pt x="4997273" y="355599"/>
                </a:lnTo>
                <a:lnTo>
                  <a:pt x="5037769" y="368299"/>
                </a:lnTo>
                <a:lnTo>
                  <a:pt x="5117851" y="419099"/>
                </a:lnTo>
                <a:lnTo>
                  <a:pt x="5157428" y="431799"/>
                </a:lnTo>
                <a:lnTo>
                  <a:pt x="5196689" y="457199"/>
                </a:lnTo>
                <a:lnTo>
                  <a:pt x="5312543" y="533399"/>
                </a:lnTo>
                <a:lnTo>
                  <a:pt x="5350503" y="546099"/>
                </a:lnTo>
                <a:lnTo>
                  <a:pt x="5425410" y="596899"/>
                </a:lnTo>
                <a:lnTo>
                  <a:pt x="5535175" y="673099"/>
                </a:lnTo>
                <a:lnTo>
                  <a:pt x="5571055" y="711199"/>
                </a:lnTo>
                <a:lnTo>
                  <a:pt x="5641725" y="761999"/>
                </a:lnTo>
                <a:lnTo>
                  <a:pt x="5710915" y="812799"/>
                </a:lnTo>
                <a:lnTo>
                  <a:pt x="5744944" y="850899"/>
                </a:lnTo>
                <a:lnTo>
                  <a:pt x="5811850" y="901699"/>
                </a:lnTo>
                <a:lnTo>
                  <a:pt x="5844718" y="939799"/>
                </a:lnTo>
                <a:lnTo>
                  <a:pt x="5877190" y="965199"/>
                </a:lnTo>
                <a:lnTo>
                  <a:pt x="5909263" y="1003299"/>
                </a:lnTo>
                <a:lnTo>
                  <a:pt x="5940932" y="1028699"/>
                </a:lnTo>
                <a:lnTo>
                  <a:pt x="5942132" y="1030162"/>
                </a:lnTo>
                <a:lnTo>
                  <a:pt x="5942132" y="4016219"/>
                </a:lnTo>
                <a:close/>
              </a:path>
            </a:pathLst>
          </a:custGeom>
          <a:solidFill>
            <a:srgbClr val="7D4E33"/>
          </a:solidFill>
        </p:spPr>
        <p:txBody>
          <a:bodyPr wrap="square" lIns="0" tIns="0" rIns="0" bIns="0" rtlCol="0"/>
          <a:lstStyle/>
          <a:p>
            <a:endParaRPr/>
          </a:p>
        </p:txBody>
      </p:sp>
      <p:grpSp>
        <p:nvGrpSpPr>
          <p:cNvPr id="14" name="object 14"/>
          <p:cNvGrpSpPr/>
          <p:nvPr/>
        </p:nvGrpSpPr>
        <p:grpSpPr>
          <a:xfrm>
            <a:off x="11863506" y="4362945"/>
            <a:ext cx="1133475" cy="1132840"/>
            <a:chOff x="11863506" y="4362945"/>
            <a:chExt cx="1133475" cy="1132840"/>
          </a:xfrm>
        </p:grpSpPr>
        <p:sp>
          <p:nvSpPr>
            <p:cNvPr id="15" name="object 15"/>
            <p:cNvSpPr/>
            <p:nvPr/>
          </p:nvSpPr>
          <p:spPr>
            <a:xfrm>
              <a:off x="11863506" y="4362945"/>
              <a:ext cx="1133475" cy="1132840"/>
            </a:xfrm>
            <a:custGeom>
              <a:avLst/>
              <a:gdLst/>
              <a:ahLst/>
              <a:cxnLst/>
              <a:rect l="l" t="t" r="r" b="b"/>
              <a:pathLst>
                <a:path w="1133475" h="1132839">
                  <a:moveTo>
                    <a:pt x="500319" y="927100"/>
                  </a:moveTo>
                  <a:lnTo>
                    <a:pt x="223260" y="927100"/>
                  </a:lnTo>
                  <a:lnTo>
                    <a:pt x="223260" y="342900"/>
                  </a:lnTo>
                  <a:lnTo>
                    <a:pt x="346334" y="342900"/>
                  </a:lnTo>
                  <a:lnTo>
                    <a:pt x="372778" y="146050"/>
                  </a:lnTo>
                  <a:lnTo>
                    <a:pt x="380098" y="92710"/>
                  </a:lnTo>
                  <a:lnTo>
                    <a:pt x="386073" y="48260"/>
                  </a:lnTo>
                  <a:lnTo>
                    <a:pt x="387047" y="41910"/>
                  </a:lnTo>
                  <a:lnTo>
                    <a:pt x="410419" y="8890"/>
                  </a:lnTo>
                  <a:lnTo>
                    <a:pt x="429154" y="0"/>
                  </a:lnTo>
                  <a:lnTo>
                    <a:pt x="455621" y="0"/>
                  </a:lnTo>
                  <a:lnTo>
                    <a:pt x="493670" y="6350"/>
                  </a:lnTo>
                  <a:lnTo>
                    <a:pt x="529405" y="21590"/>
                  </a:lnTo>
                  <a:lnTo>
                    <a:pt x="540523" y="27940"/>
                  </a:lnTo>
                  <a:lnTo>
                    <a:pt x="545891" y="31750"/>
                  </a:lnTo>
                  <a:lnTo>
                    <a:pt x="549342" y="34290"/>
                  </a:lnTo>
                  <a:lnTo>
                    <a:pt x="437369" y="34290"/>
                  </a:lnTo>
                  <a:lnTo>
                    <a:pt x="432197" y="35560"/>
                  </a:lnTo>
                  <a:lnTo>
                    <a:pt x="429861" y="38100"/>
                  </a:lnTo>
                  <a:lnTo>
                    <a:pt x="425690" y="40640"/>
                  </a:lnTo>
                  <a:lnTo>
                    <a:pt x="423986" y="43180"/>
                  </a:lnTo>
                  <a:lnTo>
                    <a:pt x="421343" y="48260"/>
                  </a:lnTo>
                  <a:lnTo>
                    <a:pt x="420486" y="50800"/>
                  </a:lnTo>
                  <a:lnTo>
                    <a:pt x="420094" y="53340"/>
                  </a:lnTo>
                  <a:lnTo>
                    <a:pt x="413728" y="100330"/>
                  </a:lnTo>
                  <a:lnTo>
                    <a:pt x="405910" y="157480"/>
                  </a:lnTo>
                  <a:lnTo>
                    <a:pt x="397602" y="218440"/>
                  </a:lnTo>
                  <a:lnTo>
                    <a:pt x="378967" y="358140"/>
                  </a:lnTo>
                  <a:lnTo>
                    <a:pt x="378016" y="360680"/>
                  </a:lnTo>
                  <a:lnTo>
                    <a:pt x="359951" y="377190"/>
                  </a:lnTo>
                  <a:lnTo>
                    <a:pt x="257607" y="377190"/>
                  </a:lnTo>
                  <a:lnTo>
                    <a:pt x="257607" y="892810"/>
                  </a:lnTo>
                  <a:lnTo>
                    <a:pt x="502510" y="892810"/>
                  </a:lnTo>
                  <a:lnTo>
                    <a:pt x="506718" y="894080"/>
                  </a:lnTo>
                  <a:lnTo>
                    <a:pt x="508575" y="895350"/>
                  </a:lnTo>
                  <a:lnTo>
                    <a:pt x="511796" y="899160"/>
                  </a:lnTo>
                  <a:lnTo>
                    <a:pt x="513037" y="900430"/>
                  </a:lnTo>
                  <a:lnTo>
                    <a:pt x="515215" y="906780"/>
                  </a:lnTo>
                  <a:lnTo>
                    <a:pt x="515215" y="911860"/>
                  </a:lnTo>
                  <a:lnTo>
                    <a:pt x="502510" y="925830"/>
                  </a:lnTo>
                  <a:lnTo>
                    <a:pt x="500319" y="927100"/>
                  </a:lnTo>
                  <a:close/>
                </a:path>
                <a:path w="1133475" h="1132839">
                  <a:moveTo>
                    <a:pt x="927388" y="553720"/>
                  </a:moveTo>
                  <a:lnTo>
                    <a:pt x="893040" y="553720"/>
                  </a:lnTo>
                  <a:lnTo>
                    <a:pt x="893040" y="480060"/>
                  </a:lnTo>
                  <a:lnTo>
                    <a:pt x="794116" y="480060"/>
                  </a:lnTo>
                  <a:lnTo>
                    <a:pt x="781410" y="464820"/>
                  </a:lnTo>
                  <a:lnTo>
                    <a:pt x="781410" y="461010"/>
                  </a:lnTo>
                  <a:lnTo>
                    <a:pt x="794116" y="445770"/>
                  </a:lnTo>
                  <a:lnTo>
                    <a:pt x="893040" y="445770"/>
                  </a:lnTo>
                  <a:lnTo>
                    <a:pt x="893040" y="377190"/>
                  </a:lnTo>
                  <a:lnTo>
                    <a:pt x="579811" y="377190"/>
                  </a:lnTo>
                  <a:lnTo>
                    <a:pt x="575323" y="374650"/>
                  </a:lnTo>
                  <a:lnTo>
                    <a:pt x="567279" y="360680"/>
                  </a:lnTo>
                  <a:lnTo>
                    <a:pt x="573973" y="307340"/>
                  </a:lnTo>
                  <a:lnTo>
                    <a:pt x="580548" y="257810"/>
                  </a:lnTo>
                  <a:lnTo>
                    <a:pt x="588219" y="200660"/>
                  </a:lnTo>
                  <a:lnTo>
                    <a:pt x="588939" y="195580"/>
                  </a:lnTo>
                  <a:lnTo>
                    <a:pt x="589380" y="190500"/>
                  </a:lnTo>
                  <a:lnTo>
                    <a:pt x="589707" y="180340"/>
                  </a:lnTo>
                  <a:lnTo>
                    <a:pt x="589591" y="175260"/>
                  </a:lnTo>
                  <a:lnTo>
                    <a:pt x="588801" y="163830"/>
                  </a:lnTo>
                  <a:lnTo>
                    <a:pt x="576236" y="119380"/>
                  </a:lnTo>
                  <a:lnTo>
                    <a:pt x="573967" y="114300"/>
                  </a:lnTo>
                  <a:lnTo>
                    <a:pt x="568925" y="105410"/>
                  </a:lnTo>
                  <a:lnTo>
                    <a:pt x="566167" y="100330"/>
                  </a:lnTo>
                  <a:lnTo>
                    <a:pt x="560176" y="92710"/>
                  </a:lnTo>
                  <a:lnTo>
                    <a:pt x="556961" y="87630"/>
                  </a:lnTo>
                  <a:lnTo>
                    <a:pt x="550090" y="80010"/>
                  </a:lnTo>
                  <a:lnTo>
                    <a:pt x="546454" y="76200"/>
                  </a:lnTo>
                  <a:lnTo>
                    <a:pt x="538782" y="69850"/>
                  </a:lnTo>
                  <a:lnTo>
                    <a:pt x="534767" y="66040"/>
                  </a:lnTo>
                  <a:lnTo>
                    <a:pt x="498870" y="44450"/>
                  </a:lnTo>
                  <a:lnTo>
                    <a:pt x="494006" y="43180"/>
                  </a:lnTo>
                  <a:lnTo>
                    <a:pt x="484076" y="39370"/>
                  </a:lnTo>
                  <a:lnTo>
                    <a:pt x="468812" y="35560"/>
                  </a:lnTo>
                  <a:lnTo>
                    <a:pt x="463654" y="35560"/>
                  </a:lnTo>
                  <a:lnTo>
                    <a:pt x="453251" y="34290"/>
                  </a:lnTo>
                  <a:lnTo>
                    <a:pt x="549342" y="34290"/>
                  </a:lnTo>
                  <a:lnTo>
                    <a:pt x="556245" y="39370"/>
                  </a:lnTo>
                  <a:lnTo>
                    <a:pt x="561202" y="43180"/>
                  </a:lnTo>
                  <a:lnTo>
                    <a:pt x="570674" y="52070"/>
                  </a:lnTo>
                  <a:lnTo>
                    <a:pt x="575163" y="57150"/>
                  </a:lnTo>
                  <a:lnTo>
                    <a:pt x="583645" y="66040"/>
                  </a:lnTo>
                  <a:lnTo>
                    <a:pt x="587614" y="71120"/>
                  </a:lnTo>
                  <a:lnTo>
                    <a:pt x="595010" y="82550"/>
                  </a:lnTo>
                  <a:lnTo>
                    <a:pt x="598415" y="87630"/>
                  </a:lnTo>
                  <a:lnTo>
                    <a:pt x="604640" y="99060"/>
                  </a:lnTo>
                  <a:lnTo>
                    <a:pt x="607442" y="104140"/>
                  </a:lnTo>
                  <a:lnTo>
                    <a:pt x="612425" y="116840"/>
                  </a:lnTo>
                  <a:lnTo>
                    <a:pt x="622956" y="160020"/>
                  </a:lnTo>
                  <a:lnTo>
                    <a:pt x="624075" y="180340"/>
                  </a:lnTo>
                  <a:lnTo>
                    <a:pt x="623673" y="193040"/>
                  </a:lnTo>
                  <a:lnTo>
                    <a:pt x="623128" y="199390"/>
                  </a:lnTo>
                  <a:lnTo>
                    <a:pt x="616777" y="245110"/>
                  </a:lnTo>
                  <a:lnTo>
                    <a:pt x="611730" y="283210"/>
                  </a:lnTo>
                  <a:lnTo>
                    <a:pt x="607401" y="317500"/>
                  </a:lnTo>
                  <a:lnTo>
                    <a:pt x="604093" y="342900"/>
                  </a:lnTo>
                  <a:lnTo>
                    <a:pt x="914682" y="342900"/>
                  </a:lnTo>
                  <a:lnTo>
                    <a:pt x="927388" y="358140"/>
                  </a:lnTo>
                  <a:lnTo>
                    <a:pt x="927388" y="553720"/>
                  </a:lnTo>
                  <a:close/>
                </a:path>
                <a:path w="1133475" h="1132839">
                  <a:moveTo>
                    <a:pt x="242711" y="961390"/>
                  </a:moveTo>
                  <a:lnTo>
                    <a:pt x="14896" y="961390"/>
                  </a:lnTo>
                  <a:lnTo>
                    <a:pt x="12705" y="960120"/>
                  </a:lnTo>
                  <a:lnTo>
                    <a:pt x="8497" y="958850"/>
                  </a:lnTo>
                  <a:lnTo>
                    <a:pt x="0" y="946150"/>
                  </a:lnTo>
                  <a:lnTo>
                    <a:pt x="0" y="323850"/>
                  </a:lnTo>
                  <a:lnTo>
                    <a:pt x="12705" y="308610"/>
                  </a:lnTo>
                  <a:lnTo>
                    <a:pt x="244902" y="308610"/>
                  </a:lnTo>
                  <a:lnTo>
                    <a:pt x="257607" y="342900"/>
                  </a:lnTo>
                  <a:lnTo>
                    <a:pt x="34347" y="342900"/>
                  </a:lnTo>
                  <a:lnTo>
                    <a:pt x="34347" y="927100"/>
                  </a:lnTo>
                  <a:lnTo>
                    <a:pt x="257607" y="927100"/>
                  </a:lnTo>
                  <a:lnTo>
                    <a:pt x="257607" y="946150"/>
                  </a:lnTo>
                  <a:lnTo>
                    <a:pt x="244902" y="960120"/>
                  </a:lnTo>
                  <a:lnTo>
                    <a:pt x="242711" y="961390"/>
                  </a:lnTo>
                  <a:close/>
                </a:path>
                <a:path w="1133475" h="1132839">
                  <a:moveTo>
                    <a:pt x="841519" y="1132840"/>
                  </a:moveTo>
                  <a:lnTo>
                    <a:pt x="794225" y="1129030"/>
                  </a:lnTo>
                  <a:lnTo>
                    <a:pt x="749338" y="1117600"/>
                  </a:lnTo>
                  <a:lnTo>
                    <a:pt x="707463" y="1099820"/>
                  </a:lnTo>
                  <a:lnTo>
                    <a:pt x="669206" y="1076960"/>
                  </a:lnTo>
                  <a:lnTo>
                    <a:pt x="635172" y="1047750"/>
                  </a:lnTo>
                  <a:lnTo>
                    <a:pt x="605968" y="1013460"/>
                  </a:lnTo>
                  <a:lnTo>
                    <a:pt x="582200" y="975360"/>
                  </a:lnTo>
                  <a:lnTo>
                    <a:pt x="564472" y="933450"/>
                  </a:lnTo>
                  <a:lnTo>
                    <a:pt x="553391" y="887730"/>
                  </a:lnTo>
                  <a:lnTo>
                    <a:pt x="549563" y="840740"/>
                  </a:lnTo>
                  <a:lnTo>
                    <a:pt x="553391" y="793750"/>
                  </a:lnTo>
                  <a:lnTo>
                    <a:pt x="564472" y="749300"/>
                  </a:lnTo>
                  <a:lnTo>
                    <a:pt x="582200" y="707390"/>
                  </a:lnTo>
                  <a:lnTo>
                    <a:pt x="605968" y="668020"/>
                  </a:lnTo>
                  <a:lnTo>
                    <a:pt x="635172" y="635000"/>
                  </a:lnTo>
                  <a:lnTo>
                    <a:pt x="669206" y="605790"/>
                  </a:lnTo>
                  <a:lnTo>
                    <a:pt x="707463" y="581660"/>
                  </a:lnTo>
                  <a:lnTo>
                    <a:pt x="749338" y="563880"/>
                  </a:lnTo>
                  <a:lnTo>
                    <a:pt x="794225" y="552450"/>
                  </a:lnTo>
                  <a:lnTo>
                    <a:pt x="841519" y="548640"/>
                  </a:lnTo>
                  <a:lnTo>
                    <a:pt x="854475" y="548640"/>
                  </a:lnTo>
                  <a:lnTo>
                    <a:pt x="880236" y="551180"/>
                  </a:lnTo>
                  <a:lnTo>
                    <a:pt x="893040" y="553720"/>
                  </a:lnTo>
                  <a:lnTo>
                    <a:pt x="927388" y="553720"/>
                  </a:lnTo>
                  <a:lnTo>
                    <a:pt x="927388" y="561340"/>
                  </a:lnTo>
                  <a:lnTo>
                    <a:pt x="970469" y="579120"/>
                  </a:lnTo>
                  <a:lnTo>
                    <a:pt x="977038" y="582930"/>
                  </a:lnTo>
                  <a:lnTo>
                    <a:pt x="833082" y="582930"/>
                  </a:lnTo>
                  <a:lnTo>
                    <a:pt x="824665" y="584200"/>
                  </a:lnTo>
                  <a:lnTo>
                    <a:pt x="807873" y="585470"/>
                  </a:lnTo>
                  <a:lnTo>
                    <a:pt x="750731" y="599440"/>
                  </a:lnTo>
                  <a:lnTo>
                    <a:pt x="712643" y="617220"/>
                  </a:lnTo>
                  <a:lnTo>
                    <a:pt x="705415" y="622300"/>
                  </a:lnTo>
                  <a:lnTo>
                    <a:pt x="691384" y="631190"/>
                  </a:lnTo>
                  <a:lnTo>
                    <a:pt x="684616" y="636270"/>
                  </a:lnTo>
                  <a:lnTo>
                    <a:pt x="671572" y="647700"/>
                  </a:lnTo>
                  <a:lnTo>
                    <a:pt x="665328" y="652780"/>
                  </a:lnTo>
                  <a:lnTo>
                    <a:pt x="653397" y="664210"/>
                  </a:lnTo>
                  <a:lnTo>
                    <a:pt x="647738" y="670560"/>
                  </a:lnTo>
                  <a:lnTo>
                    <a:pt x="637033" y="684530"/>
                  </a:lnTo>
                  <a:lnTo>
                    <a:pt x="632013" y="690880"/>
                  </a:lnTo>
                  <a:lnTo>
                    <a:pt x="610352" y="726440"/>
                  </a:lnTo>
                  <a:lnTo>
                    <a:pt x="592554" y="774700"/>
                  </a:lnTo>
                  <a:lnTo>
                    <a:pt x="584324" y="824230"/>
                  </a:lnTo>
                  <a:lnTo>
                    <a:pt x="583911" y="831850"/>
                  </a:lnTo>
                  <a:lnTo>
                    <a:pt x="583911" y="849630"/>
                  </a:lnTo>
                  <a:lnTo>
                    <a:pt x="590507" y="899160"/>
                  </a:lnTo>
                  <a:lnTo>
                    <a:pt x="606749" y="947420"/>
                  </a:lnTo>
                  <a:lnTo>
                    <a:pt x="622638" y="976630"/>
                  </a:lnTo>
                  <a:lnTo>
                    <a:pt x="632013" y="990600"/>
                  </a:lnTo>
                  <a:lnTo>
                    <a:pt x="637033" y="998220"/>
                  </a:lnTo>
                  <a:lnTo>
                    <a:pt x="647738" y="1010920"/>
                  </a:lnTo>
                  <a:lnTo>
                    <a:pt x="653397" y="1017270"/>
                  </a:lnTo>
                  <a:lnTo>
                    <a:pt x="665328" y="1028700"/>
                  </a:lnTo>
                  <a:lnTo>
                    <a:pt x="671572" y="1035050"/>
                  </a:lnTo>
                  <a:lnTo>
                    <a:pt x="684616" y="1045210"/>
                  </a:lnTo>
                  <a:lnTo>
                    <a:pt x="691384" y="1050290"/>
                  </a:lnTo>
                  <a:lnTo>
                    <a:pt x="705415" y="1059180"/>
                  </a:lnTo>
                  <a:lnTo>
                    <a:pt x="712643" y="1064260"/>
                  </a:lnTo>
                  <a:lnTo>
                    <a:pt x="750731" y="1082040"/>
                  </a:lnTo>
                  <a:lnTo>
                    <a:pt x="824665" y="1098550"/>
                  </a:lnTo>
                  <a:lnTo>
                    <a:pt x="977700" y="1098550"/>
                  </a:lnTo>
                  <a:lnTo>
                    <a:pt x="975575" y="1099820"/>
                  </a:lnTo>
                  <a:lnTo>
                    <a:pt x="933700" y="1117600"/>
                  </a:lnTo>
                  <a:lnTo>
                    <a:pt x="888813" y="1129030"/>
                  </a:lnTo>
                  <a:lnTo>
                    <a:pt x="841519" y="1132840"/>
                  </a:lnTo>
                  <a:close/>
                </a:path>
                <a:path w="1133475" h="1132839">
                  <a:moveTo>
                    <a:pt x="977700" y="1098550"/>
                  </a:moveTo>
                  <a:lnTo>
                    <a:pt x="858367" y="1098550"/>
                  </a:lnTo>
                  <a:lnTo>
                    <a:pt x="900026" y="1092200"/>
                  </a:lnTo>
                  <a:lnTo>
                    <a:pt x="932265" y="1082040"/>
                  </a:lnTo>
                  <a:lnTo>
                    <a:pt x="947846" y="1075690"/>
                  </a:lnTo>
                  <a:lnTo>
                    <a:pt x="955460" y="1071880"/>
                  </a:lnTo>
                  <a:lnTo>
                    <a:pt x="970333" y="1064260"/>
                  </a:lnTo>
                  <a:lnTo>
                    <a:pt x="977558" y="1059180"/>
                  </a:lnTo>
                  <a:lnTo>
                    <a:pt x="991581" y="1050290"/>
                  </a:lnTo>
                  <a:lnTo>
                    <a:pt x="998346" y="1045210"/>
                  </a:lnTo>
                  <a:lnTo>
                    <a:pt x="1011384" y="1035050"/>
                  </a:lnTo>
                  <a:lnTo>
                    <a:pt x="1017626" y="1028700"/>
                  </a:lnTo>
                  <a:lnTo>
                    <a:pt x="1029554" y="1017270"/>
                  </a:lnTo>
                  <a:lnTo>
                    <a:pt x="1035212" y="1010920"/>
                  </a:lnTo>
                  <a:lnTo>
                    <a:pt x="1045915" y="998220"/>
                  </a:lnTo>
                  <a:lnTo>
                    <a:pt x="1050935" y="990600"/>
                  </a:lnTo>
                  <a:lnTo>
                    <a:pt x="1060310" y="976630"/>
                  </a:lnTo>
                  <a:lnTo>
                    <a:pt x="1082672" y="932180"/>
                  </a:lnTo>
                  <a:lnTo>
                    <a:pt x="1095781" y="882650"/>
                  </a:lnTo>
                  <a:lnTo>
                    <a:pt x="1099127" y="831850"/>
                  </a:lnTo>
                  <a:lnTo>
                    <a:pt x="1098713" y="824230"/>
                  </a:lnTo>
                  <a:lnTo>
                    <a:pt x="1092531" y="782320"/>
                  </a:lnTo>
                  <a:lnTo>
                    <a:pt x="1076289" y="734060"/>
                  </a:lnTo>
                  <a:lnTo>
                    <a:pt x="1051025" y="690880"/>
                  </a:lnTo>
                  <a:lnTo>
                    <a:pt x="1046005" y="684530"/>
                  </a:lnTo>
                  <a:lnTo>
                    <a:pt x="1035300" y="670560"/>
                  </a:lnTo>
                  <a:lnTo>
                    <a:pt x="1029641" y="664210"/>
                  </a:lnTo>
                  <a:lnTo>
                    <a:pt x="1017709" y="652780"/>
                  </a:lnTo>
                  <a:lnTo>
                    <a:pt x="1011466" y="647700"/>
                  </a:lnTo>
                  <a:lnTo>
                    <a:pt x="998422" y="636270"/>
                  </a:lnTo>
                  <a:lnTo>
                    <a:pt x="991653" y="631190"/>
                  </a:lnTo>
                  <a:lnTo>
                    <a:pt x="977623" y="622300"/>
                  </a:lnTo>
                  <a:lnTo>
                    <a:pt x="970395" y="617220"/>
                  </a:lnTo>
                  <a:lnTo>
                    <a:pt x="932306" y="599440"/>
                  </a:lnTo>
                  <a:lnTo>
                    <a:pt x="875165" y="585470"/>
                  </a:lnTo>
                  <a:lnTo>
                    <a:pt x="858373" y="584200"/>
                  </a:lnTo>
                  <a:lnTo>
                    <a:pt x="849956" y="582930"/>
                  </a:lnTo>
                  <a:lnTo>
                    <a:pt x="977038" y="582930"/>
                  </a:lnTo>
                  <a:lnTo>
                    <a:pt x="1009880" y="601980"/>
                  </a:lnTo>
                  <a:lnTo>
                    <a:pt x="1044982" y="631190"/>
                  </a:lnTo>
                  <a:lnTo>
                    <a:pt x="1075134" y="665480"/>
                  </a:lnTo>
                  <a:lnTo>
                    <a:pt x="1099699" y="704850"/>
                  </a:lnTo>
                  <a:lnTo>
                    <a:pt x="1118037" y="746760"/>
                  </a:lnTo>
                  <a:lnTo>
                    <a:pt x="1129509" y="792480"/>
                  </a:lnTo>
                  <a:lnTo>
                    <a:pt x="1133475" y="840740"/>
                  </a:lnTo>
                  <a:lnTo>
                    <a:pt x="1129646" y="887730"/>
                  </a:lnTo>
                  <a:lnTo>
                    <a:pt x="1118566" y="933450"/>
                  </a:lnTo>
                  <a:lnTo>
                    <a:pt x="1100838" y="975360"/>
                  </a:lnTo>
                  <a:lnTo>
                    <a:pt x="1077069" y="1013460"/>
                  </a:lnTo>
                  <a:lnTo>
                    <a:pt x="1047866" y="1047750"/>
                  </a:lnTo>
                  <a:lnTo>
                    <a:pt x="1013832" y="1076960"/>
                  </a:lnTo>
                  <a:lnTo>
                    <a:pt x="977700" y="1098550"/>
                  </a:lnTo>
                  <a:close/>
                </a:path>
              </a:pathLst>
            </a:custGeom>
            <a:solidFill>
              <a:srgbClr val="FDFDFD"/>
            </a:solidFill>
          </p:spPr>
          <p:txBody>
            <a:bodyPr wrap="square" lIns="0" tIns="0" rIns="0" bIns="0" rtlCol="0"/>
            <a:lstStyle/>
            <a:p>
              <a:endParaRPr/>
            </a:p>
          </p:txBody>
        </p:sp>
        <p:pic>
          <p:nvPicPr>
            <p:cNvPr id="16" name="object 16"/>
            <p:cNvPicPr/>
            <p:nvPr/>
          </p:nvPicPr>
          <p:blipFill>
            <a:blip r:embed="rId5" cstate="print"/>
            <a:stretch>
              <a:fillRect/>
            </a:stretch>
          </p:blipFill>
          <p:spPr>
            <a:xfrm>
              <a:off x="11932309" y="5118598"/>
              <a:ext cx="102829" cy="103043"/>
            </a:xfrm>
            <a:prstGeom prst="rect">
              <a:avLst/>
            </a:prstGeom>
          </p:spPr>
        </p:pic>
        <p:sp>
          <p:nvSpPr>
            <p:cNvPr id="17" name="object 17"/>
            <p:cNvSpPr/>
            <p:nvPr/>
          </p:nvSpPr>
          <p:spPr>
            <a:xfrm>
              <a:off x="12552547" y="5094710"/>
              <a:ext cx="305435" cy="219710"/>
            </a:xfrm>
            <a:custGeom>
              <a:avLst/>
              <a:gdLst/>
              <a:ahLst/>
              <a:cxnLst/>
              <a:rect l="l" t="t" r="r" b="b"/>
              <a:pathLst>
                <a:path w="305434" h="219710">
                  <a:moveTo>
                    <a:pt x="150093" y="179114"/>
                  </a:moveTo>
                  <a:lnTo>
                    <a:pt x="101518" y="179114"/>
                  </a:lnTo>
                  <a:lnTo>
                    <a:pt x="277220" y="3413"/>
                  </a:lnTo>
                  <a:lnTo>
                    <a:pt x="279077" y="2174"/>
                  </a:lnTo>
                  <a:lnTo>
                    <a:pt x="283284" y="434"/>
                  </a:lnTo>
                  <a:lnTo>
                    <a:pt x="285474" y="0"/>
                  </a:lnTo>
                  <a:lnTo>
                    <a:pt x="290026" y="1"/>
                  </a:lnTo>
                  <a:lnTo>
                    <a:pt x="304920" y="19444"/>
                  </a:lnTo>
                  <a:lnTo>
                    <a:pt x="304485" y="21634"/>
                  </a:lnTo>
                  <a:lnTo>
                    <a:pt x="302745" y="25841"/>
                  </a:lnTo>
                  <a:lnTo>
                    <a:pt x="301506" y="27698"/>
                  </a:lnTo>
                  <a:lnTo>
                    <a:pt x="150093" y="179114"/>
                  </a:lnTo>
                  <a:close/>
                </a:path>
                <a:path w="305434" h="219710">
                  <a:moveTo>
                    <a:pt x="102204" y="219589"/>
                  </a:moveTo>
                  <a:lnTo>
                    <a:pt x="101451" y="219589"/>
                  </a:lnTo>
                  <a:lnTo>
                    <a:pt x="94021" y="217255"/>
                  </a:lnTo>
                  <a:lnTo>
                    <a:pt x="52294" y="179114"/>
                  </a:lnTo>
                  <a:lnTo>
                    <a:pt x="4833" y="130356"/>
                  </a:lnTo>
                  <a:lnTo>
                    <a:pt x="0" y="120400"/>
                  </a:lnTo>
                  <a:lnTo>
                    <a:pt x="87" y="115849"/>
                  </a:lnTo>
                  <a:lnTo>
                    <a:pt x="15251" y="101241"/>
                  </a:lnTo>
                  <a:lnTo>
                    <a:pt x="19803" y="101324"/>
                  </a:lnTo>
                  <a:lnTo>
                    <a:pt x="21984" y="101800"/>
                  </a:lnTo>
                  <a:lnTo>
                    <a:pt x="26157" y="103617"/>
                  </a:lnTo>
                  <a:lnTo>
                    <a:pt x="27991" y="104890"/>
                  </a:lnTo>
                  <a:lnTo>
                    <a:pt x="49936" y="127528"/>
                  </a:lnTo>
                  <a:lnTo>
                    <a:pt x="69810" y="147751"/>
                  </a:lnTo>
                  <a:lnTo>
                    <a:pt x="87552" y="165509"/>
                  </a:lnTo>
                  <a:lnTo>
                    <a:pt x="101518" y="179114"/>
                  </a:lnTo>
                  <a:lnTo>
                    <a:pt x="150093" y="179114"/>
                  </a:lnTo>
                  <a:lnTo>
                    <a:pt x="138938" y="190269"/>
                  </a:lnTo>
                  <a:lnTo>
                    <a:pt x="90381" y="190269"/>
                  </a:lnTo>
                  <a:lnTo>
                    <a:pt x="89773" y="190884"/>
                  </a:lnTo>
                  <a:lnTo>
                    <a:pt x="89214" y="191541"/>
                  </a:lnTo>
                  <a:lnTo>
                    <a:pt x="88705" y="192239"/>
                  </a:lnTo>
                  <a:lnTo>
                    <a:pt x="136968" y="192239"/>
                  </a:lnTo>
                  <a:lnTo>
                    <a:pt x="111722" y="217462"/>
                  </a:lnTo>
                  <a:lnTo>
                    <a:pt x="108048" y="219146"/>
                  </a:lnTo>
                  <a:lnTo>
                    <a:pt x="102204" y="219589"/>
                  </a:lnTo>
                  <a:close/>
                </a:path>
                <a:path w="305434" h="219710">
                  <a:moveTo>
                    <a:pt x="136968" y="192239"/>
                  </a:moveTo>
                  <a:lnTo>
                    <a:pt x="88705" y="192239"/>
                  </a:lnTo>
                  <a:lnTo>
                    <a:pt x="89215" y="191540"/>
                  </a:lnTo>
                  <a:lnTo>
                    <a:pt x="89774" y="190884"/>
                  </a:lnTo>
                  <a:lnTo>
                    <a:pt x="90381" y="190269"/>
                  </a:lnTo>
                  <a:lnTo>
                    <a:pt x="138938" y="190269"/>
                  </a:lnTo>
                  <a:lnTo>
                    <a:pt x="136968" y="192239"/>
                  </a:lnTo>
                  <a:close/>
                </a:path>
                <a:path w="305434" h="219710">
                  <a:moveTo>
                    <a:pt x="88705" y="192239"/>
                  </a:moveTo>
                  <a:lnTo>
                    <a:pt x="89215" y="191540"/>
                  </a:lnTo>
                  <a:lnTo>
                    <a:pt x="89773" y="190884"/>
                  </a:lnTo>
                  <a:lnTo>
                    <a:pt x="90305" y="190346"/>
                  </a:lnTo>
                  <a:lnTo>
                    <a:pt x="89773" y="190884"/>
                  </a:lnTo>
                  <a:lnTo>
                    <a:pt x="89215" y="191541"/>
                  </a:lnTo>
                  <a:lnTo>
                    <a:pt x="88705" y="192239"/>
                  </a:lnTo>
                  <a:close/>
                </a:path>
              </a:pathLst>
            </a:custGeom>
            <a:solidFill>
              <a:srgbClr val="FDFDFD"/>
            </a:solidFill>
          </p:spPr>
          <p:txBody>
            <a:bodyPr wrap="square" lIns="0" tIns="0" rIns="0" bIns="0" rtlCol="0"/>
            <a:lstStyle/>
            <a:p>
              <a:endParaRPr/>
            </a:p>
          </p:txBody>
        </p:sp>
      </p:grpSp>
      <p:grpSp>
        <p:nvGrpSpPr>
          <p:cNvPr id="18" name="object 18"/>
          <p:cNvGrpSpPr/>
          <p:nvPr/>
        </p:nvGrpSpPr>
        <p:grpSpPr>
          <a:xfrm>
            <a:off x="14593129" y="8880651"/>
            <a:ext cx="2442210" cy="1169670"/>
            <a:chOff x="14593129" y="8880651"/>
            <a:chExt cx="2442210" cy="1169670"/>
          </a:xfrm>
        </p:grpSpPr>
        <p:sp>
          <p:nvSpPr>
            <p:cNvPr id="19" name="object 19"/>
            <p:cNvSpPr/>
            <p:nvPr/>
          </p:nvSpPr>
          <p:spPr>
            <a:xfrm>
              <a:off x="14593129" y="8880651"/>
              <a:ext cx="2442210" cy="1169670"/>
            </a:xfrm>
            <a:custGeom>
              <a:avLst/>
              <a:gdLst/>
              <a:ahLst/>
              <a:cxnLst/>
              <a:rect l="l" t="t" r="r" b="b"/>
              <a:pathLst>
                <a:path w="2442209" h="1169670">
                  <a:moveTo>
                    <a:pt x="1830735" y="429145"/>
                  </a:moveTo>
                  <a:lnTo>
                    <a:pt x="994356" y="429144"/>
                  </a:lnTo>
                  <a:lnTo>
                    <a:pt x="963193" y="401768"/>
                  </a:lnTo>
                  <a:lnTo>
                    <a:pt x="962254" y="397048"/>
                  </a:lnTo>
                  <a:lnTo>
                    <a:pt x="962254" y="387234"/>
                  </a:lnTo>
                  <a:lnTo>
                    <a:pt x="989635" y="356077"/>
                  </a:lnTo>
                  <a:lnTo>
                    <a:pt x="1815423" y="355138"/>
                  </a:lnTo>
                  <a:lnTo>
                    <a:pt x="2088971" y="82609"/>
                  </a:lnTo>
                  <a:lnTo>
                    <a:pt x="2120341" y="55424"/>
                  </a:lnTo>
                  <a:lnTo>
                    <a:pt x="2155415" y="33156"/>
                  </a:lnTo>
                  <a:lnTo>
                    <a:pt x="2193398" y="16322"/>
                  </a:lnTo>
                  <a:lnTo>
                    <a:pt x="2233420" y="5295"/>
                  </a:lnTo>
                  <a:lnTo>
                    <a:pt x="2274632" y="299"/>
                  </a:lnTo>
                  <a:lnTo>
                    <a:pt x="2288500" y="0"/>
                  </a:lnTo>
                  <a:lnTo>
                    <a:pt x="2299661" y="402"/>
                  </a:lnTo>
                  <a:lnTo>
                    <a:pt x="2343016" y="10007"/>
                  </a:lnTo>
                  <a:lnTo>
                    <a:pt x="2381807" y="31621"/>
                  </a:lnTo>
                  <a:lnTo>
                    <a:pt x="2412784" y="63433"/>
                  </a:lnTo>
                  <a:lnTo>
                    <a:pt x="2419743" y="74006"/>
                  </a:lnTo>
                  <a:lnTo>
                    <a:pt x="2288416" y="74010"/>
                  </a:lnTo>
                  <a:lnTo>
                    <a:pt x="2267976" y="74947"/>
                  </a:lnTo>
                  <a:lnTo>
                    <a:pt x="2228110" y="82816"/>
                  </a:lnTo>
                  <a:lnTo>
                    <a:pt x="2190189" y="98515"/>
                  </a:lnTo>
                  <a:lnTo>
                    <a:pt x="2156429" y="121128"/>
                  </a:lnTo>
                  <a:lnTo>
                    <a:pt x="1856873" y="418367"/>
                  </a:lnTo>
                  <a:lnTo>
                    <a:pt x="1851172" y="423082"/>
                  </a:lnTo>
                  <a:lnTo>
                    <a:pt x="1844915" y="426449"/>
                  </a:lnTo>
                  <a:lnTo>
                    <a:pt x="1838103" y="428470"/>
                  </a:lnTo>
                  <a:lnTo>
                    <a:pt x="1830735" y="429145"/>
                  </a:lnTo>
                  <a:close/>
                </a:path>
                <a:path w="2442209" h="1169670">
                  <a:moveTo>
                    <a:pt x="467266" y="219105"/>
                  </a:moveTo>
                  <a:lnTo>
                    <a:pt x="362603" y="219105"/>
                  </a:lnTo>
                  <a:lnTo>
                    <a:pt x="511799" y="69936"/>
                  </a:lnTo>
                  <a:lnTo>
                    <a:pt x="517492" y="65199"/>
                  </a:lnTo>
                  <a:lnTo>
                    <a:pt x="523746" y="61816"/>
                  </a:lnTo>
                  <a:lnTo>
                    <a:pt x="530561" y="59787"/>
                  </a:lnTo>
                  <a:lnTo>
                    <a:pt x="537937" y="59112"/>
                  </a:lnTo>
                  <a:lnTo>
                    <a:pt x="1386618" y="59112"/>
                  </a:lnTo>
                  <a:lnTo>
                    <a:pt x="1424735" y="63058"/>
                  </a:lnTo>
                  <a:lnTo>
                    <a:pt x="1461280" y="74798"/>
                  </a:lnTo>
                  <a:lnTo>
                    <a:pt x="1494609" y="93834"/>
                  </a:lnTo>
                  <a:lnTo>
                    <a:pt x="1523248" y="119293"/>
                  </a:lnTo>
                  <a:lnTo>
                    <a:pt x="1534579" y="133119"/>
                  </a:lnTo>
                  <a:lnTo>
                    <a:pt x="553296" y="133119"/>
                  </a:lnTo>
                  <a:lnTo>
                    <a:pt x="467266" y="219105"/>
                  </a:lnTo>
                  <a:close/>
                </a:path>
                <a:path w="2442209" h="1169670">
                  <a:moveTo>
                    <a:pt x="998591" y="750333"/>
                  </a:moveTo>
                  <a:lnTo>
                    <a:pt x="893925" y="750333"/>
                  </a:lnTo>
                  <a:lnTo>
                    <a:pt x="999588" y="644688"/>
                  </a:lnTo>
                  <a:lnTo>
                    <a:pt x="1949259" y="632154"/>
                  </a:lnTo>
                  <a:lnTo>
                    <a:pt x="2351801" y="202071"/>
                  </a:lnTo>
                  <a:lnTo>
                    <a:pt x="2368089" y="159375"/>
                  </a:lnTo>
                  <a:lnTo>
                    <a:pt x="2368289" y="151717"/>
                  </a:lnTo>
                  <a:lnTo>
                    <a:pt x="2366450" y="136342"/>
                  </a:lnTo>
                  <a:lnTo>
                    <a:pt x="2344282" y="96381"/>
                  </a:lnTo>
                  <a:lnTo>
                    <a:pt x="2303824" y="75122"/>
                  </a:lnTo>
                  <a:lnTo>
                    <a:pt x="2288500" y="74006"/>
                  </a:lnTo>
                  <a:lnTo>
                    <a:pt x="2419745" y="74010"/>
                  </a:lnTo>
                  <a:lnTo>
                    <a:pt x="2436644" y="113390"/>
                  </a:lnTo>
                  <a:lnTo>
                    <a:pt x="2441798" y="146371"/>
                  </a:lnTo>
                  <a:lnTo>
                    <a:pt x="2441723" y="160479"/>
                  </a:lnTo>
                  <a:lnTo>
                    <a:pt x="2434334" y="201226"/>
                  </a:lnTo>
                  <a:lnTo>
                    <a:pt x="2414546" y="240975"/>
                  </a:lnTo>
                  <a:lnTo>
                    <a:pt x="1992375" y="694411"/>
                  </a:lnTo>
                  <a:lnTo>
                    <a:pt x="1041085" y="707825"/>
                  </a:lnTo>
                  <a:lnTo>
                    <a:pt x="998591" y="750333"/>
                  </a:lnTo>
                  <a:close/>
                </a:path>
                <a:path w="2442209" h="1169670">
                  <a:moveTo>
                    <a:pt x="1534564" y="355138"/>
                  </a:moveTo>
                  <a:lnTo>
                    <a:pt x="1386618" y="355138"/>
                  </a:lnTo>
                  <a:lnTo>
                    <a:pt x="1393908" y="355138"/>
                  </a:lnTo>
                  <a:lnTo>
                    <a:pt x="1401128" y="354427"/>
                  </a:lnTo>
                  <a:lnTo>
                    <a:pt x="1442241" y="340479"/>
                  </a:lnTo>
                  <a:lnTo>
                    <a:pt x="1474885" y="311862"/>
                  </a:lnTo>
                  <a:lnTo>
                    <a:pt x="1494091" y="272934"/>
                  </a:lnTo>
                  <a:lnTo>
                    <a:pt x="1497647" y="251417"/>
                  </a:lnTo>
                  <a:lnTo>
                    <a:pt x="1497647" y="236839"/>
                  </a:lnTo>
                  <a:lnTo>
                    <a:pt x="1486406" y="194913"/>
                  </a:lnTo>
                  <a:lnTo>
                    <a:pt x="1459972" y="160479"/>
                  </a:lnTo>
                  <a:lnTo>
                    <a:pt x="1422371" y="138779"/>
                  </a:lnTo>
                  <a:lnTo>
                    <a:pt x="1393908" y="133119"/>
                  </a:lnTo>
                  <a:lnTo>
                    <a:pt x="1534579" y="133119"/>
                  </a:lnTo>
                  <a:lnTo>
                    <a:pt x="1557501" y="173047"/>
                  </a:lnTo>
                  <a:lnTo>
                    <a:pt x="1568462" y="209761"/>
                  </a:lnTo>
                  <a:lnTo>
                    <a:pt x="1571539" y="240975"/>
                  </a:lnTo>
                  <a:lnTo>
                    <a:pt x="1571435" y="251417"/>
                  </a:lnTo>
                  <a:lnTo>
                    <a:pt x="1563513" y="298353"/>
                  </a:lnTo>
                  <a:lnTo>
                    <a:pt x="1548496" y="333671"/>
                  </a:lnTo>
                  <a:lnTo>
                    <a:pt x="1541919" y="344620"/>
                  </a:lnTo>
                  <a:lnTo>
                    <a:pt x="1534564" y="355138"/>
                  </a:lnTo>
                  <a:close/>
                </a:path>
                <a:path w="2442209" h="1169670">
                  <a:moveTo>
                    <a:pt x="701062" y="1169209"/>
                  </a:moveTo>
                  <a:lnTo>
                    <a:pt x="691245" y="1169209"/>
                  </a:lnTo>
                  <a:lnTo>
                    <a:pt x="686523" y="1168272"/>
                  </a:lnTo>
                  <a:lnTo>
                    <a:pt x="7359" y="495841"/>
                  </a:lnTo>
                  <a:lnTo>
                    <a:pt x="0" y="478059"/>
                  </a:lnTo>
                  <a:lnTo>
                    <a:pt x="0" y="468251"/>
                  </a:lnTo>
                  <a:lnTo>
                    <a:pt x="277949" y="179885"/>
                  </a:lnTo>
                  <a:lnTo>
                    <a:pt x="295749" y="172528"/>
                  </a:lnTo>
                  <a:lnTo>
                    <a:pt x="305566" y="172528"/>
                  </a:lnTo>
                  <a:lnTo>
                    <a:pt x="310289" y="173465"/>
                  </a:lnTo>
                  <a:lnTo>
                    <a:pt x="319361" y="177215"/>
                  </a:lnTo>
                  <a:lnTo>
                    <a:pt x="323367" y="179885"/>
                  </a:lnTo>
                  <a:lnTo>
                    <a:pt x="362603" y="219105"/>
                  </a:lnTo>
                  <a:lnTo>
                    <a:pt x="467266" y="219105"/>
                  </a:lnTo>
                  <a:lnTo>
                    <a:pt x="424505" y="261844"/>
                  </a:lnTo>
                  <a:lnTo>
                    <a:pt x="300658" y="261844"/>
                  </a:lnTo>
                  <a:lnTo>
                    <a:pt x="89332" y="473178"/>
                  </a:lnTo>
                  <a:lnTo>
                    <a:pt x="696154" y="1079893"/>
                  </a:lnTo>
                  <a:lnTo>
                    <a:pt x="800830" y="1079893"/>
                  </a:lnTo>
                  <a:lnTo>
                    <a:pt x="718863" y="1161851"/>
                  </a:lnTo>
                  <a:lnTo>
                    <a:pt x="714857" y="1164522"/>
                  </a:lnTo>
                  <a:lnTo>
                    <a:pt x="705785" y="1168272"/>
                  </a:lnTo>
                  <a:lnTo>
                    <a:pt x="701062" y="1169209"/>
                  </a:lnTo>
                  <a:close/>
                </a:path>
                <a:path w="2442209" h="1169670">
                  <a:moveTo>
                    <a:pt x="800830" y="1079893"/>
                  </a:moveTo>
                  <a:lnTo>
                    <a:pt x="696154" y="1079893"/>
                  </a:lnTo>
                  <a:lnTo>
                    <a:pt x="907480" y="868604"/>
                  </a:lnTo>
                  <a:lnTo>
                    <a:pt x="300658" y="261844"/>
                  </a:lnTo>
                  <a:lnTo>
                    <a:pt x="424505" y="261844"/>
                  </a:lnTo>
                  <a:lnTo>
                    <a:pt x="414926" y="271418"/>
                  </a:lnTo>
                  <a:lnTo>
                    <a:pt x="893925" y="750333"/>
                  </a:lnTo>
                  <a:lnTo>
                    <a:pt x="998591" y="750333"/>
                  </a:lnTo>
                  <a:lnTo>
                    <a:pt x="946247" y="802692"/>
                  </a:lnTo>
                  <a:lnTo>
                    <a:pt x="989467" y="845887"/>
                  </a:lnTo>
                  <a:lnTo>
                    <a:pt x="992148" y="849885"/>
                  </a:lnTo>
                  <a:lnTo>
                    <a:pt x="995917" y="858951"/>
                  </a:lnTo>
                  <a:lnTo>
                    <a:pt x="996859" y="863672"/>
                  </a:lnTo>
                  <a:lnTo>
                    <a:pt x="996859" y="873490"/>
                  </a:lnTo>
                  <a:lnTo>
                    <a:pt x="995917" y="878211"/>
                  </a:lnTo>
                  <a:lnTo>
                    <a:pt x="992148" y="887277"/>
                  </a:lnTo>
                  <a:lnTo>
                    <a:pt x="989467" y="891275"/>
                  </a:lnTo>
                  <a:lnTo>
                    <a:pt x="800830" y="1079893"/>
                  </a:lnTo>
                  <a:close/>
                </a:path>
              </a:pathLst>
            </a:custGeom>
            <a:solidFill>
              <a:srgbClr val="FFFFFF"/>
            </a:solidFill>
          </p:spPr>
          <p:txBody>
            <a:bodyPr wrap="square" lIns="0" tIns="0" rIns="0" bIns="0" rtlCol="0"/>
            <a:lstStyle/>
            <a:p>
              <a:endParaRPr/>
            </a:p>
          </p:txBody>
        </p:sp>
        <p:sp>
          <p:nvSpPr>
            <p:cNvPr id="20" name="object 20"/>
            <p:cNvSpPr/>
            <p:nvPr/>
          </p:nvSpPr>
          <p:spPr>
            <a:xfrm>
              <a:off x="14682461" y="9142495"/>
              <a:ext cx="818515" cy="818515"/>
            </a:xfrm>
            <a:custGeom>
              <a:avLst/>
              <a:gdLst/>
              <a:ahLst/>
              <a:cxnLst/>
              <a:rect l="l" t="t" r="r" b="b"/>
              <a:pathLst>
                <a:path w="818515" h="818515">
                  <a:moveTo>
                    <a:pt x="606821" y="818048"/>
                  </a:moveTo>
                  <a:lnTo>
                    <a:pt x="0" y="211334"/>
                  </a:lnTo>
                  <a:lnTo>
                    <a:pt x="211325" y="0"/>
                  </a:lnTo>
                  <a:lnTo>
                    <a:pt x="818147" y="606760"/>
                  </a:lnTo>
                  <a:lnTo>
                    <a:pt x="606821" y="818048"/>
                  </a:lnTo>
                  <a:close/>
                </a:path>
              </a:pathLst>
            </a:custGeom>
            <a:solidFill>
              <a:srgbClr val="7D4E33"/>
            </a:solidFill>
          </p:spPr>
          <p:txBody>
            <a:bodyPr wrap="square" lIns="0" tIns="0" rIns="0" bIns="0" rtlCol="0"/>
            <a:lstStyle/>
            <a:p>
              <a:endParaRPr/>
            </a:p>
          </p:txBody>
        </p:sp>
      </p:grpSp>
      <p:grpSp>
        <p:nvGrpSpPr>
          <p:cNvPr id="21" name="object 21"/>
          <p:cNvGrpSpPr/>
          <p:nvPr/>
        </p:nvGrpSpPr>
        <p:grpSpPr>
          <a:xfrm>
            <a:off x="15258662" y="7607646"/>
            <a:ext cx="1407160" cy="1184275"/>
            <a:chOff x="15258662" y="7607646"/>
            <a:chExt cx="1407160" cy="1184275"/>
          </a:xfrm>
        </p:grpSpPr>
        <p:sp>
          <p:nvSpPr>
            <p:cNvPr id="22" name="object 22"/>
            <p:cNvSpPr/>
            <p:nvPr/>
          </p:nvSpPr>
          <p:spPr>
            <a:xfrm>
              <a:off x="15258662" y="7607646"/>
              <a:ext cx="1407160" cy="1184275"/>
            </a:xfrm>
            <a:custGeom>
              <a:avLst/>
              <a:gdLst/>
              <a:ahLst/>
              <a:cxnLst/>
              <a:rect l="l" t="t" r="r" b="b"/>
              <a:pathLst>
                <a:path w="1407159" h="1184275">
                  <a:moveTo>
                    <a:pt x="704430" y="1184104"/>
                  </a:moveTo>
                  <a:lnTo>
                    <a:pt x="702302" y="1184104"/>
                  </a:lnTo>
                  <a:lnTo>
                    <a:pt x="701238" y="1184058"/>
                  </a:lnTo>
                  <a:lnTo>
                    <a:pt x="699525" y="1183919"/>
                  </a:lnTo>
                  <a:lnTo>
                    <a:pt x="697391" y="1183625"/>
                  </a:lnTo>
                  <a:lnTo>
                    <a:pt x="696512" y="1183471"/>
                  </a:lnTo>
                  <a:lnTo>
                    <a:pt x="695640" y="1183272"/>
                  </a:lnTo>
                  <a:lnTo>
                    <a:pt x="694926" y="1183140"/>
                  </a:lnTo>
                  <a:lnTo>
                    <a:pt x="693142" y="1182671"/>
                  </a:lnTo>
                  <a:lnTo>
                    <a:pt x="691245" y="1182069"/>
                  </a:lnTo>
                  <a:lnTo>
                    <a:pt x="689811" y="1181514"/>
                  </a:lnTo>
                  <a:lnTo>
                    <a:pt x="689178" y="1181291"/>
                  </a:lnTo>
                  <a:lnTo>
                    <a:pt x="688561" y="1181029"/>
                  </a:lnTo>
                  <a:lnTo>
                    <a:pt x="687961" y="1180728"/>
                  </a:lnTo>
                  <a:lnTo>
                    <a:pt x="687305" y="1180450"/>
                  </a:lnTo>
                  <a:lnTo>
                    <a:pt x="686673" y="1180126"/>
                  </a:lnTo>
                  <a:lnTo>
                    <a:pt x="686064" y="1179757"/>
                  </a:lnTo>
                  <a:lnTo>
                    <a:pt x="684881" y="1179149"/>
                  </a:lnTo>
                  <a:lnTo>
                    <a:pt x="674637" y="1170413"/>
                  </a:lnTo>
                  <a:lnTo>
                    <a:pt x="7064" y="428837"/>
                  </a:lnTo>
                  <a:lnTo>
                    <a:pt x="4943" y="425552"/>
                  </a:lnTo>
                  <a:lnTo>
                    <a:pt x="1753" y="418301"/>
                  </a:lnTo>
                  <a:lnTo>
                    <a:pt x="764" y="414517"/>
                  </a:lnTo>
                  <a:lnTo>
                    <a:pt x="0" y="406632"/>
                  </a:lnTo>
                  <a:lnTo>
                    <a:pt x="243" y="402730"/>
                  </a:lnTo>
                  <a:lnTo>
                    <a:pt x="230864" y="12375"/>
                  </a:lnTo>
                  <a:lnTo>
                    <a:pt x="252751" y="0"/>
                  </a:lnTo>
                  <a:lnTo>
                    <a:pt x="1154005" y="0"/>
                  </a:lnTo>
                  <a:lnTo>
                    <a:pt x="1160076" y="1598"/>
                  </a:lnTo>
                  <a:lnTo>
                    <a:pt x="1171384" y="7995"/>
                  </a:lnTo>
                  <a:lnTo>
                    <a:pt x="1175879" y="12379"/>
                  </a:lnTo>
                  <a:lnTo>
                    <a:pt x="1212863" y="74008"/>
                  </a:lnTo>
                  <a:lnTo>
                    <a:pt x="280206" y="74008"/>
                  </a:lnTo>
                  <a:lnTo>
                    <a:pt x="102559" y="370033"/>
                  </a:lnTo>
                  <a:lnTo>
                    <a:pt x="1390511" y="370033"/>
                  </a:lnTo>
                  <a:lnTo>
                    <a:pt x="1403320" y="391379"/>
                  </a:lnTo>
                  <a:lnTo>
                    <a:pt x="1404776" y="395011"/>
                  </a:lnTo>
                  <a:lnTo>
                    <a:pt x="1406524" y="402738"/>
                  </a:lnTo>
                  <a:lnTo>
                    <a:pt x="1406770" y="406640"/>
                  </a:lnTo>
                  <a:lnTo>
                    <a:pt x="1406012" y="414522"/>
                  </a:lnTo>
                  <a:lnTo>
                    <a:pt x="1405025" y="418304"/>
                  </a:lnTo>
                  <a:lnTo>
                    <a:pt x="1401839" y="425553"/>
                  </a:lnTo>
                  <a:lnTo>
                    <a:pt x="1399717" y="428838"/>
                  </a:lnTo>
                  <a:lnTo>
                    <a:pt x="1386032" y="444040"/>
                  </a:lnTo>
                  <a:lnTo>
                    <a:pt x="120323" y="444040"/>
                  </a:lnTo>
                  <a:lnTo>
                    <a:pt x="591828" y="967867"/>
                  </a:lnTo>
                  <a:lnTo>
                    <a:pt x="671522" y="967867"/>
                  </a:lnTo>
                  <a:lnTo>
                    <a:pt x="703366" y="1047470"/>
                  </a:lnTo>
                  <a:lnTo>
                    <a:pt x="842816" y="1047470"/>
                  </a:lnTo>
                  <a:lnTo>
                    <a:pt x="732141" y="1170413"/>
                  </a:lnTo>
                  <a:lnTo>
                    <a:pt x="730906" y="1171918"/>
                  </a:lnTo>
                  <a:lnTo>
                    <a:pt x="729564" y="1173321"/>
                  </a:lnTo>
                  <a:lnTo>
                    <a:pt x="727358" y="1175323"/>
                  </a:lnTo>
                  <a:lnTo>
                    <a:pt x="726556" y="1175971"/>
                  </a:lnTo>
                  <a:lnTo>
                    <a:pt x="725711" y="1176565"/>
                  </a:lnTo>
                  <a:lnTo>
                    <a:pt x="725298" y="1176915"/>
                  </a:lnTo>
                  <a:lnTo>
                    <a:pt x="724837" y="1177259"/>
                  </a:lnTo>
                  <a:lnTo>
                    <a:pt x="723281" y="1178334"/>
                  </a:lnTo>
                  <a:lnTo>
                    <a:pt x="722094" y="1179043"/>
                  </a:lnTo>
                  <a:lnTo>
                    <a:pt x="720854" y="1179664"/>
                  </a:lnTo>
                  <a:lnTo>
                    <a:pt x="720261" y="1180034"/>
                  </a:lnTo>
                  <a:lnTo>
                    <a:pt x="711092" y="1183272"/>
                  </a:lnTo>
                  <a:lnTo>
                    <a:pt x="710222" y="1183474"/>
                  </a:lnTo>
                  <a:lnTo>
                    <a:pt x="709343" y="1183629"/>
                  </a:lnTo>
                  <a:lnTo>
                    <a:pt x="708455" y="1183734"/>
                  </a:lnTo>
                  <a:lnTo>
                    <a:pt x="707204" y="1183920"/>
                  </a:lnTo>
                  <a:lnTo>
                    <a:pt x="705494" y="1184058"/>
                  </a:lnTo>
                  <a:lnTo>
                    <a:pt x="704430" y="1184104"/>
                  </a:lnTo>
                  <a:close/>
                </a:path>
                <a:path w="1407159" h="1184275">
                  <a:moveTo>
                    <a:pt x="455493" y="370033"/>
                  </a:moveTo>
                  <a:lnTo>
                    <a:pt x="378837" y="370033"/>
                  </a:lnTo>
                  <a:lnTo>
                    <a:pt x="457853" y="74008"/>
                  </a:lnTo>
                  <a:lnTo>
                    <a:pt x="534417" y="74008"/>
                  </a:lnTo>
                  <a:lnTo>
                    <a:pt x="455493" y="370033"/>
                  </a:lnTo>
                  <a:close/>
                </a:path>
                <a:path w="1407159" h="1184275">
                  <a:moveTo>
                    <a:pt x="1027896" y="370033"/>
                  </a:moveTo>
                  <a:lnTo>
                    <a:pt x="951286" y="370033"/>
                  </a:lnTo>
                  <a:lnTo>
                    <a:pt x="872316" y="74008"/>
                  </a:lnTo>
                  <a:lnTo>
                    <a:pt x="948926" y="74008"/>
                  </a:lnTo>
                  <a:lnTo>
                    <a:pt x="1027896" y="370033"/>
                  </a:lnTo>
                  <a:close/>
                </a:path>
                <a:path w="1407159" h="1184275">
                  <a:moveTo>
                    <a:pt x="1390511" y="370033"/>
                  </a:moveTo>
                  <a:lnTo>
                    <a:pt x="1304220" y="370033"/>
                  </a:lnTo>
                  <a:lnTo>
                    <a:pt x="1126527" y="74008"/>
                  </a:lnTo>
                  <a:lnTo>
                    <a:pt x="1212863" y="74008"/>
                  </a:lnTo>
                  <a:lnTo>
                    <a:pt x="1390511" y="370033"/>
                  </a:lnTo>
                  <a:close/>
                </a:path>
                <a:path w="1407159" h="1184275">
                  <a:moveTo>
                    <a:pt x="671522" y="967867"/>
                  </a:moveTo>
                  <a:lnTo>
                    <a:pt x="591828" y="967867"/>
                  </a:lnTo>
                  <a:lnTo>
                    <a:pt x="382260" y="444040"/>
                  </a:lnTo>
                  <a:lnTo>
                    <a:pt x="461970" y="444040"/>
                  </a:lnTo>
                  <a:lnTo>
                    <a:pt x="671522" y="967867"/>
                  </a:lnTo>
                  <a:close/>
                </a:path>
                <a:path w="1407159" h="1184275">
                  <a:moveTo>
                    <a:pt x="842816" y="1047470"/>
                  </a:moveTo>
                  <a:lnTo>
                    <a:pt x="703366" y="1047470"/>
                  </a:lnTo>
                  <a:lnTo>
                    <a:pt x="944809" y="444040"/>
                  </a:lnTo>
                  <a:lnTo>
                    <a:pt x="1024519" y="444040"/>
                  </a:lnTo>
                  <a:lnTo>
                    <a:pt x="814951" y="967821"/>
                  </a:lnTo>
                  <a:lnTo>
                    <a:pt x="914518" y="967821"/>
                  </a:lnTo>
                  <a:lnTo>
                    <a:pt x="842816" y="1047470"/>
                  </a:lnTo>
                  <a:close/>
                </a:path>
                <a:path w="1407159" h="1184275">
                  <a:moveTo>
                    <a:pt x="914518" y="967821"/>
                  </a:moveTo>
                  <a:lnTo>
                    <a:pt x="814951" y="967821"/>
                  </a:lnTo>
                  <a:lnTo>
                    <a:pt x="1286456" y="444040"/>
                  </a:lnTo>
                  <a:lnTo>
                    <a:pt x="1386032" y="444040"/>
                  </a:lnTo>
                  <a:lnTo>
                    <a:pt x="914518" y="967821"/>
                  </a:lnTo>
                  <a:close/>
                </a:path>
              </a:pathLst>
            </a:custGeom>
            <a:solidFill>
              <a:srgbClr val="FFFFFF"/>
            </a:solidFill>
          </p:spPr>
          <p:txBody>
            <a:bodyPr wrap="square" lIns="0" tIns="0" rIns="0" bIns="0" rtlCol="0"/>
            <a:lstStyle/>
            <a:p>
              <a:endParaRPr/>
            </a:p>
          </p:txBody>
        </p:sp>
        <p:sp>
          <p:nvSpPr>
            <p:cNvPr id="23" name="object 23"/>
            <p:cNvSpPr/>
            <p:nvPr/>
          </p:nvSpPr>
          <p:spPr>
            <a:xfrm>
              <a:off x="15361221" y="7681658"/>
              <a:ext cx="1202055" cy="974090"/>
            </a:xfrm>
            <a:custGeom>
              <a:avLst/>
              <a:gdLst/>
              <a:ahLst/>
              <a:cxnLst/>
              <a:rect l="l" t="t" r="r" b="b"/>
              <a:pathLst>
                <a:path w="1202055" h="974090">
                  <a:moveTo>
                    <a:pt x="355282" y="0"/>
                  </a:moveTo>
                  <a:lnTo>
                    <a:pt x="177634" y="0"/>
                  </a:lnTo>
                  <a:lnTo>
                    <a:pt x="0" y="296024"/>
                  </a:lnTo>
                  <a:lnTo>
                    <a:pt x="276275" y="296024"/>
                  </a:lnTo>
                  <a:lnTo>
                    <a:pt x="355282" y="0"/>
                  </a:lnTo>
                  <a:close/>
                </a:path>
                <a:path w="1202055" h="974090">
                  <a:moveTo>
                    <a:pt x="489267" y="893864"/>
                  </a:moveTo>
                  <a:lnTo>
                    <a:pt x="279692" y="370039"/>
                  </a:lnTo>
                  <a:lnTo>
                    <a:pt x="17754" y="370039"/>
                  </a:lnTo>
                  <a:lnTo>
                    <a:pt x="489267" y="893864"/>
                  </a:lnTo>
                  <a:close/>
                </a:path>
                <a:path w="1202055" h="974090">
                  <a:moveTo>
                    <a:pt x="842238" y="370039"/>
                  </a:moveTo>
                  <a:lnTo>
                    <a:pt x="359410" y="370039"/>
                  </a:lnTo>
                  <a:lnTo>
                    <a:pt x="600798" y="973467"/>
                  </a:lnTo>
                  <a:lnTo>
                    <a:pt x="842238" y="370039"/>
                  </a:lnTo>
                  <a:close/>
                </a:path>
                <a:path w="1202055" h="974090">
                  <a:moveTo>
                    <a:pt x="848715" y="296024"/>
                  </a:moveTo>
                  <a:lnTo>
                    <a:pt x="769747" y="0"/>
                  </a:lnTo>
                  <a:lnTo>
                    <a:pt x="431850" y="0"/>
                  </a:lnTo>
                  <a:lnTo>
                    <a:pt x="352933" y="296024"/>
                  </a:lnTo>
                  <a:lnTo>
                    <a:pt x="848715" y="296024"/>
                  </a:lnTo>
                  <a:close/>
                </a:path>
                <a:path w="1202055" h="974090">
                  <a:moveTo>
                    <a:pt x="1183894" y="370039"/>
                  </a:moveTo>
                  <a:lnTo>
                    <a:pt x="921956" y="370039"/>
                  </a:lnTo>
                  <a:lnTo>
                    <a:pt x="712381" y="893813"/>
                  </a:lnTo>
                  <a:lnTo>
                    <a:pt x="1183894" y="370039"/>
                  </a:lnTo>
                  <a:close/>
                </a:path>
                <a:path w="1202055" h="974090">
                  <a:moveTo>
                    <a:pt x="1201661" y="296024"/>
                  </a:moveTo>
                  <a:lnTo>
                    <a:pt x="1023962" y="0"/>
                  </a:lnTo>
                  <a:lnTo>
                    <a:pt x="846366" y="0"/>
                  </a:lnTo>
                  <a:lnTo>
                    <a:pt x="925334" y="296024"/>
                  </a:lnTo>
                  <a:lnTo>
                    <a:pt x="1201661" y="296024"/>
                  </a:lnTo>
                  <a:close/>
                </a:path>
              </a:pathLst>
            </a:custGeom>
            <a:solidFill>
              <a:srgbClr val="7D4E33"/>
            </a:solidFill>
          </p:spPr>
          <p:txBody>
            <a:bodyPr wrap="square" lIns="0" tIns="0" rIns="0" bIns="0" rtlCol="0"/>
            <a:lstStyle/>
            <a:p>
              <a:endParaRPr/>
            </a:p>
          </p:txBody>
        </p:sp>
      </p:grpSp>
      <p:pic>
        <p:nvPicPr>
          <p:cNvPr id="24" name="object 24"/>
          <p:cNvPicPr/>
          <p:nvPr/>
        </p:nvPicPr>
        <p:blipFill>
          <a:blip r:embed="rId6" cstate="print"/>
          <a:stretch>
            <a:fillRect/>
          </a:stretch>
        </p:blipFill>
        <p:spPr>
          <a:xfrm>
            <a:off x="16813269" y="7977680"/>
            <a:ext cx="222058" cy="74006"/>
          </a:xfrm>
          <a:prstGeom prst="rect">
            <a:avLst/>
          </a:prstGeom>
        </p:spPr>
      </p:pic>
      <p:pic>
        <p:nvPicPr>
          <p:cNvPr id="25" name="object 25"/>
          <p:cNvPicPr/>
          <p:nvPr/>
        </p:nvPicPr>
        <p:blipFill>
          <a:blip r:embed="rId7" cstate="print"/>
          <a:stretch>
            <a:fillRect/>
          </a:stretch>
        </p:blipFill>
        <p:spPr>
          <a:xfrm>
            <a:off x="16743671" y="7644130"/>
            <a:ext cx="203070" cy="148541"/>
          </a:xfrm>
          <a:prstGeom prst="rect">
            <a:avLst/>
          </a:prstGeom>
        </p:spPr>
      </p:pic>
      <p:pic>
        <p:nvPicPr>
          <p:cNvPr id="26" name="object 26"/>
          <p:cNvPicPr/>
          <p:nvPr/>
        </p:nvPicPr>
        <p:blipFill>
          <a:blip r:embed="rId8" cstate="print"/>
          <a:stretch>
            <a:fillRect/>
          </a:stretch>
        </p:blipFill>
        <p:spPr>
          <a:xfrm>
            <a:off x="16743866" y="8236577"/>
            <a:ext cx="202870" cy="148657"/>
          </a:xfrm>
          <a:prstGeom prst="rect">
            <a:avLst/>
          </a:prstGeom>
        </p:spPr>
      </p:pic>
      <p:pic>
        <p:nvPicPr>
          <p:cNvPr id="27" name="object 27"/>
          <p:cNvPicPr/>
          <p:nvPr/>
        </p:nvPicPr>
        <p:blipFill>
          <a:blip r:embed="rId6" cstate="print"/>
          <a:stretch>
            <a:fillRect/>
          </a:stretch>
        </p:blipFill>
        <p:spPr>
          <a:xfrm>
            <a:off x="14888760" y="7977680"/>
            <a:ext cx="222058" cy="74006"/>
          </a:xfrm>
          <a:prstGeom prst="rect">
            <a:avLst/>
          </a:prstGeom>
        </p:spPr>
      </p:pic>
      <p:pic>
        <p:nvPicPr>
          <p:cNvPr id="28" name="object 28"/>
          <p:cNvPicPr/>
          <p:nvPr/>
        </p:nvPicPr>
        <p:blipFill>
          <a:blip r:embed="rId9" cstate="print"/>
          <a:stretch>
            <a:fillRect/>
          </a:stretch>
        </p:blipFill>
        <p:spPr>
          <a:xfrm>
            <a:off x="14978023" y="7644526"/>
            <a:ext cx="202872" cy="148658"/>
          </a:xfrm>
          <a:prstGeom prst="rect">
            <a:avLst/>
          </a:prstGeom>
        </p:spPr>
      </p:pic>
      <p:pic>
        <p:nvPicPr>
          <p:cNvPr id="29" name="object 29"/>
          <p:cNvPicPr/>
          <p:nvPr/>
        </p:nvPicPr>
        <p:blipFill>
          <a:blip r:embed="rId10" cstate="print"/>
          <a:stretch>
            <a:fillRect/>
          </a:stretch>
        </p:blipFill>
        <p:spPr>
          <a:xfrm>
            <a:off x="14977347" y="8236577"/>
            <a:ext cx="202873" cy="148658"/>
          </a:xfrm>
          <a:prstGeom prst="rect">
            <a:avLst/>
          </a:prstGeom>
        </p:spPr>
      </p:pic>
      <p:sp>
        <p:nvSpPr>
          <p:cNvPr id="30" name="object 30"/>
          <p:cNvSpPr txBox="1"/>
          <p:nvPr/>
        </p:nvSpPr>
        <p:spPr>
          <a:xfrm>
            <a:off x="2976273" y="2385952"/>
            <a:ext cx="3717290" cy="1420495"/>
          </a:xfrm>
          <a:prstGeom prst="rect">
            <a:avLst/>
          </a:prstGeom>
        </p:spPr>
        <p:txBody>
          <a:bodyPr vert="horz" wrap="square" lIns="0" tIns="12700" rIns="0" bIns="0" rtlCol="0">
            <a:spAutoFit/>
          </a:bodyPr>
          <a:lstStyle/>
          <a:p>
            <a:pPr marL="12700">
              <a:lnSpc>
                <a:spcPct val="100000"/>
              </a:lnSpc>
              <a:spcBef>
                <a:spcPts val="100"/>
              </a:spcBef>
            </a:pPr>
            <a:r>
              <a:rPr sz="2400" b="1" spc="80" dirty="0">
                <a:solidFill>
                  <a:srgbClr val="AB5329"/>
                </a:solidFill>
                <a:latin typeface="Tahoma"/>
                <a:cs typeface="Tahoma"/>
              </a:rPr>
              <a:t>About</a:t>
            </a:r>
            <a:r>
              <a:rPr sz="2400" b="1" spc="-155" dirty="0">
                <a:solidFill>
                  <a:srgbClr val="AB5329"/>
                </a:solidFill>
                <a:latin typeface="Tahoma"/>
                <a:cs typeface="Tahoma"/>
              </a:rPr>
              <a:t> </a:t>
            </a:r>
            <a:r>
              <a:rPr sz="2400" b="1" spc="45" dirty="0">
                <a:solidFill>
                  <a:srgbClr val="AB5329"/>
                </a:solidFill>
                <a:latin typeface="Tahoma"/>
                <a:cs typeface="Tahoma"/>
              </a:rPr>
              <a:t>the</a:t>
            </a:r>
            <a:r>
              <a:rPr sz="2400" b="1" spc="-150" dirty="0">
                <a:solidFill>
                  <a:srgbClr val="AB5329"/>
                </a:solidFill>
                <a:latin typeface="Tahoma"/>
                <a:cs typeface="Tahoma"/>
              </a:rPr>
              <a:t> </a:t>
            </a:r>
            <a:r>
              <a:rPr sz="2400" b="1" spc="75" dirty="0">
                <a:solidFill>
                  <a:srgbClr val="AB5329"/>
                </a:solidFill>
                <a:latin typeface="Tahoma"/>
                <a:cs typeface="Tahoma"/>
              </a:rPr>
              <a:t>Business</a:t>
            </a:r>
            <a:endParaRPr sz="2400">
              <a:latin typeface="Tahoma"/>
              <a:cs typeface="Tahoma"/>
            </a:endParaRPr>
          </a:p>
          <a:p>
            <a:pPr marL="12700" marR="5080">
              <a:lnSpc>
                <a:spcPct val="113300"/>
              </a:lnSpc>
              <a:spcBef>
                <a:spcPts val="1575"/>
              </a:spcBef>
            </a:pPr>
            <a:r>
              <a:rPr sz="1600" spc="70" dirty="0">
                <a:latin typeface="Verdana"/>
                <a:cs typeface="Verdana"/>
              </a:rPr>
              <a:t>Jumia </a:t>
            </a:r>
            <a:r>
              <a:rPr sz="1600" spc="40" dirty="0">
                <a:latin typeface="Verdana"/>
                <a:cs typeface="Verdana"/>
              </a:rPr>
              <a:t>is </a:t>
            </a:r>
            <a:r>
              <a:rPr sz="1600" spc="30" dirty="0">
                <a:latin typeface="Verdana"/>
                <a:cs typeface="Verdana"/>
              </a:rPr>
              <a:t>a </a:t>
            </a:r>
            <a:r>
              <a:rPr sz="1600" spc="105" dirty="0">
                <a:latin typeface="Verdana"/>
                <a:cs typeface="Verdana"/>
              </a:rPr>
              <a:t>one-stop </a:t>
            </a:r>
            <a:r>
              <a:rPr sz="1600" spc="75" dirty="0">
                <a:latin typeface="Verdana"/>
                <a:cs typeface="Verdana"/>
              </a:rPr>
              <a:t>online </a:t>
            </a:r>
            <a:r>
              <a:rPr sz="1600" spc="90" dirty="0">
                <a:latin typeface="Verdana"/>
                <a:cs typeface="Verdana"/>
              </a:rPr>
              <a:t>store </a:t>
            </a:r>
            <a:r>
              <a:rPr sz="1600" spc="95" dirty="0">
                <a:latin typeface="Verdana"/>
                <a:cs typeface="Verdana"/>
              </a:rPr>
              <a:t> </a:t>
            </a:r>
            <a:r>
              <a:rPr sz="1600" spc="90" dirty="0">
                <a:latin typeface="Verdana"/>
                <a:cs typeface="Verdana"/>
              </a:rPr>
              <a:t>that </a:t>
            </a:r>
            <a:r>
              <a:rPr sz="1600" spc="70" dirty="0">
                <a:latin typeface="Verdana"/>
                <a:cs typeface="Verdana"/>
              </a:rPr>
              <a:t>delivers </a:t>
            </a:r>
            <a:r>
              <a:rPr sz="1600" spc="30" dirty="0">
                <a:latin typeface="Verdana"/>
                <a:cs typeface="Verdana"/>
              </a:rPr>
              <a:t>a </a:t>
            </a:r>
            <a:r>
              <a:rPr sz="1600" spc="105" dirty="0">
                <a:latin typeface="Verdana"/>
                <a:cs typeface="Verdana"/>
              </a:rPr>
              <a:t>broad </a:t>
            </a:r>
            <a:r>
              <a:rPr sz="1600" spc="85" dirty="0">
                <a:latin typeface="Verdana"/>
                <a:cs typeface="Verdana"/>
              </a:rPr>
              <a:t>range </a:t>
            </a:r>
            <a:r>
              <a:rPr sz="1600" spc="114" dirty="0">
                <a:latin typeface="Verdana"/>
                <a:cs typeface="Verdana"/>
              </a:rPr>
              <a:t>of </a:t>
            </a:r>
            <a:r>
              <a:rPr sz="1600" spc="120" dirty="0">
                <a:latin typeface="Verdana"/>
                <a:cs typeface="Verdana"/>
              </a:rPr>
              <a:t> </a:t>
            </a:r>
            <a:r>
              <a:rPr sz="1600" spc="114" dirty="0">
                <a:latin typeface="Verdana"/>
                <a:cs typeface="Verdana"/>
              </a:rPr>
              <a:t>goods</a:t>
            </a:r>
            <a:r>
              <a:rPr sz="1600" spc="-75" dirty="0">
                <a:latin typeface="Verdana"/>
                <a:cs typeface="Verdana"/>
              </a:rPr>
              <a:t> </a:t>
            </a:r>
            <a:r>
              <a:rPr sz="1600" spc="100" dirty="0">
                <a:latin typeface="Verdana"/>
                <a:cs typeface="Verdana"/>
              </a:rPr>
              <a:t>to</a:t>
            </a:r>
            <a:r>
              <a:rPr sz="1600" spc="-75" dirty="0">
                <a:latin typeface="Verdana"/>
                <a:cs typeface="Verdana"/>
              </a:rPr>
              <a:t> </a:t>
            </a:r>
            <a:r>
              <a:rPr sz="1600" spc="55" dirty="0">
                <a:latin typeface="Verdana"/>
                <a:cs typeface="Verdana"/>
              </a:rPr>
              <a:t>your</a:t>
            </a:r>
            <a:r>
              <a:rPr sz="1600" spc="-75" dirty="0">
                <a:latin typeface="Verdana"/>
                <a:cs typeface="Verdana"/>
              </a:rPr>
              <a:t> </a:t>
            </a:r>
            <a:r>
              <a:rPr sz="1600" spc="65" dirty="0">
                <a:latin typeface="Verdana"/>
                <a:cs typeface="Verdana"/>
              </a:rPr>
              <a:t>door,</a:t>
            </a:r>
            <a:r>
              <a:rPr sz="1600" spc="-75" dirty="0">
                <a:latin typeface="Verdana"/>
                <a:cs typeface="Verdana"/>
              </a:rPr>
              <a:t> </a:t>
            </a:r>
            <a:r>
              <a:rPr sz="1600" spc="95" dirty="0">
                <a:latin typeface="Verdana"/>
                <a:cs typeface="Verdana"/>
              </a:rPr>
              <a:t>including</a:t>
            </a:r>
            <a:r>
              <a:rPr sz="1600" spc="-75" dirty="0">
                <a:latin typeface="Verdana"/>
                <a:cs typeface="Verdana"/>
              </a:rPr>
              <a:t> </a:t>
            </a:r>
            <a:r>
              <a:rPr sz="1600" spc="105" dirty="0">
                <a:latin typeface="Verdana"/>
                <a:cs typeface="Verdana"/>
              </a:rPr>
              <a:t>but</a:t>
            </a:r>
            <a:endParaRPr sz="1600">
              <a:latin typeface="Verdana"/>
              <a:cs typeface="Verdana"/>
            </a:endParaRPr>
          </a:p>
        </p:txBody>
      </p:sp>
      <p:sp>
        <p:nvSpPr>
          <p:cNvPr id="31" name="object 31"/>
          <p:cNvSpPr txBox="1"/>
          <p:nvPr/>
        </p:nvSpPr>
        <p:spPr>
          <a:xfrm>
            <a:off x="2976273" y="3780747"/>
            <a:ext cx="3566795" cy="854075"/>
          </a:xfrm>
          <a:prstGeom prst="rect">
            <a:avLst/>
          </a:prstGeom>
        </p:spPr>
        <p:txBody>
          <a:bodyPr vert="horz" wrap="square" lIns="0" tIns="12700" rIns="0" bIns="0" rtlCol="0">
            <a:spAutoFit/>
          </a:bodyPr>
          <a:lstStyle/>
          <a:p>
            <a:pPr marL="12700" marR="5080">
              <a:lnSpc>
                <a:spcPct val="113300"/>
              </a:lnSpc>
              <a:spcBef>
                <a:spcPts val="100"/>
              </a:spcBef>
            </a:pPr>
            <a:r>
              <a:rPr sz="1600" spc="95" dirty="0">
                <a:latin typeface="Verdana"/>
                <a:cs typeface="Verdana"/>
              </a:rPr>
              <a:t>not </a:t>
            </a:r>
            <a:r>
              <a:rPr sz="1600" spc="85" dirty="0">
                <a:latin typeface="Verdana"/>
                <a:cs typeface="Verdana"/>
              </a:rPr>
              <a:t>limited </a:t>
            </a:r>
            <a:r>
              <a:rPr sz="1600" spc="100" dirty="0">
                <a:latin typeface="Verdana"/>
                <a:cs typeface="Verdana"/>
              </a:rPr>
              <a:t>to </a:t>
            </a:r>
            <a:r>
              <a:rPr sz="1600" spc="90" dirty="0">
                <a:latin typeface="Verdana"/>
                <a:cs typeface="Verdana"/>
              </a:rPr>
              <a:t>electronics, </a:t>
            </a:r>
            <a:r>
              <a:rPr sz="1600" spc="95" dirty="0">
                <a:latin typeface="Verdana"/>
                <a:cs typeface="Verdana"/>
              </a:rPr>
              <a:t> </a:t>
            </a:r>
            <a:r>
              <a:rPr sz="1600" spc="65" dirty="0">
                <a:latin typeface="Verdana"/>
                <a:cs typeface="Verdana"/>
              </a:rPr>
              <a:t>furniture,</a:t>
            </a:r>
            <a:r>
              <a:rPr sz="1600" spc="-70" dirty="0">
                <a:latin typeface="Verdana"/>
                <a:cs typeface="Verdana"/>
              </a:rPr>
              <a:t> </a:t>
            </a:r>
            <a:r>
              <a:rPr sz="1600" spc="95" dirty="0">
                <a:latin typeface="Verdana"/>
                <a:cs typeface="Verdana"/>
              </a:rPr>
              <a:t>home</a:t>
            </a:r>
            <a:r>
              <a:rPr sz="1600" spc="-70" dirty="0">
                <a:latin typeface="Verdana"/>
                <a:cs typeface="Verdana"/>
              </a:rPr>
              <a:t> </a:t>
            </a:r>
            <a:r>
              <a:rPr sz="1600" spc="85" dirty="0">
                <a:latin typeface="Verdana"/>
                <a:cs typeface="Verdana"/>
              </a:rPr>
              <a:t>appliances,</a:t>
            </a:r>
            <a:r>
              <a:rPr sz="1600" spc="-70" dirty="0">
                <a:latin typeface="Verdana"/>
                <a:cs typeface="Verdana"/>
              </a:rPr>
              <a:t> </a:t>
            </a:r>
            <a:r>
              <a:rPr sz="1600" spc="90" dirty="0">
                <a:latin typeface="Verdana"/>
                <a:cs typeface="Verdana"/>
              </a:rPr>
              <a:t>and </a:t>
            </a:r>
            <a:r>
              <a:rPr sz="1600" spc="-550" dirty="0">
                <a:latin typeface="Verdana"/>
                <a:cs typeface="Verdana"/>
              </a:rPr>
              <a:t> </a:t>
            </a:r>
            <a:r>
              <a:rPr sz="1600" spc="114" dirty="0">
                <a:latin typeface="Verdana"/>
                <a:cs typeface="Verdana"/>
              </a:rPr>
              <a:t>much</a:t>
            </a:r>
            <a:r>
              <a:rPr sz="1600" spc="-70" dirty="0">
                <a:latin typeface="Verdana"/>
                <a:cs typeface="Verdana"/>
              </a:rPr>
              <a:t> </a:t>
            </a:r>
            <a:r>
              <a:rPr sz="1600" spc="90" dirty="0">
                <a:latin typeface="Verdana"/>
                <a:cs typeface="Verdana"/>
              </a:rPr>
              <a:t>more</a:t>
            </a:r>
            <a:endParaRPr sz="1600">
              <a:latin typeface="Verdana"/>
              <a:cs typeface="Verdana"/>
            </a:endParaRPr>
          </a:p>
        </p:txBody>
      </p:sp>
      <p:sp>
        <p:nvSpPr>
          <p:cNvPr id="32" name="object 32"/>
          <p:cNvSpPr txBox="1"/>
          <p:nvPr/>
        </p:nvSpPr>
        <p:spPr>
          <a:xfrm>
            <a:off x="3002900" y="5952490"/>
            <a:ext cx="8724265" cy="3935095"/>
          </a:xfrm>
          <a:prstGeom prst="rect">
            <a:avLst/>
          </a:prstGeom>
        </p:spPr>
        <p:txBody>
          <a:bodyPr vert="horz" wrap="square" lIns="0" tIns="12700" rIns="0" bIns="0" rtlCol="0">
            <a:spAutoFit/>
          </a:bodyPr>
          <a:lstStyle/>
          <a:p>
            <a:pPr marL="5191760">
              <a:lnSpc>
                <a:spcPct val="100000"/>
              </a:lnSpc>
              <a:spcBef>
                <a:spcPts val="100"/>
              </a:spcBef>
            </a:pPr>
            <a:r>
              <a:rPr sz="2400" b="1" spc="100" dirty="0">
                <a:solidFill>
                  <a:srgbClr val="AB5329"/>
                </a:solidFill>
                <a:latin typeface="Trebuchet MS"/>
                <a:cs typeface="Trebuchet MS"/>
              </a:rPr>
              <a:t>The</a:t>
            </a:r>
            <a:r>
              <a:rPr sz="2400" b="1" spc="-145" dirty="0">
                <a:solidFill>
                  <a:srgbClr val="AB5329"/>
                </a:solidFill>
                <a:latin typeface="Trebuchet MS"/>
                <a:cs typeface="Trebuchet MS"/>
              </a:rPr>
              <a:t> </a:t>
            </a:r>
            <a:r>
              <a:rPr sz="2400" b="1" spc="140" dirty="0">
                <a:solidFill>
                  <a:srgbClr val="AB5329"/>
                </a:solidFill>
                <a:latin typeface="Trebuchet MS"/>
                <a:cs typeface="Trebuchet MS"/>
              </a:rPr>
              <a:t>Desired</a:t>
            </a:r>
            <a:r>
              <a:rPr sz="2400" b="1" spc="-145" dirty="0">
                <a:solidFill>
                  <a:srgbClr val="AB5329"/>
                </a:solidFill>
                <a:latin typeface="Trebuchet MS"/>
                <a:cs typeface="Trebuchet MS"/>
              </a:rPr>
              <a:t> </a:t>
            </a:r>
            <a:r>
              <a:rPr sz="2400" b="1" spc="220" dirty="0">
                <a:solidFill>
                  <a:srgbClr val="AB5329"/>
                </a:solidFill>
                <a:latin typeface="Trebuchet MS"/>
                <a:cs typeface="Trebuchet MS"/>
              </a:rPr>
              <a:t>Change</a:t>
            </a:r>
            <a:endParaRPr sz="2400">
              <a:latin typeface="Trebuchet MS"/>
              <a:cs typeface="Trebuchet MS"/>
            </a:endParaRPr>
          </a:p>
          <a:p>
            <a:pPr marL="5191760" marR="5080">
              <a:lnSpc>
                <a:spcPct val="113300"/>
              </a:lnSpc>
              <a:spcBef>
                <a:spcPts val="1814"/>
              </a:spcBef>
            </a:pPr>
            <a:r>
              <a:rPr sz="1600" spc="60" dirty="0">
                <a:latin typeface="Verdana"/>
                <a:cs typeface="Verdana"/>
              </a:rPr>
              <a:t>Jumia's</a:t>
            </a:r>
            <a:r>
              <a:rPr sz="1600" spc="-80" dirty="0">
                <a:latin typeface="Verdana"/>
                <a:cs typeface="Verdana"/>
              </a:rPr>
              <a:t> </a:t>
            </a:r>
            <a:r>
              <a:rPr sz="1600" spc="100" dirty="0">
                <a:latin typeface="Verdana"/>
                <a:cs typeface="Verdana"/>
              </a:rPr>
              <a:t>current</a:t>
            </a:r>
            <a:r>
              <a:rPr sz="1600" spc="-75" dirty="0">
                <a:latin typeface="Verdana"/>
                <a:cs typeface="Verdana"/>
              </a:rPr>
              <a:t> </a:t>
            </a:r>
            <a:r>
              <a:rPr sz="1600" spc="85" dirty="0">
                <a:latin typeface="Verdana"/>
                <a:cs typeface="Verdana"/>
              </a:rPr>
              <a:t>business</a:t>
            </a:r>
            <a:r>
              <a:rPr sz="1600" spc="-75" dirty="0">
                <a:latin typeface="Verdana"/>
                <a:cs typeface="Verdana"/>
              </a:rPr>
              <a:t> </a:t>
            </a:r>
            <a:r>
              <a:rPr sz="1600" spc="100" dirty="0">
                <a:latin typeface="Verdana"/>
                <a:cs typeface="Verdana"/>
              </a:rPr>
              <a:t>model </a:t>
            </a:r>
            <a:r>
              <a:rPr sz="1600" spc="-545" dirty="0">
                <a:latin typeface="Verdana"/>
                <a:cs typeface="Verdana"/>
              </a:rPr>
              <a:t> </a:t>
            </a:r>
            <a:r>
              <a:rPr sz="1600" spc="85" dirty="0">
                <a:latin typeface="Verdana"/>
                <a:cs typeface="Verdana"/>
              </a:rPr>
              <a:t>calls </a:t>
            </a:r>
            <a:r>
              <a:rPr sz="1600" spc="100" dirty="0">
                <a:latin typeface="Verdana"/>
                <a:cs typeface="Verdana"/>
              </a:rPr>
              <a:t>for </a:t>
            </a:r>
            <a:r>
              <a:rPr sz="1600" spc="85" dirty="0">
                <a:latin typeface="Verdana"/>
                <a:cs typeface="Verdana"/>
              </a:rPr>
              <a:t>business </a:t>
            </a:r>
            <a:r>
              <a:rPr sz="1600" spc="114" dirty="0">
                <a:latin typeface="Verdana"/>
                <a:cs typeface="Verdana"/>
              </a:rPr>
              <a:t>process </a:t>
            </a:r>
            <a:r>
              <a:rPr sz="1600" spc="120" dirty="0">
                <a:latin typeface="Verdana"/>
                <a:cs typeface="Verdana"/>
              </a:rPr>
              <a:t> </a:t>
            </a:r>
            <a:r>
              <a:rPr sz="1600" spc="90" dirty="0">
                <a:latin typeface="Verdana"/>
                <a:cs typeface="Verdana"/>
              </a:rPr>
              <a:t>automation</a:t>
            </a:r>
            <a:r>
              <a:rPr sz="1600" spc="-70" dirty="0">
                <a:latin typeface="Verdana"/>
                <a:cs typeface="Verdana"/>
              </a:rPr>
              <a:t> </a:t>
            </a:r>
            <a:r>
              <a:rPr sz="1600" spc="40" dirty="0">
                <a:latin typeface="Verdana"/>
                <a:cs typeface="Verdana"/>
              </a:rPr>
              <a:t>in</a:t>
            </a:r>
            <a:r>
              <a:rPr sz="1600" spc="-70" dirty="0">
                <a:latin typeface="Verdana"/>
                <a:cs typeface="Verdana"/>
              </a:rPr>
              <a:t> </a:t>
            </a:r>
            <a:r>
              <a:rPr sz="1600" spc="95" dirty="0">
                <a:latin typeface="Verdana"/>
                <a:cs typeface="Verdana"/>
              </a:rPr>
              <a:t>order</a:t>
            </a:r>
            <a:r>
              <a:rPr sz="1600" spc="-70" dirty="0">
                <a:latin typeface="Verdana"/>
                <a:cs typeface="Verdana"/>
              </a:rPr>
              <a:t> </a:t>
            </a:r>
            <a:r>
              <a:rPr sz="1600" spc="100" dirty="0">
                <a:latin typeface="Verdana"/>
                <a:cs typeface="Verdana"/>
              </a:rPr>
              <a:t>to</a:t>
            </a:r>
            <a:r>
              <a:rPr sz="1600" spc="-70" dirty="0">
                <a:latin typeface="Verdana"/>
                <a:cs typeface="Verdana"/>
              </a:rPr>
              <a:t> </a:t>
            </a:r>
            <a:r>
              <a:rPr sz="1600" spc="105" dirty="0">
                <a:latin typeface="Verdana"/>
                <a:cs typeface="Verdana"/>
              </a:rPr>
              <a:t>enhance </a:t>
            </a:r>
            <a:r>
              <a:rPr sz="1600" spc="-550" dirty="0">
                <a:latin typeface="Verdana"/>
                <a:cs typeface="Verdana"/>
              </a:rPr>
              <a:t> </a:t>
            </a:r>
            <a:r>
              <a:rPr sz="1600" spc="90" dirty="0">
                <a:latin typeface="Verdana"/>
                <a:cs typeface="Verdana"/>
              </a:rPr>
              <a:t>the</a:t>
            </a:r>
            <a:r>
              <a:rPr sz="1600" spc="-70" dirty="0">
                <a:latin typeface="Verdana"/>
                <a:cs typeface="Verdana"/>
              </a:rPr>
              <a:t> </a:t>
            </a:r>
            <a:r>
              <a:rPr sz="1600" spc="85" dirty="0">
                <a:latin typeface="Verdana"/>
                <a:cs typeface="Verdana"/>
              </a:rPr>
              <a:t>business</a:t>
            </a:r>
            <a:r>
              <a:rPr sz="1600" spc="-65" dirty="0">
                <a:latin typeface="Verdana"/>
                <a:cs typeface="Verdana"/>
              </a:rPr>
              <a:t> </a:t>
            </a:r>
            <a:r>
              <a:rPr sz="1600" spc="85" dirty="0">
                <a:latin typeface="Verdana"/>
                <a:cs typeface="Verdana"/>
              </a:rPr>
              <a:t>process.</a:t>
            </a:r>
            <a:endParaRPr sz="1600">
              <a:latin typeface="Verdana"/>
              <a:cs typeface="Verdana"/>
            </a:endParaRPr>
          </a:p>
          <a:p>
            <a:pPr marL="12700">
              <a:lnSpc>
                <a:spcPts val="2420"/>
              </a:lnSpc>
            </a:pPr>
            <a:r>
              <a:rPr sz="2400" b="1" spc="75" dirty="0">
                <a:solidFill>
                  <a:srgbClr val="AB5329"/>
                </a:solidFill>
                <a:latin typeface="Tahoma"/>
                <a:cs typeface="Tahoma"/>
              </a:rPr>
              <a:t>Current</a:t>
            </a:r>
            <a:r>
              <a:rPr sz="2400" b="1" spc="-150" dirty="0">
                <a:solidFill>
                  <a:srgbClr val="AB5329"/>
                </a:solidFill>
                <a:latin typeface="Tahoma"/>
                <a:cs typeface="Tahoma"/>
              </a:rPr>
              <a:t> </a:t>
            </a:r>
            <a:r>
              <a:rPr sz="2400" b="1" spc="75" dirty="0">
                <a:solidFill>
                  <a:srgbClr val="AB5329"/>
                </a:solidFill>
                <a:latin typeface="Tahoma"/>
                <a:cs typeface="Tahoma"/>
              </a:rPr>
              <a:t>Business</a:t>
            </a:r>
            <a:r>
              <a:rPr sz="2400" b="1" spc="-150" dirty="0">
                <a:solidFill>
                  <a:srgbClr val="AB5329"/>
                </a:solidFill>
                <a:latin typeface="Tahoma"/>
                <a:cs typeface="Tahoma"/>
              </a:rPr>
              <a:t> </a:t>
            </a:r>
            <a:r>
              <a:rPr sz="2400" b="1" spc="85" dirty="0">
                <a:solidFill>
                  <a:srgbClr val="AB5329"/>
                </a:solidFill>
                <a:latin typeface="Tahoma"/>
                <a:cs typeface="Tahoma"/>
              </a:rPr>
              <a:t>Process</a:t>
            </a:r>
            <a:endParaRPr sz="2400">
              <a:latin typeface="Tahoma"/>
              <a:cs typeface="Tahoma"/>
            </a:endParaRPr>
          </a:p>
          <a:p>
            <a:pPr marL="12700" marR="4505325">
              <a:lnSpc>
                <a:spcPct val="113300"/>
              </a:lnSpc>
              <a:spcBef>
                <a:spcPts val="1914"/>
              </a:spcBef>
            </a:pPr>
            <a:r>
              <a:rPr sz="1600" spc="70" dirty="0">
                <a:latin typeface="Verdana"/>
                <a:cs typeface="Verdana"/>
              </a:rPr>
              <a:t>Jumia </a:t>
            </a:r>
            <a:r>
              <a:rPr sz="1600" spc="40" dirty="0">
                <a:latin typeface="Verdana"/>
                <a:cs typeface="Verdana"/>
              </a:rPr>
              <a:t>is </a:t>
            </a:r>
            <a:r>
              <a:rPr sz="1600" spc="95" dirty="0">
                <a:latin typeface="Verdana"/>
                <a:cs typeface="Verdana"/>
              </a:rPr>
              <a:t>now operating </a:t>
            </a:r>
            <a:r>
              <a:rPr sz="1600" spc="30" dirty="0">
                <a:latin typeface="Verdana"/>
                <a:cs typeface="Verdana"/>
              </a:rPr>
              <a:t>a </a:t>
            </a:r>
            <a:r>
              <a:rPr sz="1600" spc="70" dirty="0">
                <a:latin typeface="Verdana"/>
                <a:cs typeface="Verdana"/>
              </a:rPr>
              <a:t>manual </a:t>
            </a:r>
            <a:r>
              <a:rPr sz="1600" spc="75" dirty="0">
                <a:latin typeface="Verdana"/>
                <a:cs typeface="Verdana"/>
              </a:rPr>
              <a:t> </a:t>
            </a:r>
            <a:r>
              <a:rPr sz="1600" spc="85" dirty="0">
                <a:latin typeface="Verdana"/>
                <a:cs typeface="Verdana"/>
              </a:rPr>
              <a:t>business </a:t>
            </a:r>
            <a:r>
              <a:rPr sz="1600" spc="95" dirty="0">
                <a:latin typeface="Verdana"/>
                <a:cs typeface="Verdana"/>
              </a:rPr>
              <a:t>procedure, </a:t>
            </a:r>
            <a:r>
              <a:rPr sz="1600" spc="105" dirty="0">
                <a:latin typeface="Verdana"/>
                <a:cs typeface="Verdana"/>
              </a:rPr>
              <a:t>which </a:t>
            </a:r>
            <a:r>
              <a:rPr sz="1600" spc="80" dirty="0">
                <a:latin typeface="Verdana"/>
                <a:cs typeface="Verdana"/>
              </a:rPr>
              <a:t>was </a:t>
            </a:r>
            <a:r>
              <a:rPr sz="1600" spc="85" dirty="0">
                <a:latin typeface="Verdana"/>
                <a:cs typeface="Verdana"/>
              </a:rPr>
              <a:t> </a:t>
            </a:r>
            <a:r>
              <a:rPr sz="1600" spc="90" dirty="0">
                <a:latin typeface="Verdana"/>
                <a:cs typeface="Verdana"/>
              </a:rPr>
              <a:t>advantageous </a:t>
            </a:r>
            <a:r>
              <a:rPr sz="1600" spc="100" dirty="0">
                <a:latin typeface="Verdana"/>
                <a:cs typeface="Verdana"/>
              </a:rPr>
              <a:t>to </a:t>
            </a:r>
            <a:r>
              <a:rPr sz="1600" spc="90" dirty="0">
                <a:latin typeface="Verdana"/>
                <a:cs typeface="Verdana"/>
              </a:rPr>
              <a:t>the </a:t>
            </a:r>
            <a:r>
              <a:rPr sz="1600" spc="105" dirty="0">
                <a:latin typeface="Verdana"/>
                <a:cs typeface="Verdana"/>
              </a:rPr>
              <a:t>company </a:t>
            </a:r>
            <a:r>
              <a:rPr sz="1600" spc="40" dirty="0">
                <a:latin typeface="Verdana"/>
                <a:cs typeface="Verdana"/>
              </a:rPr>
              <a:t>in </a:t>
            </a:r>
            <a:r>
              <a:rPr sz="1600" spc="90" dirty="0">
                <a:latin typeface="Verdana"/>
                <a:cs typeface="Verdana"/>
              </a:rPr>
              <a:t>the </a:t>
            </a:r>
            <a:r>
              <a:rPr sz="1600" spc="-550" dirty="0">
                <a:latin typeface="Verdana"/>
                <a:cs typeface="Verdana"/>
              </a:rPr>
              <a:t> </a:t>
            </a:r>
            <a:r>
              <a:rPr sz="1600" spc="100" dirty="0">
                <a:latin typeface="Verdana"/>
                <a:cs typeface="Verdana"/>
              </a:rPr>
              <a:t>past</a:t>
            </a:r>
            <a:r>
              <a:rPr sz="1600" spc="-75" dirty="0">
                <a:latin typeface="Verdana"/>
                <a:cs typeface="Verdana"/>
              </a:rPr>
              <a:t> </a:t>
            </a:r>
            <a:r>
              <a:rPr sz="1600" spc="105" dirty="0">
                <a:latin typeface="Verdana"/>
                <a:cs typeface="Verdana"/>
              </a:rPr>
              <a:t>but</a:t>
            </a:r>
            <a:r>
              <a:rPr sz="1600" spc="-70" dirty="0">
                <a:latin typeface="Verdana"/>
                <a:cs typeface="Verdana"/>
              </a:rPr>
              <a:t> </a:t>
            </a:r>
            <a:r>
              <a:rPr sz="1600" spc="40" dirty="0">
                <a:latin typeface="Verdana"/>
                <a:cs typeface="Verdana"/>
              </a:rPr>
              <a:t>is</a:t>
            </a:r>
            <a:r>
              <a:rPr sz="1600" spc="-70" dirty="0">
                <a:latin typeface="Verdana"/>
                <a:cs typeface="Verdana"/>
              </a:rPr>
              <a:t> </a:t>
            </a:r>
            <a:r>
              <a:rPr sz="1600" spc="90" dirty="0">
                <a:latin typeface="Verdana"/>
                <a:cs typeface="Verdana"/>
              </a:rPr>
              <a:t>today</a:t>
            </a:r>
            <a:r>
              <a:rPr sz="1600" spc="-70" dirty="0">
                <a:latin typeface="Verdana"/>
                <a:cs typeface="Verdana"/>
              </a:rPr>
              <a:t> </a:t>
            </a:r>
            <a:r>
              <a:rPr sz="1600" spc="85" dirty="0">
                <a:latin typeface="Verdana"/>
                <a:cs typeface="Verdana"/>
              </a:rPr>
              <a:t>leading</a:t>
            </a:r>
            <a:r>
              <a:rPr sz="1600" spc="-70" dirty="0">
                <a:latin typeface="Verdana"/>
                <a:cs typeface="Verdana"/>
              </a:rPr>
              <a:t> </a:t>
            </a:r>
            <a:r>
              <a:rPr sz="1600" spc="100" dirty="0">
                <a:latin typeface="Verdana"/>
                <a:cs typeface="Verdana"/>
              </a:rPr>
              <a:t>to</a:t>
            </a:r>
            <a:r>
              <a:rPr sz="1600" spc="-70" dirty="0">
                <a:latin typeface="Verdana"/>
                <a:cs typeface="Verdana"/>
              </a:rPr>
              <a:t> </a:t>
            </a:r>
            <a:r>
              <a:rPr sz="1600" spc="105" dirty="0">
                <a:latin typeface="Verdana"/>
                <a:cs typeface="Verdana"/>
              </a:rPr>
              <a:t>consumer </a:t>
            </a:r>
            <a:r>
              <a:rPr sz="1600" spc="-545" dirty="0">
                <a:latin typeface="Verdana"/>
                <a:cs typeface="Verdana"/>
              </a:rPr>
              <a:t> </a:t>
            </a:r>
            <a:r>
              <a:rPr sz="1600" spc="90" dirty="0">
                <a:latin typeface="Verdana"/>
                <a:cs typeface="Verdana"/>
              </a:rPr>
              <a:t>unhappiness and </a:t>
            </a:r>
            <a:r>
              <a:rPr sz="1600" spc="30" dirty="0">
                <a:latin typeface="Verdana"/>
                <a:cs typeface="Verdana"/>
              </a:rPr>
              <a:t>a </a:t>
            </a:r>
            <a:r>
              <a:rPr sz="1600" spc="70" dirty="0">
                <a:latin typeface="Verdana"/>
                <a:cs typeface="Verdana"/>
              </a:rPr>
              <a:t>loss </a:t>
            </a:r>
            <a:r>
              <a:rPr sz="1600" spc="114" dirty="0">
                <a:latin typeface="Verdana"/>
                <a:cs typeface="Verdana"/>
              </a:rPr>
              <a:t>of </a:t>
            </a:r>
            <a:r>
              <a:rPr sz="1600" spc="80" dirty="0">
                <a:latin typeface="Verdana"/>
                <a:cs typeface="Verdana"/>
              </a:rPr>
              <a:t>market </a:t>
            </a:r>
            <a:r>
              <a:rPr sz="1600" spc="85" dirty="0">
                <a:latin typeface="Verdana"/>
                <a:cs typeface="Verdana"/>
              </a:rPr>
              <a:t> </a:t>
            </a:r>
            <a:r>
              <a:rPr sz="1600" spc="40" dirty="0">
                <a:latin typeface="Verdana"/>
                <a:cs typeface="Verdana"/>
              </a:rPr>
              <a:t>share.</a:t>
            </a:r>
            <a:endParaRPr sz="1600">
              <a:latin typeface="Verdana"/>
              <a:cs typeface="Verdana"/>
            </a:endParaRPr>
          </a:p>
        </p:txBody>
      </p:sp>
      <p:sp>
        <p:nvSpPr>
          <p:cNvPr id="33" name="object 33"/>
          <p:cNvSpPr txBox="1"/>
          <p:nvPr/>
        </p:nvSpPr>
        <p:spPr>
          <a:xfrm>
            <a:off x="13599914" y="3633082"/>
            <a:ext cx="3607435" cy="1727200"/>
          </a:xfrm>
          <a:prstGeom prst="rect">
            <a:avLst/>
          </a:prstGeom>
        </p:spPr>
        <p:txBody>
          <a:bodyPr vert="horz" wrap="square" lIns="0" tIns="12700" rIns="0" bIns="0" rtlCol="0">
            <a:spAutoFit/>
          </a:bodyPr>
          <a:lstStyle/>
          <a:p>
            <a:pPr marL="12700">
              <a:lnSpc>
                <a:spcPct val="100000"/>
              </a:lnSpc>
              <a:spcBef>
                <a:spcPts val="100"/>
              </a:spcBef>
            </a:pPr>
            <a:r>
              <a:rPr sz="2400" b="1" spc="50" dirty="0">
                <a:solidFill>
                  <a:srgbClr val="AB5329"/>
                </a:solidFill>
                <a:latin typeface="Tahoma"/>
                <a:cs typeface="Tahoma"/>
              </a:rPr>
              <a:t>Reason</a:t>
            </a:r>
            <a:r>
              <a:rPr sz="2400" b="1" spc="-150" dirty="0">
                <a:solidFill>
                  <a:srgbClr val="AB5329"/>
                </a:solidFill>
                <a:latin typeface="Tahoma"/>
                <a:cs typeface="Tahoma"/>
              </a:rPr>
              <a:t> </a:t>
            </a:r>
            <a:r>
              <a:rPr sz="2400" b="1" spc="35" dirty="0">
                <a:solidFill>
                  <a:srgbClr val="AB5329"/>
                </a:solidFill>
                <a:latin typeface="Tahoma"/>
                <a:cs typeface="Tahoma"/>
              </a:rPr>
              <a:t>for</a:t>
            </a:r>
            <a:r>
              <a:rPr sz="2400" b="1" spc="-150" dirty="0">
                <a:solidFill>
                  <a:srgbClr val="AB5329"/>
                </a:solidFill>
                <a:latin typeface="Tahoma"/>
                <a:cs typeface="Tahoma"/>
              </a:rPr>
              <a:t> </a:t>
            </a:r>
            <a:r>
              <a:rPr sz="2400" b="1" spc="105" dirty="0">
                <a:solidFill>
                  <a:srgbClr val="AB5329"/>
                </a:solidFill>
                <a:latin typeface="Tahoma"/>
                <a:cs typeface="Tahoma"/>
              </a:rPr>
              <a:t>Change</a:t>
            </a:r>
            <a:endParaRPr sz="2400">
              <a:latin typeface="Tahoma"/>
              <a:cs typeface="Tahoma"/>
            </a:endParaRPr>
          </a:p>
          <a:p>
            <a:pPr marL="12700" marR="5080">
              <a:lnSpc>
                <a:spcPct val="113300"/>
              </a:lnSpc>
              <a:spcBef>
                <a:spcPts val="1814"/>
              </a:spcBef>
            </a:pPr>
            <a:r>
              <a:rPr sz="1600" spc="110" dirty="0">
                <a:latin typeface="Verdana"/>
                <a:cs typeface="Verdana"/>
              </a:rPr>
              <a:t>Customers</a:t>
            </a:r>
            <a:r>
              <a:rPr sz="1600" spc="-85" dirty="0">
                <a:latin typeface="Verdana"/>
                <a:cs typeface="Verdana"/>
              </a:rPr>
              <a:t> </a:t>
            </a:r>
            <a:r>
              <a:rPr sz="1600" spc="60" dirty="0">
                <a:latin typeface="Verdana"/>
                <a:cs typeface="Verdana"/>
              </a:rPr>
              <a:t>have</a:t>
            </a:r>
            <a:r>
              <a:rPr sz="1600" spc="-80" dirty="0">
                <a:latin typeface="Verdana"/>
                <a:cs typeface="Verdana"/>
              </a:rPr>
              <a:t> </a:t>
            </a:r>
            <a:r>
              <a:rPr sz="1600" spc="90" dirty="0">
                <a:latin typeface="Verdana"/>
                <a:cs typeface="Verdana"/>
              </a:rPr>
              <a:t>recently</a:t>
            </a:r>
            <a:r>
              <a:rPr sz="1600" spc="-85" dirty="0">
                <a:latin typeface="Verdana"/>
                <a:cs typeface="Verdana"/>
              </a:rPr>
              <a:t> </a:t>
            </a:r>
            <a:r>
              <a:rPr sz="1600" spc="105" dirty="0">
                <a:latin typeface="Verdana"/>
                <a:cs typeface="Verdana"/>
              </a:rPr>
              <a:t>voiced </a:t>
            </a:r>
            <a:r>
              <a:rPr sz="1600" spc="-545" dirty="0">
                <a:latin typeface="Verdana"/>
                <a:cs typeface="Verdana"/>
              </a:rPr>
              <a:t> </a:t>
            </a:r>
            <a:r>
              <a:rPr sz="1600" spc="105" dirty="0">
                <a:latin typeface="Verdana"/>
                <a:cs typeface="Verdana"/>
              </a:rPr>
              <a:t>complaints </a:t>
            </a:r>
            <a:r>
              <a:rPr sz="1600" spc="90" dirty="0">
                <a:latin typeface="Verdana"/>
                <a:cs typeface="Verdana"/>
              </a:rPr>
              <a:t>and </a:t>
            </a:r>
            <a:r>
              <a:rPr sz="1600" spc="95" dirty="0">
                <a:latin typeface="Verdana"/>
                <a:cs typeface="Verdana"/>
              </a:rPr>
              <a:t>expressed </a:t>
            </a:r>
            <a:r>
              <a:rPr sz="1600" spc="100" dirty="0">
                <a:latin typeface="Verdana"/>
                <a:cs typeface="Verdana"/>
              </a:rPr>
              <a:t> dissatisfaction</a:t>
            </a:r>
            <a:r>
              <a:rPr sz="1600" spc="-75" dirty="0">
                <a:latin typeface="Verdana"/>
                <a:cs typeface="Verdana"/>
              </a:rPr>
              <a:t> </a:t>
            </a:r>
            <a:r>
              <a:rPr sz="1600" spc="85" dirty="0">
                <a:latin typeface="Verdana"/>
                <a:cs typeface="Verdana"/>
              </a:rPr>
              <a:t>with</a:t>
            </a:r>
            <a:r>
              <a:rPr sz="1600" spc="-70" dirty="0">
                <a:latin typeface="Verdana"/>
                <a:cs typeface="Verdana"/>
              </a:rPr>
              <a:t> </a:t>
            </a:r>
            <a:r>
              <a:rPr sz="1600" spc="90" dirty="0">
                <a:latin typeface="Verdana"/>
                <a:cs typeface="Verdana"/>
              </a:rPr>
              <a:t>the</a:t>
            </a:r>
            <a:r>
              <a:rPr sz="1600" spc="-70" dirty="0">
                <a:latin typeface="Verdana"/>
                <a:cs typeface="Verdana"/>
              </a:rPr>
              <a:t> </a:t>
            </a:r>
            <a:r>
              <a:rPr sz="1600" spc="70" dirty="0">
                <a:latin typeface="Verdana"/>
                <a:cs typeface="Verdana"/>
              </a:rPr>
              <a:t>delay</a:t>
            </a:r>
            <a:r>
              <a:rPr sz="1600" spc="-75" dirty="0">
                <a:latin typeface="Verdana"/>
                <a:cs typeface="Verdana"/>
              </a:rPr>
              <a:t> </a:t>
            </a:r>
            <a:r>
              <a:rPr sz="1600" spc="40" dirty="0">
                <a:latin typeface="Verdana"/>
                <a:cs typeface="Verdana"/>
              </a:rPr>
              <a:t>in </a:t>
            </a:r>
            <a:r>
              <a:rPr sz="1600" spc="-545" dirty="0">
                <a:latin typeface="Verdana"/>
                <a:cs typeface="Verdana"/>
              </a:rPr>
              <a:t> </a:t>
            </a:r>
            <a:r>
              <a:rPr sz="1600" spc="95" dirty="0">
                <a:latin typeface="Verdana"/>
                <a:cs typeface="Verdana"/>
              </a:rPr>
              <a:t>order</a:t>
            </a:r>
            <a:r>
              <a:rPr sz="1600" spc="-70" dirty="0">
                <a:latin typeface="Verdana"/>
                <a:cs typeface="Verdana"/>
              </a:rPr>
              <a:t> </a:t>
            </a:r>
            <a:r>
              <a:rPr sz="1600" spc="105" dirty="0">
                <a:latin typeface="Verdana"/>
                <a:cs typeface="Verdana"/>
              </a:rPr>
              <a:t>processing</a:t>
            </a:r>
            <a:r>
              <a:rPr sz="1600" spc="-65" dirty="0">
                <a:latin typeface="Verdana"/>
                <a:cs typeface="Verdana"/>
              </a:rPr>
              <a:t> </a:t>
            </a:r>
            <a:r>
              <a:rPr sz="1600" spc="90" dirty="0">
                <a:latin typeface="Verdana"/>
                <a:cs typeface="Verdana"/>
              </a:rPr>
              <a:t>and</a:t>
            </a:r>
            <a:r>
              <a:rPr sz="1600" spc="-70" dirty="0">
                <a:latin typeface="Verdana"/>
                <a:cs typeface="Verdana"/>
              </a:rPr>
              <a:t> </a:t>
            </a:r>
            <a:r>
              <a:rPr sz="1600" spc="40" dirty="0">
                <a:latin typeface="Verdana"/>
                <a:cs typeface="Verdana"/>
              </a:rPr>
              <a:t>delivery.</a:t>
            </a:r>
            <a:endParaRPr sz="1600">
              <a:latin typeface="Verdana"/>
              <a:cs typeface="Verdana"/>
            </a:endParaRPr>
          </a:p>
        </p:txBody>
      </p:sp>
      <p:sp>
        <p:nvSpPr>
          <p:cNvPr id="34" name="object 34"/>
          <p:cNvSpPr txBox="1">
            <a:spLocks noGrp="1"/>
          </p:cNvSpPr>
          <p:nvPr>
            <p:ph type="title"/>
          </p:nvPr>
        </p:nvSpPr>
        <p:spPr>
          <a:xfrm>
            <a:off x="3943284" y="862553"/>
            <a:ext cx="10401935" cy="817880"/>
          </a:xfrm>
          <a:prstGeom prst="rect">
            <a:avLst/>
          </a:prstGeom>
        </p:spPr>
        <p:txBody>
          <a:bodyPr vert="horz" wrap="square" lIns="0" tIns="12700" rIns="0" bIns="0" rtlCol="0">
            <a:spAutoFit/>
          </a:bodyPr>
          <a:lstStyle/>
          <a:p>
            <a:pPr marL="12700">
              <a:lnSpc>
                <a:spcPct val="100000"/>
              </a:lnSpc>
              <a:spcBef>
                <a:spcPts val="100"/>
              </a:spcBef>
            </a:pPr>
            <a:r>
              <a:rPr spc="-175" dirty="0"/>
              <a:t>OVERVIEW</a:t>
            </a:r>
            <a:r>
              <a:rPr spc="-270" dirty="0"/>
              <a:t> </a:t>
            </a:r>
            <a:r>
              <a:rPr spc="-170" dirty="0"/>
              <a:t>OF</a:t>
            </a:r>
            <a:r>
              <a:rPr spc="-265" dirty="0"/>
              <a:t> </a:t>
            </a:r>
            <a:r>
              <a:rPr spc="-135" dirty="0"/>
              <a:t>THE</a:t>
            </a:r>
            <a:r>
              <a:rPr spc="-270" dirty="0"/>
              <a:t> </a:t>
            </a:r>
            <a:r>
              <a:rPr spc="-295" dirty="0"/>
              <a:t>BUSINESS</a:t>
            </a:r>
          </a:p>
        </p:txBody>
      </p:sp>
      <p:pic>
        <p:nvPicPr>
          <p:cNvPr id="35" name="object 35"/>
          <p:cNvPicPr/>
          <p:nvPr/>
        </p:nvPicPr>
        <p:blipFill>
          <a:blip r:embed="rId11" cstate="print"/>
          <a:stretch>
            <a:fillRect/>
          </a:stretch>
        </p:blipFill>
        <p:spPr>
          <a:xfrm>
            <a:off x="232366" y="9630663"/>
            <a:ext cx="1314449" cy="419099"/>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729486"/>
    </mc:Choice>
    <mc:Fallback xmlns="">
      <p:transition spd="slow" advTm="729486"/>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1620429" y="327151"/>
            <a:ext cx="5639435" cy="9639935"/>
            <a:chOff x="11620429" y="327151"/>
            <a:chExt cx="5639435" cy="9639935"/>
          </a:xfrm>
        </p:grpSpPr>
        <p:sp>
          <p:nvSpPr>
            <p:cNvPr id="3" name="object 3"/>
            <p:cNvSpPr/>
            <p:nvPr/>
          </p:nvSpPr>
          <p:spPr>
            <a:xfrm>
              <a:off x="13759853" y="327151"/>
              <a:ext cx="3499485" cy="9639935"/>
            </a:xfrm>
            <a:custGeom>
              <a:avLst/>
              <a:gdLst/>
              <a:ahLst/>
              <a:cxnLst/>
              <a:rect l="l" t="t" r="r" b="b"/>
              <a:pathLst>
                <a:path w="3499484" h="9639935">
                  <a:moveTo>
                    <a:pt x="3499383" y="0"/>
                  </a:moveTo>
                  <a:lnTo>
                    <a:pt x="7810" y="0"/>
                  </a:lnTo>
                  <a:lnTo>
                    <a:pt x="7810" y="2726956"/>
                  </a:lnTo>
                  <a:lnTo>
                    <a:pt x="0" y="2726956"/>
                  </a:lnTo>
                  <a:lnTo>
                    <a:pt x="0" y="9639338"/>
                  </a:lnTo>
                  <a:lnTo>
                    <a:pt x="3499370" y="9639338"/>
                  </a:lnTo>
                  <a:lnTo>
                    <a:pt x="3499370" y="4805616"/>
                  </a:lnTo>
                  <a:lnTo>
                    <a:pt x="3499383" y="0"/>
                  </a:lnTo>
                  <a:close/>
                </a:path>
              </a:pathLst>
            </a:custGeom>
            <a:solidFill>
              <a:srgbClr val="DED6CA"/>
            </a:solidFill>
          </p:spPr>
          <p:txBody>
            <a:bodyPr wrap="square" lIns="0" tIns="0" rIns="0" bIns="0" rtlCol="0"/>
            <a:lstStyle/>
            <a:p>
              <a:endParaRPr/>
            </a:p>
          </p:txBody>
        </p:sp>
        <p:sp>
          <p:nvSpPr>
            <p:cNvPr id="4" name="object 4"/>
            <p:cNvSpPr/>
            <p:nvPr/>
          </p:nvSpPr>
          <p:spPr>
            <a:xfrm>
              <a:off x="11620429" y="4370219"/>
              <a:ext cx="4279265" cy="4280535"/>
            </a:xfrm>
            <a:custGeom>
              <a:avLst/>
              <a:gdLst/>
              <a:ahLst/>
              <a:cxnLst/>
              <a:rect l="l" t="t" r="r" b="b"/>
              <a:pathLst>
                <a:path w="4279265" h="4280534">
                  <a:moveTo>
                    <a:pt x="0" y="2140074"/>
                  </a:moveTo>
                  <a:lnTo>
                    <a:pt x="537" y="2091626"/>
                  </a:lnTo>
                  <a:lnTo>
                    <a:pt x="2141" y="2043442"/>
                  </a:lnTo>
                  <a:lnTo>
                    <a:pt x="4801" y="1995532"/>
                  </a:lnTo>
                  <a:lnTo>
                    <a:pt x="8506" y="1947908"/>
                  </a:lnTo>
                  <a:lnTo>
                    <a:pt x="13243" y="1900582"/>
                  </a:lnTo>
                  <a:lnTo>
                    <a:pt x="19003" y="1853564"/>
                  </a:lnTo>
                  <a:lnTo>
                    <a:pt x="25772" y="1806867"/>
                  </a:lnTo>
                  <a:lnTo>
                    <a:pt x="33541" y="1760501"/>
                  </a:lnTo>
                  <a:lnTo>
                    <a:pt x="42298" y="1714478"/>
                  </a:lnTo>
                  <a:lnTo>
                    <a:pt x="52031" y="1668809"/>
                  </a:lnTo>
                  <a:lnTo>
                    <a:pt x="62730" y="1623505"/>
                  </a:lnTo>
                  <a:lnTo>
                    <a:pt x="74382" y="1578578"/>
                  </a:lnTo>
                  <a:lnTo>
                    <a:pt x="86977" y="1534039"/>
                  </a:lnTo>
                  <a:lnTo>
                    <a:pt x="100503" y="1489899"/>
                  </a:lnTo>
                  <a:lnTo>
                    <a:pt x="114949" y="1446170"/>
                  </a:lnTo>
                  <a:lnTo>
                    <a:pt x="130303" y="1402863"/>
                  </a:lnTo>
                  <a:lnTo>
                    <a:pt x="146555" y="1359989"/>
                  </a:lnTo>
                  <a:lnTo>
                    <a:pt x="163692" y="1317560"/>
                  </a:lnTo>
                  <a:lnTo>
                    <a:pt x="181705" y="1275587"/>
                  </a:lnTo>
                  <a:lnTo>
                    <a:pt x="200580" y="1234081"/>
                  </a:lnTo>
                  <a:lnTo>
                    <a:pt x="220308" y="1193054"/>
                  </a:lnTo>
                  <a:lnTo>
                    <a:pt x="240876" y="1152517"/>
                  </a:lnTo>
                  <a:lnTo>
                    <a:pt x="262274" y="1112481"/>
                  </a:lnTo>
                  <a:lnTo>
                    <a:pt x="284490" y="1072957"/>
                  </a:lnTo>
                  <a:lnTo>
                    <a:pt x="307512" y="1033958"/>
                  </a:lnTo>
                  <a:lnTo>
                    <a:pt x="331330" y="995493"/>
                  </a:lnTo>
                  <a:lnTo>
                    <a:pt x="355931" y="957576"/>
                  </a:lnTo>
                  <a:lnTo>
                    <a:pt x="381306" y="920216"/>
                  </a:lnTo>
                  <a:lnTo>
                    <a:pt x="407442" y="883425"/>
                  </a:lnTo>
                  <a:lnTo>
                    <a:pt x="434328" y="847215"/>
                  </a:lnTo>
                  <a:lnTo>
                    <a:pt x="461953" y="811596"/>
                  </a:lnTo>
                  <a:lnTo>
                    <a:pt x="490305" y="776581"/>
                  </a:lnTo>
                  <a:lnTo>
                    <a:pt x="519374" y="742180"/>
                  </a:lnTo>
                  <a:lnTo>
                    <a:pt x="549147" y="708405"/>
                  </a:lnTo>
                  <a:lnTo>
                    <a:pt x="579614" y="675267"/>
                  </a:lnTo>
                  <a:lnTo>
                    <a:pt x="610763" y="642778"/>
                  </a:lnTo>
                  <a:lnTo>
                    <a:pt x="642584" y="610948"/>
                  </a:lnTo>
                  <a:lnTo>
                    <a:pt x="675063" y="579790"/>
                  </a:lnTo>
                  <a:lnTo>
                    <a:pt x="708191" y="549314"/>
                  </a:lnTo>
                  <a:lnTo>
                    <a:pt x="741956" y="519531"/>
                  </a:lnTo>
                  <a:lnTo>
                    <a:pt x="776346" y="490454"/>
                  </a:lnTo>
                  <a:lnTo>
                    <a:pt x="811351" y="462093"/>
                  </a:lnTo>
                  <a:lnTo>
                    <a:pt x="846958" y="434460"/>
                  </a:lnTo>
                  <a:lnTo>
                    <a:pt x="883158" y="407565"/>
                  </a:lnTo>
                  <a:lnTo>
                    <a:pt x="919937" y="381421"/>
                  </a:lnTo>
                  <a:lnTo>
                    <a:pt x="957286" y="356039"/>
                  </a:lnTo>
                  <a:lnTo>
                    <a:pt x="995192" y="331430"/>
                  </a:lnTo>
                  <a:lnTo>
                    <a:pt x="1033645" y="307605"/>
                  </a:lnTo>
                  <a:lnTo>
                    <a:pt x="1072633" y="284576"/>
                  </a:lnTo>
                  <a:lnTo>
                    <a:pt x="1112144" y="262353"/>
                  </a:lnTo>
                  <a:lnTo>
                    <a:pt x="1152168" y="240949"/>
                  </a:lnTo>
                  <a:lnTo>
                    <a:pt x="1192693" y="220375"/>
                  </a:lnTo>
                  <a:lnTo>
                    <a:pt x="1233708" y="200641"/>
                  </a:lnTo>
                  <a:lnTo>
                    <a:pt x="1275201" y="181760"/>
                  </a:lnTo>
                  <a:lnTo>
                    <a:pt x="1317161" y="163742"/>
                  </a:lnTo>
                  <a:lnTo>
                    <a:pt x="1359578" y="146599"/>
                  </a:lnTo>
                  <a:lnTo>
                    <a:pt x="1402438" y="130342"/>
                  </a:lnTo>
                  <a:lnTo>
                    <a:pt x="1445732" y="114983"/>
                  </a:lnTo>
                  <a:lnTo>
                    <a:pt x="1489448" y="100533"/>
                  </a:lnTo>
                  <a:lnTo>
                    <a:pt x="1533574" y="87003"/>
                  </a:lnTo>
                  <a:lnTo>
                    <a:pt x="1578100" y="74404"/>
                  </a:lnTo>
                  <a:lnTo>
                    <a:pt x="1623013" y="62749"/>
                  </a:lnTo>
                  <a:lnTo>
                    <a:pt x="1668303" y="52047"/>
                  </a:lnTo>
                  <a:lnTo>
                    <a:pt x="1713959" y="42311"/>
                  </a:lnTo>
                  <a:lnTo>
                    <a:pt x="1759968" y="33551"/>
                  </a:lnTo>
                  <a:lnTo>
                    <a:pt x="1806320" y="25780"/>
                  </a:lnTo>
                  <a:lnTo>
                    <a:pt x="1853003" y="19008"/>
                  </a:lnTo>
                  <a:lnTo>
                    <a:pt x="1900006" y="13247"/>
                  </a:lnTo>
                  <a:lnTo>
                    <a:pt x="1947318" y="8508"/>
                  </a:lnTo>
                  <a:lnTo>
                    <a:pt x="1994928" y="4803"/>
                  </a:lnTo>
                  <a:lnTo>
                    <a:pt x="2042823" y="2142"/>
                  </a:lnTo>
                  <a:lnTo>
                    <a:pt x="2090993" y="537"/>
                  </a:lnTo>
                  <a:lnTo>
                    <a:pt x="2139426" y="0"/>
                  </a:lnTo>
                  <a:lnTo>
                    <a:pt x="2187860" y="537"/>
                  </a:lnTo>
                  <a:lnTo>
                    <a:pt x="2236030" y="2142"/>
                  </a:lnTo>
                  <a:lnTo>
                    <a:pt x="2283925" y="4803"/>
                  </a:lnTo>
                  <a:lnTo>
                    <a:pt x="2331535" y="8508"/>
                  </a:lnTo>
                  <a:lnTo>
                    <a:pt x="2378847" y="13247"/>
                  </a:lnTo>
                  <a:lnTo>
                    <a:pt x="2425850" y="19008"/>
                  </a:lnTo>
                  <a:lnTo>
                    <a:pt x="2472533" y="25780"/>
                  </a:lnTo>
                  <a:lnTo>
                    <a:pt x="2518885" y="33551"/>
                  </a:lnTo>
                  <a:lnTo>
                    <a:pt x="2564894" y="42311"/>
                  </a:lnTo>
                  <a:lnTo>
                    <a:pt x="2610550" y="52047"/>
                  </a:lnTo>
                  <a:lnTo>
                    <a:pt x="2655840" y="62749"/>
                  </a:lnTo>
                  <a:lnTo>
                    <a:pt x="2700753" y="74404"/>
                  </a:lnTo>
                  <a:lnTo>
                    <a:pt x="2745279" y="87003"/>
                  </a:lnTo>
                  <a:lnTo>
                    <a:pt x="2789405" y="100533"/>
                  </a:lnTo>
                  <a:lnTo>
                    <a:pt x="2833121" y="114983"/>
                  </a:lnTo>
                  <a:lnTo>
                    <a:pt x="2876415" y="130343"/>
                  </a:lnTo>
                  <a:lnTo>
                    <a:pt x="2919275" y="146599"/>
                  </a:lnTo>
                  <a:lnTo>
                    <a:pt x="2961692" y="163742"/>
                  </a:lnTo>
                  <a:lnTo>
                    <a:pt x="3003652" y="181760"/>
                  </a:lnTo>
                  <a:lnTo>
                    <a:pt x="3045145" y="200641"/>
                  </a:lnTo>
                  <a:lnTo>
                    <a:pt x="3086160" y="220375"/>
                  </a:lnTo>
                  <a:lnTo>
                    <a:pt x="3126685" y="240949"/>
                  </a:lnTo>
                  <a:lnTo>
                    <a:pt x="3166709" y="262353"/>
                  </a:lnTo>
                  <a:lnTo>
                    <a:pt x="3206221" y="284576"/>
                  </a:lnTo>
                  <a:lnTo>
                    <a:pt x="3245208" y="307605"/>
                  </a:lnTo>
                  <a:lnTo>
                    <a:pt x="3283661" y="331430"/>
                  </a:lnTo>
                  <a:lnTo>
                    <a:pt x="3321567" y="356039"/>
                  </a:lnTo>
                  <a:lnTo>
                    <a:pt x="3358916" y="381422"/>
                  </a:lnTo>
                  <a:lnTo>
                    <a:pt x="3395695" y="407566"/>
                  </a:lnTo>
                  <a:lnTo>
                    <a:pt x="3431895" y="434460"/>
                  </a:lnTo>
                  <a:lnTo>
                    <a:pt x="3467502" y="462093"/>
                  </a:lnTo>
                  <a:lnTo>
                    <a:pt x="3502507" y="490454"/>
                  </a:lnTo>
                  <a:lnTo>
                    <a:pt x="3536897" y="519531"/>
                  </a:lnTo>
                  <a:lnTo>
                    <a:pt x="3570662" y="549314"/>
                  </a:lnTo>
                  <a:lnTo>
                    <a:pt x="3603790" y="579790"/>
                  </a:lnTo>
                  <a:lnTo>
                    <a:pt x="3636270" y="610949"/>
                  </a:lnTo>
                  <a:lnTo>
                    <a:pt x="3668090" y="642778"/>
                  </a:lnTo>
                  <a:lnTo>
                    <a:pt x="3699239" y="675268"/>
                  </a:lnTo>
                  <a:lnTo>
                    <a:pt x="3729706" y="708406"/>
                  </a:lnTo>
                  <a:lnTo>
                    <a:pt x="3759479" y="742181"/>
                  </a:lnTo>
                  <a:lnTo>
                    <a:pt x="3788548" y="776581"/>
                  </a:lnTo>
                  <a:lnTo>
                    <a:pt x="3816900" y="811597"/>
                  </a:lnTo>
                  <a:lnTo>
                    <a:pt x="3844525" y="847215"/>
                  </a:lnTo>
                  <a:lnTo>
                    <a:pt x="3871411" y="883425"/>
                  </a:lnTo>
                  <a:lnTo>
                    <a:pt x="3897547" y="920216"/>
                  </a:lnTo>
                  <a:lnTo>
                    <a:pt x="3922922" y="957576"/>
                  </a:lnTo>
                  <a:lnTo>
                    <a:pt x="3947523" y="995494"/>
                  </a:lnTo>
                  <a:lnTo>
                    <a:pt x="3971341" y="1033958"/>
                  </a:lnTo>
                  <a:lnTo>
                    <a:pt x="3994363" y="1072958"/>
                  </a:lnTo>
                  <a:lnTo>
                    <a:pt x="4016579" y="1112481"/>
                  </a:lnTo>
                  <a:lnTo>
                    <a:pt x="4037977" y="1152517"/>
                  </a:lnTo>
                  <a:lnTo>
                    <a:pt x="4058545" y="1193054"/>
                  </a:lnTo>
                  <a:lnTo>
                    <a:pt x="4078273" y="1234082"/>
                  </a:lnTo>
                  <a:lnTo>
                    <a:pt x="4097148" y="1275587"/>
                  </a:lnTo>
                  <a:lnTo>
                    <a:pt x="4115161" y="1317561"/>
                  </a:lnTo>
                  <a:lnTo>
                    <a:pt x="4132298" y="1359990"/>
                  </a:lnTo>
                  <a:lnTo>
                    <a:pt x="4148550" y="1402863"/>
                  </a:lnTo>
                  <a:lnTo>
                    <a:pt x="4163904" y="1446170"/>
                  </a:lnTo>
                  <a:lnTo>
                    <a:pt x="4178350" y="1489899"/>
                  </a:lnTo>
                  <a:lnTo>
                    <a:pt x="4191876" y="1534039"/>
                  </a:lnTo>
                  <a:lnTo>
                    <a:pt x="4204471" y="1578578"/>
                  </a:lnTo>
                  <a:lnTo>
                    <a:pt x="4216123" y="1623505"/>
                  </a:lnTo>
                  <a:lnTo>
                    <a:pt x="4226822" y="1668809"/>
                  </a:lnTo>
                  <a:lnTo>
                    <a:pt x="4236555" y="1714478"/>
                  </a:lnTo>
                  <a:lnTo>
                    <a:pt x="4245312" y="1760501"/>
                  </a:lnTo>
                  <a:lnTo>
                    <a:pt x="4253081" y="1806867"/>
                  </a:lnTo>
                  <a:lnTo>
                    <a:pt x="4259850" y="1853565"/>
                  </a:lnTo>
                  <a:lnTo>
                    <a:pt x="4265610" y="1900582"/>
                  </a:lnTo>
                  <a:lnTo>
                    <a:pt x="4270347" y="1947908"/>
                  </a:lnTo>
                  <a:lnTo>
                    <a:pt x="4274052" y="1995532"/>
                  </a:lnTo>
                  <a:lnTo>
                    <a:pt x="4276712" y="2043442"/>
                  </a:lnTo>
                  <a:lnTo>
                    <a:pt x="4278316" y="2091627"/>
                  </a:lnTo>
                  <a:lnTo>
                    <a:pt x="4278853" y="2140075"/>
                  </a:lnTo>
                  <a:lnTo>
                    <a:pt x="4278316" y="2188523"/>
                  </a:lnTo>
                  <a:lnTo>
                    <a:pt x="4276712" y="2236708"/>
                  </a:lnTo>
                  <a:lnTo>
                    <a:pt x="4274052" y="2284617"/>
                  </a:lnTo>
                  <a:lnTo>
                    <a:pt x="4270347" y="2332241"/>
                  </a:lnTo>
                  <a:lnTo>
                    <a:pt x="4265610" y="2379567"/>
                  </a:lnTo>
                  <a:lnTo>
                    <a:pt x="4259850" y="2426585"/>
                  </a:lnTo>
                  <a:lnTo>
                    <a:pt x="4253081" y="2473282"/>
                  </a:lnTo>
                  <a:lnTo>
                    <a:pt x="4245312" y="2519648"/>
                  </a:lnTo>
                  <a:lnTo>
                    <a:pt x="4236555" y="2565671"/>
                  </a:lnTo>
                  <a:lnTo>
                    <a:pt x="4226822" y="2611341"/>
                  </a:lnTo>
                  <a:lnTo>
                    <a:pt x="4216123" y="2656644"/>
                  </a:lnTo>
                  <a:lnTo>
                    <a:pt x="4204471" y="2701571"/>
                  </a:lnTo>
                  <a:lnTo>
                    <a:pt x="4191876" y="2746110"/>
                  </a:lnTo>
                  <a:lnTo>
                    <a:pt x="4178350" y="2790250"/>
                  </a:lnTo>
                  <a:lnTo>
                    <a:pt x="4163904" y="2833979"/>
                  </a:lnTo>
                  <a:lnTo>
                    <a:pt x="4148550" y="2877286"/>
                  </a:lnTo>
                  <a:lnTo>
                    <a:pt x="4132298" y="2920160"/>
                  </a:lnTo>
                  <a:lnTo>
                    <a:pt x="4115160" y="2962589"/>
                  </a:lnTo>
                  <a:lnTo>
                    <a:pt x="4097148" y="3004562"/>
                  </a:lnTo>
                  <a:lnTo>
                    <a:pt x="4078273" y="3046068"/>
                  </a:lnTo>
                  <a:lnTo>
                    <a:pt x="4058545" y="3087095"/>
                  </a:lnTo>
                  <a:lnTo>
                    <a:pt x="4037977" y="3127632"/>
                  </a:lnTo>
                  <a:lnTo>
                    <a:pt x="4016579" y="3167668"/>
                  </a:lnTo>
                  <a:lnTo>
                    <a:pt x="3994363" y="3207192"/>
                  </a:lnTo>
                  <a:lnTo>
                    <a:pt x="3971341" y="3246191"/>
                  </a:lnTo>
                  <a:lnTo>
                    <a:pt x="3947523" y="3284656"/>
                  </a:lnTo>
                  <a:lnTo>
                    <a:pt x="3922921" y="3322574"/>
                  </a:lnTo>
                  <a:lnTo>
                    <a:pt x="3897547" y="3359934"/>
                  </a:lnTo>
                  <a:lnTo>
                    <a:pt x="3871411" y="3396724"/>
                  </a:lnTo>
                  <a:lnTo>
                    <a:pt x="3844525" y="3432934"/>
                  </a:lnTo>
                  <a:lnTo>
                    <a:pt x="3816900" y="3468553"/>
                  </a:lnTo>
                  <a:lnTo>
                    <a:pt x="3788547" y="3503568"/>
                  </a:lnTo>
                  <a:lnTo>
                    <a:pt x="3759479" y="3537969"/>
                  </a:lnTo>
                  <a:lnTo>
                    <a:pt x="3729705" y="3571744"/>
                  </a:lnTo>
                  <a:lnTo>
                    <a:pt x="3699239" y="3604882"/>
                  </a:lnTo>
                  <a:lnTo>
                    <a:pt x="3668089" y="3637371"/>
                  </a:lnTo>
                  <a:lnTo>
                    <a:pt x="3636269" y="3669201"/>
                  </a:lnTo>
                  <a:lnTo>
                    <a:pt x="3603790" y="3700359"/>
                  </a:lnTo>
                  <a:lnTo>
                    <a:pt x="3570662" y="3730836"/>
                  </a:lnTo>
                  <a:lnTo>
                    <a:pt x="3536897" y="3760618"/>
                  </a:lnTo>
                  <a:lnTo>
                    <a:pt x="3502507" y="3789695"/>
                  </a:lnTo>
                  <a:lnTo>
                    <a:pt x="3467502" y="3818056"/>
                  </a:lnTo>
                  <a:lnTo>
                    <a:pt x="3431895" y="3845690"/>
                  </a:lnTo>
                  <a:lnTo>
                    <a:pt x="3395695" y="3872584"/>
                  </a:lnTo>
                  <a:lnTo>
                    <a:pt x="3358916" y="3898728"/>
                  </a:lnTo>
                  <a:lnTo>
                    <a:pt x="3321567" y="3924110"/>
                  </a:lnTo>
                  <a:lnTo>
                    <a:pt x="3283661" y="3948719"/>
                  </a:lnTo>
                  <a:lnTo>
                    <a:pt x="3245208" y="3972544"/>
                  </a:lnTo>
                  <a:lnTo>
                    <a:pt x="3206220" y="3995574"/>
                  </a:lnTo>
                  <a:lnTo>
                    <a:pt x="3166709" y="4017796"/>
                  </a:lnTo>
                  <a:lnTo>
                    <a:pt x="3126685" y="4039200"/>
                  </a:lnTo>
                  <a:lnTo>
                    <a:pt x="3086160" y="4059775"/>
                  </a:lnTo>
                  <a:lnTo>
                    <a:pt x="3045145" y="4079508"/>
                  </a:lnTo>
                  <a:lnTo>
                    <a:pt x="3003652" y="4098390"/>
                  </a:lnTo>
                  <a:lnTo>
                    <a:pt x="2961692" y="4116407"/>
                  </a:lnTo>
                  <a:lnTo>
                    <a:pt x="2919275" y="4133550"/>
                  </a:lnTo>
                  <a:lnTo>
                    <a:pt x="2876415" y="4149807"/>
                  </a:lnTo>
                  <a:lnTo>
                    <a:pt x="2833121" y="4165166"/>
                  </a:lnTo>
                  <a:lnTo>
                    <a:pt x="2789405" y="4179616"/>
                  </a:lnTo>
                  <a:lnTo>
                    <a:pt x="2745279" y="4193146"/>
                  </a:lnTo>
                  <a:lnTo>
                    <a:pt x="2700753" y="4205745"/>
                  </a:lnTo>
                  <a:lnTo>
                    <a:pt x="2655840" y="4217401"/>
                  </a:lnTo>
                  <a:lnTo>
                    <a:pt x="2610550" y="4228102"/>
                  </a:lnTo>
                  <a:lnTo>
                    <a:pt x="2564894" y="4237839"/>
                  </a:lnTo>
                  <a:lnTo>
                    <a:pt x="2518885" y="4246598"/>
                  </a:lnTo>
                  <a:lnTo>
                    <a:pt x="2472533" y="4254369"/>
                  </a:lnTo>
                  <a:lnTo>
                    <a:pt x="2425850" y="4261141"/>
                  </a:lnTo>
                  <a:lnTo>
                    <a:pt x="2378847" y="4266902"/>
                  </a:lnTo>
                  <a:lnTo>
                    <a:pt x="2331535" y="4271641"/>
                  </a:lnTo>
                  <a:lnTo>
                    <a:pt x="2283925" y="4275347"/>
                  </a:lnTo>
                  <a:lnTo>
                    <a:pt x="2236030" y="4278008"/>
                  </a:lnTo>
                  <a:lnTo>
                    <a:pt x="2187860" y="4279612"/>
                  </a:lnTo>
                  <a:lnTo>
                    <a:pt x="2139426" y="4280150"/>
                  </a:lnTo>
                  <a:lnTo>
                    <a:pt x="2090993" y="4279612"/>
                  </a:lnTo>
                  <a:lnTo>
                    <a:pt x="2042823" y="4278008"/>
                  </a:lnTo>
                  <a:lnTo>
                    <a:pt x="1994928" y="4275347"/>
                  </a:lnTo>
                  <a:lnTo>
                    <a:pt x="1947318" y="4271641"/>
                  </a:lnTo>
                  <a:lnTo>
                    <a:pt x="1900006" y="4266902"/>
                  </a:lnTo>
                  <a:lnTo>
                    <a:pt x="1853003" y="4261141"/>
                  </a:lnTo>
                  <a:lnTo>
                    <a:pt x="1806320" y="4254369"/>
                  </a:lnTo>
                  <a:lnTo>
                    <a:pt x="1759968" y="4246598"/>
                  </a:lnTo>
                  <a:lnTo>
                    <a:pt x="1713959" y="4237839"/>
                  </a:lnTo>
                  <a:lnTo>
                    <a:pt x="1668303" y="4228102"/>
                  </a:lnTo>
                  <a:lnTo>
                    <a:pt x="1623013" y="4217401"/>
                  </a:lnTo>
                  <a:lnTo>
                    <a:pt x="1578100" y="4205745"/>
                  </a:lnTo>
                  <a:lnTo>
                    <a:pt x="1533574" y="4193146"/>
                  </a:lnTo>
                  <a:lnTo>
                    <a:pt x="1489448" y="4179616"/>
                  </a:lnTo>
                  <a:lnTo>
                    <a:pt x="1445732" y="4165166"/>
                  </a:lnTo>
                  <a:lnTo>
                    <a:pt x="1402438" y="4149807"/>
                  </a:lnTo>
                  <a:lnTo>
                    <a:pt x="1359578" y="4133550"/>
                  </a:lnTo>
                  <a:lnTo>
                    <a:pt x="1317161" y="4116407"/>
                  </a:lnTo>
                  <a:lnTo>
                    <a:pt x="1275201" y="4098390"/>
                  </a:lnTo>
                  <a:lnTo>
                    <a:pt x="1233708" y="4079508"/>
                  </a:lnTo>
                  <a:lnTo>
                    <a:pt x="1192693" y="4059775"/>
                  </a:lnTo>
                  <a:lnTo>
                    <a:pt x="1152168" y="4039200"/>
                  </a:lnTo>
                  <a:lnTo>
                    <a:pt x="1112144" y="4017796"/>
                  </a:lnTo>
                  <a:lnTo>
                    <a:pt x="1072633" y="3995574"/>
                  </a:lnTo>
                  <a:lnTo>
                    <a:pt x="1033645" y="3972544"/>
                  </a:lnTo>
                  <a:lnTo>
                    <a:pt x="995192" y="3948719"/>
                  </a:lnTo>
                  <a:lnTo>
                    <a:pt x="957286" y="3924110"/>
                  </a:lnTo>
                  <a:lnTo>
                    <a:pt x="919937" y="3898728"/>
                  </a:lnTo>
                  <a:lnTo>
                    <a:pt x="883158" y="3872584"/>
                  </a:lnTo>
                  <a:lnTo>
                    <a:pt x="846958" y="3845690"/>
                  </a:lnTo>
                  <a:lnTo>
                    <a:pt x="811351" y="3818056"/>
                  </a:lnTo>
                  <a:lnTo>
                    <a:pt x="776346" y="3789695"/>
                  </a:lnTo>
                  <a:lnTo>
                    <a:pt x="741956" y="3760618"/>
                  </a:lnTo>
                  <a:lnTo>
                    <a:pt x="708191" y="3730836"/>
                  </a:lnTo>
                  <a:lnTo>
                    <a:pt x="675063" y="3700359"/>
                  </a:lnTo>
                  <a:lnTo>
                    <a:pt x="642584" y="3669201"/>
                  </a:lnTo>
                  <a:lnTo>
                    <a:pt x="610763" y="3637371"/>
                  </a:lnTo>
                  <a:lnTo>
                    <a:pt x="579614" y="3604882"/>
                  </a:lnTo>
                  <a:lnTo>
                    <a:pt x="549147" y="3571744"/>
                  </a:lnTo>
                  <a:lnTo>
                    <a:pt x="519374" y="3537969"/>
                  </a:lnTo>
                  <a:lnTo>
                    <a:pt x="490305" y="3503568"/>
                  </a:lnTo>
                  <a:lnTo>
                    <a:pt x="461953" y="3468553"/>
                  </a:lnTo>
                  <a:lnTo>
                    <a:pt x="434328" y="3432934"/>
                  </a:lnTo>
                  <a:lnTo>
                    <a:pt x="407442" y="3396724"/>
                  </a:lnTo>
                  <a:lnTo>
                    <a:pt x="381306" y="3359933"/>
                  </a:lnTo>
                  <a:lnTo>
                    <a:pt x="355931" y="3322574"/>
                  </a:lnTo>
                  <a:lnTo>
                    <a:pt x="331330" y="3284656"/>
                  </a:lnTo>
                  <a:lnTo>
                    <a:pt x="307512" y="3246191"/>
                  </a:lnTo>
                  <a:lnTo>
                    <a:pt x="284490" y="3207192"/>
                  </a:lnTo>
                  <a:lnTo>
                    <a:pt x="262274" y="3167668"/>
                  </a:lnTo>
                  <a:lnTo>
                    <a:pt x="240876" y="3127632"/>
                  </a:lnTo>
                  <a:lnTo>
                    <a:pt x="220308" y="3087095"/>
                  </a:lnTo>
                  <a:lnTo>
                    <a:pt x="200580" y="3046068"/>
                  </a:lnTo>
                  <a:lnTo>
                    <a:pt x="181705" y="3004562"/>
                  </a:lnTo>
                  <a:lnTo>
                    <a:pt x="163692" y="2962589"/>
                  </a:lnTo>
                  <a:lnTo>
                    <a:pt x="146555" y="2920160"/>
                  </a:lnTo>
                  <a:lnTo>
                    <a:pt x="130303" y="2877286"/>
                  </a:lnTo>
                  <a:lnTo>
                    <a:pt x="114949" y="2833979"/>
                  </a:lnTo>
                  <a:lnTo>
                    <a:pt x="100503" y="2790250"/>
                  </a:lnTo>
                  <a:lnTo>
                    <a:pt x="86977" y="2746110"/>
                  </a:lnTo>
                  <a:lnTo>
                    <a:pt x="74382" y="2701571"/>
                  </a:lnTo>
                  <a:lnTo>
                    <a:pt x="62730" y="2656644"/>
                  </a:lnTo>
                  <a:lnTo>
                    <a:pt x="52031" y="2611340"/>
                  </a:lnTo>
                  <a:lnTo>
                    <a:pt x="42298" y="2565671"/>
                  </a:lnTo>
                  <a:lnTo>
                    <a:pt x="33541" y="2519648"/>
                  </a:lnTo>
                  <a:lnTo>
                    <a:pt x="25772" y="2473282"/>
                  </a:lnTo>
                  <a:lnTo>
                    <a:pt x="19003" y="2426585"/>
                  </a:lnTo>
                  <a:lnTo>
                    <a:pt x="13243" y="2379567"/>
                  </a:lnTo>
                  <a:lnTo>
                    <a:pt x="8506" y="2332241"/>
                  </a:lnTo>
                  <a:lnTo>
                    <a:pt x="4801" y="2284617"/>
                  </a:lnTo>
                  <a:lnTo>
                    <a:pt x="2141" y="2236707"/>
                  </a:lnTo>
                  <a:lnTo>
                    <a:pt x="537" y="2188523"/>
                  </a:lnTo>
                  <a:lnTo>
                    <a:pt x="0" y="2140074"/>
                  </a:lnTo>
                  <a:close/>
                </a:path>
              </a:pathLst>
            </a:custGeom>
            <a:solidFill>
              <a:srgbClr val="AB5329"/>
            </a:solidFill>
          </p:spPr>
          <p:txBody>
            <a:bodyPr wrap="square" lIns="0" tIns="0" rIns="0" bIns="0" rtlCol="0"/>
            <a:lstStyle/>
            <a:p>
              <a:endParaRPr/>
            </a:p>
          </p:txBody>
        </p:sp>
        <p:pic>
          <p:nvPicPr>
            <p:cNvPr id="5" name="object 5"/>
            <p:cNvPicPr/>
            <p:nvPr/>
          </p:nvPicPr>
          <p:blipFill>
            <a:blip r:embed="rId2" cstate="print"/>
            <a:stretch>
              <a:fillRect/>
            </a:stretch>
          </p:blipFill>
          <p:spPr>
            <a:xfrm>
              <a:off x="14135389" y="841786"/>
              <a:ext cx="2752724" cy="8601074"/>
            </a:xfrm>
            <a:prstGeom prst="rect">
              <a:avLst/>
            </a:prstGeom>
          </p:spPr>
        </p:pic>
      </p:grpSp>
      <p:sp>
        <p:nvSpPr>
          <p:cNvPr id="6" name="object 6"/>
          <p:cNvSpPr txBox="1">
            <a:spLocks noGrp="1"/>
          </p:cNvSpPr>
          <p:nvPr>
            <p:ph type="title"/>
          </p:nvPr>
        </p:nvSpPr>
        <p:spPr>
          <a:xfrm>
            <a:off x="1649035" y="1462182"/>
            <a:ext cx="6898005" cy="796925"/>
          </a:xfrm>
          <a:prstGeom prst="rect">
            <a:avLst/>
          </a:prstGeom>
        </p:spPr>
        <p:txBody>
          <a:bodyPr vert="horz" wrap="square" lIns="0" tIns="13970" rIns="0" bIns="0" rtlCol="0">
            <a:spAutoFit/>
          </a:bodyPr>
          <a:lstStyle/>
          <a:p>
            <a:pPr marL="12700">
              <a:lnSpc>
                <a:spcPct val="100000"/>
              </a:lnSpc>
              <a:spcBef>
                <a:spcPts val="110"/>
              </a:spcBef>
            </a:pPr>
            <a:r>
              <a:rPr sz="5050" spc="-75" dirty="0"/>
              <a:t>K</a:t>
            </a:r>
            <a:r>
              <a:rPr sz="5050" spc="-370" dirty="0"/>
              <a:t>E</a:t>
            </a:r>
            <a:r>
              <a:rPr sz="5050" spc="-75" dirty="0"/>
              <a:t>Y</a:t>
            </a:r>
            <a:r>
              <a:rPr sz="5050" spc="-560" dirty="0"/>
              <a:t> </a:t>
            </a:r>
            <a:r>
              <a:rPr sz="5050" spc="-360" dirty="0"/>
              <a:t>S</a:t>
            </a:r>
            <a:r>
              <a:rPr sz="5050" spc="5" dirty="0"/>
              <a:t>T</a:t>
            </a:r>
            <a:r>
              <a:rPr sz="5050" spc="-114" dirty="0"/>
              <a:t>A</a:t>
            </a:r>
            <a:r>
              <a:rPr sz="5050" spc="-75" dirty="0"/>
              <a:t>K</a:t>
            </a:r>
            <a:r>
              <a:rPr sz="5050" spc="-370" dirty="0"/>
              <a:t>E</a:t>
            </a:r>
            <a:r>
              <a:rPr sz="5050" spc="-350" dirty="0"/>
              <a:t>H</a:t>
            </a:r>
            <a:r>
              <a:rPr sz="5050" spc="-95" dirty="0"/>
              <a:t>O</a:t>
            </a:r>
            <a:r>
              <a:rPr sz="5050" spc="-254" dirty="0"/>
              <a:t>L</a:t>
            </a:r>
            <a:r>
              <a:rPr sz="5050" spc="-250" dirty="0"/>
              <a:t>D</a:t>
            </a:r>
            <a:r>
              <a:rPr sz="5050" spc="-370" dirty="0"/>
              <a:t>E</a:t>
            </a:r>
            <a:r>
              <a:rPr sz="5050" spc="-315" dirty="0"/>
              <a:t>R</a:t>
            </a:r>
            <a:r>
              <a:rPr sz="5050" spc="-355" dirty="0"/>
              <a:t>S</a:t>
            </a:r>
            <a:endParaRPr sz="5050"/>
          </a:p>
        </p:txBody>
      </p:sp>
      <p:pic>
        <p:nvPicPr>
          <p:cNvPr id="7" name="object 7"/>
          <p:cNvPicPr/>
          <p:nvPr/>
        </p:nvPicPr>
        <p:blipFill>
          <a:blip r:embed="rId3" cstate="print"/>
          <a:stretch>
            <a:fillRect/>
          </a:stretch>
        </p:blipFill>
        <p:spPr>
          <a:xfrm>
            <a:off x="2014160" y="2881657"/>
            <a:ext cx="142875" cy="142874"/>
          </a:xfrm>
          <a:prstGeom prst="rect">
            <a:avLst/>
          </a:prstGeom>
        </p:spPr>
      </p:pic>
      <p:pic>
        <p:nvPicPr>
          <p:cNvPr id="8" name="object 8"/>
          <p:cNvPicPr/>
          <p:nvPr/>
        </p:nvPicPr>
        <p:blipFill>
          <a:blip r:embed="rId3" cstate="print"/>
          <a:stretch>
            <a:fillRect/>
          </a:stretch>
        </p:blipFill>
        <p:spPr>
          <a:xfrm>
            <a:off x="2014160" y="3453157"/>
            <a:ext cx="142875" cy="142874"/>
          </a:xfrm>
          <a:prstGeom prst="rect">
            <a:avLst/>
          </a:prstGeom>
        </p:spPr>
      </p:pic>
      <p:pic>
        <p:nvPicPr>
          <p:cNvPr id="9" name="object 9"/>
          <p:cNvPicPr/>
          <p:nvPr/>
        </p:nvPicPr>
        <p:blipFill>
          <a:blip r:embed="rId3" cstate="print"/>
          <a:stretch>
            <a:fillRect/>
          </a:stretch>
        </p:blipFill>
        <p:spPr>
          <a:xfrm>
            <a:off x="2014160" y="4024657"/>
            <a:ext cx="142875" cy="142874"/>
          </a:xfrm>
          <a:prstGeom prst="rect">
            <a:avLst/>
          </a:prstGeom>
        </p:spPr>
      </p:pic>
      <p:pic>
        <p:nvPicPr>
          <p:cNvPr id="10" name="object 10"/>
          <p:cNvPicPr/>
          <p:nvPr/>
        </p:nvPicPr>
        <p:blipFill>
          <a:blip r:embed="rId3" cstate="print"/>
          <a:stretch>
            <a:fillRect/>
          </a:stretch>
        </p:blipFill>
        <p:spPr>
          <a:xfrm>
            <a:off x="2014160" y="4596157"/>
            <a:ext cx="142875" cy="142874"/>
          </a:xfrm>
          <a:prstGeom prst="rect">
            <a:avLst/>
          </a:prstGeom>
        </p:spPr>
      </p:pic>
      <p:pic>
        <p:nvPicPr>
          <p:cNvPr id="11" name="object 11"/>
          <p:cNvPicPr/>
          <p:nvPr/>
        </p:nvPicPr>
        <p:blipFill>
          <a:blip r:embed="rId3" cstate="print"/>
          <a:stretch>
            <a:fillRect/>
          </a:stretch>
        </p:blipFill>
        <p:spPr>
          <a:xfrm>
            <a:off x="2014160" y="5167657"/>
            <a:ext cx="142875" cy="142874"/>
          </a:xfrm>
          <a:prstGeom prst="rect">
            <a:avLst/>
          </a:prstGeom>
        </p:spPr>
      </p:pic>
      <p:pic>
        <p:nvPicPr>
          <p:cNvPr id="12" name="object 12"/>
          <p:cNvPicPr/>
          <p:nvPr/>
        </p:nvPicPr>
        <p:blipFill>
          <a:blip r:embed="rId3" cstate="print"/>
          <a:stretch>
            <a:fillRect/>
          </a:stretch>
        </p:blipFill>
        <p:spPr>
          <a:xfrm>
            <a:off x="2014160" y="5739157"/>
            <a:ext cx="142875" cy="142874"/>
          </a:xfrm>
          <a:prstGeom prst="rect">
            <a:avLst/>
          </a:prstGeom>
        </p:spPr>
      </p:pic>
      <p:pic>
        <p:nvPicPr>
          <p:cNvPr id="13" name="object 13"/>
          <p:cNvPicPr/>
          <p:nvPr/>
        </p:nvPicPr>
        <p:blipFill>
          <a:blip r:embed="rId3" cstate="print"/>
          <a:stretch>
            <a:fillRect/>
          </a:stretch>
        </p:blipFill>
        <p:spPr>
          <a:xfrm>
            <a:off x="2014160" y="6310657"/>
            <a:ext cx="142875" cy="142874"/>
          </a:xfrm>
          <a:prstGeom prst="rect">
            <a:avLst/>
          </a:prstGeom>
        </p:spPr>
      </p:pic>
      <p:pic>
        <p:nvPicPr>
          <p:cNvPr id="14" name="object 14"/>
          <p:cNvPicPr/>
          <p:nvPr/>
        </p:nvPicPr>
        <p:blipFill>
          <a:blip r:embed="rId4" cstate="print"/>
          <a:stretch>
            <a:fillRect/>
          </a:stretch>
        </p:blipFill>
        <p:spPr>
          <a:xfrm>
            <a:off x="2014160" y="6882157"/>
            <a:ext cx="142875" cy="142874"/>
          </a:xfrm>
          <a:prstGeom prst="rect">
            <a:avLst/>
          </a:prstGeom>
        </p:spPr>
      </p:pic>
      <p:pic>
        <p:nvPicPr>
          <p:cNvPr id="15" name="object 15"/>
          <p:cNvPicPr/>
          <p:nvPr/>
        </p:nvPicPr>
        <p:blipFill>
          <a:blip r:embed="rId4" cstate="print"/>
          <a:stretch>
            <a:fillRect/>
          </a:stretch>
        </p:blipFill>
        <p:spPr>
          <a:xfrm>
            <a:off x="2014160" y="8025157"/>
            <a:ext cx="142875" cy="142874"/>
          </a:xfrm>
          <a:prstGeom prst="rect">
            <a:avLst/>
          </a:prstGeom>
        </p:spPr>
      </p:pic>
      <p:sp>
        <p:nvSpPr>
          <p:cNvPr id="16" name="object 16"/>
          <p:cNvSpPr txBox="1"/>
          <p:nvPr/>
        </p:nvSpPr>
        <p:spPr>
          <a:xfrm>
            <a:off x="2351057" y="2599114"/>
            <a:ext cx="8329930" cy="5740400"/>
          </a:xfrm>
          <a:prstGeom prst="rect">
            <a:avLst/>
          </a:prstGeom>
        </p:spPr>
        <p:txBody>
          <a:bodyPr vert="horz" wrap="square" lIns="0" tIns="12700" rIns="0" bIns="0" rtlCol="0">
            <a:spAutoFit/>
          </a:bodyPr>
          <a:lstStyle/>
          <a:p>
            <a:pPr marL="12700" marR="678180">
              <a:lnSpc>
                <a:spcPct val="115399"/>
              </a:lnSpc>
              <a:spcBef>
                <a:spcPts val="100"/>
              </a:spcBef>
            </a:pPr>
            <a:r>
              <a:rPr sz="3250" spc="-100" dirty="0">
                <a:latin typeface="Verdana"/>
                <a:cs typeface="Verdana"/>
              </a:rPr>
              <a:t>E</a:t>
            </a:r>
            <a:r>
              <a:rPr sz="3250" spc="120" dirty="0">
                <a:latin typeface="Verdana"/>
                <a:cs typeface="Verdana"/>
              </a:rPr>
              <a:t>m</a:t>
            </a:r>
            <a:r>
              <a:rPr sz="3250" spc="220" dirty="0">
                <a:latin typeface="Verdana"/>
                <a:cs typeface="Verdana"/>
              </a:rPr>
              <a:t>p</a:t>
            </a:r>
            <a:r>
              <a:rPr sz="3250" spc="-20" dirty="0">
                <a:latin typeface="Verdana"/>
                <a:cs typeface="Verdana"/>
              </a:rPr>
              <a:t>l</a:t>
            </a:r>
            <a:r>
              <a:rPr sz="3250" spc="145" dirty="0">
                <a:latin typeface="Verdana"/>
                <a:cs typeface="Verdana"/>
              </a:rPr>
              <a:t>o</a:t>
            </a:r>
            <a:r>
              <a:rPr sz="3250" spc="-85" dirty="0">
                <a:latin typeface="Verdana"/>
                <a:cs typeface="Verdana"/>
              </a:rPr>
              <a:t>y</a:t>
            </a:r>
            <a:r>
              <a:rPr sz="3250" spc="125" dirty="0">
                <a:latin typeface="Verdana"/>
                <a:cs typeface="Verdana"/>
              </a:rPr>
              <a:t>ee</a:t>
            </a:r>
            <a:r>
              <a:rPr sz="3250" spc="80" dirty="0">
                <a:latin typeface="Verdana"/>
                <a:cs typeface="Verdana"/>
              </a:rPr>
              <a:t>s</a:t>
            </a:r>
            <a:r>
              <a:rPr sz="3250" spc="-340" dirty="0">
                <a:latin typeface="Verdana"/>
                <a:cs typeface="Verdana"/>
              </a:rPr>
              <a:t> </a:t>
            </a:r>
            <a:r>
              <a:rPr sz="3250" spc="-20" dirty="0">
                <a:latin typeface="Verdana"/>
                <a:cs typeface="Verdana"/>
              </a:rPr>
              <a:t>i</a:t>
            </a:r>
            <a:r>
              <a:rPr sz="3250" spc="120" dirty="0">
                <a:latin typeface="Verdana"/>
                <a:cs typeface="Verdana"/>
              </a:rPr>
              <a:t>m</a:t>
            </a:r>
            <a:r>
              <a:rPr sz="3250" spc="220" dirty="0">
                <a:latin typeface="Verdana"/>
                <a:cs typeface="Verdana"/>
              </a:rPr>
              <a:t>p</a:t>
            </a:r>
            <a:r>
              <a:rPr sz="3250" spc="55" dirty="0">
                <a:latin typeface="Verdana"/>
                <a:cs typeface="Verdana"/>
              </a:rPr>
              <a:t>a</a:t>
            </a:r>
            <a:r>
              <a:rPr sz="3250" spc="360" dirty="0">
                <a:latin typeface="Verdana"/>
                <a:cs typeface="Verdana"/>
              </a:rPr>
              <a:t>c</a:t>
            </a:r>
            <a:r>
              <a:rPr sz="3250" spc="155" dirty="0">
                <a:latin typeface="Verdana"/>
                <a:cs typeface="Verdana"/>
              </a:rPr>
              <a:t>t</a:t>
            </a:r>
            <a:r>
              <a:rPr sz="3250" spc="125" dirty="0">
                <a:latin typeface="Verdana"/>
                <a:cs typeface="Verdana"/>
              </a:rPr>
              <a:t>e</a:t>
            </a:r>
            <a:r>
              <a:rPr sz="3250" spc="225" dirty="0">
                <a:latin typeface="Verdana"/>
                <a:cs typeface="Verdana"/>
              </a:rPr>
              <a:t>d</a:t>
            </a:r>
            <a:r>
              <a:rPr sz="3250" spc="-340" dirty="0">
                <a:latin typeface="Verdana"/>
                <a:cs typeface="Verdana"/>
              </a:rPr>
              <a:t> </a:t>
            </a:r>
            <a:r>
              <a:rPr sz="3250" spc="220" dirty="0">
                <a:latin typeface="Verdana"/>
                <a:cs typeface="Verdana"/>
              </a:rPr>
              <a:t>b</a:t>
            </a:r>
            <a:r>
              <a:rPr sz="3250" spc="-80" dirty="0">
                <a:latin typeface="Verdana"/>
                <a:cs typeface="Verdana"/>
              </a:rPr>
              <a:t>y</a:t>
            </a:r>
            <a:r>
              <a:rPr sz="3250" spc="-340" dirty="0">
                <a:latin typeface="Verdana"/>
                <a:cs typeface="Verdana"/>
              </a:rPr>
              <a:t> </a:t>
            </a:r>
            <a:r>
              <a:rPr sz="3250" spc="155" dirty="0">
                <a:latin typeface="Verdana"/>
                <a:cs typeface="Verdana"/>
              </a:rPr>
              <a:t>t</a:t>
            </a:r>
            <a:r>
              <a:rPr sz="3250" spc="70" dirty="0">
                <a:latin typeface="Verdana"/>
                <a:cs typeface="Verdana"/>
              </a:rPr>
              <a:t>h</a:t>
            </a:r>
            <a:r>
              <a:rPr sz="3250" spc="130" dirty="0">
                <a:latin typeface="Verdana"/>
                <a:cs typeface="Verdana"/>
              </a:rPr>
              <a:t>e</a:t>
            </a:r>
            <a:r>
              <a:rPr sz="3250" spc="-340" dirty="0">
                <a:latin typeface="Verdana"/>
                <a:cs typeface="Verdana"/>
              </a:rPr>
              <a:t> </a:t>
            </a:r>
            <a:r>
              <a:rPr sz="3250" spc="360" dirty="0">
                <a:latin typeface="Verdana"/>
                <a:cs typeface="Verdana"/>
              </a:rPr>
              <a:t>c</a:t>
            </a:r>
            <a:r>
              <a:rPr sz="3250" spc="70" dirty="0">
                <a:latin typeface="Verdana"/>
                <a:cs typeface="Verdana"/>
              </a:rPr>
              <a:t>h</a:t>
            </a:r>
            <a:r>
              <a:rPr sz="3250" spc="55" dirty="0">
                <a:latin typeface="Verdana"/>
                <a:cs typeface="Verdana"/>
              </a:rPr>
              <a:t>a</a:t>
            </a:r>
            <a:r>
              <a:rPr sz="3250" spc="70" dirty="0">
                <a:latin typeface="Verdana"/>
                <a:cs typeface="Verdana"/>
              </a:rPr>
              <a:t>n</a:t>
            </a:r>
            <a:r>
              <a:rPr sz="3250" spc="160" dirty="0">
                <a:latin typeface="Verdana"/>
                <a:cs typeface="Verdana"/>
              </a:rPr>
              <a:t>g</a:t>
            </a:r>
            <a:r>
              <a:rPr sz="3250" spc="95" dirty="0">
                <a:latin typeface="Verdana"/>
                <a:cs typeface="Verdana"/>
              </a:rPr>
              <a:t>e  </a:t>
            </a:r>
            <a:r>
              <a:rPr sz="3250" spc="-100" dirty="0">
                <a:latin typeface="Verdana"/>
                <a:cs typeface="Verdana"/>
              </a:rPr>
              <a:t>E</a:t>
            </a:r>
            <a:r>
              <a:rPr sz="3250" spc="-55" dirty="0">
                <a:latin typeface="Verdana"/>
                <a:cs typeface="Verdana"/>
              </a:rPr>
              <a:t>x</a:t>
            </a:r>
            <a:r>
              <a:rPr sz="3250" spc="155" dirty="0">
                <a:latin typeface="Verdana"/>
                <a:cs typeface="Verdana"/>
              </a:rPr>
              <a:t>t</a:t>
            </a:r>
            <a:r>
              <a:rPr sz="3250" spc="125" dirty="0">
                <a:latin typeface="Verdana"/>
                <a:cs typeface="Verdana"/>
              </a:rPr>
              <a:t>e</a:t>
            </a:r>
            <a:r>
              <a:rPr sz="3250" spc="25" dirty="0">
                <a:latin typeface="Verdana"/>
                <a:cs typeface="Verdana"/>
              </a:rPr>
              <a:t>r</a:t>
            </a:r>
            <a:r>
              <a:rPr sz="3250" spc="70" dirty="0">
                <a:latin typeface="Verdana"/>
                <a:cs typeface="Verdana"/>
              </a:rPr>
              <a:t>n</a:t>
            </a:r>
            <a:r>
              <a:rPr sz="3250" spc="55" dirty="0">
                <a:latin typeface="Verdana"/>
                <a:cs typeface="Verdana"/>
              </a:rPr>
              <a:t>a</a:t>
            </a:r>
            <a:r>
              <a:rPr sz="3250" spc="-15" dirty="0">
                <a:latin typeface="Verdana"/>
                <a:cs typeface="Verdana"/>
              </a:rPr>
              <a:t>l</a:t>
            </a:r>
            <a:r>
              <a:rPr sz="3250" spc="-340" dirty="0">
                <a:latin typeface="Verdana"/>
                <a:cs typeface="Verdana"/>
              </a:rPr>
              <a:t> </a:t>
            </a:r>
            <a:r>
              <a:rPr sz="3250" spc="360" dirty="0">
                <a:latin typeface="Verdana"/>
                <a:cs typeface="Verdana"/>
              </a:rPr>
              <a:t>c</a:t>
            </a:r>
            <a:r>
              <a:rPr sz="3250" spc="55" dirty="0">
                <a:latin typeface="Verdana"/>
                <a:cs typeface="Verdana"/>
              </a:rPr>
              <a:t>u</a:t>
            </a:r>
            <a:r>
              <a:rPr sz="3250" spc="75" dirty="0">
                <a:latin typeface="Verdana"/>
                <a:cs typeface="Verdana"/>
              </a:rPr>
              <a:t>s</a:t>
            </a:r>
            <a:r>
              <a:rPr sz="3250" spc="155" dirty="0">
                <a:latin typeface="Verdana"/>
                <a:cs typeface="Verdana"/>
              </a:rPr>
              <a:t>t</a:t>
            </a:r>
            <a:r>
              <a:rPr sz="3250" spc="145" dirty="0">
                <a:latin typeface="Verdana"/>
                <a:cs typeface="Verdana"/>
              </a:rPr>
              <a:t>o</a:t>
            </a:r>
            <a:r>
              <a:rPr sz="3250" spc="120" dirty="0">
                <a:latin typeface="Verdana"/>
                <a:cs typeface="Verdana"/>
              </a:rPr>
              <a:t>m</a:t>
            </a:r>
            <a:r>
              <a:rPr sz="3250" spc="125" dirty="0">
                <a:latin typeface="Verdana"/>
                <a:cs typeface="Verdana"/>
              </a:rPr>
              <a:t>e</a:t>
            </a:r>
            <a:r>
              <a:rPr sz="3250" spc="25" dirty="0">
                <a:latin typeface="Verdana"/>
                <a:cs typeface="Verdana"/>
              </a:rPr>
              <a:t>r</a:t>
            </a:r>
            <a:r>
              <a:rPr sz="3250" spc="80" dirty="0">
                <a:latin typeface="Verdana"/>
                <a:cs typeface="Verdana"/>
              </a:rPr>
              <a:t>s</a:t>
            </a:r>
            <a:endParaRPr sz="3250">
              <a:latin typeface="Verdana"/>
              <a:cs typeface="Verdana"/>
            </a:endParaRPr>
          </a:p>
          <a:p>
            <a:pPr marL="12700" marR="469900">
              <a:lnSpc>
                <a:spcPct val="115399"/>
              </a:lnSpc>
            </a:pPr>
            <a:r>
              <a:rPr sz="3250" spc="40" dirty="0">
                <a:latin typeface="Verdana"/>
                <a:cs typeface="Verdana"/>
              </a:rPr>
              <a:t>T</a:t>
            </a:r>
            <a:r>
              <a:rPr sz="3250" spc="70" dirty="0">
                <a:latin typeface="Verdana"/>
                <a:cs typeface="Verdana"/>
              </a:rPr>
              <a:t>h</a:t>
            </a:r>
            <a:r>
              <a:rPr sz="3250" spc="-20" dirty="0">
                <a:latin typeface="Verdana"/>
                <a:cs typeface="Verdana"/>
              </a:rPr>
              <a:t>i</a:t>
            </a:r>
            <a:r>
              <a:rPr sz="3250" spc="25" dirty="0">
                <a:latin typeface="Verdana"/>
                <a:cs typeface="Verdana"/>
              </a:rPr>
              <a:t>r</a:t>
            </a:r>
            <a:r>
              <a:rPr sz="3250" spc="220" dirty="0">
                <a:latin typeface="Verdana"/>
                <a:cs typeface="Verdana"/>
              </a:rPr>
              <a:t>d</a:t>
            </a:r>
            <a:r>
              <a:rPr sz="3250" spc="10" dirty="0">
                <a:latin typeface="Verdana"/>
                <a:cs typeface="Verdana"/>
              </a:rPr>
              <a:t>-</a:t>
            </a:r>
            <a:r>
              <a:rPr sz="3250" spc="220" dirty="0">
                <a:latin typeface="Verdana"/>
                <a:cs typeface="Verdana"/>
              </a:rPr>
              <a:t>p</a:t>
            </a:r>
            <a:r>
              <a:rPr sz="3250" spc="55" dirty="0">
                <a:latin typeface="Verdana"/>
                <a:cs typeface="Verdana"/>
              </a:rPr>
              <a:t>a</a:t>
            </a:r>
            <a:r>
              <a:rPr sz="3250" spc="25" dirty="0">
                <a:latin typeface="Verdana"/>
                <a:cs typeface="Verdana"/>
              </a:rPr>
              <a:t>r</a:t>
            </a:r>
            <a:r>
              <a:rPr sz="3250" spc="155" dirty="0">
                <a:latin typeface="Verdana"/>
                <a:cs typeface="Verdana"/>
              </a:rPr>
              <a:t>t</a:t>
            </a:r>
            <a:r>
              <a:rPr sz="3250" spc="-80" dirty="0">
                <a:latin typeface="Verdana"/>
                <a:cs typeface="Verdana"/>
              </a:rPr>
              <a:t>y</a:t>
            </a:r>
            <a:r>
              <a:rPr sz="3250" spc="-340" dirty="0">
                <a:latin typeface="Verdana"/>
                <a:cs typeface="Verdana"/>
              </a:rPr>
              <a:t> </a:t>
            </a:r>
            <a:r>
              <a:rPr sz="3250" spc="120" dirty="0">
                <a:latin typeface="Verdana"/>
                <a:cs typeface="Verdana"/>
              </a:rPr>
              <a:t>m</a:t>
            </a:r>
            <a:r>
              <a:rPr sz="3250" spc="55" dirty="0">
                <a:latin typeface="Verdana"/>
                <a:cs typeface="Verdana"/>
              </a:rPr>
              <a:t>a</a:t>
            </a:r>
            <a:r>
              <a:rPr sz="3250" spc="70" dirty="0">
                <a:latin typeface="Verdana"/>
                <a:cs typeface="Verdana"/>
              </a:rPr>
              <a:t>n</a:t>
            </a:r>
            <a:r>
              <a:rPr sz="3250" spc="55" dirty="0">
                <a:latin typeface="Verdana"/>
                <a:cs typeface="Verdana"/>
              </a:rPr>
              <a:t>u</a:t>
            </a:r>
            <a:r>
              <a:rPr sz="3250" spc="225" dirty="0">
                <a:latin typeface="Verdana"/>
                <a:cs typeface="Verdana"/>
              </a:rPr>
              <a:t>f</a:t>
            </a:r>
            <a:r>
              <a:rPr sz="3250" spc="55" dirty="0">
                <a:latin typeface="Verdana"/>
                <a:cs typeface="Verdana"/>
              </a:rPr>
              <a:t>a</a:t>
            </a:r>
            <a:r>
              <a:rPr sz="3250" spc="360" dirty="0">
                <a:latin typeface="Verdana"/>
                <a:cs typeface="Verdana"/>
              </a:rPr>
              <a:t>c</a:t>
            </a:r>
            <a:r>
              <a:rPr sz="3250" spc="155" dirty="0">
                <a:latin typeface="Verdana"/>
                <a:cs typeface="Verdana"/>
              </a:rPr>
              <a:t>t</a:t>
            </a:r>
            <a:r>
              <a:rPr sz="3250" spc="55" dirty="0">
                <a:latin typeface="Verdana"/>
                <a:cs typeface="Verdana"/>
              </a:rPr>
              <a:t>u</a:t>
            </a:r>
            <a:r>
              <a:rPr sz="3250" spc="25" dirty="0">
                <a:latin typeface="Verdana"/>
                <a:cs typeface="Verdana"/>
              </a:rPr>
              <a:t>r</a:t>
            </a:r>
            <a:r>
              <a:rPr sz="3250" spc="-20" dirty="0">
                <a:latin typeface="Verdana"/>
                <a:cs typeface="Verdana"/>
              </a:rPr>
              <a:t>i</a:t>
            </a:r>
            <a:r>
              <a:rPr sz="3250" spc="70" dirty="0">
                <a:latin typeface="Verdana"/>
                <a:cs typeface="Verdana"/>
              </a:rPr>
              <a:t>n</a:t>
            </a:r>
            <a:r>
              <a:rPr sz="3250" spc="165" dirty="0">
                <a:latin typeface="Verdana"/>
                <a:cs typeface="Verdana"/>
              </a:rPr>
              <a:t>g</a:t>
            </a:r>
            <a:r>
              <a:rPr sz="3250" spc="-340" dirty="0">
                <a:latin typeface="Verdana"/>
                <a:cs typeface="Verdana"/>
              </a:rPr>
              <a:t> </a:t>
            </a:r>
            <a:r>
              <a:rPr sz="3250" spc="360" dirty="0">
                <a:latin typeface="Verdana"/>
                <a:cs typeface="Verdana"/>
              </a:rPr>
              <a:t>c</a:t>
            </a:r>
            <a:r>
              <a:rPr sz="3250" spc="145" dirty="0">
                <a:latin typeface="Verdana"/>
                <a:cs typeface="Verdana"/>
              </a:rPr>
              <a:t>o</a:t>
            </a:r>
            <a:r>
              <a:rPr sz="3250" spc="120" dirty="0">
                <a:latin typeface="Verdana"/>
                <a:cs typeface="Verdana"/>
              </a:rPr>
              <a:t>m</a:t>
            </a:r>
            <a:r>
              <a:rPr sz="3250" spc="220" dirty="0">
                <a:latin typeface="Verdana"/>
                <a:cs typeface="Verdana"/>
              </a:rPr>
              <a:t>p</a:t>
            </a:r>
            <a:r>
              <a:rPr sz="3250" spc="55" dirty="0">
                <a:latin typeface="Verdana"/>
                <a:cs typeface="Verdana"/>
              </a:rPr>
              <a:t>a</a:t>
            </a:r>
            <a:r>
              <a:rPr sz="3250" spc="70" dirty="0">
                <a:latin typeface="Verdana"/>
                <a:cs typeface="Verdana"/>
              </a:rPr>
              <a:t>n</a:t>
            </a:r>
            <a:r>
              <a:rPr sz="3250" spc="-60" dirty="0">
                <a:latin typeface="Verdana"/>
                <a:cs typeface="Verdana"/>
              </a:rPr>
              <a:t>y  </a:t>
            </a:r>
            <a:r>
              <a:rPr sz="3250" spc="110" dirty="0">
                <a:latin typeface="Verdana"/>
                <a:cs typeface="Verdana"/>
              </a:rPr>
              <a:t>P</a:t>
            </a:r>
            <a:r>
              <a:rPr sz="3250" spc="25" dirty="0">
                <a:latin typeface="Verdana"/>
                <a:cs typeface="Verdana"/>
              </a:rPr>
              <a:t>r</a:t>
            </a:r>
            <a:r>
              <a:rPr sz="3250" spc="145" dirty="0">
                <a:latin typeface="Verdana"/>
                <a:cs typeface="Verdana"/>
              </a:rPr>
              <a:t>o</a:t>
            </a:r>
            <a:r>
              <a:rPr sz="3250" spc="-250" dirty="0">
                <a:latin typeface="Verdana"/>
                <a:cs typeface="Verdana"/>
              </a:rPr>
              <a:t>j</a:t>
            </a:r>
            <a:r>
              <a:rPr sz="3250" spc="125" dirty="0">
                <a:latin typeface="Verdana"/>
                <a:cs typeface="Verdana"/>
              </a:rPr>
              <a:t>e</a:t>
            </a:r>
            <a:r>
              <a:rPr sz="3250" spc="360" dirty="0">
                <a:latin typeface="Verdana"/>
                <a:cs typeface="Verdana"/>
              </a:rPr>
              <a:t>c</a:t>
            </a:r>
            <a:r>
              <a:rPr sz="3250" spc="160" dirty="0">
                <a:latin typeface="Verdana"/>
                <a:cs typeface="Verdana"/>
              </a:rPr>
              <a:t>t</a:t>
            </a:r>
            <a:r>
              <a:rPr sz="3250" spc="-340" dirty="0">
                <a:latin typeface="Verdana"/>
                <a:cs typeface="Verdana"/>
              </a:rPr>
              <a:t> </a:t>
            </a:r>
            <a:r>
              <a:rPr sz="3250" spc="120" dirty="0">
                <a:latin typeface="Verdana"/>
                <a:cs typeface="Verdana"/>
              </a:rPr>
              <a:t>m</a:t>
            </a:r>
            <a:r>
              <a:rPr sz="3250" spc="55" dirty="0">
                <a:latin typeface="Verdana"/>
                <a:cs typeface="Verdana"/>
              </a:rPr>
              <a:t>a</a:t>
            </a:r>
            <a:r>
              <a:rPr sz="3250" spc="70" dirty="0">
                <a:latin typeface="Verdana"/>
                <a:cs typeface="Verdana"/>
              </a:rPr>
              <a:t>n</a:t>
            </a:r>
            <a:r>
              <a:rPr sz="3250" spc="55" dirty="0">
                <a:latin typeface="Verdana"/>
                <a:cs typeface="Verdana"/>
              </a:rPr>
              <a:t>a</a:t>
            </a:r>
            <a:r>
              <a:rPr sz="3250" spc="160" dirty="0">
                <a:latin typeface="Verdana"/>
                <a:cs typeface="Verdana"/>
              </a:rPr>
              <a:t>g</a:t>
            </a:r>
            <a:r>
              <a:rPr sz="3250" spc="125" dirty="0">
                <a:latin typeface="Verdana"/>
                <a:cs typeface="Verdana"/>
              </a:rPr>
              <a:t>e</a:t>
            </a:r>
            <a:r>
              <a:rPr sz="3250" spc="30" dirty="0">
                <a:latin typeface="Verdana"/>
                <a:cs typeface="Verdana"/>
              </a:rPr>
              <a:t>r</a:t>
            </a:r>
            <a:endParaRPr sz="3250">
              <a:latin typeface="Verdana"/>
              <a:cs typeface="Verdana"/>
            </a:endParaRPr>
          </a:p>
          <a:p>
            <a:pPr marL="12700" marR="4886325">
              <a:lnSpc>
                <a:spcPct val="115399"/>
              </a:lnSpc>
            </a:pPr>
            <a:r>
              <a:rPr sz="3250" spc="375" dirty="0">
                <a:latin typeface="Verdana"/>
                <a:cs typeface="Verdana"/>
              </a:rPr>
              <a:t>C</a:t>
            </a:r>
            <a:r>
              <a:rPr sz="3250" spc="25" dirty="0">
                <a:latin typeface="Verdana"/>
                <a:cs typeface="Verdana"/>
              </a:rPr>
              <a:t>r</a:t>
            </a:r>
            <a:r>
              <a:rPr sz="3250" spc="125" dirty="0">
                <a:latin typeface="Verdana"/>
                <a:cs typeface="Verdana"/>
              </a:rPr>
              <a:t>e</a:t>
            </a:r>
            <a:r>
              <a:rPr sz="3250" spc="220" dirty="0">
                <a:latin typeface="Verdana"/>
                <a:cs typeface="Verdana"/>
              </a:rPr>
              <a:t>d</a:t>
            </a:r>
            <a:r>
              <a:rPr sz="3250" spc="-20" dirty="0">
                <a:latin typeface="Verdana"/>
                <a:cs typeface="Verdana"/>
              </a:rPr>
              <a:t>i</a:t>
            </a:r>
            <a:r>
              <a:rPr sz="3250" spc="160" dirty="0">
                <a:latin typeface="Verdana"/>
                <a:cs typeface="Verdana"/>
              </a:rPr>
              <a:t>t</a:t>
            </a:r>
            <a:r>
              <a:rPr sz="3250" spc="-340" dirty="0">
                <a:latin typeface="Verdana"/>
                <a:cs typeface="Verdana"/>
              </a:rPr>
              <a:t> </a:t>
            </a:r>
            <a:r>
              <a:rPr sz="3250" spc="225" dirty="0">
                <a:latin typeface="Verdana"/>
                <a:cs typeface="Verdana"/>
              </a:rPr>
              <a:t>f</a:t>
            </a:r>
            <a:r>
              <a:rPr sz="3250" spc="55" dirty="0">
                <a:latin typeface="Verdana"/>
                <a:cs typeface="Verdana"/>
              </a:rPr>
              <a:t>a</a:t>
            </a:r>
            <a:r>
              <a:rPr sz="3250" spc="360" dirty="0">
                <a:latin typeface="Verdana"/>
                <a:cs typeface="Verdana"/>
              </a:rPr>
              <a:t>c</a:t>
            </a:r>
            <a:r>
              <a:rPr sz="3250" spc="-20" dirty="0">
                <a:latin typeface="Verdana"/>
                <a:cs typeface="Verdana"/>
              </a:rPr>
              <a:t>ili</a:t>
            </a:r>
            <a:r>
              <a:rPr sz="3250" spc="155" dirty="0">
                <a:latin typeface="Verdana"/>
                <a:cs typeface="Verdana"/>
              </a:rPr>
              <a:t>t</a:t>
            </a:r>
            <a:r>
              <a:rPr sz="3250" spc="-60" dirty="0">
                <a:latin typeface="Verdana"/>
                <a:cs typeface="Verdana"/>
              </a:rPr>
              <a:t>y  </a:t>
            </a:r>
            <a:r>
              <a:rPr sz="3250" spc="-55" dirty="0">
                <a:latin typeface="Verdana"/>
                <a:cs typeface="Verdana"/>
              </a:rPr>
              <a:t>B</a:t>
            </a:r>
            <a:r>
              <a:rPr sz="3250" spc="145" dirty="0">
                <a:latin typeface="Verdana"/>
                <a:cs typeface="Verdana"/>
              </a:rPr>
              <a:t>o</a:t>
            </a:r>
            <a:r>
              <a:rPr sz="3250" spc="55" dirty="0">
                <a:latin typeface="Verdana"/>
                <a:cs typeface="Verdana"/>
              </a:rPr>
              <a:t>a</a:t>
            </a:r>
            <a:r>
              <a:rPr sz="3250" spc="25" dirty="0">
                <a:latin typeface="Verdana"/>
                <a:cs typeface="Verdana"/>
              </a:rPr>
              <a:t>r</a:t>
            </a:r>
            <a:r>
              <a:rPr sz="3250" spc="225" dirty="0">
                <a:latin typeface="Verdana"/>
                <a:cs typeface="Verdana"/>
              </a:rPr>
              <a:t>d</a:t>
            </a:r>
            <a:r>
              <a:rPr sz="3250" spc="-340" dirty="0">
                <a:latin typeface="Verdana"/>
                <a:cs typeface="Verdana"/>
              </a:rPr>
              <a:t> </a:t>
            </a:r>
            <a:r>
              <a:rPr sz="3250" spc="120" dirty="0">
                <a:latin typeface="Verdana"/>
                <a:cs typeface="Verdana"/>
              </a:rPr>
              <a:t>m</a:t>
            </a:r>
            <a:r>
              <a:rPr sz="3250" spc="125" dirty="0">
                <a:latin typeface="Verdana"/>
                <a:cs typeface="Verdana"/>
              </a:rPr>
              <a:t>e</a:t>
            </a:r>
            <a:r>
              <a:rPr sz="3250" spc="120" dirty="0">
                <a:latin typeface="Verdana"/>
                <a:cs typeface="Verdana"/>
              </a:rPr>
              <a:t>m</a:t>
            </a:r>
            <a:r>
              <a:rPr sz="3250" spc="220" dirty="0">
                <a:latin typeface="Verdana"/>
                <a:cs typeface="Verdana"/>
              </a:rPr>
              <a:t>b</a:t>
            </a:r>
            <a:r>
              <a:rPr sz="3250" spc="125" dirty="0">
                <a:latin typeface="Verdana"/>
                <a:cs typeface="Verdana"/>
              </a:rPr>
              <a:t>e</a:t>
            </a:r>
            <a:r>
              <a:rPr sz="3250" spc="25" dirty="0">
                <a:latin typeface="Verdana"/>
                <a:cs typeface="Verdana"/>
              </a:rPr>
              <a:t>r</a:t>
            </a:r>
            <a:r>
              <a:rPr sz="3250" spc="60" dirty="0">
                <a:latin typeface="Verdana"/>
                <a:cs typeface="Verdana"/>
              </a:rPr>
              <a:t>s  </a:t>
            </a:r>
            <a:r>
              <a:rPr sz="3250" spc="65" dirty="0">
                <a:latin typeface="Verdana"/>
                <a:cs typeface="Verdana"/>
              </a:rPr>
              <a:t>Shareholders</a:t>
            </a:r>
            <a:endParaRPr sz="3250">
              <a:latin typeface="Verdana"/>
              <a:cs typeface="Verdana"/>
            </a:endParaRPr>
          </a:p>
          <a:p>
            <a:pPr marL="12700" marR="5080">
              <a:lnSpc>
                <a:spcPct val="115399"/>
              </a:lnSpc>
            </a:pPr>
            <a:r>
              <a:rPr sz="3250" spc="40" dirty="0">
                <a:latin typeface="Verdana"/>
                <a:cs typeface="Verdana"/>
              </a:rPr>
              <a:t>T</a:t>
            </a:r>
            <a:r>
              <a:rPr sz="3250" spc="70" dirty="0">
                <a:latin typeface="Verdana"/>
                <a:cs typeface="Verdana"/>
              </a:rPr>
              <a:t>h</a:t>
            </a:r>
            <a:r>
              <a:rPr sz="3250" spc="-20" dirty="0">
                <a:latin typeface="Verdana"/>
                <a:cs typeface="Verdana"/>
              </a:rPr>
              <a:t>i</a:t>
            </a:r>
            <a:r>
              <a:rPr sz="3250" spc="25" dirty="0">
                <a:latin typeface="Verdana"/>
                <a:cs typeface="Verdana"/>
              </a:rPr>
              <a:t>r</a:t>
            </a:r>
            <a:r>
              <a:rPr sz="3250" spc="220" dirty="0">
                <a:latin typeface="Verdana"/>
                <a:cs typeface="Verdana"/>
              </a:rPr>
              <a:t>d</a:t>
            </a:r>
            <a:r>
              <a:rPr sz="3250" spc="10" dirty="0">
                <a:latin typeface="Verdana"/>
                <a:cs typeface="Verdana"/>
              </a:rPr>
              <a:t>-</a:t>
            </a:r>
            <a:r>
              <a:rPr sz="3250" spc="220" dirty="0">
                <a:latin typeface="Verdana"/>
                <a:cs typeface="Verdana"/>
              </a:rPr>
              <a:t>p</a:t>
            </a:r>
            <a:r>
              <a:rPr sz="3250" spc="55" dirty="0">
                <a:latin typeface="Verdana"/>
                <a:cs typeface="Verdana"/>
              </a:rPr>
              <a:t>a</a:t>
            </a:r>
            <a:r>
              <a:rPr sz="3250" spc="25" dirty="0">
                <a:latin typeface="Verdana"/>
                <a:cs typeface="Verdana"/>
              </a:rPr>
              <a:t>r</a:t>
            </a:r>
            <a:r>
              <a:rPr sz="3250" spc="155" dirty="0">
                <a:latin typeface="Verdana"/>
                <a:cs typeface="Verdana"/>
              </a:rPr>
              <a:t>t</a:t>
            </a:r>
            <a:r>
              <a:rPr sz="3250" spc="-80" dirty="0">
                <a:latin typeface="Verdana"/>
                <a:cs typeface="Verdana"/>
              </a:rPr>
              <a:t>y</a:t>
            </a:r>
            <a:r>
              <a:rPr sz="3250" spc="-340" dirty="0">
                <a:latin typeface="Verdana"/>
                <a:cs typeface="Verdana"/>
              </a:rPr>
              <a:t> </a:t>
            </a:r>
            <a:r>
              <a:rPr sz="3250" spc="25" dirty="0">
                <a:latin typeface="Verdana"/>
                <a:cs typeface="Verdana"/>
              </a:rPr>
              <a:t>r</a:t>
            </a:r>
            <a:r>
              <a:rPr sz="3250" spc="125" dirty="0">
                <a:latin typeface="Verdana"/>
                <a:cs typeface="Verdana"/>
              </a:rPr>
              <a:t>e</a:t>
            </a:r>
            <a:r>
              <a:rPr sz="3250" spc="75" dirty="0">
                <a:latin typeface="Verdana"/>
                <a:cs typeface="Verdana"/>
              </a:rPr>
              <a:t>s</a:t>
            </a:r>
            <a:r>
              <a:rPr sz="3250" spc="125" dirty="0">
                <a:latin typeface="Verdana"/>
                <a:cs typeface="Verdana"/>
              </a:rPr>
              <a:t>e</a:t>
            </a:r>
            <a:r>
              <a:rPr sz="3250" spc="55" dirty="0">
                <a:latin typeface="Verdana"/>
                <a:cs typeface="Verdana"/>
              </a:rPr>
              <a:t>a</a:t>
            </a:r>
            <a:r>
              <a:rPr sz="3250" spc="25" dirty="0">
                <a:latin typeface="Verdana"/>
                <a:cs typeface="Verdana"/>
              </a:rPr>
              <a:t>r</a:t>
            </a:r>
            <a:r>
              <a:rPr sz="3250" spc="360" dirty="0">
                <a:latin typeface="Verdana"/>
                <a:cs typeface="Verdana"/>
              </a:rPr>
              <a:t>c</a:t>
            </a:r>
            <a:r>
              <a:rPr sz="3250" spc="75" dirty="0">
                <a:latin typeface="Verdana"/>
                <a:cs typeface="Verdana"/>
              </a:rPr>
              <a:t>h</a:t>
            </a:r>
            <a:r>
              <a:rPr sz="3250" spc="-340" dirty="0">
                <a:latin typeface="Verdana"/>
                <a:cs typeface="Verdana"/>
              </a:rPr>
              <a:t> </a:t>
            </a:r>
            <a:r>
              <a:rPr sz="3250" spc="55" dirty="0">
                <a:latin typeface="Verdana"/>
                <a:cs typeface="Verdana"/>
              </a:rPr>
              <a:t>a</a:t>
            </a:r>
            <a:r>
              <a:rPr sz="3250" spc="70" dirty="0">
                <a:latin typeface="Verdana"/>
                <a:cs typeface="Verdana"/>
              </a:rPr>
              <a:t>n</a:t>
            </a:r>
            <a:r>
              <a:rPr sz="3250" spc="225" dirty="0">
                <a:latin typeface="Verdana"/>
                <a:cs typeface="Verdana"/>
              </a:rPr>
              <a:t>d</a:t>
            </a:r>
            <a:r>
              <a:rPr sz="3250" spc="-340" dirty="0">
                <a:latin typeface="Verdana"/>
                <a:cs typeface="Verdana"/>
              </a:rPr>
              <a:t> </a:t>
            </a:r>
            <a:r>
              <a:rPr sz="3250" spc="220" dirty="0">
                <a:latin typeface="Verdana"/>
                <a:cs typeface="Verdana"/>
              </a:rPr>
              <a:t>d</a:t>
            </a:r>
            <a:r>
              <a:rPr sz="3250" spc="125" dirty="0">
                <a:latin typeface="Verdana"/>
                <a:cs typeface="Verdana"/>
              </a:rPr>
              <a:t>e</a:t>
            </a:r>
            <a:r>
              <a:rPr sz="3250" spc="-85" dirty="0">
                <a:latin typeface="Verdana"/>
                <a:cs typeface="Verdana"/>
              </a:rPr>
              <a:t>v</a:t>
            </a:r>
            <a:r>
              <a:rPr sz="3250" spc="125" dirty="0">
                <a:latin typeface="Verdana"/>
                <a:cs typeface="Verdana"/>
              </a:rPr>
              <a:t>e</a:t>
            </a:r>
            <a:r>
              <a:rPr sz="3250" spc="-20" dirty="0">
                <a:latin typeface="Verdana"/>
                <a:cs typeface="Verdana"/>
              </a:rPr>
              <a:t>l</a:t>
            </a:r>
            <a:r>
              <a:rPr sz="3250" spc="145" dirty="0">
                <a:latin typeface="Verdana"/>
                <a:cs typeface="Verdana"/>
              </a:rPr>
              <a:t>o</a:t>
            </a:r>
            <a:r>
              <a:rPr sz="3250" spc="220" dirty="0">
                <a:latin typeface="Verdana"/>
                <a:cs typeface="Verdana"/>
              </a:rPr>
              <a:t>p</a:t>
            </a:r>
            <a:r>
              <a:rPr sz="3250" spc="120" dirty="0">
                <a:latin typeface="Verdana"/>
                <a:cs typeface="Verdana"/>
              </a:rPr>
              <a:t>m</a:t>
            </a:r>
            <a:r>
              <a:rPr sz="3250" spc="125" dirty="0">
                <a:latin typeface="Verdana"/>
                <a:cs typeface="Verdana"/>
              </a:rPr>
              <a:t>e</a:t>
            </a:r>
            <a:r>
              <a:rPr sz="3250" spc="70" dirty="0">
                <a:latin typeface="Verdana"/>
                <a:cs typeface="Verdana"/>
              </a:rPr>
              <a:t>n</a:t>
            </a:r>
            <a:r>
              <a:rPr sz="3250" spc="150" dirty="0">
                <a:latin typeface="Verdana"/>
                <a:cs typeface="Verdana"/>
              </a:rPr>
              <a:t>t  </a:t>
            </a:r>
            <a:r>
              <a:rPr sz="3250" spc="145" dirty="0">
                <a:latin typeface="Verdana"/>
                <a:cs typeface="Verdana"/>
              </a:rPr>
              <a:t>centre</a:t>
            </a:r>
            <a:endParaRPr sz="3250">
              <a:latin typeface="Verdana"/>
              <a:cs typeface="Verdana"/>
            </a:endParaRPr>
          </a:p>
          <a:p>
            <a:pPr marL="12700">
              <a:lnSpc>
                <a:spcPct val="100000"/>
              </a:lnSpc>
              <a:spcBef>
                <a:spcPts val="595"/>
              </a:spcBef>
            </a:pPr>
            <a:r>
              <a:rPr sz="3250" spc="-425" dirty="0">
                <a:latin typeface="Verdana"/>
                <a:cs typeface="Verdana"/>
              </a:rPr>
              <a:t>I</a:t>
            </a:r>
            <a:r>
              <a:rPr sz="3250" spc="70" dirty="0">
                <a:latin typeface="Verdana"/>
                <a:cs typeface="Verdana"/>
              </a:rPr>
              <a:t>n</a:t>
            </a:r>
            <a:r>
              <a:rPr sz="3250" spc="155" dirty="0">
                <a:latin typeface="Verdana"/>
                <a:cs typeface="Verdana"/>
              </a:rPr>
              <a:t>t</a:t>
            </a:r>
            <a:r>
              <a:rPr sz="3250" spc="125" dirty="0">
                <a:latin typeface="Verdana"/>
                <a:cs typeface="Verdana"/>
              </a:rPr>
              <a:t>e</a:t>
            </a:r>
            <a:r>
              <a:rPr sz="3250" spc="25" dirty="0">
                <a:latin typeface="Verdana"/>
                <a:cs typeface="Verdana"/>
              </a:rPr>
              <a:t>r</a:t>
            </a:r>
            <a:r>
              <a:rPr sz="3250" spc="70" dirty="0">
                <a:latin typeface="Verdana"/>
                <a:cs typeface="Verdana"/>
              </a:rPr>
              <a:t>n</a:t>
            </a:r>
            <a:r>
              <a:rPr sz="3250" spc="55" dirty="0">
                <a:latin typeface="Verdana"/>
                <a:cs typeface="Verdana"/>
              </a:rPr>
              <a:t>a</a:t>
            </a:r>
            <a:r>
              <a:rPr sz="3250" spc="-15" dirty="0">
                <a:latin typeface="Verdana"/>
                <a:cs typeface="Verdana"/>
              </a:rPr>
              <a:t>l</a:t>
            </a:r>
            <a:r>
              <a:rPr sz="3250" spc="-340" dirty="0">
                <a:latin typeface="Verdana"/>
                <a:cs typeface="Verdana"/>
              </a:rPr>
              <a:t> </a:t>
            </a:r>
            <a:r>
              <a:rPr sz="3250" spc="360" dirty="0">
                <a:latin typeface="Verdana"/>
                <a:cs typeface="Verdana"/>
              </a:rPr>
              <a:t>c</a:t>
            </a:r>
            <a:r>
              <a:rPr sz="3250" spc="55" dirty="0">
                <a:latin typeface="Verdana"/>
                <a:cs typeface="Verdana"/>
              </a:rPr>
              <a:t>u</a:t>
            </a:r>
            <a:r>
              <a:rPr sz="3250" spc="75" dirty="0">
                <a:latin typeface="Verdana"/>
                <a:cs typeface="Verdana"/>
              </a:rPr>
              <a:t>s</a:t>
            </a:r>
            <a:r>
              <a:rPr sz="3250" spc="155" dirty="0">
                <a:latin typeface="Verdana"/>
                <a:cs typeface="Verdana"/>
              </a:rPr>
              <a:t>t</a:t>
            </a:r>
            <a:r>
              <a:rPr sz="3250" spc="145" dirty="0">
                <a:latin typeface="Verdana"/>
                <a:cs typeface="Verdana"/>
              </a:rPr>
              <a:t>o</a:t>
            </a:r>
            <a:r>
              <a:rPr sz="3250" spc="120" dirty="0">
                <a:latin typeface="Verdana"/>
                <a:cs typeface="Verdana"/>
              </a:rPr>
              <a:t>m</a:t>
            </a:r>
            <a:r>
              <a:rPr sz="3250" spc="125" dirty="0">
                <a:latin typeface="Verdana"/>
                <a:cs typeface="Verdana"/>
              </a:rPr>
              <a:t>e</a:t>
            </a:r>
            <a:r>
              <a:rPr sz="3250" spc="25" dirty="0">
                <a:latin typeface="Verdana"/>
                <a:cs typeface="Verdana"/>
              </a:rPr>
              <a:t>r</a:t>
            </a:r>
            <a:r>
              <a:rPr sz="3250" spc="80" dirty="0">
                <a:latin typeface="Verdana"/>
                <a:cs typeface="Verdana"/>
              </a:rPr>
              <a:t>s</a:t>
            </a:r>
            <a:endParaRPr sz="3250">
              <a:latin typeface="Verdana"/>
              <a:cs typeface="Verdana"/>
            </a:endParaRPr>
          </a:p>
        </p:txBody>
      </p:sp>
    </p:spTree>
  </p:cSld>
  <p:clrMapOvr>
    <a:masterClrMapping/>
  </p:clrMapOvr>
  <mc:AlternateContent xmlns:mc="http://schemas.openxmlformats.org/markup-compatibility/2006" xmlns:p14="http://schemas.microsoft.com/office/powerpoint/2010/main">
    <mc:Choice Requires="p14">
      <p:transition spd="slow" p14:dur="2000" advTm="27253"/>
    </mc:Choice>
    <mc:Fallback xmlns="">
      <p:transition spd="slow" advTm="27253"/>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028580" y="2361019"/>
            <a:ext cx="119380" cy="277495"/>
          </a:xfrm>
          <a:custGeom>
            <a:avLst/>
            <a:gdLst/>
            <a:ahLst/>
            <a:cxnLst/>
            <a:rect l="l" t="t" r="r" b="b"/>
            <a:pathLst>
              <a:path w="119379" h="277494">
                <a:moveTo>
                  <a:pt x="79272" y="277454"/>
                </a:moveTo>
                <a:lnTo>
                  <a:pt x="39636" y="277454"/>
                </a:lnTo>
                <a:lnTo>
                  <a:pt x="39636" y="234179"/>
                </a:lnTo>
                <a:lnTo>
                  <a:pt x="23743" y="225621"/>
                </a:lnTo>
                <a:lnTo>
                  <a:pt x="11196" y="212861"/>
                </a:lnTo>
                <a:lnTo>
                  <a:pt x="2959" y="196806"/>
                </a:lnTo>
                <a:lnTo>
                  <a:pt x="0" y="178363"/>
                </a:lnTo>
                <a:lnTo>
                  <a:pt x="0" y="158545"/>
                </a:lnTo>
                <a:lnTo>
                  <a:pt x="39636" y="158545"/>
                </a:lnTo>
                <a:lnTo>
                  <a:pt x="39636" y="178363"/>
                </a:lnTo>
                <a:lnTo>
                  <a:pt x="41197" y="186064"/>
                </a:lnTo>
                <a:lnTo>
                  <a:pt x="45452" y="192365"/>
                </a:lnTo>
                <a:lnTo>
                  <a:pt x="51752" y="196619"/>
                </a:lnTo>
                <a:lnTo>
                  <a:pt x="59454" y="198181"/>
                </a:lnTo>
                <a:lnTo>
                  <a:pt x="79272" y="198181"/>
                </a:lnTo>
                <a:lnTo>
                  <a:pt x="79272" y="178363"/>
                </a:lnTo>
                <a:lnTo>
                  <a:pt x="77710" y="170661"/>
                </a:lnTo>
                <a:lnTo>
                  <a:pt x="73456" y="164360"/>
                </a:lnTo>
                <a:lnTo>
                  <a:pt x="67155" y="160106"/>
                </a:lnTo>
                <a:lnTo>
                  <a:pt x="36317" y="153871"/>
                </a:lnTo>
                <a:lnTo>
                  <a:pt x="17418" y="141126"/>
                </a:lnTo>
                <a:lnTo>
                  <a:pt x="4673" y="122228"/>
                </a:lnTo>
                <a:lnTo>
                  <a:pt x="0" y="99090"/>
                </a:lnTo>
                <a:lnTo>
                  <a:pt x="0" y="39636"/>
                </a:lnTo>
                <a:lnTo>
                  <a:pt x="39636" y="39636"/>
                </a:lnTo>
                <a:lnTo>
                  <a:pt x="39636" y="0"/>
                </a:lnTo>
                <a:lnTo>
                  <a:pt x="79272" y="0"/>
                </a:lnTo>
                <a:lnTo>
                  <a:pt x="79272" y="43274"/>
                </a:lnTo>
                <a:lnTo>
                  <a:pt x="95165" y="51832"/>
                </a:lnTo>
                <a:lnTo>
                  <a:pt x="107712" y="64592"/>
                </a:lnTo>
                <a:lnTo>
                  <a:pt x="115948" y="80647"/>
                </a:lnTo>
                <a:lnTo>
                  <a:pt x="118908" y="99090"/>
                </a:lnTo>
                <a:lnTo>
                  <a:pt x="118908" y="118908"/>
                </a:lnTo>
                <a:lnTo>
                  <a:pt x="79272" y="118908"/>
                </a:lnTo>
                <a:lnTo>
                  <a:pt x="79272" y="99090"/>
                </a:lnTo>
                <a:lnTo>
                  <a:pt x="77710" y="91389"/>
                </a:lnTo>
                <a:lnTo>
                  <a:pt x="73456" y="85088"/>
                </a:lnTo>
                <a:lnTo>
                  <a:pt x="67155" y="80834"/>
                </a:lnTo>
                <a:lnTo>
                  <a:pt x="59454" y="79272"/>
                </a:lnTo>
                <a:lnTo>
                  <a:pt x="39636" y="79272"/>
                </a:lnTo>
                <a:lnTo>
                  <a:pt x="39636" y="99090"/>
                </a:lnTo>
                <a:lnTo>
                  <a:pt x="41197" y="106792"/>
                </a:lnTo>
                <a:lnTo>
                  <a:pt x="45452" y="113093"/>
                </a:lnTo>
                <a:lnTo>
                  <a:pt x="51752" y="117347"/>
                </a:lnTo>
                <a:lnTo>
                  <a:pt x="82591" y="123582"/>
                </a:lnTo>
                <a:lnTo>
                  <a:pt x="101490" y="136327"/>
                </a:lnTo>
                <a:lnTo>
                  <a:pt x="114234" y="155226"/>
                </a:lnTo>
                <a:lnTo>
                  <a:pt x="118908" y="178363"/>
                </a:lnTo>
                <a:lnTo>
                  <a:pt x="118908" y="237817"/>
                </a:lnTo>
                <a:lnTo>
                  <a:pt x="79272" y="237817"/>
                </a:lnTo>
                <a:lnTo>
                  <a:pt x="79272" y="277454"/>
                </a:lnTo>
                <a:close/>
              </a:path>
            </a:pathLst>
          </a:custGeom>
          <a:solidFill>
            <a:srgbClr val="AB5329"/>
          </a:solidFill>
        </p:spPr>
        <p:txBody>
          <a:bodyPr wrap="square" lIns="0" tIns="0" rIns="0" bIns="0" rtlCol="0"/>
          <a:lstStyle/>
          <a:p>
            <a:endParaRPr/>
          </a:p>
        </p:txBody>
      </p:sp>
      <p:sp>
        <p:nvSpPr>
          <p:cNvPr id="3" name="object 3"/>
          <p:cNvSpPr/>
          <p:nvPr/>
        </p:nvSpPr>
        <p:spPr>
          <a:xfrm>
            <a:off x="6632216" y="2757381"/>
            <a:ext cx="119380" cy="277495"/>
          </a:xfrm>
          <a:custGeom>
            <a:avLst/>
            <a:gdLst/>
            <a:ahLst/>
            <a:cxnLst/>
            <a:rect l="l" t="t" r="r" b="b"/>
            <a:pathLst>
              <a:path w="119379" h="277494">
                <a:moveTo>
                  <a:pt x="79272" y="277454"/>
                </a:moveTo>
                <a:lnTo>
                  <a:pt x="39636" y="277454"/>
                </a:lnTo>
                <a:lnTo>
                  <a:pt x="39636" y="234179"/>
                </a:lnTo>
                <a:lnTo>
                  <a:pt x="23743" y="225621"/>
                </a:lnTo>
                <a:lnTo>
                  <a:pt x="11196" y="212861"/>
                </a:lnTo>
                <a:lnTo>
                  <a:pt x="2959" y="196806"/>
                </a:lnTo>
                <a:lnTo>
                  <a:pt x="0" y="178363"/>
                </a:lnTo>
                <a:lnTo>
                  <a:pt x="0" y="158545"/>
                </a:lnTo>
                <a:lnTo>
                  <a:pt x="39636" y="158545"/>
                </a:lnTo>
                <a:lnTo>
                  <a:pt x="39636" y="178363"/>
                </a:lnTo>
                <a:lnTo>
                  <a:pt x="41197" y="186064"/>
                </a:lnTo>
                <a:lnTo>
                  <a:pt x="45452" y="192365"/>
                </a:lnTo>
                <a:lnTo>
                  <a:pt x="51752" y="196619"/>
                </a:lnTo>
                <a:lnTo>
                  <a:pt x="59454" y="198181"/>
                </a:lnTo>
                <a:lnTo>
                  <a:pt x="79272" y="198181"/>
                </a:lnTo>
                <a:lnTo>
                  <a:pt x="79272" y="178363"/>
                </a:lnTo>
                <a:lnTo>
                  <a:pt x="77710" y="170661"/>
                </a:lnTo>
                <a:lnTo>
                  <a:pt x="73456" y="164360"/>
                </a:lnTo>
                <a:lnTo>
                  <a:pt x="67155" y="160106"/>
                </a:lnTo>
                <a:lnTo>
                  <a:pt x="36317" y="153871"/>
                </a:lnTo>
                <a:lnTo>
                  <a:pt x="17418" y="141126"/>
                </a:lnTo>
                <a:lnTo>
                  <a:pt x="4673" y="122228"/>
                </a:lnTo>
                <a:lnTo>
                  <a:pt x="0" y="99090"/>
                </a:lnTo>
                <a:lnTo>
                  <a:pt x="0" y="39636"/>
                </a:lnTo>
                <a:lnTo>
                  <a:pt x="39636" y="39636"/>
                </a:lnTo>
                <a:lnTo>
                  <a:pt x="39636" y="0"/>
                </a:lnTo>
                <a:lnTo>
                  <a:pt x="79272" y="0"/>
                </a:lnTo>
                <a:lnTo>
                  <a:pt x="79272" y="43274"/>
                </a:lnTo>
                <a:lnTo>
                  <a:pt x="95165" y="51832"/>
                </a:lnTo>
                <a:lnTo>
                  <a:pt x="107712" y="64592"/>
                </a:lnTo>
                <a:lnTo>
                  <a:pt x="115948" y="80647"/>
                </a:lnTo>
                <a:lnTo>
                  <a:pt x="118908" y="99090"/>
                </a:lnTo>
                <a:lnTo>
                  <a:pt x="118908" y="118908"/>
                </a:lnTo>
                <a:lnTo>
                  <a:pt x="79272" y="118908"/>
                </a:lnTo>
                <a:lnTo>
                  <a:pt x="79272" y="99090"/>
                </a:lnTo>
                <a:lnTo>
                  <a:pt x="77710" y="91389"/>
                </a:lnTo>
                <a:lnTo>
                  <a:pt x="73456" y="85088"/>
                </a:lnTo>
                <a:lnTo>
                  <a:pt x="67155" y="80834"/>
                </a:lnTo>
                <a:lnTo>
                  <a:pt x="59454" y="79272"/>
                </a:lnTo>
                <a:lnTo>
                  <a:pt x="39636" y="79272"/>
                </a:lnTo>
                <a:lnTo>
                  <a:pt x="39636" y="99090"/>
                </a:lnTo>
                <a:lnTo>
                  <a:pt x="41197" y="106792"/>
                </a:lnTo>
                <a:lnTo>
                  <a:pt x="45452" y="113093"/>
                </a:lnTo>
                <a:lnTo>
                  <a:pt x="51752" y="117347"/>
                </a:lnTo>
                <a:lnTo>
                  <a:pt x="82591" y="123582"/>
                </a:lnTo>
                <a:lnTo>
                  <a:pt x="101490" y="136327"/>
                </a:lnTo>
                <a:lnTo>
                  <a:pt x="114234" y="155226"/>
                </a:lnTo>
                <a:lnTo>
                  <a:pt x="118908" y="178363"/>
                </a:lnTo>
                <a:lnTo>
                  <a:pt x="118908" y="237817"/>
                </a:lnTo>
                <a:lnTo>
                  <a:pt x="79272" y="237817"/>
                </a:lnTo>
                <a:lnTo>
                  <a:pt x="79272" y="277454"/>
                </a:lnTo>
                <a:close/>
              </a:path>
            </a:pathLst>
          </a:custGeom>
          <a:solidFill>
            <a:srgbClr val="AB5329"/>
          </a:solidFill>
        </p:spPr>
        <p:txBody>
          <a:bodyPr wrap="square" lIns="0" tIns="0" rIns="0" bIns="0" rtlCol="0"/>
          <a:lstStyle/>
          <a:p>
            <a:endParaRPr/>
          </a:p>
        </p:txBody>
      </p:sp>
      <p:sp>
        <p:nvSpPr>
          <p:cNvPr id="4" name="object 4"/>
          <p:cNvSpPr/>
          <p:nvPr/>
        </p:nvSpPr>
        <p:spPr>
          <a:xfrm>
            <a:off x="6473660" y="2281757"/>
            <a:ext cx="1228725" cy="1228090"/>
          </a:xfrm>
          <a:custGeom>
            <a:avLst/>
            <a:gdLst/>
            <a:ahLst/>
            <a:cxnLst/>
            <a:rect l="l" t="t" r="r" b="b"/>
            <a:pathLst>
              <a:path w="1228725" h="1228089">
                <a:moveTo>
                  <a:pt x="780808" y="634174"/>
                </a:moveTo>
                <a:lnTo>
                  <a:pt x="741172" y="594537"/>
                </a:lnTo>
                <a:lnTo>
                  <a:pt x="685126" y="538492"/>
                </a:lnTo>
                <a:lnTo>
                  <a:pt x="685126" y="594537"/>
                </a:lnTo>
                <a:lnTo>
                  <a:pt x="542988" y="594537"/>
                </a:lnTo>
                <a:lnTo>
                  <a:pt x="614057" y="523468"/>
                </a:lnTo>
                <a:lnTo>
                  <a:pt x="685126" y="594537"/>
                </a:lnTo>
                <a:lnTo>
                  <a:pt x="685126" y="538492"/>
                </a:lnTo>
                <a:lnTo>
                  <a:pt x="670102" y="523468"/>
                </a:lnTo>
                <a:lnTo>
                  <a:pt x="614057" y="467423"/>
                </a:lnTo>
                <a:lnTo>
                  <a:pt x="447306" y="634174"/>
                </a:lnTo>
                <a:lnTo>
                  <a:pt x="780808" y="634174"/>
                </a:lnTo>
                <a:close/>
              </a:path>
              <a:path w="1228725" h="1228089">
                <a:moveTo>
                  <a:pt x="1070190" y="574725"/>
                </a:moveTo>
                <a:lnTo>
                  <a:pt x="1067231" y="556272"/>
                </a:lnTo>
                <a:lnTo>
                  <a:pt x="1058989" y="540219"/>
                </a:lnTo>
                <a:lnTo>
                  <a:pt x="1046441" y="527469"/>
                </a:lnTo>
                <a:lnTo>
                  <a:pt x="1030554" y="518909"/>
                </a:lnTo>
                <a:lnTo>
                  <a:pt x="1030554" y="475627"/>
                </a:lnTo>
                <a:lnTo>
                  <a:pt x="990917" y="475627"/>
                </a:lnTo>
                <a:lnTo>
                  <a:pt x="990917" y="515264"/>
                </a:lnTo>
                <a:lnTo>
                  <a:pt x="951280" y="515264"/>
                </a:lnTo>
                <a:lnTo>
                  <a:pt x="951280" y="574725"/>
                </a:lnTo>
                <a:lnTo>
                  <a:pt x="955954" y="597852"/>
                </a:lnTo>
                <a:lnTo>
                  <a:pt x="968692" y="616762"/>
                </a:lnTo>
                <a:lnTo>
                  <a:pt x="987590" y="629500"/>
                </a:lnTo>
                <a:lnTo>
                  <a:pt x="1018438" y="635736"/>
                </a:lnTo>
                <a:lnTo>
                  <a:pt x="1024737" y="639991"/>
                </a:lnTo>
                <a:lnTo>
                  <a:pt x="1028992" y="646290"/>
                </a:lnTo>
                <a:lnTo>
                  <a:pt x="1030554" y="653999"/>
                </a:lnTo>
                <a:lnTo>
                  <a:pt x="1030554" y="673811"/>
                </a:lnTo>
                <a:lnTo>
                  <a:pt x="1010729" y="673811"/>
                </a:lnTo>
                <a:lnTo>
                  <a:pt x="1003033" y="672249"/>
                </a:lnTo>
                <a:lnTo>
                  <a:pt x="996734" y="667994"/>
                </a:lnTo>
                <a:lnTo>
                  <a:pt x="992479" y="661695"/>
                </a:lnTo>
                <a:lnTo>
                  <a:pt x="990917" y="653999"/>
                </a:lnTo>
                <a:lnTo>
                  <a:pt x="990917" y="634174"/>
                </a:lnTo>
                <a:lnTo>
                  <a:pt x="951280" y="634174"/>
                </a:lnTo>
                <a:lnTo>
                  <a:pt x="951280" y="653999"/>
                </a:lnTo>
                <a:lnTo>
                  <a:pt x="954239" y="672439"/>
                </a:lnTo>
                <a:lnTo>
                  <a:pt x="962469" y="688492"/>
                </a:lnTo>
                <a:lnTo>
                  <a:pt x="975017" y="701255"/>
                </a:lnTo>
                <a:lnTo>
                  <a:pt x="990917" y="709815"/>
                </a:lnTo>
                <a:lnTo>
                  <a:pt x="990917" y="753084"/>
                </a:lnTo>
                <a:lnTo>
                  <a:pt x="1030554" y="753084"/>
                </a:lnTo>
                <a:lnTo>
                  <a:pt x="1030554" y="713447"/>
                </a:lnTo>
                <a:lnTo>
                  <a:pt x="1070190" y="713447"/>
                </a:lnTo>
                <a:lnTo>
                  <a:pt x="1070190" y="653999"/>
                </a:lnTo>
                <a:lnTo>
                  <a:pt x="1065517" y="630859"/>
                </a:lnTo>
                <a:lnTo>
                  <a:pt x="1052766" y="611962"/>
                </a:lnTo>
                <a:lnTo>
                  <a:pt x="1033868" y="599211"/>
                </a:lnTo>
                <a:lnTo>
                  <a:pt x="1003033" y="592975"/>
                </a:lnTo>
                <a:lnTo>
                  <a:pt x="996734" y="588721"/>
                </a:lnTo>
                <a:lnTo>
                  <a:pt x="992479" y="582422"/>
                </a:lnTo>
                <a:lnTo>
                  <a:pt x="990917" y="574725"/>
                </a:lnTo>
                <a:lnTo>
                  <a:pt x="990917" y="554901"/>
                </a:lnTo>
                <a:lnTo>
                  <a:pt x="1010729" y="554901"/>
                </a:lnTo>
                <a:lnTo>
                  <a:pt x="1018438" y="556463"/>
                </a:lnTo>
                <a:lnTo>
                  <a:pt x="1024737" y="560717"/>
                </a:lnTo>
                <a:lnTo>
                  <a:pt x="1028992" y="567016"/>
                </a:lnTo>
                <a:lnTo>
                  <a:pt x="1030554" y="574725"/>
                </a:lnTo>
                <a:lnTo>
                  <a:pt x="1030554" y="594537"/>
                </a:lnTo>
                <a:lnTo>
                  <a:pt x="1070190" y="594537"/>
                </a:lnTo>
                <a:lnTo>
                  <a:pt x="1070190" y="574725"/>
                </a:lnTo>
                <a:close/>
              </a:path>
              <a:path w="1228725" h="1228089">
                <a:moveTo>
                  <a:pt x="1228725" y="613410"/>
                </a:moveTo>
                <a:lnTo>
                  <a:pt x="1223340" y="565150"/>
                </a:lnTo>
                <a:lnTo>
                  <a:pt x="1207960" y="520700"/>
                </a:lnTo>
                <a:lnTo>
                  <a:pt x="1189088" y="489978"/>
                </a:lnTo>
                <a:lnTo>
                  <a:pt x="1189088" y="613410"/>
                </a:lnTo>
                <a:lnTo>
                  <a:pt x="1182712" y="661670"/>
                </a:lnTo>
                <a:lnTo>
                  <a:pt x="1164704" y="703580"/>
                </a:lnTo>
                <a:lnTo>
                  <a:pt x="1136777" y="740410"/>
                </a:lnTo>
                <a:lnTo>
                  <a:pt x="1100670" y="767080"/>
                </a:lnTo>
                <a:lnTo>
                  <a:pt x="1062215" y="784288"/>
                </a:lnTo>
                <a:lnTo>
                  <a:pt x="1062215" y="825500"/>
                </a:lnTo>
                <a:lnTo>
                  <a:pt x="1038745" y="868680"/>
                </a:lnTo>
                <a:lnTo>
                  <a:pt x="1011161" y="910590"/>
                </a:lnTo>
                <a:lnTo>
                  <a:pt x="979754" y="947420"/>
                </a:lnTo>
                <a:lnTo>
                  <a:pt x="944816" y="982980"/>
                </a:lnTo>
                <a:lnTo>
                  <a:pt x="906640" y="1013460"/>
                </a:lnTo>
                <a:lnTo>
                  <a:pt x="865517" y="1040130"/>
                </a:lnTo>
                <a:lnTo>
                  <a:pt x="821740" y="1062990"/>
                </a:lnTo>
                <a:lnTo>
                  <a:pt x="775627" y="1082040"/>
                </a:lnTo>
                <a:lnTo>
                  <a:pt x="766102" y="1050505"/>
                </a:lnTo>
                <a:lnTo>
                  <a:pt x="766102" y="1188720"/>
                </a:lnTo>
                <a:lnTo>
                  <a:pt x="634187" y="1188720"/>
                </a:lnTo>
                <a:lnTo>
                  <a:pt x="634187" y="1029970"/>
                </a:lnTo>
                <a:lnTo>
                  <a:pt x="718566" y="1029970"/>
                </a:lnTo>
                <a:lnTo>
                  <a:pt x="766102" y="1188720"/>
                </a:lnTo>
                <a:lnTo>
                  <a:pt x="766102" y="1050505"/>
                </a:lnTo>
                <a:lnTo>
                  <a:pt x="759904" y="1029970"/>
                </a:lnTo>
                <a:lnTo>
                  <a:pt x="792734" y="1029970"/>
                </a:lnTo>
                <a:lnTo>
                  <a:pt x="838974" y="1021080"/>
                </a:lnTo>
                <a:lnTo>
                  <a:pt x="876769" y="994410"/>
                </a:lnTo>
                <a:lnTo>
                  <a:pt x="879411" y="990600"/>
                </a:lnTo>
                <a:lnTo>
                  <a:pt x="902284" y="957580"/>
                </a:lnTo>
                <a:lnTo>
                  <a:pt x="911644" y="910590"/>
                </a:lnTo>
                <a:lnTo>
                  <a:pt x="908519" y="895350"/>
                </a:lnTo>
                <a:lnTo>
                  <a:pt x="900010" y="882650"/>
                </a:lnTo>
                <a:lnTo>
                  <a:pt x="887412" y="875030"/>
                </a:lnTo>
                <a:lnTo>
                  <a:pt x="872007" y="871220"/>
                </a:lnTo>
                <a:lnTo>
                  <a:pt x="872007" y="910590"/>
                </a:lnTo>
                <a:lnTo>
                  <a:pt x="865771" y="942340"/>
                </a:lnTo>
                <a:lnTo>
                  <a:pt x="848766" y="966470"/>
                </a:lnTo>
                <a:lnTo>
                  <a:pt x="823569" y="984250"/>
                </a:lnTo>
                <a:lnTo>
                  <a:pt x="792734" y="990600"/>
                </a:lnTo>
                <a:lnTo>
                  <a:pt x="634187" y="990600"/>
                </a:lnTo>
                <a:lnTo>
                  <a:pt x="634187" y="930910"/>
                </a:lnTo>
                <a:lnTo>
                  <a:pt x="638860" y="908050"/>
                </a:lnTo>
                <a:lnTo>
                  <a:pt x="651598" y="889000"/>
                </a:lnTo>
                <a:lnTo>
                  <a:pt x="670509" y="876300"/>
                </a:lnTo>
                <a:lnTo>
                  <a:pt x="687857" y="872490"/>
                </a:lnTo>
                <a:lnTo>
                  <a:pt x="693635" y="871220"/>
                </a:lnTo>
                <a:lnTo>
                  <a:pt x="753097" y="871220"/>
                </a:lnTo>
                <a:lnTo>
                  <a:pt x="749973" y="886460"/>
                </a:lnTo>
                <a:lnTo>
                  <a:pt x="741464" y="899160"/>
                </a:lnTo>
                <a:lnTo>
                  <a:pt x="728865" y="908050"/>
                </a:lnTo>
                <a:lnTo>
                  <a:pt x="713460" y="910590"/>
                </a:lnTo>
                <a:lnTo>
                  <a:pt x="673823" y="910590"/>
                </a:lnTo>
                <a:lnTo>
                  <a:pt x="673823" y="951230"/>
                </a:lnTo>
                <a:lnTo>
                  <a:pt x="713460" y="951230"/>
                </a:lnTo>
                <a:lnTo>
                  <a:pt x="734504" y="947420"/>
                </a:lnTo>
                <a:lnTo>
                  <a:pt x="753376" y="939800"/>
                </a:lnTo>
                <a:lnTo>
                  <a:pt x="769366" y="927100"/>
                </a:lnTo>
                <a:lnTo>
                  <a:pt x="781735" y="910590"/>
                </a:lnTo>
                <a:lnTo>
                  <a:pt x="872007" y="910590"/>
                </a:lnTo>
                <a:lnTo>
                  <a:pt x="872007" y="871220"/>
                </a:lnTo>
                <a:lnTo>
                  <a:pt x="871855" y="782320"/>
                </a:lnTo>
                <a:lnTo>
                  <a:pt x="902576" y="802640"/>
                </a:lnTo>
                <a:lnTo>
                  <a:pt x="936383" y="819150"/>
                </a:lnTo>
                <a:lnTo>
                  <a:pt x="972642" y="828040"/>
                </a:lnTo>
                <a:lnTo>
                  <a:pt x="1010729" y="831850"/>
                </a:lnTo>
                <a:lnTo>
                  <a:pt x="1023962" y="831850"/>
                </a:lnTo>
                <a:lnTo>
                  <a:pt x="1036967" y="830580"/>
                </a:lnTo>
                <a:lnTo>
                  <a:pt x="1062215" y="825500"/>
                </a:lnTo>
                <a:lnTo>
                  <a:pt x="1062215" y="784288"/>
                </a:lnTo>
                <a:lnTo>
                  <a:pt x="1058075" y="786130"/>
                </a:lnTo>
                <a:lnTo>
                  <a:pt x="1010729" y="792480"/>
                </a:lnTo>
                <a:lnTo>
                  <a:pt x="970749" y="787400"/>
                </a:lnTo>
                <a:lnTo>
                  <a:pt x="933513" y="774700"/>
                </a:lnTo>
                <a:lnTo>
                  <a:pt x="900137" y="753110"/>
                </a:lnTo>
                <a:lnTo>
                  <a:pt x="871689" y="725170"/>
                </a:lnTo>
                <a:lnTo>
                  <a:pt x="871689" y="712470"/>
                </a:lnTo>
                <a:lnTo>
                  <a:pt x="887361" y="706120"/>
                </a:lnTo>
                <a:lnTo>
                  <a:pt x="899934" y="695960"/>
                </a:lnTo>
                <a:lnTo>
                  <a:pt x="908291" y="681990"/>
                </a:lnTo>
                <a:lnTo>
                  <a:pt x="909929" y="673100"/>
                </a:lnTo>
                <a:lnTo>
                  <a:pt x="911326" y="665480"/>
                </a:lnTo>
                <a:lnTo>
                  <a:pt x="910310" y="655320"/>
                </a:lnTo>
                <a:lnTo>
                  <a:pt x="907338" y="646430"/>
                </a:lnTo>
                <a:lnTo>
                  <a:pt x="902550" y="637540"/>
                </a:lnTo>
                <a:lnTo>
                  <a:pt x="896073" y="631190"/>
                </a:lnTo>
                <a:lnTo>
                  <a:pt x="871689" y="608279"/>
                </a:lnTo>
                <a:lnTo>
                  <a:pt x="871689" y="662940"/>
                </a:lnTo>
                <a:lnTo>
                  <a:pt x="871689" y="669290"/>
                </a:lnTo>
                <a:lnTo>
                  <a:pt x="868210" y="673100"/>
                </a:lnTo>
                <a:lnTo>
                  <a:pt x="832370" y="673100"/>
                </a:lnTo>
                <a:lnTo>
                  <a:pt x="832370" y="871220"/>
                </a:lnTo>
                <a:lnTo>
                  <a:pt x="792734" y="871220"/>
                </a:lnTo>
                <a:lnTo>
                  <a:pt x="792657" y="833120"/>
                </a:lnTo>
                <a:lnTo>
                  <a:pt x="792416" y="712470"/>
                </a:lnTo>
                <a:lnTo>
                  <a:pt x="832053" y="712470"/>
                </a:lnTo>
                <a:lnTo>
                  <a:pt x="832370" y="871220"/>
                </a:lnTo>
                <a:lnTo>
                  <a:pt x="832370" y="673100"/>
                </a:lnTo>
                <a:lnTo>
                  <a:pt x="753021" y="673100"/>
                </a:lnTo>
                <a:lnTo>
                  <a:pt x="753021" y="831850"/>
                </a:lnTo>
                <a:lnTo>
                  <a:pt x="680173" y="831850"/>
                </a:lnTo>
                <a:lnTo>
                  <a:pt x="673747" y="833120"/>
                </a:lnTo>
                <a:lnTo>
                  <a:pt x="673519" y="712470"/>
                </a:lnTo>
                <a:lnTo>
                  <a:pt x="752779" y="712470"/>
                </a:lnTo>
                <a:lnTo>
                  <a:pt x="753021" y="831850"/>
                </a:lnTo>
                <a:lnTo>
                  <a:pt x="753021" y="673100"/>
                </a:lnTo>
                <a:lnTo>
                  <a:pt x="634187" y="673100"/>
                </a:lnTo>
                <a:lnTo>
                  <a:pt x="634187" y="852170"/>
                </a:lnTo>
                <a:lnTo>
                  <a:pt x="628713" y="855980"/>
                </a:lnTo>
                <a:lnTo>
                  <a:pt x="623582" y="861060"/>
                </a:lnTo>
                <a:lnTo>
                  <a:pt x="618794" y="866140"/>
                </a:lnTo>
                <a:lnTo>
                  <a:pt x="614362" y="872490"/>
                </a:lnTo>
                <a:lnTo>
                  <a:pt x="609942" y="866140"/>
                </a:lnTo>
                <a:lnTo>
                  <a:pt x="605155" y="861060"/>
                </a:lnTo>
                <a:lnTo>
                  <a:pt x="600024" y="855980"/>
                </a:lnTo>
                <a:lnTo>
                  <a:pt x="594550" y="852170"/>
                </a:lnTo>
                <a:lnTo>
                  <a:pt x="594550" y="930910"/>
                </a:lnTo>
                <a:lnTo>
                  <a:pt x="594550" y="990600"/>
                </a:lnTo>
                <a:lnTo>
                  <a:pt x="594550" y="1029970"/>
                </a:lnTo>
                <a:lnTo>
                  <a:pt x="594550" y="1188720"/>
                </a:lnTo>
                <a:lnTo>
                  <a:pt x="462635" y="1188720"/>
                </a:lnTo>
                <a:lnTo>
                  <a:pt x="494576" y="1082040"/>
                </a:lnTo>
                <a:lnTo>
                  <a:pt x="510171" y="1029970"/>
                </a:lnTo>
                <a:lnTo>
                  <a:pt x="594550" y="1029970"/>
                </a:lnTo>
                <a:lnTo>
                  <a:pt x="594550" y="990600"/>
                </a:lnTo>
                <a:lnTo>
                  <a:pt x="468833" y="990600"/>
                </a:lnTo>
                <a:lnTo>
                  <a:pt x="468833" y="1029970"/>
                </a:lnTo>
                <a:lnTo>
                  <a:pt x="453110" y="1082040"/>
                </a:lnTo>
                <a:lnTo>
                  <a:pt x="406984" y="1062990"/>
                </a:lnTo>
                <a:lnTo>
                  <a:pt x="363220" y="1040130"/>
                </a:lnTo>
                <a:lnTo>
                  <a:pt x="322097" y="1013460"/>
                </a:lnTo>
                <a:lnTo>
                  <a:pt x="283908" y="982980"/>
                </a:lnTo>
                <a:lnTo>
                  <a:pt x="248970" y="947420"/>
                </a:lnTo>
                <a:lnTo>
                  <a:pt x="217538" y="910590"/>
                </a:lnTo>
                <a:lnTo>
                  <a:pt x="189941" y="868680"/>
                </a:lnTo>
                <a:lnTo>
                  <a:pt x="166446" y="825500"/>
                </a:lnTo>
                <a:lnTo>
                  <a:pt x="191757" y="830580"/>
                </a:lnTo>
                <a:lnTo>
                  <a:pt x="204762" y="831850"/>
                </a:lnTo>
                <a:lnTo>
                  <a:pt x="218008" y="831850"/>
                </a:lnTo>
                <a:lnTo>
                  <a:pt x="255981" y="828040"/>
                </a:lnTo>
                <a:lnTo>
                  <a:pt x="266306" y="825500"/>
                </a:lnTo>
                <a:lnTo>
                  <a:pt x="292138" y="819150"/>
                </a:lnTo>
                <a:lnTo>
                  <a:pt x="325882" y="803910"/>
                </a:lnTo>
                <a:lnTo>
                  <a:pt x="342125" y="792480"/>
                </a:lnTo>
                <a:lnTo>
                  <a:pt x="356577" y="782320"/>
                </a:lnTo>
                <a:lnTo>
                  <a:pt x="356730" y="871220"/>
                </a:lnTo>
                <a:lnTo>
                  <a:pt x="341299" y="875030"/>
                </a:lnTo>
                <a:lnTo>
                  <a:pt x="328701" y="882650"/>
                </a:lnTo>
                <a:lnTo>
                  <a:pt x="320205" y="895350"/>
                </a:lnTo>
                <a:lnTo>
                  <a:pt x="317093" y="910590"/>
                </a:lnTo>
                <a:lnTo>
                  <a:pt x="326453" y="957580"/>
                </a:lnTo>
                <a:lnTo>
                  <a:pt x="351967" y="994410"/>
                </a:lnTo>
                <a:lnTo>
                  <a:pt x="389763" y="1021080"/>
                </a:lnTo>
                <a:lnTo>
                  <a:pt x="436003" y="1029970"/>
                </a:lnTo>
                <a:lnTo>
                  <a:pt x="468833" y="1029970"/>
                </a:lnTo>
                <a:lnTo>
                  <a:pt x="468833" y="990600"/>
                </a:lnTo>
                <a:lnTo>
                  <a:pt x="436003" y="990600"/>
                </a:lnTo>
                <a:lnTo>
                  <a:pt x="405168" y="984250"/>
                </a:lnTo>
                <a:lnTo>
                  <a:pt x="379971" y="966470"/>
                </a:lnTo>
                <a:lnTo>
                  <a:pt x="362966" y="942340"/>
                </a:lnTo>
                <a:lnTo>
                  <a:pt x="356730" y="910590"/>
                </a:lnTo>
                <a:lnTo>
                  <a:pt x="447001" y="910590"/>
                </a:lnTo>
                <a:lnTo>
                  <a:pt x="459371" y="927100"/>
                </a:lnTo>
                <a:lnTo>
                  <a:pt x="475361" y="939800"/>
                </a:lnTo>
                <a:lnTo>
                  <a:pt x="494233" y="947420"/>
                </a:lnTo>
                <a:lnTo>
                  <a:pt x="515277" y="951230"/>
                </a:lnTo>
                <a:lnTo>
                  <a:pt x="554913" y="951230"/>
                </a:lnTo>
                <a:lnTo>
                  <a:pt x="554913" y="910590"/>
                </a:lnTo>
                <a:lnTo>
                  <a:pt x="515277" y="910590"/>
                </a:lnTo>
                <a:lnTo>
                  <a:pt x="499872" y="908050"/>
                </a:lnTo>
                <a:lnTo>
                  <a:pt x="487273" y="899160"/>
                </a:lnTo>
                <a:lnTo>
                  <a:pt x="478764" y="886460"/>
                </a:lnTo>
                <a:lnTo>
                  <a:pt x="475640" y="871220"/>
                </a:lnTo>
                <a:lnTo>
                  <a:pt x="535101" y="871220"/>
                </a:lnTo>
                <a:lnTo>
                  <a:pt x="558228" y="876300"/>
                </a:lnTo>
                <a:lnTo>
                  <a:pt x="577126" y="889000"/>
                </a:lnTo>
                <a:lnTo>
                  <a:pt x="589876" y="908050"/>
                </a:lnTo>
                <a:lnTo>
                  <a:pt x="594550" y="930910"/>
                </a:lnTo>
                <a:lnTo>
                  <a:pt x="594550" y="852170"/>
                </a:lnTo>
                <a:lnTo>
                  <a:pt x="594512" y="833120"/>
                </a:lnTo>
                <a:lnTo>
                  <a:pt x="594245" y="712470"/>
                </a:lnTo>
                <a:lnTo>
                  <a:pt x="633882" y="712470"/>
                </a:lnTo>
                <a:lnTo>
                  <a:pt x="634187" y="852170"/>
                </a:lnTo>
                <a:lnTo>
                  <a:pt x="634187" y="673100"/>
                </a:lnTo>
                <a:lnTo>
                  <a:pt x="554837" y="673100"/>
                </a:lnTo>
                <a:lnTo>
                  <a:pt x="554837" y="833120"/>
                </a:lnTo>
                <a:lnTo>
                  <a:pt x="548487" y="831850"/>
                </a:lnTo>
                <a:lnTo>
                  <a:pt x="475564" y="831850"/>
                </a:lnTo>
                <a:lnTo>
                  <a:pt x="475335" y="712470"/>
                </a:lnTo>
                <a:lnTo>
                  <a:pt x="554609" y="712470"/>
                </a:lnTo>
                <a:lnTo>
                  <a:pt x="554837" y="833120"/>
                </a:lnTo>
                <a:lnTo>
                  <a:pt x="554837" y="673100"/>
                </a:lnTo>
                <a:lnTo>
                  <a:pt x="436003" y="673100"/>
                </a:lnTo>
                <a:lnTo>
                  <a:pt x="436003" y="871220"/>
                </a:lnTo>
                <a:lnTo>
                  <a:pt x="396367" y="871220"/>
                </a:lnTo>
                <a:lnTo>
                  <a:pt x="396189" y="782320"/>
                </a:lnTo>
                <a:lnTo>
                  <a:pt x="396062" y="712470"/>
                </a:lnTo>
                <a:lnTo>
                  <a:pt x="435698" y="712470"/>
                </a:lnTo>
                <a:lnTo>
                  <a:pt x="436003" y="871220"/>
                </a:lnTo>
                <a:lnTo>
                  <a:pt x="436003" y="673100"/>
                </a:lnTo>
                <a:lnTo>
                  <a:pt x="359905" y="673100"/>
                </a:lnTo>
                <a:lnTo>
                  <a:pt x="356425" y="669290"/>
                </a:lnTo>
                <a:lnTo>
                  <a:pt x="356425" y="662940"/>
                </a:lnTo>
                <a:lnTo>
                  <a:pt x="357352" y="661670"/>
                </a:lnTo>
                <a:lnTo>
                  <a:pt x="358902" y="659130"/>
                </a:lnTo>
                <a:lnTo>
                  <a:pt x="482879" y="544830"/>
                </a:lnTo>
                <a:lnTo>
                  <a:pt x="593077" y="443230"/>
                </a:lnTo>
                <a:lnTo>
                  <a:pt x="598805" y="438150"/>
                </a:lnTo>
                <a:lnTo>
                  <a:pt x="606234" y="435610"/>
                </a:lnTo>
                <a:lnTo>
                  <a:pt x="621804" y="435610"/>
                </a:lnTo>
                <a:lnTo>
                  <a:pt x="629234" y="438150"/>
                </a:lnTo>
                <a:lnTo>
                  <a:pt x="634961" y="443230"/>
                </a:lnTo>
                <a:lnTo>
                  <a:pt x="869213" y="659130"/>
                </a:lnTo>
                <a:lnTo>
                  <a:pt x="870762" y="661670"/>
                </a:lnTo>
                <a:lnTo>
                  <a:pt x="871689" y="662940"/>
                </a:lnTo>
                <a:lnTo>
                  <a:pt x="871689" y="608279"/>
                </a:lnTo>
                <a:lnTo>
                  <a:pt x="836625" y="575310"/>
                </a:lnTo>
                <a:lnTo>
                  <a:pt x="847763" y="544830"/>
                </a:lnTo>
                <a:lnTo>
                  <a:pt x="881049" y="491490"/>
                </a:lnTo>
                <a:lnTo>
                  <a:pt x="917816" y="461010"/>
                </a:lnTo>
                <a:lnTo>
                  <a:pt x="961694" y="441960"/>
                </a:lnTo>
                <a:lnTo>
                  <a:pt x="1010729" y="435610"/>
                </a:lnTo>
                <a:lnTo>
                  <a:pt x="1058075" y="441960"/>
                </a:lnTo>
                <a:lnTo>
                  <a:pt x="1100670" y="459740"/>
                </a:lnTo>
                <a:lnTo>
                  <a:pt x="1136777" y="487680"/>
                </a:lnTo>
                <a:lnTo>
                  <a:pt x="1164704" y="523240"/>
                </a:lnTo>
                <a:lnTo>
                  <a:pt x="1182712" y="566420"/>
                </a:lnTo>
                <a:lnTo>
                  <a:pt x="1189088" y="613410"/>
                </a:lnTo>
                <a:lnTo>
                  <a:pt x="1189088" y="489978"/>
                </a:lnTo>
                <a:lnTo>
                  <a:pt x="1183779" y="481330"/>
                </a:lnTo>
                <a:lnTo>
                  <a:pt x="1152017" y="448310"/>
                </a:lnTo>
                <a:lnTo>
                  <a:pt x="1133843" y="435610"/>
                </a:lnTo>
                <a:lnTo>
                  <a:pt x="1113853" y="421640"/>
                </a:lnTo>
                <a:lnTo>
                  <a:pt x="1105420" y="402590"/>
                </a:lnTo>
                <a:lnTo>
                  <a:pt x="1093609" y="375920"/>
                </a:lnTo>
                <a:lnTo>
                  <a:pt x="1069390" y="332740"/>
                </a:lnTo>
                <a:lnTo>
                  <a:pt x="1062367" y="322237"/>
                </a:lnTo>
                <a:lnTo>
                  <a:pt x="1062367" y="402590"/>
                </a:lnTo>
                <a:lnTo>
                  <a:pt x="1037018" y="397510"/>
                </a:lnTo>
                <a:lnTo>
                  <a:pt x="1023975" y="396240"/>
                </a:lnTo>
                <a:lnTo>
                  <a:pt x="1010729" y="396240"/>
                </a:lnTo>
                <a:lnTo>
                  <a:pt x="964044" y="400050"/>
                </a:lnTo>
                <a:lnTo>
                  <a:pt x="920775" y="415290"/>
                </a:lnTo>
                <a:lnTo>
                  <a:pt x="882027" y="436880"/>
                </a:lnTo>
                <a:lnTo>
                  <a:pt x="848880" y="467360"/>
                </a:lnTo>
                <a:lnTo>
                  <a:pt x="822413" y="504190"/>
                </a:lnTo>
                <a:lnTo>
                  <a:pt x="803719" y="544830"/>
                </a:lnTo>
                <a:lnTo>
                  <a:pt x="684745" y="435610"/>
                </a:lnTo>
                <a:lnTo>
                  <a:pt x="675055" y="426720"/>
                </a:lnTo>
                <a:lnTo>
                  <a:pt x="718223" y="408940"/>
                </a:lnTo>
                <a:lnTo>
                  <a:pt x="736295" y="396240"/>
                </a:lnTo>
                <a:lnTo>
                  <a:pt x="787742" y="349250"/>
                </a:lnTo>
                <a:lnTo>
                  <a:pt x="811745" y="309880"/>
                </a:lnTo>
                <a:lnTo>
                  <a:pt x="827011" y="265430"/>
                </a:lnTo>
                <a:lnTo>
                  <a:pt x="832370" y="217170"/>
                </a:lnTo>
                <a:lnTo>
                  <a:pt x="831926" y="204470"/>
                </a:lnTo>
                <a:lnTo>
                  <a:pt x="830668" y="190500"/>
                </a:lnTo>
                <a:lnTo>
                  <a:pt x="828649" y="177800"/>
                </a:lnTo>
                <a:lnTo>
                  <a:pt x="825944" y="165100"/>
                </a:lnTo>
                <a:lnTo>
                  <a:pt x="869200" y="189230"/>
                </a:lnTo>
                <a:lnTo>
                  <a:pt x="909701" y="215900"/>
                </a:lnTo>
                <a:lnTo>
                  <a:pt x="947191" y="246380"/>
                </a:lnTo>
                <a:lnTo>
                  <a:pt x="981443" y="280670"/>
                </a:lnTo>
                <a:lnTo>
                  <a:pt x="1012215" y="318770"/>
                </a:lnTo>
                <a:lnTo>
                  <a:pt x="1039266" y="359410"/>
                </a:lnTo>
                <a:lnTo>
                  <a:pt x="1062367" y="402590"/>
                </a:lnTo>
                <a:lnTo>
                  <a:pt x="1062367" y="322237"/>
                </a:lnTo>
                <a:lnTo>
                  <a:pt x="1009827" y="252730"/>
                </a:lnTo>
                <a:lnTo>
                  <a:pt x="974940" y="218440"/>
                </a:lnTo>
                <a:lnTo>
                  <a:pt x="936929" y="186690"/>
                </a:lnTo>
                <a:lnTo>
                  <a:pt x="905319" y="165100"/>
                </a:lnTo>
                <a:lnTo>
                  <a:pt x="852424" y="134620"/>
                </a:lnTo>
                <a:lnTo>
                  <a:pt x="806361" y="114300"/>
                </a:lnTo>
                <a:lnTo>
                  <a:pt x="792734" y="94437"/>
                </a:lnTo>
                <a:lnTo>
                  <a:pt x="792734" y="217170"/>
                </a:lnTo>
                <a:lnTo>
                  <a:pt x="786345" y="264160"/>
                </a:lnTo>
                <a:lnTo>
                  <a:pt x="768337" y="307340"/>
                </a:lnTo>
                <a:lnTo>
                  <a:pt x="740422" y="342900"/>
                </a:lnTo>
                <a:lnTo>
                  <a:pt x="704303" y="370840"/>
                </a:lnTo>
                <a:lnTo>
                  <a:pt x="661720" y="389890"/>
                </a:lnTo>
                <a:lnTo>
                  <a:pt x="614362" y="396240"/>
                </a:lnTo>
                <a:lnTo>
                  <a:pt x="567016" y="389890"/>
                </a:lnTo>
                <a:lnTo>
                  <a:pt x="553212" y="383717"/>
                </a:lnTo>
                <a:lnTo>
                  <a:pt x="553212" y="426720"/>
                </a:lnTo>
                <a:lnTo>
                  <a:pt x="424853" y="544830"/>
                </a:lnTo>
                <a:lnTo>
                  <a:pt x="406107" y="502920"/>
                </a:lnTo>
                <a:lnTo>
                  <a:pt x="392036" y="484035"/>
                </a:lnTo>
                <a:lnTo>
                  <a:pt x="392036" y="575310"/>
                </a:lnTo>
                <a:lnTo>
                  <a:pt x="332041" y="631190"/>
                </a:lnTo>
                <a:lnTo>
                  <a:pt x="325577" y="637540"/>
                </a:lnTo>
                <a:lnTo>
                  <a:pt x="320776" y="646430"/>
                </a:lnTo>
                <a:lnTo>
                  <a:pt x="317804" y="655320"/>
                </a:lnTo>
                <a:lnTo>
                  <a:pt x="316788" y="665480"/>
                </a:lnTo>
                <a:lnTo>
                  <a:pt x="319824" y="681990"/>
                </a:lnTo>
                <a:lnTo>
                  <a:pt x="328180" y="695960"/>
                </a:lnTo>
                <a:lnTo>
                  <a:pt x="340753" y="706120"/>
                </a:lnTo>
                <a:lnTo>
                  <a:pt x="356425" y="712470"/>
                </a:lnTo>
                <a:lnTo>
                  <a:pt x="356425" y="726440"/>
                </a:lnTo>
                <a:lnTo>
                  <a:pt x="328104" y="754380"/>
                </a:lnTo>
                <a:lnTo>
                  <a:pt x="294843" y="774700"/>
                </a:lnTo>
                <a:lnTo>
                  <a:pt x="257784" y="787400"/>
                </a:lnTo>
                <a:lnTo>
                  <a:pt x="218008" y="792480"/>
                </a:lnTo>
                <a:lnTo>
                  <a:pt x="170649" y="786130"/>
                </a:lnTo>
                <a:lnTo>
                  <a:pt x="128066" y="767080"/>
                </a:lnTo>
                <a:lnTo>
                  <a:pt x="91960" y="740410"/>
                </a:lnTo>
                <a:lnTo>
                  <a:pt x="64033" y="703580"/>
                </a:lnTo>
                <a:lnTo>
                  <a:pt x="46024" y="661670"/>
                </a:lnTo>
                <a:lnTo>
                  <a:pt x="39636" y="613410"/>
                </a:lnTo>
                <a:lnTo>
                  <a:pt x="46024" y="566420"/>
                </a:lnTo>
                <a:lnTo>
                  <a:pt x="64033" y="523240"/>
                </a:lnTo>
                <a:lnTo>
                  <a:pt x="91960" y="487680"/>
                </a:lnTo>
                <a:lnTo>
                  <a:pt x="128066" y="459740"/>
                </a:lnTo>
                <a:lnTo>
                  <a:pt x="170649" y="441960"/>
                </a:lnTo>
                <a:lnTo>
                  <a:pt x="218008" y="435610"/>
                </a:lnTo>
                <a:lnTo>
                  <a:pt x="266915" y="441960"/>
                </a:lnTo>
                <a:lnTo>
                  <a:pt x="310718" y="461010"/>
                </a:lnTo>
                <a:lnTo>
                  <a:pt x="347472" y="490220"/>
                </a:lnTo>
                <a:lnTo>
                  <a:pt x="375221" y="529590"/>
                </a:lnTo>
                <a:lnTo>
                  <a:pt x="392036" y="575310"/>
                </a:lnTo>
                <a:lnTo>
                  <a:pt x="392036" y="484035"/>
                </a:lnTo>
                <a:lnTo>
                  <a:pt x="346481" y="436880"/>
                </a:lnTo>
                <a:lnTo>
                  <a:pt x="307771" y="415290"/>
                </a:lnTo>
                <a:lnTo>
                  <a:pt x="271792" y="402590"/>
                </a:lnTo>
                <a:lnTo>
                  <a:pt x="218008" y="396240"/>
                </a:lnTo>
                <a:lnTo>
                  <a:pt x="204749" y="396240"/>
                </a:lnTo>
                <a:lnTo>
                  <a:pt x="191719" y="397510"/>
                </a:lnTo>
                <a:lnTo>
                  <a:pt x="166370" y="402590"/>
                </a:lnTo>
                <a:lnTo>
                  <a:pt x="189458" y="359410"/>
                </a:lnTo>
                <a:lnTo>
                  <a:pt x="216522" y="318770"/>
                </a:lnTo>
                <a:lnTo>
                  <a:pt x="247294" y="280670"/>
                </a:lnTo>
                <a:lnTo>
                  <a:pt x="281546" y="246380"/>
                </a:lnTo>
                <a:lnTo>
                  <a:pt x="319036" y="215900"/>
                </a:lnTo>
                <a:lnTo>
                  <a:pt x="359537" y="189230"/>
                </a:lnTo>
                <a:lnTo>
                  <a:pt x="402793" y="165100"/>
                </a:lnTo>
                <a:lnTo>
                  <a:pt x="400088" y="177800"/>
                </a:lnTo>
                <a:lnTo>
                  <a:pt x="398068" y="190500"/>
                </a:lnTo>
                <a:lnTo>
                  <a:pt x="396811" y="204470"/>
                </a:lnTo>
                <a:lnTo>
                  <a:pt x="396417" y="215900"/>
                </a:lnTo>
                <a:lnTo>
                  <a:pt x="396506" y="218440"/>
                </a:lnTo>
                <a:lnTo>
                  <a:pt x="401701" y="265430"/>
                </a:lnTo>
                <a:lnTo>
                  <a:pt x="416915" y="309880"/>
                </a:lnTo>
                <a:lnTo>
                  <a:pt x="440855" y="349250"/>
                </a:lnTo>
                <a:lnTo>
                  <a:pt x="472325" y="382270"/>
                </a:lnTo>
                <a:lnTo>
                  <a:pt x="510171" y="408940"/>
                </a:lnTo>
                <a:lnTo>
                  <a:pt x="553212" y="426720"/>
                </a:lnTo>
                <a:lnTo>
                  <a:pt x="553212" y="383717"/>
                </a:lnTo>
                <a:lnTo>
                  <a:pt x="524433" y="370840"/>
                </a:lnTo>
                <a:lnTo>
                  <a:pt x="488315" y="342900"/>
                </a:lnTo>
                <a:lnTo>
                  <a:pt x="460400" y="307340"/>
                </a:lnTo>
                <a:lnTo>
                  <a:pt x="442391" y="264160"/>
                </a:lnTo>
                <a:lnTo>
                  <a:pt x="436003" y="217170"/>
                </a:lnTo>
                <a:lnTo>
                  <a:pt x="442391" y="170180"/>
                </a:lnTo>
                <a:lnTo>
                  <a:pt x="444512" y="165100"/>
                </a:lnTo>
                <a:lnTo>
                  <a:pt x="460400" y="127000"/>
                </a:lnTo>
                <a:lnTo>
                  <a:pt x="488315" y="91440"/>
                </a:lnTo>
                <a:lnTo>
                  <a:pt x="524433" y="63500"/>
                </a:lnTo>
                <a:lnTo>
                  <a:pt x="567016" y="45720"/>
                </a:lnTo>
                <a:lnTo>
                  <a:pt x="614362" y="39370"/>
                </a:lnTo>
                <a:lnTo>
                  <a:pt x="661720" y="45720"/>
                </a:lnTo>
                <a:lnTo>
                  <a:pt x="704303" y="63500"/>
                </a:lnTo>
                <a:lnTo>
                  <a:pt x="740422" y="91440"/>
                </a:lnTo>
                <a:lnTo>
                  <a:pt x="768337" y="127000"/>
                </a:lnTo>
                <a:lnTo>
                  <a:pt x="786345" y="170180"/>
                </a:lnTo>
                <a:lnTo>
                  <a:pt x="792734" y="217170"/>
                </a:lnTo>
                <a:lnTo>
                  <a:pt x="792734" y="94437"/>
                </a:lnTo>
                <a:lnTo>
                  <a:pt x="780224" y="76200"/>
                </a:lnTo>
                <a:lnTo>
                  <a:pt x="746772" y="44450"/>
                </a:lnTo>
                <a:lnTo>
                  <a:pt x="738428" y="39370"/>
                </a:lnTo>
                <a:lnTo>
                  <a:pt x="707174" y="20320"/>
                </a:lnTo>
                <a:lnTo>
                  <a:pt x="662647" y="5080"/>
                </a:lnTo>
                <a:lnTo>
                  <a:pt x="614362" y="0"/>
                </a:lnTo>
                <a:lnTo>
                  <a:pt x="566089" y="5080"/>
                </a:lnTo>
                <a:lnTo>
                  <a:pt x="521563" y="20320"/>
                </a:lnTo>
                <a:lnTo>
                  <a:pt x="481965" y="44450"/>
                </a:lnTo>
                <a:lnTo>
                  <a:pt x="448513" y="76200"/>
                </a:lnTo>
                <a:lnTo>
                  <a:pt x="422376" y="114300"/>
                </a:lnTo>
                <a:lnTo>
                  <a:pt x="376313" y="134620"/>
                </a:lnTo>
                <a:lnTo>
                  <a:pt x="332727" y="158750"/>
                </a:lnTo>
                <a:lnTo>
                  <a:pt x="291807" y="186690"/>
                </a:lnTo>
                <a:lnTo>
                  <a:pt x="253796" y="218440"/>
                </a:lnTo>
                <a:lnTo>
                  <a:pt x="218922" y="252730"/>
                </a:lnTo>
                <a:lnTo>
                  <a:pt x="187375" y="290830"/>
                </a:lnTo>
                <a:lnTo>
                  <a:pt x="159385" y="331470"/>
                </a:lnTo>
                <a:lnTo>
                  <a:pt x="135178" y="375920"/>
                </a:lnTo>
                <a:lnTo>
                  <a:pt x="114960" y="421640"/>
                </a:lnTo>
                <a:lnTo>
                  <a:pt x="76758" y="448310"/>
                </a:lnTo>
                <a:lnTo>
                  <a:pt x="44970" y="481330"/>
                </a:lnTo>
                <a:lnTo>
                  <a:pt x="20789" y="520700"/>
                </a:lnTo>
                <a:lnTo>
                  <a:pt x="5397" y="565150"/>
                </a:lnTo>
                <a:lnTo>
                  <a:pt x="0" y="613410"/>
                </a:lnTo>
                <a:lnTo>
                  <a:pt x="5397" y="661670"/>
                </a:lnTo>
                <a:lnTo>
                  <a:pt x="20789" y="706120"/>
                </a:lnTo>
                <a:lnTo>
                  <a:pt x="44970" y="746760"/>
                </a:lnTo>
                <a:lnTo>
                  <a:pt x="76758" y="779780"/>
                </a:lnTo>
                <a:lnTo>
                  <a:pt x="114960" y="805180"/>
                </a:lnTo>
                <a:lnTo>
                  <a:pt x="133883" y="849630"/>
                </a:lnTo>
                <a:lnTo>
                  <a:pt x="156413" y="890270"/>
                </a:lnTo>
                <a:lnTo>
                  <a:pt x="182372" y="929640"/>
                </a:lnTo>
                <a:lnTo>
                  <a:pt x="211543" y="965200"/>
                </a:lnTo>
                <a:lnTo>
                  <a:pt x="243687" y="999490"/>
                </a:lnTo>
                <a:lnTo>
                  <a:pt x="278612" y="1029970"/>
                </a:lnTo>
                <a:lnTo>
                  <a:pt x="316090" y="1057910"/>
                </a:lnTo>
                <a:lnTo>
                  <a:pt x="355917" y="1082040"/>
                </a:lnTo>
                <a:lnTo>
                  <a:pt x="397865" y="1102360"/>
                </a:lnTo>
                <a:lnTo>
                  <a:pt x="441731" y="1120140"/>
                </a:lnTo>
                <a:lnTo>
                  <a:pt x="409371" y="1228090"/>
                </a:lnTo>
                <a:lnTo>
                  <a:pt x="819365" y="1228090"/>
                </a:lnTo>
                <a:lnTo>
                  <a:pt x="807554" y="1188720"/>
                </a:lnTo>
                <a:lnTo>
                  <a:pt x="787006" y="1120140"/>
                </a:lnTo>
                <a:lnTo>
                  <a:pt x="830872" y="1102360"/>
                </a:lnTo>
                <a:lnTo>
                  <a:pt x="872820" y="1082040"/>
                </a:lnTo>
                <a:lnTo>
                  <a:pt x="912647" y="1057910"/>
                </a:lnTo>
                <a:lnTo>
                  <a:pt x="950125" y="1029970"/>
                </a:lnTo>
                <a:lnTo>
                  <a:pt x="985050" y="999490"/>
                </a:lnTo>
                <a:lnTo>
                  <a:pt x="1017193" y="965200"/>
                </a:lnTo>
                <a:lnTo>
                  <a:pt x="1046353" y="929640"/>
                </a:lnTo>
                <a:lnTo>
                  <a:pt x="1072311" y="890270"/>
                </a:lnTo>
                <a:lnTo>
                  <a:pt x="1094854" y="849630"/>
                </a:lnTo>
                <a:lnTo>
                  <a:pt x="1113764" y="805180"/>
                </a:lnTo>
                <a:lnTo>
                  <a:pt x="1132878" y="792480"/>
                </a:lnTo>
                <a:lnTo>
                  <a:pt x="1151978" y="779780"/>
                </a:lnTo>
                <a:lnTo>
                  <a:pt x="1183767" y="746760"/>
                </a:lnTo>
                <a:lnTo>
                  <a:pt x="1207947" y="706120"/>
                </a:lnTo>
                <a:lnTo>
                  <a:pt x="1223340" y="661670"/>
                </a:lnTo>
                <a:lnTo>
                  <a:pt x="1228725" y="613410"/>
                </a:lnTo>
                <a:close/>
              </a:path>
            </a:pathLst>
          </a:custGeom>
          <a:solidFill>
            <a:srgbClr val="AB5329"/>
          </a:solidFill>
        </p:spPr>
        <p:txBody>
          <a:bodyPr wrap="square" lIns="0" tIns="0" rIns="0" bIns="0" rtlCol="0"/>
          <a:lstStyle/>
          <a:p>
            <a:endParaRPr/>
          </a:p>
        </p:txBody>
      </p:sp>
      <p:pic>
        <p:nvPicPr>
          <p:cNvPr id="5" name="object 5"/>
          <p:cNvPicPr/>
          <p:nvPr/>
        </p:nvPicPr>
        <p:blipFill>
          <a:blip r:embed="rId2" cstate="print"/>
          <a:stretch>
            <a:fillRect/>
          </a:stretch>
        </p:blipFill>
        <p:spPr>
          <a:xfrm>
            <a:off x="9060526" y="4662883"/>
            <a:ext cx="216312" cy="216469"/>
          </a:xfrm>
          <a:prstGeom prst="rect">
            <a:avLst/>
          </a:prstGeom>
        </p:spPr>
      </p:pic>
      <p:pic>
        <p:nvPicPr>
          <p:cNvPr id="6" name="object 6"/>
          <p:cNvPicPr/>
          <p:nvPr/>
        </p:nvPicPr>
        <p:blipFill>
          <a:blip r:embed="rId3" cstate="print"/>
          <a:stretch>
            <a:fillRect/>
          </a:stretch>
        </p:blipFill>
        <p:spPr>
          <a:xfrm>
            <a:off x="8626014" y="4241767"/>
            <a:ext cx="163025" cy="163144"/>
          </a:xfrm>
          <a:prstGeom prst="rect">
            <a:avLst/>
          </a:prstGeom>
        </p:spPr>
      </p:pic>
      <p:grpSp>
        <p:nvGrpSpPr>
          <p:cNvPr id="7" name="object 7"/>
          <p:cNvGrpSpPr/>
          <p:nvPr/>
        </p:nvGrpSpPr>
        <p:grpSpPr>
          <a:xfrm>
            <a:off x="0" y="3928693"/>
            <a:ext cx="9725025" cy="6358890"/>
            <a:chOff x="0" y="3928693"/>
            <a:chExt cx="9725025" cy="6358890"/>
          </a:xfrm>
        </p:grpSpPr>
        <p:pic>
          <p:nvPicPr>
            <p:cNvPr id="8" name="object 8"/>
            <p:cNvPicPr/>
            <p:nvPr/>
          </p:nvPicPr>
          <p:blipFill>
            <a:blip r:embed="rId4" cstate="print"/>
            <a:stretch>
              <a:fillRect/>
            </a:stretch>
          </p:blipFill>
          <p:spPr>
            <a:xfrm>
              <a:off x="9093816" y="3983062"/>
              <a:ext cx="120680" cy="120768"/>
            </a:xfrm>
            <a:prstGeom prst="rect">
              <a:avLst/>
            </a:prstGeom>
          </p:spPr>
        </p:pic>
        <p:sp>
          <p:nvSpPr>
            <p:cNvPr id="9" name="object 9"/>
            <p:cNvSpPr/>
            <p:nvPr/>
          </p:nvSpPr>
          <p:spPr>
            <a:xfrm>
              <a:off x="8563241" y="3928693"/>
              <a:ext cx="1162050" cy="1209040"/>
            </a:xfrm>
            <a:custGeom>
              <a:avLst/>
              <a:gdLst/>
              <a:ahLst/>
              <a:cxnLst/>
              <a:rect l="l" t="t" r="r" b="b"/>
              <a:pathLst>
                <a:path w="1162050" h="1209039">
                  <a:moveTo>
                    <a:pt x="205084" y="251459"/>
                  </a:moveTo>
                  <a:lnTo>
                    <a:pt x="166376" y="251459"/>
                  </a:lnTo>
                  <a:lnTo>
                    <a:pt x="477485" y="96519"/>
                  </a:lnTo>
                  <a:lnTo>
                    <a:pt x="490615" y="58419"/>
                  </a:lnTo>
                  <a:lnTo>
                    <a:pt x="515750" y="27939"/>
                  </a:lnTo>
                  <a:lnTo>
                    <a:pt x="550105" y="6349"/>
                  </a:lnTo>
                  <a:lnTo>
                    <a:pt x="590894" y="0"/>
                  </a:lnTo>
                  <a:lnTo>
                    <a:pt x="635493" y="8889"/>
                  </a:lnTo>
                  <a:lnTo>
                    <a:pt x="647005" y="16509"/>
                  </a:lnTo>
                  <a:lnTo>
                    <a:pt x="590918" y="16509"/>
                  </a:lnTo>
                  <a:lnTo>
                    <a:pt x="553076" y="24129"/>
                  </a:lnTo>
                  <a:lnTo>
                    <a:pt x="522145" y="45719"/>
                  </a:lnTo>
                  <a:lnTo>
                    <a:pt x="501276" y="76199"/>
                  </a:lnTo>
                  <a:lnTo>
                    <a:pt x="493619" y="114299"/>
                  </a:lnTo>
                  <a:lnTo>
                    <a:pt x="494130" y="116839"/>
                  </a:lnTo>
                  <a:lnTo>
                    <a:pt x="476319" y="116839"/>
                  </a:lnTo>
                  <a:lnTo>
                    <a:pt x="205084" y="251459"/>
                  </a:lnTo>
                  <a:close/>
                </a:path>
                <a:path w="1162050" h="1209039">
                  <a:moveTo>
                    <a:pt x="649104" y="212089"/>
                  </a:moveTo>
                  <a:lnTo>
                    <a:pt x="590918" y="212089"/>
                  </a:lnTo>
                  <a:lnTo>
                    <a:pt x="628750" y="203199"/>
                  </a:lnTo>
                  <a:lnTo>
                    <a:pt x="659683" y="182879"/>
                  </a:lnTo>
                  <a:lnTo>
                    <a:pt x="680558" y="152399"/>
                  </a:lnTo>
                  <a:lnTo>
                    <a:pt x="688218" y="114299"/>
                  </a:lnTo>
                  <a:lnTo>
                    <a:pt x="680561" y="76199"/>
                  </a:lnTo>
                  <a:lnTo>
                    <a:pt x="659692" y="45719"/>
                  </a:lnTo>
                  <a:lnTo>
                    <a:pt x="628761" y="24129"/>
                  </a:lnTo>
                  <a:lnTo>
                    <a:pt x="590918" y="16509"/>
                  </a:lnTo>
                  <a:lnTo>
                    <a:pt x="647005" y="16509"/>
                  </a:lnTo>
                  <a:lnTo>
                    <a:pt x="671947" y="33019"/>
                  </a:lnTo>
                  <a:lnTo>
                    <a:pt x="696544" y="69849"/>
                  </a:lnTo>
                  <a:lnTo>
                    <a:pt x="705568" y="114299"/>
                  </a:lnTo>
                  <a:lnTo>
                    <a:pt x="704687" y="128269"/>
                  </a:lnTo>
                  <a:lnTo>
                    <a:pt x="702118" y="142239"/>
                  </a:lnTo>
                  <a:lnTo>
                    <a:pt x="697965" y="154939"/>
                  </a:lnTo>
                  <a:lnTo>
                    <a:pt x="692338" y="167639"/>
                  </a:lnTo>
                  <a:lnTo>
                    <a:pt x="971105" y="167639"/>
                  </a:lnTo>
                  <a:lnTo>
                    <a:pt x="680424" y="185419"/>
                  </a:lnTo>
                  <a:lnTo>
                    <a:pt x="662658" y="203199"/>
                  </a:lnTo>
                  <a:lnTo>
                    <a:pt x="649104" y="212089"/>
                  </a:lnTo>
                  <a:close/>
                </a:path>
                <a:path w="1162050" h="1209039">
                  <a:moveTo>
                    <a:pt x="1059987" y="59689"/>
                  </a:moveTo>
                  <a:lnTo>
                    <a:pt x="1036062" y="59689"/>
                  </a:lnTo>
                  <a:lnTo>
                    <a:pt x="1071482" y="24129"/>
                  </a:lnTo>
                  <a:lnTo>
                    <a:pt x="1080097" y="17779"/>
                  </a:lnTo>
                  <a:lnTo>
                    <a:pt x="1089912" y="16509"/>
                  </a:lnTo>
                  <a:lnTo>
                    <a:pt x="1099727" y="17779"/>
                  </a:lnTo>
                  <a:lnTo>
                    <a:pt x="1108342" y="24129"/>
                  </a:lnTo>
                  <a:lnTo>
                    <a:pt x="1117232" y="33019"/>
                  </a:lnTo>
                  <a:lnTo>
                    <a:pt x="1087120" y="33019"/>
                  </a:lnTo>
                  <a:lnTo>
                    <a:pt x="1059987" y="59689"/>
                  </a:lnTo>
                  <a:close/>
                </a:path>
                <a:path w="1162050" h="1209039">
                  <a:moveTo>
                    <a:pt x="1154360" y="88899"/>
                  </a:moveTo>
                  <a:lnTo>
                    <a:pt x="1149892" y="88899"/>
                  </a:lnTo>
                  <a:lnTo>
                    <a:pt x="1147659" y="87629"/>
                  </a:lnTo>
                  <a:lnTo>
                    <a:pt x="1092630" y="33019"/>
                  </a:lnTo>
                  <a:lnTo>
                    <a:pt x="1117232" y="33019"/>
                  </a:lnTo>
                  <a:lnTo>
                    <a:pt x="1161683" y="77469"/>
                  </a:lnTo>
                  <a:lnTo>
                    <a:pt x="1161683" y="82549"/>
                  </a:lnTo>
                  <a:lnTo>
                    <a:pt x="1156569" y="87629"/>
                  </a:lnTo>
                  <a:lnTo>
                    <a:pt x="1154360" y="88899"/>
                  </a:lnTo>
                  <a:close/>
                </a:path>
                <a:path w="1162050" h="1209039">
                  <a:moveTo>
                    <a:pt x="1025389" y="179069"/>
                  </a:moveTo>
                  <a:lnTo>
                    <a:pt x="980562" y="179069"/>
                  </a:lnTo>
                  <a:lnTo>
                    <a:pt x="973811" y="173989"/>
                  </a:lnTo>
                  <a:lnTo>
                    <a:pt x="971105" y="167639"/>
                  </a:lnTo>
                  <a:lnTo>
                    <a:pt x="692338" y="167639"/>
                  </a:lnTo>
                  <a:lnTo>
                    <a:pt x="969839" y="149859"/>
                  </a:lnTo>
                  <a:lnTo>
                    <a:pt x="969839" y="78739"/>
                  </a:lnTo>
                  <a:lnTo>
                    <a:pt x="712269" y="62229"/>
                  </a:lnTo>
                  <a:lnTo>
                    <a:pt x="708646" y="58419"/>
                  </a:lnTo>
                  <a:lnTo>
                    <a:pt x="709241" y="48259"/>
                  </a:lnTo>
                  <a:lnTo>
                    <a:pt x="713386" y="44449"/>
                  </a:lnTo>
                  <a:lnTo>
                    <a:pt x="971105" y="60959"/>
                  </a:lnTo>
                  <a:lnTo>
                    <a:pt x="1058695" y="60959"/>
                  </a:lnTo>
                  <a:lnTo>
                    <a:pt x="1053527" y="66039"/>
                  </a:lnTo>
                  <a:lnTo>
                    <a:pt x="987760" y="66039"/>
                  </a:lnTo>
                  <a:lnTo>
                    <a:pt x="987214" y="67309"/>
                  </a:lnTo>
                  <a:lnTo>
                    <a:pt x="987214" y="161289"/>
                  </a:lnTo>
                  <a:lnTo>
                    <a:pt x="987760" y="162559"/>
                  </a:lnTo>
                  <a:lnTo>
                    <a:pt x="1049353" y="162559"/>
                  </a:lnTo>
                  <a:lnTo>
                    <a:pt x="1059424" y="172719"/>
                  </a:lnTo>
                  <a:lnTo>
                    <a:pt x="1034126" y="172719"/>
                  </a:lnTo>
                  <a:lnTo>
                    <a:pt x="1030726" y="176529"/>
                  </a:lnTo>
                  <a:lnTo>
                    <a:pt x="1025389" y="179069"/>
                  </a:lnTo>
                  <a:close/>
                </a:path>
                <a:path w="1162050" h="1209039">
                  <a:moveTo>
                    <a:pt x="1058695" y="60959"/>
                  </a:moveTo>
                  <a:lnTo>
                    <a:pt x="971105" y="60959"/>
                  </a:lnTo>
                  <a:lnTo>
                    <a:pt x="973786" y="53339"/>
                  </a:lnTo>
                  <a:lnTo>
                    <a:pt x="980537" y="48259"/>
                  </a:lnTo>
                  <a:lnTo>
                    <a:pt x="1026705" y="48259"/>
                  </a:lnTo>
                  <a:lnTo>
                    <a:pt x="1033009" y="53339"/>
                  </a:lnTo>
                  <a:lnTo>
                    <a:pt x="1036062" y="59689"/>
                  </a:lnTo>
                  <a:lnTo>
                    <a:pt x="1059987" y="59689"/>
                  </a:lnTo>
                  <a:lnTo>
                    <a:pt x="1058695" y="60959"/>
                  </a:lnTo>
                  <a:close/>
                </a:path>
                <a:path w="1162050" h="1209039">
                  <a:moveTo>
                    <a:pt x="1049353" y="162559"/>
                  </a:moveTo>
                  <a:lnTo>
                    <a:pt x="1020102" y="162559"/>
                  </a:lnTo>
                  <a:lnTo>
                    <a:pt x="1020648" y="161289"/>
                  </a:lnTo>
                  <a:lnTo>
                    <a:pt x="1020648" y="67309"/>
                  </a:lnTo>
                  <a:lnTo>
                    <a:pt x="1020102" y="66039"/>
                  </a:lnTo>
                  <a:lnTo>
                    <a:pt x="1053527" y="66039"/>
                  </a:lnTo>
                  <a:lnTo>
                    <a:pt x="1038023" y="81279"/>
                  </a:lnTo>
                  <a:lnTo>
                    <a:pt x="1038023" y="151129"/>
                  </a:lnTo>
                  <a:lnTo>
                    <a:pt x="1049353" y="162559"/>
                  </a:lnTo>
                  <a:close/>
                </a:path>
                <a:path w="1162050" h="1209039">
                  <a:moveTo>
                    <a:pt x="332281" y="400049"/>
                  </a:moveTo>
                  <a:lnTo>
                    <a:pt x="327813" y="400049"/>
                  </a:lnTo>
                  <a:lnTo>
                    <a:pt x="325207" y="398779"/>
                  </a:lnTo>
                  <a:lnTo>
                    <a:pt x="320615" y="392429"/>
                  </a:lnTo>
                  <a:lnTo>
                    <a:pt x="321410" y="387349"/>
                  </a:lnTo>
                  <a:lnTo>
                    <a:pt x="545396" y="219709"/>
                  </a:lnTo>
                  <a:lnTo>
                    <a:pt x="517981" y="203199"/>
                  </a:lnTo>
                  <a:lnTo>
                    <a:pt x="496374" y="179069"/>
                  </a:lnTo>
                  <a:lnTo>
                    <a:pt x="482009" y="149859"/>
                  </a:lnTo>
                  <a:lnTo>
                    <a:pt x="476319" y="116839"/>
                  </a:lnTo>
                  <a:lnTo>
                    <a:pt x="494130" y="116839"/>
                  </a:lnTo>
                  <a:lnTo>
                    <a:pt x="501279" y="152399"/>
                  </a:lnTo>
                  <a:lnTo>
                    <a:pt x="522154" y="182879"/>
                  </a:lnTo>
                  <a:lnTo>
                    <a:pt x="553087" y="203199"/>
                  </a:lnTo>
                  <a:lnTo>
                    <a:pt x="590918" y="212089"/>
                  </a:lnTo>
                  <a:lnTo>
                    <a:pt x="649104" y="212089"/>
                  </a:lnTo>
                  <a:lnTo>
                    <a:pt x="641358" y="217169"/>
                  </a:lnTo>
                  <a:lnTo>
                    <a:pt x="617215" y="226059"/>
                  </a:lnTo>
                  <a:lnTo>
                    <a:pt x="565626" y="226059"/>
                  </a:lnTo>
                  <a:lnTo>
                    <a:pt x="335657" y="397509"/>
                  </a:lnTo>
                  <a:lnTo>
                    <a:pt x="334093" y="398779"/>
                  </a:lnTo>
                  <a:lnTo>
                    <a:pt x="332281" y="400049"/>
                  </a:lnTo>
                  <a:close/>
                </a:path>
                <a:path w="1162050" h="1209039">
                  <a:moveTo>
                    <a:pt x="1117201" y="200659"/>
                  </a:moveTo>
                  <a:lnTo>
                    <a:pt x="1092630" y="200659"/>
                  </a:lnTo>
                  <a:lnTo>
                    <a:pt x="1145971" y="147319"/>
                  </a:lnTo>
                  <a:lnTo>
                    <a:pt x="1149371" y="143509"/>
                  </a:lnTo>
                  <a:lnTo>
                    <a:pt x="1154857" y="143509"/>
                  </a:lnTo>
                  <a:lnTo>
                    <a:pt x="1161658" y="151129"/>
                  </a:lnTo>
                  <a:lnTo>
                    <a:pt x="1161658" y="156209"/>
                  </a:lnTo>
                  <a:lnTo>
                    <a:pt x="1117201" y="200659"/>
                  </a:lnTo>
                  <a:close/>
                </a:path>
                <a:path w="1162050" h="1209039">
                  <a:moveTo>
                    <a:pt x="1096552" y="217169"/>
                  </a:moveTo>
                  <a:lnTo>
                    <a:pt x="1083223" y="217169"/>
                  </a:lnTo>
                  <a:lnTo>
                    <a:pt x="1076546" y="214629"/>
                  </a:lnTo>
                  <a:lnTo>
                    <a:pt x="1034126" y="172719"/>
                  </a:lnTo>
                  <a:lnTo>
                    <a:pt x="1059424" y="172719"/>
                  </a:lnTo>
                  <a:lnTo>
                    <a:pt x="1087120" y="200659"/>
                  </a:lnTo>
                  <a:lnTo>
                    <a:pt x="1117201" y="200659"/>
                  </a:lnTo>
                  <a:lnTo>
                    <a:pt x="1103229" y="214629"/>
                  </a:lnTo>
                  <a:lnTo>
                    <a:pt x="1096552" y="217169"/>
                  </a:lnTo>
                  <a:close/>
                </a:path>
                <a:path w="1162050" h="1209039">
                  <a:moveTo>
                    <a:pt x="590918" y="228599"/>
                  </a:moveTo>
                  <a:lnTo>
                    <a:pt x="578067" y="228599"/>
                  </a:lnTo>
                  <a:lnTo>
                    <a:pt x="565626" y="226059"/>
                  </a:lnTo>
                  <a:lnTo>
                    <a:pt x="617215" y="226059"/>
                  </a:lnTo>
                  <a:lnTo>
                    <a:pt x="590918" y="228599"/>
                  </a:lnTo>
                  <a:close/>
                </a:path>
                <a:path w="1162050" h="1209039">
                  <a:moveTo>
                    <a:pt x="152898" y="538479"/>
                  </a:moveTo>
                  <a:lnTo>
                    <a:pt x="144285" y="538479"/>
                  </a:lnTo>
                  <a:lnTo>
                    <a:pt x="98732" y="530859"/>
                  </a:lnTo>
                  <a:lnTo>
                    <a:pt x="59130" y="510539"/>
                  </a:lnTo>
                  <a:lnTo>
                    <a:pt x="27877" y="478789"/>
                  </a:lnTo>
                  <a:lnTo>
                    <a:pt x="7368" y="439419"/>
                  </a:lnTo>
                  <a:lnTo>
                    <a:pt x="0" y="393699"/>
                  </a:lnTo>
                  <a:lnTo>
                    <a:pt x="7366" y="347979"/>
                  </a:lnTo>
                  <a:lnTo>
                    <a:pt x="27870" y="308609"/>
                  </a:lnTo>
                  <a:lnTo>
                    <a:pt x="59119" y="278129"/>
                  </a:lnTo>
                  <a:lnTo>
                    <a:pt x="98722" y="256539"/>
                  </a:lnTo>
                  <a:lnTo>
                    <a:pt x="144285" y="250189"/>
                  </a:lnTo>
                  <a:lnTo>
                    <a:pt x="159178" y="250189"/>
                  </a:lnTo>
                  <a:lnTo>
                    <a:pt x="166376" y="251459"/>
                  </a:lnTo>
                  <a:lnTo>
                    <a:pt x="205084" y="251459"/>
                  </a:lnTo>
                  <a:lnTo>
                    <a:pt x="192290" y="257809"/>
                  </a:lnTo>
                  <a:lnTo>
                    <a:pt x="209211" y="266699"/>
                  </a:lnTo>
                  <a:lnTo>
                    <a:pt x="144285" y="266699"/>
                  </a:lnTo>
                  <a:lnTo>
                    <a:pt x="94936" y="276859"/>
                  </a:lnTo>
                  <a:lnTo>
                    <a:pt x="54591" y="304799"/>
                  </a:lnTo>
                  <a:lnTo>
                    <a:pt x="27365" y="344169"/>
                  </a:lnTo>
                  <a:lnTo>
                    <a:pt x="17374" y="393699"/>
                  </a:lnTo>
                  <a:lnTo>
                    <a:pt x="27361" y="443229"/>
                  </a:lnTo>
                  <a:lnTo>
                    <a:pt x="54581" y="483869"/>
                  </a:lnTo>
                  <a:lnTo>
                    <a:pt x="94926" y="510539"/>
                  </a:lnTo>
                  <a:lnTo>
                    <a:pt x="144285" y="520699"/>
                  </a:lnTo>
                  <a:lnTo>
                    <a:pt x="166178" y="520699"/>
                  </a:lnTo>
                  <a:lnTo>
                    <a:pt x="179604" y="537209"/>
                  </a:lnTo>
                  <a:lnTo>
                    <a:pt x="157366" y="537209"/>
                  </a:lnTo>
                  <a:lnTo>
                    <a:pt x="152898" y="538479"/>
                  </a:lnTo>
                  <a:close/>
                </a:path>
                <a:path w="1162050" h="1209039">
                  <a:moveTo>
                    <a:pt x="678308" y="998219"/>
                  </a:moveTo>
                  <a:lnTo>
                    <a:pt x="605414" y="998219"/>
                  </a:lnTo>
                  <a:lnTo>
                    <a:pt x="654833" y="990599"/>
                  </a:lnTo>
                  <a:lnTo>
                    <a:pt x="697793" y="967739"/>
                  </a:lnTo>
                  <a:lnTo>
                    <a:pt x="731696" y="934719"/>
                  </a:lnTo>
                  <a:lnTo>
                    <a:pt x="753943" y="891539"/>
                  </a:lnTo>
                  <a:lnTo>
                    <a:pt x="761937" y="842009"/>
                  </a:lnTo>
                  <a:lnTo>
                    <a:pt x="755733" y="797559"/>
                  </a:lnTo>
                  <a:lnTo>
                    <a:pt x="738193" y="758189"/>
                  </a:lnTo>
                  <a:lnTo>
                    <a:pt x="710928" y="726439"/>
                  </a:lnTo>
                  <a:lnTo>
                    <a:pt x="675548" y="702309"/>
                  </a:lnTo>
                  <a:lnTo>
                    <a:pt x="633661" y="688339"/>
                  </a:lnTo>
                  <a:lnTo>
                    <a:pt x="632320" y="687069"/>
                  </a:lnTo>
                  <a:lnTo>
                    <a:pt x="631054" y="687069"/>
                  </a:lnTo>
                  <a:lnTo>
                    <a:pt x="271420" y="414019"/>
                  </a:lnTo>
                  <a:lnTo>
                    <a:pt x="270129" y="410209"/>
                  </a:lnTo>
                  <a:lnTo>
                    <a:pt x="270948" y="402589"/>
                  </a:lnTo>
                  <a:lnTo>
                    <a:pt x="271113" y="400049"/>
                  </a:lnTo>
                  <a:lnTo>
                    <a:pt x="261206" y="344169"/>
                  </a:lnTo>
                  <a:lnTo>
                    <a:pt x="233980" y="304799"/>
                  </a:lnTo>
                  <a:lnTo>
                    <a:pt x="193634" y="276859"/>
                  </a:lnTo>
                  <a:lnTo>
                    <a:pt x="144285" y="266699"/>
                  </a:lnTo>
                  <a:lnTo>
                    <a:pt x="209211" y="266699"/>
                  </a:lnTo>
                  <a:lnTo>
                    <a:pt x="230968" y="278129"/>
                  </a:lnTo>
                  <a:lnTo>
                    <a:pt x="261438" y="309879"/>
                  </a:lnTo>
                  <a:lnTo>
                    <a:pt x="281405" y="349249"/>
                  </a:lnTo>
                  <a:lnTo>
                    <a:pt x="288571" y="393699"/>
                  </a:lnTo>
                  <a:lnTo>
                    <a:pt x="288447" y="401319"/>
                  </a:lnTo>
                  <a:lnTo>
                    <a:pt x="288174" y="405129"/>
                  </a:lnTo>
                  <a:lnTo>
                    <a:pt x="638873" y="670559"/>
                  </a:lnTo>
                  <a:lnTo>
                    <a:pt x="684782" y="687069"/>
                  </a:lnTo>
                  <a:lnTo>
                    <a:pt x="723530" y="713739"/>
                  </a:lnTo>
                  <a:lnTo>
                    <a:pt x="753369" y="750569"/>
                  </a:lnTo>
                  <a:lnTo>
                    <a:pt x="772553" y="793749"/>
                  </a:lnTo>
                  <a:lnTo>
                    <a:pt x="779336" y="842009"/>
                  </a:lnTo>
                  <a:lnTo>
                    <a:pt x="773114" y="887729"/>
                  </a:lnTo>
                  <a:lnTo>
                    <a:pt x="755560" y="929639"/>
                  </a:lnTo>
                  <a:lnTo>
                    <a:pt x="728344" y="965199"/>
                  </a:lnTo>
                  <a:lnTo>
                    <a:pt x="693139" y="991869"/>
                  </a:lnTo>
                  <a:lnTo>
                    <a:pt x="678308" y="998219"/>
                  </a:lnTo>
                  <a:close/>
                </a:path>
                <a:path w="1162050" h="1209039">
                  <a:moveTo>
                    <a:pt x="166178" y="520699"/>
                  </a:moveTo>
                  <a:lnTo>
                    <a:pt x="154561" y="520699"/>
                  </a:lnTo>
                  <a:lnTo>
                    <a:pt x="160394" y="519429"/>
                  </a:lnTo>
                  <a:lnTo>
                    <a:pt x="163696" y="519429"/>
                  </a:lnTo>
                  <a:lnTo>
                    <a:pt x="166178" y="520699"/>
                  </a:lnTo>
                  <a:close/>
                </a:path>
                <a:path w="1162050" h="1209039">
                  <a:moveTo>
                    <a:pt x="428985" y="1111249"/>
                  </a:moveTo>
                  <a:lnTo>
                    <a:pt x="410865" y="1111249"/>
                  </a:lnTo>
                  <a:lnTo>
                    <a:pt x="436555" y="1022349"/>
                  </a:lnTo>
                  <a:lnTo>
                    <a:pt x="438232" y="1012189"/>
                  </a:lnTo>
                  <a:lnTo>
                    <a:pt x="437402" y="1002029"/>
                  </a:lnTo>
                  <a:lnTo>
                    <a:pt x="434157" y="991869"/>
                  </a:lnTo>
                  <a:lnTo>
                    <a:pt x="428588" y="982979"/>
                  </a:lnTo>
                  <a:lnTo>
                    <a:pt x="407590" y="951229"/>
                  </a:lnTo>
                  <a:lnTo>
                    <a:pt x="392262" y="918209"/>
                  </a:lnTo>
                  <a:lnTo>
                    <a:pt x="382779" y="881379"/>
                  </a:lnTo>
                  <a:lnTo>
                    <a:pt x="379318" y="844549"/>
                  </a:lnTo>
                  <a:lnTo>
                    <a:pt x="379376" y="835659"/>
                  </a:lnTo>
                  <a:lnTo>
                    <a:pt x="379727" y="828039"/>
                  </a:lnTo>
                  <a:lnTo>
                    <a:pt x="380358" y="820419"/>
                  </a:lnTo>
                  <a:lnTo>
                    <a:pt x="381254" y="812799"/>
                  </a:lnTo>
                  <a:lnTo>
                    <a:pt x="157366" y="537209"/>
                  </a:lnTo>
                  <a:lnTo>
                    <a:pt x="179604" y="537209"/>
                  </a:lnTo>
                  <a:lnTo>
                    <a:pt x="419208" y="831849"/>
                  </a:lnTo>
                  <a:lnTo>
                    <a:pt x="396990" y="831849"/>
                  </a:lnTo>
                  <a:lnTo>
                    <a:pt x="396792" y="835659"/>
                  </a:lnTo>
                  <a:lnTo>
                    <a:pt x="399906" y="878839"/>
                  </a:lnTo>
                  <a:lnTo>
                    <a:pt x="422805" y="943609"/>
                  </a:lnTo>
                  <a:lnTo>
                    <a:pt x="442190" y="971549"/>
                  </a:lnTo>
                  <a:lnTo>
                    <a:pt x="449941" y="984249"/>
                  </a:lnTo>
                  <a:lnTo>
                    <a:pt x="454454" y="998219"/>
                  </a:lnTo>
                  <a:lnTo>
                    <a:pt x="455604" y="1012189"/>
                  </a:lnTo>
                  <a:lnTo>
                    <a:pt x="453260" y="1027429"/>
                  </a:lnTo>
                  <a:lnTo>
                    <a:pt x="428985" y="1111249"/>
                  </a:lnTo>
                  <a:close/>
                </a:path>
                <a:path w="1162050" h="1209039">
                  <a:moveTo>
                    <a:pt x="799938" y="1111249"/>
                  </a:moveTo>
                  <a:lnTo>
                    <a:pt x="781843" y="1111249"/>
                  </a:lnTo>
                  <a:lnTo>
                    <a:pt x="757568" y="1027429"/>
                  </a:lnTo>
                  <a:lnTo>
                    <a:pt x="755202" y="1012189"/>
                  </a:lnTo>
                  <a:lnTo>
                    <a:pt x="756290" y="998219"/>
                  </a:lnTo>
                  <a:lnTo>
                    <a:pt x="760710" y="984249"/>
                  </a:lnTo>
                  <a:lnTo>
                    <a:pt x="768341" y="972819"/>
                  </a:lnTo>
                  <a:lnTo>
                    <a:pt x="788135" y="942339"/>
                  </a:lnTo>
                  <a:lnTo>
                    <a:pt x="802473" y="910589"/>
                  </a:lnTo>
                  <a:lnTo>
                    <a:pt x="811193" y="877569"/>
                  </a:lnTo>
                  <a:lnTo>
                    <a:pt x="814136" y="842009"/>
                  </a:lnTo>
                  <a:lnTo>
                    <a:pt x="810846" y="805179"/>
                  </a:lnTo>
                  <a:lnTo>
                    <a:pt x="785455" y="736599"/>
                  </a:lnTo>
                  <a:lnTo>
                    <a:pt x="737814" y="680719"/>
                  </a:lnTo>
                  <a:lnTo>
                    <a:pt x="674822" y="645159"/>
                  </a:lnTo>
                  <a:lnTo>
                    <a:pt x="639518" y="636269"/>
                  </a:lnTo>
                  <a:lnTo>
                    <a:pt x="634778" y="634999"/>
                  </a:lnTo>
                  <a:lnTo>
                    <a:pt x="631576" y="629919"/>
                  </a:lnTo>
                  <a:lnTo>
                    <a:pt x="633115" y="621029"/>
                  </a:lnTo>
                  <a:lnTo>
                    <a:pt x="637607" y="617219"/>
                  </a:lnTo>
                  <a:lnTo>
                    <a:pt x="680567" y="628649"/>
                  </a:lnTo>
                  <a:lnTo>
                    <a:pt x="716337" y="645159"/>
                  </a:lnTo>
                  <a:lnTo>
                    <a:pt x="748807" y="666749"/>
                  </a:lnTo>
                  <a:lnTo>
                    <a:pt x="777152" y="694689"/>
                  </a:lnTo>
                  <a:lnTo>
                    <a:pt x="800431" y="727709"/>
                  </a:lnTo>
                  <a:lnTo>
                    <a:pt x="817474" y="763269"/>
                  </a:lnTo>
                  <a:lnTo>
                    <a:pt x="827946" y="801369"/>
                  </a:lnTo>
                  <a:lnTo>
                    <a:pt x="831511" y="842009"/>
                  </a:lnTo>
                  <a:lnTo>
                    <a:pt x="828257" y="880109"/>
                  </a:lnTo>
                  <a:lnTo>
                    <a:pt x="818700" y="916939"/>
                  </a:lnTo>
                  <a:lnTo>
                    <a:pt x="803143" y="951229"/>
                  </a:lnTo>
                  <a:lnTo>
                    <a:pt x="781893" y="982979"/>
                  </a:lnTo>
                  <a:lnTo>
                    <a:pt x="776458" y="991869"/>
                  </a:lnTo>
                  <a:lnTo>
                    <a:pt x="773314" y="1002029"/>
                  </a:lnTo>
                  <a:lnTo>
                    <a:pt x="772549" y="1012189"/>
                  </a:lnTo>
                  <a:lnTo>
                    <a:pt x="774248" y="1022349"/>
                  </a:lnTo>
                  <a:lnTo>
                    <a:pt x="799938" y="1111249"/>
                  </a:lnTo>
                  <a:close/>
                </a:path>
                <a:path w="1162050" h="1209039">
                  <a:moveTo>
                    <a:pt x="605439" y="1015999"/>
                  </a:moveTo>
                  <a:lnTo>
                    <a:pt x="558163" y="1009649"/>
                  </a:lnTo>
                  <a:lnTo>
                    <a:pt x="515451" y="990599"/>
                  </a:lnTo>
                  <a:lnTo>
                    <a:pt x="479389" y="961389"/>
                  </a:lnTo>
                  <a:lnTo>
                    <a:pt x="452064" y="923289"/>
                  </a:lnTo>
                  <a:lnTo>
                    <a:pt x="435562" y="878839"/>
                  </a:lnTo>
                  <a:lnTo>
                    <a:pt x="396990" y="831849"/>
                  </a:lnTo>
                  <a:lnTo>
                    <a:pt x="419208" y="831849"/>
                  </a:lnTo>
                  <a:lnTo>
                    <a:pt x="451225" y="871219"/>
                  </a:lnTo>
                  <a:lnTo>
                    <a:pt x="451845" y="872489"/>
                  </a:lnTo>
                  <a:lnTo>
                    <a:pt x="452118" y="873759"/>
                  </a:lnTo>
                  <a:lnTo>
                    <a:pt x="466669" y="914399"/>
                  </a:lnTo>
                  <a:lnTo>
                    <a:pt x="491199" y="948689"/>
                  </a:lnTo>
                  <a:lnTo>
                    <a:pt x="523782" y="975359"/>
                  </a:lnTo>
                  <a:lnTo>
                    <a:pt x="562495" y="991869"/>
                  </a:lnTo>
                  <a:lnTo>
                    <a:pt x="605414" y="998219"/>
                  </a:lnTo>
                  <a:lnTo>
                    <a:pt x="678308" y="998219"/>
                  </a:lnTo>
                  <a:lnTo>
                    <a:pt x="651613" y="1009649"/>
                  </a:lnTo>
                  <a:lnTo>
                    <a:pt x="605439" y="1015999"/>
                  </a:lnTo>
                  <a:close/>
                </a:path>
                <a:path w="1162050" h="1209039">
                  <a:moveTo>
                    <a:pt x="342384" y="1191259"/>
                  </a:moveTo>
                  <a:lnTo>
                    <a:pt x="324165" y="1191259"/>
                  </a:lnTo>
                  <a:lnTo>
                    <a:pt x="339579" y="1141729"/>
                  </a:lnTo>
                  <a:lnTo>
                    <a:pt x="345743" y="1129029"/>
                  </a:lnTo>
                  <a:lnTo>
                    <a:pt x="355250" y="1118869"/>
                  </a:lnTo>
                  <a:lnTo>
                    <a:pt x="367304" y="1112519"/>
                  </a:lnTo>
                  <a:lnTo>
                    <a:pt x="381105" y="1111249"/>
                  </a:lnTo>
                  <a:lnTo>
                    <a:pt x="829699" y="1111249"/>
                  </a:lnTo>
                  <a:lnTo>
                    <a:pt x="843500" y="1112519"/>
                  </a:lnTo>
                  <a:lnTo>
                    <a:pt x="855553" y="1118869"/>
                  </a:lnTo>
                  <a:lnTo>
                    <a:pt x="863872" y="1127759"/>
                  </a:lnTo>
                  <a:lnTo>
                    <a:pt x="381154" y="1127759"/>
                  </a:lnTo>
                  <a:lnTo>
                    <a:pt x="372876" y="1129029"/>
                  </a:lnTo>
                  <a:lnTo>
                    <a:pt x="365641" y="1132839"/>
                  </a:lnTo>
                  <a:lnTo>
                    <a:pt x="359932" y="1139189"/>
                  </a:lnTo>
                  <a:lnTo>
                    <a:pt x="356234" y="1146809"/>
                  </a:lnTo>
                  <a:lnTo>
                    <a:pt x="342384" y="1191259"/>
                  </a:lnTo>
                  <a:close/>
                </a:path>
                <a:path w="1162050" h="1209039">
                  <a:moveTo>
                    <a:pt x="886639" y="1191259"/>
                  </a:moveTo>
                  <a:lnTo>
                    <a:pt x="868494" y="1191259"/>
                  </a:lnTo>
                  <a:lnTo>
                    <a:pt x="854644" y="1146809"/>
                  </a:lnTo>
                  <a:lnTo>
                    <a:pt x="850946" y="1139189"/>
                  </a:lnTo>
                  <a:lnTo>
                    <a:pt x="845237" y="1132839"/>
                  </a:lnTo>
                  <a:lnTo>
                    <a:pt x="838001" y="1129029"/>
                  </a:lnTo>
                  <a:lnTo>
                    <a:pt x="829723" y="1127759"/>
                  </a:lnTo>
                  <a:lnTo>
                    <a:pt x="863872" y="1127759"/>
                  </a:lnTo>
                  <a:lnTo>
                    <a:pt x="865061" y="1129029"/>
                  </a:lnTo>
                  <a:lnTo>
                    <a:pt x="871225" y="1141729"/>
                  </a:lnTo>
                  <a:lnTo>
                    <a:pt x="886639" y="1191259"/>
                  </a:lnTo>
                  <a:close/>
                </a:path>
                <a:path w="1162050" h="1209039">
                  <a:moveTo>
                    <a:pt x="940575" y="1209039"/>
                  </a:moveTo>
                  <a:lnTo>
                    <a:pt x="270253" y="1209039"/>
                  </a:lnTo>
                  <a:lnTo>
                    <a:pt x="266356" y="1205229"/>
                  </a:lnTo>
                  <a:lnTo>
                    <a:pt x="266356" y="1195069"/>
                  </a:lnTo>
                  <a:lnTo>
                    <a:pt x="270253" y="1191259"/>
                  </a:lnTo>
                  <a:lnTo>
                    <a:pt x="940575" y="1191259"/>
                  </a:lnTo>
                  <a:lnTo>
                    <a:pt x="944472" y="1195069"/>
                  </a:lnTo>
                  <a:lnTo>
                    <a:pt x="944472" y="1205229"/>
                  </a:lnTo>
                  <a:lnTo>
                    <a:pt x="940575" y="1209039"/>
                  </a:lnTo>
                  <a:close/>
                </a:path>
              </a:pathLst>
            </a:custGeom>
            <a:solidFill>
              <a:srgbClr val="AB5329"/>
            </a:solidFill>
          </p:spPr>
          <p:txBody>
            <a:bodyPr wrap="square" lIns="0" tIns="0" rIns="0" bIns="0" rtlCol="0"/>
            <a:lstStyle/>
            <a:p>
              <a:endParaRPr/>
            </a:p>
          </p:txBody>
        </p:sp>
        <p:pic>
          <p:nvPicPr>
            <p:cNvPr id="10" name="object 10"/>
            <p:cNvPicPr/>
            <p:nvPr/>
          </p:nvPicPr>
          <p:blipFill>
            <a:blip r:embed="rId5" cstate="print"/>
            <a:stretch>
              <a:fillRect/>
            </a:stretch>
          </p:blipFill>
          <p:spPr>
            <a:xfrm>
              <a:off x="8813846" y="4419676"/>
              <a:ext cx="224318" cy="224507"/>
            </a:xfrm>
            <a:prstGeom prst="rect">
              <a:avLst/>
            </a:prstGeom>
          </p:spPr>
        </p:pic>
        <p:pic>
          <p:nvPicPr>
            <p:cNvPr id="11" name="object 11"/>
            <p:cNvPicPr/>
            <p:nvPr/>
          </p:nvPicPr>
          <p:blipFill>
            <a:blip r:embed="rId6" cstate="print"/>
            <a:stretch>
              <a:fillRect/>
            </a:stretch>
          </p:blipFill>
          <p:spPr>
            <a:xfrm>
              <a:off x="8852111" y="4110715"/>
              <a:ext cx="192314" cy="137883"/>
            </a:xfrm>
            <a:prstGeom prst="rect">
              <a:avLst/>
            </a:prstGeom>
          </p:spPr>
        </p:pic>
        <p:sp>
          <p:nvSpPr>
            <p:cNvPr id="12" name="object 12"/>
            <p:cNvSpPr/>
            <p:nvPr/>
          </p:nvSpPr>
          <p:spPr>
            <a:xfrm>
              <a:off x="8818398" y="4021505"/>
              <a:ext cx="700405" cy="967740"/>
            </a:xfrm>
            <a:custGeom>
              <a:avLst/>
              <a:gdLst/>
              <a:ahLst/>
              <a:cxnLst/>
              <a:rect l="l" t="t" r="r" b="b"/>
              <a:pathLst>
                <a:path w="700404" h="967739">
                  <a:moveTo>
                    <a:pt x="81661" y="725030"/>
                  </a:moveTo>
                  <a:lnTo>
                    <a:pt x="78905" y="720255"/>
                  </a:lnTo>
                  <a:lnTo>
                    <a:pt x="7302" y="700811"/>
                  </a:lnTo>
                  <a:lnTo>
                    <a:pt x="2501" y="703567"/>
                  </a:lnTo>
                  <a:lnTo>
                    <a:pt x="0" y="712838"/>
                  </a:lnTo>
                  <a:lnTo>
                    <a:pt x="2755" y="717600"/>
                  </a:lnTo>
                  <a:lnTo>
                    <a:pt x="70472" y="735977"/>
                  </a:lnTo>
                  <a:lnTo>
                    <a:pt x="71234" y="736079"/>
                  </a:lnTo>
                  <a:lnTo>
                    <a:pt x="72009" y="736079"/>
                  </a:lnTo>
                  <a:lnTo>
                    <a:pt x="75831" y="736079"/>
                  </a:lnTo>
                  <a:lnTo>
                    <a:pt x="79324" y="733526"/>
                  </a:lnTo>
                  <a:lnTo>
                    <a:pt x="81661" y="725030"/>
                  </a:lnTo>
                  <a:close/>
                </a:path>
                <a:path w="700404" h="967739">
                  <a:moveTo>
                    <a:pt x="123482" y="918375"/>
                  </a:moveTo>
                  <a:lnTo>
                    <a:pt x="117652" y="910755"/>
                  </a:lnTo>
                  <a:lnTo>
                    <a:pt x="112191" y="910005"/>
                  </a:lnTo>
                  <a:lnTo>
                    <a:pt x="108394" y="912939"/>
                  </a:lnTo>
                  <a:lnTo>
                    <a:pt x="53124" y="955014"/>
                  </a:lnTo>
                  <a:lnTo>
                    <a:pt x="52400" y="960475"/>
                  </a:lnTo>
                  <a:lnTo>
                    <a:pt x="55308" y="964285"/>
                  </a:lnTo>
                  <a:lnTo>
                    <a:pt x="57010" y="966520"/>
                  </a:lnTo>
                  <a:lnTo>
                    <a:pt x="59601" y="967714"/>
                  </a:lnTo>
                  <a:lnTo>
                    <a:pt x="64058" y="967714"/>
                  </a:lnTo>
                  <a:lnTo>
                    <a:pt x="65900" y="967143"/>
                  </a:lnTo>
                  <a:lnTo>
                    <a:pt x="122745" y="923848"/>
                  </a:lnTo>
                  <a:lnTo>
                    <a:pt x="123482" y="918375"/>
                  </a:lnTo>
                  <a:close/>
                </a:path>
                <a:path w="700404" h="967739">
                  <a:moveTo>
                    <a:pt x="539965" y="456412"/>
                  </a:moveTo>
                  <a:lnTo>
                    <a:pt x="538124" y="451243"/>
                  </a:lnTo>
                  <a:lnTo>
                    <a:pt x="529463" y="447154"/>
                  </a:lnTo>
                  <a:lnTo>
                    <a:pt x="524268" y="448983"/>
                  </a:lnTo>
                  <a:lnTo>
                    <a:pt x="522211" y="453313"/>
                  </a:lnTo>
                  <a:lnTo>
                    <a:pt x="492379" y="516051"/>
                  </a:lnTo>
                  <a:lnTo>
                    <a:pt x="494220" y="521220"/>
                  </a:lnTo>
                  <a:lnTo>
                    <a:pt x="499770" y="523849"/>
                  </a:lnTo>
                  <a:lnTo>
                    <a:pt x="501040" y="524129"/>
                  </a:lnTo>
                  <a:lnTo>
                    <a:pt x="505536" y="524129"/>
                  </a:lnTo>
                  <a:lnTo>
                    <a:pt x="508635" y="522287"/>
                  </a:lnTo>
                  <a:lnTo>
                    <a:pt x="539965" y="456412"/>
                  </a:lnTo>
                  <a:close/>
                </a:path>
                <a:path w="700404" h="967739">
                  <a:moveTo>
                    <a:pt x="670839" y="10845"/>
                  </a:moveTo>
                  <a:lnTo>
                    <a:pt x="666153" y="5956"/>
                  </a:lnTo>
                  <a:lnTo>
                    <a:pt x="499427" y="0"/>
                  </a:lnTo>
                  <a:lnTo>
                    <a:pt x="494245" y="5016"/>
                  </a:lnTo>
                  <a:lnTo>
                    <a:pt x="494245" y="38912"/>
                  </a:lnTo>
                  <a:lnTo>
                    <a:pt x="499427" y="43903"/>
                  </a:lnTo>
                  <a:lnTo>
                    <a:pt x="660196" y="38125"/>
                  </a:lnTo>
                  <a:lnTo>
                    <a:pt x="666127" y="37896"/>
                  </a:lnTo>
                  <a:lnTo>
                    <a:pt x="670839" y="33032"/>
                  </a:lnTo>
                  <a:lnTo>
                    <a:pt x="670839" y="10845"/>
                  </a:lnTo>
                  <a:close/>
                </a:path>
                <a:path w="700404" h="967739">
                  <a:moveTo>
                    <a:pt x="700087" y="656793"/>
                  </a:moveTo>
                  <a:lnTo>
                    <a:pt x="698093" y="647382"/>
                  </a:lnTo>
                  <a:lnTo>
                    <a:pt x="693483" y="644398"/>
                  </a:lnTo>
                  <a:lnTo>
                    <a:pt x="688784" y="645388"/>
                  </a:lnTo>
                  <a:lnTo>
                    <a:pt x="620877" y="659955"/>
                  </a:lnTo>
                  <a:lnTo>
                    <a:pt x="617905" y="664591"/>
                  </a:lnTo>
                  <a:lnTo>
                    <a:pt x="619760" y="673366"/>
                  </a:lnTo>
                  <a:lnTo>
                    <a:pt x="623366" y="676173"/>
                  </a:lnTo>
                  <a:lnTo>
                    <a:pt x="627976" y="676173"/>
                  </a:lnTo>
                  <a:lnTo>
                    <a:pt x="629221" y="675970"/>
                  </a:lnTo>
                  <a:lnTo>
                    <a:pt x="697103" y="661441"/>
                  </a:lnTo>
                  <a:lnTo>
                    <a:pt x="700087" y="656793"/>
                  </a:lnTo>
                  <a:close/>
                </a:path>
              </a:pathLst>
            </a:custGeom>
            <a:solidFill>
              <a:srgbClr val="AB5329"/>
            </a:solidFill>
          </p:spPr>
          <p:txBody>
            <a:bodyPr wrap="square" lIns="0" tIns="0" rIns="0" bIns="0" rtlCol="0"/>
            <a:lstStyle/>
            <a:p>
              <a:endParaRPr/>
            </a:p>
          </p:txBody>
        </p:sp>
        <p:pic>
          <p:nvPicPr>
            <p:cNvPr id="13" name="object 13"/>
            <p:cNvPicPr/>
            <p:nvPr/>
          </p:nvPicPr>
          <p:blipFill>
            <a:blip r:embed="rId7" cstate="print"/>
            <a:stretch>
              <a:fillRect/>
            </a:stretch>
          </p:blipFill>
          <p:spPr>
            <a:xfrm>
              <a:off x="0" y="4698983"/>
              <a:ext cx="8819654" cy="5588016"/>
            </a:xfrm>
            <a:prstGeom prst="rect">
              <a:avLst/>
            </a:prstGeom>
          </p:spPr>
        </p:pic>
      </p:grpSp>
      <p:sp>
        <p:nvSpPr>
          <p:cNvPr id="14" name="object 14"/>
          <p:cNvSpPr/>
          <p:nvPr/>
        </p:nvSpPr>
        <p:spPr>
          <a:xfrm>
            <a:off x="10674720" y="6906169"/>
            <a:ext cx="270510" cy="41910"/>
          </a:xfrm>
          <a:custGeom>
            <a:avLst/>
            <a:gdLst/>
            <a:ahLst/>
            <a:cxnLst/>
            <a:rect l="l" t="t" r="r" b="b"/>
            <a:pathLst>
              <a:path w="270509" h="41909">
                <a:moveTo>
                  <a:pt x="251910" y="41696"/>
                </a:moveTo>
                <a:lnTo>
                  <a:pt x="18025" y="41696"/>
                </a:lnTo>
                <a:lnTo>
                  <a:pt x="11008" y="40058"/>
                </a:lnTo>
                <a:lnTo>
                  <a:pt x="5278" y="35591"/>
                </a:lnTo>
                <a:lnTo>
                  <a:pt x="1416" y="28967"/>
                </a:lnTo>
                <a:lnTo>
                  <a:pt x="0" y="20855"/>
                </a:lnTo>
                <a:lnTo>
                  <a:pt x="1416" y="12741"/>
                </a:lnTo>
                <a:lnTo>
                  <a:pt x="5278" y="6111"/>
                </a:lnTo>
                <a:lnTo>
                  <a:pt x="11008" y="1640"/>
                </a:lnTo>
                <a:lnTo>
                  <a:pt x="18025" y="0"/>
                </a:lnTo>
                <a:lnTo>
                  <a:pt x="251910" y="0"/>
                </a:lnTo>
                <a:lnTo>
                  <a:pt x="258928" y="1640"/>
                </a:lnTo>
                <a:lnTo>
                  <a:pt x="264657" y="6111"/>
                </a:lnTo>
                <a:lnTo>
                  <a:pt x="268520" y="12741"/>
                </a:lnTo>
                <a:lnTo>
                  <a:pt x="269936" y="20855"/>
                </a:lnTo>
                <a:lnTo>
                  <a:pt x="268520" y="28967"/>
                </a:lnTo>
                <a:lnTo>
                  <a:pt x="264657" y="35591"/>
                </a:lnTo>
                <a:lnTo>
                  <a:pt x="258928" y="40058"/>
                </a:lnTo>
                <a:lnTo>
                  <a:pt x="251910" y="41696"/>
                </a:lnTo>
                <a:close/>
              </a:path>
            </a:pathLst>
          </a:custGeom>
          <a:solidFill>
            <a:srgbClr val="AB5329"/>
          </a:solidFill>
        </p:spPr>
        <p:txBody>
          <a:bodyPr wrap="square" lIns="0" tIns="0" rIns="0" bIns="0" rtlCol="0"/>
          <a:lstStyle/>
          <a:p>
            <a:endParaRPr/>
          </a:p>
        </p:txBody>
      </p:sp>
      <p:pic>
        <p:nvPicPr>
          <p:cNvPr id="15" name="object 15"/>
          <p:cNvPicPr/>
          <p:nvPr/>
        </p:nvPicPr>
        <p:blipFill>
          <a:blip r:embed="rId8" cstate="print"/>
          <a:stretch>
            <a:fillRect/>
          </a:stretch>
        </p:blipFill>
        <p:spPr>
          <a:xfrm>
            <a:off x="11010357" y="6485335"/>
            <a:ext cx="110620" cy="161859"/>
          </a:xfrm>
          <a:prstGeom prst="rect">
            <a:avLst/>
          </a:prstGeom>
        </p:spPr>
      </p:pic>
      <p:grpSp>
        <p:nvGrpSpPr>
          <p:cNvPr id="16" name="object 16"/>
          <p:cNvGrpSpPr/>
          <p:nvPr/>
        </p:nvGrpSpPr>
        <p:grpSpPr>
          <a:xfrm>
            <a:off x="10140645" y="6485335"/>
            <a:ext cx="551815" cy="716915"/>
            <a:chOff x="10140645" y="6485335"/>
            <a:chExt cx="551815" cy="716915"/>
          </a:xfrm>
        </p:grpSpPr>
        <p:pic>
          <p:nvPicPr>
            <p:cNvPr id="17" name="object 17"/>
            <p:cNvPicPr/>
            <p:nvPr/>
          </p:nvPicPr>
          <p:blipFill>
            <a:blip r:embed="rId9" cstate="print"/>
            <a:stretch>
              <a:fillRect/>
            </a:stretch>
          </p:blipFill>
          <p:spPr>
            <a:xfrm>
              <a:off x="10491404" y="6485335"/>
              <a:ext cx="110626" cy="161859"/>
            </a:xfrm>
            <a:prstGeom prst="rect">
              <a:avLst/>
            </a:prstGeom>
          </p:spPr>
        </p:pic>
        <p:sp>
          <p:nvSpPr>
            <p:cNvPr id="18" name="object 18"/>
            <p:cNvSpPr/>
            <p:nvPr/>
          </p:nvSpPr>
          <p:spPr>
            <a:xfrm>
              <a:off x="10140645" y="6649303"/>
              <a:ext cx="551815" cy="553085"/>
            </a:xfrm>
            <a:custGeom>
              <a:avLst/>
              <a:gdLst/>
              <a:ahLst/>
              <a:cxnLst/>
              <a:rect l="l" t="t" r="r" b="b"/>
              <a:pathLst>
                <a:path w="551815" h="553084">
                  <a:moveTo>
                    <a:pt x="275705" y="552768"/>
                  </a:moveTo>
                  <a:lnTo>
                    <a:pt x="220146" y="547153"/>
                  </a:lnTo>
                  <a:lnTo>
                    <a:pt x="168394" y="531047"/>
                  </a:lnTo>
                  <a:lnTo>
                    <a:pt x="121559" y="505562"/>
                  </a:lnTo>
                  <a:lnTo>
                    <a:pt x="80749" y="471808"/>
                  </a:lnTo>
                  <a:lnTo>
                    <a:pt x="47085" y="430907"/>
                  </a:lnTo>
                  <a:lnTo>
                    <a:pt x="21666" y="383960"/>
                  </a:lnTo>
                  <a:lnTo>
                    <a:pt x="5601" y="332079"/>
                  </a:lnTo>
                  <a:lnTo>
                    <a:pt x="0" y="276377"/>
                  </a:lnTo>
                  <a:lnTo>
                    <a:pt x="5601" y="220683"/>
                  </a:lnTo>
                  <a:lnTo>
                    <a:pt x="21666" y="168805"/>
                  </a:lnTo>
                  <a:lnTo>
                    <a:pt x="47085" y="121855"/>
                  </a:lnTo>
                  <a:lnTo>
                    <a:pt x="80749" y="80946"/>
                  </a:lnTo>
                  <a:lnTo>
                    <a:pt x="121559" y="47200"/>
                  </a:lnTo>
                  <a:lnTo>
                    <a:pt x="168394" y="21719"/>
                  </a:lnTo>
                  <a:lnTo>
                    <a:pt x="220146" y="5615"/>
                  </a:lnTo>
                  <a:lnTo>
                    <a:pt x="275705" y="0"/>
                  </a:lnTo>
                  <a:lnTo>
                    <a:pt x="331271" y="5615"/>
                  </a:lnTo>
                  <a:lnTo>
                    <a:pt x="383026" y="21719"/>
                  </a:lnTo>
                  <a:lnTo>
                    <a:pt x="429859" y="47200"/>
                  </a:lnTo>
                  <a:lnTo>
                    <a:pt x="470660" y="80946"/>
                  </a:lnTo>
                  <a:lnTo>
                    <a:pt x="489549" y="103894"/>
                  </a:lnTo>
                  <a:lnTo>
                    <a:pt x="275705" y="103894"/>
                  </a:lnTo>
                  <a:lnTo>
                    <a:pt x="260657" y="104960"/>
                  </a:lnTo>
                  <a:lnTo>
                    <a:pt x="218411" y="120960"/>
                  </a:lnTo>
                  <a:lnTo>
                    <a:pt x="185091" y="160793"/>
                  </a:lnTo>
                  <a:lnTo>
                    <a:pt x="177510" y="189147"/>
                  </a:lnTo>
                  <a:lnTo>
                    <a:pt x="177973" y="223086"/>
                  </a:lnTo>
                  <a:lnTo>
                    <a:pt x="173191" y="239211"/>
                  </a:lnTo>
                  <a:lnTo>
                    <a:pt x="175337" y="253539"/>
                  </a:lnTo>
                  <a:lnTo>
                    <a:pt x="180934" y="264944"/>
                  </a:lnTo>
                  <a:lnTo>
                    <a:pt x="186506" y="272305"/>
                  </a:lnTo>
                  <a:lnTo>
                    <a:pt x="203446" y="302280"/>
                  </a:lnTo>
                  <a:lnTo>
                    <a:pt x="203799" y="303001"/>
                  </a:lnTo>
                  <a:lnTo>
                    <a:pt x="204194" y="303722"/>
                  </a:lnTo>
                  <a:lnTo>
                    <a:pt x="204702" y="304500"/>
                  </a:lnTo>
                  <a:lnTo>
                    <a:pt x="209173" y="313280"/>
                  </a:lnTo>
                  <a:lnTo>
                    <a:pt x="210885" y="320724"/>
                  </a:lnTo>
                  <a:lnTo>
                    <a:pt x="210711" y="326620"/>
                  </a:lnTo>
                  <a:lnTo>
                    <a:pt x="209568" y="330841"/>
                  </a:lnTo>
                  <a:lnTo>
                    <a:pt x="112146" y="378108"/>
                  </a:lnTo>
                  <a:lnTo>
                    <a:pt x="111187" y="378687"/>
                  </a:lnTo>
                  <a:lnTo>
                    <a:pt x="146043" y="409171"/>
                  </a:lnTo>
                  <a:lnTo>
                    <a:pt x="185436" y="430606"/>
                  </a:lnTo>
                  <a:lnTo>
                    <a:pt x="228968" y="444152"/>
                  </a:lnTo>
                  <a:lnTo>
                    <a:pt x="275705" y="448874"/>
                  </a:lnTo>
                  <a:lnTo>
                    <a:pt x="489541" y="448874"/>
                  </a:lnTo>
                  <a:lnTo>
                    <a:pt x="470660" y="471808"/>
                  </a:lnTo>
                  <a:lnTo>
                    <a:pt x="429859" y="505562"/>
                  </a:lnTo>
                  <a:lnTo>
                    <a:pt x="383026" y="531047"/>
                  </a:lnTo>
                  <a:lnTo>
                    <a:pt x="331271" y="547153"/>
                  </a:lnTo>
                  <a:lnTo>
                    <a:pt x="275705" y="552768"/>
                  </a:lnTo>
                  <a:close/>
                </a:path>
                <a:path w="551815" h="553084">
                  <a:moveTo>
                    <a:pt x="489541" y="448874"/>
                  </a:moveTo>
                  <a:lnTo>
                    <a:pt x="275705" y="448874"/>
                  </a:lnTo>
                  <a:lnTo>
                    <a:pt x="322449" y="444152"/>
                  </a:lnTo>
                  <a:lnTo>
                    <a:pt x="365986" y="430606"/>
                  </a:lnTo>
                  <a:lnTo>
                    <a:pt x="405381" y="409171"/>
                  </a:lnTo>
                  <a:lnTo>
                    <a:pt x="439701" y="380780"/>
                  </a:lnTo>
                  <a:lnTo>
                    <a:pt x="441111" y="379352"/>
                  </a:lnTo>
                  <a:lnTo>
                    <a:pt x="440236" y="378687"/>
                  </a:lnTo>
                  <a:lnTo>
                    <a:pt x="439277" y="378108"/>
                  </a:lnTo>
                  <a:lnTo>
                    <a:pt x="341842" y="330841"/>
                  </a:lnTo>
                  <a:lnTo>
                    <a:pt x="340721" y="326699"/>
                  </a:lnTo>
                  <a:lnTo>
                    <a:pt x="340523" y="320927"/>
                  </a:lnTo>
                  <a:lnTo>
                    <a:pt x="342124" y="313648"/>
                  </a:lnTo>
                  <a:lnTo>
                    <a:pt x="346398" y="304980"/>
                  </a:lnTo>
                  <a:lnTo>
                    <a:pt x="347061" y="303990"/>
                  </a:lnTo>
                  <a:lnTo>
                    <a:pt x="347213" y="303722"/>
                  </a:lnTo>
                  <a:lnTo>
                    <a:pt x="347314" y="303439"/>
                  </a:lnTo>
                  <a:lnTo>
                    <a:pt x="364917" y="272305"/>
                  </a:lnTo>
                  <a:lnTo>
                    <a:pt x="370489" y="264944"/>
                  </a:lnTo>
                  <a:lnTo>
                    <a:pt x="376086" y="253539"/>
                  </a:lnTo>
                  <a:lnTo>
                    <a:pt x="378232" y="239211"/>
                  </a:lnTo>
                  <a:lnTo>
                    <a:pt x="373451" y="223086"/>
                  </a:lnTo>
                  <a:lnTo>
                    <a:pt x="373913" y="189147"/>
                  </a:lnTo>
                  <a:lnTo>
                    <a:pt x="352196" y="138054"/>
                  </a:lnTo>
                  <a:lnTo>
                    <a:pt x="319728" y="113491"/>
                  </a:lnTo>
                  <a:lnTo>
                    <a:pt x="275705" y="103894"/>
                  </a:lnTo>
                  <a:lnTo>
                    <a:pt x="489549" y="103894"/>
                  </a:lnTo>
                  <a:lnTo>
                    <a:pt x="504332" y="121855"/>
                  </a:lnTo>
                  <a:lnTo>
                    <a:pt x="529756" y="168805"/>
                  </a:lnTo>
                  <a:lnTo>
                    <a:pt x="545822" y="220683"/>
                  </a:lnTo>
                  <a:lnTo>
                    <a:pt x="551424" y="276377"/>
                  </a:lnTo>
                  <a:lnTo>
                    <a:pt x="545822" y="332079"/>
                  </a:lnTo>
                  <a:lnTo>
                    <a:pt x="529756" y="383960"/>
                  </a:lnTo>
                  <a:lnTo>
                    <a:pt x="504332" y="430907"/>
                  </a:lnTo>
                  <a:lnTo>
                    <a:pt x="489541" y="448874"/>
                  </a:lnTo>
                  <a:close/>
                </a:path>
              </a:pathLst>
            </a:custGeom>
            <a:solidFill>
              <a:srgbClr val="AB5329"/>
            </a:solidFill>
          </p:spPr>
          <p:txBody>
            <a:bodyPr wrap="square" lIns="0" tIns="0" rIns="0" bIns="0" rtlCol="0"/>
            <a:lstStyle/>
            <a:p>
              <a:endParaRPr/>
            </a:p>
          </p:txBody>
        </p:sp>
      </p:grpSp>
      <p:sp>
        <p:nvSpPr>
          <p:cNvPr id="19" name="object 19"/>
          <p:cNvSpPr/>
          <p:nvPr/>
        </p:nvSpPr>
        <p:spPr>
          <a:xfrm>
            <a:off x="10920312" y="6649303"/>
            <a:ext cx="551815" cy="553085"/>
          </a:xfrm>
          <a:custGeom>
            <a:avLst/>
            <a:gdLst/>
            <a:ahLst/>
            <a:cxnLst/>
            <a:rect l="l" t="t" r="r" b="b"/>
            <a:pathLst>
              <a:path w="551815" h="553084">
                <a:moveTo>
                  <a:pt x="275705" y="552768"/>
                </a:moveTo>
                <a:lnTo>
                  <a:pt x="220146" y="547153"/>
                </a:lnTo>
                <a:lnTo>
                  <a:pt x="168394" y="531047"/>
                </a:lnTo>
                <a:lnTo>
                  <a:pt x="121559" y="505562"/>
                </a:lnTo>
                <a:lnTo>
                  <a:pt x="80749" y="471808"/>
                </a:lnTo>
                <a:lnTo>
                  <a:pt x="47085" y="430907"/>
                </a:lnTo>
                <a:lnTo>
                  <a:pt x="21666" y="383960"/>
                </a:lnTo>
                <a:lnTo>
                  <a:pt x="5601" y="332079"/>
                </a:lnTo>
                <a:lnTo>
                  <a:pt x="0" y="276377"/>
                </a:lnTo>
                <a:lnTo>
                  <a:pt x="5601" y="220683"/>
                </a:lnTo>
                <a:lnTo>
                  <a:pt x="21666" y="168805"/>
                </a:lnTo>
                <a:lnTo>
                  <a:pt x="47085" y="121855"/>
                </a:lnTo>
                <a:lnTo>
                  <a:pt x="80749" y="80946"/>
                </a:lnTo>
                <a:lnTo>
                  <a:pt x="121559" y="47200"/>
                </a:lnTo>
                <a:lnTo>
                  <a:pt x="168394" y="21719"/>
                </a:lnTo>
                <a:lnTo>
                  <a:pt x="220146" y="5615"/>
                </a:lnTo>
                <a:lnTo>
                  <a:pt x="275705" y="0"/>
                </a:lnTo>
                <a:lnTo>
                  <a:pt x="331271" y="5615"/>
                </a:lnTo>
                <a:lnTo>
                  <a:pt x="383026" y="21719"/>
                </a:lnTo>
                <a:lnTo>
                  <a:pt x="429859" y="47200"/>
                </a:lnTo>
                <a:lnTo>
                  <a:pt x="470660" y="80946"/>
                </a:lnTo>
                <a:lnTo>
                  <a:pt x="489549" y="103894"/>
                </a:lnTo>
                <a:lnTo>
                  <a:pt x="275705" y="103894"/>
                </a:lnTo>
                <a:lnTo>
                  <a:pt x="260657" y="104960"/>
                </a:lnTo>
                <a:lnTo>
                  <a:pt x="218411" y="120960"/>
                </a:lnTo>
                <a:lnTo>
                  <a:pt x="185085" y="160793"/>
                </a:lnTo>
                <a:lnTo>
                  <a:pt x="177504" y="189147"/>
                </a:lnTo>
                <a:lnTo>
                  <a:pt x="177973" y="223086"/>
                </a:lnTo>
                <a:lnTo>
                  <a:pt x="173191" y="239211"/>
                </a:lnTo>
                <a:lnTo>
                  <a:pt x="175337" y="253539"/>
                </a:lnTo>
                <a:lnTo>
                  <a:pt x="180934" y="264944"/>
                </a:lnTo>
                <a:lnTo>
                  <a:pt x="186506" y="272305"/>
                </a:lnTo>
                <a:lnTo>
                  <a:pt x="203446" y="302280"/>
                </a:lnTo>
                <a:lnTo>
                  <a:pt x="203799" y="303001"/>
                </a:lnTo>
                <a:lnTo>
                  <a:pt x="204194" y="303722"/>
                </a:lnTo>
                <a:lnTo>
                  <a:pt x="204702" y="304500"/>
                </a:lnTo>
                <a:lnTo>
                  <a:pt x="209173" y="313280"/>
                </a:lnTo>
                <a:lnTo>
                  <a:pt x="210886" y="320724"/>
                </a:lnTo>
                <a:lnTo>
                  <a:pt x="210717" y="326620"/>
                </a:lnTo>
                <a:lnTo>
                  <a:pt x="209582" y="330841"/>
                </a:lnTo>
                <a:lnTo>
                  <a:pt x="112146" y="378108"/>
                </a:lnTo>
                <a:lnTo>
                  <a:pt x="111187" y="378687"/>
                </a:lnTo>
                <a:lnTo>
                  <a:pt x="146043" y="409171"/>
                </a:lnTo>
                <a:lnTo>
                  <a:pt x="185436" y="430606"/>
                </a:lnTo>
                <a:lnTo>
                  <a:pt x="228969" y="444152"/>
                </a:lnTo>
                <a:lnTo>
                  <a:pt x="275705" y="448874"/>
                </a:lnTo>
                <a:lnTo>
                  <a:pt x="489541" y="448874"/>
                </a:lnTo>
                <a:lnTo>
                  <a:pt x="470660" y="471808"/>
                </a:lnTo>
                <a:lnTo>
                  <a:pt x="429859" y="505562"/>
                </a:lnTo>
                <a:lnTo>
                  <a:pt x="383026" y="531047"/>
                </a:lnTo>
                <a:lnTo>
                  <a:pt x="331271" y="547153"/>
                </a:lnTo>
                <a:lnTo>
                  <a:pt x="275705" y="552768"/>
                </a:lnTo>
                <a:close/>
              </a:path>
              <a:path w="551815" h="553084">
                <a:moveTo>
                  <a:pt x="489541" y="448874"/>
                </a:moveTo>
                <a:lnTo>
                  <a:pt x="275705" y="448874"/>
                </a:lnTo>
                <a:lnTo>
                  <a:pt x="322449" y="444152"/>
                </a:lnTo>
                <a:lnTo>
                  <a:pt x="365986" y="430606"/>
                </a:lnTo>
                <a:lnTo>
                  <a:pt x="405381" y="409171"/>
                </a:lnTo>
                <a:lnTo>
                  <a:pt x="439701" y="380780"/>
                </a:lnTo>
                <a:lnTo>
                  <a:pt x="441111" y="379352"/>
                </a:lnTo>
                <a:lnTo>
                  <a:pt x="440236" y="378687"/>
                </a:lnTo>
                <a:lnTo>
                  <a:pt x="439277" y="378108"/>
                </a:lnTo>
                <a:lnTo>
                  <a:pt x="341842" y="330841"/>
                </a:lnTo>
                <a:lnTo>
                  <a:pt x="340719" y="326699"/>
                </a:lnTo>
                <a:lnTo>
                  <a:pt x="340518" y="320927"/>
                </a:lnTo>
                <a:lnTo>
                  <a:pt x="342118" y="313648"/>
                </a:lnTo>
                <a:lnTo>
                  <a:pt x="346398" y="304980"/>
                </a:lnTo>
                <a:lnTo>
                  <a:pt x="347061" y="303990"/>
                </a:lnTo>
                <a:lnTo>
                  <a:pt x="347213" y="303722"/>
                </a:lnTo>
                <a:lnTo>
                  <a:pt x="347314" y="303439"/>
                </a:lnTo>
                <a:lnTo>
                  <a:pt x="364917" y="272305"/>
                </a:lnTo>
                <a:lnTo>
                  <a:pt x="370489" y="264944"/>
                </a:lnTo>
                <a:lnTo>
                  <a:pt x="376086" y="253539"/>
                </a:lnTo>
                <a:lnTo>
                  <a:pt x="378232" y="239211"/>
                </a:lnTo>
                <a:lnTo>
                  <a:pt x="373451" y="223086"/>
                </a:lnTo>
                <a:lnTo>
                  <a:pt x="373913" y="189147"/>
                </a:lnTo>
                <a:lnTo>
                  <a:pt x="352196" y="138054"/>
                </a:lnTo>
                <a:lnTo>
                  <a:pt x="319722" y="113491"/>
                </a:lnTo>
                <a:lnTo>
                  <a:pt x="275705" y="103894"/>
                </a:lnTo>
                <a:lnTo>
                  <a:pt x="489549" y="103894"/>
                </a:lnTo>
                <a:lnTo>
                  <a:pt x="504332" y="121855"/>
                </a:lnTo>
                <a:lnTo>
                  <a:pt x="529756" y="168805"/>
                </a:lnTo>
                <a:lnTo>
                  <a:pt x="545822" y="220683"/>
                </a:lnTo>
                <a:lnTo>
                  <a:pt x="551424" y="276377"/>
                </a:lnTo>
                <a:lnTo>
                  <a:pt x="545822" y="332079"/>
                </a:lnTo>
                <a:lnTo>
                  <a:pt x="529756" y="383960"/>
                </a:lnTo>
                <a:lnTo>
                  <a:pt x="504332" y="430907"/>
                </a:lnTo>
                <a:lnTo>
                  <a:pt x="489541" y="448874"/>
                </a:lnTo>
                <a:close/>
              </a:path>
            </a:pathLst>
          </a:custGeom>
          <a:solidFill>
            <a:srgbClr val="AB5329"/>
          </a:solidFill>
        </p:spPr>
        <p:txBody>
          <a:bodyPr wrap="square" lIns="0" tIns="0" rIns="0" bIns="0" rtlCol="0"/>
          <a:lstStyle/>
          <a:p>
            <a:endParaRPr/>
          </a:p>
        </p:txBody>
      </p:sp>
      <p:sp>
        <p:nvSpPr>
          <p:cNvPr id="20" name="object 20"/>
          <p:cNvSpPr/>
          <p:nvPr/>
        </p:nvSpPr>
        <p:spPr>
          <a:xfrm>
            <a:off x="10530485" y="5992301"/>
            <a:ext cx="551815" cy="553085"/>
          </a:xfrm>
          <a:custGeom>
            <a:avLst/>
            <a:gdLst/>
            <a:ahLst/>
            <a:cxnLst/>
            <a:rect l="l" t="t" r="r" b="b"/>
            <a:pathLst>
              <a:path w="551815" h="553084">
                <a:moveTo>
                  <a:pt x="275705" y="552768"/>
                </a:moveTo>
                <a:lnTo>
                  <a:pt x="220138" y="547153"/>
                </a:lnTo>
                <a:lnTo>
                  <a:pt x="168384" y="531049"/>
                </a:lnTo>
                <a:lnTo>
                  <a:pt x="121551" y="505568"/>
                </a:lnTo>
                <a:lnTo>
                  <a:pt x="80749" y="471822"/>
                </a:lnTo>
                <a:lnTo>
                  <a:pt x="47085" y="430913"/>
                </a:lnTo>
                <a:lnTo>
                  <a:pt x="21666" y="383963"/>
                </a:lnTo>
                <a:lnTo>
                  <a:pt x="5601" y="332085"/>
                </a:lnTo>
                <a:lnTo>
                  <a:pt x="0" y="276391"/>
                </a:lnTo>
                <a:lnTo>
                  <a:pt x="5601" y="220689"/>
                </a:lnTo>
                <a:lnTo>
                  <a:pt x="21666" y="168808"/>
                </a:lnTo>
                <a:lnTo>
                  <a:pt x="47085" y="121861"/>
                </a:lnTo>
                <a:lnTo>
                  <a:pt x="80749" y="80960"/>
                </a:lnTo>
                <a:lnTo>
                  <a:pt x="121551" y="47206"/>
                </a:lnTo>
                <a:lnTo>
                  <a:pt x="168384" y="21721"/>
                </a:lnTo>
                <a:lnTo>
                  <a:pt x="220138" y="5615"/>
                </a:lnTo>
                <a:lnTo>
                  <a:pt x="275705" y="0"/>
                </a:lnTo>
                <a:lnTo>
                  <a:pt x="331271" y="5615"/>
                </a:lnTo>
                <a:lnTo>
                  <a:pt x="383026" y="21721"/>
                </a:lnTo>
                <a:lnTo>
                  <a:pt x="429859" y="47206"/>
                </a:lnTo>
                <a:lnTo>
                  <a:pt x="470660" y="80960"/>
                </a:lnTo>
                <a:lnTo>
                  <a:pt x="489536" y="103894"/>
                </a:lnTo>
                <a:lnTo>
                  <a:pt x="275705" y="103894"/>
                </a:lnTo>
                <a:lnTo>
                  <a:pt x="260657" y="104960"/>
                </a:lnTo>
                <a:lnTo>
                  <a:pt x="218411" y="120974"/>
                </a:lnTo>
                <a:lnTo>
                  <a:pt x="185084" y="160795"/>
                </a:lnTo>
                <a:lnTo>
                  <a:pt x="177498" y="189147"/>
                </a:lnTo>
                <a:lnTo>
                  <a:pt x="177959" y="223086"/>
                </a:lnTo>
                <a:lnTo>
                  <a:pt x="173177" y="239211"/>
                </a:lnTo>
                <a:lnTo>
                  <a:pt x="175323" y="253539"/>
                </a:lnTo>
                <a:lnTo>
                  <a:pt x="180920" y="264944"/>
                </a:lnTo>
                <a:lnTo>
                  <a:pt x="186492" y="272305"/>
                </a:lnTo>
                <a:lnTo>
                  <a:pt x="203446" y="302280"/>
                </a:lnTo>
                <a:lnTo>
                  <a:pt x="203785" y="303015"/>
                </a:lnTo>
                <a:lnTo>
                  <a:pt x="204180" y="303722"/>
                </a:lnTo>
                <a:lnTo>
                  <a:pt x="204631" y="304415"/>
                </a:lnTo>
                <a:lnTo>
                  <a:pt x="209165" y="313280"/>
                </a:lnTo>
                <a:lnTo>
                  <a:pt x="210874" y="320726"/>
                </a:lnTo>
                <a:lnTo>
                  <a:pt x="210703" y="326626"/>
                </a:lnTo>
                <a:lnTo>
                  <a:pt x="209568" y="330855"/>
                </a:lnTo>
                <a:lnTo>
                  <a:pt x="112132" y="378108"/>
                </a:lnTo>
                <a:lnTo>
                  <a:pt x="111187" y="378702"/>
                </a:lnTo>
                <a:lnTo>
                  <a:pt x="146037" y="409171"/>
                </a:lnTo>
                <a:lnTo>
                  <a:pt x="185434" y="430606"/>
                </a:lnTo>
                <a:lnTo>
                  <a:pt x="228968" y="444152"/>
                </a:lnTo>
                <a:lnTo>
                  <a:pt x="275705" y="448874"/>
                </a:lnTo>
                <a:lnTo>
                  <a:pt x="489544" y="448874"/>
                </a:lnTo>
                <a:lnTo>
                  <a:pt x="470660" y="471822"/>
                </a:lnTo>
                <a:lnTo>
                  <a:pt x="429859" y="505568"/>
                </a:lnTo>
                <a:lnTo>
                  <a:pt x="383026" y="531049"/>
                </a:lnTo>
                <a:lnTo>
                  <a:pt x="331271" y="547153"/>
                </a:lnTo>
                <a:lnTo>
                  <a:pt x="275705" y="552768"/>
                </a:lnTo>
                <a:close/>
              </a:path>
              <a:path w="551815" h="553084">
                <a:moveTo>
                  <a:pt x="489544" y="448874"/>
                </a:moveTo>
                <a:lnTo>
                  <a:pt x="275705" y="448874"/>
                </a:lnTo>
                <a:lnTo>
                  <a:pt x="322441" y="444152"/>
                </a:lnTo>
                <a:lnTo>
                  <a:pt x="365975" y="430606"/>
                </a:lnTo>
                <a:lnTo>
                  <a:pt x="405373" y="409171"/>
                </a:lnTo>
                <a:lnTo>
                  <a:pt x="439700" y="380780"/>
                </a:lnTo>
                <a:lnTo>
                  <a:pt x="441111" y="379352"/>
                </a:lnTo>
                <a:lnTo>
                  <a:pt x="440222" y="378702"/>
                </a:lnTo>
                <a:lnTo>
                  <a:pt x="439263" y="378108"/>
                </a:lnTo>
                <a:lnTo>
                  <a:pt x="341842" y="330855"/>
                </a:lnTo>
                <a:lnTo>
                  <a:pt x="340713" y="326705"/>
                </a:lnTo>
                <a:lnTo>
                  <a:pt x="340511" y="320931"/>
                </a:lnTo>
                <a:lnTo>
                  <a:pt x="342110" y="313654"/>
                </a:lnTo>
                <a:lnTo>
                  <a:pt x="346384" y="304994"/>
                </a:lnTo>
                <a:lnTo>
                  <a:pt x="346786" y="304415"/>
                </a:lnTo>
                <a:lnTo>
                  <a:pt x="347193" y="303722"/>
                </a:lnTo>
                <a:lnTo>
                  <a:pt x="347300" y="303439"/>
                </a:lnTo>
                <a:lnTo>
                  <a:pt x="364903" y="272305"/>
                </a:lnTo>
                <a:lnTo>
                  <a:pt x="370475" y="264944"/>
                </a:lnTo>
                <a:lnTo>
                  <a:pt x="376074" y="253539"/>
                </a:lnTo>
                <a:lnTo>
                  <a:pt x="378224" y="239211"/>
                </a:lnTo>
                <a:lnTo>
                  <a:pt x="373451" y="223086"/>
                </a:lnTo>
                <a:lnTo>
                  <a:pt x="373911" y="189147"/>
                </a:lnTo>
                <a:lnTo>
                  <a:pt x="352190" y="138060"/>
                </a:lnTo>
                <a:lnTo>
                  <a:pt x="319720" y="113497"/>
                </a:lnTo>
                <a:lnTo>
                  <a:pt x="275705" y="103894"/>
                </a:lnTo>
                <a:lnTo>
                  <a:pt x="489536" y="103894"/>
                </a:lnTo>
                <a:lnTo>
                  <a:pt x="504324" y="121861"/>
                </a:lnTo>
                <a:lnTo>
                  <a:pt x="529743" y="168808"/>
                </a:lnTo>
                <a:lnTo>
                  <a:pt x="545808" y="220689"/>
                </a:lnTo>
                <a:lnTo>
                  <a:pt x="551410" y="276391"/>
                </a:lnTo>
                <a:lnTo>
                  <a:pt x="545808" y="332085"/>
                </a:lnTo>
                <a:lnTo>
                  <a:pt x="529743" y="383963"/>
                </a:lnTo>
                <a:lnTo>
                  <a:pt x="504324" y="430913"/>
                </a:lnTo>
                <a:lnTo>
                  <a:pt x="489544" y="448874"/>
                </a:lnTo>
                <a:close/>
              </a:path>
            </a:pathLst>
          </a:custGeom>
          <a:solidFill>
            <a:srgbClr val="AB5329"/>
          </a:solidFill>
        </p:spPr>
        <p:txBody>
          <a:bodyPr wrap="square" lIns="0" tIns="0" rIns="0" bIns="0" rtlCol="0"/>
          <a:lstStyle/>
          <a:p>
            <a:endParaRPr/>
          </a:p>
        </p:txBody>
      </p:sp>
      <p:sp>
        <p:nvSpPr>
          <p:cNvPr id="21" name="object 21"/>
          <p:cNvSpPr/>
          <p:nvPr/>
        </p:nvSpPr>
        <p:spPr>
          <a:xfrm>
            <a:off x="11383048" y="8386940"/>
            <a:ext cx="374650" cy="374650"/>
          </a:xfrm>
          <a:custGeom>
            <a:avLst/>
            <a:gdLst/>
            <a:ahLst/>
            <a:cxnLst/>
            <a:rect l="l" t="t" r="r" b="b"/>
            <a:pathLst>
              <a:path w="374650" h="374650">
                <a:moveTo>
                  <a:pt x="246392" y="133070"/>
                </a:moveTo>
                <a:lnTo>
                  <a:pt x="243217" y="113969"/>
                </a:lnTo>
                <a:lnTo>
                  <a:pt x="234416" y="97447"/>
                </a:lnTo>
                <a:lnTo>
                  <a:pt x="221030" y="84569"/>
                </a:lnTo>
                <a:lnTo>
                  <a:pt x="204139" y="76403"/>
                </a:lnTo>
                <a:lnTo>
                  <a:pt x="204139" y="44577"/>
                </a:lnTo>
                <a:lnTo>
                  <a:pt x="196545" y="36995"/>
                </a:lnTo>
                <a:lnTo>
                  <a:pt x="177825" y="36995"/>
                </a:lnTo>
                <a:lnTo>
                  <a:pt x="170230" y="44577"/>
                </a:lnTo>
                <a:lnTo>
                  <a:pt x="170230" y="76403"/>
                </a:lnTo>
                <a:lnTo>
                  <a:pt x="153327" y="84582"/>
                </a:lnTo>
                <a:lnTo>
                  <a:pt x="139954" y="97447"/>
                </a:lnTo>
                <a:lnTo>
                  <a:pt x="131152" y="113969"/>
                </a:lnTo>
                <a:lnTo>
                  <a:pt x="127977" y="133070"/>
                </a:lnTo>
                <a:lnTo>
                  <a:pt x="130441" y="151295"/>
                </a:lnTo>
                <a:lnTo>
                  <a:pt x="137477" y="167982"/>
                </a:lnTo>
                <a:lnTo>
                  <a:pt x="148602" y="182257"/>
                </a:lnTo>
                <a:lnTo>
                  <a:pt x="163334" y="193306"/>
                </a:lnTo>
                <a:lnTo>
                  <a:pt x="194246" y="210578"/>
                </a:lnTo>
                <a:lnTo>
                  <a:pt x="201841" y="216281"/>
                </a:lnTo>
                <a:lnTo>
                  <a:pt x="207581" y="223647"/>
                </a:lnTo>
                <a:lnTo>
                  <a:pt x="211213" y="232244"/>
                </a:lnTo>
                <a:lnTo>
                  <a:pt x="212483" y="241642"/>
                </a:lnTo>
                <a:lnTo>
                  <a:pt x="210502" y="251485"/>
                </a:lnTo>
                <a:lnTo>
                  <a:pt x="205066" y="259511"/>
                </a:lnTo>
                <a:lnTo>
                  <a:pt x="197027" y="264934"/>
                </a:lnTo>
                <a:lnTo>
                  <a:pt x="187185" y="266928"/>
                </a:lnTo>
                <a:lnTo>
                  <a:pt x="177342" y="264934"/>
                </a:lnTo>
                <a:lnTo>
                  <a:pt x="169303" y="259511"/>
                </a:lnTo>
                <a:lnTo>
                  <a:pt x="163880" y="251485"/>
                </a:lnTo>
                <a:lnTo>
                  <a:pt x="161886" y="241642"/>
                </a:lnTo>
                <a:lnTo>
                  <a:pt x="161886" y="232295"/>
                </a:lnTo>
                <a:lnTo>
                  <a:pt x="154292" y="224713"/>
                </a:lnTo>
                <a:lnTo>
                  <a:pt x="135572" y="224713"/>
                </a:lnTo>
                <a:lnTo>
                  <a:pt x="127977" y="232295"/>
                </a:lnTo>
                <a:lnTo>
                  <a:pt x="127977" y="241642"/>
                </a:lnTo>
                <a:lnTo>
                  <a:pt x="131622" y="262089"/>
                </a:lnTo>
                <a:lnTo>
                  <a:pt x="141681" y="279438"/>
                </a:lnTo>
                <a:lnTo>
                  <a:pt x="156832" y="292417"/>
                </a:lnTo>
                <a:lnTo>
                  <a:pt x="175780" y="299694"/>
                </a:lnTo>
                <a:lnTo>
                  <a:pt x="176745" y="325462"/>
                </a:lnTo>
                <a:lnTo>
                  <a:pt x="184264" y="332625"/>
                </a:lnTo>
                <a:lnTo>
                  <a:pt x="193763" y="332625"/>
                </a:lnTo>
                <a:lnTo>
                  <a:pt x="203339" y="332257"/>
                </a:lnTo>
                <a:lnTo>
                  <a:pt x="210642" y="324408"/>
                </a:lnTo>
                <a:lnTo>
                  <a:pt x="209575" y="296405"/>
                </a:lnTo>
                <a:lnTo>
                  <a:pt x="224434" y="287591"/>
                </a:lnTo>
                <a:lnTo>
                  <a:pt x="236080" y="274967"/>
                </a:lnTo>
                <a:lnTo>
                  <a:pt x="243674" y="259384"/>
                </a:lnTo>
                <a:lnTo>
                  <a:pt x="246392" y="241642"/>
                </a:lnTo>
                <a:lnTo>
                  <a:pt x="243916" y="223304"/>
                </a:lnTo>
                <a:lnTo>
                  <a:pt x="236829" y="206514"/>
                </a:lnTo>
                <a:lnTo>
                  <a:pt x="225628" y="192138"/>
                </a:lnTo>
                <a:lnTo>
                  <a:pt x="210807" y="181025"/>
                </a:lnTo>
                <a:lnTo>
                  <a:pt x="179882" y="163741"/>
                </a:lnTo>
                <a:lnTo>
                  <a:pt x="172389" y="158115"/>
                </a:lnTo>
                <a:lnTo>
                  <a:pt x="166712" y="150850"/>
                </a:lnTo>
                <a:lnTo>
                  <a:pt x="163131" y="142354"/>
                </a:lnTo>
                <a:lnTo>
                  <a:pt x="161886" y="133070"/>
                </a:lnTo>
                <a:lnTo>
                  <a:pt x="163868" y="123240"/>
                </a:lnTo>
                <a:lnTo>
                  <a:pt x="169303" y="115201"/>
                </a:lnTo>
                <a:lnTo>
                  <a:pt x="177342" y="109778"/>
                </a:lnTo>
                <a:lnTo>
                  <a:pt x="187185" y="107797"/>
                </a:lnTo>
                <a:lnTo>
                  <a:pt x="197027" y="109778"/>
                </a:lnTo>
                <a:lnTo>
                  <a:pt x="205066" y="115201"/>
                </a:lnTo>
                <a:lnTo>
                  <a:pt x="210489" y="123240"/>
                </a:lnTo>
                <a:lnTo>
                  <a:pt x="212483" y="133070"/>
                </a:lnTo>
                <a:lnTo>
                  <a:pt x="212483" y="151523"/>
                </a:lnTo>
                <a:lnTo>
                  <a:pt x="220078" y="159105"/>
                </a:lnTo>
                <a:lnTo>
                  <a:pt x="238798" y="159105"/>
                </a:lnTo>
                <a:lnTo>
                  <a:pt x="246392" y="151523"/>
                </a:lnTo>
                <a:lnTo>
                  <a:pt x="246392" y="133070"/>
                </a:lnTo>
                <a:close/>
              </a:path>
              <a:path w="374650" h="374650">
                <a:moveTo>
                  <a:pt x="374370" y="187020"/>
                </a:moveTo>
                <a:lnTo>
                  <a:pt x="366077" y="131775"/>
                </a:lnTo>
                <a:lnTo>
                  <a:pt x="342506" y="82588"/>
                </a:lnTo>
                <a:lnTo>
                  <a:pt x="340474" y="79870"/>
                </a:lnTo>
                <a:lnTo>
                  <a:pt x="340474" y="187007"/>
                </a:lnTo>
                <a:lnTo>
                  <a:pt x="337527" y="217119"/>
                </a:lnTo>
                <a:lnTo>
                  <a:pt x="314807" y="271932"/>
                </a:lnTo>
                <a:lnTo>
                  <a:pt x="272186" y="314515"/>
                </a:lnTo>
                <a:lnTo>
                  <a:pt x="217322" y="337210"/>
                </a:lnTo>
                <a:lnTo>
                  <a:pt x="187185" y="340156"/>
                </a:lnTo>
                <a:lnTo>
                  <a:pt x="157048" y="337210"/>
                </a:lnTo>
                <a:lnTo>
                  <a:pt x="102196" y="314515"/>
                </a:lnTo>
                <a:lnTo>
                  <a:pt x="59575" y="271932"/>
                </a:lnTo>
                <a:lnTo>
                  <a:pt x="36842" y="217119"/>
                </a:lnTo>
                <a:lnTo>
                  <a:pt x="33909" y="187020"/>
                </a:lnTo>
                <a:lnTo>
                  <a:pt x="36842" y="156895"/>
                </a:lnTo>
                <a:lnTo>
                  <a:pt x="59575" y="102095"/>
                </a:lnTo>
                <a:lnTo>
                  <a:pt x="102196" y="59512"/>
                </a:lnTo>
                <a:lnTo>
                  <a:pt x="157048" y="36804"/>
                </a:lnTo>
                <a:lnTo>
                  <a:pt x="187185" y="33870"/>
                </a:lnTo>
                <a:lnTo>
                  <a:pt x="217322" y="36804"/>
                </a:lnTo>
                <a:lnTo>
                  <a:pt x="272186" y="59512"/>
                </a:lnTo>
                <a:lnTo>
                  <a:pt x="314807" y="102095"/>
                </a:lnTo>
                <a:lnTo>
                  <a:pt x="337527" y="156895"/>
                </a:lnTo>
                <a:lnTo>
                  <a:pt x="340474" y="187007"/>
                </a:lnTo>
                <a:lnTo>
                  <a:pt x="340474" y="79870"/>
                </a:lnTo>
                <a:lnTo>
                  <a:pt x="306133" y="42595"/>
                </a:lnTo>
                <a:lnTo>
                  <a:pt x="260045" y="14706"/>
                </a:lnTo>
                <a:lnTo>
                  <a:pt x="205981" y="927"/>
                </a:lnTo>
                <a:lnTo>
                  <a:pt x="187185" y="0"/>
                </a:lnTo>
                <a:lnTo>
                  <a:pt x="168389" y="927"/>
                </a:lnTo>
                <a:lnTo>
                  <a:pt x="114325" y="14706"/>
                </a:lnTo>
                <a:lnTo>
                  <a:pt x="68237" y="42595"/>
                </a:lnTo>
                <a:lnTo>
                  <a:pt x="31864" y="82588"/>
                </a:lnTo>
                <a:lnTo>
                  <a:pt x="8293" y="131775"/>
                </a:lnTo>
                <a:lnTo>
                  <a:pt x="0" y="187007"/>
                </a:lnTo>
                <a:lnTo>
                  <a:pt x="927" y="205790"/>
                </a:lnTo>
                <a:lnTo>
                  <a:pt x="14719" y="259816"/>
                </a:lnTo>
                <a:lnTo>
                  <a:pt x="42633" y="305854"/>
                </a:lnTo>
                <a:lnTo>
                  <a:pt x="82651" y="342201"/>
                </a:lnTo>
                <a:lnTo>
                  <a:pt x="131889" y="365747"/>
                </a:lnTo>
                <a:lnTo>
                  <a:pt x="187185" y="374027"/>
                </a:lnTo>
                <a:lnTo>
                  <a:pt x="205981" y="373100"/>
                </a:lnTo>
                <a:lnTo>
                  <a:pt x="260045" y="359333"/>
                </a:lnTo>
                <a:lnTo>
                  <a:pt x="294449" y="340156"/>
                </a:lnTo>
                <a:lnTo>
                  <a:pt x="331736" y="305854"/>
                </a:lnTo>
                <a:lnTo>
                  <a:pt x="359651" y="259816"/>
                </a:lnTo>
                <a:lnTo>
                  <a:pt x="373443" y="205790"/>
                </a:lnTo>
                <a:lnTo>
                  <a:pt x="374370" y="187020"/>
                </a:lnTo>
                <a:close/>
              </a:path>
            </a:pathLst>
          </a:custGeom>
          <a:solidFill>
            <a:srgbClr val="AB5329"/>
          </a:solidFill>
        </p:spPr>
        <p:txBody>
          <a:bodyPr wrap="square" lIns="0" tIns="0" rIns="0" bIns="0" rtlCol="0"/>
          <a:lstStyle/>
          <a:p>
            <a:endParaRPr/>
          </a:p>
        </p:txBody>
      </p:sp>
      <p:sp>
        <p:nvSpPr>
          <p:cNvPr id="22" name="object 22"/>
          <p:cNvSpPr/>
          <p:nvPr/>
        </p:nvSpPr>
        <p:spPr>
          <a:xfrm>
            <a:off x="11443221" y="8807998"/>
            <a:ext cx="254635" cy="254000"/>
          </a:xfrm>
          <a:custGeom>
            <a:avLst/>
            <a:gdLst/>
            <a:ahLst/>
            <a:cxnLst/>
            <a:rect l="l" t="t" r="r" b="b"/>
            <a:pathLst>
              <a:path w="254634" h="254000">
                <a:moveTo>
                  <a:pt x="127021" y="253813"/>
                </a:moveTo>
                <a:lnTo>
                  <a:pt x="78385" y="244216"/>
                </a:lnTo>
                <a:lnTo>
                  <a:pt x="37204" y="216641"/>
                </a:lnTo>
                <a:lnTo>
                  <a:pt x="9604" y="175496"/>
                </a:lnTo>
                <a:lnTo>
                  <a:pt x="0" y="126906"/>
                </a:lnTo>
                <a:lnTo>
                  <a:pt x="2439" y="101955"/>
                </a:lnTo>
                <a:lnTo>
                  <a:pt x="21271" y="56536"/>
                </a:lnTo>
                <a:lnTo>
                  <a:pt x="56587" y="21250"/>
                </a:lnTo>
                <a:lnTo>
                  <a:pt x="102047" y="2437"/>
                </a:lnTo>
                <a:lnTo>
                  <a:pt x="127021" y="0"/>
                </a:lnTo>
                <a:lnTo>
                  <a:pt x="151994" y="2437"/>
                </a:lnTo>
                <a:lnTo>
                  <a:pt x="175654" y="9596"/>
                </a:lnTo>
                <a:lnTo>
                  <a:pt x="197452" y="21250"/>
                </a:lnTo>
                <a:lnTo>
                  <a:pt x="212820" y="33872"/>
                </a:lnTo>
                <a:lnTo>
                  <a:pt x="127021" y="33872"/>
                </a:lnTo>
                <a:lnTo>
                  <a:pt x="90810" y="41194"/>
                </a:lnTo>
                <a:lnTo>
                  <a:pt x="61207" y="61152"/>
                </a:lnTo>
                <a:lnTo>
                  <a:pt x="41231" y="90728"/>
                </a:lnTo>
                <a:lnTo>
                  <a:pt x="33902" y="126906"/>
                </a:lnTo>
                <a:lnTo>
                  <a:pt x="41231" y="163084"/>
                </a:lnTo>
                <a:lnTo>
                  <a:pt x="61207" y="192660"/>
                </a:lnTo>
                <a:lnTo>
                  <a:pt x="90810" y="212618"/>
                </a:lnTo>
                <a:lnTo>
                  <a:pt x="127020" y="219941"/>
                </a:lnTo>
                <a:lnTo>
                  <a:pt x="212820" y="219941"/>
                </a:lnTo>
                <a:lnTo>
                  <a:pt x="197454" y="232562"/>
                </a:lnTo>
                <a:lnTo>
                  <a:pt x="175656" y="244216"/>
                </a:lnTo>
                <a:lnTo>
                  <a:pt x="151994" y="251376"/>
                </a:lnTo>
                <a:lnTo>
                  <a:pt x="127021" y="253813"/>
                </a:lnTo>
                <a:close/>
              </a:path>
              <a:path w="254634" h="254000">
                <a:moveTo>
                  <a:pt x="212820" y="219941"/>
                </a:moveTo>
                <a:lnTo>
                  <a:pt x="127020" y="219941"/>
                </a:lnTo>
                <a:lnTo>
                  <a:pt x="163231" y="212618"/>
                </a:lnTo>
                <a:lnTo>
                  <a:pt x="192834" y="192660"/>
                </a:lnTo>
                <a:lnTo>
                  <a:pt x="212810" y="163084"/>
                </a:lnTo>
                <a:lnTo>
                  <a:pt x="220139" y="126906"/>
                </a:lnTo>
                <a:lnTo>
                  <a:pt x="212810" y="90728"/>
                </a:lnTo>
                <a:lnTo>
                  <a:pt x="192834" y="61152"/>
                </a:lnTo>
                <a:lnTo>
                  <a:pt x="163231" y="41194"/>
                </a:lnTo>
                <a:lnTo>
                  <a:pt x="127021" y="33872"/>
                </a:lnTo>
                <a:lnTo>
                  <a:pt x="212820" y="33872"/>
                </a:lnTo>
                <a:lnTo>
                  <a:pt x="244437" y="78316"/>
                </a:lnTo>
                <a:lnTo>
                  <a:pt x="254042" y="126906"/>
                </a:lnTo>
                <a:lnTo>
                  <a:pt x="251602" y="151857"/>
                </a:lnTo>
                <a:lnTo>
                  <a:pt x="244436" y="175498"/>
                </a:lnTo>
                <a:lnTo>
                  <a:pt x="232771" y="197276"/>
                </a:lnTo>
                <a:lnTo>
                  <a:pt x="216837" y="216641"/>
                </a:lnTo>
                <a:lnTo>
                  <a:pt x="212820" y="219941"/>
                </a:lnTo>
                <a:close/>
              </a:path>
            </a:pathLst>
          </a:custGeom>
          <a:solidFill>
            <a:srgbClr val="AB5329"/>
          </a:solidFill>
        </p:spPr>
        <p:txBody>
          <a:bodyPr wrap="square" lIns="0" tIns="0" rIns="0" bIns="0" rtlCol="0"/>
          <a:lstStyle/>
          <a:p>
            <a:endParaRPr/>
          </a:p>
        </p:txBody>
      </p:sp>
      <p:sp>
        <p:nvSpPr>
          <p:cNvPr id="23" name="object 23"/>
          <p:cNvSpPr/>
          <p:nvPr/>
        </p:nvSpPr>
        <p:spPr>
          <a:xfrm>
            <a:off x="11882778" y="8895444"/>
            <a:ext cx="254635" cy="254000"/>
          </a:xfrm>
          <a:custGeom>
            <a:avLst/>
            <a:gdLst/>
            <a:ahLst/>
            <a:cxnLst/>
            <a:rect l="l" t="t" r="r" b="b"/>
            <a:pathLst>
              <a:path w="254634" h="254000">
                <a:moveTo>
                  <a:pt x="127021" y="253813"/>
                </a:moveTo>
                <a:lnTo>
                  <a:pt x="78387" y="244216"/>
                </a:lnTo>
                <a:lnTo>
                  <a:pt x="37204" y="216642"/>
                </a:lnTo>
                <a:lnTo>
                  <a:pt x="9604" y="175496"/>
                </a:lnTo>
                <a:lnTo>
                  <a:pt x="0" y="126906"/>
                </a:lnTo>
                <a:lnTo>
                  <a:pt x="2439" y="101955"/>
                </a:lnTo>
                <a:lnTo>
                  <a:pt x="21271" y="56536"/>
                </a:lnTo>
                <a:lnTo>
                  <a:pt x="56587" y="21250"/>
                </a:lnTo>
                <a:lnTo>
                  <a:pt x="102047" y="2437"/>
                </a:lnTo>
                <a:lnTo>
                  <a:pt x="127021" y="0"/>
                </a:lnTo>
                <a:lnTo>
                  <a:pt x="151994" y="2437"/>
                </a:lnTo>
                <a:lnTo>
                  <a:pt x="175655" y="9596"/>
                </a:lnTo>
                <a:lnTo>
                  <a:pt x="197452" y="21250"/>
                </a:lnTo>
                <a:lnTo>
                  <a:pt x="212820" y="33872"/>
                </a:lnTo>
                <a:lnTo>
                  <a:pt x="127021" y="33872"/>
                </a:lnTo>
                <a:lnTo>
                  <a:pt x="90808" y="41194"/>
                </a:lnTo>
                <a:lnTo>
                  <a:pt x="61204" y="61152"/>
                </a:lnTo>
                <a:lnTo>
                  <a:pt x="41230" y="90728"/>
                </a:lnTo>
                <a:lnTo>
                  <a:pt x="33902" y="126906"/>
                </a:lnTo>
                <a:lnTo>
                  <a:pt x="41232" y="163084"/>
                </a:lnTo>
                <a:lnTo>
                  <a:pt x="61207" y="192660"/>
                </a:lnTo>
                <a:lnTo>
                  <a:pt x="90810" y="212618"/>
                </a:lnTo>
                <a:lnTo>
                  <a:pt x="127021" y="219941"/>
                </a:lnTo>
                <a:lnTo>
                  <a:pt x="212820" y="219941"/>
                </a:lnTo>
                <a:lnTo>
                  <a:pt x="197454" y="232562"/>
                </a:lnTo>
                <a:lnTo>
                  <a:pt x="175656" y="244216"/>
                </a:lnTo>
                <a:lnTo>
                  <a:pt x="151994" y="251376"/>
                </a:lnTo>
                <a:lnTo>
                  <a:pt x="127021" y="253813"/>
                </a:lnTo>
                <a:close/>
              </a:path>
              <a:path w="254634" h="254000">
                <a:moveTo>
                  <a:pt x="212820" y="219941"/>
                </a:moveTo>
                <a:lnTo>
                  <a:pt x="127021" y="219941"/>
                </a:lnTo>
                <a:lnTo>
                  <a:pt x="163231" y="212618"/>
                </a:lnTo>
                <a:lnTo>
                  <a:pt x="192834" y="192660"/>
                </a:lnTo>
                <a:lnTo>
                  <a:pt x="212810" y="163084"/>
                </a:lnTo>
                <a:lnTo>
                  <a:pt x="220139" y="126906"/>
                </a:lnTo>
                <a:lnTo>
                  <a:pt x="212810" y="90728"/>
                </a:lnTo>
                <a:lnTo>
                  <a:pt x="192834" y="61152"/>
                </a:lnTo>
                <a:lnTo>
                  <a:pt x="163231" y="41194"/>
                </a:lnTo>
                <a:lnTo>
                  <a:pt x="127021" y="33872"/>
                </a:lnTo>
                <a:lnTo>
                  <a:pt x="212820" y="33872"/>
                </a:lnTo>
                <a:lnTo>
                  <a:pt x="244437" y="78316"/>
                </a:lnTo>
                <a:lnTo>
                  <a:pt x="254042" y="126906"/>
                </a:lnTo>
                <a:lnTo>
                  <a:pt x="251602" y="151857"/>
                </a:lnTo>
                <a:lnTo>
                  <a:pt x="244436" y="175498"/>
                </a:lnTo>
                <a:lnTo>
                  <a:pt x="232771" y="197276"/>
                </a:lnTo>
                <a:lnTo>
                  <a:pt x="216837" y="216642"/>
                </a:lnTo>
                <a:lnTo>
                  <a:pt x="212820" y="219941"/>
                </a:lnTo>
                <a:close/>
              </a:path>
            </a:pathLst>
          </a:custGeom>
          <a:solidFill>
            <a:srgbClr val="AB5329"/>
          </a:solidFill>
        </p:spPr>
        <p:txBody>
          <a:bodyPr wrap="square" lIns="0" tIns="0" rIns="0" bIns="0" rtlCol="0"/>
          <a:lstStyle/>
          <a:p>
            <a:endParaRPr/>
          </a:p>
        </p:txBody>
      </p:sp>
      <p:grpSp>
        <p:nvGrpSpPr>
          <p:cNvPr id="24" name="object 24"/>
          <p:cNvGrpSpPr/>
          <p:nvPr/>
        </p:nvGrpSpPr>
        <p:grpSpPr>
          <a:xfrm>
            <a:off x="10997377" y="8696686"/>
            <a:ext cx="1162050" cy="900430"/>
            <a:chOff x="10997377" y="8696686"/>
            <a:chExt cx="1162050" cy="900430"/>
          </a:xfrm>
        </p:grpSpPr>
        <p:sp>
          <p:nvSpPr>
            <p:cNvPr id="25" name="object 25"/>
            <p:cNvSpPr/>
            <p:nvPr/>
          </p:nvSpPr>
          <p:spPr>
            <a:xfrm>
              <a:off x="10997375" y="8897645"/>
              <a:ext cx="1162050" cy="699135"/>
            </a:xfrm>
            <a:custGeom>
              <a:avLst/>
              <a:gdLst/>
              <a:ahLst/>
              <a:cxnLst/>
              <a:rect l="l" t="t" r="r" b="b"/>
              <a:pathLst>
                <a:path w="1162050" h="699134">
                  <a:moveTo>
                    <a:pt x="271335" y="126911"/>
                  </a:moveTo>
                  <a:lnTo>
                    <a:pt x="268897" y="101955"/>
                  </a:lnTo>
                  <a:lnTo>
                    <a:pt x="261721" y="78320"/>
                  </a:lnTo>
                  <a:lnTo>
                    <a:pt x="250063" y="56540"/>
                  </a:lnTo>
                  <a:lnTo>
                    <a:pt x="237426" y="41186"/>
                  </a:lnTo>
                  <a:lnTo>
                    <a:pt x="237426" y="126911"/>
                  </a:lnTo>
                  <a:lnTo>
                    <a:pt x="230098" y="163093"/>
                  </a:lnTo>
                  <a:lnTo>
                    <a:pt x="210121" y="192671"/>
                  </a:lnTo>
                  <a:lnTo>
                    <a:pt x="180517" y="212623"/>
                  </a:lnTo>
                  <a:lnTo>
                    <a:pt x="144310" y="219951"/>
                  </a:lnTo>
                  <a:lnTo>
                    <a:pt x="108102" y="212623"/>
                  </a:lnTo>
                  <a:lnTo>
                    <a:pt x="78498" y="192671"/>
                  </a:lnTo>
                  <a:lnTo>
                    <a:pt x="58521" y="163093"/>
                  </a:lnTo>
                  <a:lnTo>
                    <a:pt x="51193" y="126911"/>
                  </a:lnTo>
                  <a:lnTo>
                    <a:pt x="58521" y="90728"/>
                  </a:lnTo>
                  <a:lnTo>
                    <a:pt x="78498" y="61163"/>
                  </a:lnTo>
                  <a:lnTo>
                    <a:pt x="108102" y="41198"/>
                  </a:lnTo>
                  <a:lnTo>
                    <a:pt x="144310" y="33883"/>
                  </a:lnTo>
                  <a:lnTo>
                    <a:pt x="180517" y="41198"/>
                  </a:lnTo>
                  <a:lnTo>
                    <a:pt x="210121" y="61163"/>
                  </a:lnTo>
                  <a:lnTo>
                    <a:pt x="230098" y="90728"/>
                  </a:lnTo>
                  <a:lnTo>
                    <a:pt x="237426" y="126911"/>
                  </a:lnTo>
                  <a:lnTo>
                    <a:pt x="237426" y="41186"/>
                  </a:lnTo>
                  <a:lnTo>
                    <a:pt x="234124" y="37172"/>
                  </a:lnTo>
                  <a:lnTo>
                    <a:pt x="230111" y="33883"/>
                  </a:lnTo>
                  <a:lnTo>
                    <a:pt x="214744" y="21259"/>
                  </a:lnTo>
                  <a:lnTo>
                    <a:pt x="192951" y="9601"/>
                  </a:lnTo>
                  <a:lnTo>
                    <a:pt x="169291" y="2438"/>
                  </a:lnTo>
                  <a:lnTo>
                    <a:pt x="144310" y="0"/>
                  </a:lnTo>
                  <a:lnTo>
                    <a:pt x="119341" y="2438"/>
                  </a:lnTo>
                  <a:lnTo>
                    <a:pt x="73875" y="21259"/>
                  </a:lnTo>
                  <a:lnTo>
                    <a:pt x="38557" y="56540"/>
                  </a:lnTo>
                  <a:lnTo>
                    <a:pt x="19735" y="101955"/>
                  </a:lnTo>
                  <a:lnTo>
                    <a:pt x="17284" y="126911"/>
                  </a:lnTo>
                  <a:lnTo>
                    <a:pt x="19735" y="151866"/>
                  </a:lnTo>
                  <a:lnTo>
                    <a:pt x="38557" y="197281"/>
                  </a:lnTo>
                  <a:lnTo>
                    <a:pt x="73875" y="232562"/>
                  </a:lnTo>
                  <a:lnTo>
                    <a:pt x="119341" y="251383"/>
                  </a:lnTo>
                  <a:lnTo>
                    <a:pt x="144310" y="253822"/>
                  </a:lnTo>
                  <a:lnTo>
                    <a:pt x="169291" y="251383"/>
                  </a:lnTo>
                  <a:lnTo>
                    <a:pt x="214744" y="232562"/>
                  </a:lnTo>
                  <a:lnTo>
                    <a:pt x="250063" y="197281"/>
                  </a:lnTo>
                  <a:lnTo>
                    <a:pt x="268897" y="151866"/>
                  </a:lnTo>
                  <a:lnTo>
                    <a:pt x="271335" y="126911"/>
                  </a:lnTo>
                  <a:close/>
                </a:path>
                <a:path w="1162050" h="699134">
                  <a:moveTo>
                    <a:pt x="779310" y="304012"/>
                  </a:moveTo>
                  <a:lnTo>
                    <a:pt x="770648" y="260210"/>
                  </a:lnTo>
                  <a:lnTo>
                    <a:pt x="745769" y="223113"/>
                  </a:lnTo>
                  <a:lnTo>
                    <a:pt x="708634" y="198247"/>
                  </a:lnTo>
                  <a:lnTo>
                    <a:pt x="664781" y="189598"/>
                  </a:lnTo>
                  <a:lnTo>
                    <a:pt x="480936" y="189598"/>
                  </a:lnTo>
                  <a:lnTo>
                    <a:pt x="437095" y="198247"/>
                  </a:lnTo>
                  <a:lnTo>
                    <a:pt x="399961" y="223113"/>
                  </a:lnTo>
                  <a:lnTo>
                    <a:pt x="375081" y="260197"/>
                  </a:lnTo>
                  <a:lnTo>
                    <a:pt x="366420" y="304012"/>
                  </a:lnTo>
                  <a:lnTo>
                    <a:pt x="366420" y="390004"/>
                  </a:lnTo>
                  <a:lnTo>
                    <a:pt x="374002" y="397598"/>
                  </a:lnTo>
                  <a:lnTo>
                    <a:pt x="392734" y="397598"/>
                  </a:lnTo>
                  <a:lnTo>
                    <a:pt x="400316" y="390004"/>
                  </a:lnTo>
                  <a:lnTo>
                    <a:pt x="400316" y="304012"/>
                  </a:lnTo>
                  <a:lnTo>
                    <a:pt x="406666" y="272694"/>
                  </a:lnTo>
                  <a:lnTo>
                    <a:pt x="423964" y="247091"/>
                  </a:lnTo>
                  <a:lnTo>
                    <a:pt x="449592" y="229806"/>
                  </a:lnTo>
                  <a:lnTo>
                    <a:pt x="480936" y="223469"/>
                  </a:lnTo>
                  <a:lnTo>
                    <a:pt x="664781" y="223469"/>
                  </a:lnTo>
                  <a:lnTo>
                    <a:pt x="696137" y="229806"/>
                  </a:lnTo>
                  <a:lnTo>
                    <a:pt x="721766" y="247091"/>
                  </a:lnTo>
                  <a:lnTo>
                    <a:pt x="739051" y="272694"/>
                  </a:lnTo>
                  <a:lnTo>
                    <a:pt x="745401" y="304012"/>
                  </a:lnTo>
                  <a:lnTo>
                    <a:pt x="745401" y="390004"/>
                  </a:lnTo>
                  <a:lnTo>
                    <a:pt x="752995" y="397598"/>
                  </a:lnTo>
                  <a:lnTo>
                    <a:pt x="762355" y="397598"/>
                  </a:lnTo>
                  <a:lnTo>
                    <a:pt x="771715" y="397598"/>
                  </a:lnTo>
                  <a:lnTo>
                    <a:pt x="779310" y="390004"/>
                  </a:lnTo>
                  <a:lnTo>
                    <a:pt x="779310" y="304012"/>
                  </a:lnTo>
                  <a:close/>
                </a:path>
                <a:path w="1162050" h="699134">
                  <a:moveTo>
                    <a:pt x="1162024" y="417309"/>
                  </a:moveTo>
                  <a:lnTo>
                    <a:pt x="1155623" y="374726"/>
                  </a:lnTo>
                  <a:lnTo>
                    <a:pt x="1137450" y="336804"/>
                  </a:lnTo>
                  <a:lnTo>
                    <a:pt x="1128128" y="324573"/>
                  </a:lnTo>
                  <a:lnTo>
                    <a:pt x="1128128" y="664984"/>
                  </a:lnTo>
                  <a:lnTo>
                    <a:pt x="907288" y="664984"/>
                  </a:lnTo>
                  <a:lnTo>
                    <a:pt x="907288" y="576757"/>
                  </a:lnTo>
                  <a:lnTo>
                    <a:pt x="907288" y="566547"/>
                  </a:lnTo>
                  <a:lnTo>
                    <a:pt x="931138" y="542899"/>
                  </a:lnTo>
                  <a:lnTo>
                    <a:pt x="958532" y="515747"/>
                  </a:lnTo>
                  <a:lnTo>
                    <a:pt x="962279" y="510159"/>
                  </a:lnTo>
                  <a:lnTo>
                    <a:pt x="963536" y="503783"/>
                  </a:lnTo>
                  <a:lnTo>
                    <a:pt x="962317" y="497408"/>
                  </a:lnTo>
                  <a:lnTo>
                    <a:pt x="958621" y="491794"/>
                  </a:lnTo>
                  <a:lnTo>
                    <a:pt x="953033" y="488048"/>
                  </a:lnTo>
                  <a:lnTo>
                    <a:pt x="946658" y="486791"/>
                  </a:lnTo>
                  <a:lnTo>
                    <a:pt x="940269" y="487997"/>
                  </a:lnTo>
                  <a:lnTo>
                    <a:pt x="934643" y="491705"/>
                  </a:lnTo>
                  <a:lnTo>
                    <a:pt x="883018" y="542886"/>
                  </a:lnTo>
                  <a:lnTo>
                    <a:pt x="873391" y="542886"/>
                  </a:lnTo>
                  <a:lnTo>
                    <a:pt x="873391" y="576757"/>
                  </a:lnTo>
                  <a:lnTo>
                    <a:pt x="873391" y="664984"/>
                  </a:lnTo>
                  <a:lnTo>
                    <a:pt x="288632" y="664984"/>
                  </a:lnTo>
                  <a:lnTo>
                    <a:pt x="288632" y="576757"/>
                  </a:lnTo>
                  <a:lnTo>
                    <a:pt x="873391" y="576757"/>
                  </a:lnTo>
                  <a:lnTo>
                    <a:pt x="873391" y="542886"/>
                  </a:lnTo>
                  <a:lnTo>
                    <a:pt x="653618" y="542886"/>
                  </a:lnTo>
                  <a:lnTo>
                    <a:pt x="664070" y="516432"/>
                  </a:lnTo>
                  <a:lnTo>
                    <a:pt x="682421" y="495300"/>
                  </a:lnTo>
                  <a:lnTo>
                    <a:pt x="706856" y="481291"/>
                  </a:lnTo>
                  <a:lnTo>
                    <a:pt x="735584" y="476224"/>
                  </a:lnTo>
                  <a:lnTo>
                    <a:pt x="813866" y="476224"/>
                  </a:lnTo>
                  <a:lnTo>
                    <a:pt x="818095" y="474522"/>
                  </a:lnTo>
                  <a:lnTo>
                    <a:pt x="911517" y="384492"/>
                  </a:lnTo>
                  <a:lnTo>
                    <a:pt x="912939" y="382282"/>
                  </a:lnTo>
                  <a:lnTo>
                    <a:pt x="913815" y="379857"/>
                  </a:lnTo>
                  <a:lnTo>
                    <a:pt x="920673" y="364604"/>
                  </a:lnTo>
                  <a:lnTo>
                    <a:pt x="953604" y="327482"/>
                  </a:lnTo>
                  <a:lnTo>
                    <a:pt x="1000556" y="308317"/>
                  </a:lnTo>
                  <a:lnTo>
                    <a:pt x="1017701" y="306997"/>
                  </a:lnTo>
                  <a:lnTo>
                    <a:pt x="1039418" y="309118"/>
                  </a:lnTo>
                  <a:lnTo>
                    <a:pt x="1078915" y="325462"/>
                  </a:lnTo>
                  <a:lnTo>
                    <a:pt x="1109624" y="356146"/>
                  </a:lnTo>
                  <a:lnTo>
                    <a:pt x="1125994" y="395617"/>
                  </a:lnTo>
                  <a:lnTo>
                    <a:pt x="1128128" y="664984"/>
                  </a:lnTo>
                  <a:lnTo>
                    <a:pt x="1128128" y="324573"/>
                  </a:lnTo>
                  <a:lnTo>
                    <a:pt x="1098296" y="297675"/>
                  </a:lnTo>
                  <a:lnTo>
                    <a:pt x="1060335" y="279527"/>
                  </a:lnTo>
                  <a:lnTo>
                    <a:pt x="1017701" y="273126"/>
                  </a:lnTo>
                  <a:lnTo>
                    <a:pt x="995286" y="274853"/>
                  </a:lnTo>
                  <a:lnTo>
                    <a:pt x="953084" y="288340"/>
                  </a:lnTo>
                  <a:lnTo>
                    <a:pt x="917765" y="313270"/>
                  </a:lnTo>
                  <a:lnTo>
                    <a:pt x="892352" y="345795"/>
                  </a:lnTo>
                  <a:lnTo>
                    <a:pt x="883361" y="364566"/>
                  </a:lnTo>
                  <a:lnTo>
                    <a:pt x="802640" y="442353"/>
                  </a:lnTo>
                  <a:lnTo>
                    <a:pt x="735571" y="442353"/>
                  </a:lnTo>
                  <a:lnTo>
                    <a:pt x="712457" y="444614"/>
                  </a:lnTo>
                  <a:lnTo>
                    <a:pt x="670369" y="462026"/>
                  </a:lnTo>
                  <a:lnTo>
                    <a:pt x="640130" y="491185"/>
                  </a:lnTo>
                  <a:lnTo>
                    <a:pt x="619201" y="542899"/>
                  </a:lnTo>
                  <a:lnTo>
                    <a:pt x="542810" y="542899"/>
                  </a:lnTo>
                  <a:lnTo>
                    <a:pt x="538657" y="524586"/>
                  </a:lnTo>
                  <a:lnTo>
                    <a:pt x="531660" y="507276"/>
                  </a:lnTo>
                  <a:lnTo>
                    <a:pt x="521931" y="491236"/>
                  </a:lnTo>
                  <a:lnTo>
                    <a:pt x="509587" y="476758"/>
                  </a:lnTo>
                  <a:lnTo>
                    <a:pt x="508393" y="475780"/>
                  </a:lnTo>
                  <a:lnTo>
                    <a:pt x="508393" y="542886"/>
                  </a:lnTo>
                  <a:lnTo>
                    <a:pt x="279171" y="542886"/>
                  </a:lnTo>
                  <a:lnTo>
                    <a:pt x="233108" y="492315"/>
                  </a:lnTo>
                  <a:lnTo>
                    <a:pt x="227685" y="488340"/>
                  </a:lnTo>
                  <a:lnTo>
                    <a:pt x="221373" y="486791"/>
                  </a:lnTo>
                  <a:lnTo>
                    <a:pt x="214934" y="487730"/>
                  </a:lnTo>
                  <a:lnTo>
                    <a:pt x="209169" y="491185"/>
                  </a:lnTo>
                  <a:lnTo>
                    <a:pt x="205181" y="496608"/>
                  </a:lnTo>
                  <a:lnTo>
                    <a:pt x="203644" y="502920"/>
                  </a:lnTo>
                  <a:lnTo>
                    <a:pt x="204584" y="509333"/>
                  </a:lnTo>
                  <a:lnTo>
                    <a:pt x="208038" y="515112"/>
                  </a:lnTo>
                  <a:lnTo>
                    <a:pt x="254723" y="566369"/>
                  </a:lnTo>
                  <a:lnTo>
                    <a:pt x="254723" y="664972"/>
                  </a:lnTo>
                  <a:lnTo>
                    <a:pt x="33896" y="664972"/>
                  </a:lnTo>
                  <a:lnTo>
                    <a:pt x="33896" y="417309"/>
                  </a:lnTo>
                  <a:lnTo>
                    <a:pt x="42240" y="375081"/>
                  </a:lnTo>
                  <a:lnTo>
                    <a:pt x="66230" y="339318"/>
                  </a:lnTo>
                  <a:lnTo>
                    <a:pt x="101993" y="315366"/>
                  </a:lnTo>
                  <a:lnTo>
                    <a:pt x="144233" y="306997"/>
                  </a:lnTo>
                  <a:lnTo>
                    <a:pt x="193738" y="318630"/>
                  </a:lnTo>
                  <a:lnTo>
                    <a:pt x="232333" y="350659"/>
                  </a:lnTo>
                  <a:lnTo>
                    <a:pt x="249072" y="382282"/>
                  </a:lnTo>
                  <a:lnTo>
                    <a:pt x="250507" y="384479"/>
                  </a:lnTo>
                  <a:lnTo>
                    <a:pt x="343928" y="474510"/>
                  </a:lnTo>
                  <a:lnTo>
                    <a:pt x="348145" y="476211"/>
                  </a:lnTo>
                  <a:lnTo>
                    <a:pt x="426440" y="476211"/>
                  </a:lnTo>
                  <a:lnTo>
                    <a:pt x="455155" y="481279"/>
                  </a:lnTo>
                  <a:lnTo>
                    <a:pt x="479602" y="495300"/>
                  </a:lnTo>
                  <a:lnTo>
                    <a:pt x="497954" y="516432"/>
                  </a:lnTo>
                  <a:lnTo>
                    <a:pt x="508393" y="542886"/>
                  </a:lnTo>
                  <a:lnTo>
                    <a:pt x="508393" y="475780"/>
                  </a:lnTo>
                  <a:lnTo>
                    <a:pt x="491642" y="462026"/>
                  </a:lnTo>
                  <a:lnTo>
                    <a:pt x="471462" y="451243"/>
                  </a:lnTo>
                  <a:lnTo>
                    <a:pt x="449554" y="444614"/>
                  </a:lnTo>
                  <a:lnTo>
                    <a:pt x="426440" y="442353"/>
                  </a:lnTo>
                  <a:lnTo>
                    <a:pt x="359371" y="442353"/>
                  </a:lnTo>
                  <a:lnTo>
                    <a:pt x="278650" y="364566"/>
                  </a:lnTo>
                  <a:lnTo>
                    <a:pt x="269659" y="345795"/>
                  </a:lnTo>
                  <a:lnTo>
                    <a:pt x="258140" y="328625"/>
                  </a:lnTo>
                  <a:lnTo>
                    <a:pt x="244246" y="313270"/>
                  </a:lnTo>
                  <a:lnTo>
                    <a:pt x="236664" y="306997"/>
                  </a:lnTo>
                  <a:lnTo>
                    <a:pt x="228117" y="299923"/>
                  </a:lnTo>
                  <a:lnTo>
                    <a:pt x="208927" y="288340"/>
                  </a:lnTo>
                  <a:lnTo>
                    <a:pt x="188353" y="279958"/>
                  </a:lnTo>
                  <a:lnTo>
                    <a:pt x="166725" y="274853"/>
                  </a:lnTo>
                  <a:lnTo>
                    <a:pt x="144310" y="273126"/>
                  </a:lnTo>
                  <a:lnTo>
                    <a:pt x="129819" y="273850"/>
                  </a:lnTo>
                  <a:lnTo>
                    <a:pt x="88125" y="284467"/>
                  </a:lnTo>
                  <a:lnTo>
                    <a:pt x="52603" y="305968"/>
                  </a:lnTo>
                  <a:lnTo>
                    <a:pt x="24561" y="336804"/>
                  </a:lnTo>
                  <a:lnTo>
                    <a:pt x="6388" y="374726"/>
                  </a:lnTo>
                  <a:lnTo>
                    <a:pt x="0" y="417309"/>
                  </a:lnTo>
                  <a:lnTo>
                    <a:pt x="0" y="691273"/>
                  </a:lnTo>
                  <a:lnTo>
                    <a:pt x="7581" y="698855"/>
                  </a:lnTo>
                  <a:lnTo>
                    <a:pt x="1154442" y="698855"/>
                  </a:lnTo>
                  <a:lnTo>
                    <a:pt x="1162024" y="691273"/>
                  </a:lnTo>
                  <a:lnTo>
                    <a:pt x="1162024" y="664984"/>
                  </a:lnTo>
                  <a:lnTo>
                    <a:pt x="1162024" y="417309"/>
                  </a:lnTo>
                  <a:close/>
                </a:path>
              </a:pathLst>
            </a:custGeom>
            <a:solidFill>
              <a:srgbClr val="AB5329"/>
            </a:solidFill>
          </p:spPr>
          <p:txBody>
            <a:bodyPr wrap="square" lIns="0" tIns="0" rIns="0" bIns="0" rtlCol="0"/>
            <a:lstStyle/>
            <a:p>
              <a:endParaRPr/>
            </a:p>
          </p:txBody>
        </p:sp>
        <p:pic>
          <p:nvPicPr>
            <p:cNvPr id="26" name="object 26"/>
            <p:cNvPicPr/>
            <p:nvPr/>
          </p:nvPicPr>
          <p:blipFill>
            <a:blip r:embed="rId10" cstate="print"/>
            <a:stretch>
              <a:fillRect/>
            </a:stretch>
          </p:blipFill>
          <p:spPr>
            <a:xfrm>
              <a:off x="11215793" y="8696686"/>
              <a:ext cx="172762" cy="172609"/>
            </a:xfrm>
            <a:prstGeom prst="rect">
              <a:avLst/>
            </a:prstGeom>
          </p:spPr>
        </p:pic>
        <p:pic>
          <p:nvPicPr>
            <p:cNvPr id="27" name="object 27"/>
            <p:cNvPicPr/>
            <p:nvPr/>
          </p:nvPicPr>
          <p:blipFill>
            <a:blip r:embed="rId11" cstate="print"/>
            <a:stretch>
              <a:fillRect/>
            </a:stretch>
          </p:blipFill>
          <p:spPr>
            <a:xfrm>
              <a:off x="11751928" y="8696690"/>
              <a:ext cx="172759" cy="172605"/>
            </a:xfrm>
            <a:prstGeom prst="rect">
              <a:avLst/>
            </a:prstGeom>
          </p:spPr>
        </p:pic>
      </p:grpSp>
      <p:sp>
        <p:nvSpPr>
          <p:cNvPr id="28" name="object 28"/>
          <p:cNvSpPr txBox="1">
            <a:spLocks noGrp="1"/>
          </p:cNvSpPr>
          <p:nvPr>
            <p:ph type="title"/>
          </p:nvPr>
        </p:nvSpPr>
        <p:spPr>
          <a:xfrm>
            <a:off x="1016000" y="549373"/>
            <a:ext cx="10215880" cy="848360"/>
          </a:xfrm>
          <a:prstGeom prst="rect">
            <a:avLst/>
          </a:prstGeom>
        </p:spPr>
        <p:txBody>
          <a:bodyPr vert="horz" wrap="square" lIns="0" tIns="12700" rIns="0" bIns="0" rtlCol="0">
            <a:spAutoFit/>
          </a:bodyPr>
          <a:lstStyle/>
          <a:p>
            <a:pPr marL="12700">
              <a:lnSpc>
                <a:spcPct val="100000"/>
              </a:lnSpc>
              <a:spcBef>
                <a:spcPts val="100"/>
              </a:spcBef>
            </a:pPr>
            <a:r>
              <a:rPr sz="5400" spc="-75" dirty="0"/>
              <a:t>KEY</a:t>
            </a:r>
            <a:r>
              <a:rPr sz="5400" spc="-290" dirty="0"/>
              <a:t> </a:t>
            </a:r>
            <a:r>
              <a:rPr sz="5400" spc="-55" dirty="0"/>
              <a:t>STRATEGIC</a:t>
            </a:r>
            <a:r>
              <a:rPr sz="5400" spc="-285" dirty="0"/>
              <a:t> </a:t>
            </a:r>
            <a:r>
              <a:rPr sz="5400" spc="-130" dirty="0"/>
              <a:t>PARTNERS</a:t>
            </a:r>
            <a:endParaRPr sz="5400"/>
          </a:p>
        </p:txBody>
      </p:sp>
      <p:sp>
        <p:nvSpPr>
          <p:cNvPr id="29" name="object 29"/>
          <p:cNvSpPr txBox="1"/>
          <p:nvPr/>
        </p:nvSpPr>
        <p:spPr>
          <a:xfrm>
            <a:off x="1016000" y="2560645"/>
            <a:ext cx="3865879" cy="1797050"/>
          </a:xfrm>
          <a:prstGeom prst="rect">
            <a:avLst/>
          </a:prstGeom>
        </p:spPr>
        <p:txBody>
          <a:bodyPr vert="horz" wrap="square" lIns="0" tIns="12700" rIns="0" bIns="0" rtlCol="0">
            <a:spAutoFit/>
          </a:bodyPr>
          <a:lstStyle/>
          <a:p>
            <a:pPr marL="12700" marR="5080">
              <a:lnSpc>
                <a:spcPct val="121100"/>
              </a:lnSpc>
              <a:spcBef>
                <a:spcPts val="100"/>
              </a:spcBef>
            </a:pPr>
            <a:r>
              <a:rPr sz="1600" spc="15" dirty="0">
                <a:latin typeface="Verdana"/>
                <a:cs typeface="Verdana"/>
              </a:rPr>
              <a:t>T</a:t>
            </a:r>
            <a:r>
              <a:rPr sz="1600" spc="30" dirty="0">
                <a:latin typeface="Verdana"/>
                <a:cs typeface="Verdana"/>
              </a:rPr>
              <a:t>h</a:t>
            </a:r>
            <a:r>
              <a:rPr sz="1600" spc="60" dirty="0">
                <a:latin typeface="Verdana"/>
                <a:cs typeface="Verdana"/>
              </a:rPr>
              <a:t>e</a:t>
            </a:r>
            <a:r>
              <a:rPr sz="1600" spc="-170" dirty="0">
                <a:latin typeface="Verdana"/>
                <a:cs typeface="Verdana"/>
              </a:rPr>
              <a:t> </a:t>
            </a:r>
            <a:r>
              <a:rPr sz="1600" spc="55" dirty="0">
                <a:latin typeface="Verdana"/>
                <a:cs typeface="Verdana"/>
              </a:rPr>
              <a:t>m</a:t>
            </a:r>
            <a:r>
              <a:rPr sz="1600" spc="25" dirty="0">
                <a:latin typeface="Verdana"/>
                <a:cs typeface="Verdana"/>
              </a:rPr>
              <a:t>a</a:t>
            </a:r>
            <a:r>
              <a:rPr sz="1600" spc="30" dirty="0">
                <a:latin typeface="Verdana"/>
                <a:cs typeface="Verdana"/>
              </a:rPr>
              <a:t>n</a:t>
            </a:r>
            <a:r>
              <a:rPr sz="1600" spc="25" dirty="0">
                <a:latin typeface="Verdana"/>
                <a:cs typeface="Verdana"/>
              </a:rPr>
              <a:t>a</a:t>
            </a:r>
            <a:r>
              <a:rPr sz="1600" spc="75" dirty="0">
                <a:latin typeface="Verdana"/>
                <a:cs typeface="Verdana"/>
              </a:rPr>
              <a:t>g</a:t>
            </a:r>
            <a:r>
              <a:rPr sz="1600" spc="55" dirty="0">
                <a:latin typeface="Verdana"/>
                <a:cs typeface="Verdana"/>
              </a:rPr>
              <a:t>eme</a:t>
            </a:r>
            <a:r>
              <a:rPr sz="1600" spc="30" dirty="0">
                <a:latin typeface="Verdana"/>
                <a:cs typeface="Verdana"/>
              </a:rPr>
              <a:t>n</a:t>
            </a:r>
            <a:r>
              <a:rPr sz="1600" spc="75" dirty="0">
                <a:latin typeface="Verdana"/>
                <a:cs typeface="Verdana"/>
              </a:rPr>
              <a:t>t</a:t>
            </a:r>
            <a:r>
              <a:rPr sz="1600" spc="-170" dirty="0">
                <a:latin typeface="Verdana"/>
                <a:cs typeface="Verdana"/>
              </a:rPr>
              <a:t> </a:t>
            </a:r>
            <a:r>
              <a:rPr sz="1600" spc="70" dirty="0">
                <a:latin typeface="Verdana"/>
                <a:cs typeface="Verdana"/>
              </a:rPr>
              <a:t>o</a:t>
            </a:r>
            <a:r>
              <a:rPr sz="1600" spc="110" dirty="0">
                <a:latin typeface="Verdana"/>
                <a:cs typeface="Verdana"/>
              </a:rPr>
              <a:t>f</a:t>
            </a:r>
            <a:r>
              <a:rPr sz="1600" spc="-170" dirty="0">
                <a:latin typeface="Verdana"/>
                <a:cs typeface="Verdana"/>
              </a:rPr>
              <a:t> </a:t>
            </a:r>
            <a:r>
              <a:rPr sz="1600" spc="35" dirty="0">
                <a:latin typeface="Verdana"/>
                <a:cs typeface="Verdana"/>
              </a:rPr>
              <a:t>J</a:t>
            </a:r>
            <a:r>
              <a:rPr sz="1600" spc="25" dirty="0">
                <a:latin typeface="Verdana"/>
                <a:cs typeface="Verdana"/>
              </a:rPr>
              <a:t>u</a:t>
            </a:r>
            <a:r>
              <a:rPr sz="1600" spc="55" dirty="0">
                <a:latin typeface="Verdana"/>
                <a:cs typeface="Verdana"/>
              </a:rPr>
              <a:t>m</a:t>
            </a:r>
            <a:r>
              <a:rPr sz="1600" spc="-10" dirty="0">
                <a:latin typeface="Verdana"/>
                <a:cs typeface="Verdana"/>
              </a:rPr>
              <a:t>i</a:t>
            </a:r>
            <a:r>
              <a:rPr sz="1600" spc="30" dirty="0">
                <a:latin typeface="Verdana"/>
                <a:cs typeface="Verdana"/>
              </a:rPr>
              <a:t>a</a:t>
            </a:r>
            <a:r>
              <a:rPr sz="1600" spc="-170" dirty="0">
                <a:latin typeface="Verdana"/>
                <a:cs typeface="Verdana"/>
              </a:rPr>
              <a:t> </a:t>
            </a:r>
            <a:r>
              <a:rPr sz="1600" spc="-10" dirty="0">
                <a:latin typeface="Verdana"/>
                <a:cs typeface="Verdana"/>
              </a:rPr>
              <a:t>i</a:t>
            </a:r>
            <a:r>
              <a:rPr sz="1600" spc="40" dirty="0">
                <a:latin typeface="Verdana"/>
                <a:cs typeface="Verdana"/>
              </a:rPr>
              <a:t>s</a:t>
            </a:r>
            <a:r>
              <a:rPr sz="1600" spc="-170" dirty="0">
                <a:latin typeface="Verdana"/>
                <a:cs typeface="Verdana"/>
              </a:rPr>
              <a:t> </a:t>
            </a:r>
            <a:r>
              <a:rPr sz="1600" spc="70" dirty="0">
                <a:latin typeface="Verdana"/>
                <a:cs typeface="Verdana"/>
              </a:rPr>
              <a:t>o</a:t>
            </a:r>
            <a:r>
              <a:rPr sz="1600" spc="30" dirty="0">
                <a:latin typeface="Verdana"/>
                <a:cs typeface="Verdana"/>
              </a:rPr>
              <a:t>n</a:t>
            </a:r>
            <a:r>
              <a:rPr sz="1600" spc="-10" dirty="0">
                <a:latin typeface="Verdana"/>
                <a:cs typeface="Verdana"/>
              </a:rPr>
              <a:t>l</a:t>
            </a:r>
            <a:r>
              <a:rPr sz="1600" spc="-30" dirty="0">
                <a:latin typeface="Verdana"/>
                <a:cs typeface="Verdana"/>
              </a:rPr>
              <a:t>y  </a:t>
            </a:r>
            <a:r>
              <a:rPr sz="1600" spc="70" dirty="0">
                <a:latin typeface="Verdana"/>
                <a:cs typeface="Verdana"/>
              </a:rPr>
              <a:t>o</a:t>
            </a:r>
            <a:r>
              <a:rPr sz="1600" spc="30" dirty="0">
                <a:latin typeface="Verdana"/>
                <a:cs typeface="Verdana"/>
              </a:rPr>
              <a:t>n</a:t>
            </a:r>
            <a:r>
              <a:rPr sz="1600" spc="60" dirty="0">
                <a:latin typeface="Verdana"/>
                <a:cs typeface="Verdana"/>
              </a:rPr>
              <a:t>e</a:t>
            </a:r>
            <a:r>
              <a:rPr sz="1600" spc="-170" dirty="0">
                <a:latin typeface="Verdana"/>
                <a:cs typeface="Verdana"/>
              </a:rPr>
              <a:t> </a:t>
            </a:r>
            <a:r>
              <a:rPr sz="1600" spc="70" dirty="0">
                <a:latin typeface="Verdana"/>
                <a:cs typeface="Verdana"/>
              </a:rPr>
              <a:t>o</a:t>
            </a:r>
            <a:r>
              <a:rPr sz="1600" spc="110" dirty="0">
                <a:latin typeface="Verdana"/>
                <a:cs typeface="Verdana"/>
              </a:rPr>
              <a:t>f</a:t>
            </a:r>
            <a:r>
              <a:rPr sz="1600" spc="-170" dirty="0">
                <a:latin typeface="Verdana"/>
                <a:cs typeface="Verdana"/>
              </a:rPr>
              <a:t> </a:t>
            </a:r>
            <a:r>
              <a:rPr sz="1600" spc="70" dirty="0">
                <a:latin typeface="Verdana"/>
                <a:cs typeface="Verdana"/>
              </a:rPr>
              <a:t>t</a:t>
            </a:r>
            <a:r>
              <a:rPr sz="1600" spc="30" dirty="0">
                <a:latin typeface="Verdana"/>
                <a:cs typeface="Verdana"/>
              </a:rPr>
              <a:t>h</a:t>
            </a:r>
            <a:r>
              <a:rPr sz="1600" spc="60" dirty="0">
                <a:latin typeface="Verdana"/>
                <a:cs typeface="Verdana"/>
              </a:rPr>
              <a:t>e</a:t>
            </a:r>
            <a:r>
              <a:rPr sz="1600" spc="-170" dirty="0">
                <a:latin typeface="Verdana"/>
                <a:cs typeface="Verdana"/>
              </a:rPr>
              <a:t> </a:t>
            </a:r>
            <a:r>
              <a:rPr sz="1600" spc="-10" dirty="0">
                <a:latin typeface="Verdana"/>
                <a:cs typeface="Verdana"/>
              </a:rPr>
              <a:t>i</a:t>
            </a:r>
            <a:r>
              <a:rPr sz="1600" spc="55" dirty="0">
                <a:latin typeface="Verdana"/>
                <a:cs typeface="Verdana"/>
              </a:rPr>
              <a:t>m</a:t>
            </a:r>
            <a:r>
              <a:rPr sz="1600" spc="105" dirty="0">
                <a:latin typeface="Verdana"/>
                <a:cs typeface="Verdana"/>
              </a:rPr>
              <a:t>p</a:t>
            </a:r>
            <a:r>
              <a:rPr sz="1600" spc="70" dirty="0">
                <a:latin typeface="Verdana"/>
                <a:cs typeface="Verdana"/>
              </a:rPr>
              <a:t>o</a:t>
            </a:r>
            <a:r>
              <a:rPr sz="1600" spc="5" dirty="0">
                <a:latin typeface="Verdana"/>
                <a:cs typeface="Verdana"/>
              </a:rPr>
              <a:t>r</a:t>
            </a:r>
            <a:r>
              <a:rPr sz="1600" spc="70" dirty="0">
                <a:latin typeface="Verdana"/>
                <a:cs typeface="Verdana"/>
              </a:rPr>
              <a:t>t</a:t>
            </a:r>
            <a:r>
              <a:rPr sz="1600" spc="25" dirty="0">
                <a:latin typeface="Verdana"/>
                <a:cs typeface="Verdana"/>
              </a:rPr>
              <a:t>a</a:t>
            </a:r>
            <a:r>
              <a:rPr sz="1600" spc="30" dirty="0">
                <a:latin typeface="Verdana"/>
                <a:cs typeface="Verdana"/>
              </a:rPr>
              <a:t>n</a:t>
            </a:r>
            <a:r>
              <a:rPr sz="1600" spc="75" dirty="0">
                <a:latin typeface="Verdana"/>
                <a:cs typeface="Verdana"/>
              </a:rPr>
              <a:t>t</a:t>
            </a:r>
            <a:r>
              <a:rPr sz="1600" spc="-170" dirty="0">
                <a:latin typeface="Verdana"/>
                <a:cs typeface="Verdana"/>
              </a:rPr>
              <a:t> </a:t>
            </a:r>
            <a:r>
              <a:rPr sz="1600" spc="35" dirty="0">
                <a:latin typeface="Verdana"/>
                <a:cs typeface="Verdana"/>
              </a:rPr>
              <a:t>s</a:t>
            </a:r>
            <a:r>
              <a:rPr sz="1600" spc="70" dirty="0">
                <a:latin typeface="Verdana"/>
                <a:cs typeface="Verdana"/>
              </a:rPr>
              <a:t>t</a:t>
            </a:r>
            <a:r>
              <a:rPr sz="1600" spc="5" dirty="0">
                <a:latin typeface="Verdana"/>
                <a:cs typeface="Verdana"/>
              </a:rPr>
              <a:t>r</a:t>
            </a:r>
            <a:r>
              <a:rPr sz="1600" spc="25" dirty="0">
                <a:latin typeface="Verdana"/>
                <a:cs typeface="Verdana"/>
              </a:rPr>
              <a:t>a</a:t>
            </a:r>
            <a:r>
              <a:rPr sz="1600" spc="70" dirty="0">
                <a:latin typeface="Verdana"/>
                <a:cs typeface="Verdana"/>
              </a:rPr>
              <a:t>t</a:t>
            </a:r>
            <a:r>
              <a:rPr sz="1600" spc="55" dirty="0">
                <a:latin typeface="Verdana"/>
                <a:cs typeface="Verdana"/>
              </a:rPr>
              <a:t>e</a:t>
            </a:r>
            <a:r>
              <a:rPr sz="1600" spc="75" dirty="0">
                <a:latin typeface="Verdana"/>
                <a:cs typeface="Verdana"/>
              </a:rPr>
              <a:t>g</a:t>
            </a:r>
            <a:r>
              <a:rPr sz="1600" spc="-10" dirty="0">
                <a:latin typeface="Verdana"/>
                <a:cs typeface="Verdana"/>
              </a:rPr>
              <a:t>i</a:t>
            </a:r>
            <a:r>
              <a:rPr sz="1600" spc="140" dirty="0">
                <a:latin typeface="Verdana"/>
                <a:cs typeface="Verdana"/>
              </a:rPr>
              <a:t>c  </a:t>
            </a:r>
            <a:r>
              <a:rPr sz="1600" spc="105" dirty="0">
                <a:latin typeface="Verdana"/>
                <a:cs typeface="Verdana"/>
              </a:rPr>
              <a:t>p</a:t>
            </a:r>
            <a:r>
              <a:rPr sz="1600" spc="25" dirty="0">
                <a:latin typeface="Verdana"/>
                <a:cs typeface="Verdana"/>
              </a:rPr>
              <a:t>a</a:t>
            </a:r>
            <a:r>
              <a:rPr sz="1600" spc="5" dirty="0">
                <a:latin typeface="Verdana"/>
                <a:cs typeface="Verdana"/>
              </a:rPr>
              <a:t>r</a:t>
            </a:r>
            <a:r>
              <a:rPr sz="1600" spc="70" dirty="0">
                <a:latin typeface="Verdana"/>
                <a:cs typeface="Verdana"/>
              </a:rPr>
              <a:t>t</a:t>
            </a:r>
            <a:r>
              <a:rPr sz="1600" spc="30" dirty="0">
                <a:latin typeface="Verdana"/>
                <a:cs typeface="Verdana"/>
              </a:rPr>
              <a:t>n</a:t>
            </a:r>
            <a:r>
              <a:rPr sz="1600" spc="55" dirty="0">
                <a:latin typeface="Verdana"/>
                <a:cs typeface="Verdana"/>
              </a:rPr>
              <a:t>e</a:t>
            </a:r>
            <a:r>
              <a:rPr sz="1600" spc="5" dirty="0">
                <a:latin typeface="Verdana"/>
                <a:cs typeface="Verdana"/>
              </a:rPr>
              <a:t>r</a:t>
            </a:r>
            <a:r>
              <a:rPr sz="1600" spc="40" dirty="0">
                <a:latin typeface="Verdana"/>
                <a:cs typeface="Verdana"/>
              </a:rPr>
              <a:t>s</a:t>
            </a:r>
            <a:r>
              <a:rPr sz="1600" spc="-170" dirty="0">
                <a:latin typeface="Verdana"/>
                <a:cs typeface="Verdana"/>
              </a:rPr>
              <a:t> </a:t>
            </a:r>
            <a:r>
              <a:rPr sz="1600" spc="30" dirty="0">
                <a:latin typeface="Verdana"/>
                <a:cs typeface="Verdana"/>
              </a:rPr>
              <a:t>n</a:t>
            </a:r>
            <a:r>
              <a:rPr sz="1600" spc="55" dirty="0">
                <a:latin typeface="Verdana"/>
                <a:cs typeface="Verdana"/>
              </a:rPr>
              <a:t>ee</a:t>
            </a:r>
            <a:r>
              <a:rPr sz="1600" spc="105" dirty="0">
                <a:latin typeface="Verdana"/>
                <a:cs typeface="Verdana"/>
              </a:rPr>
              <a:t>d</a:t>
            </a:r>
            <a:r>
              <a:rPr sz="1600" spc="55" dirty="0">
                <a:latin typeface="Verdana"/>
                <a:cs typeface="Verdana"/>
              </a:rPr>
              <a:t>e</a:t>
            </a:r>
            <a:r>
              <a:rPr sz="1600" spc="110" dirty="0">
                <a:latin typeface="Verdana"/>
                <a:cs typeface="Verdana"/>
              </a:rPr>
              <a:t>d</a:t>
            </a:r>
            <a:r>
              <a:rPr sz="1600" spc="-170" dirty="0">
                <a:latin typeface="Verdana"/>
                <a:cs typeface="Verdana"/>
              </a:rPr>
              <a:t> </a:t>
            </a:r>
            <a:r>
              <a:rPr sz="1600" spc="70" dirty="0">
                <a:latin typeface="Verdana"/>
                <a:cs typeface="Verdana"/>
              </a:rPr>
              <a:t>t</a:t>
            </a:r>
            <a:r>
              <a:rPr sz="1600" spc="75" dirty="0">
                <a:latin typeface="Verdana"/>
                <a:cs typeface="Verdana"/>
              </a:rPr>
              <a:t>o</a:t>
            </a:r>
            <a:r>
              <a:rPr sz="1600" spc="-170" dirty="0">
                <a:latin typeface="Verdana"/>
                <a:cs typeface="Verdana"/>
              </a:rPr>
              <a:t> </a:t>
            </a:r>
            <a:r>
              <a:rPr sz="1600" spc="175" dirty="0">
                <a:latin typeface="Verdana"/>
                <a:cs typeface="Verdana"/>
              </a:rPr>
              <a:t>c</a:t>
            </a:r>
            <a:r>
              <a:rPr sz="1600" spc="25" dirty="0">
                <a:latin typeface="Verdana"/>
                <a:cs typeface="Verdana"/>
              </a:rPr>
              <a:t>a</a:t>
            </a:r>
            <a:r>
              <a:rPr sz="1600" spc="5" dirty="0">
                <a:latin typeface="Verdana"/>
                <a:cs typeface="Verdana"/>
              </a:rPr>
              <a:t>rr</a:t>
            </a:r>
            <a:r>
              <a:rPr sz="1600" spc="-40" dirty="0">
                <a:latin typeface="Verdana"/>
                <a:cs typeface="Verdana"/>
              </a:rPr>
              <a:t>y</a:t>
            </a:r>
            <a:r>
              <a:rPr sz="1600" spc="-170" dirty="0">
                <a:latin typeface="Verdana"/>
                <a:cs typeface="Verdana"/>
              </a:rPr>
              <a:t> </a:t>
            </a:r>
            <a:r>
              <a:rPr sz="1600" spc="70" dirty="0">
                <a:latin typeface="Verdana"/>
                <a:cs typeface="Verdana"/>
              </a:rPr>
              <a:t>o</a:t>
            </a:r>
            <a:r>
              <a:rPr sz="1600" spc="25" dirty="0">
                <a:latin typeface="Verdana"/>
                <a:cs typeface="Verdana"/>
              </a:rPr>
              <a:t>u</a:t>
            </a:r>
            <a:r>
              <a:rPr sz="1600" spc="75" dirty="0">
                <a:latin typeface="Verdana"/>
                <a:cs typeface="Verdana"/>
              </a:rPr>
              <a:t>t</a:t>
            </a:r>
            <a:r>
              <a:rPr sz="1600" spc="-170" dirty="0">
                <a:latin typeface="Verdana"/>
                <a:cs typeface="Verdana"/>
              </a:rPr>
              <a:t> </a:t>
            </a:r>
            <a:r>
              <a:rPr sz="1600" spc="70" dirty="0">
                <a:latin typeface="Verdana"/>
                <a:cs typeface="Verdana"/>
              </a:rPr>
              <a:t>t</a:t>
            </a:r>
            <a:r>
              <a:rPr sz="1600" spc="30" dirty="0">
                <a:latin typeface="Verdana"/>
                <a:cs typeface="Verdana"/>
              </a:rPr>
              <a:t>h</a:t>
            </a:r>
            <a:r>
              <a:rPr sz="1600" spc="-10" dirty="0">
                <a:latin typeface="Verdana"/>
                <a:cs typeface="Verdana"/>
              </a:rPr>
              <a:t>i</a:t>
            </a:r>
            <a:r>
              <a:rPr sz="1600" spc="30" dirty="0">
                <a:latin typeface="Verdana"/>
                <a:cs typeface="Verdana"/>
              </a:rPr>
              <a:t>s  </a:t>
            </a:r>
            <a:r>
              <a:rPr sz="1600" spc="70" dirty="0">
                <a:latin typeface="Verdana"/>
                <a:cs typeface="Verdana"/>
              </a:rPr>
              <a:t>o</a:t>
            </a:r>
            <a:r>
              <a:rPr sz="1600" spc="105" dirty="0">
                <a:latin typeface="Verdana"/>
                <a:cs typeface="Verdana"/>
              </a:rPr>
              <a:t>p</a:t>
            </a:r>
            <a:r>
              <a:rPr sz="1600" spc="55" dirty="0">
                <a:latin typeface="Verdana"/>
                <a:cs typeface="Verdana"/>
              </a:rPr>
              <a:t>e</a:t>
            </a:r>
            <a:r>
              <a:rPr sz="1600" spc="5" dirty="0">
                <a:latin typeface="Verdana"/>
                <a:cs typeface="Verdana"/>
              </a:rPr>
              <a:t>r</a:t>
            </a:r>
            <a:r>
              <a:rPr sz="1600" spc="25" dirty="0">
                <a:latin typeface="Verdana"/>
                <a:cs typeface="Verdana"/>
              </a:rPr>
              <a:t>a</a:t>
            </a:r>
            <a:r>
              <a:rPr sz="1600" spc="70" dirty="0">
                <a:latin typeface="Verdana"/>
                <a:cs typeface="Verdana"/>
              </a:rPr>
              <a:t>t</a:t>
            </a:r>
            <a:r>
              <a:rPr sz="1600" spc="-10" dirty="0">
                <a:latin typeface="Verdana"/>
                <a:cs typeface="Verdana"/>
              </a:rPr>
              <a:t>i</a:t>
            </a:r>
            <a:r>
              <a:rPr sz="1600" spc="70" dirty="0">
                <a:latin typeface="Verdana"/>
                <a:cs typeface="Verdana"/>
              </a:rPr>
              <a:t>o</a:t>
            </a:r>
            <a:r>
              <a:rPr sz="1600" spc="30" dirty="0">
                <a:latin typeface="Verdana"/>
                <a:cs typeface="Verdana"/>
              </a:rPr>
              <a:t>n</a:t>
            </a:r>
            <a:r>
              <a:rPr sz="1600" spc="-175" dirty="0">
                <a:latin typeface="Verdana"/>
                <a:cs typeface="Verdana"/>
              </a:rPr>
              <a:t>.</a:t>
            </a:r>
            <a:r>
              <a:rPr sz="1600" spc="-170" dirty="0">
                <a:latin typeface="Verdana"/>
                <a:cs typeface="Verdana"/>
              </a:rPr>
              <a:t> </a:t>
            </a:r>
            <a:r>
              <a:rPr sz="1600" spc="15" dirty="0">
                <a:latin typeface="Verdana"/>
                <a:cs typeface="Verdana"/>
              </a:rPr>
              <a:t>T</a:t>
            </a:r>
            <a:r>
              <a:rPr sz="1600" spc="75" dirty="0">
                <a:latin typeface="Verdana"/>
                <a:cs typeface="Verdana"/>
              </a:rPr>
              <a:t>o</a:t>
            </a:r>
            <a:r>
              <a:rPr sz="1600" spc="-170" dirty="0">
                <a:latin typeface="Verdana"/>
                <a:cs typeface="Verdana"/>
              </a:rPr>
              <a:t> </a:t>
            </a:r>
            <a:r>
              <a:rPr sz="1600" spc="75" dirty="0">
                <a:latin typeface="Verdana"/>
                <a:cs typeface="Verdana"/>
              </a:rPr>
              <a:t>g</a:t>
            </a:r>
            <a:r>
              <a:rPr sz="1600" spc="25" dirty="0">
                <a:latin typeface="Verdana"/>
                <a:cs typeface="Verdana"/>
              </a:rPr>
              <a:t>ua</a:t>
            </a:r>
            <a:r>
              <a:rPr sz="1600" spc="5" dirty="0">
                <a:latin typeface="Verdana"/>
                <a:cs typeface="Verdana"/>
              </a:rPr>
              <a:t>r</a:t>
            </a:r>
            <a:r>
              <a:rPr sz="1600" spc="25" dirty="0">
                <a:latin typeface="Verdana"/>
                <a:cs typeface="Verdana"/>
              </a:rPr>
              <a:t>a</a:t>
            </a:r>
            <a:r>
              <a:rPr sz="1600" spc="30" dirty="0">
                <a:latin typeface="Verdana"/>
                <a:cs typeface="Verdana"/>
              </a:rPr>
              <a:t>n</a:t>
            </a:r>
            <a:r>
              <a:rPr sz="1600" spc="70" dirty="0">
                <a:latin typeface="Verdana"/>
                <a:cs typeface="Verdana"/>
              </a:rPr>
              <a:t>t</a:t>
            </a:r>
            <a:r>
              <a:rPr sz="1600" spc="55" dirty="0">
                <a:latin typeface="Verdana"/>
                <a:cs typeface="Verdana"/>
              </a:rPr>
              <a:t>e</a:t>
            </a:r>
            <a:r>
              <a:rPr sz="1600" spc="60" dirty="0">
                <a:latin typeface="Verdana"/>
                <a:cs typeface="Verdana"/>
              </a:rPr>
              <a:t>e</a:t>
            </a:r>
            <a:r>
              <a:rPr sz="1600" spc="-170" dirty="0">
                <a:latin typeface="Verdana"/>
                <a:cs typeface="Verdana"/>
              </a:rPr>
              <a:t> </a:t>
            </a:r>
            <a:r>
              <a:rPr sz="1600" spc="70" dirty="0">
                <a:latin typeface="Verdana"/>
                <a:cs typeface="Verdana"/>
              </a:rPr>
              <a:t>t</a:t>
            </a:r>
            <a:r>
              <a:rPr sz="1600" spc="30" dirty="0">
                <a:latin typeface="Verdana"/>
                <a:cs typeface="Verdana"/>
              </a:rPr>
              <a:t>h</a:t>
            </a:r>
            <a:r>
              <a:rPr sz="1600" spc="60" dirty="0">
                <a:latin typeface="Verdana"/>
                <a:cs typeface="Verdana"/>
              </a:rPr>
              <a:t>e</a:t>
            </a:r>
            <a:r>
              <a:rPr sz="1600" spc="-170" dirty="0">
                <a:latin typeface="Verdana"/>
                <a:cs typeface="Verdana"/>
              </a:rPr>
              <a:t> </a:t>
            </a:r>
            <a:r>
              <a:rPr sz="1600" spc="35" dirty="0">
                <a:latin typeface="Verdana"/>
                <a:cs typeface="Verdana"/>
              </a:rPr>
              <a:t>s</a:t>
            </a:r>
            <a:r>
              <a:rPr sz="1600" spc="25" dirty="0">
                <a:latin typeface="Verdana"/>
                <a:cs typeface="Verdana"/>
              </a:rPr>
              <a:t>u</a:t>
            </a:r>
            <a:r>
              <a:rPr sz="1600" spc="175" dirty="0">
                <a:latin typeface="Verdana"/>
                <a:cs typeface="Verdana"/>
              </a:rPr>
              <a:t>cc</a:t>
            </a:r>
            <a:r>
              <a:rPr sz="1600" spc="55" dirty="0">
                <a:latin typeface="Verdana"/>
                <a:cs typeface="Verdana"/>
              </a:rPr>
              <a:t>e</a:t>
            </a:r>
            <a:r>
              <a:rPr sz="1600" spc="35" dirty="0">
                <a:latin typeface="Verdana"/>
                <a:cs typeface="Verdana"/>
              </a:rPr>
              <a:t>s</a:t>
            </a:r>
            <a:r>
              <a:rPr sz="1600" spc="30" dirty="0">
                <a:latin typeface="Verdana"/>
                <a:cs typeface="Verdana"/>
              </a:rPr>
              <a:t>s  </a:t>
            </a:r>
            <a:r>
              <a:rPr sz="1600" spc="70" dirty="0">
                <a:latin typeface="Verdana"/>
                <a:cs typeface="Verdana"/>
              </a:rPr>
              <a:t>o</a:t>
            </a:r>
            <a:r>
              <a:rPr sz="1600" spc="110" dirty="0">
                <a:latin typeface="Verdana"/>
                <a:cs typeface="Verdana"/>
              </a:rPr>
              <a:t>f</a:t>
            </a:r>
            <a:r>
              <a:rPr sz="1600" spc="-170" dirty="0">
                <a:latin typeface="Verdana"/>
                <a:cs typeface="Verdana"/>
              </a:rPr>
              <a:t> </a:t>
            </a:r>
            <a:r>
              <a:rPr sz="1600" spc="70" dirty="0">
                <a:latin typeface="Verdana"/>
                <a:cs typeface="Verdana"/>
              </a:rPr>
              <a:t>t</a:t>
            </a:r>
            <a:r>
              <a:rPr sz="1600" spc="30" dirty="0">
                <a:latin typeface="Verdana"/>
                <a:cs typeface="Verdana"/>
              </a:rPr>
              <a:t>h</a:t>
            </a:r>
            <a:r>
              <a:rPr sz="1600" spc="-10" dirty="0">
                <a:latin typeface="Verdana"/>
                <a:cs typeface="Verdana"/>
              </a:rPr>
              <a:t>i</a:t>
            </a:r>
            <a:r>
              <a:rPr sz="1600" spc="40" dirty="0">
                <a:latin typeface="Verdana"/>
                <a:cs typeface="Verdana"/>
              </a:rPr>
              <a:t>s</a:t>
            </a:r>
            <a:r>
              <a:rPr sz="1600" spc="-170" dirty="0">
                <a:latin typeface="Verdana"/>
                <a:cs typeface="Verdana"/>
              </a:rPr>
              <a:t> </a:t>
            </a:r>
            <a:r>
              <a:rPr sz="1600" spc="-10" dirty="0">
                <a:latin typeface="Verdana"/>
                <a:cs typeface="Verdana"/>
              </a:rPr>
              <a:t>i</a:t>
            </a:r>
            <a:r>
              <a:rPr sz="1600" spc="30" dirty="0">
                <a:latin typeface="Verdana"/>
                <a:cs typeface="Verdana"/>
              </a:rPr>
              <a:t>n</a:t>
            </a:r>
            <a:r>
              <a:rPr sz="1600" spc="-10" dirty="0">
                <a:latin typeface="Verdana"/>
                <a:cs typeface="Verdana"/>
              </a:rPr>
              <a:t>i</a:t>
            </a:r>
            <a:r>
              <a:rPr sz="1600" spc="70" dirty="0">
                <a:latin typeface="Verdana"/>
                <a:cs typeface="Verdana"/>
              </a:rPr>
              <a:t>t</a:t>
            </a:r>
            <a:r>
              <a:rPr sz="1600" spc="-10" dirty="0">
                <a:latin typeface="Verdana"/>
                <a:cs typeface="Verdana"/>
              </a:rPr>
              <a:t>i</a:t>
            </a:r>
            <a:r>
              <a:rPr sz="1600" spc="25" dirty="0">
                <a:latin typeface="Verdana"/>
                <a:cs typeface="Verdana"/>
              </a:rPr>
              <a:t>a</a:t>
            </a:r>
            <a:r>
              <a:rPr sz="1600" spc="70" dirty="0">
                <a:latin typeface="Verdana"/>
                <a:cs typeface="Verdana"/>
              </a:rPr>
              <a:t>t</a:t>
            </a:r>
            <a:r>
              <a:rPr sz="1600" spc="-10" dirty="0">
                <a:latin typeface="Verdana"/>
                <a:cs typeface="Verdana"/>
              </a:rPr>
              <a:t>i</a:t>
            </a:r>
            <a:r>
              <a:rPr sz="1600" spc="-45" dirty="0">
                <a:latin typeface="Verdana"/>
                <a:cs typeface="Verdana"/>
              </a:rPr>
              <a:t>v</a:t>
            </a:r>
            <a:r>
              <a:rPr sz="1600" spc="55" dirty="0">
                <a:latin typeface="Verdana"/>
                <a:cs typeface="Verdana"/>
              </a:rPr>
              <a:t>e</a:t>
            </a:r>
            <a:r>
              <a:rPr sz="1600" spc="-140" dirty="0">
                <a:latin typeface="Verdana"/>
                <a:cs typeface="Verdana"/>
              </a:rPr>
              <a:t>,</a:t>
            </a:r>
            <a:r>
              <a:rPr sz="1600" spc="-170" dirty="0">
                <a:latin typeface="Verdana"/>
                <a:cs typeface="Verdana"/>
              </a:rPr>
              <a:t> </a:t>
            </a:r>
            <a:r>
              <a:rPr sz="1600" spc="55" dirty="0">
                <a:latin typeface="Verdana"/>
                <a:cs typeface="Verdana"/>
              </a:rPr>
              <a:t>m</a:t>
            </a:r>
            <a:r>
              <a:rPr sz="1600" spc="70" dirty="0">
                <a:latin typeface="Verdana"/>
                <a:cs typeface="Verdana"/>
              </a:rPr>
              <a:t>o</a:t>
            </a:r>
            <a:r>
              <a:rPr sz="1600" spc="5" dirty="0">
                <a:latin typeface="Verdana"/>
                <a:cs typeface="Verdana"/>
              </a:rPr>
              <a:t>r</a:t>
            </a:r>
            <a:r>
              <a:rPr sz="1600" spc="60" dirty="0">
                <a:latin typeface="Verdana"/>
                <a:cs typeface="Verdana"/>
              </a:rPr>
              <a:t>e</a:t>
            </a:r>
            <a:r>
              <a:rPr sz="1600" spc="-170" dirty="0">
                <a:latin typeface="Verdana"/>
                <a:cs typeface="Verdana"/>
              </a:rPr>
              <a:t> </a:t>
            </a:r>
            <a:r>
              <a:rPr sz="1600" spc="105" dirty="0">
                <a:latin typeface="Verdana"/>
                <a:cs typeface="Verdana"/>
              </a:rPr>
              <a:t>p</a:t>
            </a:r>
            <a:r>
              <a:rPr sz="1600" spc="25" dirty="0">
                <a:latin typeface="Verdana"/>
                <a:cs typeface="Verdana"/>
              </a:rPr>
              <a:t>a</a:t>
            </a:r>
            <a:r>
              <a:rPr sz="1600" spc="5" dirty="0">
                <a:latin typeface="Verdana"/>
                <a:cs typeface="Verdana"/>
              </a:rPr>
              <a:t>r</a:t>
            </a:r>
            <a:r>
              <a:rPr sz="1600" spc="70" dirty="0">
                <a:latin typeface="Verdana"/>
                <a:cs typeface="Verdana"/>
              </a:rPr>
              <a:t>t</a:t>
            </a:r>
            <a:r>
              <a:rPr sz="1600" spc="30" dirty="0">
                <a:latin typeface="Verdana"/>
                <a:cs typeface="Verdana"/>
              </a:rPr>
              <a:t>n</a:t>
            </a:r>
            <a:r>
              <a:rPr sz="1600" spc="55" dirty="0">
                <a:latin typeface="Verdana"/>
                <a:cs typeface="Verdana"/>
              </a:rPr>
              <a:t>e</a:t>
            </a:r>
            <a:r>
              <a:rPr sz="1600" spc="5" dirty="0">
                <a:latin typeface="Verdana"/>
                <a:cs typeface="Verdana"/>
              </a:rPr>
              <a:t>r</a:t>
            </a:r>
            <a:r>
              <a:rPr sz="1600" spc="40" dirty="0">
                <a:latin typeface="Verdana"/>
                <a:cs typeface="Verdana"/>
              </a:rPr>
              <a:t>s</a:t>
            </a:r>
            <a:r>
              <a:rPr sz="1600" spc="-170" dirty="0">
                <a:latin typeface="Verdana"/>
                <a:cs typeface="Verdana"/>
              </a:rPr>
              <a:t> </a:t>
            </a:r>
            <a:r>
              <a:rPr sz="1600" spc="25" dirty="0">
                <a:latin typeface="Verdana"/>
                <a:cs typeface="Verdana"/>
              </a:rPr>
              <a:t>a</a:t>
            </a:r>
            <a:r>
              <a:rPr sz="1600" spc="5" dirty="0">
                <a:latin typeface="Verdana"/>
                <a:cs typeface="Verdana"/>
              </a:rPr>
              <a:t>r</a:t>
            </a:r>
            <a:r>
              <a:rPr sz="1600" spc="45" dirty="0">
                <a:latin typeface="Verdana"/>
                <a:cs typeface="Verdana"/>
              </a:rPr>
              <a:t>e  </a:t>
            </a:r>
            <a:r>
              <a:rPr sz="1600" spc="20" dirty="0">
                <a:latin typeface="Verdana"/>
                <a:cs typeface="Verdana"/>
              </a:rPr>
              <a:t>required.</a:t>
            </a:r>
            <a:endParaRPr sz="1600">
              <a:latin typeface="Verdana"/>
              <a:cs typeface="Verdana"/>
            </a:endParaRPr>
          </a:p>
        </p:txBody>
      </p:sp>
      <p:sp>
        <p:nvSpPr>
          <p:cNvPr id="30" name="object 30"/>
          <p:cNvSpPr txBox="1"/>
          <p:nvPr/>
        </p:nvSpPr>
        <p:spPr>
          <a:xfrm>
            <a:off x="7940936" y="2009564"/>
            <a:ext cx="3069421" cy="382156"/>
          </a:xfrm>
          <a:prstGeom prst="rect">
            <a:avLst/>
          </a:prstGeom>
        </p:spPr>
        <p:txBody>
          <a:bodyPr vert="horz" wrap="square" lIns="0" tIns="12700" rIns="0" bIns="0" rtlCol="0">
            <a:spAutoFit/>
          </a:bodyPr>
          <a:lstStyle/>
          <a:p>
            <a:pPr marL="12700">
              <a:lnSpc>
                <a:spcPct val="100000"/>
              </a:lnSpc>
              <a:spcBef>
                <a:spcPts val="100"/>
              </a:spcBef>
            </a:pPr>
            <a:r>
              <a:rPr sz="2400" b="1" spc="345" dirty="0">
                <a:solidFill>
                  <a:srgbClr val="AB5329"/>
                </a:solidFill>
                <a:latin typeface="Tahoma" panose="020B0604030504040204" pitchFamily="34" charset="0"/>
                <a:ea typeface="Tahoma" panose="020B0604030504040204" pitchFamily="34" charset="0"/>
                <a:cs typeface="Tahoma" panose="020B0604030504040204" pitchFamily="34" charset="0"/>
              </a:rPr>
              <a:t>C</a:t>
            </a:r>
            <a:r>
              <a:rPr sz="2400" b="1" dirty="0">
                <a:solidFill>
                  <a:srgbClr val="AB5329"/>
                </a:solidFill>
                <a:latin typeface="Tahoma" panose="020B0604030504040204" pitchFamily="34" charset="0"/>
                <a:ea typeface="Tahoma" panose="020B0604030504040204" pitchFamily="34" charset="0"/>
                <a:cs typeface="Tahoma" panose="020B0604030504040204" pitchFamily="34" charset="0"/>
              </a:rPr>
              <a:t>r</a:t>
            </a:r>
            <a:r>
              <a:rPr sz="2400" b="1" spc="105" dirty="0">
                <a:solidFill>
                  <a:srgbClr val="AB5329"/>
                </a:solidFill>
                <a:latin typeface="Tahoma" panose="020B0604030504040204" pitchFamily="34" charset="0"/>
                <a:ea typeface="Tahoma" panose="020B0604030504040204" pitchFamily="34" charset="0"/>
                <a:cs typeface="Tahoma" panose="020B0604030504040204" pitchFamily="34" charset="0"/>
              </a:rPr>
              <a:t>e</a:t>
            </a:r>
            <a:r>
              <a:rPr sz="2400" b="1" spc="254" dirty="0">
                <a:solidFill>
                  <a:srgbClr val="AB5329"/>
                </a:solidFill>
                <a:latin typeface="Tahoma" panose="020B0604030504040204" pitchFamily="34" charset="0"/>
                <a:ea typeface="Tahoma" panose="020B0604030504040204" pitchFamily="34" charset="0"/>
                <a:cs typeface="Tahoma" panose="020B0604030504040204" pitchFamily="34" charset="0"/>
              </a:rPr>
              <a:t>d</a:t>
            </a:r>
            <a:r>
              <a:rPr sz="2400" b="1" spc="20" dirty="0">
                <a:solidFill>
                  <a:srgbClr val="AB5329"/>
                </a:solidFill>
                <a:latin typeface="Tahoma" panose="020B0604030504040204" pitchFamily="34" charset="0"/>
                <a:ea typeface="Tahoma" panose="020B0604030504040204" pitchFamily="34" charset="0"/>
                <a:cs typeface="Tahoma" panose="020B0604030504040204" pitchFamily="34" charset="0"/>
              </a:rPr>
              <a:t>i</a:t>
            </a:r>
            <a:r>
              <a:rPr sz="2400" b="1" spc="-45" dirty="0">
                <a:solidFill>
                  <a:srgbClr val="AB5329"/>
                </a:solidFill>
                <a:latin typeface="Tahoma" panose="020B0604030504040204" pitchFamily="34" charset="0"/>
                <a:ea typeface="Tahoma" panose="020B0604030504040204" pitchFamily="34" charset="0"/>
                <a:cs typeface="Tahoma" panose="020B0604030504040204" pitchFamily="34" charset="0"/>
              </a:rPr>
              <a:t>t</a:t>
            </a:r>
            <a:r>
              <a:rPr sz="2400" b="1" spc="-125" dirty="0">
                <a:solidFill>
                  <a:srgbClr val="AB5329"/>
                </a:solidFill>
                <a:latin typeface="Trebuchet MS"/>
                <a:cs typeface="Trebuchet MS"/>
              </a:rPr>
              <a:t> </a:t>
            </a:r>
            <a:r>
              <a:rPr sz="2400" b="1" spc="120" dirty="0">
                <a:solidFill>
                  <a:srgbClr val="AB5329"/>
                </a:solidFill>
                <a:latin typeface="Tahoma" panose="020B0604030504040204" pitchFamily="34" charset="0"/>
                <a:ea typeface="Tahoma" panose="020B0604030504040204" pitchFamily="34" charset="0"/>
                <a:cs typeface="Tahoma" panose="020B0604030504040204" pitchFamily="34" charset="0"/>
              </a:rPr>
              <a:t>F</a:t>
            </a:r>
            <a:r>
              <a:rPr sz="2400" b="1" spc="170" dirty="0">
                <a:solidFill>
                  <a:srgbClr val="AB5329"/>
                </a:solidFill>
                <a:latin typeface="Tahoma" panose="020B0604030504040204" pitchFamily="34" charset="0"/>
                <a:ea typeface="Tahoma" panose="020B0604030504040204" pitchFamily="34" charset="0"/>
                <a:cs typeface="Tahoma" panose="020B0604030504040204" pitchFamily="34" charset="0"/>
              </a:rPr>
              <a:t>a</a:t>
            </a:r>
            <a:r>
              <a:rPr sz="2400" b="1" spc="220" dirty="0">
                <a:solidFill>
                  <a:srgbClr val="AB5329"/>
                </a:solidFill>
                <a:latin typeface="Tahoma" panose="020B0604030504040204" pitchFamily="34" charset="0"/>
                <a:ea typeface="Tahoma" panose="020B0604030504040204" pitchFamily="34" charset="0"/>
                <a:cs typeface="Tahoma" panose="020B0604030504040204" pitchFamily="34" charset="0"/>
              </a:rPr>
              <a:t>c</a:t>
            </a:r>
            <a:r>
              <a:rPr sz="2400" b="1" spc="20" dirty="0">
                <a:solidFill>
                  <a:srgbClr val="AB5329"/>
                </a:solidFill>
                <a:latin typeface="Tahoma" panose="020B0604030504040204" pitchFamily="34" charset="0"/>
                <a:ea typeface="Tahoma" panose="020B0604030504040204" pitchFamily="34" charset="0"/>
                <a:cs typeface="Tahoma" panose="020B0604030504040204" pitchFamily="34" charset="0"/>
              </a:rPr>
              <a:t>i</a:t>
            </a:r>
            <a:r>
              <a:rPr sz="2400" b="1" spc="65" dirty="0">
                <a:solidFill>
                  <a:srgbClr val="AB5329"/>
                </a:solidFill>
                <a:latin typeface="Tahoma" panose="020B0604030504040204" pitchFamily="34" charset="0"/>
                <a:ea typeface="Tahoma" panose="020B0604030504040204" pitchFamily="34" charset="0"/>
                <a:cs typeface="Tahoma" panose="020B0604030504040204" pitchFamily="34" charset="0"/>
              </a:rPr>
              <a:t>l</a:t>
            </a:r>
            <a:r>
              <a:rPr sz="2400" b="1" spc="20" dirty="0">
                <a:solidFill>
                  <a:srgbClr val="AB5329"/>
                </a:solidFill>
                <a:latin typeface="Tahoma" panose="020B0604030504040204" pitchFamily="34" charset="0"/>
                <a:ea typeface="Tahoma" panose="020B0604030504040204" pitchFamily="34" charset="0"/>
                <a:cs typeface="Tahoma" panose="020B0604030504040204" pitchFamily="34" charset="0"/>
              </a:rPr>
              <a:t>i</a:t>
            </a:r>
            <a:r>
              <a:rPr sz="2400" b="1" spc="30" dirty="0">
                <a:solidFill>
                  <a:srgbClr val="AB5329"/>
                </a:solidFill>
                <a:latin typeface="Tahoma" panose="020B0604030504040204" pitchFamily="34" charset="0"/>
                <a:ea typeface="Tahoma" panose="020B0604030504040204" pitchFamily="34" charset="0"/>
                <a:cs typeface="Tahoma" panose="020B0604030504040204" pitchFamily="34" charset="0"/>
              </a:rPr>
              <a:t>t</a:t>
            </a:r>
            <a:r>
              <a:rPr sz="2400" b="1" spc="120" dirty="0">
                <a:solidFill>
                  <a:srgbClr val="AB5329"/>
                </a:solidFill>
                <a:latin typeface="Tahoma" panose="020B0604030504040204" pitchFamily="34" charset="0"/>
                <a:ea typeface="Tahoma" panose="020B0604030504040204" pitchFamily="34" charset="0"/>
                <a:cs typeface="Tahoma" panose="020B0604030504040204" pitchFamily="34" charset="0"/>
              </a:rPr>
              <a:t>y</a:t>
            </a:r>
            <a:endParaRPr sz="2400" dirty="0">
              <a:latin typeface="Tahoma" panose="020B0604030504040204" pitchFamily="34" charset="0"/>
              <a:ea typeface="Tahoma" panose="020B0604030504040204" pitchFamily="34" charset="0"/>
              <a:cs typeface="Tahoma" panose="020B0604030504040204" pitchFamily="34" charset="0"/>
            </a:endParaRPr>
          </a:p>
        </p:txBody>
      </p:sp>
      <p:sp>
        <p:nvSpPr>
          <p:cNvPr id="31" name="object 31"/>
          <p:cNvSpPr txBox="1"/>
          <p:nvPr/>
        </p:nvSpPr>
        <p:spPr>
          <a:xfrm>
            <a:off x="7940936" y="2609634"/>
            <a:ext cx="4425315" cy="854075"/>
          </a:xfrm>
          <a:prstGeom prst="rect">
            <a:avLst/>
          </a:prstGeom>
        </p:spPr>
        <p:txBody>
          <a:bodyPr vert="horz" wrap="square" lIns="0" tIns="12700" rIns="0" bIns="0" rtlCol="0">
            <a:spAutoFit/>
          </a:bodyPr>
          <a:lstStyle/>
          <a:p>
            <a:pPr marL="12700" marR="5080">
              <a:lnSpc>
                <a:spcPct val="113300"/>
              </a:lnSpc>
              <a:spcBef>
                <a:spcPts val="100"/>
              </a:spcBef>
            </a:pPr>
            <a:r>
              <a:rPr sz="1600" spc="35" dirty="0">
                <a:latin typeface="Verdana"/>
                <a:cs typeface="Verdana"/>
              </a:rPr>
              <a:t>J</a:t>
            </a:r>
            <a:r>
              <a:rPr sz="1600" spc="25" dirty="0">
                <a:latin typeface="Verdana"/>
                <a:cs typeface="Verdana"/>
              </a:rPr>
              <a:t>u</a:t>
            </a:r>
            <a:r>
              <a:rPr sz="1600" spc="55" dirty="0">
                <a:latin typeface="Verdana"/>
                <a:cs typeface="Verdana"/>
              </a:rPr>
              <a:t>m</a:t>
            </a:r>
            <a:r>
              <a:rPr sz="1600" spc="-10" dirty="0">
                <a:latin typeface="Verdana"/>
                <a:cs typeface="Verdana"/>
              </a:rPr>
              <a:t>i</a:t>
            </a:r>
            <a:r>
              <a:rPr sz="1600" spc="30" dirty="0">
                <a:latin typeface="Verdana"/>
                <a:cs typeface="Verdana"/>
              </a:rPr>
              <a:t>a</a:t>
            </a:r>
            <a:r>
              <a:rPr sz="1600" spc="-170" dirty="0">
                <a:latin typeface="Verdana"/>
                <a:cs typeface="Verdana"/>
              </a:rPr>
              <a:t> </a:t>
            </a:r>
            <a:r>
              <a:rPr sz="1600" spc="70" dirty="0">
                <a:latin typeface="Verdana"/>
                <a:cs typeface="Verdana"/>
              </a:rPr>
              <a:t>w</a:t>
            </a:r>
            <a:r>
              <a:rPr sz="1600" spc="-10" dirty="0">
                <a:latin typeface="Verdana"/>
                <a:cs typeface="Verdana"/>
              </a:rPr>
              <a:t>ill</a:t>
            </a:r>
            <a:r>
              <a:rPr sz="1600" spc="-170" dirty="0">
                <a:latin typeface="Verdana"/>
                <a:cs typeface="Verdana"/>
              </a:rPr>
              <a:t> </a:t>
            </a:r>
            <a:r>
              <a:rPr sz="1600" spc="75" dirty="0">
                <a:latin typeface="Verdana"/>
                <a:cs typeface="Verdana"/>
              </a:rPr>
              <a:t>g</a:t>
            </a:r>
            <a:r>
              <a:rPr sz="1600" spc="55" dirty="0">
                <a:latin typeface="Verdana"/>
                <a:cs typeface="Verdana"/>
              </a:rPr>
              <a:t>e</a:t>
            </a:r>
            <a:r>
              <a:rPr sz="1600" spc="75" dirty="0">
                <a:latin typeface="Verdana"/>
                <a:cs typeface="Verdana"/>
              </a:rPr>
              <a:t>t</a:t>
            </a:r>
            <a:r>
              <a:rPr sz="1600" spc="-170" dirty="0">
                <a:latin typeface="Verdana"/>
                <a:cs typeface="Verdana"/>
              </a:rPr>
              <a:t> </a:t>
            </a:r>
            <a:r>
              <a:rPr sz="1600" spc="105" dirty="0">
                <a:latin typeface="Verdana"/>
                <a:cs typeface="Verdana"/>
              </a:rPr>
              <a:t>b</a:t>
            </a:r>
            <a:r>
              <a:rPr sz="1600" spc="25" dirty="0">
                <a:latin typeface="Verdana"/>
                <a:cs typeface="Verdana"/>
              </a:rPr>
              <a:t>a</a:t>
            </a:r>
            <a:r>
              <a:rPr sz="1600" spc="30" dirty="0">
                <a:latin typeface="Verdana"/>
                <a:cs typeface="Verdana"/>
              </a:rPr>
              <a:t>n</a:t>
            </a:r>
            <a:r>
              <a:rPr sz="1600" spc="-15" dirty="0">
                <a:latin typeface="Verdana"/>
                <a:cs typeface="Verdana"/>
              </a:rPr>
              <a:t>k</a:t>
            </a:r>
            <a:r>
              <a:rPr sz="1600" spc="-170" dirty="0">
                <a:latin typeface="Verdana"/>
                <a:cs typeface="Verdana"/>
              </a:rPr>
              <a:t> </a:t>
            </a:r>
            <a:r>
              <a:rPr sz="1600" spc="105" dirty="0">
                <a:latin typeface="Verdana"/>
                <a:cs typeface="Verdana"/>
              </a:rPr>
              <a:t>f</a:t>
            </a:r>
            <a:r>
              <a:rPr sz="1600" spc="-10" dirty="0">
                <a:latin typeface="Verdana"/>
                <a:cs typeface="Verdana"/>
              </a:rPr>
              <a:t>i</a:t>
            </a:r>
            <a:r>
              <a:rPr sz="1600" spc="30" dirty="0">
                <a:latin typeface="Verdana"/>
                <a:cs typeface="Verdana"/>
              </a:rPr>
              <a:t>n</a:t>
            </a:r>
            <a:r>
              <a:rPr sz="1600" spc="25" dirty="0">
                <a:latin typeface="Verdana"/>
                <a:cs typeface="Verdana"/>
              </a:rPr>
              <a:t>a</a:t>
            </a:r>
            <a:r>
              <a:rPr sz="1600" spc="30" dirty="0">
                <a:latin typeface="Verdana"/>
                <a:cs typeface="Verdana"/>
              </a:rPr>
              <a:t>n</a:t>
            </a:r>
            <a:r>
              <a:rPr sz="1600" spc="175" dirty="0">
                <a:latin typeface="Verdana"/>
                <a:cs typeface="Verdana"/>
              </a:rPr>
              <a:t>c</a:t>
            </a:r>
            <a:r>
              <a:rPr sz="1600" spc="-10" dirty="0">
                <a:latin typeface="Verdana"/>
                <a:cs typeface="Verdana"/>
              </a:rPr>
              <a:t>i</a:t>
            </a:r>
            <a:r>
              <a:rPr sz="1600" spc="30" dirty="0">
                <a:latin typeface="Verdana"/>
                <a:cs typeface="Verdana"/>
              </a:rPr>
              <a:t>n</a:t>
            </a:r>
            <a:r>
              <a:rPr sz="1600" spc="80" dirty="0">
                <a:latin typeface="Verdana"/>
                <a:cs typeface="Verdana"/>
              </a:rPr>
              <a:t>g</a:t>
            </a:r>
            <a:r>
              <a:rPr sz="1600" spc="-170" dirty="0">
                <a:latin typeface="Verdana"/>
                <a:cs typeface="Verdana"/>
              </a:rPr>
              <a:t> </a:t>
            </a:r>
            <a:r>
              <a:rPr sz="1600" spc="70" dirty="0">
                <a:latin typeface="Verdana"/>
                <a:cs typeface="Verdana"/>
              </a:rPr>
              <a:t>w</a:t>
            </a:r>
            <a:r>
              <a:rPr sz="1600" spc="-10" dirty="0">
                <a:latin typeface="Verdana"/>
                <a:cs typeface="Verdana"/>
              </a:rPr>
              <a:t>i</a:t>
            </a:r>
            <a:r>
              <a:rPr sz="1600" spc="70" dirty="0">
                <a:latin typeface="Verdana"/>
                <a:cs typeface="Verdana"/>
              </a:rPr>
              <a:t>t</a:t>
            </a:r>
            <a:r>
              <a:rPr sz="1600" spc="35" dirty="0">
                <a:latin typeface="Verdana"/>
                <a:cs typeface="Verdana"/>
              </a:rPr>
              <a:t>h</a:t>
            </a:r>
            <a:r>
              <a:rPr sz="1600" spc="-170" dirty="0">
                <a:latin typeface="Verdana"/>
                <a:cs typeface="Verdana"/>
              </a:rPr>
              <a:t> </a:t>
            </a:r>
            <a:r>
              <a:rPr sz="1600" spc="30" dirty="0">
                <a:latin typeface="Verdana"/>
                <a:cs typeface="Verdana"/>
              </a:rPr>
              <a:t>a</a:t>
            </a:r>
            <a:r>
              <a:rPr sz="1600" spc="-170" dirty="0">
                <a:latin typeface="Verdana"/>
                <a:cs typeface="Verdana"/>
              </a:rPr>
              <a:t> </a:t>
            </a:r>
            <a:r>
              <a:rPr sz="1600" spc="70" dirty="0">
                <a:latin typeface="Verdana"/>
                <a:cs typeface="Verdana"/>
              </a:rPr>
              <a:t>t</a:t>
            </a:r>
            <a:r>
              <a:rPr sz="1600" spc="55" dirty="0">
                <a:latin typeface="Verdana"/>
                <a:cs typeface="Verdana"/>
              </a:rPr>
              <a:t>e</a:t>
            </a:r>
            <a:r>
              <a:rPr sz="1600" spc="30" dirty="0">
                <a:latin typeface="Verdana"/>
                <a:cs typeface="Verdana"/>
              </a:rPr>
              <a:t>n</a:t>
            </a:r>
            <a:r>
              <a:rPr sz="1600" spc="5" dirty="0">
                <a:latin typeface="Verdana"/>
                <a:cs typeface="Verdana"/>
              </a:rPr>
              <a:t>-  </a:t>
            </a:r>
            <a:r>
              <a:rPr sz="1600" spc="-45" dirty="0">
                <a:latin typeface="Verdana"/>
                <a:cs typeface="Verdana"/>
              </a:rPr>
              <a:t>y</a:t>
            </a:r>
            <a:r>
              <a:rPr sz="1600" spc="55" dirty="0">
                <a:latin typeface="Verdana"/>
                <a:cs typeface="Verdana"/>
              </a:rPr>
              <a:t>e</a:t>
            </a:r>
            <a:r>
              <a:rPr sz="1600" spc="25" dirty="0">
                <a:latin typeface="Verdana"/>
                <a:cs typeface="Verdana"/>
              </a:rPr>
              <a:t>a</a:t>
            </a:r>
            <a:r>
              <a:rPr sz="1600" spc="10" dirty="0">
                <a:latin typeface="Verdana"/>
                <a:cs typeface="Verdana"/>
              </a:rPr>
              <a:t>r</a:t>
            </a:r>
            <a:r>
              <a:rPr sz="1600" spc="-170" dirty="0">
                <a:latin typeface="Verdana"/>
                <a:cs typeface="Verdana"/>
              </a:rPr>
              <a:t> </a:t>
            </a:r>
            <a:r>
              <a:rPr sz="1600" spc="105" dirty="0">
                <a:latin typeface="Verdana"/>
                <a:cs typeface="Verdana"/>
              </a:rPr>
              <a:t>p</a:t>
            </a:r>
            <a:r>
              <a:rPr sz="1600" spc="25" dirty="0">
                <a:latin typeface="Verdana"/>
                <a:cs typeface="Verdana"/>
              </a:rPr>
              <a:t>a</a:t>
            </a:r>
            <a:r>
              <a:rPr sz="1600" spc="-45" dirty="0">
                <a:latin typeface="Verdana"/>
                <a:cs typeface="Verdana"/>
              </a:rPr>
              <a:t>y</a:t>
            </a:r>
            <a:r>
              <a:rPr sz="1600" spc="105" dirty="0">
                <a:latin typeface="Verdana"/>
                <a:cs typeface="Verdana"/>
              </a:rPr>
              <a:t>b</a:t>
            </a:r>
            <a:r>
              <a:rPr sz="1600" spc="25" dirty="0">
                <a:latin typeface="Verdana"/>
                <a:cs typeface="Verdana"/>
              </a:rPr>
              <a:t>a</a:t>
            </a:r>
            <a:r>
              <a:rPr sz="1600" spc="175" dirty="0">
                <a:latin typeface="Verdana"/>
                <a:cs typeface="Verdana"/>
              </a:rPr>
              <a:t>c</a:t>
            </a:r>
            <a:r>
              <a:rPr sz="1600" spc="-15" dirty="0">
                <a:latin typeface="Verdana"/>
                <a:cs typeface="Verdana"/>
              </a:rPr>
              <a:t>k</a:t>
            </a:r>
            <a:r>
              <a:rPr sz="1600" spc="-170" dirty="0">
                <a:latin typeface="Verdana"/>
                <a:cs typeface="Verdana"/>
              </a:rPr>
              <a:t> </a:t>
            </a:r>
            <a:r>
              <a:rPr sz="1600" spc="35" dirty="0">
                <a:latin typeface="Verdana"/>
                <a:cs typeface="Verdana"/>
              </a:rPr>
              <a:t>s</a:t>
            </a:r>
            <a:r>
              <a:rPr sz="1600" spc="175" dirty="0">
                <a:latin typeface="Verdana"/>
                <a:cs typeface="Verdana"/>
              </a:rPr>
              <a:t>c</a:t>
            </a:r>
            <a:r>
              <a:rPr sz="1600" spc="30" dirty="0">
                <a:latin typeface="Verdana"/>
                <a:cs typeface="Verdana"/>
              </a:rPr>
              <a:t>h</a:t>
            </a:r>
            <a:r>
              <a:rPr sz="1600" spc="55" dirty="0">
                <a:latin typeface="Verdana"/>
                <a:cs typeface="Verdana"/>
              </a:rPr>
              <a:t>e</a:t>
            </a:r>
            <a:r>
              <a:rPr sz="1600" spc="105" dirty="0">
                <a:latin typeface="Verdana"/>
                <a:cs typeface="Verdana"/>
              </a:rPr>
              <a:t>d</a:t>
            </a:r>
            <a:r>
              <a:rPr sz="1600" spc="25" dirty="0">
                <a:latin typeface="Verdana"/>
                <a:cs typeface="Verdana"/>
              </a:rPr>
              <a:t>u</a:t>
            </a:r>
            <a:r>
              <a:rPr sz="1600" spc="-10" dirty="0">
                <a:latin typeface="Verdana"/>
                <a:cs typeface="Verdana"/>
              </a:rPr>
              <a:t>l</a:t>
            </a:r>
            <a:r>
              <a:rPr sz="1600" spc="60" dirty="0">
                <a:latin typeface="Verdana"/>
                <a:cs typeface="Verdana"/>
              </a:rPr>
              <a:t>e</a:t>
            </a:r>
            <a:r>
              <a:rPr sz="1600" spc="-170" dirty="0">
                <a:latin typeface="Verdana"/>
                <a:cs typeface="Verdana"/>
              </a:rPr>
              <a:t> </a:t>
            </a:r>
            <a:r>
              <a:rPr sz="1600" spc="-10" dirty="0">
                <a:latin typeface="Verdana"/>
                <a:cs typeface="Verdana"/>
              </a:rPr>
              <a:t>i</a:t>
            </a:r>
            <a:r>
              <a:rPr sz="1600" spc="35" dirty="0">
                <a:latin typeface="Verdana"/>
                <a:cs typeface="Verdana"/>
              </a:rPr>
              <a:t>n</a:t>
            </a:r>
            <a:r>
              <a:rPr sz="1600" spc="-170" dirty="0">
                <a:latin typeface="Verdana"/>
                <a:cs typeface="Verdana"/>
              </a:rPr>
              <a:t> </a:t>
            </a:r>
            <a:r>
              <a:rPr sz="1600" spc="70" dirty="0">
                <a:latin typeface="Verdana"/>
                <a:cs typeface="Verdana"/>
              </a:rPr>
              <a:t>o</a:t>
            </a:r>
            <a:r>
              <a:rPr sz="1600" spc="5" dirty="0">
                <a:latin typeface="Verdana"/>
                <a:cs typeface="Verdana"/>
              </a:rPr>
              <a:t>r</a:t>
            </a:r>
            <a:r>
              <a:rPr sz="1600" spc="105" dirty="0">
                <a:latin typeface="Verdana"/>
                <a:cs typeface="Verdana"/>
              </a:rPr>
              <a:t>d</a:t>
            </a:r>
            <a:r>
              <a:rPr sz="1600" spc="55" dirty="0">
                <a:latin typeface="Verdana"/>
                <a:cs typeface="Verdana"/>
              </a:rPr>
              <a:t>e</a:t>
            </a:r>
            <a:r>
              <a:rPr sz="1600" spc="10" dirty="0">
                <a:latin typeface="Verdana"/>
                <a:cs typeface="Verdana"/>
              </a:rPr>
              <a:t>r</a:t>
            </a:r>
            <a:r>
              <a:rPr sz="1600" spc="-170" dirty="0">
                <a:latin typeface="Verdana"/>
                <a:cs typeface="Verdana"/>
              </a:rPr>
              <a:t> </a:t>
            </a:r>
            <a:r>
              <a:rPr sz="1600" spc="70" dirty="0">
                <a:latin typeface="Verdana"/>
                <a:cs typeface="Verdana"/>
              </a:rPr>
              <a:t>t</a:t>
            </a:r>
            <a:r>
              <a:rPr sz="1600" spc="75" dirty="0">
                <a:latin typeface="Verdana"/>
                <a:cs typeface="Verdana"/>
              </a:rPr>
              <a:t>o</a:t>
            </a:r>
            <a:r>
              <a:rPr sz="1600" spc="-170" dirty="0">
                <a:latin typeface="Verdana"/>
                <a:cs typeface="Verdana"/>
              </a:rPr>
              <a:t> </a:t>
            </a:r>
            <a:r>
              <a:rPr sz="1600" spc="105" dirty="0">
                <a:latin typeface="Verdana"/>
                <a:cs typeface="Verdana"/>
              </a:rPr>
              <a:t>f</a:t>
            </a:r>
            <a:r>
              <a:rPr sz="1600" spc="-10" dirty="0">
                <a:latin typeface="Verdana"/>
                <a:cs typeface="Verdana"/>
              </a:rPr>
              <a:t>i</a:t>
            </a:r>
            <a:r>
              <a:rPr sz="1600" spc="30" dirty="0">
                <a:latin typeface="Verdana"/>
                <a:cs typeface="Verdana"/>
              </a:rPr>
              <a:t>n</a:t>
            </a:r>
            <a:r>
              <a:rPr sz="1600" spc="25" dirty="0">
                <a:latin typeface="Verdana"/>
                <a:cs typeface="Verdana"/>
              </a:rPr>
              <a:t>a</a:t>
            </a:r>
            <a:r>
              <a:rPr sz="1600" spc="30" dirty="0">
                <a:latin typeface="Verdana"/>
                <a:cs typeface="Verdana"/>
              </a:rPr>
              <a:t>n</a:t>
            </a:r>
            <a:r>
              <a:rPr sz="1600" spc="175" dirty="0">
                <a:latin typeface="Verdana"/>
                <a:cs typeface="Verdana"/>
              </a:rPr>
              <a:t>c</a:t>
            </a:r>
            <a:r>
              <a:rPr sz="1600" spc="45" dirty="0">
                <a:latin typeface="Verdana"/>
                <a:cs typeface="Verdana"/>
              </a:rPr>
              <a:t>e  </a:t>
            </a:r>
            <a:r>
              <a:rPr sz="1600" spc="70" dirty="0">
                <a:latin typeface="Verdana"/>
                <a:cs typeface="Verdana"/>
              </a:rPr>
              <a:t>t</a:t>
            </a:r>
            <a:r>
              <a:rPr sz="1600" spc="30" dirty="0">
                <a:latin typeface="Verdana"/>
                <a:cs typeface="Verdana"/>
              </a:rPr>
              <a:t>h</a:t>
            </a:r>
            <a:r>
              <a:rPr sz="1600" spc="-10" dirty="0">
                <a:latin typeface="Verdana"/>
                <a:cs typeface="Verdana"/>
              </a:rPr>
              <a:t>i</a:t>
            </a:r>
            <a:r>
              <a:rPr sz="1600" spc="40" dirty="0">
                <a:latin typeface="Verdana"/>
                <a:cs typeface="Verdana"/>
              </a:rPr>
              <a:t>s</a:t>
            </a:r>
            <a:r>
              <a:rPr sz="1600" spc="-170" dirty="0">
                <a:latin typeface="Verdana"/>
                <a:cs typeface="Verdana"/>
              </a:rPr>
              <a:t> </a:t>
            </a:r>
            <a:r>
              <a:rPr sz="1600" spc="5" dirty="0">
                <a:latin typeface="Verdana"/>
                <a:cs typeface="Verdana"/>
              </a:rPr>
              <a:t>r</a:t>
            </a:r>
            <a:r>
              <a:rPr sz="1600" spc="70" dirty="0">
                <a:latin typeface="Verdana"/>
                <a:cs typeface="Verdana"/>
              </a:rPr>
              <a:t>o</a:t>
            </a:r>
            <a:r>
              <a:rPr sz="1600" spc="105" dirty="0">
                <a:latin typeface="Verdana"/>
                <a:cs typeface="Verdana"/>
              </a:rPr>
              <a:t>b</a:t>
            </a:r>
            <a:r>
              <a:rPr sz="1600" spc="70" dirty="0">
                <a:latin typeface="Verdana"/>
                <a:cs typeface="Verdana"/>
              </a:rPr>
              <a:t>ot</a:t>
            </a:r>
            <a:r>
              <a:rPr sz="1600" spc="-10" dirty="0">
                <a:latin typeface="Verdana"/>
                <a:cs typeface="Verdana"/>
              </a:rPr>
              <a:t>i</a:t>
            </a:r>
            <a:r>
              <a:rPr sz="1600" spc="175" dirty="0">
                <a:latin typeface="Verdana"/>
                <a:cs typeface="Verdana"/>
              </a:rPr>
              <a:t>c</a:t>
            </a:r>
            <a:r>
              <a:rPr sz="1600" spc="40" dirty="0">
                <a:latin typeface="Verdana"/>
                <a:cs typeface="Verdana"/>
              </a:rPr>
              <a:t>s</a:t>
            </a:r>
            <a:r>
              <a:rPr sz="1600" spc="-170" dirty="0">
                <a:latin typeface="Verdana"/>
                <a:cs typeface="Verdana"/>
              </a:rPr>
              <a:t> </a:t>
            </a:r>
            <a:r>
              <a:rPr sz="1600" spc="105" dirty="0">
                <a:latin typeface="Verdana"/>
                <a:cs typeface="Verdana"/>
              </a:rPr>
              <a:t>p</a:t>
            </a:r>
            <a:r>
              <a:rPr sz="1600" spc="5" dirty="0">
                <a:latin typeface="Verdana"/>
                <a:cs typeface="Verdana"/>
              </a:rPr>
              <a:t>r</a:t>
            </a:r>
            <a:r>
              <a:rPr sz="1600" spc="70" dirty="0">
                <a:latin typeface="Verdana"/>
                <a:cs typeface="Verdana"/>
              </a:rPr>
              <a:t>o</a:t>
            </a:r>
            <a:r>
              <a:rPr sz="1600" spc="-125" dirty="0">
                <a:latin typeface="Verdana"/>
                <a:cs typeface="Verdana"/>
              </a:rPr>
              <a:t>j</a:t>
            </a:r>
            <a:r>
              <a:rPr sz="1600" spc="55" dirty="0">
                <a:latin typeface="Verdana"/>
                <a:cs typeface="Verdana"/>
              </a:rPr>
              <a:t>e</a:t>
            </a:r>
            <a:r>
              <a:rPr sz="1600" spc="175" dirty="0">
                <a:latin typeface="Verdana"/>
                <a:cs typeface="Verdana"/>
              </a:rPr>
              <a:t>c</a:t>
            </a:r>
            <a:r>
              <a:rPr sz="1600" spc="70" dirty="0">
                <a:latin typeface="Verdana"/>
                <a:cs typeface="Verdana"/>
              </a:rPr>
              <a:t>t</a:t>
            </a:r>
            <a:r>
              <a:rPr sz="1600" spc="-175" dirty="0">
                <a:latin typeface="Verdana"/>
                <a:cs typeface="Verdana"/>
              </a:rPr>
              <a:t>.</a:t>
            </a:r>
            <a:endParaRPr sz="1600">
              <a:latin typeface="Verdana"/>
              <a:cs typeface="Verdana"/>
            </a:endParaRPr>
          </a:p>
        </p:txBody>
      </p:sp>
      <p:sp>
        <p:nvSpPr>
          <p:cNvPr id="32" name="object 32"/>
          <p:cNvSpPr txBox="1"/>
          <p:nvPr/>
        </p:nvSpPr>
        <p:spPr>
          <a:xfrm>
            <a:off x="10064253" y="3855458"/>
            <a:ext cx="6532245" cy="1673860"/>
          </a:xfrm>
          <a:prstGeom prst="rect">
            <a:avLst/>
          </a:prstGeom>
        </p:spPr>
        <p:txBody>
          <a:bodyPr vert="horz" wrap="square" lIns="0" tIns="12700" rIns="0" bIns="0" rtlCol="0">
            <a:spAutoFit/>
          </a:bodyPr>
          <a:lstStyle/>
          <a:p>
            <a:pPr marL="12700">
              <a:lnSpc>
                <a:spcPct val="100000"/>
              </a:lnSpc>
              <a:spcBef>
                <a:spcPts val="100"/>
              </a:spcBef>
            </a:pPr>
            <a:r>
              <a:rPr sz="2400" b="1" spc="65" dirty="0">
                <a:solidFill>
                  <a:srgbClr val="AB5329"/>
                </a:solidFill>
                <a:latin typeface="Tahoma"/>
                <a:cs typeface="Tahoma"/>
              </a:rPr>
              <a:t>Youibot</a:t>
            </a:r>
            <a:endParaRPr sz="2400" dirty="0">
              <a:latin typeface="Tahoma"/>
              <a:cs typeface="Tahoma"/>
            </a:endParaRPr>
          </a:p>
          <a:p>
            <a:pPr marL="12700" marR="5080">
              <a:lnSpc>
                <a:spcPct val="113300"/>
              </a:lnSpc>
              <a:spcBef>
                <a:spcPts val="1395"/>
              </a:spcBef>
            </a:pPr>
            <a:r>
              <a:rPr sz="1600" spc="35" dirty="0">
                <a:latin typeface="Verdana"/>
                <a:cs typeface="Verdana"/>
              </a:rPr>
              <a:t>J</a:t>
            </a:r>
            <a:r>
              <a:rPr sz="1600" spc="25" dirty="0">
                <a:latin typeface="Verdana"/>
                <a:cs typeface="Verdana"/>
              </a:rPr>
              <a:t>u</a:t>
            </a:r>
            <a:r>
              <a:rPr sz="1600" spc="55" dirty="0">
                <a:latin typeface="Verdana"/>
                <a:cs typeface="Verdana"/>
              </a:rPr>
              <a:t>m</a:t>
            </a:r>
            <a:r>
              <a:rPr sz="1600" spc="-10" dirty="0">
                <a:latin typeface="Verdana"/>
                <a:cs typeface="Verdana"/>
              </a:rPr>
              <a:t>i</a:t>
            </a:r>
            <a:r>
              <a:rPr sz="1600" spc="30" dirty="0">
                <a:latin typeface="Verdana"/>
                <a:cs typeface="Verdana"/>
              </a:rPr>
              <a:t>a</a:t>
            </a:r>
            <a:r>
              <a:rPr sz="1600" spc="-170" dirty="0">
                <a:latin typeface="Verdana"/>
                <a:cs typeface="Verdana"/>
              </a:rPr>
              <a:t> </a:t>
            </a:r>
            <a:r>
              <a:rPr sz="1600" spc="70" dirty="0">
                <a:latin typeface="Verdana"/>
                <a:cs typeface="Verdana"/>
              </a:rPr>
              <a:t>w</a:t>
            </a:r>
            <a:r>
              <a:rPr sz="1600" spc="-10" dirty="0">
                <a:latin typeface="Verdana"/>
                <a:cs typeface="Verdana"/>
              </a:rPr>
              <a:t>ill</a:t>
            </a:r>
            <a:r>
              <a:rPr sz="1600" spc="-170" dirty="0">
                <a:latin typeface="Verdana"/>
                <a:cs typeface="Verdana"/>
              </a:rPr>
              <a:t> </a:t>
            </a:r>
            <a:r>
              <a:rPr sz="1600" spc="175" dirty="0">
                <a:latin typeface="Verdana"/>
                <a:cs typeface="Verdana"/>
              </a:rPr>
              <a:t>c</a:t>
            </a:r>
            <a:r>
              <a:rPr sz="1600" spc="70" dirty="0">
                <a:latin typeface="Verdana"/>
                <a:cs typeface="Verdana"/>
              </a:rPr>
              <a:t>o</a:t>
            </a:r>
            <a:r>
              <a:rPr sz="1600" spc="-10" dirty="0">
                <a:latin typeface="Verdana"/>
                <a:cs typeface="Verdana"/>
              </a:rPr>
              <a:t>ll</a:t>
            </a:r>
            <a:r>
              <a:rPr sz="1600" spc="25" dirty="0">
                <a:latin typeface="Verdana"/>
                <a:cs typeface="Verdana"/>
              </a:rPr>
              <a:t>a</a:t>
            </a:r>
            <a:r>
              <a:rPr sz="1600" spc="105" dirty="0">
                <a:latin typeface="Verdana"/>
                <a:cs typeface="Verdana"/>
              </a:rPr>
              <a:t>b</a:t>
            </a:r>
            <a:r>
              <a:rPr sz="1600" spc="70" dirty="0">
                <a:latin typeface="Verdana"/>
                <a:cs typeface="Verdana"/>
              </a:rPr>
              <a:t>o</a:t>
            </a:r>
            <a:r>
              <a:rPr sz="1600" spc="5" dirty="0">
                <a:latin typeface="Verdana"/>
                <a:cs typeface="Verdana"/>
              </a:rPr>
              <a:t>r</a:t>
            </a:r>
            <a:r>
              <a:rPr sz="1600" spc="25" dirty="0">
                <a:latin typeface="Verdana"/>
                <a:cs typeface="Verdana"/>
              </a:rPr>
              <a:t>a</a:t>
            </a:r>
            <a:r>
              <a:rPr sz="1600" spc="70" dirty="0">
                <a:latin typeface="Verdana"/>
                <a:cs typeface="Verdana"/>
              </a:rPr>
              <a:t>t</a:t>
            </a:r>
            <a:r>
              <a:rPr sz="1600" spc="60" dirty="0">
                <a:latin typeface="Verdana"/>
                <a:cs typeface="Verdana"/>
              </a:rPr>
              <a:t>e</a:t>
            </a:r>
            <a:r>
              <a:rPr sz="1600" spc="-170" dirty="0">
                <a:latin typeface="Verdana"/>
                <a:cs typeface="Verdana"/>
              </a:rPr>
              <a:t> </a:t>
            </a:r>
            <a:r>
              <a:rPr sz="1600" spc="70" dirty="0">
                <a:latin typeface="Verdana"/>
                <a:cs typeface="Verdana"/>
              </a:rPr>
              <a:t>w</a:t>
            </a:r>
            <a:r>
              <a:rPr sz="1600" spc="-10" dirty="0">
                <a:latin typeface="Verdana"/>
                <a:cs typeface="Verdana"/>
              </a:rPr>
              <a:t>i</a:t>
            </a:r>
            <a:r>
              <a:rPr sz="1600" spc="70" dirty="0">
                <a:latin typeface="Verdana"/>
                <a:cs typeface="Verdana"/>
              </a:rPr>
              <a:t>t</a:t>
            </a:r>
            <a:r>
              <a:rPr sz="1600" spc="35" dirty="0">
                <a:latin typeface="Verdana"/>
                <a:cs typeface="Verdana"/>
              </a:rPr>
              <a:t>h</a:t>
            </a:r>
            <a:r>
              <a:rPr sz="1600" spc="-170" dirty="0">
                <a:latin typeface="Verdana"/>
                <a:cs typeface="Verdana"/>
              </a:rPr>
              <a:t> </a:t>
            </a:r>
            <a:r>
              <a:rPr sz="1600" spc="40" dirty="0">
                <a:latin typeface="Verdana"/>
                <a:cs typeface="Verdana"/>
              </a:rPr>
              <a:t>Y</a:t>
            </a:r>
            <a:r>
              <a:rPr sz="1600" spc="70" dirty="0">
                <a:latin typeface="Verdana"/>
                <a:cs typeface="Verdana"/>
              </a:rPr>
              <a:t>o</a:t>
            </a:r>
            <a:r>
              <a:rPr sz="1600" spc="25" dirty="0">
                <a:latin typeface="Verdana"/>
                <a:cs typeface="Verdana"/>
              </a:rPr>
              <a:t>u</a:t>
            </a:r>
            <a:r>
              <a:rPr sz="1600" spc="-10" dirty="0">
                <a:latin typeface="Verdana"/>
                <a:cs typeface="Verdana"/>
              </a:rPr>
              <a:t>i</a:t>
            </a:r>
            <a:r>
              <a:rPr sz="1600" spc="105" dirty="0">
                <a:latin typeface="Verdana"/>
                <a:cs typeface="Verdana"/>
              </a:rPr>
              <a:t>b</a:t>
            </a:r>
            <a:r>
              <a:rPr sz="1600" spc="70" dirty="0">
                <a:latin typeface="Verdana"/>
                <a:cs typeface="Verdana"/>
              </a:rPr>
              <a:t>o</a:t>
            </a:r>
            <a:r>
              <a:rPr sz="1600" spc="75" dirty="0">
                <a:latin typeface="Verdana"/>
                <a:cs typeface="Verdana"/>
              </a:rPr>
              <a:t>t</a:t>
            </a:r>
            <a:r>
              <a:rPr sz="1600" spc="-170" dirty="0">
                <a:latin typeface="Verdana"/>
                <a:cs typeface="Verdana"/>
              </a:rPr>
              <a:t> </a:t>
            </a:r>
            <a:r>
              <a:rPr sz="1600" spc="70" dirty="0">
                <a:latin typeface="Verdana"/>
                <a:cs typeface="Verdana"/>
              </a:rPr>
              <a:t>t</a:t>
            </a:r>
            <a:r>
              <a:rPr sz="1600" spc="75" dirty="0">
                <a:latin typeface="Verdana"/>
                <a:cs typeface="Verdana"/>
              </a:rPr>
              <a:t>o</a:t>
            </a:r>
            <a:r>
              <a:rPr sz="1600" spc="-170" dirty="0">
                <a:latin typeface="Verdana"/>
                <a:cs typeface="Verdana"/>
              </a:rPr>
              <a:t> </a:t>
            </a:r>
            <a:r>
              <a:rPr sz="1600" spc="175" dirty="0">
                <a:latin typeface="Verdana"/>
                <a:cs typeface="Verdana"/>
              </a:rPr>
              <a:t>c</a:t>
            </a:r>
            <a:r>
              <a:rPr sz="1600" spc="70" dirty="0">
                <a:latin typeface="Verdana"/>
                <a:cs typeface="Verdana"/>
              </a:rPr>
              <a:t>o</a:t>
            </a:r>
            <a:r>
              <a:rPr sz="1600" spc="30" dirty="0">
                <a:latin typeface="Verdana"/>
                <a:cs typeface="Verdana"/>
              </a:rPr>
              <a:t>n</a:t>
            </a:r>
            <a:r>
              <a:rPr sz="1600" spc="35" dirty="0">
                <a:latin typeface="Verdana"/>
                <a:cs typeface="Verdana"/>
              </a:rPr>
              <a:t>s</a:t>
            </a:r>
            <a:r>
              <a:rPr sz="1600" spc="70" dirty="0">
                <a:latin typeface="Verdana"/>
                <a:cs typeface="Verdana"/>
              </a:rPr>
              <a:t>t</a:t>
            </a:r>
            <a:r>
              <a:rPr sz="1600" spc="5" dirty="0">
                <a:latin typeface="Verdana"/>
                <a:cs typeface="Verdana"/>
              </a:rPr>
              <a:t>r</a:t>
            </a:r>
            <a:r>
              <a:rPr sz="1600" spc="25" dirty="0">
                <a:latin typeface="Verdana"/>
                <a:cs typeface="Verdana"/>
              </a:rPr>
              <a:t>u</a:t>
            </a:r>
            <a:r>
              <a:rPr sz="1600" spc="175" dirty="0">
                <a:latin typeface="Verdana"/>
                <a:cs typeface="Verdana"/>
              </a:rPr>
              <a:t>c</a:t>
            </a:r>
            <a:r>
              <a:rPr sz="1600" spc="75" dirty="0">
                <a:latin typeface="Verdana"/>
                <a:cs typeface="Verdana"/>
              </a:rPr>
              <a:t>t</a:t>
            </a:r>
            <a:r>
              <a:rPr sz="1600" spc="-170" dirty="0">
                <a:latin typeface="Verdana"/>
                <a:cs typeface="Verdana"/>
              </a:rPr>
              <a:t> </a:t>
            </a:r>
            <a:r>
              <a:rPr sz="1600" spc="70" dirty="0">
                <a:latin typeface="Verdana"/>
                <a:cs typeface="Verdana"/>
              </a:rPr>
              <a:t>t</a:t>
            </a:r>
            <a:r>
              <a:rPr sz="1600" spc="30" dirty="0">
                <a:latin typeface="Verdana"/>
                <a:cs typeface="Verdana"/>
              </a:rPr>
              <a:t>h</a:t>
            </a:r>
            <a:r>
              <a:rPr sz="1600" spc="60" dirty="0">
                <a:latin typeface="Verdana"/>
                <a:cs typeface="Verdana"/>
              </a:rPr>
              <a:t>e</a:t>
            </a:r>
            <a:r>
              <a:rPr sz="1600" spc="-170" dirty="0">
                <a:latin typeface="Verdana"/>
                <a:cs typeface="Verdana"/>
              </a:rPr>
              <a:t> </a:t>
            </a:r>
            <a:r>
              <a:rPr sz="1600" spc="5" dirty="0">
                <a:latin typeface="Verdana"/>
                <a:cs typeface="Verdana"/>
              </a:rPr>
              <a:t>A</a:t>
            </a:r>
            <a:r>
              <a:rPr sz="1600" spc="-25" dirty="0">
                <a:latin typeface="Verdana"/>
                <a:cs typeface="Verdana"/>
              </a:rPr>
              <a:t>V</a:t>
            </a:r>
            <a:r>
              <a:rPr sz="1600" spc="70" dirty="0">
                <a:latin typeface="Verdana"/>
                <a:cs typeface="Verdana"/>
              </a:rPr>
              <a:t>G</a:t>
            </a:r>
            <a:r>
              <a:rPr sz="1600" spc="30" dirty="0">
                <a:latin typeface="Verdana"/>
                <a:cs typeface="Verdana"/>
              </a:rPr>
              <a:t>s  </a:t>
            </a:r>
            <a:r>
              <a:rPr sz="1600" spc="5" dirty="0">
                <a:latin typeface="Verdana"/>
                <a:cs typeface="Verdana"/>
              </a:rPr>
              <a:t>r</a:t>
            </a:r>
            <a:r>
              <a:rPr sz="1600" spc="70" dirty="0">
                <a:latin typeface="Verdana"/>
                <a:cs typeface="Verdana"/>
              </a:rPr>
              <a:t>o</a:t>
            </a:r>
            <a:r>
              <a:rPr sz="1600" spc="105" dirty="0">
                <a:latin typeface="Verdana"/>
                <a:cs typeface="Verdana"/>
              </a:rPr>
              <a:t>b</a:t>
            </a:r>
            <a:r>
              <a:rPr sz="1600" spc="70" dirty="0">
                <a:latin typeface="Verdana"/>
                <a:cs typeface="Verdana"/>
              </a:rPr>
              <a:t>ot</a:t>
            </a:r>
            <a:r>
              <a:rPr sz="1600" spc="40" dirty="0">
                <a:latin typeface="Verdana"/>
                <a:cs typeface="Verdana"/>
              </a:rPr>
              <a:t>s</a:t>
            </a:r>
            <a:r>
              <a:rPr sz="1600" spc="-170" dirty="0">
                <a:latin typeface="Verdana"/>
                <a:cs typeface="Verdana"/>
              </a:rPr>
              <a:t> </a:t>
            </a:r>
            <a:r>
              <a:rPr sz="1600" spc="5" dirty="0">
                <a:latin typeface="Verdana"/>
                <a:cs typeface="Verdana"/>
              </a:rPr>
              <a:t>r</a:t>
            </a:r>
            <a:r>
              <a:rPr sz="1600" spc="55" dirty="0">
                <a:latin typeface="Verdana"/>
                <a:cs typeface="Verdana"/>
              </a:rPr>
              <a:t>e</a:t>
            </a:r>
            <a:r>
              <a:rPr sz="1600" spc="105" dirty="0">
                <a:latin typeface="Verdana"/>
                <a:cs typeface="Verdana"/>
              </a:rPr>
              <a:t>q</a:t>
            </a:r>
            <a:r>
              <a:rPr sz="1600" spc="25" dirty="0">
                <a:latin typeface="Verdana"/>
                <a:cs typeface="Verdana"/>
              </a:rPr>
              <a:t>u</a:t>
            </a:r>
            <a:r>
              <a:rPr sz="1600" spc="-10" dirty="0">
                <a:latin typeface="Verdana"/>
                <a:cs typeface="Verdana"/>
              </a:rPr>
              <a:t>i</a:t>
            </a:r>
            <a:r>
              <a:rPr sz="1600" spc="5" dirty="0">
                <a:latin typeface="Verdana"/>
                <a:cs typeface="Verdana"/>
              </a:rPr>
              <a:t>r</a:t>
            </a:r>
            <a:r>
              <a:rPr sz="1600" spc="55" dirty="0">
                <a:latin typeface="Verdana"/>
                <a:cs typeface="Verdana"/>
              </a:rPr>
              <a:t>e</a:t>
            </a:r>
            <a:r>
              <a:rPr sz="1600" spc="110" dirty="0">
                <a:latin typeface="Verdana"/>
                <a:cs typeface="Verdana"/>
              </a:rPr>
              <a:t>d</a:t>
            </a:r>
            <a:r>
              <a:rPr sz="1600" spc="-170" dirty="0">
                <a:latin typeface="Verdana"/>
                <a:cs typeface="Verdana"/>
              </a:rPr>
              <a:t> </a:t>
            </a:r>
            <a:r>
              <a:rPr sz="1600" spc="105" dirty="0">
                <a:latin typeface="Verdana"/>
                <a:cs typeface="Verdana"/>
              </a:rPr>
              <a:t>f</a:t>
            </a:r>
            <a:r>
              <a:rPr sz="1600" spc="70" dirty="0">
                <a:latin typeface="Verdana"/>
                <a:cs typeface="Verdana"/>
              </a:rPr>
              <a:t>o</a:t>
            </a:r>
            <a:r>
              <a:rPr sz="1600" spc="10" dirty="0">
                <a:latin typeface="Verdana"/>
                <a:cs typeface="Verdana"/>
              </a:rPr>
              <a:t>r</a:t>
            </a:r>
            <a:r>
              <a:rPr sz="1600" spc="-170" dirty="0">
                <a:latin typeface="Verdana"/>
                <a:cs typeface="Verdana"/>
              </a:rPr>
              <a:t> </a:t>
            </a:r>
            <a:r>
              <a:rPr sz="1600" spc="70" dirty="0">
                <a:latin typeface="Verdana"/>
                <a:cs typeface="Verdana"/>
              </a:rPr>
              <a:t>t</a:t>
            </a:r>
            <a:r>
              <a:rPr sz="1600" spc="30" dirty="0">
                <a:latin typeface="Verdana"/>
                <a:cs typeface="Verdana"/>
              </a:rPr>
              <a:t>h</a:t>
            </a:r>
            <a:r>
              <a:rPr sz="1600" spc="-10" dirty="0">
                <a:latin typeface="Verdana"/>
                <a:cs typeface="Verdana"/>
              </a:rPr>
              <a:t>i</a:t>
            </a:r>
            <a:r>
              <a:rPr sz="1600" spc="40" dirty="0">
                <a:latin typeface="Verdana"/>
                <a:cs typeface="Verdana"/>
              </a:rPr>
              <a:t>s</a:t>
            </a:r>
            <a:r>
              <a:rPr sz="1600" spc="-170" dirty="0">
                <a:latin typeface="Verdana"/>
                <a:cs typeface="Verdana"/>
              </a:rPr>
              <a:t> </a:t>
            </a:r>
            <a:r>
              <a:rPr sz="1600" spc="105" dirty="0">
                <a:latin typeface="Verdana"/>
                <a:cs typeface="Verdana"/>
              </a:rPr>
              <a:t>b</a:t>
            </a:r>
            <a:r>
              <a:rPr sz="1600" spc="25" dirty="0">
                <a:latin typeface="Verdana"/>
                <a:cs typeface="Verdana"/>
              </a:rPr>
              <a:t>u</a:t>
            </a:r>
            <a:r>
              <a:rPr sz="1600" spc="35" dirty="0">
                <a:latin typeface="Verdana"/>
                <a:cs typeface="Verdana"/>
              </a:rPr>
              <a:t>s</a:t>
            </a:r>
            <a:r>
              <a:rPr sz="1600" spc="-10" dirty="0">
                <a:latin typeface="Verdana"/>
                <a:cs typeface="Verdana"/>
              </a:rPr>
              <a:t>i</a:t>
            </a:r>
            <a:r>
              <a:rPr sz="1600" spc="30" dirty="0">
                <a:latin typeface="Verdana"/>
                <a:cs typeface="Verdana"/>
              </a:rPr>
              <a:t>n</a:t>
            </a:r>
            <a:r>
              <a:rPr sz="1600" spc="55" dirty="0">
                <a:latin typeface="Verdana"/>
                <a:cs typeface="Verdana"/>
              </a:rPr>
              <a:t>e</a:t>
            </a:r>
            <a:r>
              <a:rPr sz="1600" spc="35" dirty="0">
                <a:latin typeface="Verdana"/>
                <a:cs typeface="Verdana"/>
              </a:rPr>
              <a:t>s</a:t>
            </a:r>
            <a:r>
              <a:rPr sz="1600" spc="40" dirty="0">
                <a:latin typeface="Verdana"/>
                <a:cs typeface="Verdana"/>
              </a:rPr>
              <a:t>s</a:t>
            </a:r>
            <a:r>
              <a:rPr sz="1600" spc="-170" dirty="0">
                <a:latin typeface="Verdana"/>
                <a:cs typeface="Verdana"/>
              </a:rPr>
              <a:t> </a:t>
            </a:r>
            <a:r>
              <a:rPr sz="1600" spc="105" dirty="0">
                <a:latin typeface="Verdana"/>
                <a:cs typeface="Verdana"/>
              </a:rPr>
              <a:t>p</a:t>
            </a:r>
            <a:r>
              <a:rPr sz="1600" spc="5" dirty="0">
                <a:latin typeface="Verdana"/>
                <a:cs typeface="Verdana"/>
              </a:rPr>
              <a:t>r</a:t>
            </a:r>
            <a:r>
              <a:rPr sz="1600" spc="70" dirty="0">
                <a:latin typeface="Verdana"/>
                <a:cs typeface="Verdana"/>
              </a:rPr>
              <a:t>o</a:t>
            </a:r>
            <a:r>
              <a:rPr sz="1600" spc="175" dirty="0">
                <a:latin typeface="Verdana"/>
                <a:cs typeface="Verdana"/>
              </a:rPr>
              <a:t>c</a:t>
            </a:r>
            <a:r>
              <a:rPr sz="1600" spc="55" dirty="0">
                <a:latin typeface="Verdana"/>
                <a:cs typeface="Verdana"/>
              </a:rPr>
              <a:t>e</a:t>
            </a:r>
            <a:r>
              <a:rPr sz="1600" spc="35" dirty="0">
                <a:latin typeface="Verdana"/>
                <a:cs typeface="Verdana"/>
              </a:rPr>
              <a:t>s</a:t>
            </a:r>
            <a:r>
              <a:rPr sz="1600" spc="40" dirty="0">
                <a:latin typeface="Verdana"/>
                <a:cs typeface="Verdana"/>
              </a:rPr>
              <a:t>s</a:t>
            </a:r>
            <a:r>
              <a:rPr sz="1600" spc="-170" dirty="0">
                <a:latin typeface="Verdana"/>
                <a:cs typeface="Verdana"/>
              </a:rPr>
              <a:t> </a:t>
            </a:r>
            <a:r>
              <a:rPr sz="1600" spc="25" dirty="0">
                <a:latin typeface="Verdana"/>
                <a:cs typeface="Verdana"/>
              </a:rPr>
              <a:t>au</a:t>
            </a:r>
            <a:r>
              <a:rPr sz="1600" spc="70" dirty="0">
                <a:latin typeface="Verdana"/>
                <a:cs typeface="Verdana"/>
              </a:rPr>
              <a:t>to</a:t>
            </a:r>
            <a:r>
              <a:rPr sz="1600" spc="55" dirty="0">
                <a:latin typeface="Verdana"/>
                <a:cs typeface="Verdana"/>
              </a:rPr>
              <a:t>m</a:t>
            </a:r>
            <a:r>
              <a:rPr sz="1600" spc="25" dirty="0">
                <a:latin typeface="Verdana"/>
                <a:cs typeface="Verdana"/>
              </a:rPr>
              <a:t>a</a:t>
            </a:r>
            <a:r>
              <a:rPr sz="1600" spc="70" dirty="0">
                <a:latin typeface="Verdana"/>
                <a:cs typeface="Verdana"/>
              </a:rPr>
              <a:t>t</a:t>
            </a:r>
            <a:r>
              <a:rPr sz="1600" spc="-10" dirty="0">
                <a:latin typeface="Verdana"/>
                <a:cs typeface="Verdana"/>
              </a:rPr>
              <a:t>i</a:t>
            </a:r>
            <a:r>
              <a:rPr sz="1600" spc="70" dirty="0">
                <a:latin typeface="Verdana"/>
                <a:cs typeface="Verdana"/>
              </a:rPr>
              <a:t>o</a:t>
            </a:r>
            <a:r>
              <a:rPr sz="1600" spc="30" dirty="0">
                <a:latin typeface="Verdana"/>
                <a:cs typeface="Verdana"/>
              </a:rPr>
              <a:t>n</a:t>
            </a:r>
            <a:r>
              <a:rPr sz="1600" spc="-175" dirty="0">
                <a:latin typeface="Verdana"/>
                <a:cs typeface="Verdana"/>
              </a:rPr>
              <a:t>.</a:t>
            </a:r>
            <a:r>
              <a:rPr sz="1600" spc="-170" dirty="0">
                <a:latin typeface="Verdana"/>
                <a:cs typeface="Verdana"/>
              </a:rPr>
              <a:t> </a:t>
            </a:r>
            <a:r>
              <a:rPr sz="1600" spc="40" dirty="0">
                <a:latin typeface="Verdana"/>
                <a:cs typeface="Verdana"/>
              </a:rPr>
              <a:t>Y</a:t>
            </a:r>
            <a:r>
              <a:rPr sz="1600" spc="70" dirty="0">
                <a:latin typeface="Verdana"/>
                <a:cs typeface="Verdana"/>
              </a:rPr>
              <a:t>o</a:t>
            </a:r>
            <a:r>
              <a:rPr sz="1600" spc="25" dirty="0">
                <a:latin typeface="Verdana"/>
                <a:cs typeface="Verdana"/>
              </a:rPr>
              <a:t>u</a:t>
            </a:r>
            <a:r>
              <a:rPr sz="1600" spc="-10" dirty="0">
                <a:latin typeface="Verdana"/>
                <a:cs typeface="Verdana"/>
              </a:rPr>
              <a:t>i</a:t>
            </a:r>
            <a:r>
              <a:rPr sz="1600" spc="105" dirty="0">
                <a:latin typeface="Verdana"/>
                <a:cs typeface="Verdana"/>
              </a:rPr>
              <a:t>b</a:t>
            </a:r>
            <a:r>
              <a:rPr sz="1600" spc="70" dirty="0">
                <a:latin typeface="Verdana"/>
                <a:cs typeface="Verdana"/>
              </a:rPr>
              <a:t>ot  </a:t>
            </a:r>
            <a:r>
              <a:rPr sz="1600" spc="15" dirty="0">
                <a:latin typeface="Verdana"/>
                <a:cs typeface="Verdana"/>
              </a:rPr>
              <a:t>is</a:t>
            </a:r>
            <a:r>
              <a:rPr sz="1600" spc="-170" dirty="0">
                <a:latin typeface="Verdana"/>
                <a:cs typeface="Verdana"/>
              </a:rPr>
              <a:t> </a:t>
            </a:r>
            <a:r>
              <a:rPr sz="1600" spc="30" dirty="0">
                <a:latin typeface="Verdana"/>
                <a:cs typeface="Verdana"/>
              </a:rPr>
              <a:t>a</a:t>
            </a:r>
            <a:r>
              <a:rPr sz="1600" spc="-170" dirty="0">
                <a:latin typeface="Verdana"/>
                <a:cs typeface="Verdana"/>
              </a:rPr>
              <a:t> </a:t>
            </a:r>
            <a:r>
              <a:rPr sz="1600" spc="85" dirty="0">
                <a:latin typeface="Verdana"/>
                <a:cs typeface="Verdana"/>
              </a:rPr>
              <a:t>top</a:t>
            </a:r>
            <a:r>
              <a:rPr sz="1600" spc="-170" dirty="0">
                <a:latin typeface="Verdana"/>
                <a:cs typeface="Verdana"/>
              </a:rPr>
              <a:t> </a:t>
            </a:r>
            <a:r>
              <a:rPr sz="1600" spc="45" dirty="0">
                <a:latin typeface="Verdana"/>
                <a:cs typeface="Verdana"/>
              </a:rPr>
              <a:t>autonomous</a:t>
            </a:r>
            <a:r>
              <a:rPr sz="1600" spc="-165" dirty="0">
                <a:latin typeface="Verdana"/>
                <a:cs typeface="Verdana"/>
              </a:rPr>
              <a:t> </a:t>
            </a:r>
            <a:r>
              <a:rPr sz="1600" spc="45" dirty="0">
                <a:latin typeface="Verdana"/>
                <a:cs typeface="Verdana"/>
              </a:rPr>
              <a:t>mobile</a:t>
            </a:r>
            <a:r>
              <a:rPr sz="1600" spc="-170" dirty="0">
                <a:latin typeface="Verdana"/>
                <a:cs typeface="Verdana"/>
              </a:rPr>
              <a:t> </a:t>
            </a:r>
            <a:r>
              <a:rPr sz="1600" spc="65" dirty="0">
                <a:latin typeface="Verdana"/>
                <a:cs typeface="Verdana"/>
              </a:rPr>
              <a:t>robot</a:t>
            </a:r>
            <a:r>
              <a:rPr sz="1600" spc="-170" dirty="0">
                <a:latin typeface="Verdana"/>
                <a:cs typeface="Verdana"/>
              </a:rPr>
              <a:t> </a:t>
            </a:r>
            <a:r>
              <a:rPr sz="1600" spc="50" dirty="0">
                <a:latin typeface="Verdana"/>
                <a:cs typeface="Verdana"/>
              </a:rPr>
              <a:t>manufacturer</a:t>
            </a:r>
            <a:r>
              <a:rPr sz="1600" spc="-165" dirty="0">
                <a:latin typeface="Verdana"/>
                <a:cs typeface="Verdana"/>
              </a:rPr>
              <a:t> </a:t>
            </a:r>
            <a:r>
              <a:rPr sz="1600" spc="15" dirty="0">
                <a:latin typeface="Verdana"/>
                <a:cs typeface="Verdana"/>
              </a:rPr>
              <a:t>in</a:t>
            </a:r>
            <a:r>
              <a:rPr sz="1600" spc="-170" dirty="0">
                <a:latin typeface="Verdana"/>
                <a:cs typeface="Verdana"/>
              </a:rPr>
              <a:t> </a:t>
            </a:r>
            <a:r>
              <a:rPr sz="1600" spc="55" dirty="0">
                <a:latin typeface="Verdana"/>
                <a:cs typeface="Verdana"/>
              </a:rPr>
              <a:t>China</a:t>
            </a:r>
            <a:r>
              <a:rPr sz="1600" spc="-170" dirty="0">
                <a:latin typeface="Verdana"/>
                <a:cs typeface="Verdana"/>
              </a:rPr>
              <a:t> </a:t>
            </a:r>
            <a:r>
              <a:rPr sz="1600" spc="45" dirty="0">
                <a:latin typeface="Verdana"/>
                <a:cs typeface="Verdana"/>
              </a:rPr>
              <a:t>with </a:t>
            </a:r>
            <a:r>
              <a:rPr sz="1600" spc="-545" dirty="0">
                <a:latin typeface="Verdana"/>
                <a:cs typeface="Verdana"/>
              </a:rPr>
              <a:t> </a:t>
            </a:r>
            <a:r>
              <a:rPr sz="1600" spc="175" dirty="0">
                <a:latin typeface="Verdana"/>
                <a:cs typeface="Verdana"/>
              </a:rPr>
              <a:t>c</a:t>
            </a:r>
            <a:r>
              <a:rPr sz="1600" spc="70" dirty="0">
                <a:latin typeface="Verdana"/>
                <a:cs typeface="Verdana"/>
              </a:rPr>
              <a:t>o</a:t>
            </a:r>
            <a:r>
              <a:rPr sz="1600" spc="5" dirty="0">
                <a:latin typeface="Verdana"/>
                <a:cs typeface="Verdana"/>
              </a:rPr>
              <a:t>r</a:t>
            </a:r>
            <a:r>
              <a:rPr sz="1600" spc="60" dirty="0">
                <a:latin typeface="Verdana"/>
                <a:cs typeface="Verdana"/>
              </a:rPr>
              <a:t>e</a:t>
            </a:r>
            <a:r>
              <a:rPr sz="1600" spc="-170" dirty="0">
                <a:latin typeface="Verdana"/>
                <a:cs typeface="Verdana"/>
              </a:rPr>
              <a:t> </a:t>
            </a:r>
            <a:r>
              <a:rPr sz="1600" spc="25" dirty="0">
                <a:latin typeface="Verdana"/>
                <a:cs typeface="Verdana"/>
              </a:rPr>
              <a:t>a</a:t>
            </a:r>
            <a:r>
              <a:rPr sz="1600" spc="-10" dirty="0">
                <a:latin typeface="Verdana"/>
                <a:cs typeface="Verdana"/>
              </a:rPr>
              <a:t>l</a:t>
            </a:r>
            <a:r>
              <a:rPr sz="1600" spc="75" dirty="0">
                <a:latin typeface="Verdana"/>
                <a:cs typeface="Verdana"/>
              </a:rPr>
              <a:t>g</a:t>
            </a:r>
            <a:r>
              <a:rPr sz="1600" spc="70" dirty="0">
                <a:latin typeface="Verdana"/>
                <a:cs typeface="Verdana"/>
              </a:rPr>
              <a:t>o</a:t>
            </a:r>
            <a:r>
              <a:rPr sz="1600" spc="5" dirty="0">
                <a:latin typeface="Verdana"/>
                <a:cs typeface="Verdana"/>
              </a:rPr>
              <a:t>r</a:t>
            </a:r>
            <a:r>
              <a:rPr sz="1600" spc="-10" dirty="0">
                <a:latin typeface="Verdana"/>
                <a:cs typeface="Verdana"/>
              </a:rPr>
              <a:t>i</a:t>
            </a:r>
            <a:r>
              <a:rPr sz="1600" spc="70" dirty="0">
                <a:latin typeface="Verdana"/>
                <a:cs typeface="Verdana"/>
              </a:rPr>
              <a:t>t</a:t>
            </a:r>
            <a:r>
              <a:rPr sz="1600" spc="30" dirty="0">
                <a:latin typeface="Verdana"/>
                <a:cs typeface="Verdana"/>
              </a:rPr>
              <a:t>h</a:t>
            </a:r>
            <a:r>
              <a:rPr sz="1600" spc="55" dirty="0">
                <a:latin typeface="Verdana"/>
                <a:cs typeface="Verdana"/>
              </a:rPr>
              <a:t>m</a:t>
            </a:r>
            <a:r>
              <a:rPr sz="1600" spc="40" dirty="0">
                <a:latin typeface="Verdana"/>
                <a:cs typeface="Verdana"/>
              </a:rPr>
              <a:t>s</a:t>
            </a:r>
            <a:r>
              <a:rPr sz="1600" spc="-170" dirty="0">
                <a:latin typeface="Verdana"/>
                <a:cs typeface="Verdana"/>
              </a:rPr>
              <a:t> </a:t>
            </a:r>
            <a:r>
              <a:rPr sz="1600" spc="105" dirty="0">
                <a:latin typeface="Verdana"/>
                <a:cs typeface="Verdana"/>
              </a:rPr>
              <a:t>f</a:t>
            </a:r>
            <a:r>
              <a:rPr sz="1600" spc="70" dirty="0">
                <a:latin typeface="Verdana"/>
                <a:cs typeface="Verdana"/>
              </a:rPr>
              <a:t>o</a:t>
            </a:r>
            <a:r>
              <a:rPr sz="1600" spc="10" dirty="0">
                <a:latin typeface="Verdana"/>
                <a:cs typeface="Verdana"/>
              </a:rPr>
              <a:t>r</a:t>
            </a:r>
            <a:r>
              <a:rPr sz="1600" spc="-170" dirty="0">
                <a:latin typeface="Verdana"/>
                <a:cs typeface="Verdana"/>
              </a:rPr>
              <a:t> </a:t>
            </a:r>
            <a:r>
              <a:rPr sz="1600" spc="55" dirty="0">
                <a:latin typeface="Verdana"/>
                <a:cs typeface="Verdana"/>
              </a:rPr>
              <a:t>m</a:t>
            </a:r>
            <a:r>
              <a:rPr sz="1600" spc="70" dirty="0">
                <a:latin typeface="Verdana"/>
                <a:cs typeface="Verdana"/>
              </a:rPr>
              <a:t>o</a:t>
            </a:r>
            <a:r>
              <a:rPr sz="1600" spc="105" dirty="0">
                <a:latin typeface="Verdana"/>
                <a:cs typeface="Verdana"/>
              </a:rPr>
              <a:t>b</a:t>
            </a:r>
            <a:r>
              <a:rPr sz="1600" spc="-10" dirty="0">
                <a:latin typeface="Verdana"/>
                <a:cs typeface="Verdana"/>
              </a:rPr>
              <a:t>il</a:t>
            </a:r>
            <a:r>
              <a:rPr sz="1600" spc="60" dirty="0">
                <a:latin typeface="Verdana"/>
                <a:cs typeface="Verdana"/>
              </a:rPr>
              <a:t>e</a:t>
            </a:r>
            <a:r>
              <a:rPr sz="1600" spc="-170" dirty="0">
                <a:latin typeface="Verdana"/>
                <a:cs typeface="Verdana"/>
              </a:rPr>
              <a:t> </a:t>
            </a:r>
            <a:r>
              <a:rPr sz="1600" spc="5" dirty="0">
                <a:latin typeface="Verdana"/>
                <a:cs typeface="Verdana"/>
              </a:rPr>
              <a:t>r</a:t>
            </a:r>
            <a:r>
              <a:rPr sz="1600" spc="70" dirty="0">
                <a:latin typeface="Verdana"/>
                <a:cs typeface="Verdana"/>
              </a:rPr>
              <a:t>o</a:t>
            </a:r>
            <a:r>
              <a:rPr sz="1600" spc="105" dirty="0">
                <a:latin typeface="Verdana"/>
                <a:cs typeface="Verdana"/>
              </a:rPr>
              <a:t>b</a:t>
            </a:r>
            <a:r>
              <a:rPr sz="1600" spc="70" dirty="0">
                <a:latin typeface="Verdana"/>
                <a:cs typeface="Verdana"/>
              </a:rPr>
              <a:t>ot</a:t>
            </a:r>
            <a:r>
              <a:rPr sz="1600" spc="40" dirty="0">
                <a:latin typeface="Verdana"/>
                <a:cs typeface="Verdana"/>
              </a:rPr>
              <a:t>s</a:t>
            </a:r>
            <a:r>
              <a:rPr sz="1600" spc="-170" dirty="0">
                <a:latin typeface="Verdana"/>
                <a:cs typeface="Verdana"/>
              </a:rPr>
              <a:t> </a:t>
            </a:r>
            <a:r>
              <a:rPr sz="1600" spc="25" dirty="0">
                <a:latin typeface="Verdana"/>
                <a:cs typeface="Verdana"/>
              </a:rPr>
              <a:t>a</a:t>
            </a:r>
            <a:r>
              <a:rPr sz="1600" spc="30" dirty="0">
                <a:latin typeface="Verdana"/>
                <a:cs typeface="Verdana"/>
              </a:rPr>
              <a:t>n</a:t>
            </a:r>
            <a:r>
              <a:rPr sz="1600" spc="110" dirty="0">
                <a:latin typeface="Verdana"/>
                <a:cs typeface="Verdana"/>
              </a:rPr>
              <a:t>d</a:t>
            </a:r>
            <a:r>
              <a:rPr sz="1600" spc="-170" dirty="0">
                <a:latin typeface="Verdana"/>
                <a:cs typeface="Verdana"/>
              </a:rPr>
              <a:t> </a:t>
            </a:r>
            <a:r>
              <a:rPr sz="1600" spc="30" dirty="0">
                <a:latin typeface="Verdana"/>
                <a:cs typeface="Verdana"/>
              </a:rPr>
              <a:t>a</a:t>
            </a:r>
            <a:r>
              <a:rPr sz="1600" spc="-170" dirty="0">
                <a:latin typeface="Verdana"/>
                <a:cs typeface="Verdana"/>
              </a:rPr>
              <a:t> </a:t>
            </a:r>
            <a:r>
              <a:rPr sz="1600" spc="35" dirty="0">
                <a:latin typeface="Verdana"/>
                <a:cs typeface="Verdana"/>
              </a:rPr>
              <a:t>s</a:t>
            </a:r>
            <a:r>
              <a:rPr sz="1600" spc="70" dirty="0">
                <a:latin typeface="Verdana"/>
                <a:cs typeface="Verdana"/>
              </a:rPr>
              <a:t>o</a:t>
            </a:r>
            <a:r>
              <a:rPr sz="1600" spc="-10" dirty="0">
                <a:latin typeface="Verdana"/>
                <a:cs typeface="Verdana"/>
              </a:rPr>
              <a:t>li</a:t>
            </a:r>
            <a:r>
              <a:rPr sz="1600" spc="110" dirty="0">
                <a:latin typeface="Verdana"/>
                <a:cs typeface="Verdana"/>
              </a:rPr>
              <a:t>d</a:t>
            </a:r>
            <a:r>
              <a:rPr sz="1600" spc="-170" dirty="0">
                <a:latin typeface="Verdana"/>
                <a:cs typeface="Verdana"/>
              </a:rPr>
              <a:t> </a:t>
            </a:r>
            <a:r>
              <a:rPr sz="1600" spc="5" dirty="0">
                <a:latin typeface="Verdana"/>
                <a:cs typeface="Verdana"/>
              </a:rPr>
              <a:t>r</a:t>
            </a:r>
            <a:r>
              <a:rPr sz="1600" spc="70" dirty="0">
                <a:latin typeface="Verdana"/>
                <a:cs typeface="Verdana"/>
              </a:rPr>
              <a:t>o</a:t>
            </a:r>
            <a:r>
              <a:rPr sz="1600" spc="105" dirty="0">
                <a:latin typeface="Verdana"/>
                <a:cs typeface="Verdana"/>
              </a:rPr>
              <a:t>b</a:t>
            </a:r>
            <a:r>
              <a:rPr sz="1600" spc="70" dirty="0">
                <a:latin typeface="Verdana"/>
                <a:cs typeface="Verdana"/>
              </a:rPr>
              <a:t>o</a:t>
            </a:r>
            <a:r>
              <a:rPr sz="1600" spc="75" dirty="0">
                <a:latin typeface="Verdana"/>
                <a:cs typeface="Verdana"/>
              </a:rPr>
              <a:t>t</a:t>
            </a:r>
            <a:r>
              <a:rPr sz="1600" spc="-170" dirty="0">
                <a:latin typeface="Verdana"/>
                <a:cs typeface="Verdana"/>
              </a:rPr>
              <a:t> </a:t>
            </a:r>
            <a:r>
              <a:rPr sz="1600" spc="35" dirty="0">
                <a:latin typeface="Verdana"/>
                <a:cs typeface="Verdana"/>
              </a:rPr>
              <a:t>s</a:t>
            </a:r>
            <a:r>
              <a:rPr sz="1600" spc="-45" dirty="0">
                <a:latin typeface="Verdana"/>
                <a:cs typeface="Verdana"/>
              </a:rPr>
              <a:t>y</a:t>
            </a:r>
            <a:r>
              <a:rPr sz="1600" spc="35" dirty="0">
                <a:latin typeface="Verdana"/>
                <a:cs typeface="Verdana"/>
              </a:rPr>
              <a:t>s</a:t>
            </a:r>
            <a:r>
              <a:rPr sz="1600" spc="70" dirty="0">
                <a:latin typeface="Verdana"/>
                <a:cs typeface="Verdana"/>
              </a:rPr>
              <a:t>t</a:t>
            </a:r>
            <a:r>
              <a:rPr sz="1600" spc="55" dirty="0">
                <a:latin typeface="Verdana"/>
                <a:cs typeface="Verdana"/>
              </a:rPr>
              <a:t>em</a:t>
            </a:r>
            <a:r>
              <a:rPr sz="1600" spc="-175" dirty="0">
                <a:latin typeface="Verdana"/>
                <a:cs typeface="Verdana"/>
              </a:rPr>
              <a:t>.</a:t>
            </a:r>
            <a:endParaRPr sz="1600" dirty="0">
              <a:latin typeface="Verdana"/>
              <a:cs typeface="Verdana"/>
            </a:endParaRPr>
          </a:p>
        </p:txBody>
      </p:sp>
      <p:sp>
        <p:nvSpPr>
          <p:cNvPr id="33" name="object 33"/>
          <p:cNvSpPr txBox="1"/>
          <p:nvPr/>
        </p:nvSpPr>
        <p:spPr>
          <a:xfrm>
            <a:off x="11855763" y="5958632"/>
            <a:ext cx="5342890" cy="3791585"/>
          </a:xfrm>
          <a:prstGeom prst="rect">
            <a:avLst/>
          </a:prstGeom>
        </p:spPr>
        <p:txBody>
          <a:bodyPr vert="horz" wrap="square" lIns="0" tIns="12700" rIns="0" bIns="0" rtlCol="0">
            <a:spAutoFit/>
          </a:bodyPr>
          <a:lstStyle/>
          <a:p>
            <a:pPr marL="12700">
              <a:lnSpc>
                <a:spcPct val="100000"/>
              </a:lnSpc>
              <a:spcBef>
                <a:spcPts val="100"/>
              </a:spcBef>
            </a:pPr>
            <a:r>
              <a:rPr sz="2400" b="1" spc="105" dirty="0">
                <a:solidFill>
                  <a:srgbClr val="AB5329"/>
                </a:solidFill>
                <a:latin typeface="Tahoma"/>
                <a:cs typeface="Tahoma"/>
              </a:rPr>
              <a:t>Employees</a:t>
            </a:r>
            <a:endParaRPr sz="2400">
              <a:latin typeface="Tahoma"/>
              <a:cs typeface="Tahoma"/>
            </a:endParaRPr>
          </a:p>
          <a:p>
            <a:pPr marL="12700" marR="177165">
              <a:lnSpc>
                <a:spcPct val="113300"/>
              </a:lnSpc>
              <a:spcBef>
                <a:spcPts val="1845"/>
              </a:spcBef>
            </a:pPr>
            <a:r>
              <a:rPr sz="1600" spc="-30" dirty="0">
                <a:latin typeface="Verdana"/>
                <a:cs typeface="Verdana"/>
              </a:rPr>
              <a:t>B</a:t>
            </a:r>
            <a:r>
              <a:rPr sz="1600" spc="55" dirty="0">
                <a:latin typeface="Verdana"/>
                <a:cs typeface="Verdana"/>
              </a:rPr>
              <a:t>e</a:t>
            </a:r>
            <a:r>
              <a:rPr sz="1600" spc="175" dirty="0">
                <a:latin typeface="Verdana"/>
                <a:cs typeface="Verdana"/>
              </a:rPr>
              <a:t>c</a:t>
            </a:r>
            <a:r>
              <a:rPr sz="1600" spc="25" dirty="0">
                <a:latin typeface="Verdana"/>
                <a:cs typeface="Verdana"/>
              </a:rPr>
              <a:t>au</a:t>
            </a:r>
            <a:r>
              <a:rPr sz="1600" spc="35" dirty="0">
                <a:latin typeface="Verdana"/>
                <a:cs typeface="Verdana"/>
              </a:rPr>
              <a:t>s</a:t>
            </a:r>
            <a:r>
              <a:rPr sz="1600" spc="60" dirty="0">
                <a:latin typeface="Verdana"/>
                <a:cs typeface="Verdana"/>
              </a:rPr>
              <a:t>e</a:t>
            </a:r>
            <a:r>
              <a:rPr sz="1600" spc="-170" dirty="0">
                <a:latin typeface="Verdana"/>
                <a:cs typeface="Verdana"/>
              </a:rPr>
              <a:t> </a:t>
            </a:r>
            <a:r>
              <a:rPr sz="1600" spc="70" dirty="0">
                <a:latin typeface="Verdana"/>
                <a:cs typeface="Verdana"/>
              </a:rPr>
              <a:t>t</a:t>
            </a:r>
            <a:r>
              <a:rPr sz="1600" spc="30" dirty="0">
                <a:latin typeface="Verdana"/>
                <a:cs typeface="Verdana"/>
              </a:rPr>
              <a:t>h</a:t>
            </a:r>
            <a:r>
              <a:rPr sz="1600" spc="55" dirty="0">
                <a:latin typeface="Verdana"/>
                <a:cs typeface="Verdana"/>
              </a:rPr>
              <a:t>e</a:t>
            </a:r>
            <a:r>
              <a:rPr sz="1600" spc="-40" dirty="0">
                <a:latin typeface="Verdana"/>
                <a:cs typeface="Verdana"/>
              </a:rPr>
              <a:t>y</a:t>
            </a:r>
            <a:r>
              <a:rPr sz="1600" spc="-170" dirty="0">
                <a:latin typeface="Verdana"/>
                <a:cs typeface="Verdana"/>
              </a:rPr>
              <a:t> </a:t>
            </a:r>
            <a:r>
              <a:rPr sz="1600" spc="70" dirty="0">
                <a:latin typeface="Verdana"/>
                <a:cs typeface="Verdana"/>
              </a:rPr>
              <a:t>w</a:t>
            </a:r>
            <a:r>
              <a:rPr sz="1600" spc="-10" dirty="0">
                <a:latin typeface="Verdana"/>
                <a:cs typeface="Verdana"/>
              </a:rPr>
              <a:t>ill</a:t>
            </a:r>
            <a:r>
              <a:rPr sz="1600" spc="-170" dirty="0">
                <a:latin typeface="Verdana"/>
                <a:cs typeface="Verdana"/>
              </a:rPr>
              <a:t> </a:t>
            </a:r>
            <a:r>
              <a:rPr sz="1600" spc="55" dirty="0">
                <a:latin typeface="Verdana"/>
                <a:cs typeface="Verdana"/>
              </a:rPr>
              <a:t>e</a:t>
            </a:r>
            <a:r>
              <a:rPr sz="1600" spc="30" dirty="0">
                <a:latin typeface="Verdana"/>
                <a:cs typeface="Verdana"/>
              </a:rPr>
              <a:t>n</a:t>
            </a:r>
            <a:r>
              <a:rPr sz="1600" spc="35" dirty="0">
                <a:latin typeface="Verdana"/>
                <a:cs typeface="Verdana"/>
              </a:rPr>
              <a:t>s</a:t>
            </a:r>
            <a:r>
              <a:rPr sz="1600" spc="25" dirty="0">
                <a:latin typeface="Verdana"/>
                <a:cs typeface="Verdana"/>
              </a:rPr>
              <a:t>u</a:t>
            </a:r>
            <a:r>
              <a:rPr sz="1600" spc="5" dirty="0">
                <a:latin typeface="Verdana"/>
                <a:cs typeface="Verdana"/>
              </a:rPr>
              <a:t>r</a:t>
            </a:r>
            <a:r>
              <a:rPr sz="1600" spc="60" dirty="0">
                <a:latin typeface="Verdana"/>
                <a:cs typeface="Verdana"/>
              </a:rPr>
              <a:t>e</a:t>
            </a:r>
            <a:r>
              <a:rPr sz="1600" spc="-170" dirty="0">
                <a:latin typeface="Verdana"/>
                <a:cs typeface="Verdana"/>
              </a:rPr>
              <a:t> </a:t>
            </a:r>
            <a:r>
              <a:rPr sz="1600" spc="70" dirty="0">
                <a:latin typeface="Verdana"/>
                <a:cs typeface="Verdana"/>
              </a:rPr>
              <a:t>t</a:t>
            </a:r>
            <a:r>
              <a:rPr sz="1600" spc="30" dirty="0">
                <a:latin typeface="Verdana"/>
                <a:cs typeface="Verdana"/>
              </a:rPr>
              <a:t>h</a:t>
            </a:r>
            <a:r>
              <a:rPr sz="1600" spc="25" dirty="0">
                <a:latin typeface="Verdana"/>
                <a:cs typeface="Verdana"/>
              </a:rPr>
              <a:t>a</a:t>
            </a:r>
            <a:r>
              <a:rPr sz="1600" spc="75" dirty="0">
                <a:latin typeface="Verdana"/>
                <a:cs typeface="Verdana"/>
              </a:rPr>
              <a:t>t</a:t>
            </a:r>
            <a:r>
              <a:rPr sz="1600" spc="-170" dirty="0">
                <a:latin typeface="Verdana"/>
                <a:cs typeface="Verdana"/>
              </a:rPr>
              <a:t> </a:t>
            </a:r>
            <a:r>
              <a:rPr sz="1600" spc="70" dirty="0">
                <a:latin typeface="Verdana"/>
                <a:cs typeface="Verdana"/>
              </a:rPr>
              <a:t>t</a:t>
            </a:r>
            <a:r>
              <a:rPr sz="1600" spc="30" dirty="0">
                <a:latin typeface="Verdana"/>
                <a:cs typeface="Verdana"/>
              </a:rPr>
              <a:t>h</a:t>
            </a:r>
            <a:r>
              <a:rPr sz="1600" spc="60" dirty="0">
                <a:latin typeface="Verdana"/>
                <a:cs typeface="Verdana"/>
              </a:rPr>
              <a:t>e</a:t>
            </a:r>
            <a:r>
              <a:rPr sz="1600" spc="-170" dirty="0">
                <a:latin typeface="Verdana"/>
                <a:cs typeface="Verdana"/>
              </a:rPr>
              <a:t> </a:t>
            </a:r>
            <a:r>
              <a:rPr sz="1600" spc="35" dirty="0">
                <a:latin typeface="Verdana"/>
                <a:cs typeface="Verdana"/>
              </a:rPr>
              <a:t>s</a:t>
            </a:r>
            <a:r>
              <a:rPr sz="1600" spc="25" dirty="0">
                <a:latin typeface="Verdana"/>
                <a:cs typeface="Verdana"/>
              </a:rPr>
              <a:t>u</a:t>
            </a:r>
            <a:r>
              <a:rPr sz="1600" spc="75" dirty="0">
                <a:latin typeface="Verdana"/>
                <a:cs typeface="Verdana"/>
              </a:rPr>
              <a:t>gg</a:t>
            </a:r>
            <a:r>
              <a:rPr sz="1600" spc="55" dirty="0">
                <a:latin typeface="Verdana"/>
                <a:cs typeface="Verdana"/>
              </a:rPr>
              <a:t>e</a:t>
            </a:r>
            <a:r>
              <a:rPr sz="1600" spc="35" dirty="0">
                <a:latin typeface="Verdana"/>
                <a:cs typeface="Verdana"/>
              </a:rPr>
              <a:t>s</a:t>
            </a:r>
            <a:r>
              <a:rPr sz="1600" spc="70" dirty="0">
                <a:latin typeface="Verdana"/>
                <a:cs typeface="Verdana"/>
              </a:rPr>
              <a:t>t</a:t>
            </a:r>
            <a:r>
              <a:rPr sz="1600" spc="55" dirty="0">
                <a:latin typeface="Verdana"/>
                <a:cs typeface="Verdana"/>
              </a:rPr>
              <a:t>e</a:t>
            </a:r>
            <a:r>
              <a:rPr sz="1600" spc="75" dirty="0">
                <a:latin typeface="Verdana"/>
                <a:cs typeface="Verdana"/>
              </a:rPr>
              <a:t>d  </a:t>
            </a:r>
            <a:r>
              <a:rPr sz="1600" spc="175" dirty="0">
                <a:latin typeface="Verdana"/>
                <a:cs typeface="Verdana"/>
              </a:rPr>
              <a:t>c</a:t>
            </a:r>
            <a:r>
              <a:rPr sz="1600" spc="30" dirty="0">
                <a:latin typeface="Verdana"/>
                <a:cs typeface="Verdana"/>
              </a:rPr>
              <a:t>h</a:t>
            </a:r>
            <a:r>
              <a:rPr sz="1600" spc="25" dirty="0">
                <a:latin typeface="Verdana"/>
                <a:cs typeface="Verdana"/>
              </a:rPr>
              <a:t>a</a:t>
            </a:r>
            <a:r>
              <a:rPr sz="1600" spc="30" dirty="0">
                <a:latin typeface="Verdana"/>
                <a:cs typeface="Verdana"/>
              </a:rPr>
              <a:t>n</a:t>
            </a:r>
            <a:r>
              <a:rPr sz="1600" spc="75" dirty="0">
                <a:latin typeface="Verdana"/>
                <a:cs typeface="Verdana"/>
              </a:rPr>
              <a:t>g</a:t>
            </a:r>
            <a:r>
              <a:rPr sz="1600" spc="60" dirty="0">
                <a:latin typeface="Verdana"/>
                <a:cs typeface="Verdana"/>
              </a:rPr>
              <a:t>e</a:t>
            </a:r>
            <a:r>
              <a:rPr sz="1600" spc="-170" dirty="0">
                <a:latin typeface="Verdana"/>
                <a:cs typeface="Verdana"/>
              </a:rPr>
              <a:t> </a:t>
            </a:r>
            <a:r>
              <a:rPr sz="1600" spc="-10" dirty="0">
                <a:latin typeface="Verdana"/>
                <a:cs typeface="Verdana"/>
              </a:rPr>
              <a:t>i</a:t>
            </a:r>
            <a:r>
              <a:rPr sz="1600" spc="35" dirty="0">
                <a:latin typeface="Verdana"/>
                <a:cs typeface="Verdana"/>
              </a:rPr>
              <a:t>n</a:t>
            </a:r>
            <a:r>
              <a:rPr sz="1600" spc="-170" dirty="0">
                <a:latin typeface="Verdana"/>
                <a:cs typeface="Verdana"/>
              </a:rPr>
              <a:t> </a:t>
            </a:r>
            <a:r>
              <a:rPr sz="1600" spc="30" dirty="0">
                <a:latin typeface="Verdana"/>
                <a:cs typeface="Verdana"/>
              </a:rPr>
              <a:t>a</a:t>
            </a:r>
            <a:r>
              <a:rPr sz="1600" spc="-170" dirty="0">
                <a:latin typeface="Verdana"/>
                <a:cs typeface="Verdana"/>
              </a:rPr>
              <a:t> </a:t>
            </a:r>
            <a:r>
              <a:rPr sz="1600" spc="105" dirty="0">
                <a:latin typeface="Verdana"/>
                <a:cs typeface="Verdana"/>
              </a:rPr>
              <a:t>b</a:t>
            </a:r>
            <a:r>
              <a:rPr sz="1600" spc="25" dirty="0">
                <a:latin typeface="Verdana"/>
                <a:cs typeface="Verdana"/>
              </a:rPr>
              <a:t>u</a:t>
            </a:r>
            <a:r>
              <a:rPr sz="1600" spc="35" dirty="0">
                <a:latin typeface="Verdana"/>
                <a:cs typeface="Verdana"/>
              </a:rPr>
              <a:t>s</a:t>
            </a:r>
            <a:r>
              <a:rPr sz="1600" spc="-10" dirty="0">
                <a:latin typeface="Verdana"/>
                <a:cs typeface="Verdana"/>
              </a:rPr>
              <a:t>i</a:t>
            </a:r>
            <a:r>
              <a:rPr sz="1600" spc="30" dirty="0">
                <a:latin typeface="Verdana"/>
                <a:cs typeface="Verdana"/>
              </a:rPr>
              <a:t>n</a:t>
            </a:r>
            <a:r>
              <a:rPr sz="1600" spc="55" dirty="0">
                <a:latin typeface="Verdana"/>
                <a:cs typeface="Verdana"/>
              </a:rPr>
              <a:t>e</a:t>
            </a:r>
            <a:r>
              <a:rPr sz="1600" spc="35" dirty="0">
                <a:latin typeface="Verdana"/>
                <a:cs typeface="Verdana"/>
              </a:rPr>
              <a:t>s</a:t>
            </a:r>
            <a:r>
              <a:rPr sz="1600" spc="40" dirty="0">
                <a:latin typeface="Verdana"/>
                <a:cs typeface="Verdana"/>
              </a:rPr>
              <a:t>s</a:t>
            </a:r>
            <a:r>
              <a:rPr sz="1600" spc="-170" dirty="0">
                <a:latin typeface="Verdana"/>
                <a:cs typeface="Verdana"/>
              </a:rPr>
              <a:t> </a:t>
            </a:r>
            <a:r>
              <a:rPr sz="1600" spc="105" dirty="0">
                <a:latin typeface="Verdana"/>
                <a:cs typeface="Verdana"/>
              </a:rPr>
              <a:t>p</a:t>
            </a:r>
            <a:r>
              <a:rPr sz="1600" spc="5" dirty="0">
                <a:latin typeface="Verdana"/>
                <a:cs typeface="Verdana"/>
              </a:rPr>
              <a:t>r</a:t>
            </a:r>
            <a:r>
              <a:rPr sz="1600" spc="70" dirty="0">
                <a:latin typeface="Verdana"/>
                <a:cs typeface="Verdana"/>
              </a:rPr>
              <a:t>o</a:t>
            </a:r>
            <a:r>
              <a:rPr sz="1600" spc="175" dirty="0">
                <a:latin typeface="Verdana"/>
                <a:cs typeface="Verdana"/>
              </a:rPr>
              <a:t>c</a:t>
            </a:r>
            <a:r>
              <a:rPr sz="1600" spc="55" dirty="0">
                <a:latin typeface="Verdana"/>
                <a:cs typeface="Verdana"/>
              </a:rPr>
              <a:t>e</a:t>
            </a:r>
            <a:r>
              <a:rPr sz="1600" spc="35" dirty="0">
                <a:latin typeface="Verdana"/>
                <a:cs typeface="Verdana"/>
              </a:rPr>
              <a:t>s</a:t>
            </a:r>
            <a:r>
              <a:rPr sz="1600" spc="40" dirty="0">
                <a:latin typeface="Verdana"/>
                <a:cs typeface="Verdana"/>
              </a:rPr>
              <a:t>s</a:t>
            </a:r>
            <a:r>
              <a:rPr sz="1600" spc="-170" dirty="0">
                <a:latin typeface="Verdana"/>
                <a:cs typeface="Verdana"/>
              </a:rPr>
              <a:t> </a:t>
            </a:r>
            <a:r>
              <a:rPr sz="1600" spc="105" dirty="0">
                <a:latin typeface="Verdana"/>
                <a:cs typeface="Verdana"/>
              </a:rPr>
              <a:t>f</a:t>
            </a:r>
            <a:r>
              <a:rPr sz="1600" spc="5" dirty="0">
                <a:latin typeface="Verdana"/>
                <a:cs typeface="Verdana"/>
              </a:rPr>
              <a:t>r</a:t>
            </a:r>
            <a:r>
              <a:rPr sz="1600" spc="70" dirty="0">
                <a:latin typeface="Verdana"/>
                <a:cs typeface="Verdana"/>
              </a:rPr>
              <a:t>o</a:t>
            </a:r>
            <a:r>
              <a:rPr sz="1600" spc="60" dirty="0">
                <a:latin typeface="Verdana"/>
                <a:cs typeface="Verdana"/>
              </a:rPr>
              <a:t>m</a:t>
            </a:r>
            <a:r>
              <a:rPr sz="1600" spc="-170" dirty="0">
                <a:latin typeface="Verdana"/>
                <a:cs typeface="Verdana"/>
              </a:rPr>
              <a:t> </a:t>
            </a:r>
            <a:r>
              <a:rPr sz="1600" spc="55" dirty="0">
                <a:latin typeface="Verdana"/>
                <a:cs typeface="Verdana"/>
              </a:rPr>
              <a:t>m</a:t>
            </a:r>
            <a:r>
              <a:rPr sz="1600" spc="25" dirty="0">
                <a:latin typeface="Verdana"/>
                <a:cs typeface="Verdana"/>
              </a:rPr>
              <a:t>a</a:t>
            </a:r>
            <a:r>
              <a:rPr sz="1600" spc="30" dirty="0">
                <a:latin typeface="Verdana"/>
                <a:cs typeface="Verdana"/>
              </a:rPr>
              <a:t>n</a:t>
            </a:r>
            <a:r>
              <a:rPr sz="1600" spc="25" dirty="0">
                <a:latin typeface="Verdana"/>
                <a:cs typeface="Verdana"/>
              </a:rPr>
              <a:t>ua</a:t>
            </a:r>
            <a:r>
              <a:rPr sz="1600" spc="-10" dirty="0">
                <a:latin typeface="Verdana"/>
                <a:cs typeface="Verdana"/>
              </a:rPr>
              <a:t>l</a:t>
            </a:r>
            <a:r>
              <a:rPr sz="1600" spc="-170" dirty="0">
                <a:latin typeface="Verdana"/>
                <a:cs typeface="Verdana"/>
              </a:rPr>
              <a:t> </a:t>
            </a:r>
            <a:r>
              <a:rPr sz="1600" spc="70" dirty="0">
                <a:latin typeface="Verdana"/>
                <a:cs typeface="Verdana"/>
              </a:rPr>
              <a:t>t</a:t>
            </a:r>
            <a:r>
              <a:rPr sz="1600" spc="50" dirty="0">
                <a:latin typeface="Verdana"/>
                <a:cs typeface="Verdana"/>
              </a:rPr>
              <a:t>o  </a:t>
            </a:r>
            <a:r>
              <a:rPr sz="1600" spc="25" dirty="0">
                <a:latin typeface="Verdana"/>
                <a:cs typeface="Verdana"/>
              </a:rPr>
              <a:t>au</a:t>
            </a:r>
            <a:r>
              <a:rPr sz="1600" spc="70" dirty="0">
                <a:latin typeface="Verdana"/>
                <a:cs typeface="Verdana"/>
              </a:rPr>
              <a:t>to</a:t>
            </a:r>
            <a:r>
              <a:rPr sz="1600" spc="55" dirty="0">
                <a:latin typeface="Verdana"/>
                <a:cs typeface="Verdana"/>
              </a:rPr>
              <a:t>m</a:t>
            </a:r>
            <a:r>
              <a:rPr sz="1600" spc="25" dirty="0">
                <a:latin typeface="Verdana"/>
                <a:cs typeface="Verdana"/>
              </a:rPr>
              <a:t>a</a:t>
            </a:r>
            <a:r>
              <a:rPr sz="1600" spc="70" dirty="0">
                <a:latin typeface="Verdana"/>
                <a:cs typeface="Verdana"/>
              </a:rPr>
              <a:t>t</a:t>
            </a:r>
            <a:r>
              <a:rPr sz="1600" spc="55" dirty="0">
                <a:latin typeface="Verdana"/>
                <a:cs typeface="Verdana"/>
              </a:rPr>
              <a:t>e</a:t>
            </a:r>
            <a:r>
              <a:rPr sz="1600" spc="110" dirty="0">
                <a:latin typeface="Verdana"/>
                <a:cs typeface="Verdana"/>
              </a:rPr>
              <a:t>d</a:t>
            </a:r>
            <a:r>
              <a:rPr sz="1600" spc="-170" dirty="0">
                <a:latin typeface="Verdana"/>
                <a:cs typeface="Verdana"/>
              </a:rPr>
              <a:t> </a:t>
            </a:r>
            <a:r>
              <a:rPr sz="1600" spc="70" dirty="0">
                <a:latin typeface="Verdana"/>
                <a:cs typeface="Verdana"/>
              </a:rPr>
              <a:t>w</a:t>
            </a:r>
            <a:r>
              <a:rPr sz="1600" spc="-10" dirty="0">
                <a:latin typeface="Verdana"/>
                <a:cs typeface="Verdana"/>
              </a:rPr>
              <a:t>ill</a:t>
            </a:r>
            <a:r>
              <a:rPr sz="1600" spc="-170" dirty="0">
                <a:latin typeface="Verdana"/>
                <a:cs typeface="Verdana"/>
              </a:rPr>
              <a:t> </a:t>
            </a:r>
            <a:r>
              <a:rPr sz="1600" spc="105" dirty="0">
                <a:latin typeface="Verdana"/>
                <a:cs typeface="Verdana"/>
              </a:rPr>
              <a:t>b</a:t>
            </a:r>
            <a:r>
              <a:rPr sz="1600" spc="60" dirty="0">
                <a:latin typeface="Verdana"/>
                <a:cs typeface="Verdana"/>
              </a:rPr>
              <a:t>e</a:t>
            </a:r>
            <a:r>
              <a:rPr sz="1600" spc="-170" dirty="0">
                <a:latin typeface="Verdana"/>
                <a:cs typeface="Verdana"/>
              </a:rPr>
              <a:t> </a:t>
            </a:r>
            <a:r>
              <a:rPr sz="1600" spc="-10" dirty="0">
                <a:latin typeface="Verdana"/>
                <a:cs typeface="Verdana"/>
              </a:rPr>
              <a:t>i</a:t>
            </a:r>
            <a:r>
              <a:rPr sz="1600" spc="55" dirty="0">
                <a:latin typeface="Verdana"/>
                <a:cs typeface="Verdana"/>
              </a:rPr>
              <a:t>m</a:t>
            </a:r>
            <a:r>
              <a:rPr sz="1600" spc="105" dirty="0">
                <a:latin typeface="Verdana"/>
                <a:cs typeface="Verdana"/>
              </a:rPr>
              <a:t>p</a:t>
            </a:r>
            <a:r>
              <a:rPr sz="1600" spc="-10" dirty="0">
                <a:latin typeface="Verdana"/>
                <a:cs typeface="Verdana"/>
              </a:rPr>
              <a:t>l</a:t>
            </a:r>
            <a:r>
              <a:rPr sz="1600" spc="55" dirty="0">
                <a:latin typeface="Verdana"/>
                <a:cs typeface="Verdana"/>
              </a:rPr>
              <a:t>eme</a:t>
            </a:r>
            <a:r>
              <a:rPr sz="1600" spc="30" dirty="0">
                <a:latin typeface="Verdana"/>
                <a:cs typeface="Verdana"/>
              </a:rPr>
              <a:t>n</a:t>
            </a:r>
            <a:r>
              <a:rPr sz="1600" spc="70" dirty="0">
                <a:latin typeface="Verdana"/>
                <a:cs typeface="Verdana"/>
              </a:rPr>
              <a:t>t</a:t>
            </a:r>
            <a:r>
              <a:rPr sz="1600" spc="55" dirty="0">
                <a:latin typeface="Verdana"/>
                <a:cs typeface="Verdana"/>
              </a:rPr>
              <a:t>e</a:t>
            </a:r>
            <a:r>
              <a:rPr sz="1600" spc="110" dirty="0">
                <a:latin typeface="Verdana"/>
                <a:cs typeface="Verdana"/>
              </a:rPr>
              <a:t>d</a:t>
            </a:r>
            <a:r>
              <a:rPr sz="1600" spc="-170" dirty="0">
                <a:latin typeface="Verdana"/>
                <a:cs typeface="Verdana"/>
              </a:rPr>
              <a:t> </a:t>
            </a:r>
            <a:r>
              <a:rPr sz="1600" spc="-10" dirty="0">
                <a:latin typeface="Verdana"/>
                <a:cs typeface="Verdana"/>
              </a:rPr>
              <a:t>i</a:t>
            </a:r>
            <a:r>
              <a:rPr sz="1600" spc="35" dirty="0">
                <a:latin typeface="Verdana"/>
                <a:cs typeface="Verdana"/>
              </a:rPr>
              <a:t>n</a:t>
            </a:r>
            <a:r>
              <a:rPr sz="1600" spc="-170" dirty="0">
                <a:latin typeface="Verdana"/>
                <a:cs typeface="Verdana"/>
              </a:rPr>
              <a:t> </a:t>
            </a:r>
            <a:r>
              <a:rPr sz="1600" spc="70" dirty="0">
                <a:latin typeface="Verdana"/>
                <a:cs typeface="Verdana"/>
              </a:rPr>
              <a:t>o</a:t>
            </a:r>
            <a:r>
              <a:rPr sz="1600" spc="5" dirty="0">
                <a:latin typeface="Verdana"/>
                <a:cs typeface="Verdana"/>
              </a:rPr>
              <a:t>r</a:t>
            </a:r>
            <a:r>
              <a:rPr sz="1600" spc="105" dirty="0">
                <a:latin typeface="Verdana"/>
                <a:cs typeface="Verdana"/>
              </a:rPr>
              <a:t>d</a:t>
            </a:r>
            <a:r>
              <a:rPr sz="1600" spc="55" dirty="0">
                <a:latin typeface="Verdana"/>
                <a:cs typeface="Verdana"/>
              </a:rPr>
              <a:t>e</a:t>
            </a:r>
            <a:r>
              <a:rPr sz="1600" spc="10" dirty="0">
                <a:latin typeface="Verdana"/>
                <a:cs typeface="Verdana"/>
              </a:rPr>
              <a:t>r</a:t>
            </a:r>
            <a:r>
              <a:rPr sz="1600" spc="-170" dirty="0">
                <a:latin typeface="Verdana"/>
                <a:cs typeface="Verdana"/>
              </a:rPr>
              <a:t> </a:t>
            </a:r>
            <a:r>
              <a:rPr sz="1600" spc="70" dirty="0">
                <a:latin typeface="Verdana"/>
                <a:cs typeface="Verdana"/>
              </a:rPr>
              <a:t>t</a:t>
            </a:r>
            <a:r>
              <a:rPr sz="1600" spc="75" dirty="0">
                <a:latin typeface="Verdana"/>
                <a:cs typeface="Verdana"/>
              </a:rPr>
              <a:t>o</a:t>
            </a:r>
            <a:r>
              <a:rPr sz="1600" spc="-170" dirty="0">
                <a:latin typeface="Verdana"/>
                <a:cs typeface="Verdana"/>
              </a:rPr>
              <a:t> </a:t>
            </a:r>
            <a:r>
              <a:rPr sz="1600" spc="25" dirty="0">
                <a:latin typeface="Verdana"/>
                <a:cs typeface="Verdana"/>
              </a:rPr>
              <a:t>a</a:t>
            </a:r>
            <a:r>
              <a:rPr sz="1600" spc="35" dirty="0">
                <a:latin typeface="Verdana"/>
                <a:cs typeface="Verdana"/>
              </a:rPr>
              <a:t>ss</a:t>
            </a:r>
            <a:r>
              <a:rPr sz="1600" spc="-10" dirty="0">
                <a:latin typeface="Verdana"/>
                <a:cs typeface="Verdana"/>
              </a:rPr>
              <a:t>i</a:t>
            </a:r>
            <a:r>
              <a:rPr sz="1600" spc="35" dirty="0">
                <a:latin typeface="Verdana"/>
                <a:cs typeface="Verdana"/>
              </a:rPr>
              <a:t>s</a:t>
            </a:r>
            <a:r>
              <a:rPr sz="1600" spc="70" dirty="0">
                <a:latin typeface="Verdana"/>
                <a:cs typeface="Verdana"/>
              </a:rPr>
              <a:t>t  t</a:t>
            </a:r>
            <a:r>
              <a:rPr sz="1600" spc="30" dirty="0">
                <a:latin typeface="Verdana"/>
                <a:cs typeface="Verdana"/>
              </a:rPr>
              <a:t>h</a:t>
            </a:r>
            <a:r>
              <a:rPr sz="1600" spc="60" dirty="0">
                <a:latin typeface="Verdana"/>
                <a:cs typeface="Verdana"/>
              </a:rPr>
              <a:t>e</a:t>
            </a:r>
            <a:r>
              <a:rPr sz="1600" spc="-170" dirty="0">
                <a:latin typeface="Verdana"/>
                <a:cs typeface="Verdana"/>
              </a:rPr>
              <a:t> </a:t>
            </a:r>
            <a:r>
              <a:rPr sz="1600" spc="105" dirty="0">
                <a:latin typeface="Verdana"/>
                <a:cs typeface="Verdana"/>
              </a:rPr>
              <a:t>f</a:t>
            </a:r>
            <a:r>
              <a:rPr sz="1600" spc="-10" dirty="0">
                <a:latin typeface="Verdana"/>
                <a:cs typeface="Verdana"/>
              </a:rPr>
              <a:t>i</a:t>
            </a:r>
            <a:r>
              <a:rPr sz="1600" spc="5" dirty="0">
                <a:latin typeface="Verdana"/>
                <a:cs typeface="Verdana"/>
              </a:rPr>
              <a:t>r</a:t>
            </a:r>
            <a:r>
              <a:rPr sz="1600" spc="60" dirty="0">
                <a:latin typeface="Verdana"/>
                <a:cs typeface="Verdana"/>
              </a:rPr>
              <a:t>m</a:t>
            </a:r>
            <a:r>
              <a:rPr sz="1600" spc="-170" dirty="0">
                <a:latin typeface="Verdana"/>
                <a:cs typeface="Verdana"/>
              </a:rPr>
              <a:t> </a:t>
            </a:r>
            <a:r>
              <a:rPr sz="1600" spc="70" dirty="0">
                <a:latin typeface="Verdana"/>
                <a:cs typeface="Verdana"/>
              </a:rPr>
              <a:t>t</a:t>
            </a:r>
            <a:r>
              <a:rPr sz="1600" spc="75" dirty="0">
                <a:latin typeface="Verdana"/>
                <a:cs typeface="Verdana"/>
              </a:rPr>
              <a:t>o</a:t>
            </a:r>
            <a:r>
              <a:rPr sz="1600" spc="-170" dirty="0">
                <a:latin typeface="Verdana"/>
                <a:cs typeface="Verdana"/>
              </a:rPr>
              <a:t> </a:t>
            </a:r>
            <a:r>
              <a:rPr sz="1600" spc="25" dirty="0">
                <a:latin typeface="Verdana"/>
                <a:cs typeface="Verdana"/>
              </a:rPr>
              <a:t>a</a:t>
            </a:r>
            <a:r>
              <a:rPr sz="1600" spc="175" dirty="0">
                <a:latin typeface="Verdana"/>
                <a:cs typeface="Verdana"/>
              </a:rPr>
              <a:t>cc</a:t>
            </a:r>
            <a:r>
              <a:rPr sz="1600" spc="70" dirty="0">
                <a:latin typeface="Verdana"/>
                <a:cs typeface="Verdana"/>
              </a:rPr>
              <a:t>o</a:t>
            </a:r>
            <a:r>
              <a:rPr sz="1600" spc="55" dirty="0">
                <a:latin typeface="Verdana"/>
                <a:cs typeface="Verdana"/>
              </a:rPr>
              <a:t>m</a:t>
            </a:r>
            <a:r>
              <a:rPr sz="1600" spc="105" dirty="0">
                <a:latin typeface="Verdana"/>
                <a:cs typeface="Verdana"/>
              </a:rPr>
              <a:t>p</a:t>
            </a:r>
            <a:r>
              <a:rPr sz="1600" spc="-10" dirty="0">
                <a:latin typeface="Verdana"/>
                <a:cs typeface="Verdana"/>
              </a:rPr>
              <a:t>li</a:t>
            </a:r>
            <a:r>
              <a:rPr sz="1600" spc="35" dirty="0">
                <a:latin typeface="Verdana"/>
                <a:cs typeface="Verdana"/>
              </a:rPr>
              <a:t>sh</a:t>
            </a:r>
            <a:r>
              <a:rPr sz="1600" spc="-170" dirty="0">
                <a:latin typeface="Verdana"/>
                <a:cs typeface="Verdana"/>
              </a:rPr>
              <a:t> </a:t>
            </a:r>
            <a:r>
              <a:rPr sz="1600" spc="-10" dirty="0">
                <a:latin typeface="Verdana"/>
                <a:cs typeface="Verdana"/>
              </a:rPr>
              <a:t>i</a:t>
            </a:r>
            <a:r>
              <a:rPr sz="1600" spc="70" dirty="0">
                <a:latin typeface="Verdana"/>
                <a:cs typeface="Verdana"/>
              </a:rPr>
              <a:t>t</a:t>
            </a:r>
            <a:r>
              <a:rPr sz="1600" spc="40" dirty="0">
                <a:latin typeface="Verdana"/>
                <a:cs typeface="Verdana"/>
              </a:rPr>
              <a:t>s</a:t>
            </a:r>
            <a:r>
              <a:rPr sz="1600" spc="-170" dirty="0">
                <a:latin typeface="Verdana"/>
                <a:cs typeface="Verdana"/>
              </a:rPr>
              <a:t> </a:t>
            </a:r>
            <a:r>
              <a:rPr sz="1600" spc="75" dirty="0">
                <a:latin typeface="Verdana"/>
                <a:cs typeface="Verdana"/>
              </a:rPr>
              <a:t>g</a:t>
            </a:r>
            <a:r>
              <a:rPr sz="1600" spc="70" dirty="0">
                <a:latin typeface="Verdana"/>
                <a:cs typeface="Verdana"/>
              </a:rPr>
              <a:t>o</a:t>
            </a:r>
            <a:r>
              <a:rPr sz="1600" spc="25" dirty="0">
                <a:latin typeface="Verdana"/>
                <a:cs typeface="Verdana"/>
              </a:rPr>
              <a:t>a</a:t>
            </a:r>
            <a:r>
              <a:rPr sz="1600" spc="-10" dirty="0">
                <a:latin typeface="Verdana"/>
                <a:cs typeface="Verdana"/>
              </a:rPr>
              <a:t>l</a:t>
            </a:r>
            <a:r>
              <a:rPr sz="1600" spc="35" dirty="0">
                <a:latin typeface="Verdana"/>
                <a:cs typeface="Verdana"/>
              </a:rPr>
              <a:t>s</a:t>
            </a:r>
            <a:r>
              <a:rPr sz="1600" spc="-140" dirty="0">
                <a:latin typeface="Verdana"/>
                <a:cs typeface="Verdana"/>
              </a:rPr>
              <a:t>,</a:t>
            </a:r>
            <a:r>
              <a:rPr sz="1600" spc="-170" dirty="0">
                <a:latin typeface="Verdana"/>
                <a:cs typeface="Verdana"/>
              </a:rPr>
              <a:t> </a:t>
            </a:r>
            <a:r>
              <a:rPr sz="1600" spc="70" dirty="0">
                <a:latin typeface="Verdana"/>
                <a:cs typeface="Verdana"/>
              </a:rPr>
              <a:t>wo</a:t>
            </a:r>
            <a:r>
              <a:rPr sz="1600" spc="5" dirty="0">
                <a:latin typeface="Verdana"/>
                <a:cs typeface="Verdana"/>
              </a:rPr>
              <a:t>r</a:t>
            </a:r>
            <a:r>
              <a:rPr sz="1600" spc="-20" dirty="0">
                <a:latin typeface="Verdana"/>
                <a:cs typeface="Verdana"/>
              </a:rPr>
              <a:t>k</a:t>
            </a:r>
            <a:r>
              <a:rPr sz="1600" spc="55" dirty="0">
                <a:latin typeface="Verdana"/>
                <a:cs typeface="Verdana"/>
              </a:rPr>
              <a:t>e</a:t>
            </a:r>
            <a:r>
              <a:rPr sz="1600" spc="5" dirty="0">
                <a:latin typeface="Verdana"/>
                <a:cs typeface="Verdana"/>
              </a:rPr>
              <a:t>r</a:t>
            </a:r>
            <a:r>
              <a:rPr sz="1600" spc="40" dirty="0">
                <a:latin typeface="Verdana"/>
                <a:cs typeface="Verdana"/>
              </a:rPr>
              <a:t>s</a:t>
            </a:r>
            <a:r>
              <a:rPr sz="1600" spc="-170" dirty="0">
                <a:latin typeface="Verdana"/>
                <a:cs typeface="Verdana"/>
              </a:rPr>
              <a:t> </a:t>
            </a:r>
            <a:r>
              <a:rPr sz="1600" spc="25" dirty="0">
                <a:latin typeface="Verdana"/>
                <a:cs typeface="Verdana"/>
              </a:rPr>
              <a:t>a</a:t>
            </a:r>
            <a:r>
              <a:rPr sz="1600" spc="5" dirty="0">
                <a:latin typeface="Verdana"/>
                <a:cs typeface="Verdana"/>
              </a:rPr>
              <a:t>r</a:t>
            </a:r>
            <a:r>
              <a:rPr sz="1600" spc="45" dirty="0">
                <a:latin typeface="Verdana"/>
                <a:cs typeface="Verdana"/>
              </a:rPr>
              <a:t>e  </a:t>
            </a:r>
            <a:r>
              <a:rPr sz="1600" spc="55" dirty="0">
                <a:latin typeface="Verdana"/>
                <a:cs typeface="Verdana"/>
              </a:rPr>
              <a:t>regarded</a:t>
            </a:r>
            <a:r>
              <a:rPr sz="1600" spc="-170" dirty="0">
                <a:latin typeface="Verdana"/>
                <a:cs typeface="Verdana"/>
              </a:rPr>
              <a:t> </a:t>
            </a:r>
            <a:r>
              <a:rPr sz="1600" spc="30" dirty="0">
                <a:latin typeface="Verdana"/>
                <a:cs typeface="Verdana"/>
              </a:rPr>
              <a:t>as</a:t>
            </a:r>
            <a:r>
              <a:rPr sz="1600" spc="-170" dirty="0">
                <a:latin typeface="Verdana"/>
                <a:cs typeface="Verdana"/>
              </a:rPr>
              <a:t> </a:t>
            </a:r>
            <a:r>
              <a:rPr sz="1600" spc="55" dirty="0">
                <a:latin typeface="Verdana"/>
                <a:cs typeface="Verdana"/>
              </a:rPr>
              <a:t>strategic</a:t>
            </a:r>
            <a:r>
              <a:rPr sz="1600" spc="-170" dirty="0">
                <a:latin typeface="Verdana"/>
                <a:cs typeface="Verdana"/>
              </a:rPr>
              <a:t> </a:t>
            </a:r>
            <a:r>
              <a:rPr sz="1600" spc="30" dirty="0">
                <a:latin typeface="Verdana"/>
                <a:cs typeface="Verdana"/>
              </a:rPr>
              <a:t>essential</a:t>
            </a:r>
            <a:r>
              <a:rPr sz="1600" spc="-170" dirty="0">
                <a:latin typeface="Verdana"/>
                <a:cs typeface="Verdana"/>
              </a:rPr>
              <a:t> </a:t>
            </a:r>
            <a:r>
              <a:rPr sz="1600" spc="20" dirty="0">
                <a:latin typeface="Verdana"/>
                <a:cs typeface="Verdana"/>
              </a:rPr>
              <a:t>partners.</a:t>
            </a:r>
            <a:endParaRPr sz="1600">
              <a:latin typeface="Verdana"/>
              <a:cs typeface="Verdana"/>
            </a:endParaRPr>
          </a:p>
          <a:p>
            <a:pPr>
              <a:lnSpc>
                <a:spcPct val="100000"/>
              </a:lnSpc>
              <a:spcBef>
                <a:spcPts val="5"/>
              </a:spcBef>
            </a:pPr>
            <a:endParaRPr sz="2300">
              <a:latin typeface="Verdana"/>
              <a:cs typeface="Verdana"/>
            </a:endParaRPr>
          </a:p>
          <a:p>
            <a:pPr marL="843280">
              <a:lnSpc>
                <a:spcPct val="100000"/>
              </a:lnSpc>
              <a:spcBef>
                <a:spcPts val="5"/>
              </a:spcBef>
            </a:pPr>
            <a:r>
              <a:rPr sz="2400" b="1" spc="60" dirty="0">
                <a:solidFill>
                  <a:srgbClr val="AB5329"/>
                </a:solidFill>
                <a:latin typeface="Tahoma"/>
                <a:cs typeface="Tahoma"/>
              </a:rPr>
              <a:t>Other</a:t>
            </a:r>
            <a:r>
              <a:rPr sz="2400" b="1" spc="-145" dirty="0">
                <a:solidFill>
                  <a:srgbClr val="AB5329"/>
                </a:solidFill>
                <a:latin typeface="Tahoma"/>
                <a:cs typeface="Tahoma"/>
              </a:rPr>
              <a:t> </a:t>
            </a:r>
            <a:r>
              <a:rPr sz="2400" b="1" spc="90" dirty="0">
                <a:solidFill>
                  <a:srgbClr val="AB5329"/>
                </a:solidFill>
                <a:latin typeface="Tahoma"/>
                <a:cs typeface="Tahoma"/>
              </a:rPr>
              <a:t>3rd</a:t>
            </a:r>
            <a:r>
              <a:rPr sz="2400" b="1" spc="-140" dirty="0">
                <a:solidFill>
                  <a:srgbClr val="AB5329"/>
                </a:solidFill>
                <a:latin typeface="Tahoma"/>
                <a:cs typeface="Tahoma"/>
              </a:rPr>
              <a:t> </a:t>
            </a:r>
            <a:r>
              <a:rPr sz="2400" b="1" spc="45" dirty="0">
                <a:solidFill>
                  <a:srgbClr val="AB5329"/>
                </a:solidFill>
                <a:latin typeface="Tahoma"/>
                <a:cs typeface="Tahoma"/>
              </a:rPr>
              <a:t>Party</a:t>
            </a:r>
            <a:r>
              <a:rPr sz="2400" b="1" spc="-145" dirty="0">
                <a:solidFill>
                  <a:srgbClr val="AB5329"/>
                </a:solidFill>
                <a:latin typeface="Tahoma"/>
                <a:cs typeface="Tahoma"/>
              </a:rPr>
              <a:t> </a:t>
            </a:r>
            <a:r>
              <a:rPr sz="2400" b="1" spc="50" dirty="0">
                <a:solidFill>
                  <a:srgbClr val="AB5329"/>
                </a:solidFill>
                <a:latin typeface="Tahoma"/>
                <a:cs typeface="Tahoma"/>
              </a:rPr>
              <a:t>Partners</a:t>
            </a:r>
            <a:endParaRPr sz="2400">
              <a:latin typeface="Tahoma"/>
              <a:cs typeface="Tahoma"/>
            </a:endParaRPr>
          </a:p>
          <a:p>
            <a:pPr marL="843280" marR="5080">
              <a:lnSpc>
                <a:spcPct val="113300"/>
              </a:lnSpc>
              <a:spcBef>
                <a:spcPts val="1845"/>
              </a:spcBef>
            </a:pPr>
            <a:r>
              <a:rPr sz="1600" spc="15" dirty="0">
                <a:latin typeface="Verdana"/>
                <a:cs typeface="Verdana"/>
              </a:rPr>
              <a:t>T</a:t>
            </a:r>
            <a:r>
              <a:rPr sz="1600" spc="30" dirty="0">
                <a:latin typeface="Verdana"/>
                <a:cs typeface="Verdana"/>
              </a:rPr>
              <a:t>h</a:t>
            </a:r>
            <a:r>
              <a:rPr sz="1600" spc="55" dirty="0">
                <a:latin typeface="Verdana"/>
                <a:cs typeface="Verdana"/>
              </a:rPr>
              <a:t>e</a:t>
            </a:r>
            <a:r>
              <a:rPr sz="1600" spc="-40" dirty="0">
                <a:latin typeface="Verdana"/>
                <a:cs typeface="Verdana"/>
              </a:rPr>
              <a:t>y</a:t>
            </a:r>
            <a:r>
              <a:rPr sz="1600" spc="-170" dirty="0">
                <a:latin typeface="Verdana"/>
                <a:cs typeface="Verdana"/>
              </a:rPr>
              <a:t> </a:t>
            </a:r>
            <a:r>
              <a:rPr sz="1600" spc="-10" dirty="0">
                <a:latin typeface="Verdana"/>
                <a:cs typeface="Verdana"/>
              </a:rPr>
              <a:t>i</a:t>
            </a:r>
            <a:r>
              <a:rPr sz="1600" spc="30" dirty="0">
                <a:latin typeface="Verdana"/>
                <a:cs typeface="Verdana"/>
              </a:rPr>
              <a:t>n</a:t>
            </a:r>
            <a:r>
              <a:rPr sz="1600" spc="175" dirty="0">
                <a:latin typeface="Verdana"/>
                <a:cs typeface="Verdana"/>
              </a:rPr>
              <a:t>c</a:t>
            </a:r>
            <a:r>
              <a:rPr sz="1600" spc="-10" dirty="0">
                <a:latin typeface="Verdana"/>
                <a:cs typeface="Verdana"/>
              </a:rPr>
              <a:t>l</a:t>
            </a:r>
            <a:r>
              <a:rPr sz="1600" spc="25" dirty="0">
                <a:latin typeface="Verdana"/>
                <a:cs typeface="Verdana"/>
              </a:rPr>
              <a:t>u</a:t>
            </a:r>
            <a:r>
              <a:rPr sz="1600" spc="105" dirty="0">
                <a:latin typeface="Verdana"/>
                <a:cs typeface="Verdana"/>
              </a:rPr>
              <a:t>d</a:t>
            </a:r>
            <a:r>
              <a:rPr sz="1600" spc="60" dirty="0">
                <a:latin typeface="Verdana"/>
                <a:cs typeface="Verdana"/>
              </a:rPr>
              <a:t>e</a:t>
            </a:r>
            <a:r>
              <a:rPr sz="1600" spc="-170" dirty="0">
                <a:latin typeface="Verdana"/>
                <a:cs typeface="Verdana"/>
              </a:rPr>
              <a:t> </a:t>
            </a:r>
            <a:r>
              <a:rPr sz="1600" spc="70" dirty="0">
                <a:latin typeface="Verdana"/>
                <a:cs typeface="Verdana"/>
              </a:rPr>
              <a:t>ot</a:t>
            </a:r>
            <a:r>
              <a:rPr sz="1600" spc="30" dirty="0">
                <a:latin typeface="Verdana"/>
                <a:cs typeface="Verdana"/>
              </a:rPr>
              <a:t>h</a:t>
            </a:r>
            <a:r>
              <a:rPr sz="1600" spc="55" dirty="0">
                <a:latin typeface="Verdana"/>
                <a:cs typeface="Verdana"/>
              </a:rPr>
              <a:t>e</a:t>
            </a:r>
            <a:r>
              <a:rPr sz="1600" spc="10" dirty="0">
                <a:latin typeface="Verdana"/>
                <a:cs typeface="Verdana"/>
              </a:rPr>
              <a:t>r</a:t>
            </a:r>
            <a:r>
              <a:rPr sz="1600" spc="-170" dirty="0">
                <a:latin typeface="Verdana"/>
                <a:cs typeface="Verdana"/>
              </a:rPr>
              <a:t> </a:t>
            </a:r>
            <a:r>
              <a:rPr sz="1600" spc="55" dirty="0">
                <a:latin typeface="Verdana"/>
                <a:cs typeface="Verdana"/>
              </a:rPr>
              <a:t>m</a:t>
            </a:r>
            <a:r>
              <a:rPr sz="1600" spc="25" dirty="0">
                <a:latin typeface="Verdana"/>
                <a:cs typeface="Verdana"/>
              </a:rPr>
              <a:t>a</a:t>
            </a:r>
            <a:r>
              <a:rPr sz="1600" spc="30" dirty="0">
                <a:latin typeface="Verdana"/>
                <a:cs typeface="Verdana"/>
              </a:rPr>
              <a:t>n</a:t>
            </a:r>
            <a:r>
              <a:rPr sz="1600" spc="25" dirty="0">
                <a:latin typeface="Verdana"/>
                <a:cs typeface="Verdana"/>
              </a:rPr>
              <a:t>u</a:t>
            </a:r>
            <a:r>
              <a:rPr sz="1600" spc="105" dirty="0">
                <a:latin typeface="Verdana"/>
                <a:cs typeface="Verdana"/>
              </a:rPr>
              <a:t>f</a:t>
            </a:r>
            <a:r>
              <a:rPr sz="1600" spc="25" dirty="0">
                <a:latin typeface="Verdana"/>
                <a:cs typeface="Verdana"/>
              </a:rPr>
              <a:t>a</a:t>
            </a:r>
            <a:r>
              <a:rPr sz="1600" spc="175" dirty="0">
                <a:latin typeface="Verdana"/>
                <a:cs typeface="Verdana"/>
              </a:rPr>
              <a:t>c</a:t>
            </a:r>
            <a:r>
              <a:rPr sz="1600" spc="70" dirty="0">
                <a:latin typeface="Verdana"/>
                <a:cs typeface="Verdana"/>
              </a:rPr>
              <a:t>t</a:t>
            </a:r>
            <a:r>
              <a:rPr sz="1600" spc="25" dirty="0">
                <a:latin typeface="Verdana"/>
                <a:cs typeface="Verdana"/>
              </a:rPr>
              <a:t>u</a:t>
            </a:r>
            <a:r>
              <a:rPr sz="1600" spc="5" dirty="0">
                <a:latin typeface="Verdana"/>
                <a:cs typeface="Verdana"/>
              </a:rPr>
              <a:t>r</a:t>
            </a:r>
            <a:r>
              <a:rPr sz="1600" spc="55" dirty="0">
                <a:latin typeface="Verdana"/>
                <a:cs typeface="Verdana"/>
              </a:rPr>
              <a:t>e</a:t>
            </a:r>
            <a:r>
              <a:rPr sz="1600" spc="5" dirty="0">
                <a:latin typeface="Verdana"/>
                <a:cs typeface="Verdana"/>
              </a:rPr>
              <a:t>r</a:t>
            </a:r>
            <a:r>
              <a:rPr sz="1600" spc="40" dirty="0">
                <a:latin typeface="Verdana"/>
                <a:cs typeface="Verdana"/>
              </a:rPr>
              <a:t>s</a:t>
            </a:r>
            <a:r>
              <a:rPr sz="1600" spc="-170" dirty="0">
                <a:latin typeface="Verdana"/>
                <a:cs typeface="Verdana"/>
              </a:rPr>
              <a:t> </a:t>
            </a:r>
            <a:r>
              <a:rPr sz="1600" spc="25" dirty="0">
                <a:latin typeface="Verdana"/>
                <a:cs typeface="Verdana"/>
              </a:rPr>
              <a:t>a</a:t>
            </a:r>
            <a:r>
              <a:rPr sz="1600" spc="30" dirty="0">
                <a:latin typeface="Verdana"/>
                <a:cs typeface="Verdana"/>
              </a:rPr>
              <a:t>n</a:t>
            </a:r>
            <a:r>
              <a:rPr sz="1600" spc="75" dirty="0">
                <a:latin typeface="Verdana"/>
                <a:cs typeface="Verdana"/>
              </a:rPr>
              <a:t>d  </a:t>
            </a:r>
            <a:r>
              <a:rPr sz="1600" spc="105" dirty="0">
                <a:latin typeface="Verdana"/>
                <a:cs typeface="Verdana"/>
              </a:rPr>
              <a:t>d</a:t>
            </a:r>
            <a:r>
              <a:rPr sz="1600" spc="55" dirty="0">
                <a:latin typeface="Verdana"/>
                <a:cs typeface="Verdana"/>
              </a:rPr>
              <a:t>e</a:t>
            </a:r>
            <a:r>
              <a:rPr sz="1600" spc="-45" dirty="0">
                <a:latin typeface="Verdana"/>
                <a:cs typeface="Verdana"/>
              </a:rPr>
              <a:t>v</a:t>
            </a:r>
            <a:r>
              <a:rPr sz="1600" spc="55" dirty="0">
                <a:latin typeface="Verdana"/>
                <a:cs typeface="Verdana"/>
              </a:rPr>
              <a:t>e</a:t>
            </a:r>
            <a:r>
              <a:rPr sz="1600" spc="-10" dirty="0">
                <a:latin typeface="Verdana"/>
                <a:cs typeface="Verdana"/>
              </a:rPr>
              <a:t>l</a:t>
            </a:r>
            <a:r>
              <a:rPr sz="1600" spc="70" dirty="0">
                <a:latin typeface="Verdana"/>
                <a:cs typeface="Verdana"/>
              </a:rPr>
              <a:t>o</a:t>
            </a:r>
            <a:r>
              <a:rPr sz="1600" spc="105" dirty="0">
                <a:latin typeface="Verdana"/>
                <a:cs typeface="Verdana"/>
              </a:rPr>
              <a:t>p</a:t>
            </a:r>
            <a:r>
              <a:rPr sz="1600" spc="55" dirty="0">
                <a:latin typeface="Verdana"/>
                <a:cs typeface="Verdana"/>
              </a:rPr>
              <a:t>e</a:t>
            </a:r>
            <a:r>
              <a:rPr sz="1600" spc="5" dirty="0">
                <a:latin typeface="Verdana"/>
                <a:cs typeface="Verdana"/>
              </a:rPr>
              <a:t>r</a:t>
            </a:r>
            <a:r>
              <a:rPr sz="1600" spc="40" dirty="0">
                <a:latin typeface="Verdana"/>
                <a:cs typeface="Verdana"/>
              </a:rPr>
              <a:t>s</a:t>
            </a:r>
            <a:r>
              <a:rPr sz="1600" spc="-170" dirty="0">
                <a:latin typeface="Verdana"/>
                <a:cs typeface="Verdana"/>
              </a:rPr>
              <a:t> </a:t>
            </a:r>
            <a:r>
              <a:rPr sz="1600" spc="70" dirty="0">
                <a:latin typeface="Verdana"/>
                <a:cs typeface="Verdana"/>
              </a:rPr>
              <a:t>t</a:t>
            </a:r>
            <a:r>
              <a:rPr sz="1600" spc="30" dirty="0">
                <a:latin typeface="Verdana"/>
                <a:cs typeface="Verdana"/>
              </a:rPr>
              <a:t>h</a:t>
            </a:r>
            <a:r>
              <a:rPr sz="1600" spc="25" dirty="0">
                <a:latin typeface="Verdana"/>
                <a:cs typeface="Verdana"/>
              </a:rPr>
              <a:t>a</a:t>
            </a:r>
            <a:r>
              <a:rPr sz="1600" spc="75" dirty="0">
                <a:latin typeface="Verdana"/>
                <a:cs typeface="Verdana"/>
              </a:rPr>
              <a:t>t</a:t>
            </a:r>
            <a:r>
              <a:rPr sz="1600" spc="-170" dirty="0">
                <a:latin typeface="Verdana"/>
                <a:cs typeface="Verdana"/>
              </a:rPr>
              <a:t> </a:t>
            </a:r>
            <a:r>
              <a:rPr sz="1600" spc="70" dirty="0">
                <a:latin typeface="Verdana"/>
                <a:cs typeface="Verdana"/>
              </a:rPr>
              <a:t>w</a:t>
            </a:r>
            <a:r>
              <a:rPr sz="1600" spc="-10" dirty="0">
                <a:latin typeface="Verdana"/>
                <a:cs typeface="Verdana"/>
              </a:rPr>
              <a:t>ill</a:t>
            </a:r>
            <a:r>
              <a:rPr sz="1600" spc="-170" dirty="0">
                <a:latin typeface="Verdana"/>
                <a:cs typeface="Verdana"/>
              </a:rPr>
              <a:t> </a:t>
            </a:r>
            <a:r>
              <a:rPr sz="1600" spc="105" dirty="0">
                <a:latin typeface="Verdana"/>
                <a:cs typeface="Verdana"/>
              </a:rPr>
              <a:t>p</a:t>
            </a:r>
            <a:r>
              <a:rPr sz="1600" spc="5" dirty="0">
                <a:latin typeface="Verdana"/>
                <a:cs typeface="Verdana"/>
              </a:rPr>
              <a:t>r</a:t>
            </a:r>
            <a:r>
              <a:rPr sz="1600" spc="70" dirty="0">
                <a:latin typeface="Verdana"/>
                <a:cs typeface="Verdana"/>
              </a:rPr>
              <a:t>o</a:t>
            </a:r>
            <a:r>
              <a:rPr sz="1600" spc="105" dirty="0">
                <a:latin typeface="Verdana"/>
                <a:cs typeface="Verdana"/>
              </a:rPr>
              <a:t>d</a:t>
            </a:r>
            <a:r>
              <a:rPr sz="1600" spc="25" dirty="0">
                <a:latin typeface="Verdana"/>
                <a:cs typeface="Verdana"/>
              </a:rPr>
              <a:t>u</a:t>
            </a:r>
            <a:r>
              <a:rPr sz="1600" spc="175" dirty="0">
                <a:latin typeface="Verdana"/>
                <a:cs typeface="Verdana"/>
              </a:rPr>
              <a:t>c</a:t>
            </a:r>
            <a:r>
              <a:rPr sz="1600" spc="60" dirty="0">
                <a:latin typeface="Verdana"/>
                <a:cs typeface="Verdana"/>
              </a:rPr>
              <a:t>e</a:t>
            </a:r>
            <a:r>
              <a:rPr sz="1600" spc="-170" dirty="0">
                <a:latin typeface="Verdana"/>
                <a:cs typeface="Verdana"/>
              </a:rPr>
              <a:t> </a:t>
            </a:r>
            <a:r>
              <a:rPr sz="1600" spc="70" dirty="0">
                <a:latin typeface="Verdana"/>
                <a:cs typeface="Verdana"/>
              </a:rPr>
              <a:t>t</a:t>
            </a:r>
            <a:r>
              <a:rPr sz="1600" spc="30" dirty="0">
                <a:latin typeface="Verdana"/>
                <a:cs typeface="Verdana"/>
              </a:rPr>
              <a:t>h</a:t>
            </a:r>
            <a:r>
              <a:rPr sz="1600" spc="60" dirty="0">
                <a:latin typeface="Verdana"/>
                <a:cs typeface="Verdana"/>
              </a:rPr>
              <a:t>e</a:t>
            </a:r>
            <a:r>
              <a:rPr sz="1600" spc="-170" dirty="0">
                <a:latin typeface="Verdana"/>
                <a:cs typeface="Verdana"/>
              </a:rPr>
              <a:t> </a:t>
            </a:r>
            <a:r>
              <a:rPr sz="1600" spc="-30" dirty="0">
                <a:latin typeface="Verdana"/>
                <a:cs typeface="Verdana"/>
              </a:rPr>
              <a:t>R</a:t>
            </a:r>
            <a:r>
              <a:rPr sz="1600" spc="-35" dirty="0">
                <a:latin typeface="Verdana"/>
                <a:cs typeface="Verdana"/>
              </a:rPr>
              <a:t>F</a:t>
            </a:r>
            <a:r>
              <a:rPr sz="1600" spc="-210" dirty="0">
                <a:latin typeface="Verdana"/>
                <a:cs typeface="Verdana"/>
              </a:rPr>
              <a:t>I</a:t>
            </a:r>
            <a:r>
              <a:rPr sz="1600" spc="-20" dirty="0">
                <a:latin typeface="Verdana"/>
                <a:cs typeface="Verdana"/>
              </a:rPr>
              <a:t>D</a:t>
            </a:r>
            <a:r>
              <a:rPr sz="1600" spc="-170" dirty="0">
                <a:latin typeface="Verdana"/>
                <a:cs typeface="Verdana"/>
              </a:rPr>
              <a:t> </a:t>
            </a:r>
            <a:r>
              <a:rPr sz="1600" spc="70" dirty="0">
                <a:latin typeface="Verdana"/>
                <a:cs typeface="Verdana"/>
              </a:rPr>
              <a:t>t</a:t>
            </a:r>
            <a:r>
              <a:rPr sz="1600" spc="25" dirty="0">
                <a:latin typeface="Verdana"/>
                <a:cs typeface="Verdana"/>
              </a:rPr>
              <a:t>a</a:t>
            </a:r>
            <a:r>
              <a:rPr sz="1600" spc="75" dirty="0">
                <a:latin typeface="Verdana"/>
                <a:cs typeface="Verdana"/>
              </a:rPr>
              <a:t>g</a:t>
            </a:r>
            <a:r>
              <a:rPr sz="1600" spc="35" dirty="0">
                <a:latin typeface="Verdana"/>
                <a:cs typeface="Verdana"/>
              </a:rPr>
              <a:t>s</a:t>
            </a:r>
            <a:r>
              <a:rPr sz="1600" spc="-135" dirty="0">
                <a:latin typeface="Verdana"/>
                <a:cs typeface="Verdana"/>
              </a:rPr>
              <a:t>,  </a:t>
            </a:r>
            <a:r>
              <a:rPr sz="1600" spc="25" dirty="0">
                <a:latin typeface="Verdana"/>
                <a:cs typeface="Verdana"/>
              </a:rPr>
              <a:t>a</a:t>
            </a:r>
            <a:r>
              <a:rPr sz="1600" spc="30" dirty="0">
                <a:latin typeface="Verdana"/>
                <a:cs typeface="Verdana"/>
              </a:rPr>
              <a:t>n</a:t>
            </a:r>
            <a:r>
              <a:rPr sz="1600" spc="110" dirty="0">
                <a:latin typeface="Verdana"/>
                <a:cs typeface="Verdana"/>
              </a:rPr>
              <a:t>d</a:t>
            </a:r>
            <a:r>
              <a:rPr sz="1600" spc="-170" dirty="0">
                <a:latin typeface="Verdana"/>
                <a:cs typeface="Verdana"/>
              </a:rPr>
              <a:t> </a:t>
            </a:r>
            <a:r>
              <a:rPr sz="1600" spc="25" dirty="0">
                <a:latin typeface="Verdana"/>
                <a:cs typeface="Verdana"/>
              </a:rPr>
              <a:t>au</a:t>
            </a:r>
            <a:r>
              <a:rPr sz="1600" spc="70" dirty="0">
                <a:latin typeface="Verdana"/>
                <a:cs typeface="Verdana"/>
              </a:rPr>
              <a:t>to</a:t>
            </a:r>
            <a:r>
              <a:rPr sz="1600" spc="55" dirty="0">
                <a:latin typeface="Verdana"/>
                <a:cs typeface="Verdana"/>
              </a:rPr>
              <a:t>m</a:t>
            </a:r>
            <a:r>
              <a:rPr sz="1600" spc="25" dirty="0">
                <a:latin typeface="Verdana"/>
                <a:cs typeface="Verdana"/>
              </a:rPr>
              <a:t>a</a:t>
            </a:r>
            <a:r>
              <a:rPr sz="1600" spc="70" dirty="0">
                <a:latin typeface="Verdana"/>
                <a:cs typeface="Verdana"/>
              </a:rPr>
              <a:t>t</a:t>
            </a:r>
            <a:r>
              <a:rPr sz="1600" spc="60" dirty="0">
                <a:latin typeface="Verdana"/>
                <a:cs typeface="Verdana"/>
              </a:rPr>
              <a:t>e</a:t>
            </a:r>
            <a:r>
              <a:rPr sz="1600" spc="-170" dirty="0">
                <a:latin typeface="Verdana"/>
                <a:cs typeface="Verdana"/>
              </a:rPr>
              <a:t> </a:t>
            </a:r>
            <a:r>
              <a:rPr sz="1600" spc="70" dirty="0">
                <a:latin typeface="Verdana"/>
                <a:cs typeface="Verdana"/>
              </a:rPr>
              <a:t>t</a:t>
            </a:r>
            <a:r>
              <a:rPr sz="1600" spc="30" dirty="0">
                <a:latin typeface="Verdana"/>
                <a:cs typeface="Verdana"/>
              </a:rPr>
              <a:t>h</a:t>
            </a:r>
            <a:r>
              <a:rPr sz="1600" spc="60" dirty="0">
                <a:latin typeface="Verdana"/>
                <a:cs typeface="Verdana"/>
              </a:rPr>
              <a:t>e</a:t>
            </a:r>
            <a:r>
              <a:rPr sz="1600" spc="-170" dirty="0">
                <a:latin typeface="Verdana"/>
                <a:cs typeface="Verdana"/>
              </a:rPr>
              <a:t> </a:t>
            </a:r>
            <a:r>
              <a:rPr sz="1600" spc="105" dirty="0">
                <a:latin typeface="Verdana"/>
                <a:cs typeface="Verdana"/>
              </a:rPr>
              <a:t>d</a:t>
            </a:r>
            <a:r>
              <a:rPr sz="1600" spc="55" dirty="0">
                <a:latin typeface="Verdana"/>
                <a:cs typeface="Verdana"/>
              </a:rPr>
              <a:t>e</a:t>
            </a:r>
            <a:r>
              <a:rPr sz="1600" spc="-10" dirty="0">
                <a:latin typeface="Verdana"/>
                <a:cs typeface="Verdana"/>
              </a:rPr>
              <a:t>li</a:t>
            </a:r>
            <a:r>
              <a:rPr sz="1600" spc="-45" dirty="0">
                <a:latin typeface="Verdana"/>
                <a:cs typeface="Verdana"/>
              </a:rPr>
              <a:t>v</a:t>
            </a:r>
            <a:r>
              <a:rPr sz="1600" spc="55" dirty="0">
                <a:latin typeface="Verdana"/>
                <a:cs typeface="Verdana"/>
              </a:rPr>
              <a:t>e</a:t>
            </a:r>
            <a:r>
              <a:rPr sz="1600" spc="5" dirty="0">
                <a:latin typeface="Verdana"/>
                <a:cs typeface="Verdana"/>
              </a:rPr>
              <a:t>r</a:t>
            </a:r>
            <a:r>
              <a:rPr sz="1600" spc="-40" dirty="0">
                <a:latin typeface="Verdana"/>
                <a:cs typeface="Verdana"/>
              </a:rPr>
              <a:t>y</a:t>
            </a:r>
            <a:r>
              <a:rPr sz="1600" spc="-170" dirty="0">
                <a:latin typeface="Verdana"/>
                <a:cs typeface="Verdana"/>
              </a:rPr>
              <a:t> </a:t>
            </a:r>
            <a:r>
              <a:rPr sz="1600" spc="105" dirty="0">
                <a:latin typeface="Verdana"/>
                <a:cs typeface="Verdana"/>
              </a:rPr>
              <a:t>p</a:t>
            </a:r>
            <a:r>
              <a:rPr sz="1600" spc="5" dirty="0">
                <a:latin typeface="Verdana"/>
                <a:cs typeface="Verdana"/>
              </a:rPr>
              <a:t>r</a:t>
            </a:r>
            <a:r>
              <a:rPr sz="1600" spc="70" dirty="0">
                <a:latin typeface="Verdana"/>
                <a:cs typeface="Verdana"/>
              </a:rPr>
              <a:t>o</a:t>
            </a:r>
            <a:r>
              <a:rPr sz="1600" spc="175" dirty="0">
                <a:latin typeface="Verdana"/>
                <a:cs typeface="Verdana"/>
              </a:rPr>
              <a:t>c</a:t>
            </a:r>
            <a:r>
              <a:rPr sz="1600" spc="55" dirty="0">
                <a:latin typeface="Verdana"/>
                <a:cs typeface="Verdana"/>
              </a:rPr>
              <a:t>e</a:t>
            </a:r>
            <a:r>
              <a:rPr sz="1600" spc="35" dirty="0">
                <a:latin typeface="Verdana"/>
                <a:cs typeface="Verdana"/>
              </a:rPr>
              <a:t>ss</a:t>
            </a:r>
            <a:r>
              <a:rPr sz="1600" spc="-175" dirty="0">
                <a:latin typeface="Verdana"/>
                <a:cs typeface="Verdana"/>
              </a:rPr>
              <a:t>.</a:t>
            </a:r>
            <a:endParaRPr sz="1600">
              <a:latin typeface="Verdana"/>
              <a:cs typeface="Verdana"/>
            </a:endParaRPr>
          </a:p>
        </p:txBody>
      </p:sp>
    </p:spTree>
  </p:cSld>
  <p:clrMapOvr>
    <a:masterClrMapping/>
  </p:clrMapOvr>
  <mc:AlternateContent xmlns:mc="http://schemas.openxmlformats.org/markup-compatibility/2006" xmlns:p14="http://schemas.microsoft.com/office/powerpoint/2010/main">
    <mc:Choice Requires="p14">
      <p:transition spd="slow" p14:dur="2000" advTm="100921"/>
    </mc:Choice>
    <mc:Fallback xmlns="">
      <p:transition spd="slow" advTm="100921"/>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3" cstate="print"/>
          <a:stretch>
            <a:fillRect/>
          </a:stretch>
        </p:blipFill>
        <p:spPr>
          <a:xfrm>
            <a:off x="11956477" y="0"/>
            <a:ext cx="6331522" cy="10286999"/>
          </a:xfrm>
          <a:prstGeom prst="rect">
            <a:avLst/>
          </a:prstGeom>
        </p:spPr>
      </p:pic>
      <p:sp>
        <p:nvSpPr>
          <p:cNvPr id="3" name="object 3"/>
          <p:cNvSpPr txBox="1">
            <a:spLocks noGrp="1"/>
          </p:cNvSpPr>
          <p:nvPr>
            <p:ph type="title"/>
          </p:nvPr>
        </p:nvSpPr>
        <p:spPr>
          <a:xfrm>
            <a:off x="4646322" y="1000618"/>
            <a:ext cx="1791970" cy="468630"/>
          </a:xfrm>
          <a:prstGeom prst="rect">
            <a:avLst/>
          </a:prstGeom>
        </p:spPr>
        <p:txBody>
          <a:bodyPr vert="horz" wrap="square" lIns="0" tIns="13335" rIns="0" bIns="0" rtlCol="0">
            <a:spAutoFit/>
          </a:bodyPr>
          <a:lstStyle/>
          <a:p>
            <a:pPr marL="12700">
              <a:lnSpc>
                <a:spcPct val="100000"/>
              </a:lnSpc>
              <a:spcBef>
                <a:spcPts val="105"/>
              </a:spcBef>
            </a:pPr>
            <a:r>
              <a:rPr sz="2900" spc="-45" dirty="0">
                <a:latin typeface="Tahoma"/>
                <a:cs typeface="Tahoma"/>
              </a:rPr>
              <a:t>Strengths</a:t>
            </a:r>
            <a:endParaRPr sz="2900">
              <a:latin typeface="Tahoma"/>
              <a:cs typeface="Tahoma"/>
            </a:endParaRPr>
          </a:p>
        </p:txBody>
      </p:sp>
      <p:pic>
        <p:nvPicPr>
          <p:cNvPr id="4" name="object 4"/>
          <p:cNvPicPr/>
          <p:nvPr/>
        </p:nvPicPr>
        <p:blipFill>
          <a:blip r:embed="rId4" cstate="print"/>
          <a:stretch>
            <a:fillRect/>
          </a:stretch>
        </p:blipFill>
        <p:spPr>
          <a:xfrm>
            <a:off x="4830472" y="1813451"/>
            <a:ext cx="76200" cy="76199"/>
          </a:xfrm>
          <a:prstGeom prst="rect">
            <a:avLst/>
          </a:prstGeom>
        </p:spPr>
      </p:pic>
      <p:pic>
        <p:nvPicPr>
          <p:cNvPr id="5" name="object 5"/>
          <p:cNvPicPr/>
          <p:nvPr/>
        </p:nvPicPr>
        <p:blipFill>
          <a:blip r:embed="rId4" cstate="print"/>
          <a:stretch>
            <a:fillRect/>
          </a:stretch>
        </p:blipFill>
        <p:spPr>
          <a:xfrm>
            <a:off x="4830472" y="2118251"/>
            <a:ext cx="76200" cy="76199"/>
          </a:xfrm>
          <a:prstGeom prst="rect">
            <a:avLst/>
          </a:prstGeom>
        </p:spPr>
      </p:pic>
      <p:pic>
        <p:nvPicPr>
          <p:cNvPr id="6" name="object 6"/>
          <p:cNvPicPr/>
          <p:nvPr/>
        </p:nvPicPr>
        <p:blipFill>
          <a:blip r:embed="rId4" cstate="print"/>
          <a:stretch>
            <a:fillRect/>
          </a:stretch>
        </p:blipFill>
        <p:spPr>
          <a:xfrm>
            <a:off x="4830472" y="2423051"/>
            <a:ext cx="76200" cy="76199"/>
          </a:xfrm>
          <a:prstGeom prst="rect">
            <a:avLst/>
          </a:prstGeom>
        </p:spPr>
      </p:pic>
      <p:sp>
        <p:nvSpPr>
          <p:cNvPr id="7" name="object 7"/>
          <p:cNvSpPr txBox="1"/>
          <p:nvPr/>
        </p:nvSpPr>
        <p:spPr>
          <a:xfrm>
            <a:off x="1028700" y="1248967"/>
            <a:ext cx="3082290" cy="3082290"/>
          </a:xfrm>
          <a:prstGeom prst="rect">
            <a:avLst/>
          </a:prstGeom>
          <a:solidFill>
            <a:srgbClr val="AB5329"/>
          </a:solidFill>
        </p:spPr>
        <p:txBody>
          <a:bodyPr vert="horz" wrap="square" lIns="0" tIns="477520" rIns="0" bIns="0" rtlCol="0">
            <a:spAutoFit/>
          </a:bodyPr>
          <a:lstStyle/>
          <a:p>
            <a:pPr marL="1026160">
              <a:lnSpc>
                <a:spcPct val="100000"/>
              </a:lnSpc>
              <a:spcBef>
                <a:spcPts val="3760"/>
              </a:spcBef>
            </a:pPr>
            <a:r>
              <a:rPr sz="13150" b="1" spc="-225" dirty="0">
                <a:solidFill>
                  <a:srgbClr val="FFFBFB"/>
                </a:solidFill>
                <a:latin typeface="Tahoma"/>
                <a:cs typeface="Tahoma"/>
              </a:rPr>
              <a:t>S</a:t>
            </a:r>
            <a:endParaRPr sz="13150">
              <a:latin typeface="Tahoma"/>
              <a:cs typeface="Tahoma"/>
            </a:endParaRPr>
          </a:p>
        </p:txBody>
      </p:sp>
      <p:pic>
        <p:nvPicPr>
          <p:cNvPr id="8" name="object 8"/>
          <p:cNvPicPr/>
          <p:nvPr/>
        </p:nvPicPr>
        <p:blipFill>
          <a:blip r:embed="rId4" cstate="print"/>
          <a:stretch>
            <a:fillRect/>
          </a:stretch>
        </p:blipFill>
        <p:spPr>
          <a:xfrm>
            <a:off x="4830472" y="3583138"/>
            <a:ext cx="76200" cy="76199"/>
          </a:xfrm>
          <a:prstGeom prst="rect">
            <a:avLst/>
          </a:prstGeom>
        </p:spPr>
      </p:pic>
      <p:pic>
        <p:nvPicPr>
          <p:cNvPr id="9" name="object 9"/>
          <p:cNvPicPr/>
          <p:nvPr/>
        </p:nvPicPr>
        <p:blipFill>
          <a:blip r:embed="rId4" cstate="print"/>
          <a:stretch>
            <a:fillRect/>
          </a:stretch>
        </p:blipFill>
        <p:spPr>
          <a:xfrm>
            <a:off x="4830472" y="3887938"/>
            <a:ext cx="76200" cy="76199"/>
          </a:xfrm>
          <a:prstGeom prst="rect">
            <a:avLst/>
          </a:prstGeom>
        </p:spPr>
      </p:pic>
      <p:pic>
        <p:nvPicPr>
          <p:cNvPr id="10" name="object 10"/>
          <p:cNvPicPr/>
          <p:nvPr/>
        </p:nvPicPr>
        <p:blipFill>
          <a:blip r:embed="rId4" cstate="print"/>
          <a:stretch>
            <a:fillRect/>
          </a:stretch>
        </p:blipFill>
        <p:spPr>
          <a:xfrm>
            <a:off x="4830472" y="4192738"/>
            <a:ext cx="76200" cy="76199"/>
          </a:xfrm>
          <a:prstGeom prst="rect">
            <a:avLst/>
          </a:prstGeom>
        </p:spPr>
      </p:pic>
      <p:sp>
        <p:nvSpPr>
          <p:cNvPr id="11" name="object 11"/>
          <p:cNvSpPr txBox="1"/>
          <p:nvPr/>
        </p:nvSpPr>
        <p:spPr>
          <a:xfrm>
            <a:off x="4646322" y="1644979"/>
            <a:ext cx="4111625" cy="2709545"/>
          </a:xfrm>
          <a:prstGeom prst="rect">
            <a:avLst/>
          </a:prstGeom>
        </p:spPr>
        <p:txBody>
          <a:bodyPr vert="horz" wrap="square" lIns="0" tIns="12700" rIns="0" bIns="0" rtlCol="0">
            <a:spAutoFit/>
          </a:bodyPr>
          <a:lstStyle/>
          <a:p>
            <a:pPr marL="388620" marR="1054735">
              <a:lnSpc>
                <a:spcPct val="114300"/>
              </a:lnSpc>
              <a:spcBef>
                <a:spcPts val="100"/>
              </a:spcBef>
            </a:pPr>
            <a:r>
              <a:rPr sz="1750" spc="150" dirty="0">
                <a:latin typeface="Tahoma"/>
                <a:cs typeface="Tahoma"/>
              </a:rPr>
              <a:t>High product </a:t>
            </a:r>
            <a:r>
              <a:rPr sz="1750" spc="120" dirty="0">
                <a:latin typeface="Tahoma"/>
                <a:cs typeface="Tahoma"/>
              </a:rPr>
              <a:t>quality </a:t>
            </a:r>
            <a:r>
              <a:rPr sz="1750" spc="125" dirty="0">
                <a:latin typeface="Tahoma"/>
                <a:cs typeface="Tahoma"/>
              </a:rPr>
              <a:t> Geographical </a:t>
            </a:r>
            <a:r>
              <a:rPr sz="1750" spc="114" dirty="0">
                <a:latin typeface="Tahoma"/>
                <a:cs typeface="Tahoma"/>
              </a:rPr>
              <a:t>presence </a:t>
            </a:r>
            <a:r>
              <a:rPr sz="1750" spc="120" dirty="0">
                <a:latin typeface="Tahoma"/>
                <a:cs typeface="Tahoma"/>
              </a:rPr>
              <a:t> </a:t>
            </a:r>
            <a:r>
              <a:rPr sz="1750" spc="80" dirty="0">
                <a:latin typeface="Tahoma"/>
                <a:cs typeface="Tahoma"/>
              </a:rPr>
              <a:t>Diverse</a:t>
            </a:r>
            <a:r>
              <a:rPr sz="1750" spc="-135" dirty="0">
                <a:latin typeface="Tahoma"/>
                <a:cs typeface="Tahoma"/>
              </a:rPr>
              <a:t> </a:t>
            </a:r>
            <a:r>
              <a:rPr sz="1750" spc="150" dirty="0">
                <a:latin typeface="Tahoma"/>
                <a:cs typeface="Tahoma"/>
              </a:rPr>
              <a:t>product</a:t>
            </a:r>
            <a:r>
              <a:rPr sz="1750" spc="-130" dirty="0">
                <a:latin typeface="Tahoma"/>
                <a:cs typeface="Tahoma"/>
              </a:rPr>
              <a:t> </a:t>
            </a:r>
            <a:r>
              <a:rPr sz="1750" spc="95" dirty="0">
                <a:latin typeface="Tahoma"/>
                <a:cs typeface="Tahoma"/>
              </a:rPr>
              <a:t>offering</a:t>
            </a:r>
            <a:endParaRPr sz="1750">
              <a:latin typeface="Tahoma"/>
              <a:cs typeface="Tahoma"/>
            </a:endParaRPr>
          </a:p>
          <a:p>
            <a:pPr marL="12700">
              <a:lnSpc>
                <a:spcPct val="100000"/>
              </a:lnSpc>
              <a:spcBef>
                <a:spcPts val="1675"/>
              </a:spcBef>
            </a:pPr>
            <a:r>
              <a:rPr sz="2900" b="1" spc="25" dirty="0">
                <a:solidFill>
                  <a:srgbClr val="AB5329"/>
                </a:solidFill>
                <a:latin typeface="Tahoma"/>
                <a:cs typeface="Tahoma"/>
              </a:rPr>
              <a:t>E</a:t>
            </a:r>
            <a:r>
              <a:rPr sz="2900" b="1" spc="-30" dirty="0">
                <a:solidFill>
                  <a:srgbClr val="AB5329"/>
                </a:solidFill>
                <a:latin typeface="Tahoma"/>
                <a:cs typeface="Tahoma"/>
              </a:rPr>
              <a:t>nh</a:t>
            </a:r>
            <a:r>
              <a:rPr sz="2900" b="1" spc="-80" dirty="0">
                <a:solidFill>
                  <a:srgbClr val="AB5329"/>
                </a:solidFill>
                <a:latin typeface="Tahoma"/>
                <a:cs typeface="Tahoma"/>
              </a:rPr>
              <a:t>a</a:t>
            </a:r>
            <a:r>
              <a:rPr sz="2900" b="1" spc="-30" dirty="0">
                <a:solidFill>
                  <a:srgbClr val="AB5329"/>
                </a:solidFill>
                <a:latin typeface="Tahoma"/>
                <a:cs typeface="Tahoma"/>
              </a:rPr>
              <a:t>n</a:t>
            </a:r>
            <a:r>
              <a:rPr sz="2900" b="1" spc="130" dirty="0">
                <a:solidFill>
                  <a:srgbClr val="AB5329"/>
                </a:solidFill>
                <a:latin typeface="Tahoma"/>
                <a:cs typeface="Tahoma"/>
              </a:rPr>
              <a:t>c</a:t>
            </a:r>
            <a:r>
              <a:rPr sz="2900" b="1" spc="-15" dirty="0">
                <a:solidFill>
                  <a:srgbClr val="AB5329"/>
                </a:solidFill>
                <a:latin typeface="Tahoma"/>
                <a:cs typeface="Tahoma"/>
              </a:rPr>
              <a:t>e</a:t>
            </a:r>
            <a:r>
              <a:rPr sz="2900" b="1" spc="-310" dirty="0">
                <a:solidFill>
                  <a:srgbClr val="AB5329"/>
                </a:solidFill>
                <a:latin typeface="Tahoma"/>
                <a:cs typeface="Tahoma"/>
              </a:rPr>
              <a:t> </a:t>
            </a:r>
            <a:r>
              <a:rPr sz="2900" b="1" spc="-15" dirty="0">
                <a:solidFill>
                  <a:srgbClr val="AB5329"/>
                </a:solidFill>
                <a:latin typeface="Tahoma"/>
                <a:cs typeface="Tahoma"/>
              </a:rPr>
              <a:t>s</a:t>
            </a:r>
            <a:r>
              <a:rPr sz="2900" b="1" spc="-114" dirty="0">
                <a:solidFill>
                  <a:srgbClr val="AB5329"/>
                </a:solidFill>
                <a:latin typeface="Tahoma"/>
                <a:cs typeface="Tahoma"/>
              </a:rPr>
              <a:t>t</a:t>
            </a:r>
            <a:r>
              <a:rPr sz="2900" b="1" spc="-110" dirty="0">
                <a:solidFill>
                  <a:srgbClr val="AB5329"/>
                </a:solidFill>
                <a:latin typeface="Tahoma"/>
                <a:cs typeface="Tahoma"/>
              </a:rPr>
              <a:t>r</a:t>
            </a:r>
            <a:r>
              <a:rPr sz="2900" b="1" spc="-20" dirty="0">
                <a:solidFill>
                  <a:srgbClr val="AB5329"/>
                </a:solidFill>
                <a:latin typeface="Tahoma"/>
                <a:cs typeface="Tahoma"/>
              </a:rPr>
              <a:t>e</a:t>
            </a:r>
            <a:r>
              <a:rPr sz="2900" b="1" spc="-30" dirty="0">
                <a:solidFill>
                  <a:srgbClr val="AB5329"/>
                </a:solidFill>
                <a:latin typeface="Tahoma"/>
                <a:cs typeface="Tahoma"/>
              </a:rPr>
              <a:t>n</a:t>
            </a:r>
            <a:r>
              <a:rPr sz="2900" b="1" spc="75" dirty="0">
                <a:solidFill>
                  <a:srgbClr val="AB5329"/>
                </a:solidFill>
                <a:latin typeface="Tahoma"/>
                <a:cs typeface="Tahoma"/>
              </a:rPr>
              <a:t>g</a:t>
            </a:r>
            <a:r>
              <a:rPr sz="2900" b="1" spc="-114" dirty="0">
                <a:solidFill>
                  <a:srgbClr val="AB5329"/>
                </a:solidFill>
                <a:latin typeface="Tahoma"/>
                <a:cs typeface="Tahoma"/>
              </a:rPr>
              <a:t>t</a:t>
            </a:r>
            <a:r>
              <a:rPr sz="2900" b="1" spc="-30" dirty="0">
                <a:solidFill>
                  <a:srgbClr val="AB5329"/>
                </a:solidFill>
                <a:latin typeface="Tahoma"/>
                <a:cs typeface="Tahoma"/>
              </a:rPr>
              <a:t>h</a:t>
            </a:r>
            <a:r>
              <a:rPr sz="2900" b="1" spc="-10" dirty="0">
                <a:solidFill>
                  <a:srgbClr val="AB5329"/>
                </a:solidFill>
                <a:latin typeface="Tahoma"/>
                <a:cs typeface="Tahoma"/>
              </a:rPr>
              <a:t>s</a:t>
            </a:r>
            <a:r>
              <a:rPr sz="2900" b="1" spc="-310" dirty="0">
                <a:solidFill>
                  <a:srgbClr val="AB5329"/>
                </a:solidFill>
                <a:latin typeface="Tahoma"/>
                <a:cs typeface="Tahoma"/>
              </a:rPr>
              <a:t> </a:t>
            </a:r>
            <a:r>
              <a:rPr sz="2900" b="1" spc="65" dirty="0">
                <a:solidFill>
                  <a:srgbClr val="AB5329"/>
                </a:solidFill>
                <a:latin typeface="Tahoma"/>
                <a:cs typeface="Tahoma"/>
              </a:rPr>
              <a:t>b</a:t>
            </a:r>
            <a:r>
              <a:rPr sz="2900" b="1" spc="20" dirty="0">
                <a:solidFill>
                  <a:srgbClr val="AB5329"/>
                </a:solidFill>
                <a:latin typeface="Tahoma"/>
                <a:cs typeface="Tahoma"/>
              </a:rPr>
              <a:t>y</a:t>
            </a:r>
            <a:r>
              <a:rPr sz="2900" b="1" spc="-315" dirty="0">
                <a:solidFill>
                  <a:srgbClr val="AB5329"/>
                </a:solidFill>
                <a:latin typeface="Tahoma"/>
                <a:cs typeface="Tahoma"/>
              </a:rPr>
              <a:t>:</a:t>
            </a:r>
            <a:endParaRPr sz="2900">
              <a:latin typeface="Tahoma"/>
              <a:cs typeface="Tahoma"/>
            </a:endParaRPr>
          </a:p>
          <a:p>
            <a:pPr marL="388620" marR="5080">
              <a:lnSpc>
                <a:spcPct val="114300"/>
              </a:lnSpc>
              <a:spcBef>
                <a:spcPts val="1580"/>
              </a:spcBef>
            </a:pPr>
            <a:r>
              <a:rPr sz="1750" spc="155" dirty="0">
                <a:latin typeface="Tahoma"/>
                <a:cs typeface="Tahoma"/>
              </a:rPr>
              <a:t>Keep </a:t>
            </a:r>
            <a:r>
              <a:rPr sz="1750" spc="185" dirty="0">
                <a:latin typeface="Tahoma"/>
                <a:cs typeface="Tahoma"/>
              </a:rPr>
              <a:t>up </a:t>
            </a:r>
            <a:r>
              <a:rPr sz="1750" spc="135" dirty="0">
                <a:latin typeface="Tahoma"/>
                <a:cs typeface="Tahoma"/>
              </a:rPr>
              <a:t>the </a:t>
            </a:r>
            <a:r>
              <a:rPr sz="1750" spc="120" dirty="0">
                <a:latin typeface="Tahoma"/>
                <a:cs typeface="Tahoma"/>
              </a:rPr>
              <a:t>quality </a:t>
            </a:r>
            <a:r>
              <a:rPr sz="1750" spc="85" dirty="0">
                <a:latin typeface="Tahoma"/>
                <a:cs typeface="Tahoma"/>
              </a:rPr>
              <a:t>of </a:t>
            </a:r>
            <a:r>
              <a:rPr sz="1750" spc="130" dirty="0">
                <a:latin typeface="Tahoma"/>
                <a:cs typeface="Tahoma"/>
              </a:rPr>
              <a:t>goods </a:t>
            </a:r>
            <a:r>
              <a:rPr sz="1750" spc="135" dirty="0">
                <a:latin typeface="Tahoma"/>
                <a:cs typeface="Tahoma"/>
              </a:rPr>
              <a:t> </a:t>
            </a:r>
            <a:r>
              <a:rPr sz="1750" spc="85" dirty="0">
                <a:latin typeface="Tahoma"/>
                <a:cs typeface="Tahoma"/>
              </a:rPr>
              <a:t>Leverage</a:t>
            </a:r>
            <a:r>
              <a:rPr sz="1750" spc="-125" dirty="0">
                <a:latin typeface="Tahoma"/>
                <a:cs typeface="Tahoma"/>
              </a:rPr>
              <a:t> </a:t>
            </a:r>
            <a:r>
              <a:rPr sz="1750" spc="125" dirty="0">
                <a:latin typeface="Tahoma"/>
                <a:cs typeface="Tahoma"/>
              </a:rPr>
              <a:t>geographical</a:t>
            </a:r>
            <a:r>
              <a:rPr sz="1750" spc="-125" dirty="0">
                <a:latin typeface="Tahoma"/>
                <a:cs typeface="Tahoma"/>
              </a:rPr>
              <a:t> </a:t>
            </a:r>
            <a:r>
              <a:rPr sz="1750" spc="120" dirty="0">
                <a:latin typeface="Tahoma"/>
                <a:cs typeface="Tahoma"/>
              </a:rPr>
              <a:t>advantage </a:t>
            </a:r>
            <a:r>
              <a:rPr sz="1750" spc="-535" dirty="0">
                <a:latin typeface="Tahoma"/>
                <a:cs typeface="Tahoma"/>
              </a:rPr>
              <a:t> </a:t>
            </a:r>
            <a:r>
              <a:rPr sz="1750" spc="55" dirty="0">
                <a:latin typeface="Tahoma"/>
                <a:cs typeface="Tahoma"/>
              </a:rPr>
              <a:t>Invest</a:t>
            </a:r>
            <a:r>
              <a:rPr sz="1750" spc="-105" dirty="0">
                <a:latin typeface="Tahoma"/>
                <a:cs typeface="Tahoma"/>
              </a:rPr>
              <a:t> </a:t>
            </a:r>
            <a:r>
              <a:rPr sz="1750" spc="130" dirty="0">
                <a:latin typeface="Tahoma"/>
                <a:cs typeface="Tahoma"/>
              </a:rPr>
              <a:t>in</a:t>
            </a:r>
            <a:r>
              <a:rPr sz="1750" spc="-105" dirty="0">
                <a:latin typeface="Tahoma"/>
                <a:cs typeface="Tahoma"/>
              </a:rPr>
              <a:t> </a:t>
            </a:r>
            <a:r>
              <a:rPr sz="1750" spc="114" dirty="0">
                <a:latin typeface="Tahoma"/>
                <a:cs typeface="Tahoma"/>
              </a:rPr>
              <a:t>predictive</a:t>
            </a:r>
            <a:r>
              <a:rPr sz="1750" spc="-100" dirty="0">
                <a:latin typeface="Tahoma"/>
                <a:cs typeface="Tahoma"/>
              </a:rPr>
              <a:t> </a:t>
            </a:r>
            <a:r>
              <a:rPr sz="1750" spc="85" dirty="0">
                <a:latin typeface="Tahoma"/>
                <a:cs typeface="Tahoma"/>
              </a:rPr>
              <a:t>analysis</a:t>
            </a:r>
            <a:endParaRPr sz="1750">
              <a:latin typeface="Tahoma"/>
              <a:cs typeface="Tahoma"/>
            </a:endParaRPr>
          </a:p>
        </p:txBody>
      </p:sp>
      <p:pic>
        <p:nvPicPr>
          <p:cNvPr id="12" name="object 12"/>
          <p:cNvPicPr/>
          <p:nvPr/>
        </p:nvPicPr>
        <p:blipFill>
          <a:blip r:embed="rId4" cstate="print"/>
          <a:stretch>
            <a:fillRect/>
          </a:stretch>
        </p:blipFill>
        <p:spPr>
          <a:xfrm>
            <a:off x="4830472" y="6011313"/>
            <a:ext cx="76200" cy="76199"/>
          </a:xfrm>
          <a:prstGeom prst="rect">
            <a:avLst/>
          </a:prstGeom>
        </p:spPr>
      </p:pic>
      <p:pic>
        <p:nvPicPr>
          <p:cNvPr id="13" name="object 13"/>
          <p:cNvPicPr/>
          <p:nvPr/>
        </p:nvPicPr>
        <p:blipFill>
          <a:blip r:embed="rId4" cstate="print"/>
          <a:stretch>
            <a:fillRect/>
          </a:stretch>
        </p:blipFill>
        <p:spPr>
          <a:xfrm>
            <a:off x="4830472" y="6316113"/>
            <a:ext cx="76200" cy="76199"/>
          </a:xfrm>
          <a:prstGeom prst="rect">
            <a:avLst/>
          </a:prstGeom>
        </p:spPr>
      </p:pic>
      <p:pic>
        <p:nvPicPr>
          <p:cNvPr id="14" name="object 14"/>
          <p:cNvPicPr/>
          <p:nvPr/>
        </p:nvPicPr>
        <p:blipFill>
          <a:blip r:embed="rId4" cstate="print"/>
          <a:stretch>
            <a:fillRect/>
          </a:stretch>
        </p:blipFill>
        <p:spPr>
          <a:xfrm>
            <a:off x="4830472" y="6925712"/>
            <a:ext cx="76200" cy="76199"/>
          </a:xfrm>
          <a:prstGeom prst="rect">
            <a:avLst/>
          </a:prstGeom>
        </p:spPr>
      </p:pic>
      <p:sp>
        <p:nvSpPr>
          <p:cNvPr id="15" name="object 15"/>
          <p:cNvSpPr txBox="1"/>
          <p:nvPr/>
        </p:nvSpPr>
        <p:spPr>
          <a:xfrm>
            <a:off x="4646322" y="5198481"/>
            <a:ext cx="6433820" cy="1889125"/>
          </a:xfrm>
          <a:prstGeom prst="rect">
            <a:avLst/>
          </a:prstGeom>
        </p:spPr>
        <p:txBody>
          <a:bodyPr vert="horz" wrap="square" lIns="0" tIns="13335" rIns="0" bIns="0" rtlCol="0">
            <a:spAutoFit/>
          </a:bodyPr>
          <a:lstStyle/>
          <a:p>
            <a:pPr marL="12700">
              <a:lnSpc>
                <a:spcPct val="100000"/>
              </a:lnSpc>
              <a:spcBef>
                <a:spcPts val="105"/>
              </a:spcBef>
            </a:pPr>
            <a:r>
              <a:rPr sz="2900" b="1" spc="-30" dirty="0">
                <a:solidFill>
                  <a:srgbClr val="AB5329"/>
                </a:solidFill>
                <a:latin typeface="Tahoma"/>
                <a:cs typeface="Tahoma"/>
              </a:rPr>
              <a:t>Weakness</a:t>
            </a:r>
            <a:endParaRPr sz="2900">
              <a:latin typeface="Tahoma"/>
              <a:cs typeface="Tahoma"/>
            </a:endParaRPr>
          </a:p>
          <a:p>
            <a:pPr marL="388620" marR="5080">
              <a:lnSpc>
                <a:spcPct val="114300"/>
              </a:lnSpc>
              <a:spcBef>
                <a:spcPts val="1590"/>
              </a:spcBef>
            </a:pPr>
            <a:r>
              <a:rPr sz="1750" spc="90" dirty="0">
                <a:latin typeface="Tahoma"/>
                <a:cs typeface="Tahoma"/>
              </a:rPr>
              <a:t>Inability</a:t>
            </a:r>
            <a:r>
              <a:rPr sz="1750" spc="-105" dirty="0">
                <a:latin typeface="Tahoma"/>
                <a:cs typeface="Tahoma"/>
              </a:rPr>
              <a:t> </a:t>
            </a:r>
            <a:r>
              <a:rPr sz="1750" spc="125" dirty="0">
                <a:latin typeface="Tahoma"/>
                <a:cs typeface="Tahoma"/>
              </a:rPr>
              <a:t>to</a:t>
            </a:r>
            <a:r>
              <a:rPr sz="1750" spc="-100" dirty="0">
                <a:latin typeface="Tahoma"/>
                <a:cs typeface="Tahoma"/>
              </a:rPr>
              <a:t> </a:t>
            </a:r>
            <a:r>
              <a:rPr sz="1750" spc="165" dirty="0">
                <a:latin typeface="Tahoma"/>
                <a:cs typeface="Tahoma"/>
              </a:rPr>
              <a:t>comprehend</a:t>
            </a:r>
            <a:r>
              <a:rPr sz="1750" spc="-105" dirty="0">
                <a:latin typeface="Tahoma"/>
                <a:cs typeface="Tahoma"/>
              </a:rPr>
              <a:t> </a:t>
            </a:r>
            <a:r>
              <a:rPr sz="1750" spc="125" dirty="0">
                <a:latin typeface="Tahoma"/>
                <a:cs typeface="Tahoma"/>
              </a:rPr>
              <a:t>client</a:t>
            </a:r>
            <a:r>
              <a:rPr sz="1750" spc="-100" dirty="0">
                <a:latin typeface="Tahoma"/>
                <a:cs typeface="Tahoma"/>
              </a:rPr>
              <a:t> </a:t>
            </a:r>
            <a:r>
              <a:rPr sz="1750" spc="135" dirty="0">
                <a:latin typeface="Tahoma"/>
                <a:cs typeface="Tahoma"/>
              </a:rPr>
              <a:t>wants</a:t>
            </a:r>
            <a:r>
              <a:rPr sz="1750" spc="-105" dirty="0">
                <a:latin typeface="Tahoma"/>
                <a:cs typeface="Tahoma"/>
              </a:rPr>
              <a:t> </a:t>
            </a:r>
            <a:r>
              <a:rPr sz="1750" spc="160" dirty="0">
                <a:latin typeface="Tahoma"/>
                <a:cs typeface="Tahoma"/>
              </a:rPr>
              <a:t>and</a:t>
            </a:r>
            <a:r>
              <a:rPr sz="1750" spc="-100" dirty="0">
                <a:latin typeface="Tahoma"/>
                <a:cs typeface="Tahoma"/>
              </a:rPr>
              <a:t> </a:t>
            </a:r>
            <a:r>
              <a:rPr sz="1750" spc="120" dirty="0">
                <a:latin typeface="Tahoma"/>
                <a:cs typeface="Tahoma"/>
              </a:rPr>
              <a:t>expectations </a:t>
            </a:r>
            <a:r>
              <a:rPr sz="1750" spc="-535" dirty="0">
                <a:latin typeface="Tahoma"/>
                <a:cs typeface="Tahoma"/>
              </a:rPr>
              <a:t> </a:t>
            </a:r>
            <a:r>
              <a:rPr sz="1750" spc="120" dirty="0">
                <a:latin typeface="Tahoma"/>
                <a:cs typeface="Tahoma"/>
              </a:rPr>
              <a:t>Lack </a:t>
            </a:r>
            <a:r>
              <a:rPr sz="1750" spc="85" dirty="0">
                <a:latin typeface="Tahoma"/>
                <a:cs typeface="Tahoma"/>
              </a:rPr>
              <a:t>of </a:t>
            </a:r>
            <a:r>
              <a:rPr sz="1750" spc="140" dirty="0">
                <a:latin typeface="Tahoma"/>
                <a:cs typeface="Tahoma"/>
              </a:rPr>
              <a:t>funding </a:t>
            </a:r>
            <a:r>
              <a:rPr sz="1750" spc="75" dirty="0">
                <a:latin typeface="Tahoma"/>
                <a:cs typeface="Tahoma"/>
              </a:rPr>
              <a:t>for </a:t>
            </a:r>
            <a:r>
              <a:rPr sz="1750" spc="140" dirty="0">
                <a:latin typeface="Tahoma"/>
                <a:cs typeface="Tahoma"/>
              </a:rPr>
              <a:t>marketing </a:t>
            </a:r>
            <a:r>
              <a:rPr sz="1750" spc="160" dirty="0">
                <a:latin typeface="Tahoma"/>
                <a:cs typeface="Tahoma"/>
              </a:rPr>
              <a:t>and </a:t>
            </a:r>
            <a:r>
              <a:rPr sz="1750" spc="155" dirty="0">
                <a:latin typeface="Tahoma"/>
                <a:cs typeface="Tahoma"/>
              </a:rPr>
              <a:t>promotion </a:t>
            </a:r>
            <a:r>
              <a:rPr sz="1750" spc="160" dirty="0">
                <a:latin typeface="Tahoma"/>
                <a:cs typeface="Tahoma"/>
              </a:rPr>
              <a:t> </a:t>
            </a:r>
            <a:r>
              <a:rPr sz="1750" spc="110" dirty="0">
                <a:latin typeface="Tahoma"/>
                <a:cs typeface="Tahoma"/>
              </a:rPr>
              <a:t>operations</a:t>
            </a:r>
            <a:endParaRPr sz="1750">
              <a:latin typeface="Tahoma"/>
              <a:cs typeface="Tahoma"/>
            </a:endParaRPr>
          </a:p>
          <a:p>
            <a:pPr marL="388620">
              <a:lnSpc>
                <a:spcPct val="100000"/>
              </a:lnSpc>
              <a:spcBef>
                <a:spcPts val="300"/>
              </a:spcBef>
            </a:pPr>
            <a:r>
              <a:rPr sz="1750" spc="120" dirty="0">
                <a:latin typeface="Tahoma"/>
                <a:cs typeface="Tahoma"/>
              </a:rPr>
              <a:t>Sluggish</a:t>
            </a:r>
            <a:r>
              <a:rPr sz="1750" spc="-100" dirty="0">
                <a:latin typeface="Tahoma"/>
                <a:cs typeface="Tahoma"/>
              </a:rPr>
              <a:t> </a:t>
            </a:r>
            <a:r>
              <a:rPr sz="1750" spc="110" dirty="0">
                <a:latin typeface="Tahoma"/>
                <a:cs typeface="Tahoma"/>
              </a:rPr>
              <a:t>order</a:t>
            </a:r>
            <a:r>
              <a:rPr sz="1750" spc="-95" dirty="0">
                <a:latin typeface="Tahoma"/>
                <a:cs typeface="Tahoma"/>
              </a:rPr>
              <a:t> </a:t>
            </a:r>
            <a:r>
              <a:rPr sz="1750" spc="110" dirty="0">
                <a:latin typeface="Tahoma"/>
                <a:cs typeface="Tahoma"/>
              </a:rPr>
              <a:t>processing</a:t>
            </a:r>
            <a:r>
              <a:rPr sz="1750" spc="-100" dirty="0">
                <a:latin typeface="Tahoma"/>
                <a:cs typeface="Tahoma"/>
              </a:rPr>
              <a:t> </a:t>
            </a:r>
            <a:r>
              <a:rPr sz="1750" spc="160" dirty="0">
                <a:latin typeface="Tahoma"/>
                <a:cs typeface="Tahoma"/>
              </a:rPr>
              <a:t>and</a:t>
            </a:r>
            <a:r>
              <a:rPr sz="1750" spc="-95" dirty="0">
                <a:latin typeface="Tahoma"/>
                <a:cs typeface="Tahoma"/>
              </a:rPr>
              <a:t> </a:t>
            </a:r>
            <a:r>
              <a:rPr sz="1750" spc="140" dirty="0">
                <a:latin typeface="Tahoma"/>
                <a:cs typeface="Tahoma"/>
              </a:rPr>
              <a:t>long</a:t>
            </a:r>
            <a:r>
              <a:rPr sz="1750" spc="-100" dirty="0">
                <a:latin typeface="Tahoma"/>
                <a:cs typeface="Tahoma"/>
              </a:rPr>
              <a:t> </a:t>
            </a:r>
            <a:r>
              <a:rPr sz="1750" spc="90" dirty="0">
                <a:latin typeface="Tahoma"/>
                <a:cs typeface="Tahoma"/>
              </a:rPr>
              <a:t>delivery</a:t>
            </a:r>
            <a:r>
              <a:rPr sz="1750" spc="-95" dirty="0">
                <a:latin typeface="Tahoma"/>
                <a:cs typeface="Tahoma"/>
              </a:rPr>
              <a:t> </a:t>
            </a:r>
            <a:r>
              <a:rPr sz="1750" spc="160" dirty="0">
                <a:latin typeface="Tahoma"/>
                <a:cs typeface="Tahoma"/>
              </a:rPr>
              <a:t>time</a:t>
            </a:r>
            <a:endParaRPr sz="1750">
              <a:latin typeface="Tahoma"/>
              <a:cs typeface="Tahoma"/>
            </a:endParaRPr>
          </a:p>
        </p:txBody>
      </p:sp>
      <p:sp>
        <p:nvSpPr>
          <p:cNvPr id="16" name="object 16"/>
          <p:cNvSpPr txBox="1"/>
          <p:nvPr/>
        </p:nvSpPr>
        <p:spPr>
          <a:xfrm>
            <a:off x="1028700" y="5981052"/>
            <a:ext cx="3082290" cy="3082290"/>
          </a:xfrm>
          <a:prstGeom prst="rect">
            <a:avLst/>
          </a:prstGeom>
          <a:solidFill>
            <a:srgbClr val="AB5329"/>
          </a:solidFill>
        </p:spPr>
        <p:txBody>
          <a:bodyPr vert="horz" wrap="square" lIns="0" tIns="477520" rIns="0" bIns="0" rtlCol="0">
            <a:spAutoFit/>
          </a:bodyPr>
          <a:lstStyle/>
          <a:p>
            <a:pPr marL="705485">
              <a:lnSpc>
                <a:spcPct val="100000"/>
              </a:lnSpc>
              <a:spcBef>
                <a:spcPts val="3760"/>
              </a:spcBef>
            </a:pPr>
            <a:r>
              <a:rPr sz="13150" b="1" spc="-365" dirty="0">
                <a:solidFill>
                  <a:srgbClr val="FFFBFB"/>
                </a:solidFill>
                <a:latin typeface="Tahoma"/>
                <a:cs typeface="Tahoma"/>
              </a:rPr>
              <a:t>W</a:t>
            </a:r>
            <a:endParaRPr sz="13150">
              <a:latin typeface="Tahoma"/>
              <a:cs typeface="Tahoma"/>
            </a:endParaRPr>
          </a:p>
        </p:txBody>
      </p:sp>
      <p:pic>
        <p:nvPicPr>
          <p:cNvPr id="17" name="object 17"/>
          <p:cNvPicPr/>
          <p:nvPr/>
        </p:nvPicPr>
        <p:blipFill>
          <a:blip r:embed="rId4" cstate="print"/>
          <a:stretch>
            <a:fillRect/>
          </a:stretch>
        </p:blipFill>
        <p:spPr>
          <a:xfrm>
            <a:off x="4830472" y="8082222"/>
            <a:ext cx="76200" cy="76199"/>
          </a:xfrm>
          <a:prstGeom prst="rect">
            <a:avLst/>
          </a:prstGeom>
        </p:spPr>
      </p:pic>
      <p:pic>
        <p:nvPicPr>
          <p:cNvPr id="18" name="object 18"/>
          <p:cNvPicPr/>
          <p:nvPr/>
        </p:nvPicPr>
        <p:blipFill>
          <a:blip r:embed="rId4" cstate="print"/>
          <a:stretch>
            <a:fillRect/>
          </a:stretch>
        </p:blipFill>
        <p:spPr>
          <a:xfrm>
            <a:off x="4830472" y="8387022"/>
            <a:ext cx="76200" cy="76199"/>
          </a:xfrm>
          <a:prstGeom prst="rect">
            <a:avLst/>
          </a:prstGeom>
        </p:spPr>
      </p:pic>
      <p:pic>
        <p:nvPicPr>
          <p:cNvPr id="19" name="object 19"/>
          <p:cNvPicPr/>
          <p:nvPr/>
        </p:nvPicPr>
        <p:blipFill>
          <a:blip r:embed="rId4" cstate="print"/>
          <a:stretch>
            <a:fillRect/>
          </a:stretch>
        </p:blipFill>
        <p:spPr>
          <a:xfrm>
            <a:off x="4830472" y="8996622"/>
            <a:ext cx="76200" cy="76199"/>
          </a:xfrm>
          <a:prstGeom prst="rect">
            <a:avLst/>
          </a:prstGeom>
        </p:spPr>
      </p:pic>
      <p:sp>
        <p:nvSpPr>
          <p:cNvPr id="20" name="object 20"/>
          <p:cNvSpPr txBox="1"/>
          <p:nvPr/>
        </p:nvSpPr>
        <p:spPr>
          <a:xfrm>
            <a:off x="4646322" y="7273791"/>
            <a:ext cx="5120640" cy="2189480"/>
          </a:xfrm>
          <a:prstGeom prst="rect">
            <a:avLst/>
          </a:prstGeom>
        </p:spPr>
        <p:txBody>
          <a:bodyPr vert="horz" wrap="square" lIns="0" tIns="13335" rIns="0" bIns="0" rtlCol="0">
            <a:spAutoFit/>
          </a:bodyPr>
          <a:lstStyle/>
          <a:p>
            <a:pPr marL="12700">
              <a:lnSpc>
                <a:spcPct val="100000"/>
              </a:lnSpc>
              <a:spcBef>
                <a:spcPts val="105"/>
              </a:spcBef>
            </a:pPr>
            <a:r>
              <a:rPr sz="2900" b="1" spc="-180" dirty="0">
                <a:solidFill>
                  <a:srgbClr val="AB5329"/>
                </a:solidFill>
                <a:latin typeface="Tahoma"/>
                <a:cs typeface="Tahoma"/>
              </a:rPr>
              <a:t>R</a:t>
            </a:r>
            <a:r>
              <a:rPr sz="2900" b="1" spc="-20" dirty="0">
                <a:solidFill>
                  <a:srgbClr val="AB5329"/>
                </a:solidFill>
                <a:latin typeface="Tahoma"/>
                <a:cs typeface="Tahoma"/>
              </a:rPr>
              <a:t>e</a:t>
            </a:r>
            <a:r>
              <a:rPr sz="2900" b="1" spc="-50" dirty="0">
                <a:solidFill>
                  <a:srgbClr val="AB5329"/>
                </a:solidFill>
                <a:latin typeface="Tahoma"/>
                <a:cs typeface="Tahoma"/>
              </a:rPr>
              <a:t>m</a:t>
            </a:r>
            <a:r>
              <a:rPr sz="2900" b="1" spc="-20" dirty="0">
                <a:solidFill>
                  <a:srgbClr val="AB5329"/>
                </a:solidFill>
                <a:latin typeface="Tahoma"/>
                <a:cs typeface="Tahoma"/>
              </a:rPr>
              <a:t>e</a:t>
            </a:r>
            <a:r>
              <a:rPr sz="2900" b="1" spc="75" dirty="0">
                <a:solidFill>
                  <a:srgbClr val="AB5329"/>
                </a:solidFill>
                <a:latin typeface="Tahoma"/>
                <a:cs typeface="Tahoma"/>
              </a:rPr>
              <a:t>d</a:t>
            </a:r>
            <a:r>
              <a:rPr sz="2900" b="1" spc="-80" dirty="0">
                <a:solidFill>
                  <a:srgbClr val="AB5329"/>
                </a:solidFill>
                <a:latin typeface="Tahoma"/>
                <a:cs typeface="Tahoma"/>
              </a:rPr>
              <a:t>ia</a:t>
            </a:r>
            <a:r>
              <a:rPr sz="2900" b="1" spc="-114" dirty="0">
                <a:solidFill>
                  <a:srgbClr val="AB5329"/>
                </a:solidFill>
                <a:latin typeface="Tahoma"/>
                <a:cs typeface="Tahoma"/>
              </a:rPr>
              <a:t>t</a:t>
            </a:r>
            <a:r>
              <a:rPr sz="2900" b="1" spc="-15" dirty="0">
                <a:solidFill>
                  <a:srgbClr val="AB5329"/>
                </a:solidFill>
                <a:latin typeface="Tahoma"/>
                <a:cs typeface="Tahoma"/>
              </a:rPr>
              <a:t>e</a:t>
            </a:r>
            <a:r>
              <a:rPr sz="2900" b="1" spc="-310" dirty="0">
                <a:solidFill>
                  <a:srgbClr val="AB5329"/>
                </a:solidFill>
                <a:latin typeface="Tahoma"/>
                <a:cs typeface="Tahoma"/>
              </a:rPr>
              <a:t> </a:t>
            </a:r>
            <a:r>
              <a:rPr sz="2900" b="1" spc="-125" dirty="0">
                <a:solidFill>
                  <a:srgbClr val="AB5329"/>
                </a:solidFill>
                <a:latin typeface="Tahoma"/>
                <a:cs typeface="Tahoma"/>
              </a:rPr>
              <a:t>w</a:t>
            </a:r>
            <a:r>
              <a:rPr sz="2900" b="1" spc="-20" dirty="0">
                <a:solidFill>
                  <a:srgbClr val="AB5329"/>
                </a:solidFill>
                <a:latin typeface="Tahoma"/>
                <a:cs typeface="Tahoma"/>
              </a:rPr>
              <a:t>e</a:t>
            </a:r>
            <a:r>
              <a:rPr sz="2900" b="1" spc="-80" dirty="0">
                <a:solidFill>
                  <a:srgbClr val="AB5329"/>
                </a:solidFill>
                <a:latin typeface="Tahoma"/>
                <a:cs typeface="Tahoma"/>
              </a:rPr>
              <a:t>a</a:t>
            </a:r>
            <a:r>
              <a:rPr sz="2900" b="1" spc="5" dirty="0">
                <a:solidFill>
                  <a:srgbClr val="AB5329"/>
                </a:solidFill>
                <a:latin typeface="Tahoma"/>
                <a:cs typeface="Tahoma"/>
              </a:rPr>
              <a:t>k</a:t>
            </a:r>
            <a:r>
              <a:rPr sz="2900" b="1" spc="-30" dirty="0">
                <a:solidFill>
                  <a:srgbClr val="AB5329"/>
                </a:solidFill>
                <a:latin typeface="Tahoma"/>
                <a:cs typeface="Tahoma"/>
              </a:rPr>
              <a:t>n</a:t>
            </a:r>
            <a:r>
              <a:rPr sz="2900" b="1" spc="-20" dirty="0">
                <a:solidFill>
                  <a:srgbClr val="AB5329"/>
                </a:solidFill>
                <a:latin typeface="Tahoma"/>
                <a:cs typeface="Tahoma"/>
              </a:rPr>
              <a:t>e</a:t>
            </a:r>
            <a:r>
              <a:rPr sz="2900" b="1" spc="-15" dirty="0">
                <a:solidFill>
                  <a:srgbClr val="AB5329"/>
                </a:solidFill>
                <a:latin typeface="Tahoma"/>
                <a:cs typeface="Tahoma"/>
              </a:rPr>
              <a:t>s</a:t>
            </a:r>
            <a:r>
              <a:rPr sz="2900" b="1" spc="-10" dirty="0">
                <a:solidFill>
                  <a:srgbClr val="AB5329"/>
                </a:solidFill>
                <a:latin typeface="Tahoma"/>
                <a:cs typeface="Tahoma"/>
              </a:rPr>
              <a:t>s</a:t>
            </a:r>
            <a:r>
              <a:rPr sz="2900" b="1" spc="-310" dirty="0">
                <a:solidFill>
                  <a:srgbClr val="AB5329"/>
                </a:solidFill>
                <a:latin typeface="Tahoma"/>
                <a:cs typeface="Tahoma"/>
              </a:rPr>
              <a:t> </a:t>
            </a:r>
            <a:r>
              <a:rPr sz="2900" b="1" spc="65" dirty="0">
                <a:solidFill>
                  <a:srgbClr val="AB5329"/>
                </a:solidFill>
                <a:latin typeface="Tahoma"/>
                <a:cs typeface="Tahoma"/>
              </a:rPr>
              <a:t>b</a:t>
            </a:r>
            <a:r>
              <a:rPr sz="2900" b="1" spc="20" dirty="0">
                <a:solidFill>
                  <a:srgbClr val="AB5329"/>
                </a:solidFill>
                <a:latin typeface="Tahoma"/>
                <a:cs typeface="Tahoma"/>
              </a:rPr>
              <a:t>y</a:t>
            </a:r>
            <a:r>
              <a:rPr sz="2900" b="1" spc="-315" dirty="0">
                <a:solidFill>
                  <a:srgbClr val="AB5329"/>
                </a:solidFill>
                <a:latin typeface="Tahoma"/>
                <a:cs typeface="Tahoma"/>
              </a:rPr>
              <a:t>:</a:t>
            </a:r>
            <a:endParaRPr sz="2900">
              <a:latin typeface="Tahoma"/>
              <a:cs typeface="Tahoma"/>
            </a:endParaRPr>
          </a:p>
          <a:p>
            <a:pPr marL="388620">
              <a:lnSpc>
                <a:spcPct val="100000"/>
              </a:lnSpc>
              <a:spcBef>
                <a:spcPts val="1855"/>
              </a:spcBef>
            </a:pPr>
            <a:r>
              <a:rPr sz="1750" spc="55" dirty="0">
                <a:latin typeface="Tahoma"/>
                <a:cs typeface="Tahoma"/>
              </a:rPr>
              <a:t>Invest</a:t>
            </a:r>
            <a:r>
              <a:rPr sz="1750" spc="-110" dirty="0">
                <a:latin typeface="Tahoma"/>
                <a:cs typeface="Tahoma"/>
              </a:rPr>
              <a:t> </a:t>
            </a:r>
            <a:r>
              <a:rPr sz="1750" spc="130" dirty="0">
                <a:latin typeface="Tahoma"/>
                <a:cs typeface="Tahoma"/>
              </a:rPr>
              <a:t>in</a:t>
            </a:r>
            <a:r>
              <a:rPr sz="1750" spc="-105" dirty="0">
                <a:latin typeface="Tahoma"/>
                <a:cs typeface="Tahoma"/>
              </a:rPr>
              <a:t> </a:t>
            </a:r>
            <a:r>
              <a:rPr sz="1750" spc="150" dirty="0">
                <a:latin typeface="Tahoma"/>
                <a:cs typeface="Tahoma"/>
              </a:rPr>
              <a:t>big</a:t>
            </a:r>
            <a:r>
              <a:rPr sz="1750" spc="-105" dirty="0">
                <a:latin typeface="Tahoma"/>
                <a:cs typeface="Tahoma"/>
              </a:rPr>
              <a:t> </a:t>
            </a:r>
            <a:r>
              <a:rPr sz="1750" spc="130" dirty="0">
                <a:latin typeface="Tahoma"/>
                <a:cs typeface="Tahoma"/>
              </a:rPr>
              <a:t>data</a:t>
            </a:r>
            <a:r>
              <a:rPr sz="1750" spc="-105" dirty="0">
                <a:latin typeface="Tahoma"/>
                <a:cs typeface="Tahoma"/>
              </a:rPr>
              <a:t> </a:t>
            </a:r>
            <a:r>
              <a:rPr sz="1750" spc="100" dirty="0">
                <a:latin typeface="Tahoma"/>
                <a:cs typeface="Tahoma"/>
              </a:rPr>
              <a:t>analytics</a:t>
            </a:r>
            <a:endParaRPr sz="1750">
              <a:latin typeface="Tahoma"/>
              <a:cs typeface="Tahoma"/>
            </a:endParaRPr>
          </a:p>
          <a:p>
            <a:pPr marL="388620" marR="678815">
              <a:lnSpc>
                <a:spcPct val="114300"/>
              </a:lnSpc>
            </a:pPr>
            <a:r>
              <a:rPr sz="1750" spc="105" dirty="0">
                <a:latin typeface="Tahoma"/>
                <a:cs typeface="Tahoma"/>
              </a:rPr>
              <a:t>Improve</a:t>
            </a:r>
            <a:r>
              <a:rPr sz="1750" spc="-114" dirty="0">
                <a:latin typeface="Tahoma"/>
                <a:cs typeface="Tahoma"/>
              </a:rPr>
              <a:t> </a:t>
            </a:r>
            <a:r>
              <a:rPr sz="1750" spc="140" dirty="0">
                <a:latin typeface="Tahoma"/>
                <a:cs typeface="Tahoma"/>
              </a:rPr>
              <a:t>marketing</a:t>
            </a:r>
            <a:r>
              <a:rPr sz="1750" spc="-114" dirty="0">
                <a:latin typeface="Tahoma"/>
                <a:cs typeface="Tahoma"/>
              </a:rPr>
              <a:t> </a:t>
            </a:r>
            <a:r>
              <a:rPr sz="1750" spc="160" dirty="0">
                <a:latin typeface="Tahoma"/>
                <a:cs typeface="Tahoma"/>
              </a:rPr>
              <a:t>and</a:t>
            </a:r>
            <a:r>
              <a:rPr sz="1750" spc="-114" dirty="0">
                <a:latin typeface="Tahoma"/>
                <a:cs typeface="Tahoma"/>
              </a:rPr>
              <a:t> </a:t>
            </a:r>
            <a:r>
              <a:rPr sz="1750" spc="145" dirty="0">
                <a:latin typeface="Tahoma"/>
                <a:cs typeface="Tahoma"/>
              </a:rPr>
              <a:t>promotional </a:t>
            </a:r>
            <a:r>
              <a:rPr sz="1750" spc="-530" dirty="0">
                <a:latin typeface="Tahoma"/>
                <a:cs typeface="Tahoma"/>
              </a:rPr>
              <a:t> </a:t>
            </a:r>
            <a:r>
              <a:rPr sz="1750" spc="125" dirty="0">
                <a:latin typeface="Tahoma"/>
                <a:cs typeface="Tahoma"/>
              </a:rPr>
              <a:t>expenditure</a:t>
            </a:r>
            <a:endParaRPr sz="1750">
              <a:latin typeface="Tahoma"/>
              <a:cs typeface="Tahoma"/>
            </a:endParaRPr>
          </a:p>
          <a:p>
            <a:pPr marL="388620" marR="5080">
              <a:lnSpc>
                <a:spcPct val="114300"/>
              </a:lnSpc>
            </a:pPr>
            <a:r>
              <a:rPr sz="1750" spc="55" dirty="0">
                <a:latin typeface="Tahoma"/>
                <a:cs typeface="Tahoma"/>
              </a:rPr>
              <a:t>Invest</a:t>
            </a:r>
            <a:r>
              <a:rPr sz="1750" spc="-105" dirty="0">
                <a:latin typeface="Tahoma"/>
                <a:cs typeface="Tahoma"/>
              </a:rPr>
              <a:t> </a:t>
            </a:r>
            <a:r>
              <a:rPr sz="1750" spc="130" dirty="0">
                <a:latin typeface="Tahoma"/>
                <a:cs typeface="Tahoma"/>
              </a:rPr>
              <a:t>in</a:t>
            </a:r>
            <a:r>
              <a:rPr sz="1750" spc="-100" dirty="0">
                <a:latin typeface="Tahoma"/>
                <a:cs typeface="Tahoma"/>
              </a:rPr>
              <a:t> </a:t>
            </a:r>
            <a:r>
              <a:rPr sz="1750" spc="165" dirty="0">
                <a:latin typeface="Tahoma"/>
                <a:cs typeface="Tahoma"/>
              </a:rPr>
              <a:t>Automated</a:t>
            </a:r>
            <a:r>
              <a:rPr sz="1750" spc="-100" dirty="0">
                <a:latin typeface="Tahoma"/>
                <a:cs typeface="Tahoma"/>
              </a:rPr>
              <a:t> </a:t>
            </a:r>
            <a:r>
              <a:rPr sz="1750" spc="125" dirty="0">
                <a:latin typeface="Tahoma"/>
                <a:cs typeface="Tahoma"/>
              </a:rPr>
              <a:t>Vehicle</a:t>
            </a:r>
            <a:r>
              <a:rPr sz="1750" spc="-100" dirty="0">
                <a:latin typeface="Tahoma"/>
                <a:cs typeface="Tahoma"/>
              </a:rPr>
              <a:t> </a:t>
            </a:r>
            <a:r>
              <a:rPr sz="1750" spc="120" dirty="0">
                <a:latin typeface="Tahoma"/>
                <a:cs typeface="Tahoma"/>
              </a:rPr>
              <a:t>Guides</a:t>
            </a:r>
            <a:r>
              <a:rPr sz="1750" spc="-105" dirty="0">
                <a:latin typeface="Tahoma"/>
                <a:cs typeface="Tahoma"/>
              </a:rPr>
              <a:t> </a:t>
            </a:r>
            <a:r>
              <a:rPr sz="1750" spc="60" dirty="0">
                <a:latin typeface="Tahoma"/>
                <a:cs typeface="Tahoma"/>
              </a:rPr>
              <a:t>(AVGs) </a:t>
            </a:r>
            <a:r>
              <a:rPr sz="1750" spc="-530" dirty="0">
                <a:latin typeface="Tahoma"/>
                <a:cs typeface="Tahoma"/>
              </a:rPr>
              <a:t> </a:t>
            </a:r>
            <a:r>
              <a:rPr sz="1750" spc="160" dirty="0">
                <a:latin typeface="Tahoma"/>
                <a:cs typeface="Tahoma"/>
              </a:rPr>
              <a:t>and</a:t>
            </a:r>
            <a:r>
              <a:rPr sz="1750" spc="-105" dirty="0">
                <a:latin typeface="Tahoma"/>
                <a:cs typeface="Tahoma"/>
              </a:rPr>
              <a:t> </a:t>
            </a:r>
            <a:r>
              <a:rPr sz="1750" spc="70" dirty="0">
                <a:latin typeface="Tahoma"/>
                <a:cs typeface="Tahoma"/>
              </a:rPr>
              <a:t>RFID</a:t>
            </a:r>
            <a:r>
              <a:rPr sz="1750" spc="-100" dirty="0">
                <a:latin typeface="Tahoma"/>
                <a:cs typeface="Tahoma"/>
              </a:rPr>
              <a:t> </a:t>
            </a:r>
            <a:r>
              <a:rPr sz="1750" spc="60" dirty="0">
                <a:latin typeface="Tahoma"/>
                <a:cs typeface="Tahoma"/>
              </a:rPr>
              <a:t>Tags</a:t>
            </a:r>
            <a:endParaRPr sz="1750">
              <a:latin typeface="Tahoma"/>
              <a:cs typeface="Tahoma"/>
            </a:endParaRPr>
          </a:p>
        </p:txBody>
      </p:sp>
    </p:spTree>
  </p:cSld>
  <p:clrMapOvr>
    <a:masterClrMapping/>
  </p:clrMapOvr>
  <mc:AlternateContent xmlns:mc="http://schemas.openxmlformats.org/markup-compatibility/2006" xmlns:p14="http://schemas.microsoft.com/office/powerpoint/2010/main">
    <mc:Choice Requires="p14">
      <p:transition spd="slow" p14:dur="2000" advTm="214368"/>
    </mc:Choice>
    <mc:Fallback xmlns="">
      <p:transition spd="slow" advTm="214368"/>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3" cstate="print"/>
          <a:stretch>
            <a:fillRect/>
          </a:stretch>
        </p:blipFill>
        <p:spPr>
          <a:xfrm>
            <a:off x="11956477" y="0"/>
            <a:ext cx="6331522" cy="10286998"/>
          </a:xfrm>
          <a:prstGeom prst="rect">
            <a:avLst/>
          </a:prstGeom>
        </p:spPr>
      </p:pic>
      <p:sp>
        <p:nvSpPr>
          <p:cNvPr id="3" name="object 3"/>
          <p:cNvSpPr txBox="1">
            <a:spLocks noGrp="1"/>
          </p:cNvSpPr>
          <p:nvPr>
            <p:ph type="title"/>
          </p:nvPr>
        </p:nvSpPr>
        <p:spPr>
          <a:xfrm>
            <a:off x="4646322" y="1000620"/>
            <a:ext cx="2520315" cy="468630"/>
          </a:xfrm>
          <a:prstGeom prst="rect">
            <a:avLst/>
          </a:prstGeom>
        </p:spPr>
        <p:txBody>
          <a:bodyPr vert="horz" wrap="square" lIns="0" tIns="13335" rIns="0" bIns="0" rtlCol="0">
            <a:spAutoFit/>
          </a:bodyPr>
          <a:lstStyle/>
          <a:p>
            <a:pPr marL="12700">
              <a:lnSpc>
                <a:spcPct val="100000"/>
              </a:lnSpc>
              <a:spcBef>
                <a:spcPts val="105"/>
              </a:spcBef>
            </a:pPr>
            <a:r>
              <a:rPr sz="2900" spc="-35" dirty="0">
                <a:latin typeface="Tahoma"/>
                <a:cs typeface="Tahoma"/>
              </a:rPr>
              <a:t>Opportunities</a:t>
            </a:r>
            <a:endParaRPr sz="2900">
              <a:latin typeface="Tahoma"/>
              <a:cs typeface="Tahoma"/>
            </a:endParaRPr>
          </a:p>
        </p:txBody>
      </p:sp>
      <p:pic>
        <p:nvPicPr>
          <p:cNvPr id="4" name="object 4"/>
          <p:cNvPicPr/>
          <p:nvPr/>
        </p:nvPicPr>
        <p:blipFill>
          <a:blip r:embed="rId4" cstate="print"/>
          <a:stretch>
            <a:fillRect/>
          </a:stretch>
        </p:blipFill>
        <p:spPr>
          <a:xfrm>
            <a:off x="4830472" y="1813451"/>
            <a:ext cx="76200" cy="76199"/>
          </a:xfrm>
          <a:prstGeom prst="rect">
            <a:avLst/>
          </a:prstGeom>
        </p:spPr>
      </p:pic>
      <p:pic>
        <p:nvPicPr>
          <p:cNvPr id="5" name="object 5"/>
          <p:cNvPicPr/>
          <p:nvPr/>
        </p:nvPicPr>
        <p:blipFill>
          <a:blip r:embed="rId4" cstate="print"/>
          <a:stretch>
            <a:fillRect/>
          </a:stretch>
        </p:blipFill>
        <p:spPr>
          <a:xfrm>
            <a:off x="4830472" y="2118251"/>
            <a:ext cx="76200" cy="76199"/>
          </a:xfrm>
          <a:prstGeom prst="rect">
            <a:avLst/>
          </a:prstGeom>
        </p:spPr>
      </p:pic>
      <p:pic>
        <p:nvPicPr>
          <p:cNvPr id="6" name="object 6"/>
          <p:cNvPicPr/>
          <p:nvPr/>
        </p:nvPicPr>
        <p:blipFill>
          <a:blip r:embed="rId4" cstate="print"/>
          <a:stretch>
            <a:fillRect/>
          </a:stretch>
        </p:blipFill>
        <p:spPr>
          <a:xfrm>
            <a:off x="4830472" y="2423051"/>
            <a:ext cx="76200" cy="76199"/>
          </a:xfrm>
          <a:prstGeom prst="rect">
            <a:avLst/>
          </a:prstGeom>
        </p:spPr>
      </p:pic>
      <p:sp>
        <p:nvSpPr>
          <p:cNvPr id="7" name="object 7"/>
          <p:cNvSpPr txBox="1"/>
          <p:nvPr/>
        </p:nvSpPr>
        <p:spPr>
          <a:xfrm>
            <a:off x="1028700" y="1248968"/>
            <a:ext cx="3082290" cy="3082290"/>
          </a:xfrm>
          <a:prstGeom prst="rect">
            <a:avLst/>
          </a:prstGeom>
          <a:solidFill>
            <a:srgbClr val="AB5329"/>
          </a:solidFill>
        </p:spPr>
        <p:txBody>
          <a:bodyPr vert="horz" wrap="square" lIns="0" tIns="477520" rIns="0" bIns="0" rtlCol="0">
            <a:spAutoFit/>
          </a:bodyPr>
          <a:lstStyle/>
          <a:p>
            <a:pPr marL="1004569">
              <a:lnSpc>
                <a:spcPct val="100000"/>
              </a:lnSpc>
              <a:spcBef>
                <a:spcPts val="3760"/>
              </a:spcBef>
            </a:pPr>
            <a:r>
              <a:rPr sz="13150" b="1" spc="70" dirty="0">
                <a:solidFill>
                  <a:srgbClr val="FFFBFB"/>
                </a:solidFill>
                <a:latin typeface="Tahoma"/>
                <a:cs typeface="Tahoma"/>
              </a:rPr>
              <a:t>0</a:t>
            </a:r>
            <a:endParaRPr sz="13150" dirty="0">
              <a:latin typeface="Tahoma"/>
              <a:cs typeface="Tahoma"/>
            </a:endParaRPr>
          </a:p>
        </p:txBody>
      </p:sp>
      <p:pic>
        <p:nvPicPr>
          <p:cNvPr id="8" name="object 8"/>
          <p:cNvPicPr/>
          <p:nvPr/>
        </p:nvPicPr>
        <p:blipFill>
          <a:blip r:embed="rId4" cstate="print"/>
          <a:stretch>
            <a:fillRect/>
          </a:stretch>
        </p:blipFill>
        <p:spPr>
          <a:xfrm>
            <a:off x="4830472" y="3583139"/>
            <a:ext cx="76200" cy="76199"/>
          </a:xfrm>
          <a:prstGeom prst="rect">
            <a:avLst/>
          </a:prstGeom>
        </p:spPr>
      </p:pic>
      <p:pic>
        <p:nvPicPr>
          <p:cNvPr id="9" name="object 9"/>
          <p:cNvPicPr/>
          <p:nvPr/>
        </p:nvPicPr>
        <p:blipFill>
          <a:blip r:embed="rId4" cstate="print"/>
          <a:stretch>
            <a:fillRect/>
          </a:stretch>
        </p:blipFill>
        <p:spPr>
          <a:xfrm>
            <a:off x="4830472" y="3887939"/>
            <a:ext cx="76200" cy="76199"/>
          </a:xfrm>
          <a:prstGeom prst="rect">
            <a:avLst/>
          </a:prstGeom>
        </p:spPr>
      </p:pic>
      <p:pic>
        <p:nvPicPr>
          <p:cNvPr id="10" name="object 10"/>
          <p:cNvPicPr/>
          <p:nvPr/>
        </p:nvPicPr>
        <p:blipFill>
          <a:blip r:embed="rId4" cstate="print"/>
          <a:stretch>
            <a:fillRect/>
          </a:stretch>
        </p:blipFill>
        <p:spPr>
          <a:xfrm>
            <a:off x="4830472" y="4192739"/>
            <a:ext cx="76200" cy="76199"/>
          </a:xfrm>
          <a:prstGeom prst="rect">
            <a:avLst/>
          </a:prstGeom>
        </p:spPr>
      </p:pic>
      <p:sp>
        <p:nvSpPr>
          <p:cNvPr id="11" name="object 11"/>
          <p:cNvSpPr txBox="1"/>
          <p:nvPr/>
        </p:nvSpPr>
        <p:spPr>
          <a:xfrm>
            <a:off x="4646322" y="1644979"/>
            <a:ext cx="4995545" cy="2709545"/>
          </a:xfrm>
          <a:prstGeom prst="rect">
            <a:avLst/>
          </a:prstGeom>
        </p:spPr>
        <p:txBody>
          <a:bodyPr vert="horz" wrap="square" lIns="0" tIns="50800" rIns="0" bIns="0" rtlCol="0">
            <a:spAutoFit/>
          </a:bodyPr>
          <a:lstStyle/>
          <a:p>
            <a:pPr marL="388620">
              <a:lnSpc>
                <a:spcPct val="100000"/>
              </a:lnSpc>
              <a:spcBef>
                <a:spcPts val="400"/>
              </a:spcBef>
            </a:pPr>
            <a:r>
              <a:rPr sz="1750" spc="140" dirty="0">
                <a:latin typeface="Tahoma"/>
                <a:cs typeface="Tahoma"/>
              </a:rPr>
              <a:t>Launch</a:t>
            </a:r>
            <a:r>
              <a:rPr sz="1750" spc="-114" dirty="0">
                <a:latin typeface="Tahoma"/>
                <a:cs typeface="Tahoma"/>
              </a:rPr>
              <a:t> </a:t>
            </a:r>
            <a:r>
              <a:rPr sz="1750" spc="155" dirty="0">
                <a:latin typeface="Tahoma"/>
                <a:cs typeface="Tahoma"/>
              </a:rPr>
              <a:t>more</a:t>
            </a:r>
            <a:r>
              <a:rPr sz="1750" spc="-114" dirty="0">
                <a:latin typeface="Tahoma"/>
                <a:cs typeface="Tahoma"/>
              </a:rPr>
              <a:t> </a:t>
            </a:r>
            <a:r>
              <a:rPr sz="1750" spc="135" dirty="0">
                <a:latin typeface="Tahoma"/>
                <a:cs typeface="Tahoma"/>
              </a:rPr>
              <a:t>high-end</a:t>
            </a:r>
            <a:r>
              <a:rPr sz="1750" spc="-114" dirty="0">
                <a:latin typeface="Tahoma"/>
                <a:cs typeface="Tahoma"/>
              </a:rPr>
              <a:t> </a:t>
            </a:r>
            <a:r>
              <a:rPr sz="1750" spc="135" dirty="0">
                <a:latin typeface="Tahoma"/>
                <a:cs typeface="Tahoma"/>
              </a:rPr>
              <a:t>items</a:t>
            </a:r>
            <a:endParaRPr sz="1750">
              <a:latin typeface="Tahoma"/>
              <a:cs typeface="Tahoma"/>
            </a:endParaRPr>
          </a:p>
          <a:p>
            <a:pPr marL="388620" marR="222885">
              <a:lnSpc>
                <a:spcPct val="114300"/>
              </a:lnSpc>
            </a:pPr>
            <a:r>
              <a:rPr sz="1750" spc="100" dirty="0">
                <a:latin typeface="Tahoma"/>
                <a:cs typeface="Tahoma"/>
              </a:rPr>
              <a:t>Use </a:t>
            </a:r>
            <a:r>
              <a:rPr sz="1750" spc="135" dirty="0">
                <a:latin typeface="Tahoma"/>
                <a:cs typeface="Tahoma"/>
              </a:rPr>
              <a:t>the </a:t>
            </a:r>
            <a:r>
              <a:rPr sz="1750" spc="114" dirty="0">
                <a:latin typeface="Tahoma"/>
                <a:cs typeface="Tahoma"/>
              </a:rPr>
              <a:t>creation </a:t>
            </a:r>
            <a:r>
              <a:rPr sz="1750" spc="85" dirty="0">
                <a:latin typeface="Tahoma"/>
                <a:cs typeface="Tahoma"/>
              </a:rPr>
              <a:t>of </a:t>
            </a:r>
            <a:r>
              <a:rPr sz="1750" spc="175" dirty="0">
                <a:latin typeface="Tahoma"/>
                <a:cs typeface="Tahoma"/>
              </a:rPr>
              <a:t>new </a:t>
            </a:r>
            <a:r>
              <a:rPr sz="1750" spc="120" dirty="0">
                <a:latin typeface="Tahoma"/>
                <a:cs typeface="Tahoma"/>
              </a:rPr>
              <a:t>technologies </a:t>
            </a:r>
            <a:r>
              <a:rPr sz="1750" spc="125" dirty="0">
                <a:latin typeface="Tahoma"/>
                <a:cs typeface="Tahoma"/>
              </a:rPr>
              <a:t> </a:t>
            </a:r>
            <a:r>
              <a:rPr sz="1750" spc="100" dirty="0">
                <a:latin typeface="Tahoma"/>
                <a:cs typeface="Tahoma"/>
              </a:rPr>
              <a:t>Business</a:t>
            </a:r>
            <a:r>
              <a:rPr sz="1750" spc="-100" dirty="0">
                <a:latin typeface="Tahoma"/>
                <a:cs typeface="Tahoma"/>
              </a:rPr>
              <a:t> </a:t>
            </a:r>
            <a:r>
              <a:rPr sz="1750" spc="160" dirty="0">
                <a:latin typeface="Tahoma"/>
                <a:cs typeface="Tahoma"/>
              </a:rPr>
              <a:t>and</a:t>
            </a:r>
            <a:r>
              <a:rPr sz="1750" spc="-100" dirty="0">
                <a:latin typeface="Tahoma"/>
                <a:cs typeface="Tahoma"/>
              </a:rPr>
              <a:t> </a:t>
            </a:r>
            <a:r>
              <a:rPr sz="1750" spc="150" dirty="0">
                <a:latin typeface="Tahoma"/>
                <a:cs typeface="Tahoma"/>
              </a:rPr>
              <a:t>product</a:t>
            </a:r>
            <a:r>
              <a:rPr sz="1750" spc="-95" dirty="0">
                <a:latin typeface="Tahoma"/>
                <a:cs typeface="Tahoma"/>
              </a:rPr>
              <a:t> </a:t>
            </a:r>
            <a:r>
              <a:rPr sz="1750" spc="114" dirty="0">
                <a:latin typeface="Tahoma"/>
                <a:cs typeface="Tahoma"/>
              </a:rPr>
              <a:t>line</a:t>
            </a:r>
            <a:r>
              <a:rPr sz="1750" spc="-100" dirty="0">
                <a:latin typeface="Tahoma"/>
                <a:cs typeface="Tahoma"/>
              </a:rPr>
              <a:t> </a:t>
            </a:r>
            <a:r>
              <a:rPr sz="1750" spc="145" dirty="0">
                <a:latin typeface="Tahoma"/>
                <a:cs typeface="Tahoma"/>
              </a:rPr>
              <a:t>development</a:t>
            </a:r>
            <a:endParaRPr sz="1750">
              <a:latin typeface="Tahoma"/>
              <a:cs typeface="Tahoma"/>
            </a:endParaRPr>
          </a:p>
          <a:p>
            <a:pPr marL="12700">
              <a:lnSpc>
                <a:spcPct val="100000"/>
              </a:lnSpc>
              <a:spcBef>
                <a:spcPts val="1675"/>
              </a:spcBef>
            </a:pPr>
            <a:r>
              <a:rPr sz="2900" b="1" spc="25" dirty="0">
                <a:solidFill>
                  <a:srgbClr val="AB5329"/>
                </a:solidFill>
                <a:latin typeface="Tahoma"/>
                <a:cs typeface="Tahoma"/>
              </a:rPr>
              <a:t>E</a:t>
            </a:r>
            <a:r>
              <a:rPr sz="2900" b="1" spc="-125" dirty="0">
                <a:solidFill>
                  <a:srgbClr val="AB5329"/>
                </a:solidFill>
                <a:latin typeface="Tahoma"/>
                <a:cs typeface="Tahoma"/>
              </a:rPr>
              <a:t>x</a:t>
            </a:r>
            <a:r>
              <a:rPr sz="2900" b="1" spc="70" dirty="0">
                <a:solidFill>
                  <a:srgbClr val="AB5329"/>
                </a:solidFill>
                <a:latin typeface="Tahoma"/>
                <a:cs typeface="Tahoma"/>
              </a:rPr>
              <a:t>p</a:t>
            </a:r>
            <a:r>
              <a:rPr sz="2900" b="1" spc="-35" dirty="0">
                <a:solidFill>
                  <a:srgbClr val="AB5329"/>
                </a:solidFill>
                <a:latin typeface="Tahoma"/>
                <a:cs typeface="Tahoma"/>
              </a:rPr>
              <a:t>l</a:t>
            </a:r>
            <a:r>
              <a:rPr sz="2900" b="1" spc="-15" dirty="0">
                <a:solidFill>
                  <a:srgbClr val="AB5329"/>
                </a:solidFill>
                <a:latin typeface="Tahoma"/>
                <a:cs typeface="Tahoma"/>
              </a:rPr>
              <a:t>o</a:t>
            </a:r>
            <a:r>
              <a:rPr sz="2900" b="1" spc="-80" dirty="0">
                <a:solidFill>
                  <a:srgbClr val="AB5329"/>
                </a:solidFill>
                <a:latin typeface="Tahoma"/>
                <a:cs typeface="Tahoma"/>
              </a:rPr>
              <a:t>i</a:t>
            </a:r>
            <a:r>
              <a:rPr sz="2900" b="1" spc="-110" dirty="0">
                <a:solidFill>
                  <a:srgbClr val="AB5329"/>
                </a:solidFill>
                <a:latin typeface="Tahoma"/>
                <a:cs typeface="Tahoma"/>
              </a:rPr>
              <a:t>t</a:t>
            </a:r>
            <a:r>
              <a:rPr sz="2900" b="1" spc="-310" dirty="0">
                <a:solidFill>
                  <a:srgbClr val="AB5329"/>
                </a:solidFill>
                <a:latin typeface="Tahoma"/>
                <a:cs typeface="Tahoma"/>
              </a:rPr>
              <a:t> </a:t>
            </a:r>
            <a:r>
              <a:rPr sz="2900" b="1" spc="-15" dirty="0">
                <a:solidFill>
                  <a:srgbClr val="AB5329"/>
                </a:solidFill>
                <a:latin typeface="Tahoma"/>
                <a:cs typeface="Tahoma"/>
              </a:rPr>
              <a:t>o</a:t>
            </a:r>
            <a:r>
              <a:rPr sz="2900" b="1" spc="70" dirty="0">
                <a:solidFill>
                  <a:srgbClr val="AB5329"/>
                </a:solidFill>
                <a:latin typeface="Tahoma"/>
                <a:cs typeface="Tahoma"/>
              </a:rPr>
              <a:t>pp</a:t>
            </a:r>
            <a:r>
              <a:rPr sz="2900" b="1" spc="-15" dirty="0">
                <a:solidFill>
                  <a:srgbClr val="AB5329"/>
                </a:solidFill>
                <a:latin typeface="Tahoma"/>
                <a:cs typeface="Tahoma"/>
              </a:rPr>
              <a:t>o</a:t>
            </a:r>
            <a:r>
              <a:rPr sz="2900" b="1" spc="-110" dirty="0">
                <a:solidFill>
                  <a:srgbClr val="AB5329"/>
                </a:solidFill>
                <a:latin typeface="Tahoma"/>
                <a:cs typeface="Tahoma"/>
              </a:rPr>
              <a:t>r</a:t>
            </a:r>
            <a:r>
              <a:rPr sz="2900" b="1" spc="-114" dirty="0">
                <a:solidFill>
                  <a:srgbClr val="AB5329"/>
                </a:solidFill>
                <a:latin typeface="Tahoma"/>
                <a:cs typeface="Tahoma"/>
              </a:rPr>
              <a:t>t</a:t>
            </a:r>
            <a:r>
              <a:rPr sz="2900" b="1" spc="-40" dirty="0">
                <a:solidFill>
                  <a:srgbClr val="AB5329"/>
                </a:solidFill>
                <a:latin typeface="Tahoma"/>
                <a:cs typeface="Tahoma"/>
              </a:rPr>
              <a:t>u</a:t>
            </a:r>
            <a:r>
              <a:rPr sz="2900" b="1" spc="-30" dirty="0">
                <a:solidFill>
                  <a:srgbClr val="AB5329"/>
                </a:solidFill>
                <a:latin typeface="Tahoma"/>
                <a:cs typeface="Tahoma"/>
              </a:rPr>
              <a:t>n</a:t>
            </a:r>
            <a:r>
              <a:rPr sz="2900" b="1" spc="-80" dirty="0">
                <a:solidFill>
                  <a:srgbClr val="AB5329"/>
                </a:solidFill>
                <a:latin typeface="Tahoma"/>
                <a:cs typeface="Tahoma"/>
              </a:rPr>
              <a:t>i</a:t>
            </a:r>
            <a:r>
              <a:rPr sz="2900" b="1" spc="-114" dirty="0">
                <a:solidFill>
                  <a:srgbClr val="AB5329"/>
                </a:solidFill>
                <a:latin typeface="Tahoma"/>
                <a:cs typeface="Tahoma"/>
              </a:rPr>
              <a:t>t</a:t>
            </a:r>
            <a:r>
              <a:rPr sz="2900" b="1" spc="-80" dirty="0">
                <a:solidFill>
                  <a:srgbClr val="AB5329"/>
                </a:solidFill>
                <a:latin typeface="Tahoma"/>
                <a:cs typeface="Tahoma"/>
              </a:rPr>
              <a:t>i</a:t>
            </a:r>
            <a:r>
              <a:rPr sz="2900" b="1" spc="-20" dirty="0">
                <a:solidFill>
                  <a:srgbClr val="AB5329"/>
                </a:solidFill>
                <a:latin typeface="Tahoma"/>
                <a:cs typeface="Tahoma"/>
              </a:rPr>
              <a:t>e</a:t>
            </a:r>
            <a:r>
              <a:rPr sz="2900" b="1" spc="-10" dirty="0">
                <a:solidFill>
                  <a:srgbClr val="AB5329"/>
                </a:solidFill>
                <a:latin typeface="Tahoma"/>
                <a:cs typeface="Tahoma"/>
              </a:rPr>
              <a:t>s</a:t>
            </a:r>
            <a:r>
              <a:rPr sz="2900" b="1" spc="-310" dirty="0">
                <a:solidFill>
                  <a:srgbClr val="AB5329"/>
                </a:solidFill>
                <a:latin typeface="Tahoma"/>
                <a:cs typeface="Tahoma"/>
              </a:rPr>
              <a:t> </a:t>
            </a:r>
            <a:r>
              <a:rPr sz="2900" b="1" spc="65" dirty="0">
                <a:solidFill>
                  <a:srgbClr val="AB5329"/>
                </a:solidFill>
                <a:latin typeface="Tahoma"/>
                <a:cs typeface="Tahoma"/>
              </a:rPr>
              <a:t>b</a:t>
            </a:r>
            <a:r>
              <a:rPr sz="2900" b="1" spc="20" dirty="0">
                <a:solidFill>
                  <a:srgbClr val="AB5329"/>
                </a:solidFill>
                <a:latin typeface="Tahoma"/>
                <a:cs typeface="Tahoma"/>
              </a:rPr>
              <a:t>y</a:t>
            </a:r>
            <a:r>
              <a:rPr sz="2900" b="1" spc="-315" dirty="0">
                <a:solidFill>
                  <a:srgbClr val="AB5329"/>
                </a:solidFill>
                <a:latin typeface="Tahoma"/>
                <a:cs typeface="Tahoma"/>
              </a:rPr>
              <a:t>:</a:t>
            </a:r>
            <a:endParaRPr sz="2900">
              <a:latin typeface="Tahoma"/>
              <a:cs typeface="Tahoma"/>
            </a:endParaRPr>
          </a:p>
          <a:p>
            <a:pPr marL="388620" marR="5080">
              <a:lnSpc>
                <a:spcPct val="114300"/>
              </a:lnSpc>
              <a:spcBef>
                <a:spcPts val="1580"/>
              </a:spcBef>
            </a:pPr>
            <a:r>
              <a:rPr sz="1750" spc="120" dirty="0">
                <a:latin typeface="Tahoma"/>
                <a:cs typeface="Tahoma"/>
              </a:rPr>
              <a:t>Develop </a:t>
            </a:r>
            <a:r>
              <a:rPr sz="1750" spc="105" dirty="0">
                <a:latin typeface="Tahoma"/>
                <a:cs typeface="Tahoma"/>
              </a:rPr>
              <a:t>innovative </a:t>
            </a:r>
            <a:r>
              <a:rPr sz="1750" spc="130" dirty="0">
                <a:latin typeface="Tahoma"/>
                <a:cs typeface="Tahoma"/>
              </a:rPr>
              <a:t>goods </a:t>
            </a:r>
            <a:r>
              <a:rPr sz="1750" spc="160" dirty="0">
                <a:latin typeface="Tahoma"/>
                <a:cs typeface="Tahoma"/>
              </a:rPr>
              <a:t>and </a:t>
            </a:r>
            <a:r>
              <a:rPr sz="1750" spc="75" dirty="0">
                <a:latin typeface="Tahoma"/>
                <a:cs typeface="Tahoma"/>
              </a:rPr>
              <a:t>services </a:t>
            </a:r>
            <a:r>
              <a:rPr sz="1750" spc="80" dirty="0">
                <a:latin typeface="Tahoma"/>
                <a:cs typeface="Tahoma"/>
              </a:rPr>
              <a:t> </a:t>
            </a:r>
            <a:r>
              <a:rPr sz="1750" spc="55" dirty="0">
                <a:latin typeface="Tahoma"/>
                <a:cs typeface="Tahoma"/>
              </a:rPr>
              <a:t>Invest </a:t>
            </a:r>
            <a:r>
              <a:rPr sz="1750" spc="130" dirty="0">
                <a:latin typeface="Tahoma"/>
                <a:cs typeface="Tahoma"/>
              </a:rPr>
              <a:t>in </a:t>
            </a:r>
            <a:r>
              <a:rPr sz="1750" spc="95" dirty="0">
                <a:latin typeface="Tahoma"/>
                <a:cs typeface="Tahoma"/>
              </a:rPr>
              <a:t>research </a:t>
            </a:r>
            <a:r>
              <a:rPr sz="1750" spc="160" dirty="0">
                <a:latin typeface="Tahoma"/>
                <a:cs typeface="Tahoma"/>
              </a:rPr>
              <a:t>and </a:t>
            </a:r>
            <a:r>
              <a:rPr sz="1750" spc="145" dirty="0">
                <a:latin typeface="Tahoma"/>
                <a:cs typeface="Tahoma"/>
              </a:rPr>
              <a:t>development </a:t>
            </a:r>
            <a:r>
              <a:rPr sz="1750" spc="150" dirty="0">
                <a:latin typeface="Tahoma"/>
                <a:cs typeface="Tahoma"/>
              </a:rPr>
              <a:t> </a:t>
            </a:r>
            <a:r>
              <a:rPr sz="1750" spc="80" dirty="0">
                <a:latin typeface="Tahoma"/>
                <a:cs typeface="Tahoma"/>
              </a:rPr>
              <a:t>Target</a:t>
            </a:r>
            <a:r>
              <a:rPr sz="1750" spc="-105" dirty="0">
                <a:latin typeface="Tahoma"/>
                <a:cs typeface="Tahoma"/>
              </a:rPr>
              <a:t> </a:t>
            </a:r>
            <a:r>
              <a:rPr sz="1750" spc="100" dirty="0">
                <a:latin typeface="Tahoma"/>
                <a:cs typeface="Tahoma"/>
              </a:rPr>
              <a:t>a</a:t>
            </a:r>
            <a:r>
              <a:rPr sz="1750" spc="-105" dirty="0">
                <a:latin typeface="Tahoma"/>
                <a:cs typeface="Tahoma"/>
              </a:rPr>
              <a:t> </a:t>
            </a:r>
            <a:r>
              <a:rPr sz="1750" spc="120" dirty="0">
                <a:latin typeface="Tahoma"/>
                <a:cs typeface="Tahoma"/>
              </a:rPr>
              <a:t>globally</a:t>
            </a:r>
            <a:r>
              <a:rPr sz="1750" spc="-105" dirty="0">
                <a:latin typeface="Tahoma"/>
                <a:cs typeface="Tahoma"/>
              </a:rPr>
              <a:t> </a:t>
            </a:r>
            <a:r>
              <a:rPr sz="1750" spc="110" dirty="0">
                <a:latin typeface="Tahoma"/>
                <a:cs typeface="Tahoma"/>
              </a:rPr>
              <a:t>scattered</a:t>
            </a:r>
            <a:r>
              <a:rPr sz="1750" spc="-105" dirty="0">
                <a:latin typeface="Tahoma"/>
                <a:cs typeface="Tahoma"/>
              </a:rPr>
              <a:t> </a:t>
            </a:r>
            <a:r>
              <a:rPr sz="1750" spc="135" dirty="0">
                <a:latin typeface="Tahoma"/>
                <a:cs typeface="Tahoma"/>
              </a:rPr>
              <a:t>customer</a:t>
            </a:r>
            <a:r>
              <a:rPr sz="1750" spc="-105" dirty="0">
                <a:latin typeface="Tahoma"/>
                <a:cs typeface="Tahoma"/>
              </a:rPr>
              <a:t> </a:t>
            </a:r>
            <a:r>
              <a:rPr sz="1750" spc="110" dirty="0">
                <a:latin typeface="Tahoma"/>
                <a:cs typeface="Tahoma"/>
              </a:rPr>
              <a:t>base</a:t>
            </a:r>
            <a:endParaRPr sz="1750">
              <a:latin typeface="Tahoma"/>
              <a:cs typeface="Tahoma"/>
            </a:endParaRPr>
          </a:p>
        </p:txBody>
      </p:sp>
      <p:pic>
        <p:nvPicPr>
          <p:cNvPr id="12" name="object 12"/>
          <p:cNvPicPr/>
          <p:nvPr/>
        </p:nvPicPr>
        <p:blipFill>
          <a:blip r:embed="rId4" cstate="print"/>
          <a:stretch>
            <a:fillRect/>
          </a:stretch>
        </p:blipFill>
        <p:spPr>
          <a:xfrm>
            <a:off x="4830472" y="6348081"/>
            <a:ext cx="76200" cy="76199"/>
          </a:xfrm>
          <a:prstGeom prst="rect">
            <a:avLst/>
          </a:prstGeom>
        </p:spPr>
      </p:pic>
      <p:pic>
        <p:nvPicPr>
          <p:cNvPr id="13" name="object 13"/>
          <p:cNvPicPr/>
          <p:nvPr/>
        </p:nvPicPr>
        <p:blipFill>
          <a:blip r:embed="rId4" cstate="print"/>
          <a:stretch>
            <a:fillRect/>
          </a:stretch>
        </p:blipFill>
        <p:spPr>
          <a:xfrm>
            <a:off x="4830472" y="6652881"/>
            <a:ext cx="76200" cy="76199"/>
          </a:xfrm>
          <a:prstGeom prst="rect">
            <a:avLst/>
          </a:prstGeom>
        </p:spPr>
      </p:pic>
      <p:pic>
        <p:nvPicPr>
          <p:cNvPr id="14" name="object 14"/>
          <p:cNvPicPr/>
          <p:nvPr/>
        </p:nvPicPr>
        <p:blipFill>
          <a:blip r:embed="rId4" cstate="print"/>
          <a:stretch>
            <a:fillRect/>
          </a:stretch>
        </p:blipFill>
        <p:spPr>
          <a:xfrm>
            <a:off x="4830472" y="6957681"/>
            <a:ext cx="76200" cy="76199"/>
          </a:xfrm>
          <a:prstGeom prst="rect">
            <a:avLst/>
          </a:prstGeom>
        </p:spPr>
      </p:pic>
      <p:sp>
        <p:nvSpPr>
          <p:cNvPr id="15" name="object 15"/>
          <p:cNvSpPr txBox="1"/>
          <p:nvPr/>
        </p:nvSpPr>
        <p:spPr>
          <a:xfrm>
            <a:off x="1028700" y="5981053"/>
            <a:ext cx="3082290" cy="2505814"/>
          </a:xfrm>
          <a:prstGeom prst="rect">
            <a:avLst/>
          </a:prstGeom>
          <a:solidFill>
            <a:srgbClr val="AB5329"/>
          </a:solidFill>
        </p:spPr>
        <p:txBody>
          <a:bodyPr vert="horz" wrap="square" lIns="0" tIns="477520" rIns="0" bIns="0" rtlCol="0">
            <a:spAutoFit/>
          </a:bodyPr>
          <a:lstStyle/>
          <a:p>
            <a:pPr marL="705485">
              <a:lnSpc>
                <a:spcPct val="100000"/>
              </a:lnSpc>
              <a:spcBef>
                <a:spcPts val="3760"/>
              </a:spcBef>
            </a:pPr>
            <a:r>
              <a:rPr lang="en-GB" sz="13150" b="1" spc="-365" dirty="0">
                <a:solidFill>
                  <a:srgbClr val="FFFBFB"/>
                </a:solidFill>
                <a:latin typeface="Tahoma"/>
                <a:cs typeface="Tahoma"/>
              </a:rPr>
              <a:t> T</a:t>
            </a:r>
            <a:endParaRPr sz="13150" dirty="0">
              <a:latin typeface="Tahoma"/>
              <a:cs typeface="Tahoma"/>
            </a:endParaRPr>
          </a:p>
        </p:txBody>
      </p:sp>
      <p:pic>
        <p:nvPicPr>
          <p:cNvPr id="16" name="object 16"/>
          <p:cNvPicPr/>
          <p:nvPr/>
        </p:nvPicPr>
        <p:blipFill>
          <a:blip r:embed="rId4" cstate="print"/>
          <a:stretch>
            <a:fillRect/>
          </a:stretch>
        </p:blipFill>
        <p:spPr>
          <a:xfrm>
            <a:off x="4830472" y="8114629"/>
            <a:ext cx="76200" cy="76199"/>
          </a:xfrm>
          <a:prstGeom prst="rect">
            <a:avLst/>
          </a:prstGeom>
        </p:spPr>
      </p:pic>
      <p:pic>
        <p:nvPicPr>
          <p:cNvPr id="17" name="object 17"/>
          <p:cNvPicPr/>
          <p:nvPr/>
        </p:nvPicPr>
        <p:blipFill>
          <a:blip r:embed="rId4" cstate="print"/>
          <a:stretch>
            <a:fillRect/>
          </a:stretch>
        </p:blipFill>
        <p:spPr>
          <a:xfrm>
            <a:off x="4830472" y="8419428"/>
            <a:ext cx="76200" cy="76199"/>
          </a:xfrm>
          <a:prstGeom prst="rect">
            <a:avLst/>
          </a:prstGeom>
        </p:spPr>
      </p:pic>
      <p:pic>
        <p:nvPicPr>
          <p:cNvPr id="18" name="object 18"/>
          <p:cNvPicPr/>
          <p:nvPr/>
        </p:nvPicPr>
        <p:blipFill>
          <a:blip r:embed="rId4" cstate="print"/>
          <a:stretch>
            <a:fillRect/>
          </a:stretch>
        </p:blipFill>
        <p:spPr>
          <a:xfrm>
            <a:off x="4830472" y="8724228"/>
            <a:ext cx="76200" cy="76199"/>
          </a:xfrm>
          <a:prstGeom prst="rect">
            <a:avLst/>
          </a:prstGeom>
        </p:spPr>
      </p:pic>
      <p:pic>
        <p:nvPicPr>
          <p:cNvPr id="19" name="object 19"/>
          <p:cNvPicPr/>
          <p:nvPr/>
        </p:nvPicPr>
        <p:blipFill>
          <a:blip r:embed="rId4" cstate="print"/>
          <a:stretch>
            <a:fillRect/>
          </a:stretch>
        </p:blipFill>
        <p:spPr>
          <a:xfrm>
            <a:off x="4830472" y="9333828"/>
            <a:ext cx="76200" cy="76199"/>
          </a:xfrm>
          <a:prstGeom prst="rect">
            <a:avLst/>
          </a:prstGeom>
        </p:spPr>
      </p:pic>
      <p:sp>
        <p:nvSpPr>
          <p:cNvPr id="20" name="object 20"/>
          <p:cNvSpPr txBox="1"/>
          <p:nvPr/>
        </p:nvSpPr>
        <p:spPr>
          <a:xfrm>
            <a:off x="4646322" y="5535250"/>
            <a:ext cx="4215765" cy="3960495"/>
          </a:xfrm>
          <a:prstGeom prst="rect">
            <a:avLst/>
          </a:prstGeom>
        </p:spPr>
        <p:txBody>
          <a:bodyPr vert="horz" wrap="square" lIns="0" tIns="13335" rIns="0" bIns="0" rtlCol="0">
            <a:spAutoFit/>
          </a:bodyPr>
          <a:lstStyle/>
          <a:p>
            <a:pPr marL="12700">
              <a:lnSpc>
                <a:spcPct val="100000"/>
              </a:lnSpc>
              <a:spcBef>
                <a:spcPts val="105"/>
              </a:spcBef>
            </a:pPr>
            <a:r>
              <a:rPr sz="2900" b="1" spc="-45" dirty="0">
                <a:solidFill>
                  <a:srgbClr val="AB5329"/>
                </a:solidFill>
                <a:latin typeface="Tahoma"/>
                <a:cs typeface="Tahoma"/>
              </a:rPr>
              <a:t>Threats</a:t>
            </a:r>
            <a:endParaRPr sz="2900">
              <a:latin typeface="Tahoma"/>
              <a:cs typeface="Tahoma"/>
            </a:endParaRPr>
          </a:p>
          <a:p>
            <a:pPr marL="388620" marR="36830">
              <a:lnSpc>
                <a:spcPct val="114300"/>
              </a:lnSpc>
              <a:spcBef>
                <a:spcPts val="1590"/>
              </a:spcBef>
            </a:pPr>
            <a:r>
              <a:rPr sz="1750" spc="125" dirty="0">
                <a:latin typeface="Tahoma"/>
                <a:cs typeface="Tahoma"/>
              </a:rPr>
              <a:t>Globalization </a:t>
            </a:r>
            <a:r>
              <a:rPr sz="1750" spc="120" dirty="0">
                <a:latin typeface="Tahoma"/>
                <a:cs typeface="Tahoma"/>
              </a:rPr>
              <a:t>challenges </a:t>
            </a:r>
            <a:r>
              <a:rPr sz="1750" spc="125" dirty="0">
                <a:latin typeface="Tahoma"/>
                <a:cs typeface="Tahoma"/>
              </a:rPr>
              <a:t> </a:t>
            </a:r>
            <a:r>
              <a:rPr sz="1750" spc="145" dirty="0">
                <a:latin typeface="Tahoma"/>
                <a:cs typeface="Tahoma"/>
              </a:rPr>
              <a:t>Changing</a:t>
            </a:r>
            <a:r>
              <a:rPr sz="1750" spc="-130" dirty="0">
                <a:latin typeface="Tahoma"/>
                <a:cs typeface="Tahoma"/>
              </a:rPr>
              <a:t> </a:t>
            </a:r>
            <a:r>
              <a:rPr sz="1750" spc="135" dirty="0">
                <a:latin typeface="Tahoma"/>
                <a:cs typeface="Tahoma"/>
              </a:rPr>
              <a:t>government</a:t>
            </a:r>
            <a:r>
              <a:rPr sz="1750" spc="-130" dirty="0">
                <a:latin typeface="Tahoma"/>
                <a:cs typeface="Tahoma"/>
              </a:rPr>
              <a:t> </a:t>
            </a:r>
            <a:r>
              <a:rPr sz="1750" spc="110" dirty="0">
                <a:latin typeface="Tahoma"/>
                <a:cs typeface="Tahoma"/>
              </a:rPr>
              <a:t>regulations </a:t>
            </a:r>
            <a:r>
              <a:rPr sz="1750" spc="-530" dirty="0">
                <a:latin typeface="Tahoma"/>
                <a:cs typeface="Tahoma"/>
              </a:rPr>
              <a:t> </a:t>
            </a:r>
            <a:r>
              <a:rPr sz="1750" spc="85" dirty="0">
                <a:latin typeface="Tahoma"/>
                <a:cs typeface="Tahoma"/>
              </a:rPr>
              <a:t>Inflation</a:t>
            </a:r>
            <a:endParaRPr sz="1750">
              <a:latin typeface="Tahoma"/>
              <a:cs typeface="Tahoma"/>
            </a:endParaRPr>
          </a:p>
          <a:p>
            <a:pPr marL="12700">
              <a:lnSpc>
                <a:spcPct val="100000"/>
              </a:lnSpc>
              <a:spcBef>
                <a:spcPts val="1675"/>
              </a:spcBef>
            </a:pPr>
            <a:r>
              <a:rPr sz="2900" b="1" spc="45" dirty="0">
                <a:solidFill>
                  <a:srgbClr val="AB5329"/>
                </a:solidFill>
                <a:latin typeface="Tahoma"/>
                <a:cs typeface="Tahoma"/>
              </a:rPr>
              <a:t>M</a:t>
            </a:r>
            <a:r>
              <a:rPr sz="2900" b="1" spc="-80" dirty="0">
                <a:solidFill>
                  <a:srgbClr val="AB5329"/>
                </a:solidFill>
                <a:latin typeface="Tahoma"/>
                <a:cs typeface="Tahoma"/>
              </a:rPr>
              <a:t>i</a:t>
            </a:r>
            <a:r>
              <a:rPr sz="2900" b="1" spc="-30" dirty="0">
                <a:solidFill>
                  <a:srgbClr val="AB5329"/>
                </a:solidFill>
                <a:latin typeface="Tahoma"/>
                <a:cs typeface="Tahoma"/>
              </a:rPr>
              <a:t>n</a:t>
            </a:r>
            <a:r>
              <a:rPr sz="2900" b="1" spc="-80" dirty="0">
                <a:solidFill>
                  <a:srgbClr val="AB5329"/>
                </a:solidFill>
                <a:latin typeface="Tahoma"/>
                <a:cs typeface="Tahoma"/>
              </a:rPr>
              <a:t>i</a:t>
            </a:r>
            <a:r>
              <a:rPr sz="2900" b="1" spc="-50" dirty="0">
                <a:solidFill>
                  <a:srgbClr val="AB5329"/>
                </a:solidFill>
                <a:latin typeface="Tahoma"/>
                <a:cs typeface="Tahoma"/>
              </a:rPr>
              <a:t>m</a:t>
            </a:r>
            <a:r>
              <a:rPr sz="2900" b="1" spc="-80" dirty="0">
                <a:solidFill>
                  <a:srgbClr val="AB5329"/>
                </a:solidFill>
                <a:latin typeface="Tahoma"/>
                <a:cs typeface="Tahoma"/>
              </a:rPr>
              <a:t>i</a:t>
            </a:r>
            <a:r>
              <a:rPr sz="2900" b="1" spc="-50" dirty="0">
                <a:solidFill>
                  <a:srgbClr val="AB5329"/>
                </a:solidFill>
                <a:latin typeface="Tahoma"/>
                <a:cs typeface="Tahoma"/>
              </a:rPr>
              <a:t>z</a:t>
            </a:r>
            <a:r>
              <a:rPr sz="2900" b="1" spc="-15" dirty="0">
                <a:solidFill>
                  <a:srgbClr val="AB5329"/>
                </a:solidFill>
                <a:latin typeface="Tahoma"/>
                <a:cs typeface="Tahoma"/>
              </a:rPr>
              <a:t>e</a:t>
            </a:r>
            <a:r>
              <a:rPr sz="2900" b="1" spc="-310" dirty="0">
                <a:solidFill>
                  <a:srgbClr val="AB5329"/>
                </a:solidFill>
                <a:latin typeface="Tahoma"/>
                <a:cs typeface="Tahoma"/>
              </a:rPr>
              <a:t> </a:t>
            </a:r>
            <a:r>
              <a:rPr sz="2900" b="1" spc="-114" dirty="0">
                <a:solidFill>
                  <a:srgbClr val="AB5329"/>
                </a:solidFill>
                <a:latin typeface="Tahoma"/>
                <a:cs typeface="Tahoma"/>
              </a:rPr>
              <a:t>t</a:t>
            </a:r>
            <a:r>
              <a:rPr sz="2900" b="1" spc="-30" dirty="0">
                <a:solidFill>
                  <a:srgbClr val="AB5329"/>
                </a:solidFill>
                <a:latin typeface="Tahoma"/>
                <a:cs typeface="Tahoma"/>
              </a:rPr>
              <a:t>h</a:t>
            </a:r>
            <a:r>
              <a:rPr sz="2900" b="1" spc="-110" dirty="0">
                <a:solidFill>
                  <a:srgbClr val="AB5329"/>
                </a:solidFill>
                <a:latin typeface="Tahoma"/>
                <a:cs typeface="Tahoma"/>
              </a:rPr>
              <a:t>r</a:t>
            </a:r>
            <a:r>
              <a:rPr sz="2900" b="1" spc="-20" dirty="0">
                <a:solidFill>
                  <a:srgbClr val="AB5329"/>
                </a:solidFill>
                <a:latin typeface="Tahoma"/>
                <a:cs typeface="Tahoma"/>
              </a:rPr>
              <a:t>e</a:t>
            </a:r>
            <a:r>
              <a:rPr sz="2900" b="1" spc="-80" dirty="0">
                <a:solidFill>
                  <a:srgbClr val="AB5329"/>
                </a:solidFill>
                <a:latin typeface="Tahoma"/>
                <a:cs typeface="Tahoma"/>
              </a:rPr>
              <a:t>a</a:t>
            </a:r>
            <a:r>
              <a:rPr sz="2900" b="1" spc="-114" dirty="0">
                <a:solidFill>
                  <a:srgbClr val="AB5329"/>
                </a:solidFill>
                <a:latin typeface="Tahoma"/>
                <a:cs typeface="Tahoma"/>
              </a:rPr>
              <a:t>t</a:t>
            </a:r>
            <a:r>
              <a:rPr sz="2900" b="1" spc="-10" dirty="0">
                <a:solidFill>
                  <a:srgbClr val="AB5329"/>
                </a:solidFill>
                <a:latin typeface="Tahoma"/>
                <a:cs typeface="Tahoma"/>
              </a:rPr>
              <a:t>s</a:t>
            </a:r>
            <a:r>
              <a:rPr sz="2900" b="1" spc="-310" dirty="0">
                <a:solidFill>
                  <a:srgbClr val="AB5329"/>
                </a:solidFill>
                <a:latin typeface="Tahoma"/>
                <a:cs typeface="Tahoma"/>
              </a:rPr>
              <a:t> </a:t>
            </a:r>
            <a:r>
              <a:rPr sz="2900" b="1" spc="65" dirty="0">
                <a:solidFill>
                  <a:srgbClr val="AB5329"/>
                </a:solidFill>
                <a:latin typeface="Tahoma"/>
                <a:cs typeface="Tahoma"/>
              </a:rPr>
              <a:t>b</a:t>
            </a:r>
            <a:r>
              <a:rPr sz="2900" b="1" spc="20" dirty="0">
                <a:solidFill>
                  <a:srgbClr val="AB5329"/>
                </a:solidFill>
                <a:latin typeface="Tahoma"/>
                <a:cs typeface="Tahoma"/>
              </a:rPr>
              <a:t>y</a:t>
            </a:r>
            <a:r>
              <a:rPr sz="2900" b="1" spc="-315" dirty="0">
                <a:solidFill>
                  <a:srgbClr val="AB5329"/>
                </a:solidFill>
                <a:latin typeface="Tahoma"/>
                <a:cs typeface="Tahoma"/>
              </a:rPr>
              <a:t>:</a:t>
            </a:r>
            <a:endParaRPr sz="2900">
              <a:latin typeface="Tahoma"/>
              <a:cs typeface="Tahoma"/>
            </a:endParaRPr>
          </a:p>
          <a:p>
            <a:pPr marL="388620" marR="5080">
              <a:lnSpc>
                <a:spcPct val="114300"/>
              </a:lnSpc>
              <a:spcBef>
                <a:spcPts val="1555"/>
              </a:spcBef>
            </a:pPr>
            <a:r>
              <a:rPr sz="1750" spc="135" dirty="0">
                <a:latin typeface="Tahoma"/>
                <a:cs typeface="Tahoma"/>
              </a:rPr>
              <a:t>Understand </a:t>
            </a:r>
            <a:r>
              <a:rPr sz="1750" spc="120" dirty="0">
                <a:latin typeface="Tahoma"/>
                <a:cs typeface="Tahoma"/>
              </a:rPr>
              <a:t>cultural </a:t>
            </a:r>
            <a:r>
              <a:rPr sz="1750" spc="85" dirty="0">
                <a:latin typeface="Tahoma"/>
                <a:cs typeface="Tahoma"/>
              </a:rPr>
              <a:t>diversity </a:t>
            </a:r>
            <a:r>
              <a:rPr sz="1750" spc="90" dirty="0">
                <a:latin typeface="Tahoma"/>
                <a:cs typeface="Tahoma"/>
              </a:rPr>
              <a:t> </a:t>
            </a:r>
            <a:r>
              <a:rPr sz="1750" spc="120" dirty="0">
                <a:latin typeface="Tahoma"/>
                <a:cs typeface="Tahoma"/>
              </a:rPr>
              <a:t>Strong </a:t>
            </a:r>
            <a:r>
              <a:rPr sz="1750" spc="125" dirty="0">
                <a:latin typeface="Tahoma"/>
                <a:cs typeface="Tahoma"/>
              </a:rPr>
              <a:t>supply </a:t>
            </a:r>
            <a:r>
              <a:rPr sz="1750" spc="140" dirty="0">
                <a:latin typeface="Tahoma"/>
                <a:cs typeface="Tahoma"/>
              </a:rPr>
              <a:t>chain network </a:t>
            </a:r>
            <a:r>
              <a:rPr sz="1750" spc="145" dirty="0">
                <a:latin typeface="Tahoma"/>
                <a:cs typeface="Tahoma"/>
              </a:rPr>
              <a:t> </a:t>
            </a:r>
            <a:r>
              <a:rPr sz="1750" spc="95" dirty="0">
                <a:latin typeface="Tahoma"/>
                <a:cs typeface="Tahoma"/>
              </a:rPr>
              <a:t>Raise</a:t>
            </a:r>
            <a:r>
              <a:rPr sz="1750" spc="-105" dirty="0">
                <a:latin typeface="Tahoma"/>
                <a:cs typeface="Tahoma"/>
              </a:rPr>
              <a:t> </a:t>
            </a:r>
            <a:r>
              <a:rPr sz="1750" spc="80" dirty="0">
                <a:latin typeface="Tahoma"/>
                <a:cs typeface="Tahoma"/>
              </a:rPr>
              <a:t>its</a:t>
            </a:r>
            <a:r>
              <a:rPr sz="1750" spc="-100" dirty="0">
                <a:latin typeface="Tahoma"/>
                <a:cs typeface="Tahoma"/>
              </a:rPr>
              <a:t> </a:t>
            </a:r>
            <a:r>
              <a:rPr sz="1750" spc="140" dirty="0">
                <a:latin typeface="Tahoma"/>
                <a:cs typeface="Tahoma"/>
              </a:rPr>
              <a:t>spending</a:t>
            </a:r>
            <a:r>
              <a:rPr sz="1750" spc="-100" dirty="0">
                <a:latin typeface="Tahoma"/>
                <a:cs typeface="Tahoma"/>
              </a:rPr>
              <a:t> </a:t>
            </a:r>
            <a:r>
              <a:rPr sz="1750" spc="155" dirty="0">
                <a:latin typeface="Tahoma"/>
                <a:cs typeface="Tahoma"/>
              </a:rPr>
              <a:t>on</a:t>
            </a:r>
            <a:r>
              <a:rPr sz="1750" spc="-105" dirty="0">
                <a:latin typeface="Tahoma"/>
                <a:cs typeface="Tahoma"/>
              </a:rPr>
              <a:t> </a:t>
            </a:r>
            <a:r>
              <a:rPr sz="1750" spc="95" dirty="0">
                <a:latin typeface="Tahoma"/>
                <a:cs typeface="Tahoma"/>
              </a:rPr>
              <a:t>research</a:t>
            </a:r>
            <a:r>
              <a:rPr sz="1750" spc="-100" dirty="0">
                <a:latin typeface="Tahoma"/>
                <a:cs typeface="Tahoma"/>
              </a:rPr>
              <a:t> </a:t>
            </a:r>
            <a:r>
              <a:rPr sz="1750" spc="160" dirty="0">
                <a:latin typeface="Tahoma"/>
                <a:cs typeface="Tahoma"/>
              </a:rPr>
              <a:t>and </a:t>
            </a:r>
            <a:r>
              <a:rPr sz="1750" spc="-530" dirty="0">
                <a:latin typeface="Tahoma"/>
                <a:cs typeface="Tahoma"/>
              </a:rPr>
              <a:t> </a:t>
            </a:r>
            <a:r>
              <a:rPr sz="1750" spc="145" dirty="0">
                <a:latin typeface="Tahoma"/>
                <a:cs typeface="Tahoma"/>
              </a:rPr>
              <a:t>development</a:t>
            </a:r>
            <a:endParaRPr sz="1750">
              <a:latin typeface="Tahoma"/>
              <a:cs typeface="Tahoma"/>
            </a:endParaRPr>
          </a:p>
          <a:p>
            <a:pPr marL="388620">
              <a:lnSpc>
                <a:spcPct val="100000"/>
              </a:lnSpc>
              <a:spcBef>
                <a:spcPts val="300"/>
              </a:spcBef>
            </a:pPr>
            <a:r>
              <a:rPr sz="1750" spc="125" dirty="0">
                <a:latin typeface="Tahoma"/>
                <a:cs typeface="Tahoma"/>
              </a:rPr>
              <a:t>Concentrate</a:t>
            </a:r>
            <a:r>
              <a:rPr sz="1750" spc="-105" dirty="0">
                <a:latin typeface="Tahoma"/>
                <a:cs typeface="Tahoma"/>
              </a:rPr>
              <a:t> </a:t>
            </a:r>
            <a:r>
              <a:rPr sz="1750" spc="155" dirty="0">
                <a:latin typeface="Tahoma"/>
                <a:cs typeface="Tahoma"/>
              </a:rPr>
              <a:t>on</a:t>
            </a:r>
            <a:r>
              <a:rPr sz="1750" spc="-105" dirty="0">
                <a:latin typeface="Tahoma"/>
                <a:cs typeface="Tahoma"/>
              </a:rPr>
              <a:t> </a:t>
            </a:r>
            <a:r>
              <a:rPr sz="1750" spc="130" dirty="0">
                <a:latin typeface="Tahoma"/>
                <a:cs typeface="Tahoma"/>
              </a:rPr>
              <a:t>pricing</a:t>
            </a:r>
            <a:r>
              <a:rPr sz="1750" spc="-105" dirty="0">
                <a:latin typeface="Tahoma"/>
                <a:cs typeface="Tahoma"/>
              </a:rPr>
              <a:t> </a:t>
            </a:r>
            <a:r>
              <a:rPr sz="1750" spc="85" dirty="0">
                <a:latin typeface="Tahoma"/>
                <a:cs typeface="Tahoma"/>
              </a:rPr>
              <a:t>strategy</a:t>
            </a:r>
            <a:endParaRPr sz="1750">
              <a:latin typeface="Tahoma"/>
              <a:cs typeface="Tahoma"/>
            </a:endParaRPr>
          </a:p>
        </p:txBody>
      </p:sp>
    </p:spTree>
  </p:cSld>
  <p:clrMapOvr>
    <a:masterClrMapping/>
  </p:clrMapOvr>
  <mc:AlternateContent xmlns:mc="http://schemas.openxmlformats.org/markup-compatibility/2006" xmlns:p14="http://schemas.microsoft.com/office/powerpoint/2010/main">
    <mc:Choice Requires="p14">
      <p:transition spd="slow" p14:dur="2000" advTm="232257"/>
    </mc:Choice>
    <mc:Fallback xmlns="">
      <p:transition spd="slow" advTm="232257"/>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05965" y="799975"/>
            <a:ext cx="3805554" cy="4289425"/>
            <a:chOff x="805965" y="799975"/>
            <a:chExt cx="3805554" cy="4289425"/>
          </a:xfrm>
        </p:grpSpPr>
        <p:sp>
          <p:nvSpPr>
            <p:cNvPr id="3" name="object 3"/>
            <p:cNvSpPr/>
            <p:nvPr/>
          </p:nvSpPr>
          <p:spPr>
            <a:xfrm>
              <a:off x="805965" y="1406078"/>
              <a:ext cx="3692525" cy="3683000"/>
            </a:xfrm>
            <a:custGeom>
              <a:avLst/>
              <a:gdLst/>
              <a:ahLst/>
              <a:cxnLst/>
              <a:rect l="l" t="t" r="r" b="b"/>
              <a:pathLst>
                <a:path w="3692525" h="3683000">
                  <a:moveTo>
                    <a:pt x="1607373" y="3670299"/>
                  </a:moveTo>
                  <a:lnTo>
                    <a:pt x="2084974" y="3670299"/>
                  </a:lnTo>
                  <a:lnTo>
                    <a:pt x="2037889" y="3682999"/>
                  </a:lnTo>
                  <a:lnTo>
                    <a:pt x="1654457" y="3682999"/>
                  </a:lnTo>
                  <a:lnTo>
                    <a:pt x="1607373" y="3670299"/>
                  </a:lnTo>
                  <a:close/>
                </a:path>
                <a:path w="3692525" h="3683000">
                  <a:moveTo>
                    <a:pt x="1468385" y="3644899"/>
                  </a:moveTo>
                  <a:lnTo>
                    <a:pt x="2223962" y="3644899"/>
                  </a:lnTo>
                  <a:lnTo>
                    <a:pt x="2131691" y="3670299"/>
                  </a:lnTo>
                  <a:lnTo>
                    <a:pt x="1560656" y="3670299"/>
                  </a:lnTo>
                  <a:lnTo>
                    <a:pt x="1468385" y="3644899"/>
                  </a:lnTo>
                  <a:close/>
                </a:path>
                <a:path w="3692525" h="3683000">
                  <a:moveTo>
                    <a:pt x="1377769" y="50799"/>
                  </a:moveTo>
                  <a:lnTo>
                    <a:pt x="2314578" y="50799"/>
                  </a:lnTo>
                  <a:lnTo>
                    <a:pt x="2359228" y="63499"/>
                  </a:lnTo>
                  <a:lnTo>
                    <a:pt x="2403419" y="88899"/>
                  </a:lnTo>
                  <a:lnTo>
                    <a:pt x="2533086" y="126999"/>
                  </a:lnTo>
                  <a:lnTo>
                    <a:pt x="2575289" y="152399"/>
                  </a:lnTo>
                  <a:lnTo>
                    <a:pt x="2616957" y="165099"/>
                  </a:lnTo>
                  <a:lnTo>
                    <a:pt x="2658074" y="190499"/>
                  </a:lnTo>
                  <a:lnTo>
                    <a:pt x="2698626" y="203199"/>
                  </a:lnTo>
                  <a:lnTo>
                    <a:pt x="2777973" y="253999"/>
                  </a:lnTo>
                  <a:lnTo>
                    <a:pt x="2816737" y="266699"/>
                  </a:lnTo>
                  <a:lnTo>
                    <a:pt x="2854875" y="292099"/>
                  </a:lnTo>
                  <a:lnTo>
                    <a:pt x="2892372" y="317499"/>
                  </a:lnTo>
                  <a:lnTo>
                    <a:pt x="2929212" y="342899"/>
                  </a:lnTo>
                  <a:lnTo>
                    <a:pt x="2965380" y="380999"/>
                  </a:lnTo>
                  <a:lnTo>
                    <a:pt x="3000861" y="406399"/>
                  </a:lnTo>
                  <a:lnTo>
                    <a:pt x="3035640" y="431799"/>
                  </a:lnTo>
                  <a:lnTo>
                    <a:pt x="3069701" y="457199"/>
                  </a:lnTo>
                  <a:lnTo>
                    <a:pt x="3103030" y="495299"/>
                  </a:lnTo>
                  <a:lnTo>
                    <a:pt x="3135610" y="520699"/>
                  </a:lnTo>
                  <a:lnTo>
                    <a:pt x="3167428" y="558799"/>
                  </a:lnTo>
                  <a:lnTo>
                    <a:pt x="3198467" y="584199"/>
                  </a:lnTo>
                  <a:lnTo>
                    <a:pt x="3228713" y="622299"/>
                  </a:lnTo>
                  <a:lnTo>
                    <a:pt x="3258150" y="647699"/>
                  </a:lnTo>
                  <a:lnTo>
                    <a:pt x="3286764" y="685799"/>
                  </a:lnTo>
                  <a:lnTo>
                    <a:pt x="3314538" y="723899"/>
                  </a:lnTo>
                  <a:lnTo>
                    <a:pt x="3341458" y="761999"/>
                  </a:lnTo>
                  <a:lnTo>
                    <a:pt x="3367508" y="800099"/>
                  </a:lnTo>
                  <a:lnTo>
                    <a:pt x="3392674" y="838199"/>
                  </a:lnTo>
                  <a:lnTo>
                    <a:pt x="3416940" y="876299"/>
                  </a:lnTo>
                  <a:lnTo>
                    <a:pt x="3440291" y="914399"/>
                  </a:lnTo>
                  <a:lnTo>
                    <a:pt x="3462711" y="952499"/>
                  </a:lnTo>
                  <a:lnTo>
                    <a:pt x="3484186" y="990599"/>
                  </a:lnTo>
                  <a:lnTo>
                    <a:pt x="3504700" y="1028699"/>
                  </a:lnTo>
                  <a:lnTo>
                    <a:pt x="3524239" y="1066799"/>
                  </a:lnTo>
                  <a:lnTo>
                    <a:pt x="3542786" y="1117599"/>
                  </a:lnTo>
                  <a:lnTo>
                    <a:pt x="3560327" y="1155699"/>
                  </a:lnTo>
                  <a:lnTo>
                    <a:pt x="3576846" y="1193799"/>
                  </a:lnTo>
                  <a:lnTo>
                    <a:pt x="3592329" y="1244599"/>
                  </a:lnTo>
                  <a:lnTo>
                    <a:pt x="3606760" y="1282699"/>
                  </a:lnTo>
                  <a:lnTo>
                    <a:pt x="3620123" y="1333499"/>
                  </a:lnTo>
                  <a:lnTo>
                    <a:pt x="3632405" y="1371599"/>
                  </a:lnTo>
                  <a:lnTo>
                    <a:pt x="3643589" y="1422399"/>
                  </a:lnTo>
                  <a:lnTo>
                    <a:pt x="3653660" y="1460499"/>
                  </a:lnTo>
                  <a:lnTo>
                    <a:pt x="3662603" y="1511299"/>
                  </a:lnTo>
                  <a:lnTo>
                    <a:pt x="3670403" y="1562099"/>
                  </a:lnTo>
                  <a:lnTo>
                    <a:pt x="3677045" y="1600199"/>
                  </a:lnTo>
                  <a:lnTo>
                    <a:pt x="3682514" y="1650999"/>
                  </a:lnTo>
                  <a:lnTo>
                    <a:pt x="3686793" y="1701799"/>
                  </a:lnTo>
                  <a:lnTo>
                    <a:pt x="3689869" y="1752599"/>
                  </a:lnTo>
                  <a:lnTo>
                    <a:pt x="3691725" y="1790699"/>
                  </a:lnTo>
                  <a:lnTo>
                    <a:pt x="3692347" y="1841499"/>
                  </a:lnTo>
                  <a:lnTo>
                    <a:pt x="3691725" y="1892299"/>
                  </a:lnTo>
                  <a:lnTo>
                    <a:pt x="3689869" y="1943099"/>
                  </a:lnTo>
                  <a:lnTo>
                    <a:pt x="3686793" y="1981199"/>
                  </a:lnTo>
                  <a:lnTo>
                    <a:pt x="3682514" y="2031999"/>
                  </a:lnTo>
                  <a:lnTo>
                    <a:pt x="3677045" y="2082799"/>
                  </a:lnTo>
                  <a:lnTo>
                    <a:pt x="3670403" y="2133599"/>
                  </a:lnTo>
                  <a:lnTo>
                    <a:pt x="3662603" y="2171699"/>
                  </a:lnTo>
                  <a:lnTo>
                    <a:pt x="3653660" y="2222499"/>
                  </a:lnTo>
                  <a:lnTo>
                    <a:pt x="3643589" y="2260599"/>
                  </a:lnTo>
                  <a:lnTo>
                    <a:pt x="3632405" y="2311399"/>
                  </a:lnTo>
                  <a:lnTo>
                    <a:pt x="3620123" y="2362199"/>
                  </a:lnTo>
                  <a:lnTo>
                    <a:pt x="3606760" y="2400299"/>
                  </a:lnTo>
                  <a:lnTo>
                    <a:pt x="3592329" y="2438399"/>
                  </a:lnTo>
                  <a:lnTo>
                    <a:pt x="3576846" y="2489199"/>
                  </a:lnTo>
                  <a:lnTo>
                    <a:pt x="3560327" y="2527299"/>
                  </a:lnTo>
                  <a:lnTo>
                    <a:pt x="3542786" y="2578099"/>
                  </a:lnTo>
                  <a:lnTo>
                    <a:pt x="3524239" y="2616199"/>
                  </a:lnTo>
                  <a:lnTo>
                    <a:pt x="3504700" y="2654299"/>
                  </a:lnTo>
                  <a:lnTo>
                    <a:pt x="3484186" y="2692399"/>
                  </a:lnTo>
                  <a:lnTo>
                    <a:pt x="3462711" y="2730499"/>
                  </a:lnTo>
                  <a:lnTo>
                    <a:pt x="3440291" y="2781299"/>
                  </a:lnTo>
                  <a:lnTo>
                    <a:pt x="3416940" y="2819399"/>
                  </a:lnTo>
                  <a:lnTo>
                    <a:pt x="3392674" y="2857499"/>
                  </a:lnTo>
                  <a:lnTo>
                    <a:pt x="3367508" y="2895599"/>
                  </a:lnTo>
                  <a:lnTo>
                    <a:pt x="3341458" y="2920999"/>
                  </a:lnTo>
                  <a:lnTo>
                    <a:pt x="3314538" y="2959099"/>
                  </a:lnTo>
                  <a:lnTo>
                    <a:pt x="3286764" y="2997199"/>
                  </a:lnTo>
                  <a:lnTo>
                    <a:pt x="3258150" y="3035299"/>
                  </a:lnTo>
                  <a:lnTo>
                    <a:pt x="3228713" y="3060699"/>
                  </a:lnTo>
                  <a:lnTo>
                    <a:pt x="3198467" y="3098799"/>
                  </a:lnTo>
                  <a:lnTo>
                    <a:pt x="3167428" y="3136899"/>
                  </a:lnTo>
                  <a:lnTo>
                    <a:pt x="3135610" y="3162299"/>
                  </a:lnTo>
                  <a:lnTo>
                    <a:pt x="3103030" y="3200399"/>
                  </a:lnTo>
                  <a:lnTo>
                    <a:pt x="3069701" y="3225799"/>
                  </a:lnTo>
                  <a:lnTo>
                    <a:pt x="3035640" y="3251199"/>
                  </a:lnTo>
                  <a:lnTo>
                    <a:pt x="3000861" y="3289299"/>
                  </a:lnTo>
                  <a:lnTo>
                    <a:pt x="2965380" y="3314699"/>
                  </a:lnTo>
                  <a:lnTo>
                    <a:pt x="2929212" y="3340099"/>
                  </a:lnTo>
                  <a:lnTo>
                    <a:pt x="2892372" y="3365499"/>
                  </a:lnTo>
                  <a:lnTo>
                    <a:pt x="2854875" y="3390899"/>
                  </a:lnTo>
                  <a:lnTo>
                    <a:pt x="2816737" y="3416299"/>
                  </a:lnTo>
                  <a:lnTo>
                    <a:pt x="2777973" y="3441699"/>
                  </a:lnTo>
                  <a:lnTo>
                    <a:pt x="2738597" y="3454399"/>
                  </a:lnTo>
                  <a:lnTo>
                    <a:pt x="2658074" y="3505199"/>
                  </a:lnTo>
                  <a:lnTo>
                    <a:pt x="2616957" y="3517899"/>
                  </a:lnTo>
                  <a:lnTo>
                    <a:pt x="2575289" y="3543299"/>
                  </a:lnTo>
                  <a:lnTo>
                    <a:pt x="2490363" y="3568699"/>
                  </a:lnTo>
                  <a:lnTo>
                    <a:pt x="2447136" y="3594099"/>
                  </a:lnTo>
                  <a:lnTo>
                    <a:pt x="2269484" y="3644899"/>
                  </a:lnTo>
                  <a:lnTo>
                    <a:pt x="1422863" y="3644899"/>
                  </a:lnTo>
                  <a:lnTo>
                    <a:pt x="1245211" y="3594099"/>
                  </a:lnTo>
                  <a:lnTo>
                    <a:pt x="1201984" y="3568699"/>
                  </a:lnTo>
                  <a:lnTo>
                    <a:pt x="1117058" y="3543299"/>
                  </a:lnTo>
                  <a:lnTo>
                    <a:pt x="1075390" y="3517899"/>
                  </a:lnTo>
                  <a:lnTo>
                    <a:pt x="1034273" y="3505199"/>
                  </a:lnTo>
                  <a:lnTo>
                    <a:pt x="953750" y="3454399"/>
                  </a:lnTo>
                  <a:lnTo>
                    <a:pt x="914374" y="3441699"/>
                  </a:lnTo>
                  <a:lnTo>
                    <a:pt x="875610" y="3416299"/>
                  </a:lnTo>
                  <a:lnTo>
                    <a:pt x="837472" y="3390899"/>
                  </a:lnTo>
                  <a:lnTo>
                    <a:pt x="799975" y="3365499"/>
                  </a:lnTo>
                  <a:lnTo>
                    <a:pt x="763135" y="3340099"/>
                  </a:lnTo>
                  <a:lnTo>
                    <a:pt x="726967" y="3314699"/>
                  </a:lnTo>
                  <a:lnTo>
                    <a:pt x="691486" y="3289299"/>
                  </a:lnTo>
                  <a:lnTo>
                    <a:pt x="656707" y="3251199"/>
                  </a:lnTo>
                  <a:lnTo>
                    <a:pt x="622646" y="3225799"/>
                  </a:lnTo>
                  <a:lnTo>
                    <a:pt x="589317" y="3200399"/>
                  </a:lnTo>
                  <a:lnTo>
                    <a:pt x="556736" y="3162299"/>
                  </a:lnTo>
                  <a:lnTo>
                    <a:pt x="524919" y="3136899"/>
                  </a:lnTo>
                  <a:lnTo>
                    <a:pt x="493879" y="3098799"/>
                  </a:lnTo>
                  <a:lnTo>
                    <a:pt x="463634" y="3060699"/>
                  </a:lnTo>
                  <a:lnTo>
                    <a:pt x="434196" y="3035299"/>
                  </a:lnTo>
                  <a:lnTo>
                    <a:pt x="405583" y="2997199"/>
                  </a:lnTo>
                  <a:lnTo>
                    <a:pt x="377809" y="2959099"/>
                  </a:lnTo>
                  <a:lnTo>
                    <a:pt x="350889" y="2920999"/>
                  </a:lnTo>
                  <a:lnTo>
                    <a:pt x="324839" y="2895599"/>
                  </a:lnTo>
                  <a:lnTo>
                    <a:pt x="299673" y="2857499"/>
                  </a:lnTo>
                  <a:lnTo>
                    <a:pt x="275407" y="2819399"/>
                  </a:lnTo>
                  <a:lnTo>
                    <a:pt x="252056" y="2781299"/>
                  </a:lnTo>
                  <a:lnTo>
                    <a:pt x="229636" y="2730499"/>
                  </a:lnTo>
                  <a:lnTo>
                    <a:pt x="208161" y="2692399"/>
                  </a:lnTo>
                  <a:lnTo>
                    <a:pt x="187647" y="2654299"/>
                  </a:lnTo>
                  <a:lnTo>
                    <a:pt x="168108" y="2616199"/>
                  </a:lnTo>
                  <a:lnTo>
                    <a:pt x="149561" y="2578099"/>
                  </a:lnTo>
                  <a:lnTo>
                    <a:pt x="132020" y="2527299"/>
                  </a:lnTo>
                  <a:lnTo>
                    <a:pt x="115501" y="2489199"/>
                  </a:lnTo>
                  <a:lnTo>
                    <a:pt x="100018" y="2438399"/>
                  </a:lnTo>
                  <a:lnTo>
                    <a:pt x="85587" y="2400299"/>
                  </a:lnTo>
                  <a:lnTo>
                    <a:pt x="72223" y="2362199"/>
                  </a:lnTo>
                  <a:lnTo>
                    <a:pt x="59942" y="2311399"/>
                  </a:lnTo>
                  <a:lnTo>
                    <a:pt x="48758" y="2260599"/>
                  </a:lnTo>
                  <a:lnTo>
                    <a:pt x="38687" y="2222499"/>
                  </a:lnTo>
                  <a:lnTo>
                    <a:pt x="29744" y="2171699"/>
                  </a:lnTo>
                  <a:lnTo>
                    <a:pt x="21944" y="2133599"/>
                  </a:lnTo>
                  <a:lnTo>
                    <a:pt x="15302" y="2082799"/>
                  </a:lnTo>
                  <a:lnTo>
                    <a:pt x="9833" y="2031999"/>
                  </a:lnTo>
                  <a:lnTo>
                    <a:pt x="5554" y="1981199"/>
                  </a:lnTo>
                  <a:lnTo>
                    <a:pt x="2478" y="1943099"/>
                  </a:lnTo>
                  <a:lnTo>
                    <a:pt x="622" y="1892299"/>
                  </a:lnTo>
                  <a:lnTo>
                    <a:pt x="0" y="1841493"/>
                  </a:lnTo>
                  <a:lnTo>
                    <a:pt x="622" y="1790699"/>
                  </a:lnTo>
                  <a:lnTo>
                    <a:pt x="2478" y="1752599"/>
                  </a:lnTo>
                  <a:lnTo>
                    <a:pt x="5554" y="1701799"/>
                  </a:lnTo>
                  <a:lnTo>
                    <a:pt x="9833" y="1650999"/>
                  </a:lnTo>
                  <a:lnTo>
                    <a:pt x="15302" y="1600199"/>
                  </a:lnTo>
                  <a:lnTo>
                    <a:pt x="21944" y="1562099"/>
                  </a:lnTo>
                  <a:lnTo>
                    <a:pt x="29744" y="1511299"/>
                  </a:lnTo>
                  <a:lnTo>
                    <a:pt x="38687" y="1460499"/>
                  </a:lnTo>
                  <a:lnTo>
                    <a:pt x="48758" y="1422399"/>
                  </a:lnTo>
                  <a:lnTo>
                    <a:pt x="59942" y="1371599"/>
                  </a:lnTo>
                  <a:lnTo>
                    <a:pt x="72223" y="1333499"/>
                  </a:lnTo>
                  <a:lnTo>
                    <a:pt x="85587" y="1282699"/>
                  </a:lnTo>
                  <a:lnTo>
                    <a:pt x="100018" y="1244599"/>
                  </a:lnTo>
                  <a:lnTo>
                    <a:pt x="115501" y="1193799"/>
                  </a:lnTo>
                  <a:lnTo>
                    <a:pt x="132020" y="1155699"/>
                  </a:lnTo>
                  <a:lnTo>
                    <a:pt x="149561" y="1117599"/>
                  </a:lnTo>
                  <a:lnTo>
                    <a:pt x="168108" y="1066799"/>
                  </a:lnTo>
                  <a:lnTo>
                    <a:pt x="187647" y="1028699"/>
                  </a:lnTo>
                  <a:lnTo>
                    <a:pt x="208161" y="990599"/>
                  </a:lnTo>
                  <a:lnTo>
                    <a:pt x="229636" y="952499"/>
                  </a:lnTo>
                  <a:lnTo>
                    <a:pt x="252056" y="914399"/>
                  </a:lnTo>
                  <a:lnTo>
                    <a:pt x="275407" y="876299"/>
                  </a:lnTo>
                  <a:lnTo>
                    <a:pt x="299673" y="838199"/>
                  </a:lnTo>
                  <a:lnTo>
                    <a:pt x="324839" y="800099"/>
                  </a:lnTo>
                  <a:lnTo>
                    <a:pt x="350889" y="761999"/>
                  </a:lnTo>
                  <a:lnTo>
                    <a:pt x="377809" y="723899"/>
                  </a:lnTo>
                  <a:lnTo>
                    <a:pt x="405583" y="685799"/>
                  </a:lnTo>
                  <a:lnTo>
                    <a:pt x="434196" y="647699"/>
                  </a:lnTo>
                  <a:lnTo>
                    <a:pt x="463634" y="622299"/>
                  </a:lnTo>
                  <a:lnTo>
                    <a:pt x="493879" y="584199"/>
                  </a:lnTo>
                  <a:lnTo>
                    <a:pt x="524919" y="558799"/>
                  </a:lnTo>
                  <a:lnTo>
                    <a:pt x="556736" y="520699"/>
                  </a:lnTo>
                  <a:lnTo>
                    <a:pt x="589317" y="495299"/>
                  </a:lnTo>
                  <a:lnTo>
                    <a:pt x="622646" y="457199"/>
                  </a:lnTo>
                  <a:lnTo>
                    <a:pt x="656707" y="431799"/>
                  </a:lnTo>
                  <a:lnTo>
                    <a:pt x="691486" y="406399"/>
                  </a:lnTo>
                  <a:lnTo>
                    <a:pt x="726967" y="380999"/>
                  </a:lnTo>
                  <a:lnTo>
                    <a:pt x="763135" y="342899"/>
                  </a:lnTo>
                  <a:lnTo>
                    <a:pt x="799975" y="317499"/>
                  </a:lnTo>
                  <a:lnTo>
                    <a:pt x="837472" y="292099"/>
                  </a:lnTo>
                  <a:lnTo>
                    <a:pt x="875610" y="266699"/>
                  </a:lnTo>
                  <a:lnTo>
                    <a:pt x="914374" y="253999"/>
                  </a:lnTo>
                  <a:lnTo>
                    <a:pt x="993721" y="203199"/>
                  </a:lnTo>
                  <a:lnTo>
                    <a:pt x="1034273" y="190499"/>
                  </a:lnTo>
                  <a:lnTo>
                    <a:pt x="1075390" y="165099"/>
                  </a:lnTo>
                  <a:lnTo>
                    <a:pt x="1117058" y="152399"/>
                  </a:lnTo>
                  <a:lnTo>
                    <a:pt x="1159261" y="126999"/>
                  </a:lnTo>
                  <a:lnTo>
                    <a:pt x="1288928" y="88899"/>
                  </a:lnTo>
                  <a:lnTo>
                    <a:pt x="1333119" y="63499"/>
                  </a:lnTo>
                  <a:lnTo>
                    <a:pt x="1377769" y="50799"/>
                  </a:lnTo>
                  <a:close/>
                </a:path>
                <a:path w="3692525" h="3683000">
                  <a:moveTo>
                    <a:pt x="1560656" y="12699"/>
                  </a:moveTo>
                  <a:lnTo>
                    <a:pt x="2131691" y="12699"/>
                  </a:lnTo>
                  <a:lnTo>
                    <a:pt x="2269484" y="50799"/>
                  </a:lnTo>
                  <a:lnTo>
                    <a:pt x="1422863" y="50799"/>
                  </a:lnTo>
                  <a:lnTo>
                    <a:pt x="1560656" y="12699"/>
                  </a:lnTo>
                  <a:close/>
                </a:path>
                <a:path w="3692525" h="3683000">
                  <a:moveTo>
                    <a:pt x="1701896" y="0"/>
                  </a:moveTo>
                  <a:lnTo>
                    <a:pt x="1990451" y="0"/>
                  </a:lnTo>
                  <a:lnTo>
                    <a:pt x="2037889" y="12699"/>
                  </a:lnTo>
                  <a:lnTo>
                    <a:pt x="1654458" y="12699"/>
                  </a:lnTo>
                  <a:lnTo>
                    <a:pt x="1701896" y="0"/>
                  </a:lnTo>
                  <a:close/>
                </a:path>
              </a:pathLst>
            </a:custGeom>
            <a:solidFill>
              <a:srgbClr val="AB5329"/>
            </a:solidFill>
          </p:spPr>
          <p:txBody>
            <a:bodyPr wrap="square" lIns="0" tIns="0" rIns="0" bIns="0" rtlCol="0"/>
            <a:lstStyle/>
            <a:p>
              <a:endParaRPr/>
            </a:p>
          </p:txBody>
        </p:sp>
        <p:sp>
          <p:nvSpPr>
            <p:cNvPr id="4" name="object 4"/>
            <p:cNvSpPr/>
            <p:nvPr/>
          </p:nvSpPr>
          <p:spPr>
            <a:xfrm>
              <a:off x="2422263" y="799975"/>
              <a:ext cx="2188845" cy="2188845"/>
            </a:xfrm>
            <a:custGeom>
              <a:avLst/>
              <a:gdLst/>
              <a:ahLst/>
              <a:cxnLst/>
              <a:rect l="l" t="t" r="r" b="b"/>
              <a:pathLst>
                <a:path w="2188845" h="2188845">
                  <a:moveTo>
                    <a:pt x="1094301" y="0"/>
                  </a:moveTo>
                  <a:lnTo>
                    <a:pt x="1143067" y="1065"/>
                  </a:lnTo>
                  <a:lnTo>
                    <a:pt x="1191266" y="4234"/>
                  </a:lnTo>
                  <a:lnTo>
                    <a:pt x="1238875" y="9462"/>
                  </a:lnTo>
                  <a:lnTo>
                    <a:pt x="1285849" y="16703"/>
                  </a:lnTo>
                  <a:lnTo>
                    <a:pt x="1332143" y="25914"/>
                  </a:lnTo>
                  <a:lnTo>
                    <a:pt x="1377714" y="37049"/>
                  </a:lnTo>
                  <a:lnTo>
                    <a:pt x="1422516" y="50065"/>
                  </a:lnTo>
                  <a:lnTo>
                    <a:pt x="1466505" y="64917"/>
                  </a:lnTo>
                  <a:lnTo>
                    <a:pt x="1509637" y="81561"/>
                  </a:lnTo>
                  <a:lnTo>
                    <a:pt x="1551867" y="99951"/>
                  </a:lnTo>
                  <a:lnTo>
                    <a:pt x="1593151" y="120044"/>
                  </a:lnTo>
                  <a:lnTo>
                    <a:pt x="1633443" y="141795"/>
                  </a:lnTo>
                  <a:lnTo>
                    <a:pt x="1672701" y="165159"/>
                  </a:lnTo>
                  <a:lnTo>
                    <a:pt x="1710879" y="190093"/>
                  </a:lnTo>
                  <a:lnTo>
                    <a:pt x="1747932" y="216551"/>
                  </a:lnTo>
                  <a:lnTo>
                    <a:pt x="1783817" y="244489"/>
                  </a:lnTo>
                  <a:lnTo>
                    <a:pt x="1818488" y="273863"/>
                  </a:lnTo>
                  <a:lnTo>
                    <a:pt x="1851902" y="304628"/>
                  </a:lnTo>
                  <a:lnTo>
                    <a:pt x="1884014" y="336740"/>
                  </a:lnTo>
                  <a:lnTo>
                    <a:pt x="1914779" y="370154"/>
                  </a:lnTo>
                  <a:lnTo>
                    <a:pt x="1944153" y="404825"/>
                  </a:lnTo>
                  <a:lnTo>
                    <a:pt x="1972091" y="440710"/>
                  </a:lnTo>
                  <a:lnTo>
                    <a:pt x="1998549" y="477764"/>
                  </a:lnTo>
                  <a:lnTo>
                    <a:pt x="2023483" y="515941"/>
                  </a:lnTo>
                  <a:lnTo>
                    <a:pt x="2046847" y="555199"/>
                  </a:lnTo>
                  <a:lnTo>
                    <a:pt x="2068598" y="595492"/>
                  </a:lnTo>
                  <a:lnTo>
                    <a:pt x="2088691" y="636775"/>
                  </a:lnTo>
                  <a:lnTo>
                    <a:pt x="2107082" y="679005"/>
                  </a:lnTo>
                  <a:lnTo>
                    <a:pt x="2123725" y="722137"/>
                  </a:lnTo>
                  <a:lnTo>
                    <a:pt x="2138577" y="766126"/>
                  </a:lnTo>
                  <a:lnTo>
                    <a:pt x="2151593" y="810928"/>
                  </a:lnTo>
                  <a:lnTo>
                    <a:pt x="2162729" y="856499"/>
                  </a:lnTo>
                  <a:lnTo>
                    <a:pt x="2171939" y="902793"/>
                  </a:lnTo>
                  <a:lnTo>
                    <a:pt x="2179180" y="949767"/>
                  </a:lnTo>
                  <a:lnTo>
                    <a:pt x="2184408" y="997376"/>
                  </a:lnTo>
                  <a:lnTo>
                    <a:pt x="2187577" y="1045576"/>
                  </a:lnTo>
                  <a:lnTo>
                    <a:pt x="2188643" y="1094328"/>
                  </a:lnTo>
                  <a:lnTo>
                    <a:pt x="2187577" y="1143066"/>
                  </a:lnTo>
                  <a:lnTo>
                    <a:pt x="2184408" y="1191266"/>
                  </a:lnTo>
                  <a:lnTo>
                    <a:pt x="2179180" y="1238875"/>
                  </a:lnTo>
                  <a:lnTo>
                    <a:pt x="2171939" y="1285849"/>
                  </a:lnTo>
                  <a:lnTo>
                    <a:pt x="2162729" y="1332143"/>
                  </a:lnTo>
                  <a:lnTo>
                    <a:pt x="2151593" y="1377713"/>
                  </a:lnTo>
                  <a:lnTo>
                    <a:pt x="2138577" y="1422516"/>
                  </a:lnTo>
                  <a:lnTo>
                    <a:pt x="2123725" y="1466505"/>
                  </a:lnTo>
                  <a:lnTo>
                    <a:pt x="2107082" y="1509637"/>
                  </a:lnTo>
                  <a:lnTo>
                    <a:pt x="2088691" y="1551867"/>
                  </a:lnTo>
                  <a:lnTo>
                    <a:pt x="2068598" y="1593150"/>
                  </a:lnTo>
                  <a:lnTo>
                    <a:pt x="2046847" y="1633443"/>
                  </a:lnTo>
                  <a:lnTo>
                    <a:pt x="2023483" y="1672701"/>
                  </a:lnTo>
                  <a:lnTo>
                    <a:pt x="1998549" y="1710878"/>
                  </a:lnTo>
                  <a:lnTo>
                    <a:pt x="1972091" y="1747932"/>
                  </a:lnTo>
                  <a:lnTo>
                    <a:pt x="1944153" y="1783817"/>
                  </a:lnTo>
                  <a:lnTo>
                    <a:pt x="1914779" y="1818488"/>
                  </a:lnTo>
                  <a:lnTo>
                    <a:pt x="1884014" y="1851902"/>
                  </a:lnTo>
                  <a:lnTo>
                    <a:pt x="1851902" y="1884014"/>
                  </a:lnTo>
                  <a:lnTo>
                    <a:pt x="1818488" y="1914779"/>
                  </a:lnTo>
                  <a:lnTo>
                    <a:pt x="1783817" y="1944153"/>
                  </a:lnTo>
                  <a:lnTo>
                    <a:pt x="1747932" y="1972091"/>
                  </a:lnTo>
                  <a:lnTo>
                    <a:pt x="1710879" y="1998549"/>
                  </a:lnTo>
                  <a:lnTo>
                    <a:pt x="1672701" y="2023483"/>
                  </a:lnTo>
                  <a:lnTo>
                    <a:pt x="1633443" y="2046847"/>
                  </a:lnTo>
                  <a:lnTo>
                    <a:pt x="1593151" y="2068598"/>
                  </a:lnTo>
                  <a:lnTo>
                    <a:pt x="1551867" y="2088691"/>
                  </a:lnTo>
                  <a:lnTo>
                    <a:pt x="1509637" y="2107081"/>
                  </a:lnTo>
                  <a:lnTo>
                    <a:pt x="1466505" y="2123725"/>
                  </a:lnTo>
                  <a:lnTo>
                    <a:pt x="1422516" y="2138577"/>
                  </a:lnTo>
                  <a:lnTo>
                    <a:pt x="1377714" y="2151593"/>
                  </a:lnTo>
                  <a:lnTo>
                    <a:pt x="1332143" y="2162728"/>
                  </a:lnTo>
                  <a:lnTo>
                    <a:pt x="1285849" y="2171939"/>
                  </a:lnTo>
                  <a:lnTo>
                    <a:pt x="1238875" y="2179180"/>
                  </a:lnTo>
                  <a:lnTo>
                    <a:pt x="1191266" y="2184408"/>
                  </a:lnTo>
                  <a:lnTo>
                    <a:pt x="1143067" y="2187577"/>
                  </a:lnTo>
                  <a:lnTo>
                    <a:pt x="1094321" y="2188643"/>
                  </a:lnTo>
                  <a:lnTo>
                    <a:pt x="1045576" y="2187577"/>
                  </a:lnTo>
                  <a:lnTo>
                    <a:pt x="997376" y="2184408"/>
                  </a:lnTo>
                  <a:lnTo>
                    <a:pt x="949768" y="2179180"/>
                  </a:lnTo>
                  <a:lnTo>
                    <a:pt x="902794" y="2171939"/>
                  </a:lnTo>
                  <a:lnTo>
                    <a:pt x="856499" y="2162728"/>
                  </a:lnTo>
                  <a:lnTo>
                    <a:pt x="810929" y="2151593"/>
                  </a:lnTo>
                  <a:lnTo>
                    <a:pt x="766127" y="2138577"/>
                  </a:lnTo>
                  <a:lnTo>
                    <a:pt x="722137" y="2123725"/>
                  </a:lnTo>
                  <a:lnTo>
                    <a:pt x="679006" y="2107081"/>
                  </a:lnTo>
                  <a:lnTo>
                    <a:pt x="636776" y="2088691"/>
                  </a:lnTo>
                  <a:lnTo>
                    <a:pt x="595492" y="2068598"/>
                  </a:lnTo>
                  <a:lnTo>
                    <a:pt x="555199" y="2046847"/>
                  </a:lnTo>
                  <a:lnTo>
                    <a:pt x="515942" y="2023483"/>
                  </a:lnTo>
                  <a:lnTo>
                    <a:pt x="477764" y="1998549"/>
                  </a:lnTo>
                  <a:lnTo>
                    <a:pt x="440710" y="1972091"/>
                  </a:lnTo>
                  <a:lnTo>
                    <a:pt x="404826" y="1944153"/>
                  </a:lnTo>
                  <a:lnTo>
                    <a:pt x="370154" y="1914779"/>
                  </a:lnTo>
                  <a:lnTo>
                    <a:pt x="336740" y="1884014"/>
                  </a:lnTo>
                  <a:lnTo>
                    <a:pt x="304629" y="1851902"/>
                  </a:lnTo>
                  <a:lnTo>
                    <a:pt x="273864" y="1818488"/>
                  </a:lnTo>
                  <a:lnTo>
                    <a:pt x="244490" y="1783817"/>
                  </a:lnTo>
                  <a:lnTo>
                    <a:pt x="216551" y="1747932"/>
                  </a:lnTo>
                  <a:lnTo>
                    <a:pt x="190093" y="1710878"/>
                  </a:lnTo>
                  <a:lnTo>
                    <a:pt x="165160" y="1672701"/>
                  </a:lnTo>
                  <a:lnTo>
                    <a:pt x="141795" y="1633443"/>
                  </a:lnTo>
                  <a:lnTo>
                    <a:pt x="120044" y="1593150"/>
                  </a:lnTo>
                  <a:lnTo>
                    <a:pt x="99951" y="1551867"/>
                  </a:lnTo>
                  <a:lnTo>
                    <a:pt x="81561" y="1509637"/>
                  </a:lnTo>
                  <a:lnTo>
                    <a:pt x="64918" y="1466505"/>
                  </a:lnTo>
                  <a:lnTo>
                    <a:pt x="50066" y="1422516"/>
                  </a:lnTo>
                  <a:lnTo>
                    <a:pt x="37050" y="1377713"/>
                  </a:lnTo>
                  <a:lnTo>
                    <a:pt x="25914" y="1332143"/>
                  </a:lnTo>
                  <a:lnTo>
                    <a:pt x="16703" y="1285849"/>
                  </a:lnTo>
                  <a:lnTo>
                    <a:pt x="9462" y="1238875"/>
                  </a:lnTo>
                  <a:lnTo>
                    <a:pt x="4235" y="1191266"/>
                  </a:lnTo>
                  <a:lnTo>
                    <a:pt x="1066" y="1143066"/>
                  </a:lnTo>
                  <a:lnTo>
                    <a:pt x="0" y="1094328"/>
                  </a:lnTo>
                  <a:lnTo>
                    <a:pt x="1094301" y="0"/>
                  </a:lnTo>
                  <a:close/>
                </a:path>
                <a:path w="2188845" h="2188845">
                  <a:moveTo>
                    <a:pt x="0" y="0"/>
                  </a:moveTo>
                  <a:lnTo>
                    <a:pt x="1094301" y="0"/>
                  </a:lnTo>
                  <a:lnTo>
                    <a:pt x="1045576" y="1065"/>
                  </a:lnTo>
                  <a:lnTo>
                    <a:pt x="997376" y="4234"/>
                  </a:lnTo>
                  <a:lnTo>
                    <a:pt x="949768" y="9462"/>
                  </a:lnTo>
                  <a:lnTo>
                    <a:pt x="902794" y="16703"/>
                  </a:lnTo>
                  <a:lnTo>
                    <a:pt x="856499" y="25914"/>
                  </a:lnTo>
                  <a:lnTo>
                    <a:pt x="810929" y="37049"/>
                  </a:lnTo>
                  <a:lnTo>
                    <a:pt x="766127" y="50065"/>
                  </a:lnTo>
                  <a:lnTo>
                    <a:pt x="722137" y="64917"/>
                  </a:lnTo>
                  <a:lnTo>
                    <a:pt x="679006" y="81561"/>
                  </a:lnTo>
                  <a:lnTo>
                    <a:pt x="636776" y="99951"/>
                  </a:lnTo>
                  <a:lnTo>
                    <a:pt x="595492" y="120044"/>
                  </a:lnTo>
                  <a:lnTo>
                    <a:pt x="555199" y="141795"/>
                  </a:lnTo>
                  <a:lnTo>
                    <a:pt x="515942" y="165159"/>
                  </a:lnTo>
                  <a:lnTo>
                    <a:pt x="477764" y="190093"/>
                  </a:lnTo>
                  <a:lnTo>
                    <a:pt x="440710" y="216551"/>
                  </a:lnTo>
                  <a:lnTo>
                    <a:pt x="404826" y="244489"/>
                  </a:lnTo>
                  <a:lnTo>
                    <a:pt x="370154" y="273863"/>
                  </a:lnTo>
                  <a:lnTo>
                    <a:pt x="336740" y="304628"/>
                  </a:lnTo>
                  <a:lnTo>
                    <a:pt x="304629" y="336740"/>
                  </a:lnTo>
                  <a:lnTo>
                    <a:pt x="273864" y="370154"/>
                  </a:lnTo>
                  <a:lnTo>
                    <a:pt x="244490" y="404825"/>
                  </a:lnTo>
                  <a:lnTo>
                    <a:pt x="216551" y="440710"/>
                  </a:lnTo>
                  <a:lnTo>
                    <a:pt x="190093" y="477764"/>
                  </a:lnTo>
                  <a:lnTo>
                    <a:pt x="165160" y="515941"/>
                  </a:lnTo>
                  <a:lnTo>
                    <a:pt x="141795" y="555199"/>
                  </a:lnTo>
                  <a:lnTo>
                    <a:pt x="120044" y="595492"/>
                  </a:lnTo>
                  <a:lnTo>
                    <a:pt x="99951" y="636775"/>
                  </a:lnTo>
                  <a:lnTo>
                    <a:pt x="81561" y="679005"/>
                  </a:lnTo>
                  <a:lnTo>
                    <a:pt x="64918" y="722137"/>
                  </a:lnTo>
                  <a:lnTo>
                    <a:pt x="50066" y="766126"/>
                  </a:lnTo>
                  <a:lnTo>
                    <a:pt x="37050" y="810928"/>
                  </a:lnTo>
                  <a:lnTo>
                    <a:pt x="25914" y="856499"/>
                  </a:lnTo>
                  <a:lnTo>
                    <a:pt x="16703" y="902793"/>
                  </a:lnTo>
                  <a:lnTo>
                    <a:pt x="9462" y="949767"/>
                  </a:lnTo>
                  <a:lnTo>
                    <a:pt x="4235" y="997376"/>
                  </a:lnTo>
                  <a:lnTo>
                    <a:pt x="1066" y="1045576"/>
                  </a:lnTo>
                  <a:lnTo>
                    <a:pt x="0" y="1094314"/>
                  </a:lnTo>
                  <a:lnTo>
                    <a:pt x="0" y="0"/>
                  </a:lnTo>
                  <a:close/>
                </a:path>
              </a:pathLst>
            </a:custGeom>
            <a:solidFill>
              <a:srgbClr val="7D4E33"/>
            </a:solidFill>
          </p:spPr>
          <p:txBody>
            <a:bodyPr wrap="square" lIns="0" tIns="0" rIns="0" bIns="0" rtlCol="0"/>
            <a:lstStyle/>
            <a:p>
              <a:endParaRPr/>
            </a:p>
          </p:txBody>
        </p:sp>
      </p:grpSp>
      <p:sp>
        <p:nvSpPr>
          <p:cNvPr id="5" name="object 5"/>
          <p:cNvSpPr txBox="1">
            <a:spLocks noGrp="1"/>
          </p:cNvSpPr>
          <p:nvPr>
            <p:ph type="title"/>
          </p:nvPr>
        </p:nvSpPr>
        <p:spPr>
          <a:xfrm>
            <a:off x="8343872" y="1341204"/>
            <a:ext cx="8575414" cy="1859483"/>
          </a:xfrm>
          <a:prstGeom prst="rect">
            <a:avLst/>
          </a:prstGeom>
        </p:spPr>
        <p:txBody>
          <a:bodyPr vert="horz" wrap="square" lIns="0" tIns="12700" rIns="0" bIns="0" rtlCol="0">
            <a:spAutoFit/>
          </a:bodyPr>
          <a:lstStyle/>
          <a:p>
            <a:pPr marL="12700" algn="r">
              <a:lnSpc>
                <a:spcPct val="100000"/>
              </a:lnSpc>
              <a:spcBef>
                <a:spcPts val="100"/>
              </a:spcBef>
            </a:pPr>
            <a:r>
              <a:rPr sz="6000" spc="110" dirty="0">
                <a:latin typeface="Arial"/>
                <a:cs typeface="Arial"/>
              </a:rPr>
              <a:t>GOALS</a:t>
            </a:r>
            <a:r>
              <a:rPr sz="6000" spc="-470" dirty="0">
                <a:latin typeface="Arial"/>
                <a:cs typeface="Arial"/>
              </a:rPr>
              <a:t> </a:t>
            </a:r>
            <a:r>
              <a:rPr sz="6000" spc="35" dirty="0">
                <a:latin typeface="Arial"/>
                <a:cs typeface="Arial"/>
              </a:rPr>
              <a:t>FOR</a:t>
            </a:r>
            <a:r>
              <a:rPr lang="en-GB" sz="6000" spc="35" dirty="0">
                <a:latin typeface="Arial"/>
                <a:cs typeface="Arial"/>
              </a:rPr>
              <a:t> SHIFTING THE STARTEGY</a:t>
            </a:r>
            <a:endParaRPr sz="6000" dirty="0">
              <a:latin typeface="Arial"/>
              <a:cs typeface="Arial"/>
            </a:endParaRPr>
          </a:p>
        </p:txBody>
      </p:sp>
      <p:sp>
        <p:nvSpPr>
          <p:cNvPr id="7" name="object 7"/>
          <p:cNvSpPr txBox="1"/>
          <p:nvPr/>
        </p:nvSpPr>
        <p:spPr>
          <a:xfrm>
            <a:off x="10114757" y="2927426"/>
            <a:ext cx="7042150" cy="3973195"/>
          </a:xfrm>
          <a:prstGeom prst="rect">
            <a:avLst/>
          </a:prstGeom>
        </p:spPr>
        <p:txBody>
          <a:bodyPr vert="horz" wrap="square" lIns="0" tIns="12700" rIns="0" bIns="0" rtlCol="0">
            <a:spAutoFit/>
          </a:bodyPr>
          <a:lstStyle/>
          <a:p>
            <a:pPr marL="1087120" algn="ctr">
              <a:lnSpc>
                <a:spcPct val="100000"/>
              </a:lnSpc>
              <a:spcBef>
                <a:spcPts val="100"/>
              </a:spcBef>
            </a:pPr>
            <a:endParaRPr sz="8300" dirty="0">
              <a:latin typeface="Arial"/>
              <a:cs typeface="Arial"/>
            </a:endParaRPr>
          </a:p>
          <a:p>
            <a:pPr marL="12700">
              <a:lnSpc>
                <a:spcPct val="100000"/>
              </a:lnSpc>
              <a:spcBef>
                <a:spcPts val="8515"/>
              </a:spcBef>
            </a:pPr>
            <a:r>
              <a:rPr sz="2800" b="1" spc="70" dirty="0">
                <a:solidFill>
                  <a:srgbClr val="AB5329"/>
                </a:solidFill>
                <a:latin typeface="Arial"/>
                <a:cs typeface="Arial"/>
              </a:rPr>
              <a:t>GOAL</a:t>
            </a:r>
            <a:r>
              <a:rPr sz="2800" b="1" spc="-165" dirty="0">
                <a:solidFill>
                  <a:srgbClr val="AB5329"/>
                </a:solidFill>
                <a:latin typeface="Arial"/>
                <a:cs typeface="Arial"/>
              </a:rPr>
              <a:t> </a:t>
            </a:r>
            <a:r>
              <a:rPr sz="2800" b="1" spc="260" dirty="0">
                <a:solidFill>
                  <a:srgbClr val="AB5329"/>
                </a:solidFill>
                <a:latin typeface="Arial"/>
                <a:cs typeface="Arial"/>
              </a:rPr>
              <a:t>2</a:t>
            </a:r>
            <a:endParaRPr sz="2800" dirty="0">
              <a:latin typeface="Arial"/>
              <a:cs typeface="Arial"/>
            </a:endParaRPr>
          </a:p>
          <a:p>
            <a:pPr marL="12700" marR="1522095">
              <a:lnSpc>
                <a:spcPct val="116900"/>
              </a:lnSpc>
              <a:spcBef>
                <a:spcPts val="1460"/>
              </a:spcBef>
            </a:pPr>
            <a:r>
              <a:rPr sz="1850" spc="20" dirty="0">
                <a:latin typeface="Verdana"/>
                <a:cs typeface="Verdana"/>
              </a:rPr>
              <a:t>This</a:t>
            </a:r>
            <a:r>
              <a:rPr sz="1850" spc="-155" dirty="0">
                <a:latin typeface="Verdana"/>
                <a:cs typeface="Verdana"/>
              </a:rPr>
              <a:t> </a:t>
            </a:r>
            <a:r>
              <a:rPr sz="1850" spc="30" dirty="0">
                <a:latin typeface="Verdana"/>
                <a:cs typeface="Verdana"/>
              </a:rPr>
              <a:t>solution's</a:t>
            </a:r>
            <a:r>
              <a:rPr sz="1850" spc="-150" dirty="0">
                <a:latin typeface="Verdana"/>
                <a:cs typeface="Verdana"/>
              </a:rPr>
              <a:t> </a:t>
            </a:r>
            <a:r>
              <a:rPr sz="1850" spc="50" dirty="0">
                <a:latin typeface="Verdana"/>
                <a:cs typeface="Verdana"/>
              </a:rPr>
              <a:t>objective</a:t>
            </a:r>
            <a:r>
              <a:rPr sz="1850" spc="-150" dirty="0">
                <a:latin typeface="Verdana"/>
                <a:cs typeface="Verdana"/>
              </a:rPr>
              <a:t> </a:t>
            </a:r>
            <a:r>
              <a:rPr sz="1850" spc="15" dirty="0">
                <a:latin typeface="Verdana"/>
                <a:cs typeface="Verdana"/>
              </a:rPr>
              <a:t>is</a:t>
            </a:r>
            <a:r>
              <a:rPr sz="1850" spc="-155" dirty="0">
                <a:latin typeface="Verdana"/>
                <a:cs typeface="Verdana"/>
              </a:rPr>
              <a:t> </a:t>
            </a:r>
            <a:r>
              <a:rPr sz="1850" spc="90" dirty="0">
                <a:latin typeface="Verdana"/>
                <a:cs typeface="Verdana"/>
              </a:rPr>
              <a:t>to</a:t>
            </a:r>
            <a:r>
              <a:rPr sz="1850" spc="-150" dirty="0">
                <a:latin typeface="Verdana"/>
                <a:cs typeface="Verdana"/>
              </a:rPr>
              <a:t> </a:t>
            </a:r>
            <a:r>
              <a:rPr sz="1850" spc="70" dirty="0">
                <a:latin typeface="Verdana"/>
                <a:cs typeface="Verdana"/>
              </a:rPr>
              <a:t>automate</a:t>
            </a:r>
            <a:r>
              <a:rPr sz="1850" spc="-150" dirty="0">
                <a:latin typeface="Verdana"/>
                <a:cs typeface="Verdana"/>
              </a:rPr>
              <a:t> </a:t>
            </a:r>
            <a:r>
              <a:rPr sz="1850" spc="70" dirty="0">
                <a:latin typeface="Verdana"/>
                <a:cs typeface="Verdana"/>
              </a:rPr>
              <a:t>order </a:t>
            </a:r>
            <a:r>
              <a:rPr sz="1850" spc="-640" dirty="0">
                <a:latin typeface="Verdana"/>
                <a:cs typeface="Verdana"/>
              </a:rPr>
              <a:t> </a:t>
            </a:r>
            <a:r>
              <a:rPr sz="1850" spc="80" dirty="0">
                <a:latin typeface="Verdana"/>
                <a:cs typeface="Verdana"/>
              </a:rPr>
              <a:t>processing </a:t>
            </a:r>
            <a:r>
              <a:rPr sz="1850" spc="75" dirty="0">
                <a:latin typeface="Verdana"/>
                <a:cs typeface="Verdana"/>
              </a:rPr>
              <a:t>so </a:t>
            </a:r>
            <a:r>
              <a:rPr sz="1850" spc="65" dirty="0">
                <a:latin typeface="Verdana"/>
                <a:cs typeface="Verdana"/>
              </a:rPr>
              <a:t>that </a:t>
            </a:r>
            <a:r>
              <a:rPr sz="1850" spc="20" dirty="0">
                <a:latin typeface="Verdana"/>
                <a:cs typeface="Verdana"/>
              </a:rPr>
              <a:t>Jumia's </a:t>
            </a:r>
            <a:r>
              <a:rPr sz="1850" spc="60" dirty="0">
                <a:latin typeface="Verdana"/>
                <a:cs typeface="Verdana"/>
              </a:rPr>
              <a:t>warehouse </a:t>
            </a:r>
            <a:r>
              <a:rPr sz="1850" spc="100" dirty="0">
                <a:latin typeface="Verdana"/>
                <a:cs typeface="Verdana"/>
              </a:rPr>
              <a:t>can </a:t>
            </a:r>
            <a:r>
              <a:rPr sz="1850" spc="105" dirty="0">
                <a:latin typeface="Verdana"/>
                <a:cs typeface="Verdana"/>
              </a:rPr>
              <a:t> </a:t>
            </a:r>
            <a:r>
              <a:rPr sz="1850" spc="75" dirty="0">
                <a:latin typeface="Verdana"/>
                <a:cs typeface="Verdana"/>
              </a:rPr>
              <a:t>more</a:t>
            </a:r>
            <a:r>
              <a:rPr sz="1850" spc="-160" dirty="0">
                <a:latin typeface="Verdana"/>
                <a:cs typeface="Verdana"/>
              </a:rPr>
              <a:t> </a:t>
            </a:r>
            <a:r>
              <a:rPr sz="1850" spc="30" dirty="0">
                <a:latin typeface="Verdana"/>
                <a:cs typeface="Verdana"/>
              </a:rPr>
              <a:t>swiftly</a:t>
            </a:r>
            <a:r>
              <a:rPr sz="1850" spc="-160" dirty="0">
                <a:latin typeface="Verdana"/>
                <a:cs typeface="Verdana"/>
              </a:rPr>
              <a:t> </a:t>
            </a:r>
            <a:r>
              <a:rPr sz="1850" spc="80" dirty="0">
                <a:latin typeface="Verdana"/>
                <a:cs typeface="Verdana"/>
              </a:rPr>
              <a:t>and</a:t>
            </a:r>
            <a:r>
              <a:rPr sz="1850" spc="-160" dirty="0">
                <a:latin typeface="Verdana"/>
                <a:cs typeface="Verdana"/>
              </a:rPr>
              <a:t> </a:t>
            </a:r>
            <a:r>
              <a:rPr sz="1850" spc="45" dirty="0">
                <a:latin typeface="Verdana"/>
                <a:cs typeface="Verdana"/>
              </a:rPr>
              <a:t>conveniently</a:t>
            </a:r>
            <a:r>
              <a:rPr sz="1850" spc="-155" dirty="0">
                <a:latin typeface="Verdana"/>
                <a:cs typeface="Verdana"/>
              </a:rPr>
              <a:t> </a:t>
            </a:r>
            <a:r>
              <a:rPr sz="1850" spc="25" dirty="0">
                <a:latin typeface="Verdana"/>
                <a:cs typeface="Verdana"/>
              </a:rPr>
              <a:t>fulfill</a:t>
            </a:r>
            <a:r>
              <a:rPr sz="1850" spc="-160" dirty="0">
                <a:latin typeface="Verdana"/>
                <a:cs typeface="Verdana"/>
              </a:rPr>
              <a:t> </a:t>
            </a:r>
            <a:r>
              <a:rPr sz="1850" spc="25" dirty="0">
                <a:latin typeface="Verdana"/>
                <a:cs typeface="Verdana"/>
              </a:rPr>
              <a:t>orders.</a:t>
            </a:r>
            <a:endParaRPr sz="1850" dirty="0">
              <a:latin typeface="Verdana"/>
              <a:cs typeface="Verdana"/>
            </a:endParaRPr>
          </a:p>
        </p:txBody>
      </p:sp>
      <p:sp>
        <p:nvSpPr>
          <p:cNvPr id="8" name="object 8"/>
          <p:cNvSpPr txBox="1"/>
          <p:nvPr/>
        </p:nvSpPr>
        <p:spPr>
          <a:xfrm>
            <a:off x="10114757" y="7430645"/>
            <a:ext cx="5033645" cy="1298575"/>
          </a:xfrm>
          <a:prstGeom prst="rect">
            <a:avLst/>
          </a:prstGeom>
        </p:spPr>
        <p:txBody>
          <a:bodyPr vert="horz" wrap="square" lIns="0" tIns="14604" rIns="0" bIns="0" rtlCol="0">
            <a:spAutoFit/>
          </a:bodyPr>
          <a:lstStyle/>
          <a:p>
            <a:pPr marL="12700">
              <a:lnSpc>
                <a:spcPct val="100000"/>
              </a:lnSpc>
              <a:spcBef>
                <a:spcPts val="114"/>
              </a:spcBef>
            </a:pPr>
            <a:r>
              <a:rPr sz="2800" b="1" spc="70" dirty="0">
                <a:solidFill>
                  <a:srgbClr val="AB5329"/>
                </a:solidFill>
                <a:latin typeface="Arial"/>
                <a:cs typeface="Arial"/>
              </a:rPr>
              <a:t>GOAL</a:t>
            </a:r>
            <a:r>
              <a:rPr sz="2800" b="1" spc="-165" dirty="0">
                <a:solidFill>
                  <a:srgbClr val="AB5329"/>
                </a:solidFill>
                <a:latin typeface="Arial"/>
                <a:cs typeface="Arial"/>
              </a:rPr>
              <a:t> </a:t>
            </a:r>
            <a:r>
              <a:rPr sz="2800" b="1" spc="320" dirty="0">
                <a:solidFill>
                  <a:srgbClr val="AB5329"/>
                </a:solidFill>
                <a:latin typeface="Arial"/>
                <a:cs typeface="Arial"/>
              </a:rPr>
              <a:t>4</a:t>
            </a:r>
            <a:endParaRPr sz="2800">
              <a:latin typeface="Arial"/>
              <a:cs typeface="Arial"/>
            </a:endParaRPr>
          </a:p>
          <a:p>
            <a:pPr marL="12700" marR="5080">
              <a:lnSpc>
                <a:spcPct val="116900"/>
              </a:lnSpc>
              <a:spcBef>
                <a:spcPts val="1455"/>
              </a:spcBef>
            </a:pPr>
            <a:r>
              <a:rPr sz="1850" spc="85" dirty="0">
                <a:latin typeface="Verdana"/>
                <a:cs typeface="Verdana"/>
              </a:rPr>
              <a:t>One</a:t>
            </a:r>
            <a:r>
              <a:rPr sz="1850" spc="-160" dirty="0">
                <a:latin typeface="Verdana"/>
                <a:cs typeface="Verdana"/>
              </a:rPr>
              <a:t> </a:t>
            </a:r>
            <a:r>
              <a:rPr sz="1850" spc="105" dirty="0">
                <a:latin typeface="Verdana"/>
                <a:cs typeface="Verdana"/>
              </a:rPr>
              <a:t>of</a:t>
            </a:r>
            <a:r>
              <a:rPr sz="1850" spc="-160" dirty="0">
                <a:latin typeface="Verdana"/>
                <a:cs typeface="Verdana"/>
              </a:rPr>
              <a:t> </a:t>
            </a:r>
            <a:r>
              <a:rPr sz="1850" spc="75" dirty="0">
                <a:latin typeface="Verdana"/>
                <a:cs typeface="Verdana"/>
              </a:rPr>
              <a:t>the</a:t>
            </a:r>
            <a:r>
              <a:rPr sz="1850" spc="-155" dirty="0">
                <a:latin typeface="Verdana"/>
                <a:cs typeface="Verdana"/>
              </a:rPr>
              <a:t> </a:t>
            </a:r>
            <a:r>
              <a:rPr sz="1850" spc="80" dirty="0">
                <a:latin typeface="Verdana"/>
                <a:cs typeface="Verdana"/>
              </a:rPr>
              <a:t>most</a:t>
            </a:r>
            <a:r>
              <a:rPr sz="1850" spc="-160" dirty="0">
                <a:latin typeface="Verdana"/>
                <a:cs typeface="Verdana"/>
              </a:rPr>
              <a:t> </a:t>
            </a:r>
            <a:r>
              <a:rPr sz="1850" spc="40" dirty="0">
                <a:latin typeface="Verdana"/>
                <a:cs typeface="Verdana"/>
              </a:rPr>
              <a:t>intriguing</a:t>
            </a:r>
            <a:r>
              <a:rPr sz="1850" spc="-160" dirty="0">
                <a:latin typeface="Verdana"/>
                <a:cs typeface="Verdana"/>
              </a:rPr>
              <a:t> </a:t>
            </a:r>
            <a:r>
              <a:rPr sz="1850" spc="95" dirty="0">
                <a:latin typeface="Verdana"/>
                <a:cs typeface="Verdana"/>
              </a:rPr>
              <a:t>aspects</a:t>
            </a:r>
            <a:r>
              <a:rPr sz="1850" spc="-155" dirty="0">
                <a:latin typeface="Verdana"/>
                <a:cs typeface="Verdana"/>
              </a:rPr>
              <a:t> </a:t>
            </a:r>
            <a:r>
              <a:rPr sz="1850" spc="15" dirty="0">
                <a:latin typeface="Verdana"/>
                <a:cs typeface="Verdana"/>
              </a:rPr>
              <a:t>is</a:t>
            </a:r>
            <a:r>
              <a:rPr sz="1850" spc="-160" dirty="0">
                <a:latin typeface="Verdana"/>
                <a:cs typeface="Verdana"/>
              </a:rPr>
              <a:t> </a:t>
            </a:r>
            <a:r>
              <a:rPr sz="1850" spc="75" dirty="0">
                <a:latin typeface="Verdana"/>
                <a:cs typeface="Verdana"/>
              </a:rPr>
              <a:t>the </a:t>
            </a:r>
            <a:r>
              <a:rPr sz="1850" spc="-635" dirty="0">
                <a:latin typeface="Verdana"/>
                <a:cs typeface="Verdana"/>
              </a:rPr>
              <a:t> </a:t>
            </a:r>
            <a:r>
              <a:rPr sz="1850" spc="70" dirty="0">
                <a:latin typeface="Verdana"/>
                <a:cs typeface="Verdana"/>
              </a:rPr>
              <a:t>increased</a:t>
            </a:r>
            <a:r>
              <a:rPr sz="1850" spc="-160" dirty="0">
                <a:latin typeface="Verdana"/>
                <a:cs typeface="Verdana"/>
              </a:rPr>
              <a:t> </a:t>
            </a:r>
            <a:r>
              <a:rPr sz="1850" spc="105" dirty="0">
                <a:latin typeface="Verdana"/>
                <a:cs typeface="Verdana"/>
              </a:rPr>
              <a:t>space</a:t>
            </a:r>
            <a:r>
              <a:rPr sz="1850" spc="-155" dirty="0">
                <a:latin typeface="Verdana"/>
                <a:cs typeface="Verdana"/>
              </a:rPr>
              <a:t> </a:t>
            </a:r>
            <a:r>
              <a:rPr sz="1850" spc="25" dirty="0">
                <a:latin typeface="Verdana"/>
                <a:cs typeface="Verdana"/>
              </a:rPr>
              <a:t>utilization</a:t>
            </a:r>
            <a:endParaRPr sz="1850">
              <a:latin typeface="Verdana"/>
              <a:cs typeface="Verdana"/>
            </a:endParaRPr>
          </a:p>
        </p:txBody>
      </p:sp>
      <p:sp>
        <p:nvSpPr>
          <p:cNvPr id="9" name="object 9"/>
          <p:cNvSpPr txBox="1"/>
          <p:nvPr/>
        </p:nvSpPr>
        <p:spPr>
          <a:xfrm>
            <a:off x="2409690" y="7430645"/>
            <a:ext cx="5719445" cy="1958975"/>
          </a:xfrm>
          <a:prstGeom prst="rect">
            <a:avLst/>
          </a:prstGeom>
        </p:spPr>
        <p:txBody>
          <a:bodyPr vert="horz" wrap="square" lIns="0" tIns="14604" rIns="0" bIns="0" rtlCol="0">
            <a:spAutoFit/>
          </a:bodyPr>
          <a:lstStyle/>
          <a:p>
            <a:pPr marL="12700">
              <a:lnSpc>
                <a:spcPct val="100000"/>
              </a:lnSpc>
              <a:spcBef>
                <a:spcPts val="114"/>
              </a:spcBef>
            </a:pPr>
            <a:r>
              <a:rPr sz="2800" b="1" spc="70" dirty="0">
                <a:solidFill>
                  <a:srgbClr val="AB5329"/>
                </a:solidFill>
                <a:latin typeface="Arial"/>
                <a:cs typeface="Arial"/>
              </a:rPr>
              <a:t>GOAL</a:t>
            </a:r>
            <a:r>
              <a:rPr sz="2800" b="1" spc="-165" dirty="0">
                <a:solidFill>
                  <a:srgbClr val="AB5329"/>
                </a:solidFill>
                <a:latin typeface="Arial"/>
                <a:cs typeface="Arial"/>
              </a:rPr>
              <a:t> </a:t>
            </a:r>
            <a:r>
              <a:rPr sz="2800" b="1" spc="225" dirty="0">
                <a:solidFill>
                  <a:srgbClr val="AB5329"/>
                </a:solidFill>
                <a:latin typeface="Arial"/>
                <a:cs typeface="Arial"/>
              </a:rPr>
              <a:t>3</a:t>
            </a:r>
            <a:endParaRPr sz="2800">
              <a:latin typeface="Arial"/>
              <a:cs typeface="Arial"/>
            </a:endParaRPr>
          </a:p>
          <a:p>
            <a:pPr marL="12700" marR="5080">
              <a:lnSpc>
                <a:spcPct val="116900"/>
              </a:lnSpc>
              <a:spcBef>
                <a:spcPts val="1465"/>
              </a:spcBef>
            </a:pPr>
            <a:r>
              <a:rPr sz="1850" spc="50" dirty="0">
                <a:latin typeface="Verdana"/>
                <a:cs typeface="Verdana"/>
              </a:rPr>
              <a:t>The largest </a:t>
            </a:r>
            <a:r>
              <a:rPr sz="1850" spc="60" dirty="0">
                <a:latin typeface="Verdana"/>
                <a:cs typeface="Verdana"/>
              </a:rPr>
              <a:t>advantage </a:t>
            </a:r>
            <a:r>
              <a:rPr sz="1850" spc="15" dirty="0">
                <a:latin typeface="Verdana"/>
                <a:cs typeface="Verdana"/>
              </a:rPr>
              <a:t>is </a:t>
            </a:r>
            <a:r>
              <a:rPr sz="1850" spc="65" dirty="0">
                <a:latin typeface="Verdana"/>
                <a:cs typeface="Verdana"/>
              </a:rPr>
              <a:t>that </a:t>
            </a:r>
            <a:r>
              <a:rPr sz="1850" spc="40" dirty="0">
                <a:latin typeface="Verdana"/>
                <a:cs typeface="Verdana"/>
              </a:rPr>
              <a:t>by </a:t>
            </a:r>
            <a:r>
              <a:rPr sz="1850" spc="70" dirty="0">
                <a:latin typeface="Verdana"/>
                <a:cs typeface="Verdana"/>
              </a:rPr>
              <a:t>introducing </a:t>
            </a:r>
            <a:r>
              <a:rPr sz="1850" spc="75" dirty="0">
                <a:latin typeface="Verdana"/>
                <a:cs typeface="Verdana"/>
              </a:rPr>
              <a:t> </a:t>
            </a:r>
            <a:r>
              <a:rPr sz="1850" spc="90" dirty="0">
                <a:latin typeface="Verdana"/>
                <a:cs typeface="Verdana"/>
              </a:rPr>
              <a:t>robot-focused </a:t>
            </a:r>
            <a:r>
              <a:rPr sz="1850" spc="40" dirty="0">
                <a:latin typeface="Verdana"/>
                <a:cs typeface="Verdana"/>
              </a:rPr>
              <a:t>operations, </a:t>
            </a:r>
            <a:r>
              <a:rPr sz="1850" spc="30" dirty="0">
                <a:latin typeface="Verdana"/>
                <a:cs typeface="Verdana"/>
              </a:rPr>
              <a:t>it </a:t>
            </a:r>
            <a:r>
              <a:rPr sz="1850" spc="15" dirty="0">
                <a:latin typeface="Verdana"/>
                <a:cs typeface="Verdana"/>
              </a:rPr>
              <a:t>is </a:t>
            </a:r>
            <a:r>
              <a:rPr sz="1850" spc="65" dirty="0">
                <a:latin typeface="Verdana"/>
                <a:cs typeface="Verdana"/>
              </a:rPr>
              <a:t>possible </a:t>
            </a:r>
            <a:r>
              <a:rPr sz="1850" spc="90" dirty="0">
                <a:latin typeface="Verdana"/>
                <a:cs typeface="Verdana"/>
              </a:rPr>
              <a:t>to </a:t>
            </a:r>
            <a:r>
              <a:rPr sz="1850" spc="95" dirty="0">
                <a:latin typeface="Verdana"/>
                <a:cs typeface="Verdana"/>
              </a:rPr>
              <a:t> </a:t>
            </a:r>
            <a:r>
              <a:rPr sz="1850" spc="60" dirty="0">
                <a:latin typeface="Verdana"/>
                <a:cs typeface="Verdana"/>
              </a:rPr>
              <a:t>considerably</a:t>
            </a:r>
            <a:r>
              <a:rPr sz="1850" spc="-150" dirty="0">
                <a:latin typeface="Verdana"/>
                <a:cs typeface="Verdana"/>
              </a:rPr>
              <a:t> </a:t>
            </a:r>
            <a:r>
              <a:rPr sz="1850" spc="50" dirty="0">
                <a:latin typeface="Verdana"/>
                <a:cs typeface="Verdana"/>
              </a:rPr>
              <a:t>lessen</a:t>
            </a:r>
            <a:r>
              <a:rPr sz="1850" spc="-150" dirty="0">
                <a:latin typeface="Verdana"/>
                <a:cs typeface="Verdana"/>
              </a:rPr>
              <a:t> </a:t>
            </a:r>
            <a:r>
              <a:rPr sz="1850" spc="55" dirty="0">
                <a:latin typeface="Verdana"/>
                <a:cs typeface="Verdana"/>
              </a:rPr>
              <a:t>uncertainties</a:t>
            </a:r>
            <a:r>
              <a:rPr sz="1850" spc="-150" dirty="0">
                <a:latin typeface="Verdana"/>
                <a:cs typeface="Verdana"/>
              </a:rPr>
              <a:t> </a:t>
            </a:r>
            <a:r>
              <a:rPr sz="1850" spc="15" dirty="0">
                <a:latin typeface="Verdana"/>
                <a:cs typeface="Verdana"/>
              </a:rPr>
              <a:t>in</a:t>
            </a:r>
            <a:r>
              <a:rPr sz="1850" spc="-150" dirty="0">
                <a:latin typeface="Verdana"/>
                <a:cs typeface="Verdana"/>
              </a:rPr>
              <a:t> </a:t>
            </a:r>
            <a:r>
              <a:rPr sz="1850" spc="60" dirty="0">
                <a:latin typeface="Verdana"/>
                <a:cs typeface="Verdana"/>
              </a:rPr>
              <a:t>managing </a:t>
            </a:r>
            <a:r>
              <a:rPr sz="1850" spc="-635" dirty="0">
                <a:latin typeface="Verdana"/>
                <a:cs typeface="Verdana"/>
              </a:rPr>
              <a:t> </a:t>
            </a:r>
            <a:r>
              <a:rPr sz="1850" spc="60" dirty="0">
                <a:latin typeface="Verdana"/>
                <a:cs typeface="Verdana"/>
              </a:rPr>
              <a:t>warehouses</a:t>
            </a:r>
            <a:endParaRPr sz="1850">
              <a:latin typeface="Verdana"/>
              <a:cs typeface="Verdana"/>
            </a:endParaRPr>
          </a:p>
        </p:txBody>
      </p:sp>
      <p:sp>
        <p:nvSpPr>
          <p:cNvPr id="10" name="object 10"/>
          <p:cNvSpPr txBox="1"/>
          <p:nvPr/>
        </p:nvSpPr>
        <p:spPr>
          <a:xfrm>
            <a:off x="2409690" y="5272036"/>
            <a:ext cx="6171565" cy="1629410"/>
          </a:xfrm>
          <a:prstGeom prst="rect">
            <a:avLst/>
          </a:prstGeom>
        </p:spPr>
        <p:txBody>
          <a:bodyPr vert="horz" wrap="square" lIns="0" tIns="14604" rIns="0" bIns="0" rtlCol="0">
            <a:spAutoFit/>
          </a:bodyPr>
          <a:lstStyle/>
          <a:p>
            <a:pPr marL="12700" algn="just">
              <a:lnSpc>
                <a:spcPct val="100000"/>
              </a:lnSpc>
              <a:spcBef>
                <a:spcPts val="114"/>
              </a:spcBef>
            </a:pPr>
            <a:r>
              <a:rPr sz="2800" b="1" spc="70" dirty="0">
                <a:solidFill>
                  <a:srgbClr val="AB5329"/>
                </a:solidFill>
                <a:latin typeface="Arial"/>
                <a:cs typeface="Arial"/>
              </a:rPr>
              <a:t>GOAL</a:t>
            </a:r>
            <a:r>
              <a:rPr sz="2800" b="1" spc="-165" dirty="0">
                <a:solidFill>
                  <a:srgbClr val="AB5329"/>
                </a:solidFill>
                <a:latin typeface="Arial"/>
                <a:cs typeface="Arial"/>
              </a:rPr>
              <a:t> </a:t>
            </a:r>
            <a:r>
              <a:rPr sz="2800" b="1" spc="-290" dirty="0">
                <a:solidFill>
                  <a:srgbClr val="AB5329"/>
                </a:solidFill>
                <a:latin typeface="Arial"/>
                <a:cs typeface="Arial"/>
              </a:rPr>
              <a:t>1</a:t>
            </a:r>
            <a:endParaRPr sz="2800">
              <a:latin typeface="Arial"/>
              <a:cs typeface="Arial"/>
            </a:endParaRPr>
          </a:p>
          <a:p>
            <a:pPr marL="12700" marR="5080" algn="just">
              <a:lnSpc>
                <a:spcPct val="116900"/>
              </a:lnSpc>
              <a:spcBef>
                <a:spcPts val="1465"/>
              </a:spcBef>
            </a:pPr>
            <a:r>
              <a:rPr sz="1850" spc="80" dirty="0">
                <a:latin typeface="Verdana"/>
                <a:cs typeface="Verdana"/>
              </a:rPr>
              <a:t>Robotics</a:t>
            </a:r>
            <a:r>
              <a:rPr sz="1850" spc="-155" dirty="0">
                <a:latin typeface="Verdana"/>
                <a:cs typeface="Verdana"/>
              </a:rPr>
              <a:t> </a:t>
            </a:r>
            <a:r>
              <a:rPr sz="1850" dirty="0">
                <a:latin typeface="Verdana"/>
                <a:cs typeface="Verdana"/>
              </a:rPr>
              <a:t>will</a:t>
            </a:r>
            <a:r>
              <a:rPr sz="1850" spc="-150" dirty="0">
                <a:latin typeface="Verdana"/>
                <a:cs typeface="Verdana"/>
              </a:rPr>
              <a:t> </a:t>
            </a:r>
            <a:r>
              <a:rPr sz="1850" spc="55" dirty="0">
                <a:latin typeface="Verdana"/>
                <a:cs typeface="Verdana"/>
              </a:rPr>
              <a:t>provide</a:t>
            </a:r>
            <a:r>
              <a:rPr sz="1850" spc="-155" dirty="0">
                <a:latin typeface="Verdana"/>
                <a:cs typeface="Verdana"/>
              </a:rPr>
              <a:t> </a:t>
            </a:r>
            <a:r>
              <a:rPr sz="1850" spc="20" dirty="0">
                <a:latin typeface="Verdana"/>
                <a:cs typeface="Verdana"/>
              </a:rPr>
              <a:t>Jumia's</a:t>
            </a:r>
            <a:r>
              <a:rPr sz="1850" spc="-150" dirty="0">
                <a:latin typeface="Verdana"/>
                <a:cs typeface="Verdana"/>
              </a:rPr>
              <a:t> </a:t>
            </a:r>
            <a:r>
              <a:rPr sz="1850" spc="50" dirty="0">
                <a:latin typeface="Verdana"/>
                <a:cs typeface="Verdana"/>
              </a:rPr>
              <a:t>firm</a:t>
            </a:r>
            <a:r>
              <a:rPr sz="1850" spc="-155" dirty="0">
                <a:latin typeface="Verdana"/>
                <a:cs typeface="Verdana"/>
              </a:rPr>
              <a:t> </a:t>
            </a:r>
            <a:r>
              <a:rPr sz="1850" spc="10" dirty="0">
                <a:latin typeface="Verdana"/>
                <a:cs typeface="Verdana"/>
              </a:rPr>
              <a:t>time,</a:t>
            </a:r>
            <a:r>
              <a:rPr sz="1850" spc="-150" dirty="0">
                <a:latin typeface="Verdana"/>
                <a:cs typeface="Verdana"/>
              </a:rPr>
              <a:t> </a:t>
            </a:r>
            <a:r>
              <a:rPr sz="1850" spc="55" dirty="0">
                <a:latin typeface="Verdana"/>
                <a:cs typeface="Verdana"/>
              </a:rPr>
              <a:t>space,</a:t>
            </a:r>
            <a:r>
              <a:rPr sz="1850" spc="-155" dirty="0">
                <a:latin typeface="Verdana"/>
                <a:cs typeface="Verdana"/>
              </a:rPr>
              <a:t> </a:t>
            </a:r>
            <a:r>
              <a:rPr sz="1850" spc="80" dirty="0">
                <a:latin typeface="Verdana"/>
                <a:cs typeface="Verdana"/>
              </a:rPr>
              <a:t>and </a:t>
            </a:r>
            <a:r>
              <a:rPr sz="1850" spc="-635" dirty="0">
                <a:latin typeface="Verdana"/>
                <a:cs typeface="Verdana"/>
              </a:rPr>
              <a:t> </a:t>
            </a:r>
            <a:r>
              <a:rPr sz="1850" spc="110" dirty="0">
                <a:latin typeface="Verdana"/>
                <a:cs typeface="Verdana"/>
              </a:rPr>
              <a:t>cost</a:t>
            </a:r>
            <a:r>
              <a:rPr sz="1850" spc="-160" dirty="0">
                <a:latin typeface="Verdana"/>
                <a:cs typeface="Verdana"/>
              </a:rPr>
              <a:t> </a:t>
            </a:r>
            <a:r>
              <a:rPr sz="1850" spc="50" dirty="0">
                <a:latin typeface="Verdana"/>
                <a:cs typeface="Verdana"/>
              </a:rPr>
              <a:t>efficiency,</a:t>
            </a:r>
            <a:r>
              <a:rPr sz="1850" spc="-155" dirty="0">
                <a:latin typeface="Verdana"/>
                <a:cs typeface="Verdana"/>
              </a:rPr>
              <a:t> </a:t>
            </a:r>
            <a:r>
              <a:rPr sz="1850" spc="75" dirty="0">
                <a:latin typeface="Verdana"/>
                <a:cs typeface="Verdana"/>
              </a:rPr>
              <a:t>which</a:t>
            </a:r>
            <a:r>
              <a:rPr sz="1850" spc="-155" dirty="0">
                <a:latin typeface="Verdana"/>
                <a:cs typeface="Verdana"/>
              </a:rPr>
              <a:t> </a:t>
            </a:r>
            <a:r>
              <a:rPr sz="1850" dirty="0">
                <a:latin typeface="Verdana"/>
                <a:cs typeface="Verdana"/>
              </a:rPr>
              <a:t>will</a:t>
            </a:r>
            <a:r>
              <a:rPr sz="1850" spc="-155" dirty="0">
                <a:latin typeface="Verdana"/>
                <a:cs typeface="Verdana"/>
              </a:rPr>
              <a:t> </a:t>
            </a:r>
            <a:r>
              <a:rPr sz="1850" spc="30" dirty="0">
                <a:latin typeface="Verdana"/>
                <a:cs typeface="Verdana"/>
              </a:rPr>
              <a:t>give</a:t>
            </a:r>
            <a:r>
              <a:rPr sz="1850" spc="-160" dirty="0">
                <a:latin typeface="Verdana"/>
                <a:cs typeface="Verdana"/>
              </a:rPr>
              <a:t> </a:t>
            </a:r>
            <a:r>
              <a:rPr sz="1850" spc="75" dirty="0">
                <a:latin typeface="Verdana"/>
                <a:cs typeface="Verdana"/>
              </a:rPr>
              <a:t>the</a:t>
            </a:r>
            <a:r>
              <a:rPr sz="1850" spc="-155" dirty="0">
                <a:latin typeface="Verdana"/>
                <a:cs typeface="Verdana"/>
              </a:rPr>
              <a:t> </a:t>
            </a:r>
            <a:r>
              <a:rPr sz="1850" spc="40" dirty="0">
                <a:latin typeface="Verdana"/>
                <a:cs typeface="Verdana"/>
              </a:rPr>
              <a:t>online</a:t>
            </a:r>
            <a:r>
              <a:rPr sz="1850" spc="-155" dirty="0">
                <a:latin typeface="Verdana"/>
                <a:cs typeface="Verdana"/>
              </a:rPr>
              <a:t> </a:t>
            </a:r>
            <a:r>
              <a:rPr sz="1850" spc="35" dirty="0">
                <a:latin typeface="Verdana"/>
                <a:cs typeface="Verdana"/>
              </a:rPr>
              <a:t>retailer</a:t>
            </a:r>
            <a:r>
              <a:rPr sz="1850" spc="-155" dirty="0">
                <a:latin typeface="Verdana"/>
                <a:cs typeface="Verdana"/>
              </a:rPr>
              <a:t> </a:t>
            </a:r>
            <a:r>
              <a:rPr sz="1850" spc="45" dirty="0">
                <a:latin typeface="Verdana"/>
                <a:cs typeface="Verdana"/>
              </a:rPr>
              <a:t>a </a:t>
            </a:r>
            <a:r>
              <a:rPr sz="1850" spc="-640" dirty="0">
                <a:latin typeface="Verdana"/>
                <a:cs typeface="Verdana"/>
              </a:rPr>
              <a:t> </a:t>
            </a:r>
            <a:r>
              <a:rPr sz="1850" spc="70" dirty="0">
                <a:latin typeface="Verdana"/>
                <a:cs typeface="Verdana"/>
              </a:rPr>
              <a:t>distinct</a:t>
            </a:r>
            <a:r>
              <a:rPr sz="1850" spc="-160" dirty="0">
                <a:latin typeface="Verdana"/>
                <a:cs typeface="Verdana"/>
              </a:rPr>
              <a:t> </a:t>
            </a:r>
            <a:r>
              <a:rPr sz="1850" spc="70" dirty="0">
                <a:latin typeface="Verdana"/>
                <a:cs typeface="Verdana"/>
              </a:rPr>
              <a:t>competitive</a:t>
            </a:r>
            <a:r>
              <a:rPr sz="1850" spc="-155" dirty="0">
                <a:latin typeface="Verdana"/>
                <a:cs typeface="Verdana"/>
              </a:rPr>
              <a:t> </a:t>
            </a:r>
            <a:r>
              <a:rPr sz="1850" spc="60" dirty="0">
                <a:latin typeface="Verdana"/>
                <a:cs typeface="Verdana"/>
              </a:rPr>
              <a:t>advantage</a:t>
            </a:r>
            <a:endParaRPr sz="1850">
              <a:latin typeface="Verdana"/>
              <a:cs typeface="Verdana"/>
            </a:endParaRPr>
          </a:p>
        </p:txBody>
      </p:sp>
    </p:spTree>
  </p:cSld>
  <p:clrMapOvr>
    <a:masterClrMapping/>
  </p:clrMapOvr>
  <mc:AlternateContent xmlns:mc="http://schemas.openxmlformats.org/markup-compatibility/2006" xmlns:p14="http://schemas.microsoft.com/office/powerpoint/2010/main">
    <mc:Choice Requires="p14">
      <p:transition spd="slow" p14:dur="2000" advTm="178446"/>
    </mc:Choice>
    <mc:Fallback xmlns="">
      <p:transition spd="slow" advTm="178446"/>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2602316"/>
            <a:ext cx="18275935" cy="7684770"/>
            <a:chOff x="0" y="2602316"/>
            <a:chExt cx="18275935" cy="7684770"/>
          </a:xfrm>
        </p:grpSpPr>
        <p:sp>
          <p:nvSpPr>
            <p:cNvPr id="3" name="object 3"/>
            <p:cNvSpPr/>
            <p:nvPr/>
          </p:nvSpPr>
          <p:spPr>
            <a:xfrm>
              <a:off x="0" y="6833758"/>
              <a:ext cx="18275935" cy="3453765"/>
            </a:xfrm>
            <a:custGeom>
              <a:avLst/>
              <a:gdLst/>
              <a:ahLst/>
              <a:cxnLst/>
              <a:rect l="l" t="t" r="r" b="b"/>
              <a:pathLst>
                <a:path w="18275935" h="3453765">
                  <a:moveTo>
                    <a:pt x="0" y="0"/>
                  </a:moveTo>
                  <a:lnTo>
                    <a:pt x="18275497" y="0"/>
                  </a:lnTo>
                  <a:lnTo>
                    <a:pt x="18275497" y="3453239"/>
                  </a:lnTo>
                  <a:lnTo>
                    <a:pt x="0" y="3453239"/>
                  </a:lnTo>
                  <a:lnTo>
                    <a:pt x="0" y="0"/>
                  </a:lnTo>
                  <a:close/>
                </a:path>
              </a:pathLst>
            </a:custGeom>
            <a:solidFill>
              <a:srgbClr val="AB5329"/>
            </a:solidFill>
          </p:spPr>
          <p:txBody>
            <a:bodyPr wrap="square" lIns="0" tIns="0" rIns="0" bIns="0" rtlCol="0"/>
            <a:lstStyle/>
            <a:p>
              <a:endParaRPr/>
            </a:p>
          </p:txBody>
        </p:sp>
        <p:sp>
          <p:nvSpPr>
            <p:cNvPr id="4" name="object 4"/>
            <p:cNvSpPr/>
            <p:nvPr/>
          </p:nvSpPr>
          <p:spPr>
            <a:xfrm>
              <a:off x="572742" y="2602316"/>
              <a:ext cx="3934460" cy="6579870"/>
            </a:xfrm>
            <a:custGeom>
              <a:avLst/>
              <a:gdLst/>
              <a:ahLst/>
              <a:cxnLst/>
              <a:rect l="l" t="t" r="r" b="b"/>
              <a:pathLst>
                <a:path w="3934460" h="6579870">
                  <a:moveTo>
                    <a:pt x="3701905" y="6579721"/>
                  </a:moveTo>
                  <a:lnTo>
                    <a:pt x="241114" y="6579721"/>
                  </a:lnTo>
                  <a:lnTo>
                    <a:pt x="208553" y="6568378"/>
                  </a:lnTo>
                  <a:lnTo>
                    <a:pt x="169167" y="6548574"/>
                  </a:lnTo>
                  <a:lnTo>
                    <a:pt x="132874" y="6524032"/>
                  </a:lnTo>
                  <a:lnTo>
                    <a:pt x="100088" y="6495162"/>
                  </a:lnTo>
                  <a:lnTo>
                    <a:pt x="71218" y="6462375"/>
                  </a:lnTo>
                  <a:lnTo>
                    <a:pt x="46675" y="6426083"/>
                  </a:lnTo>
                  <a:lnTo>
                    <a:pt x="26871" y="6386696"/>
                  </a:lnTo>
                  <a:lnTo>
                    <a:pt x="12216" y="6344626"/>
                  </a:lnTo>
                  <a:lnTo>
                    <a:pt x="3122" y="6300283"/>
                  </a:lnTo>
                  <a:lnTo>
                    <a:pt x="0" y="6254079"/>
                  </a:lnTo>
                  <a:lnTo>
                    <a:pt x="0" y="341170"/>
                  </a:lnTo>
                  <a:lnTo>
                    <a:pt x="3122" y="294966"/>
                  </a:lnTo>
                  <a:lnTo>
                    <a:pt x="12216" y="250623"/>
                  </a:lnTo>
                  <a:lnTo>
                    <a:pt x="26871" y="208553"/>
                  </a:lnTo>
                  <a:lnTo>
                    <a:pt x="46675" y="169167"/>
                  </a:lnTo>
                  <a:lnTo>
                    <a:pt x="71218" y="132874"/>
                  </a:lnTo>
                  <a:lnTo>
                    <a:pt x="100088" y="100088"/>
                  </a:lnTo>
                  <a:lnTo>
                    <a:pt x="132874" y="71218"/>
                  </a:lnTo>
                  <a:lnTo>
                    <a:pt x="169167" y="46675"/>
                  </a:lnTo>
                  <a:lnTo>
                    <a:pt x="208553" y="26871"/>
                  </a:lnTo>
                  <a:lnTo>
                    <a:pt x="250623" y="12216"/>
                  </a:lnTo>
                  <a:lnTo>
                    <a:pt x="294966" y="3122"/>
                  </a:lnTo>
                  <a:lnTo>
                    <a:pt x="341169" y="0"/>
                  </a:lnTo>
                  <a:lnTo>
                    <a:pt x="3601849" y="0"/>
                  </a:lnTo>
                  <a:lnTo>
                    <a:pt x="3648053" y="3122"/>
                  </a:lnTo>
                  <a:lnTo>
                    <a:pt x="3692395" y="12216"/>
                  </a:lnTo>
                  <a:lnTo>
                    <a:pt x="3734466" y="26871"/>
                  </a:lnTo>
                  <a:lnTo>
                    <a:pt x="3773852" y="46675"/>
                  </a:lnTo>
                  <a:lnTo>
                    <a:pt x="3810144" y="71218"/>
                  </a:lnTo>
                  <a:lnTo>
                    <a:pt x="3842931" y="100088"/>
                  </a:lnTo>
                  <a:lnTo>
                    <a:pt x="3871801" y="132874"/>
                  </a:lnTo>
                  <a:lnTo>
                    <a:pt x="3896344" y="169167"/>
                  </a:lnTo>
                  <a:lnTo>
                    <a:pt x="3916148" y="208553"/>
                  </a:lnTo>
                  <a:lnTo>
                    <a:pt x="3930802" y="250623"/>
                  </a:lnTo>
                  <a:lnTo>
                    <a:pt x="3933907" y="265760"/>
                  </a:lnTo>
                  <a:lnTo>
                    <a:pt x="3933907" y="6329489"/>
                  </a:lnTo>
                  <a:lnTo>
                    <a:pt x="3916148" y="6386696"/>
                  </a:lnTo>
                  <a:lnTo>
                    <a:pt x="3896344" y="6426083"/>
                  </a:lnTo>
                  <a:lnTo>
                    <a:pt x="3871801" y="6462375"/>
                  </a:lnTo>
                  <a:lnTo>
                    <a:pt x="3842931" y="6495162"/>
                  </a:lnTo>
                  <a:lnTo>
                    <a:pt x="3810144" y="6524032"/>
                  </a:lnTo>
                  <a:lnTo>
                    <a:pt x="3773852" y="6548574"/>
                  </a:lnTo>
                  <a:lnTo>
                    <a:pt x="3734466" y="6568378"/>
                  </a:lnTo>
                  <a:lnTo>
                    <a:pt x="3701905" y="6579721"/>
                  </a:lnTo>
                  <a:close/>
                </a:path>
              </a:pathLst>
            </a:custGeom>
            <a:solidFill>
              <a:srgbClr val="F1F1F1"/>
            </a:solidFill>
          </p:spPr>
          <p:txBody>
            <a:bodyPr wrap="square" lIns="0" tIns="0" rIns="0" bIns="0" rtlCol="0"/>
            <a:lstStyle/>
            <a:p>
              <a:endParaRPr/>
            </a:p>
          </p:txBody>
        </p:sp>
        <p:sp>
          <p:nvSpPr>
            <p:cNvPr id="5" name="object 5"/>
            <p:cNvSpPr/>
            <p:nvPr/>
          </p:nvSpPr>
          <p:spPr>
            <a:xfrm>
              <a:off x="1079675" y="3106721"/>
              <a:ext cx="2929255" cy="2929255"/>
            </a:xfrm>
            <a:custGeom>
              <a:avLst/>
              <a:gdLst/>
              <a:ahLst/>
              <a:cxnLst/>
              <a:rect l="l" t="t" r="r" b="b"/>
              <a:pathLst>
                <a:path w="2929254" h="2929254">
                  <a:moveTo>
                    <a:pt x="2738671" y="2929154"/>
                  </a:moveTo>
                  <a:lnTo>
                    <a:pt x="190482" y="2929154"/>
                  </a:lnTo>
                  <a:lnTo>
                    <a:pt x="146882" y="2924110"/>
                  </a:lnTo>
                  <a:lnTo>
                    <a:pt x="106818" y="2909751"/>
                  </a:lnTo>
                  <a:lnTo>
                    <a:pt x="71446" y="2887231"/>
                  </a:lnTo>
                  <a:lnTo>
                    <a:pt x="41922" y="2857707"/>
                  </a:lnTo>
                  <a:lnTo>
                    <a:pt x="19402" y="2822335"/>
                  </a:lnTo>
                  <a:lnTo>
                    <a:pt x="5043" y="2782271"/>
                  </a:lnTo>
                  <a:lnTo>
                    <a:pt x="0" y="2738671"/>
                  </a:lnTo>
                  <a:lnTo>
                    <a:pt x="0" y="190482"/>
                  </a:lnTo>
                  <a:lnTo>
                    <a:pt x="5043" y="146882"/>
                  </a:lnTo>
                  <a:lnTo>
                    <a:pt x="19402" y="106818"/>
                  </a:lnTo>
                  <a:lnTo>
                    <a:pt x="41922" y="71446"/>
                  </a:lnTo>
                  <a:lnTo>
                    <a:pt x="71446" y="41922"/>
                  </a:lnTo>
                  <a:lnTo>
                    <a:pt x="106818" y="19402"/>
                  </a:lnTo>
                  <a:lnTo>
                    <a:pt x="146882" y="5043"/>
                  </a:lnTo>
                  <a:lnTo>
                    <a:pt x="190482" y="0"/>
                  </a:lnTo>
                  <a:lnTo>
                    <a:pt x="2738671" y="0"/>
                  </a:lnTo>
                  <a:lnTo>
                    <a:pt x="2782271" y="5043"/>
                  </a:lnTo>
                  <a:lnTo>
                    <a:pt x="2822335" y="19402"/>
                  </a:lnTo>
                  <a:lnTo>
                    <a:pt x="2857707" y="41922"/>
                  </a:lnTo>
                  <a:lnTo>
                    <a:pt x="2887231" y="71446"/>
                  </a:lnTo>
                  <a:lnTo>
                    <a:pt x="2909751" y="106818"/>
                  </a:lnTo>
                  <a:lnTo>
                    <a:pt x="2924110" y="146882"/>
                  </a:lnTo>
                  <a:lnTo>
                    <a:pt x="2929154" y="190482"/>
                  </a:lnTo>
                  <a:lnTo>
                    <a:pt x="2929154" y="2738671"/>
                  </a:lnTo>
                  <a:lnTo>
                    <a:pt x="2924110" y="2782271"/>
                  </a:lnTo>
                  <a:lnTo>
                    <a:pt x="2909751" y="2822335"/>
                  </a:lnTo>
                  <a:lnTo>
                    <a:pt x="2887231" y="2857707"/>
                  </a:lnTo>
                  <a:lnTo>
                    <a:pt x="2857707" y="2887231"/>
                  </a:lnTo>
                  <a:lnTo>
                    <a:pt x="2822335" y="2909751"/>
                  </a:lnTo>
                  <a:lnTo>
                    <a:pt x="2782271" y="2924110"/>
                  </a:lnTo>
                  <a:lnTo>
                    <a:pt x="2738671" y="2929154"/>
                  </a:lnTo>
                  <a:close/>
                </a:path>
              </a:pathLst>
            </a:custGeom>
            <a:solidFill>
              <a:srgbClr val="FDFDFD"/>
            </a:solidFill>
          </p:spPr>
          <p:txBody>
            <a:bodyPr wrap="square" lIns="0" tIns="0" rIns="0" bIns="0" rtlCol="0"/>
            <a:lstStyle/>
            <a:p>
              <a:endParaRPr/>
            </a:p>
          </p:txBody>
        </p:sp>
        <p:pic>
          <p:nvPicPr>
            <p:cNvPr id="6" name="object 6"/>
            <p:cNvPicPr/>
            <p:nvPr/>
          </p:nvPicPr>
          <p:blipFill>
            <a:blip r:embed="rId2" cstate="print"/>
            <a:stretch>
              <a:fillRect/>
            </a:stretch>
          </p:blipFill>
          <p:spPr>
            <a:xfrm>
              <a:off x="4971660" y="2602316"/>
              <a:ext cx="3933907" cy="6579721"/>
            </a:xfrm>
            <a:prstGeom prst="rect">
              <a:avLst/>
            </a:prstGeom>
          </p:spPr>
        </p:pic>
        <p:sp>
          <p:nvSpPr>
            <p:cNvPr id="7" name="object 7"/>
            <p:cNvSpPr/>
            <p:nvPr/>
          </p:nvSpPr>
          <p:spPr>
            <a:xfrm>
              <a:off x="9370579" y="2602316"/>
              <a:ext cx="3934460" cy="6579870"/>
            </a:xfrm>
            <a:custGeom>
              <a:avLst/>
              <a:gdLst/>
              <a:ahLst/>
              <a:cxnLst/>
              <a:rect l="l" t="t" r="r" b="b"/>
              <a:pathLst>
                <a:path w="3934459" h="6579870">
                  <a:moveTo>
                    <a:pt x="3701904" y="6579721"/>
                  </a:moveTo>
                  <a:lnTo>
                    <a:pt x="241114" y="6579721"/>
                  </a:lnTo>
                  <a:lnTo>
                    <a:pt x="208553" y="6568378"/>
                  </a:lnTo>
                  <a:lnTo>
                    <a:pt x="169166" y="6548574"/>
                  </a:lnTo>
                  <a:lnTo>
                    <a:pt x="132874" y="6524032"/>
                  </a:lnTo>
                  <a:lnTo>
                    <a:pt x="100088" y="6495162"/>
                  </a:lnTo>
                  <a:lnTo>
                    <a:pt x="71218" y="6462375"/>
                  </a:lnTo>
                  <a:lnTo>
                    <a:pt x="46675" y="6426083"/>
                  </a:lnTo>
                  <a:lnTo>
                    <a:pt x="26871" y="6386696"/>
                  </a:lnTo>
                  <a:lnTo>
                    <a:pt x="12216" y="6344626"/>
                  </a:lnTo>
                  <a:lnTo>
                    <a:pt x="3122" y="6300283"/>
                  </a:lnTo>
                  <a:lnTo>
                    <a:pt x="0" y="6254079"/>
                  </a:lnTo>
                  <a:lnTo>
                    <a:pt x="0" y="341170"/>
                  </a:lnTo>
                  <a:lnTo>
                    <a:pt x="3122" y="294966"/>
                  </a:lnTo>
                  <a:lnTo>
                    <a:pt x="12216" y="250623"/>
                  </a:lnTo>
                  <a:lnTo>
                    <a:pt x="26871" y="208553"/>
                  </a:lnTo>
                  <a:lnTo>
                    <a:pt x="46675" y="169167"/>
                  </a:lnTo>
                  <a:lnTo>
                    <a:pt x="71218" y="132874"/>
                  </a:lnTo>
                  <a:lnTo>
                    <a:pt x="100088" y="100088"/>
                  </a:lnTo>
                  <a:lnTo>
                    <a:pt x="132874" y="71218"/>
                  </a:lnTo>
                  <a:lnTo>
                    <a:pt x="169166" y="46675"/>
                  </a:lnTo>
                  <a:lnTo>
                    <a:pt x="208553" y="26871"/>
                  </a:lnTo>
                  <a:lnTo>
                    <a:pt x="250623" y="12216"/>
                  </a:lnTo>
                  <a:lnTo>
                    <a:pt x="294966" y="3122"/>
                  </a:lnTo>
                  <a:lnTo>
                    <a:pt x="341169" y="0"/>
                  </a:lnTo>
                  <a:lnTo>
                    <a:pt x="3601848" y="0"/>
                  </a:lnTo>
                  <a:lnTo>
                    <a:pt x="3648052" y="3122"/>
                  </a:lnTo>
                  <a:lnTo>
                    <a:pt x="3692395" y="12216"/>
                  </a:lnTo>
                  <a:lnTo>
                    <a:pt x="3734465" y="26871"/>
                  </a:lnTo>
                  <a:lnTo>
                    <a:pt x="3773852" y="46675"/>
                  </a:lnTo>
                  <a:lnTo>
                    <a:pt x="3810144" y="71218"/>
                  </a:lnTo>
                  <a:lnTo>
                    <a:pt x="3842931" y="100088"/>
                  </a:lnTo>
                  <a:lnTo>
                    <a:pt x="3871801" y="132874"/>
                  </a:lnTo>
                  <a:lnTo>
                    <a:pt x="3896344" y="169167"/>
                  </a:lnTo>
                  <a:lnTo>
                    <a:pt x="3916148" y="208553"/>
                  </a:lnTo>
                  <a:lnTo>
                    <a:pt x="3930803" y="250623"/>
                  </a:lnTo>
                  <a:lnTo>
                    <a:pt x="3933907" y="265759"/>
                  </a:lnTo>
                  <a:lnTo>
                    <a:pt x="3933907" y="6329491"/>
                  </a:lnTo>
                  <a:lnTo>
                    <a:pt x="3916148" y="6386696"/>
                  </a:lnTo>
                  <a:lnTo>
                    <a:pt x="3896344" y="6426083"/>
                  </a:lnTo>
                  <a:lnTo>
                    <a:pt x="3871801" y="6462375"/>
                  </a:lnTo>
                  <a:lnTo>
                    <a:pt x="3842931" y="6495162"/>
                  </a:lnTo>
                  <a:lnTo>
                    <a:pt x="3810144" y="6524032"/>
                  </a:lnTo>
                  <a:lnTo>
                    <a:pt x="3773852" y="6548574"/>
                  </a:lnTo>
                  <a:lnTo>
                    <a:pt x="3734465" y="6568378"/>
                  </a:lnTo>
                  <a:lnTo>
                    <a:pt x="3701904" y="6579721"/>
                  </a:lnTo>
                  <a:close/>
                </a:path>
              </a:pathLst>
            </a:custGeom>
            <a:solidFill>
              <a:srgbClr val="F1F1F1"/>
            </a:solidFill>
          </p:spPr>
          <p:txBody>
            <a:bodyPr wrap="square" lIns="0" tIns="0" rIns="0" bIns="0" rtlCol="0"/>
            <a:lstStyle/>
            <a:p>
              <a:endParaRPr/>
            </a:p>
          </p:txBody>
        </p:sp>
        <p:sp>
          <p:nvSpPr>
            <p:cNvPr id="8" name="object 8"/>
            <p:cNvSpPr/>
            <p:nvPr/>
          </p:nvSpPr>
          <p:spPr>
            <a:xfrm>
              <a:off x="9877512" y="3106721"/>
              <a:ext cx="2929255" cy="2929255"/>
            </a:xfrm>
            <a:custGeom>
              <a:avLst/>
              <a:gdLst/>
              <a:ahLst/>
              <a:cxnLst/>
              <a:rect l="l" t="t" r="r" b="b"/>
              <a:pathLst>
                <a:path w="2929254" h="2929254">
                  <a:moveTo>
                    <a:pt x="2738671" y="2929154"/>
                  </a:moveTo>
                  <a:lnTo>
                    <a:pt x="190482" y="2929154"/>
                  </a:lnTo>
                  <a:lnTo>
                    <a:pt x="146882" y="2924110"/>
                  </a:lnTo>
                  <a:lnTo>
                    <a:pt x="106818" y="2909751"/>
                  </a:lnTo>
                  <a:lnTo>
                    <a:pt x="71446" y="2887231"/>
                  </a:lnTo>
                  <a:lnTo>
                    <a:pt x="41922" y="2857707"/>
                  </a:lnTo>
                  <a:lnTo>
                    <a:pt x="19402" y="2822335"/>
                  </a:lnTo>
                  <a:lnTo>
                    <a:pt x="5043" y="2782271"/>
                  </a:lnTo>
                  <a:lnTo>
                    <a:pt x="0" y="2738671"/>
                  </a:lnTo>
                  <a:lnTo>
                    <a:pt x="0" y="190482"/>
                  </a:lnTo>
                  <a:lnTo>
                    <a:pt x="5043" y="146882"/>
                  </a:lnTo>
                  <a:lnTo>
                    <a:pt x="19402" y="106818"/>
                  </a:lnTo>
                  <a:lnTo>
                    <a:pt x="41922" y="71446"/>
                  </a:lnTo>
                  <a:lnTo>
                    <a:pt x="71446" y="41922"/>
                  </a:lnTo>
                  <a:lnTo>
                    <a:pt x="106818" y="19402"/>
                  </a:lnTo>
                  <a:lnTo>
                    <a:pt x="146882" y="5043"/>
                  </a:lnTo>
                  <a:lnTo>
                    <a:pt x="190482" y="0"/>
                  </a:lnTo>
                  <a:lnTo>
                    <a:pt x="2738671" y="0"/>
                  </a:lnTo>
                  <a:lnTo>
                    <a:pt x="2782271" y="5043"/>
                  </a:lnTo>
                  <a:lnTo>
                    <a:pt x="2822335" y="19402"/>
                  </a:lnTo>
                  <a:lnTo>
                    <a:pt x="2857707" y="41922"/>
                  </a:lnTo>
                  <a:lnTo>
                    <a:pt x="2887231" y="71446"/>
                  </a:lnTo>
                  <a:lnTo>
                    <a:pt x="2909750" y="106818"/>
                  </a:lnTo>
                  <a:lnTo>
                    <a:pt x="2924110" y="146882"/>
                  </a:lnTo>
                  <a:lnTo>
                    <a:pt x="2929153" y="190482"/>
                  </a:lnTo>
                  <a:lnTo>
                    <a:pt x="2929153" y="2738671"/>
                  </a:lnTo>
                  <a:lnTo>
                    <a:pt x="2924110" y="2782271"/>
                  </a:lnTo>
                  <a:lnTo>
                    <a:pt x="2909750" y="2822335"/>
                  </a:lnTo>
                  <a:lnTo>
                    <a:pt x="2887231" y="2857707"/>
                  </a:lnTo>
                  <a:lnTo>
                    <a:pt x="2857707" y="2887231"/>
                  </a:lnTo>
                  <a:lnTo>
                    <a:pt x="2822335" y="2909751"/>
                  </a:lnTo>
                  <a:lnTo>
                    <a:pt x="2782271" y="2924110"/>
                  </a:lnTo>
                  <a:lnTo>
                    <a:pt x="2738671" y="2929154"/>
                  </a:lnTo>
                  <a:close/>
                </a:path>
              </a:pathLst>
            </a:custGeom>
            <a:solidFill>
              <a:srgbClr val="FDFDFD"/>
            </a:solidFill>
          </p:spPr>
          <p:txBody>
            <a:bodyPr wrap="square" lIns="0" tIns="0" rIns="0" bIns="0" rtlCol="0"/>
            <a:lstStyle/>
            <a:p>
              <a:endParaRPr/>
            </a:p>
          </p:txBody>
        </p:sp>
        <p:sp>
          <p:nvSpPr>
            <p:cNvPr id="9" name="object 9"/>
            <p:cNvSpPr/>
            <p:nvPr/>
          </p:nvSpPr>
          <p:spPr>
            <a:xfrm>
              <a:off x="13769497" y="2602316"/>
              <a:ext cx="3934460" cy="6579870"/>
            </a:xfrm>
            <a:custGeom>
              <a:avLst/>
              <a:gdLst/>
              <a:ahLst/>
              <a:cxnLst/>
              <a:rect l="l" t="t" r="r" b="b"/>
              <a:pathLst>
                <a:path w="3934459" h="6579870">
                  <a:moveTo>
                    <a:pt x="3701904" y="6579721"/>
                  </a:moveTo>
                  <a:lnTo>
                    <a:pt x="241114" y="6579721"/>
                  </a:lnTo>
                  <a:lnTo>
                    <a:pt x="208553" y="6568378"/>
                  </a:lnTo>
                  <a:lnTo>
                    <a:pt x="169166" y="6548574"/>
                  </a:lnTo>
                  <a:lnTo>
                    <a:pt x="132874" y="6524032"/>
                  </a:lnTo>
                  <a:lnTo>
                    <a:pt x="100087" y="6495162"/>
                  </a:lnTo>
                  <a:lnTo>
                    <a:pt x="71217" y="6462375"/>
                  </a:lnTo>
                  <a:lnTo>
                    <a:pt x="46675" y="6426083"/>
                  </a:lnTo>
                  <a:lnTo>
                    <a:pt x="26871" y="6386696"/>
                  </a:lnTo>
                  <a:lnTo>
                    <a:pt x="12216" y="6344626"/>
                  </a:lnTo>
                  <a:lnTo>
                    <a:pt x="3122" y="6300283"/>
                  </a:lnTo>
                  <a:lnTo>
                    <a:pt x="0" y="6254084"/>
                  </a:lnTo>
                  <a:lnTo>
                    <a:pt x="0" y="341166"/>
                  </a:lnTo>
                  <a:lnTo>
                    <a:pt x="3122" y="294966"/>
                  </a:lnTo>
                  <a:lnTo>
                    <a:pt x="12216" y="250623"/>
                  </a:lnTo>
                  <a:lnTo>
                    <a:pt x="26871" y="208553"/>
                  </a:lnTo>
                  <a:lnTo>
                    <a:pt x="46675" y="169167"/>
                  </a:lnTo>
                  <a:lnTo>
                    <a:pt x="71217" y="132874"/>
                  </a:lnTo>
                  <a:lnTo>
                    <a:pt x="100087" y="100088"/>
                  </a:lnTo>
                  <a:lnTo>
                    <a:pt x="132874" y="71218"/>
                  </a:lnTo>
                  <a:lnTo>
                    <a:pt x="169166" y="46675"/>
                  </a:lnTo>
                  <a:lnTo>
                    <a:pt x="208553" y="26871"/>
                  </a:lnTo>
                  <a:lnTo>
                    <a:pt x="250623" y="12216"/>
                  </a:lnTo>
                  <a:lnTo>
                    <a:pt x="294965" y="3122"/>
                  </a:lnTo>
                  <a:lnTo>
                    <a:pt x="341169" y="0"/>
                  </a:lnTo>
                  <a:lnTo>
                    <a:pt x="3601849" y="0"/>
                  </a:lnTo>
                  <a:lnTo>
                    <a:pt x="3648052" y="3122"/>
                  </a:lnTo>
                  <a:lnTo>
                    <a:pt x="3692395" y="12216"/>
                  </a:lnTo>
                  <a:lnTo>
                    <a:pt x="3734465" y="26871"/>
                  </a:lnTo>
                  <a:lnTo>
                    <a:pt x="3773852" y="46675"/>
                  </a:lnTo>
                  <a:lnTo>
                    <a:pt x="3810144" y="71218"/>
                  </a:lnTo>
                  <a:lnTo>
                    <a:pt x="3842930" y="100088"/>
                  </a:lnTo>
                  <a:lnTo>
                    <a:pt x="3871800" y="132874"/>
                  </a:lnTo>
                  <a:lnTo>
                    <a:pt x="3896343" y="169167"/>
                  </a:lnTo>
                  <a:lnTo>
                    <a:pt x="3916147" y="208553"/>
                  </a:lnTo>
                  <a:lnTo>
                    <a:pt x="3930802" y="250623"/>
                  </a:lnTo>
                  <a:lnTo>
                    <a:pt x="3933907" y="265764"/>
                  </a:lnTo>
                  <a:lnTo>
                    <a:pt x="3933907" y="6329486"/>
                  </a:lnTo>
                  <a:lnTo>
                    <a:pt x="3916147" y="6386696"/>
                  </a:lnTo>
                  <a:lnTo>
                    <a:pt x="3896343" y="6426083"/>
                  </a:lnTo>
                  <a:lnTo>
                    <a:pt x="3871800" y="6462375"/>
                  </a:lnTo>
                  <a:lnTo>
                    <a:pt x="3842930" y="6495162"/>
                  </a:lnTo>
                  <a:lnTo>
                    <a:pt x="3810144" y="6524032"/>
                  </a:lnTo>
                  <a:lnTo>
                    <a:pt x="3773852" y="6548574"/>
                  </a:lnTo>
                  <a:lnTo>
                    <a:pt x="3734465" y="6568378"/>
                  </a:lnTo>
                  <a:lnTo>
                    <a:pt x="3701904" y="6579721"/>
                  </a:lnTo>
                  <a:close/>
                </a:path>
              </a:pathLst>
            </a:custGeom>
            <a:solidFill>
              <a:srgbClr val="F1F1F1"/>
            </a:solidFill>
          </p:spPr>
          <p:txBody>
            <a:bodyPr wrap="square" lIns="0" tIns="0" rIns="0" bIns="0" rtlCol="0"/>
            <a:lstStyle/>
            <a:p>
              <a:endParaRPr/>
            </a:p>
          </p:txBody>
        </p:sp>
        <p:sp>
          <p:nvSpPr>
            <p:cNvPr id="10" name="object 10"/>
            <p:cNvSpPr/>
            <p:nvPr/>
          </p:nvSpPr>
          <p:spPr>
            <a:xfrm>
              <a:off x="14276430" y="3106721"/>
              <a:ext cx="2929255" cy="2929255"/>
            </a:xfrm>
            <a:custGeom>
              <a:avLst/>
              <a:gdLst/>
              <a:ahLst/>
              <a:cxnLst/>
              <a:rect l="l" t="t" r="r" b="b"/>
              <a:pathLst>
                <a:path w="2929255" h="2929254">
                  <a:moveTo>
                    <a:pt x="2738670" y="2929154"/>
                  </a:moveTo>
                  <a:lnTo>
                    <a:pt x="190482" y="2929154"/>
                  </a:lnTo>
                  <a:lnTo>
                    <a:pt x="146882" y="2924110"/>
                  </a:lnTo>
                  <a:lnTo>
                    <a:pt x="106818" y="2909751"/>
                  </a:lnTo>
                  <a:lnTo>
                    <a:pt x="71446" y="2887231"/>
                  </a:lnTo>
                  <a:lnTo>
                    <a:pt x="41922" y="2857707"/>
                  </a:lnTo>
                  <a:lnTo>
                    <a:pt x="19402" y="2822335"/>
                  </a:lnTo>
                  <a:lnTo>
                    <a:pt x="5043" y="2782271"/>
                  </a:lnTo>
                  <a:lnTo>
                    <a:pt x="0" y="2738671"/>
                  </a:lnTo>
                  <a:lnTo>
                    <a:pt x="0" y="190482"/>
                  </a:lnTo>
                  <a:lnTo>
                    <a:pt x="5043" y="146882"/>
                  </a:lnTo>
                  <a:lnTo>
                    <a:pt x="19402" y="106818"/>
                  </a:lnTo>
                  <a:lnTo>
                    <a:pt x="41922" y="71446"/>
                  </a:lnTo>
                  <a:lnTo>
                    <a:pt x="71446" y="41922"/>
                  </a:lnTo>
                  <a:lnTo>
                    <a:pt x="106818" y="19402"/>
                  </a:lnTo>
                  <a:lnTo>
                    <a:pt x="146882" y="5043"/>
                  </a:lnTo>
                  <a:lnTo>
                    <a:pt x="190482" y="0"/>
                  </a:lnTo>
                  <a:lnTo>
                    <a:pt x="2738670" y="0"/>
                  </a:lnTo>
                  <a:lnTo>
                    <a:pt x="2782271" y="5043"/>
                  </a:lnTo>
                  <a:lnTo>
                    <a:pt x="2822335" y="19402"/>
                  </a:lnTo>
                  <a:lnTo>
                    <a:pt x="2857708" y="41922"/>
                  </a:lnTo>
                  <a:lnTo>
                    <a:pt x="2887232" y="71446"/>
                  </a:lnTo>
                  <a:lnTo>
                    <a:pt x="2909751" y="106818"/>
                  </a:lnTo>
                  <a:lnTo>
                    <a:pt x="2924111" y="146882"/>
                  </a:lnTo>
                  <a:lnTo>
                    <a:pt x="2929154" y="190482"/>
                  </a:lnTo>
                  <a:lnTo>
                    <a:pt x="2929154" y="2738671"/>
                  </a:lnTo>
                  <a:lnTo>
                    <a:pt x="2924111" y="2782271"/>
                  </a:lnTo>
                  <a:lnTo>
                    <a:pt x="2909751" y="2822335"/>
                  </a:lnTo>
                  <a:lnTo>
                    <a:pt x="2887232" y="2857707"/>
                  </a:lnTo>
                  <a:lnTo>
                    <a:pt x="2857708" y="2887231"/>
                  </a:lnTo>
                  <a:lnTo>
                    <a:pt x="2822335" y="2909751"/>
                  </a:lnTo>
                  <a:lnTo>
                    <a:pt x="2782271" y="2924110"/>
                  </a:lnTo>
                  <a:lnTo>
                    <a:pt x="2738670" y="2929154"/>
                  </a:lnTo>
                  <a:close/>
                </a:path>
              </a:pathLst>
            </a:custGeom>
            <a:solidFill>
              <a:srgbClr val="FDFDFD"/>
            </a:solidFill>
          </p:spPr>
          <p:txBody>
            <a:bodyPr wrap="square" lIns="0" tIns="0" rIns="0" bIns="0" rtlCol="0"/>
            <a:lstStyle/>
            <a:p>
              <a:endParaRPr/>
            </a:p>
          </p:txBody>
        </p:sp>
        <p:sp>
          <p:nvSpPr>
            <p:cNvPr id="11" name="object 11"/>
            <p:cNvSpPr/>
            <p:nvPr/>
          </p:nvSpPr>
          <p:spPr>
            <a:xfrm>
              <a:off x="1708543" y="3808272"/>
              <a:ext cx="14733905" cy="1609725"/>
            </a:xfrm>
            <a:custGeom>
              <a:avLst/>
              <a:gdLst/>
              <a:ahLst/>
              <a:cxnLst/>
              <a:rect l="l" t="t" r="r" b="b"/>
              <a:pathLst>
                <a:path w="14733905" h="1609725">
                  <a:moveTo>
                    <a:pt x="769493" y="1509610"/>
                  </a:moveTo>
                  <a:lnTo>
                    <a:pt x="769429" y="1329321"/>
                  </a:lnTo>
                  <a:lnTo>
                    <a:pt x="765632" y="1279550"/>
                  </a:lnTo>
                  <a:lnTo>
                    <a:pt x="755218" y="1230630"/>
                  </a:lnTo>
                  <a:lnTo>
                    <a:pt x="738568" y="1183906"/>
                  </a:lnTo>
                  <a:lnTo>
                    <a:pt x="715949" y="1139977"/>
                  </a:lnTo>
                  <a:lnTo>
                    <a:pt x="700354" y="1117625"/>
                  </a:lnTo>
                  <a:lnTo>
                    <a:pt x="700354" y="1329321"/>
                  </a:lnTo>
                  <a:lnTo>
                    <a:pt x="700354" y="1508848"/>
                  </a:lnTo>
                  <a:lnTo>
                    <a:pt x="697839" y="1521371"/>
                  </a:lnTo>
                  <a:lnTo>
                    <a:pt x="690918" y="1531670"/>
                  </a:lnTo>
                  <a:lnTo>
                    <a:pt x="680593" y="1538655"/>
                  </a:lnTo>
                  <a:lnTo>
                    <a:pt x="667867" y="1541221"/>
                  </a:lnTo>
                  <a:lnTo>
                    <a:pt x="297675" y="1541221"/>
                  </a:lnTo>
                  <a:lnTo>
                    <a:pt x="71018" y="1156944"/>
                  </a:lnTo>
                  <a:lnTo>
                    <a:pt x="68376" y="1152436"/>
                  </a:lnTo>
                  <a:lnTo>
                    <a:pt x="67233" y="1147165"/>
                  </a:lnTo>
                  <a:lnTo>
                    <a:pt x="67310" y="497547"/>
                  </a:lnTo>
                  <a:lnTo>
                    <a:pt x="71145" y="478637"/>
                  </a:lnTo>
                  <a:lnTo>
                    <a:pt x="81788" y="462978"/>
                  </a:lnTo>
                  <a:lnTo>
                    <a:pt x="97523" y="452462"/>
                  </a:lnTo>
                  <a:lnTo>
                    <a:pt x="116725" y="448627"/>
                  </a:lnTo>
                  <a:lnTo>
                    <a:pt x="135991" y="452462"/>
                  </a:lnTo>
                  <a:lnTo>
                    <a:pt x="151853" y="462978"/>
                  </a:lnTo>
                  <a:lnTo>
                    <a:pt x="162623" y="478637"/>
                  </a:lnTo>
                  <a:lnTo>
                    <a:pt x="166509" y="497547"/>
                  </a:lnTo>
                  <a:lnTo>
                    <a:pt x="166585" y="988707"/>
                  </a:lnTo>
                  <a:lnTo>
                    <a:pt x="169011" y="1009700"/>
                  </a:lnTo>
                  <a:lnTo>
                    <a:pt x="187312" y="1046721"/>
                  </a:lnTo>
                  <a:lnTo>
                    <a:pt x="424218" y="1229969"/>
                  </a:lnTo>
                  <a:lnTo>
                    <a:pt x="448589" y="1236649"/>
                  </a:lnTo>
                  <a:lnTo>
                    <a:pt x="460667" y="1232928"/>
                  </a:lnTo>
                  <a:lnTo>
                    <a:pt x="470687" y="1224699"/>
                  </a:lnTo>
                  <a:lnTo>
                    <a:pt x="477062" y="1213281"/>
                  </a:lnTo>
                  <a:lnTo>
                    <a:pt x="478663" y="1200797"/>
                  </a:lnTo>
                  <a:lnTo>
                    <a:pt x="475513" y="1188605"/>
                  </a:lnTo>
                  <a:lnTo>
                    <a:pt x="467664" y="1178026"/>
                  </a:lnTo>
                  <a:lnTo>
                    <a:pt x="310515" y="1033119"/>
                  </a:lnTo>
                  <a:lnTo>
                    <a:pt x="298094" y="1016393"/>
                  </a:lnTo>
                  <a:lnTo>
                    <a:pt x="292709" y="996950"/>
                  </a:lnTo>
                  <a:lnTo>
                    <a:pt x="294627" y="976858"/>
                  </a:lnTo>
                  <a:lnTo>
                    <a:pt x="304088" y="958227"/>
                  </a:lnTo>
                  <a:lnTo>
                    <a:pt x="320548" y="943749"/>
                  </a:lnTo>
                  <a:lnTo>
                    <a:pt x="322211" y="943178"/>
                  </a:lnTo>
                  <a:lnTo>
                    <a:pt x="340550" y="936726"/>
                  </a:lnTo>
                  <a:lnTo>
                    <a:pt x="381533" y="946556"/>
                  </a:lnTo>
                  <a:lnTo>
                    <a:pt x="575322" y="1085811"/>
                  </a:lnTo>
                  <a:lnTo>
                    <a:pt x="611860" y="1116761"/>
                  </a:lnTo>
                  <a:lnTo>
                    <a:pt x="642658" y="1152626"/>
                  </a:lnTo>
                  <a:lnTo>
                    <a:pt x="667308" y="1192606"/>
                  </a:lnTo>
                  <a:lnTo>
                    <a:pt x="685406" y="1235913"/>
                  </a:lnTo>
                  <a:lnTo>
                    <a:pt x="696556" y="1281760"/>
                  </a:lnTo>
                  <a:lnTo>
                    <a:pt x="700354" y="1329321"/>
                  </a:lnTo>
                  <a:lnTo>
                    <a:pt x="700354" y="1117625"/>
                  </a:lnTo>
                  <a:lnTo>
                    <a:pt x="687679" y="1099439"/>
                  </a:lnTo>
                  <a:lnTo>
                    <a:pt x="654050" y="1062863"/>
                  </a:lnTo>
                  <a:lnTo>
                    <a:pt x="615365" y="1030871"/>
                  </a:lnTo>
                  <a:lnTo>
                    <a:pt x="493344" y="943178"/>
                  </a:lnTo>
                  <a:lnTo>
                    <a:pt x="493344" y="936726"/>
                  </a:lnTo>
                  <a:lnTo>
                    <a:pt x="493344" y="893864"/>
                  </a:lnTo>
                  <a:lnTo>
                    <a:pt x="493268" y="703046"/>
                  </a:lnTo>
                  <a:lnTo>
                    <a:pt x="487083" y="672566"/>
                  </a:lnTo>
                  <a:lnTo>
                    <a:pt x="485597" y="665213"/>
                  </a:lnTo>
                  <a:lnTo>
                    <a:pt x="464451" y="633984"/>
                  </a:lnTo>
                  <a:lnTo>
                    <a:pt x="433108" y="612927"/>
                  </a:lnTo>
                  <a:lnTo>
                    <a:pt x="424980" y="611289"/>
                  </a:lnTo>
                  <a:lnTo>
                    <a:pt x="424980" y="893864"/>
                  </a:lnTo>
                  <a:lnTo>
                    <a:pt x="421195" y="891235"/>
                  </a:lnTo>
                  <a:lnTo>
                    <a:pt x="407543" y="882675"/>
                  </a:lnTo>
                  <a:lnTo>
                    <a:pt x="393293" y="876134"/>
                  </a:lnTo>
                  <a:lnTo>
                    <a:pt x="378536" y="871486"/>
                  </a:lnTo>
                  <a:lnTo>
                    <a:pt x="363397" y="868654"/>
                  </a:lnTo>
                  <a:lnTo>
                    <a:pt x="363397" y="702678"/>
                  </a:lnTo>
                  <a:lnTo>
                    <a:pt x="366014" y="691146"/>
                  </a:lnTo>
                  <a:lnTo>
                    <a:pt x="372656" y="681545"/>
                  </a:lnTo>
                  <a:lnTo>
                    <a:pt x="382422" y="674992"/>
                  </a:lnTo>
                  <a:lnTo>
                    <a:pt x="394373" y="672566"/>
                  </a:lnTo>
                  <a:lnTo>
                    <a:pt x="406323" y="674941"/>
                  </a:lnTo>
                  <a:lnTo>
                    <a:pt x="416052" y="681456"/>
                  </a:lnTo>
                  <a:lnTo>
                    <a:pt x="422579" y="691146"/>
                  </a:lnTo>
                  <a:lnTo>
                    <a:pt x="424903" y="702678"/>
                  </a:lnTo>
                  <a:lnTo>
                    <a:pt x="424980" y="893864"/>
                  </a:lnTo>
                  <a:lnTo>
                    <a:pt x="424980" y="611289"/>
                  </a:lnTo>
                  <a:lnTo>
                    <a:pt x="419036" y="610082"/>
                  </a:lnTo>
                  <a:lnTo>
                    <a:pt x="394754" y="605193"/>
                  </a:lnTo>
                  <a:lnTo>
                    <a:pt x="386842" y="605536"/>
                  </a:lnTo>
                  <a:lnTo>
                    <a:pt x="379031" y="606513"/>
                  </a:lnTo>
                  <a:lnTo>
                    <a:pt x="371436" y="608050"/>
                  </a:lnTo>
                  <a:lnTo>
                    <a:pt x="364159" y="610082"/>
                  </a:lnTo>
                  <a:lnTo>
                    <a:pt x="364083" y="595414"/>
                  </a:lnTo>
                  <a:lnTo>
                    <a:pt x="356400" y="557568"/>
                  </a:lnTo>
                  <a:lnTo>
                    <a:pt x="303911" y="505282"/>
                  </a:lnTo>
                  <a:lnTo>
                    <a:pt x="295783" y="503656"/>
                  </a:lnTo>
                  <a:lnTo>
                    <a:pt x="295783" y="595414"/>
                  </a:lnTo>
                  <a:lnTo>
                    <a:pt x="295783" y="879563"/>
                  </a:lnTo>
                  <a:lnTo>
                    <a:pt x="260032" y="905027"/>
                  </a:lnTo>
                  <a:lnTo>
                    <a:pt x="237693" y="936193"/>
                  </a:lnTo>
                  <a:lnTo>
                    <a:pt x="234581" y="943178"/>
                  </a:lnTo>
                  <a:lnTo>
                    <a:pt x="234581" y="591642"/>
                  </a:lnTo>
                  <a:lnTo>
                    <a:pt x="237718" y="581279"/>
                  </a:lnTo>
                  <a:lnTo>
                    <a:pt x="244360" y="572782"/>
                  </a:lnTo>
                  <a:lnTo>
                    <a:pt x="253758" y="567029"/>
                  </a:lnTo>
                  <a:lnTo>
                    <a:pt x="265188" y="564921"/>
                  </a:lnTo>
                  <a:lnTo>
                    <a:pt x="277139" y="567309"/>
                  </a:lnTo>
                  <a:lnTo>
                    <a:pt x="286854" y="573811"/>
                  </a:lnTo>
                  <a:lnTo>
                    <a:pt x="293395" y="583501"/>
                  </a:lnTo>
                  <a:lnTo>
                    <a:pt x="295783" y="595414"/>
                  </a:lnTo>
                  <a:lnTo>
                    <a:pt x="295783" y="503656"/>
                  </a:lnTo>
                  <a:lnTo>
                    <a:pt x="289852" y="502450"/>
                  </a:lnTo>
                  <a:lnTo>
                    <a:pt x="265557" y="497547"/>
                  </a:lnTo>
                  <a:lnTo>
                    <a:pt x="257695" y="497890"/>
                  </a:lnTo>
                  <a:lnTo>
                    <a:pt x="249974" y="498868"/>
                  </a:lnTo>
                  <a:lnTo>
                    <a:pt x="242404" y="500405"/>
                  </a:lnTo>
                  <a:lnTo>
                    <a:pt x="234962" y="502450"/>
                  </a:lnTo>
                  <a:lnTo>
                    <a:pt x="234962" y="498678"/>
                  </a:lnTo>
                  <a:lnTo>
                    <a:pt x="225742" y="453085"/>
                  </a:lnTo>
                  <a:lnTo>
                    <a:pt x="200583" y="415886"/>
                  </a:lnTo>
                  <a:lnTo>
                    <a:pt x="163245" y="390817"/>
                  </a:lnTo>
                  <a:lnTo>
                    <a:pt x="117475" y="381635"/>
                  </a:lnTo>
                  <a:lnTo>
                    <a:pt x="71716" y="390817"/>
                  </a:lnTo>
                  <a:lnTo>
                    <a:pt x="34378" y="415886"/>
                  </a:lnTo>
                  <a:lnTo>
                    <a:pt x="9220" y="453085"/>
                  </a:lnTo>
                  <a:lnTo>
                    <a:pt x="0" y="498678"/>
                  </a:lnTo>
                  <a:lnTo>
                    <a:pt x="0" y="1142276"/>
                  </a:lnTo>
                  <a:lnTo>
                    <a:pt x="12090" y="1189697"/>
                  </a:lnTo>
                  <a:lnTo>
                    <a:pt x="210413" y="1557032"/>
                  </a:lnTo>
                  <a:lnTo>
                    <a:pt x="247243" y="1595513"/>
                  </a:lnTo>
                  <a:lnTo>
                    <a:pt x="298805" y="1609725"/>
                  </a:lnTo>
                  <a:lnTo>
                    <a:pt x="669010" y="1609725"/>
                  </a:lnTo>
                  <a:lnTo>
                    <a:pt x="708139" y="1601863"/>
                  </a:lnTo>
                  <a:lnTo>
                    <a:pt x="740067" y="1580413"/>
                  </a:lnTo>
                  <a:lnTo>
                    <a:pt x="761593" y="1548587"/>
                  </a:lnTo>
                  <a:lnTo>
                    <a:pt x="763092" y="1541221"/>
                  </a:lnTo>
                  <a:lnTo>
                    <a:pt x="769493" y="1509610"/>
                  </a:lnTo>
                  <a:close/>
                </a:path>
                <a:path w="14733905" h="1609725">
                  <a:moveTo>
                    <a:pt x="991984" y="382003"/>
                  </a:moveTo>
                  <a:lnTo>
                    <a:pt x="984110" y="333336"/>
                  </a:lnTo>
                  <a:lnTo>
                    <a:pt x="962190" y="291084"/>
                  </a:lnTo>
                  <a:lnTo>
                    <a:pt x="928751" y="257759"/>
                  </a:lnTo>
                  <a:lnTo>
                    <a:pt x="916813" y="251612"/>
                  </a:lnTo>
                  <a:lnTo>
                    <a:pt x="916813" y="382003"/>
                  </a:lnTo>
                  <a:lnTo>
                    <a:pt x="910793" y="412775"/>
                  </a:lnTo>
                  <a:lnTo>
                    <a:pt x="893864" y="437896"/>
                  </a:lnTo>
                  <a:lnTo>
                    <a:pt x="868578" y="454837"/>
                  </a:lnTo>
                  <a:lnTo>
                    <a:pt x="837488" y="461048"/>
                  </a:lnTo>
                  <a:lnTo>
                    <a:pt x="806602" y="454837"/>
                  </a:lnTo>
                  <a:lnTo>
                    <a:pt x="781392" y="437896"/>
                  </a:lnTo>
                  <a:lnTo>
                    <a:pt x="764387" y="412775"/>
                  </a:lnTo>
                  <a:lnTo>
                    <a:pt x="758151" y="382003"/>
                  </a:lnTo>
                  <a:lnTo>
                    <a:pt x="764387" y="351243"/>
                  </a:lnTo>
                  <a:lnTo>
                    <a:pt x="781392" y="326123"/>
                  </a:lnTo>
                  <a:lnTo>
                    <a:pt x="806602" y="309181"/>
                  </a:lnTo>
                  <a:lnTo>
                    <a:pt x="837488" y="302971"/>
                  </a:lnTo>
                  <a:lnTo>
                    <a:pt x="868362" y="309181"/>
                  </a:lnTo>
                  <a:lnTo>
                    <a:pt x="893584" y="326123"/>
                  </a:lnTo>
                  <a:lnTo>
                    <a:pt x="910577" y="351243"/>
                  </a:lnTo>
                  <a:lnTo>
                    <a:pt x="916813" y="382003"/>
                  </a:lnTo>
                  <a:lnTo>
                    <a:pt x="916813" y="251612"/>
                  </a:lnTo>
                  <a:lnTo>
                    <a:pt x="886333" y="235915"/>
                  </a:lnTo>
                  <a:lnTo>
                    <a:pt x="837488" y="228079"/>
                  </a:lnTo>
                  <a:lnTo>
                    <a:pt x="788631" y="235915"/>
                  </a:lnTo>
                  <a:lnTo>
                    <a:pt x="746213" y="257759"/>
                  </a:lnTo>
                  <a:lnTo>
                    <a:pt x="712774" y="291084"/>
                  </a:lnTo>
                  <a:lnTo>
                    <a:pt x="690854" y="333336"/>
                  </a:lnTo>
                  <a:lnTo>
                    <a:pt x="682980" y="382003"/>
                  </a:lnTo>
                  <a:lnTo>
                    <a:pt x="690854" y="430682"/>
                  </a:lnTo>
                  <a:lnTo>
                    <a:pt x="712774" y="472935"/>
                  </a:lnTo>
                  <a:lnTo>
                    <a:pt x="746213" y="506260"/>
                  </a:lnTo>
                  <a:lnTo>
                    <a:pt x="788631" y="528104"/>
                  </a:lnTo>
                  <a:lnTo>
                    <a:pt x="837488" y="535940"/>
                  </a:lnTo>
                  <a:lnTo>
                    <a:pt x="886333" y="528104"/>
                  </a:lnTo>
                  <a:lnTo>
                    <a:pt x="928751" y="506260"/>
                  </a:lnTo>
                  <a:lnTo>
                    <a:pt x="962190" y="472935"/>
                  </a:lnTo>
                  <a:lnTo>
                    <a:pt x="968362" y="461048"/>
                  </a:lnTo>
                  <a:lnTo>
                    <a:pt x="984110" y="430682"/>
                  </a:lnTo>
                  <a:lnTo>
                    <a:pt x="991984" y="382003"/>
                  </a:lnTo>
                  <a:close/>
                </a:path>
                <a:path w="14733905" h="1609725">
                  <a:moveTo>
                    <a:pt x="1222044" y="382765"/>
                  </a:moveTo>
                  <a:lnTo>
                    <a:pt x="1219504" y="338035"/>
                  </a:lnTo>
                  <a:lnTo>
                    <a:pt x="1199819" y="297091"/>
                  </a:lnTo>
                  <a:lnTo>
                    <a:pt x="1147241" y="282117"/>
                  </a:lnTo>
                  <a:lnTo>
                    <a:pt x="1147241" y="365823"/>
                  </a:lnTo>
                  <a:lnTo>
                    <a:pt x="1147241" y="389915"/>
                  </a:lnTo>
                  <a:lnTo>
                    <a:pt x="1146492" y="406095"/>
                  </a:lnTo>
                  <a:lnTo>
                    <a:pt x="1103045" y="417017"/>
                  </a:lnTo>
                  <a:lnTo>
                    <a:pt x="1067003" y="435838"/>
                  </a:lnTo>
                  <a:lnTo>
                    <a:pt x="1044448" y="467398"/>
                  </a:lnTo>
                  <a:lnTo>
                    <a:pt x="1037971" y="505663"/>
                  </a:lnTo>
                  <a:lnTo>
                    <a:pt x="1050163" y="544601"/>
                  </a:lnTo>
                  <a:lnTo>
                    <a:pt x="1073200" y="582993"/>
                  </a:lnTo>
                  <a:lnTo>
                    <a:pt x="1065136" y="591883"/>
                  </a:lnTo>
                  <a:lnTo>
                    <a:pt x="1056767" y="600494"/>
                  </a:lnTo>
                  <a:lnTo>
                    <a:pt x="1048131" y="608812"/>
                  </a:lnTo>
                  <a:lnTo>
                    <a:pt x="1039202" y="616864"/>
                  </a:lnTo>
                  <a:lnTo>
                    <a:pt x="1000671" y="593902"/>
                  </a:lnTo>
                  <a:lnTo>
                    <a:pt x="961593" y="581710"/>
                  </a:lnTo>
                  <a:lnTo>
                    <a:pt x="923188" y="588073"/>
                  </a:lnTo>
                  <a:lnTo>
                    <a:pt x="891514" y="610527"/>
                  </a:lnTo>
                  <a:lnTo>
                    <a:pt x="872617" y="646595"/>
                  </a:lnTo>
                  <a:lnTo>
                    <a:pt x="861656" y="689876"/>
                  </a:lnTo>
                  <a:lnTo>
                    <a:pt x="853732" y="690626"/>
                  </a:lnTo>
                  <a:lnTo>
                    <a:pt x="829170" y="690626"/>
                  </a:lnTo>
                  <a:lnTo>
                    <a:pt x="813308" y="689876"/>
                  </a:lnTo>
                  <a:lnTo>
                    <a:pt x="804354" y="654494"/>
                  </a:lnTo>
                  <a:lnTo>
                    <a:pt x="802347" y="646595"/>
                  </a:lnTo>
                  <a:lnTo>
                    <a:pt x="786714" y="616864"/>
                  </a:lnTo>
                  <a:lnTo>
                    <a:pt x="783463" y="610679"/>
                  </a:lnTo>
                  <a:lnTo>
                    <a:pt x="751776" y="588213"/>
                  </a:lnTo>
                  <a:lnTo>
                    <a:pt x="713371" y="581761"/>
                  </a:lnTo>
                  <a:lnTo>
                    <a:pt x="674293" y="593902"/>
                  </a:lnTo>
                  <a:lnTo>
                    <a:pt x="635762" y="616864"/>
                  </a:lnTo>
                  <a:lnTo>
                    <a:pt x="626833" y="608812"/>
                  </a:lnTo>
                  <a:lnTo>
                    <a:pt x="618197" y="600494"/>
                  </a:lnTo>
                  <a:lnTo>
                    <a:pt x="609841" y="591883"/>
                  </a:lnTo>
                  <a:lnTo>
                    <a:pt x="601764" y="582993"/>
                  </a:lnTo>
                  <a:lnTo>
                    <a:pt x="624814" y="544601"/>
                  </a:lnTo>
                  <a:lnTo>
                    <a:pt x="636841" y="505879"/>
                  </a:lnTo>
                  <a:lnTo>
                    <a:pt x="630377" y="467677"/>
                  </a:lnTo>
                  <a:lnTo>
                    <a:pt x="607910" y="436041"/>
                  </a:lnTo>
                  <a:lnTo>
                    <a:pt x="571919" y="417017"/>
                  </a:lnTo>
                  <a:lnTo>
                    <a:pt x="528485" y="406095"/>
                  </a:lnTo>
                  <a:lnTo>
                    <a:pt x="527723" y="398195"/>
                  </a:lnTo>
                  <a:lnTo>
                    <a:pt x="527723" y="374103"/>
                  </a:lnTo>
                  <a:lnTo>
                    <a:pt x="528485" y="357924"/>
                  </a:lnTo>
                  <a:lnTo>
                    <a:pt x="571919" y="347002"/>
                  </a:lnTo>
                  <a:lnTo>
                    <a:pt x="607974" y="328180"/>
                  </a:lnTo>
                  <a:lnTo>
                    <a:pt x="630516" y="296621"/>
                  </a:lnTo>
                  <a:lnTo>
                    <a:pt x="636968" y="258559"/>
                  </a:lnTo>
                  <a:lnTo>
                    <a:pt x="636930" y="258140"/>
                  </a:lnTo>
                  <a:lnTo>
                    <a:pt x="624814" y="219417"/>
                  </a:lnTo>
                  <a:lnTo>
                    <a:pt x="601764" y="181025"/>
                  </a:lnTo>
                  <a:lnTo>
                    <a:pt x="609841" y="172135"/>
                  </a:lnTo>
                  <a:lnTo>
                    <a:pt x="618197" y="163525"/>
                  </a:lnTo>
                  <a:lnTo>
                    <a:pt x="626833" y="155194"/>
                  </a:lnTo>
                  <a:lnTo>
                    <a:pt x="635762" y="147154"/>
                  </a:lnTo>
                  <a:lnTo>
                    <a:pt x="674293" y="170116"/>
                  </a:lnTo>
                  <a:lnTo>
                    <a:pt x="713168" y="182092"/>
                  </a:lnTo>
                  <a:lnTo>
                    <a:pt x="751497" y="175666"/>
                  </a:lnTo>
                  <a:lnTo>
                    <a:pt x="783247" y="153289"/>
                  </a:lnTo>
                  <a:lnTo>
                    <a:pt x="786511" y="147154"/>
                  </a:lnTo>
                  <a:lnTo>
                    <a:pt x="802347" y="117424"/>
                  </a:lnTo>
                  <a:lnTo>
                    <a:pt x="803884" y="111404"/>
                  </a:lnTo>
                  <a:lnTo>
                    <a:pt x="813308" y="74142"/>
                  </a:lnTo>
                  <a:lnTo>
                    <a:pt x="821245" y="73393"/>
                  </a:lnTo>
                  <a:lnTo>
                    <a:pt x="845794" y="73393"/>
                  </a:lnTo>
                  <a:lnTo>
                    <a:pt x="861656" y="74142"/>
                  </a:lnTo>
                  <a:lnTo>
                    <a:pt x="872617" y="117424"/>
                  </a:lnTo>
                  <a:lnTo>
                    <a:pt x="891514" y="153339"/>
                  </a:lnTo>
                  <a:lnTo>
                    <a:pt x="923188" y="175806"/>
                  </a:lnTo>
                  <a:lnTo>
                    <a:pt x="961593" y="182257"/>
                  </a:lnTo>
                  <a:lnTo>
                    <a:pt x="1000671" y="170116"/>
                  </a:lnTo>
                  <a:lnTo>
                    <a:pt x="1039202" y="147154"/>
                  </a:lnTo>
                  <a:lnTo>
                    <a:pt x="1048131" y="155194"/>
                  </a:lnTo>
                  <a:lnTo>
                    <a:pt x="1056767" y="163525"/>
                  </a:lnTo>
                  <a:lnTo>
                    <a:pt x="1065136" y="172135"/>
                  </a:lnTo>
                  <a:lnTo>
                    <a:pt x="1073200" y="181025"/>
                  </a:lnTo>
                  <a:lnTo>
                    <a:pt x="1050163" y="219417"/>
                  </a:lnTo>
                  <a:lnTo>
                    <a:pt x="1038136" y="258140"/>
                  </a:lnTo>
                  <a:lnTo>
                    <a:pt x="1044587" y="296341"/>
                  </a:lnTo>
                  <a:lnTo>
                    <a:pt x="1067054" y="327964"/>
                  </a:lnTo>
                  <a:lnTo>
                    <a:pt x="1103045" y="347002"/>
                  </a:lnTo>
                  <a:lnTo>
                    <a:pt x="1146492" y="357924"/>
                  </a:lnTo>
                  <a:lnTo>
                    <a:pt x="1147241" y="365823"/>
                  </a:lnTo>
                  <a:lnTo>
                    <a:pt x="1147241" y="282117"/>
                  </a:lnTo>
                  <a:lnTo>
                    <a:pt x="1113624" y="273608"/>
                  </a:lnTo>
                  <a:lnTo>
                    <a:pt x="1110221" y="265328"/>
                  </a:lnTo>
                  <a:lnTo>
                    <a:pt x="1114386" y="258559"/>
                  </a:lnTo>
                  <a:lnTo>
                    <a:pt x="1150645" y="198335"/>
                  </a:lnTo>
                  <a:lnTo>
                    <a:pt x="1154760" y="188226"/>
                  </a:lnTo>
                  <a:lnTo>
                    <a:pt x="1155788" y="177546"/>
                  </a:lnTo>
                  <a:lnTo>
                    <a:pt x="1153782" y="167005"/>
                  </a:lnTo>
                  <a:lnTo>
                    <a:pt x="1148753" y="157314"/>
                  </a:lnTo>
                  <a:lnTo>
                    <a:pt x="1140688" y="147154"/>
                  </a:lnTo>
                  <a:lnTo>
                    <a:pt x="1130109" y="133819"/>
                  </a:lnTo>
                  <a:lnTo>
                    <a:pt x="1109700" y="111772"/>
                  </a:lnTo>
                  <a:lnTo>
                    <a:pt x="1108887" y="111023"/>
                  </a:lnTo>
                  <a:lnTo>
                    <a:pt x="1087716" y="91478"/>
                  </a:lnTo>
                  <a:lnTo>
                    <a:pt x="1064145" y="73012"/>
                  </a:lnTo>
                  <a:lnTo>
                    <a:pt x="1054417" y="68008"/>
                  </a:lnTo>
                  <a:lnTo>
                    <a:pt x="1043838" y="66001"/>
                  </a:lnTo>
                  <a:lnTo>
                    <a:pt x="1033119" y="67030"/>
                  </a:lnTo>
                  <a:lnTo>
                    <a:pt x="1022959" y="71132"/>
                  </a:lnTo>
                  <a:lnTo>
                    <a:pt x="962520" y="107264"/>
                  </a:lnTo>
                  <a:lnTo>
                    <a:pt x="956106" y="111023"/>
                  </a:lnTo>
                  <a:lnTo>
                    <a:pt x="947407" y="107632"/>
                  </a:lnTo>
                  <a:lnTo>
                    <a:pt x="945527" y="100482"/>
                  </a:lnTo>
                  <a:lnTo>
                    <a:pt x="938606" y="73393"/>
                  </a:lnTo>
                  <a:lnTo>
                    <a:pt x="928141" y="32359"/>
                  </a:lnTo>
                  <a:lnTo>
                    <a:pt x="923848" y="22136"/>
                  </a:lnTo>
                  <a:lnTo>
                    <a:pt x="882751" y="2540"/>
                  </a:lnTo>
                  <a:lnTo>
                    <a:pt x="837857" y="0"/>
                  </a:lnTo>
                  <a:lnTo>
                    <a:pt x="822794" y="279"/>
                  </a:lnTo>
                  <a:lnTo>
                    <a:pt x="778179" y="4508"/>
                  </a:lnTo>
                  <a:lnTo>
                    <a:pt x="747585" y="32359"/>
                  </a:lnTo>
                  <a:lnTo>
                    <a:pt x="730199" y="100482"/>
                  </a:lnTo>
                  <a:lnTo>
                    <a:pt x="728319" y="108013"/>
                  </a:lnTo>
                  <a:lnTo>
                    <a:pt x="720001" y="111404"/>
                  </a:lnTo>
                  <a:lnTo>
                    <a:pt x="713206" y="107264"/>
                  </a:lnTo>
                  <a:lnTo>
                    <a:pt x="652767" y="71132"/>
                  </a:lnTo>
                  <a:lnTo>
                    <a:pt x="642607" y="67030"/>
                  </a:lnTo>
                  <a:lnTo>
                    <a:pt x="631888" y="66001"/>
                  </a:lnTo>
                  <a:lnTo>
                    <a:pt x="621309" y="68008"/>
                  </a:lnTo>
                  <a:lnTo>
                    <a:pt x="587959" y="91630"/>
                  </a:lnTo>
                  <a:lnTo>
                    <a:pt x="545553" y="133769"/>
                  </a:lnTo>
                  <a:lnTo>
                    <a:pt x="521944" y="167005"/>
                  </a:lnTo>
                  <a:lnTo>
                    <a:pt x="519938" y="177546"/>
                  </a:lnTo>
                  <a:lnTo>
                    <a:pt x="520966" y="188226"/>
                  </a:lnTo>
                  <a:lnTo>
                    <a:pt x="525081" y="198335"/>
                  </a:lnTo>
                  <a:lnTo>
                    <a:pt x="561225" y="258356"/>
                  </a:lnTo>
                  <a:lnTo>
                    <a:pt x="565124" y="264960"/>
                  </a:lnTo>
                  <a:lnTo>
                    <a:pt x="561721" y="273608"/>
                  </a:lnTo>
                  <a:lnTo>
                    <a:pt x="486168" y="292811"/>
                  </a:lnTo>
                  <a:lnTo>
                    <a:pt x="475907" y="297091"/>
                  </a:lnTo>
                  <a:lnTo>
                    <a:pt x="456260" y="337883"/>
                  </a:lnTo>
                  <a:lnTo>
                    <a:pt x="453682" y="382765"/>
                  </a:lnTo>
                  <a:lnTo>
                    <a:pt x="453961" y="397713"/>
                  </a:lnTo>
                  <a:lnTo>
                    <a:pt x="458216" y="442226"/>
                  </a:lnTo>
                  <a:lnTo>
                    <a:pt x="486168" y="472719"/>
                  </a:lnTo>
                  <a:lnTo>
                    <a:pt x="562102" y="491909"/>
                  </a:lnTo>
                  <a:lnTo>
                    <a:pt x="565505" y="500189"/>
                  </a:lnTo>
                  <a:lnTo>
                    <a:pt x="561340" y="506958"/>
                  </a:lnTo>
                  <a:lnTo>
                    <a:pt x="525081" y="567182"/>
                  </a:lnTo>
                  <a:lnTo>
                    <a:pt x="520966" y="577291"/>
                  </a:lnTo>
                  <a:lnTo>
                    <a:pt x="519938" y="587971"/>
                  </a:lnTo>
                  <a:lnTo>
                    <a:pt x="521944" y="598512"/>
                  </a:lnTo>
                  <a:lnTo>
                    <a:pt x="545617" y="631698"/>
                  </a:lnTo>
                  <a:lnTo>
                    <a:pt x="588010" y="674052"/>
                  </a:lnTo>
                  <a:lnTo>
                    <a:pt x="621309" y="697522"/>
                  </a:lnTo>
                  <a:lnTo>
                    <a:pt x="631888" y="699516"/>
                  </a:lnTo>
                  <a:lnTo>
                    <a:pt x="642607" y="698487"/>
                  </a:lnTo>
                  <a:lnTo>
                    <a:pt x="652767" y="694397"/>
                  </a:lnTo>
                  <a:lnTo>
                    <a:pt x="713206" y="658266"/>
                  </a:lnTo>
                  <a:lnTo>
                    <a:pt x="719620" y="654494"/>
                  </a:lnTo>
                  <a:lnTo>
                    <a:pt x="728319" y="657885"/>
                  </a:lnTo>
                  <a:lnTo>
                    <a:pt x="730199" y="665035"/>
                  </a:lnTo>
                  <a:lnTo>
                    <a:pt x="747585" y="733158"/>
                  </a:lnTo>
                  <a:lnTo>
                    <a:pt x="751878" y="743381"/>
                  </a:lnTo>
                  <a:lnTo>
                    <a:pt x="792975" y="762990"/>
                  </a:lnTo>
                  <a:lnTo>
                    <a:pt x="837857" y="765530"/>
                  </a:lnTo>
                  <a:lnTo>
                    <a:pt x="852932" y="765251"/>
                  </a:lnTo>
                  <a:lnTo>
                    <a:pt x="897547" y="761009"/>
                  </a:lnTo>
                  <a:lnTo>
                    <a:pt x="928141" y="733158"/>
                  </a:lnTo>
                  <a:lnTo>
                    <a:pt x="938999" y="690626"/>
                  </a:lnTo>
                  <a:lnTo>
                    <a:pt x="947407" y="657504"/>
                  </a:lnTo>
                  <a:lnTo>
                    <a:pt x="955725" y="654126"/>
                  </a:lnTo>
                  <a:lnTo>
                    <a:pt x="962520" y="658266"/>
                  </a:lnTo>
                  <a:lnTo>
                    <a:pt x="1022959" y="694397"/>
                  </a:lnTo>
                  <a:lnTo>
                    <a:pt x="1033119" y="698487"/>
                  </a:lnTo>
                  <a:lnTo>
                    <a:pt x="1043838" y="699516"/>
                  </a:lnTo>
                  <a:lnTo>
                    <a:pt x="1054417" y="697522"/>
                  </a:lnTo>
                  <a:lnTo>
                    <a:pt x="1064145" y="692518"/>
                  </a:lnTo>
                  <a:lnTo>
                    <a:pt x="1087767" y="673887"/>
                  </a:lnTo>
                  <a:lnTo>
                    <a:pt x="1109281" y="654126"/>
                  </a:lnTo>
                  <a:lnTo>
                    <a:pt x="1109853" y="653605"/>
                  </a:lnTo>
                  <a:lnTo>
                    <a:pt x="1141933" y="616864"/>
                  </a:lnTo>
                  <a:lnTo>
                    <a:pt x="1155788" y="587971"/>
                  </a:lnTo>
                  <a:lnTo>
                    <a:pt x="1154760" y="577291"/>
                  </a:lnTo>
                  <a:lnTo>
                    <a:pt x="1150645" y="567182"/>
                  </a:lnTo>
                  <a:lnTo>
                    <a:pt x="1114386" y="506958"/>
                  </a:lnTo>
                  <a:lnTo>
                    <a:pt x="1110602" y="500570"/>
                  </a:lnTo>
                  <a:lnTo>
                    <a:pt x="1114005" y="491909"/>
                  </a:lnTo>
                  <a:lnTo>
                    <a:pt x="1189558" y="472719"/>
                  </a:lnTo>
                  <a:lnTo>
                    <a:pt x="1199819" y="468426"/>
                  </a:lnTo>
                  <a:lnTo>
                    <a:pt x="1219466" y="427647"/>
                  </a:lnTo>
                  <a:lnTo>
                    <a:pt x="1221752" y="397713"/>
                  </a:lnTo>
                  <a:lnTo>
                    <a:pt x="1222044" y="382765"/>
                  </a:lnTo>
                  <a:close/>
                </a:path>
                <a:path w="14733905" h="1609725">
                  <a:moveTo>
                    <a:pt x="1675676" y="1141514"/>
                  </a:moveTo>
                  <a:lnTo>
                    <a:pt x="1675650" y="496798"/>
                  </a:lnTo>
                  <a:lnTo>
                    <a:pt x="1666074" y="452018"/>
                  </a:lnTo>
                  <a:lnTo>
                    <a:pt x="1664004" y="449008"/>
                  </a:lnTo>
                  <a:lnTo>
                    <a:pt x="1640687" y="415036"/>
                  </a:lnTo>
                  <a:lnTo>
                    <a:pt x="1606981" y="392544"/>
                  </a:lnTo>
                  <a:lnTo>
                    <a:pt x="1606981" y="1141514"/>
                  </a:lnTo>
                  <a:lnTo>
                    <a:pt x="1606981" y="1146784"/>
                  </a:lnTo>
                  <a:lnTo>
                    <a:pt x="1404874" y="1524279"/>
                  </a:lnTo>
                  <a:lnTo>
                    <a:pt x="1376540" y="1541221"/>
                  </a:lnTo>
                  <a:lnTo>
                    <a:pt x="1006348" y="1541221"/>
                  </a:lnTo>
                  <a:lnTo>
                    <a:pt x="993775" y="1538706"/>
                  </a:lnTo>
                  <a:lnTo>
                    <a:pt x="983437" y="1531810"/>
                  </a:lnTo>
                  <a:lnTo>
                    <a:pt x="976439" y="1521536"/>
                  </a:lnTo>
                  <a:lnTo>
                    <a:pt x="973861" y="1508848"/>
                  </a:lnTo>
                  <a:lnTo>
                    <a:pt x="973912" y="1328572"/>
                  </a:lnTo>
                  <a:lnTo>
                    <a:pt x="977658" y="1281760"/>
                  </a:lnTo>
                  <a:lnTo>
                    <a:pt x="988809" y="1235913"/>
                  </a:lnTo>
                  <a:lnTo>
                    <a:pt x="1006906" y="1192606"/>
                  </a:lnTo>
                  <a:lnTo>
                    <a:pt x="1031557" y="1152626"/>
                  </a:lnTo>
                  <a:lnTo>
                    <a:pt x="1062342" y="1116761"/>
                  </a:lnTo>
                  <a:lnTo>
                    <a:pt x="1098892" y="1085811"/>
                  </a:lnTo>
                  <a:lnTo>
                    <a:pt x="1292682" y="946556"/>
                  </a:lnTo>
                  <a:lnTo>
                    <a:pt x="1333855" y="936586"/>
                  </a:lnTo>
                  <a:lnTo>
                    <a:pt x="1353985" y="943597"/>
                  </a:lnTo>
                  <a:lnTo>
                    <a:pt x="1379804" y="976858"/>
                  </a:lnTo>
                  <a:lnTo>
                    <a:pt x="1376451" y="1016393"/>
                  </a:lnTo>
                  <a:lnTo>
                    <a:pt x="1206550" y="1178407"/>
                  </a:lnTo>
                  <a:lnTo>
                    <a:pt x="1198854" y="1188974"/>
                  </a:lnTo>
                  <a:lnTo>
                    <a:pt x="1195692" y="1201178"/>
                  </a:lnTo>
                  <a:lnTo>
                    <a:pt x="1197203" y="1213650"/>
                  </a:lnTo>
                  <a:lnTo>
                    <a:pt x="1203528" y="1225067"/>
                  </a:lnTo>
                  <a:lnTo>
                    <a:pt x="1213713" y="1233309"/>
                  </a:lnTo>
                  <a:lnTo>
                    <a:pt x="1225765" y="1237018"/>
                  </a:lnTo>
                  <a:lnTo>
                    <a:pt x="1238326" y="1236078"/>
                  </a:lnTo>
                  <a:lnTo>
                    <a:pt x="1471739" y="1061732"/>
                  </a:lnTo>
                  <a:lnTo>
                    <a:pt x="1498180" y="1029639"/>
                  </a:lnTo>
                  <a:lnTo>
                    <a:pt x="1507629" y="989088"/>
                  </a:lnTo>
                  <a:lnTo>
                    <a:pt x="1507629" y="943927"/>
                  </a:lnTo>
                  <a:lnTo>
                    <a:pt x="1507629" y="564921"/>
                  </a:lnTo>
                  <a:lnTo>
                    <a:pt x="1507629" y="501688"/>
                  </a:lnTo>
                  <a:lnTo>
                    <a:pt x="1507705" y="497928"/>
                  </a:lnTo>
                  <a:lnTo>
                    <a:pt x="1511528" y="479005"/>
                  </a:lnTo>
                  <a:lnTo>
                    <a:pt x="1522171" y="463346"/>
                  </a:lnTo>
                  <a:lnTo>
                    <a:pt x="1537906" y="452843"/>
                  </a:lnTo>
                  <a:lnTo>
                    <a:pt x="1557108" y="449008"/>
                  </a:lnTo>
                  <a:lnTo>
                    <a:pt x="1576324" y="452894"/>
                  </a:lnTo>
                  <a:lnTo>
                    <a:pt x="1592059" y="463486"/>
                  </a:lnTo>
                  <a:lnTo>
                    <a:pt x="1602689" y="479171"/>
                  </a:lnTo>
                  <a:lnTo>
                    <a:pt x="1606524" y="497928"/>
                  </a:lnTo>
                  <a:lnTo>
                    <a:pt x="1606600" y="1141514"/>
                  </a:lnTo>
                  <a:lnTo>
                    <a:pt x="1606981" y="1141514"/>
                  </a:lnTo>
                  <a:lnTo>
                    <a:pt x="1606981" y="392544"/>
                  </a:lnTo>
                  <a:lnTo>
                    <a:pt x="1603286" y="390067"/>
                  </a:lnTo>
                  <a:lnTo>
                    <a:pt x="1557489" y="380885"/>
                  </a:lnTo>
                  <a:lnTo>
                    <a:pt x="1511719" y="390067"/>
                  </a:lnTo>
                  <a:lnTo>
                    <a:pt x="1474381" y="415124"/>
                  </a:lnTo>
                  <a:lnTo>
                    <a:pt x="1449222" y="452335"/>
                  </a:lnTo>
                  <a:lnTo>
                    <a:pt x="1440002" y="497928"/>
                  </a:lnTo>
                  <a:lnTo>
                    <a:pt x="1440002" y="501688"/>
                  </a:lnTo>
                  <a:lnTo>
                    <a:pt x="1439633" y="501586"/>
                  </a:lnTo>
                  <a:lnTo>
                    <a:pt x="1439633" y="592404"/>
                  </a:lnTo>
                  <a:lnTo>
                    <a:pt x="1439633" y="943927"/>
                  </a:lnTo>
                  <a:lnTo>
                    <a:pt x="1436357" y="936942"/>
                  </a:lnTo>
                  <a:lnTo>
                    <a:pt x="1436166" y="936586"/>
                  </a:lnTo>
                  <a:lnTo>
                    <a:pt x="1432737" y="930135"/>
                  </a:lnTo>
                  <a:lnTo>
                    <a:pt x="1428686" y="923544"/>
                  </a:lnTo>
                  <a:lnTo>
                    <a:pt x="1424139" y="917206"/>
                  </a:lnTo>
                  <a:lnTo>
                    <a:pt x="1414183" y="905776"/>
                  </a:lnTo>
                  <a:lnTo>
                    <a:pt x="1403134" y="895794"/>
                  </a:lnTo>
                  <a:lnTo>
                    <a:pt x="1400937" y="894245"/>
                  </a:lnTo>
                  <a:lnTo>
                    <a:pt x="1391158" y="887298"/>
                  </a:lnTo>
                  <a:lnTo>
                    <a:pt x="1378432" y="880325"/>
                  </a:lnTo>
                  <a:lnTo>
                    <a:pt x="1378432" y="672934"/>
                  </a:lnTo>
                  <a:lnTo>
                    <a:pt x="1378432" y="609333"/>
                  </a:lnTo>
                  <a:lnTo>
                    <a:pt x="1397076" y="567309"/>
                  </a:lnTo>
                  <a:lnTo>
                    <a:pt x="1409026" y="564921"/>
                  </a:lnTo>
                  <a:lnTo>
                    <a:pt x="1420291" y="567042"/>
                  </a:lnTo>
                  <a:lnTo>
                    <a:pt x="1429715" y="572871"/>
                  </a:lnTo>
                  <a:lnTo>
                    <a:pt x="1436446" y="581596"/>
                  </a:lnTo>
                  <a:lnTo>
                    <a:pt x="1439633" y="592404"/>
                  </a:lnTo>
                  <a:lnTo>
                    <a:pt x="1439633" y="501586"/>
                  </a:lnTo>
                  <a:lnTo>
                    <a:pt x="1432725" y="499656"/>
                  </a:lnTo>
                  <a:lnTo>
                    <a:pt x="1425130" y="498119"/>
                  </a:lnTo>
                  <a:lnTo>
                    <a:pt x="1417320" y="497141"/>
                  </a:lnTo>
                  <a:lnTo>
                    <a:pt x="1409407" y="496798"/>
                  </a:lnTo>
                  <a:lnTo>
                    <a:pt x="1371053" y="504532"/>
                  </a:lnTo>
                  <a:lnTo>
                    <a:pt x="1339710" y="525589"/>
                  </a:lnTo>
                  <a:lnTo>
                    <a:pt x="1318564" y="556818"/>
                  </a:lnTo>
                  <a:lnTo>
                    <a:pt x="1310817" y="595033"/>
                  </a:lnTo>
                  <a:lnTo>
                    <a:pt x="1310817" y="609333"/>
                  </a:lnTo>
                  <a:lnTo>
                    <a:pt x="1310055" y="609130"/>
                  </a:lnTo>
                  <a:lnTo>
                    <a:pt x="1310055" y="703427"/>
                  </a:lnTo>
                  <a:lnTo>
                    <a:pt x="1310055" y="869022"/>
                  </a:lnTo>
                  <a:lnTo>
                    <a:pt x="1294917" y="871715"/>
                  </a:lnTo>
                  <a:lnTo>
                    <a:pt x="1280172" y="876363"/>
                  </a:lnTo>
                  <a:lnTo>
                    <a:pt x="1265910" y="883005"/>
                  </a:lnTo>
                  <a:lnTo>
                    <a:pt x="1252258" y="891616"/>
                  </a:lnTo>
                  <a:lnTo>
                    <a:pt x="1248486" y="894245"/>
                  </a:lnTo>
                  <a:lnTo>
                    <a:pt x="1248486" y="703427"/>
                  </a:lnTo>
                  <a:lnTo>
                    <a:pt x="1248867" y="703427"/>
                  </a:lnTo>
                  <a:lnTo>
                    <a:pt x="1251254" y="691515"/>
                  </a:lnTo>
                  <a:lnTo>
                    <a:pt x="1257782" y="681837"/>
                  </a:lnTo>
                  <a:lnTo>
                    <a:pt x="1267510" y="675322"/>
                  </a:lnTo>
                  <a:lnTo>
                    <a:pt x="1279461" y="672934"/>
                  </a:lnTo>
                  <a:lnTo>
                    <a:pt x="1291412" y="675322"/>
                  </a:lnTo>
                  <a:lnTo>
                    <a:pt x="1301140" y="681837"/>
                  </a:lnTo>
                  <a:lnTo>
                    <a:pt x="1307668" y="691515"/>
                  </a:lnTo>
                  <a:lnTo>
                    <a:pt x="1310055" y="703427"/>
                  </a:lnTo>
                  <a:lnTo>
                    <a:pt x="1310055" y="609130"/>
                  </a:lnTo>
                  <a:lnTo>
                    <a:pt x="1303375" y="607301"/>
                  </a:lnTo>
                  <a:lnTo>
                    <a:pt x="1295793" y="605764"/>
                  </a:lnTo>
                  <a:lnTo>
                    <a:pt x="1288072" y="604786"/>
                  </a:lnTo>
                  <a:lnTo>
                    <a:pt x="1280210" y="604443"/>
                  </a:lnTo>
                  <a:lnTo>
                    <a:pt x="1241856" y="612165"/>
                  </a:lnTo>
                  <a:lnTo>
                    <a:pt x="1210525" y="633234"/>
                  </a:lnTo>
                  <a:lnTo>
                    <a:pt x="1189380" y="664464"/>
                  </a:lnTo>
                  <a:lnTo>
                    <a:pt x="1181620" y="702678"/>
                  </a:lnTo>
                  <a:lnTo>
                    <a:pt x="1181620" y="942416"/>
                  </a:lnTo>
                  <a:lnTo>
                    <a:pt x="1059611" y="1030109"/>
                  </a:lnTo>
                  <a:lnTo>
                    <a:pt x="1020775" y="1062253"/>
                  </a:lnTo>
                  <a:lnTo>
                    <a:pt x="987069" y="1098892"/>
                  </a:lnTo>
                  <a:lnTo>
                    <a:pt x="958799" y="1139444"/>
                  </a:lnTo>
                  <a:lnTo>
                    <a:pt x="936269" y="1183297"/>
                  </a:lnTo>
                  <a:lnTo>
                    <a:pt x="919797" y="1229829"/>
                  </a:lnTo>
                  <a:lnTo>
                    <a:pt x="909675" y="1278458"/>
                  </a:lnTo>
                  <a:lnTo>
                    <a:pt x="906233" y="1328572"/>
                  </a:lnTo>
                  <a:lnTo>
                    <a:pt x="906233" y="1508099"/>
                  </a:lnTo>
                  <a:lnTo>
                    <a:pt x="914133" y="1547088"/>
                  </a:lnTo>
                  <a:lnTo>
                    <a:pt x="935659" y="1578902"/>
                  </a:lnTo>
                  <a:lnTo>
                    <a:pt x="967587" y="1600352"/>
                  </a:lnTo>
                  <a:lnTo>
                    <a:pt x="1006716" y="1608213"/>
                  </a:lnTo>
                  <a:lnTo>
                    <a:pt x="1376921" y="1608213"/>
                  </a:lnTo>
                  <a:lnTo>
                    <a:pt x="1428343" y="1594002"/>
                  </a:lnTo>
                  <a:lnTo>
                    <a:pt x="1465313" y="1555521"/>
                  </a:lnTo>
                  <a:lnTo>
                    <a:pt x="1663636" y="1188186"/>
                  </a:lnTo>
                  <a:lnTo>
                    <a:pt x="1674952" y="1153096"/>
                  </a:lnTo>
                  <a:lnTo>
                    <a:pt x="1675676" y="1141514"/>
                  </a:lnTo>
                  <a:close/>
                </a:path>
                <a:path w="14733905" h="1609725">
                  <a:moveTo>
                    <a:pt x="14017549" y="505396"/>
                  </a:moveTo>
                  <a:lnTo>
                    <a:pt x="14014450" y="489978"/>
                  </a:lnTo>
                  <a:lnTo>
                    <a:pt x="14006005" y="477443"/>
                  </a:lnTo>
                  <a:lnTo>
                    <a:pt x="13993432" y="469011"/>
                  </a:lnTo>
                  <a:lnTo>
                    <a:pt x="13977976" y="465937"/>
                  </a:lnTo>
                  <a:lnTo>
                    <a:pt x="13872451" y="465937"/>
                  </a:lnTo>
                  <a:lnTo>
                    <a:pt x="13856996" y="469011"/>
                  </a:lnTo>
                  <a:lnTo>
                    <a:pt x="13844423" y="477443"/>
                  </a:lnTo>
                  <a:lnTo>
                    <a:pt x="13835977" y="489978"/>
                  </a:lnTo>
                  <a:lnTo>
                    <a:pt x="13832878" y="505396"/>
                  </a:lnTo>
                  <a:lnTo>
                    <a:pt x="13835977" y="520814"/>
                  </a:lnTo>
                  <a:lnTo>
                    <a:pt x="13844423" y="533361"/>
                  </a:lnTo>
                  <a:lnTo>
                    <a:pt x="13856996" y="541782"/>
                  </a:lnTo>
                  <a:lnTo>
                    <a:pt x="13872451" y="544868"/>
                  </a:lnTo>
                  <a:lnTo>
                    <a:pt x="13883437" y="544868"/>
                  </a:lnTo>
                  <a:lnTo>
                    <a:pt x="13806056" y="622490"/>
                  </a:lnTo>
                  <a:lnTo>
                    <a:pt x="13711962" y="545312"/>
                  </a:lnTo>
                  <a:lnTo>
                    <a:pt x="13699477" y="538480"/>
                  </a:lnTo>
                  <a:lnTo>
                    <a:pt x="13685863" y="536422"/>
                  </a:lnTo>
                  <a:lnTo>
                    <a:pt x="13672338" y="539140"/>
                  </a:lnTo>
                  <a:lnTo>
                    <a:pt x="13660082" y="546620"/>
                  </a:lnTo>
                  <a:lnTo>
                    <a:pt x="13549732" y="646607"/>
                  </a:lnTo>
                  <a:lnTo>
                    <a:pt x="13540346" y="659130"/>
                  </a:lnTo>
                  <a:lnTo>
                    <a:pt x="13536702" y="673798"/>
                  </a:lnTo>
                  <a:lnTo>
                    <a:pt x="13538911" y="688784"/>
                  </a:lnTo>
                  <a:lnTo>
                    <a:pt x="13547090" y="702297"/>
                  </a:lnTo>
                  <a:lnTo>
                    <a:pt x="13559650" y="711657"/>
                  </a:lnTo>
                  <a:lnTo>
                    <a:pt x="13574344" y="715289"/>
                  </a:lnTo>
                  <a:lnTo>
                    <a:pt x="13589381" y="713092"/>
                  </a:lnTo>
                  <a:lnTo>
                    <a:pt x="13602932" y="704938"/>
                  </a:lnTo>
                  <a:lnTo>
                    <a:pt x="13687781" y="628192"/>
                  </a:lnTo>
                  <a:lnTo>
                    <a:pt x="13783640" y="706247"/>
                  </a:lnTo>
                  <a:lnTo>
                    <a:pt x="13796582" y="713232"/>
                  </a:lnTo>
                  <a:lnTo>
                    <a:pt x="13810729" y="715124"/>
                  </a:lnTo>
                  <a:lnTo>
                    <a:pt x="13824623" y="711923"/>
                  </a:lnTo>
                  <a:lnTo>
                    <a:pt x="13836841" y="703618"/>
                  </a:lnTo>
                  <a:lnTo>
                    <a:pt x="13938403" y="601433"/>
                  </a:lnTo>
                  <a:lnTo>
                    <a:pt x="13938403" y="610209"/>
                  </a:lnTo>
                  <a:lnTo>
                    <a:pt x="13941489" y="625627"/>
                  </a:lnTo>
                  <a:lnTo>
                    <a:pt x="13949947" y="638162"/>
                  </a:lnTo>
                  <a:lnTo>
                    <a:pt x="13962520" y="646595"/>
                  </a:lnTo>
                  <a:lnTo>
                    <a:pt x="13977976" y="649681"/>
                  </a:lnTo>
                  <a:lnTo>
                    <a:pt x="13993432" y="646595"/>
                  </a:lnTo>
                  <a:lnTo>
                    <a:pt x="14006005" y="638162"/>
                  </a:lnTo>
                  <a:lnTo>
                    <a:pt x="14014450" y="625627"/>
                  </a:lnTo>
                  <a:lnTo>
                    <a:pt x="14017549" y="610209"/>
                  </a:lnTo>
                  <a:lnTo>
                    <a:pt x="14017549" y="505396"/>
                  </a:lnTo>
                  <a:close/>
                </a:path>
                <a:path w="14733905" h="1609725">
                  <a:moveTo>
                    <a:pt x="14733334" y="832980"/>
                  </a:moveTo>
                  <a:lnTo>
                    <a:pt x="14730565" y="819365"/>
                  </a:lnTo>
                  <a:lnTo>
                    <a:pt x="14723009" y="808202"/>
                  </a:lnTo>
                  <a:lnTo>
                    <a:pt x="14711820" y="800671"/>
                  </a:lnTo>
                  <a:lnTo>
                    <a:pt x="14698167" y="797902"/>
                  </a:lnTo>
                  <a:lnTo>
                    <a:pt x="14684502" y="800671"/>
                  </a:lnTo>
                  <a:lnTo>
                    <a:pt x="14673326" y="808202"/>
                  </a:lnTo>
                  <a:lnTo>
                    <a:pt x="14665770" y="819365"/>
                  </a:lnTo>
                  <a:lnTo>
                    <a:pt x="14662988" y="832980"/>
                  </a:lnTo>
                  <a:lnTo>
                    <a:pt x="14662988" y="1097864"/>
                  </a:lnTo>
                  <a:lnTo>
                    <a:pt x="14655953" y="1104874"/>
                  </a:lnTo>
                  <a:lnTo>
                    <a:pt x="13411670" y="1104874"/>
                  </a:lnTo>
                  <a:lnTo>
                    <a:pt x="13404634" y="1097864"/>
                  </a:lnTo>
                  <a:lnTo>
                    <a:pt x="13404634" y="376466"/>
                  </a:lnTo>
                  <a:lnTo>
                    <a:pt x="13411670" y="369455"/>
                  </a:lnTo>
                  <a:lnTo>
                    <a:pt x="14207046" y="369455"/>
                  </a:lnTo>
                  <a:lnTo>
                    <a:pt x="14220952" y="366687"/>
                  </a:lnTo>
                  <a:lnTo>
                    <a:pt x="14242656" y="334365"/>
                  </a:lnTo>
                  <a:lnTo>
                    <a:pt x="14221143" y="302056"/>
                  </a:lnTo>
                  <a:lnTo>
                    <a:pt x="14207490" y="299288"/>
                  </a:lnTo>
                  <a:lnTo>
                    <a:pt x="13420458" y="299288"/>
                  </a:lnTo>
                  <a:lnTo>
                    <a:pt x="13387032" y="305993"/>
                  </a:lnTo>
                  <a:lnTo>
                    <a:pt x="13359791" y="324281"/>
                  </a:lnTo>
                  <a:lnTo>
                    <a:pt x="13341439" y="351459"/>
                  </a:lnTo>
                  <a:lnTo>
                    <a:pt x="13334721" y="384797"/>
                  </a:lnTo>
                  <a:lnTo>
                    <a:pt x="13334721" y="1089533"/>
                  </a:lnTo>
                  <a:lnTo>
                    <a:pt x="13341439" y="1122870"/>
                  </a:lnTo>
                  <a:lnTo>
                    <a:pt x="13359791" y="1150048"/>
                  </a:lnTo>
                  <a:lnTo>
                    <a:pt x="13387032" y="1168336"/>
                  </a:lnTo>
                  <a:lnTo>
                    <a:pt x="13420458" y="1175042"/>
                  </a:lnTo>
                  <a:lnTo>
                    <a:pt x="14647596" y="1175042"/>
                  </a:lnTo>
                  <a:lnTo>
                    <a:pt x="14681035" y="1168336"/>
                  </a:lnTo>
                  <a:lnTo>
                    <a:pt x="14708277" y="1150048"/>
                  </a:lnTo>
                  <a:lnTo>
                    <a:pt x="14726615" y="1122870"/>
                  </a:lnTo>
                  <a:lnTo>
                    <a:pt x="14733334" y="1089533"/>
                  </a:lnTo>
                  <a:lnTo>
                    <a:pt x="14733334" y="832980"/>
                  </a:lnTo>
                  <a:close/>
                </a:path>
              </a:pathLst>
            </a:custGeom>
            <a:solidFill>
              <a:srgbClr val="AB5329"/>
            </a:solidFill>
          </p:spPr>
          <p:txBody>
            <a:bodyPr wrap="square" lIns="0" tIns="0" rIns="0" bIns="0" rtlCol="0"/>
            <a:lstStyle/>
            <a:p>
              <a:endParaRPr/>
            </a:p>
          </p:txBody>
        </p:sp>
        <p:pic>
          <p:nvPicPr>
            <p:cNvPr id="12" name="object 12"/>
            <p:cNvPicPr/>
            <p:nvPr/>
          </p:nvPicPr>
          <p:blipFill>
            <a:blip r:embed="rId3" cstate="print"/>
            <a:stretch>
              <a:fillRect/>
            </a:stretch>
          </p:blipFill>
          <p:spPr>
            <a:xfrm>
              <a:off x="15238930" y="4635112"/>
              <a:ext cx="79141" cy="177606"/>
            </a:xfrm>
            <a:prstGeom prst="rect">
              <a:avLst/>
            </a:prstGeom>
          </p:spPr>
        </p:pic>
        <p:pic>
          <p:nvPicPr>
            <p:cNvPr id="13" name="object 13"/>
            <p:cNvPicPr/>
            <p:nvPr/>
          </p:nvPicPr>
          <p:blipFill>
            <a:blip r:embed="rId4" cstate="print"/>
            <a:stretch>
              <a:fillRect/>
            </a:stretch>
          </p:blipFill>
          <p:spPr>
            <a:xfrm>
              <a:off x="15515488" y="4575909"/>
              <a:ext cx="79141" cy="236370"/>
            </a:xfrm>
            <a:prstGeom prst="rect">
              <a:avLst/>
            </a:prstGeom>
          </p:spPr>
        </p:pic>
        <p:sp>
          <p:nvSpPr>
            <p:cNvPr id="14" name="object 14"/>
            <p:cNvSpPr/>
            <p:nvPr/>
          </p:nvSpPr>
          <p:spPr>
            <a:xfrm>
              <a:off x="10426167" y="3655389"/>
              <a:ext cx="6350000" cy="1816100"/>
            </a:xfrm>
            <a:custGeom>
              <a:avLst/>
              <a:gdLst/>
              <a:ahLst/>
              <a:cxnLst/>
              <a:rect l="l" t="t" r="r" b="b"/>
              <a:pathLst>
                <a:path w="6350000" h="1816100">
                  <a:moveTo>
                    <a:pt x="487680" y="1676400"/>
                  </a:moveTo>
                  <a:lnTo>
                    <a:pt x="485279" y="1664550"/>
                  </a:lnTo>
                  <a:lnTo>
                    <a:pt x="478739" y="1654860"/>
                  </a:lnTo>
                  <a:lnTo>
                    <a:pt x="469049" y="1648320"/>
                  </a:lnTo>
                  <a:lnTo>
                    <a:pt x="457200" y="1645920"/>
                  </a:lnTo>
                  <a:lnTo>
                    <a:pt x="396240" y="1645920"/>
                  </a:lnTo>
                  <a:lnTo>
                    <a:pt x="384403" y="1648320"/>
                  </a:lnTo>
                  <a:lnTo>
                    <a:pt x="374713" y="1654860"/>
                  </a:lnTo>
                  <a:lnTo>
                    <a:pt x="368160" y="1664550"/>
                  </a:lnTo>
                  <a:lnTo>
                    <a:pt x="365760" y="1676400"/>
                  </a:lnTo>
                  <a:lnTo>
                    <a:pt x="368160" y="1688249"/>
                  </a:lnTo>
                  <a:lnTo>
                    <a:pt x="374713" y="1697939"/>
                  </a:lnTo>
                  <a:lnTo>
                    <a:pt x="384403" y="1704479"/>
                  </a:lnTo>
                  <a:lnTo>
                    <a:pt x="396240" y="1706880"/>
                  </a:lnTo>
                  <a:lnTo>
                    <a:pt x="457200" y="1706880"/>
                  </a:lnTo>
                  <a:lnTo>
                    <a:pt x="469049" y="1704479"/>
                  </a:lnTo>
                  <a:lnTo>
                    <a:pt x="478739" y="1697939"/>
                  </a:lnTo>
                  <a:lnTo>
                    <a:pt x="485279" y="1688249"/>
                  </a:lnTo>
                  <a:lnTo>
                    <a:pt x="487680" y="1676400"/>
                  </a:lnTo>
                  <a:close/>
                </a:path>
                <a:path w="6350000" h="1816100">
                  <a:moveTo>
                    <a:pt x="487680" y="1554480"/>
                  </a:moveTo>
                  <a:lnTo>
                    <a:pt x="485279" y="1542630"/>
                  </a:lnTo>
                  <a:lnTo>
                    <a:pt x="478739" y="1532940"/>
                  </a:lnTo>
                  <a:lnTo>
                    <a:pt x="469049" y="1526400"/>
                  </a:lnTo>
                  <a:lnTo>
                    <a:pt x="457200" y="1524000"/>
                  </a:lnTo>
                  <a:lnTo>
                    <a:pt x="396240" y="1524000"/>
                  </a:lnTo>
                  <a:lnTo>
                    <a:pt x="384403" y="1526400"/>
                  </a:lnTo>
                  <a:lnTo>
                    <a:pt x="374713" y="1532940"/>
                  </a:lnTo>
                  <a:lnTo>
                    <a:pt x="368160" y="1542630"/>
                  </a:lnTo>
                  <a:lnTo>
                    <a:pt x="365760" y="1554480"/>
                  </a:lnTo>
                  <a:lnTo>
                    <a:pt x="368160" y="1566329"/>
                  </a:lnTo>
                  <a:lnTo>
                    <a:pt x="374713" y="1576019"/>
                  </a:lnTo>
                  <a:lnTo>
                    <a:pt x="384403" y="1582559"/>
                  </a:lnTo>
                  <a:lnTo>
                    <a:pt x="396240" y="1584960"/>
                  </a:lnTo>
                  <a:lnTo>
                    <a:pt x="457200" y="1584960"/>
                  </a:lnTo>
                  <a:lnTo>
                    <a:pt x="469049" y="1582559"/>
                  </a:lnTo>
                  <a:lnTo>
                    <a:pt x="478739" y="1576019"/>
                  </a:lnTo>
                  <a:lnTo>
                    <a:pt x="485279" y="1566329"/>
                  </a:lnTo>
                  <a:lnTo>
                    <a:pt x="487680" y="1554480"/>
                  </a:lnTo>
                  <a:close/>
                </a:path>
                <a:path w="6350000" h="1816100">
                  <a:moveTo>
                    <a:pt x="670560" y="1676400"/>
                  </a:moveTo>
                  <a:lnTo>
                    <a:pt x="668159" y="1664550"/>
                  </a:lnTo>
                  <a:lnTo>
                    <a:pt x="661619" y="1654860"/>
                  </a:lnTo>
                  <a:lnTo>
                    <a:pt x="651929" y="1648320"/>
                  </a:lnTo>
                  <a:lnTo>
                    <a:pt x="640080" y="1645920"/>
                  </a:lnTo>
                  <a:lnTo>
                    <a:pt x="579120" y="1645920"/>
                  </a:lnTo>
                  <a:lnTo>
                    <a:pt x="567283" y="1648320"/>
                  </a:lnTo>
                  <a:lnTo>
                    <a:pt x="557593" y="1654860"/>
                  </a:lnTo>
                  <a:lnTo>
                    <a:pt x="551040" y="1664550"/>
                  </a:lnTo>
                  <a:lnTo>
                    <a:pt x="548640" y="1676400"/>
                  </a:lnTo>
                  <a:lnTo>
                    <a:pt x="551040" y="1688249"/>
                  </a:lnTo>
                  <a:lnTo>
                    <a:pt x="557593" y="1697939"/>
                  </a:lnTo>
                  <a:lnTo>
                    <a:pt x="567283" y="1704479"/>
                  </a:lnTo>
                  <a:lnTo>
                    <a:pt x="579120" y="1706880"/>
                  </a:lnTo>
                  <a:lnTo>
                    <a:pt x="640080" y="1706880"/>
                  </a:lnTo>
                  <a:lnTo>
                    <a:pt x="651929" y="1704479"/>
                  </a:lnTo>
                  <a:lnTo>
                    <a:pt x="661619" y="1697939"/>
                  </a:lnTo>
                  <a:lnTo>
                    <a:pt x="668159" y="1688249"/>
                  </a:lnTo>
                  <a:lnTo>
                    <a:pt x="670560" y="1676400"/>
                  </a:lnTo>
                  <a:close/>
                </a:path>
                <a:path w="6350000" h="1816100">
                  <a:moveTo>
                    <a:pt x="1828800" y="723900"/>
                  </a:moveTo>
                  <a:lnTo>
                    <a:pt x="1824012" y="698500"/>
                  </a:lnTo>
                  <a:lnTo>
                    <a:pt x="1821611" y="685800"/>
                  </a:lnTo>
                  <a:lnTo>
                    <a:pt x="1802015" y="660400"/>
                  </a:lnTo>
                  <a:lnTo>
                    <a:pt x="1772945" y="635000"/>
                  </a:lnTo>
                  <a:lnTo>
                    <a:pt x="1767840" y="635000"/>
                  </a:lnTo>
                  <a:lnTo>
                    <a:pt x="1767840" y="723900"/>
                  </a:lnTo>
                  <a:lnTo>
                    <a:pt x="1767840" y="1092200"/>
                  </a:lnTo>
                  <a:lnTo>
                    <a:pt x="1765439" y="1104900"/>
                  </a:lnTo>
                  <a:lnTo>
                    <a:pt x="1758899" y="1117600"/>
                  </a:lnTo>
                  <a:lnTo>
                    <a:pt x="1471993" y="1117600"/>
                  </a:lnTo>
                  <a:lnTo>
                    <a:pt x="1465440" y="1104900"/>
                  </a:lnTo>
                  <a:lnTo>
                    <a:pt x="1463040" y="1092200"/>
                  </a:lnTo>
                  <a:lnTo>
                    <a:pt x="1463040" y="939800"/>
                  </a:lnTo>
                  <a:lnTo>
                    <a:pt x="1463040" y="876300"/>
                  </a:lnTo>
                  <a:lnTo>
                    <a:pt x="1463040" y="723900"/>
                  </a:lnTo>
                  <a:lnTo>
                    <a:pt x="1465440" y="711200"/>
                  </a:lnTo>
                  <a:lnTo>
                    <a:pt x="1471993" y="698500"/>
                  </a:lnTo>
                  <a:lnTo>
                    <a:pt x="1758899" y="698500"/>
                  </a:lnTo>
                  <a:lnTo>
                    <a:pt x="1765439" y="711200"/>
                  </a:lnTo>
                  <a:lnTo>
                    <a:pt x="1767840" y="723900"/>
                  </a:lnTo>
                  <a:lnTo>
                    <a:pt x="1767840" y="635000"/>
                  </a:lnTo>
                  <a:lnTo>
                    <a:pt x="1457934" y="635000"/>
                  </a:lnTo>
                  <a:lnTo>
                    <a:pt x="1428877" y="660400"/>
                  </a:lnTo>
                  <a:lnTo>
                    <a:pt x="1409268" y="685800"/>
                  </a:lnTo>
                  <a:lnTo>
                    <a:pt x="1402080" y="723900"/>
                  </a:lnTo>
                  <a:lnTo>
                    <a:pt x="1402080" y="876300"/>
                  </a:lnTo>
                  <a:lnTo>
                    <a:pt x="1217650" y="876300"/>
                  </a:lnTo>
                  <a:lnTo>
                    <a:pt x="1208900" y="825500"/>
                  </a:lnTo>
                  <a:lnTo>
                    <a:pt x="1192923" y="787400"/>
                  </a:lnTo>
                  <a:lnTo>
                    <a:pt x="1170330" y="736600"/>
                  </a:lnTo>
                  <a:lnTo>
                    <a:pt x="1158240" y="725855"/>
                  </a:lnTo>
                  <a:lnTo>
                    <a:pt x="1158240" y="901700"/>
                  </a:lnTo>
                  <a:lnTo>
                    <a:pt x="1153274" y="952500"/>
                  </a:lnTo>
                  <a:lnTo>
                    <a:pt x="1139050" y="1003300"/>
                  </a:lnTo>
                  <a:lnTo>
                    <a:pt x="1116533" y="1041400"/>
                  </a:lnTo>
                  <a:lnTo>
                    <a:pt x="1086726" y="1079500"/>
                  </a:lnTo>
                  <a:lnTo>
                    <a:pt x="1050632" y="1104900"/>
                  </a:lnTo>
                  <a:lnTo>
                    <a:pt x="1009218" y="1130300"/>
                  </a:lnTo>
                  <a:lnTo>
                    <a:pt x="963472" y="1143000"/>
                  </a:lnTo>
                  <a:lnTo>
                    <a:pt x="914400" y="1155700"/>
                  </a:lnTo>
                  <a:lnTo>
                    <a:pt x="865327" y="1143000"/>
                  </a:lnTo>
                  <a:lnTo>
                    <a:pt x="819594" y="1130300"/>
                  </a:lnTo>
                  <a:lnTo>
                    <a:pt x="778179" y="1104900"/>
                  </a:lnTo>
                  <a:lnTo>
                    <a:pt x="742073" y="1079500"/>
                  </a:lnTo>
                  <a:lnTo>
                    <a:pt x="712266" y="1041400"/>
                  </a:lnTo>
                  <a:lnTo>
                    <a:pt x="689762" y="1003300"/>
                  </a:lnTo>
                  <a:lnTo>
                    <a:pt x="675525" y="952500"/>
                  </a:lnTo>
                  <a:lnTo>
                    <a:pt x="670560" y="901700"/>
                  </a:lnTo>
                  <a:lnTo>
                    <a:pt x="673874" y="876300"/>
                  </a:lnTo>
                  <a:lnTo>
                    <a:pt x="675525" y="863600"/>
                  </a:lnTo>
                  <a:lnTo>
                    <a:pt x="689762" y="812800"/>
                  </a:lnTo>
                  <a:lnTo>
                    <a:pt x="712266" y="774700"/>
                  </a:lnTo>
                  <a:lnTo>
                    <a:pt x="742073" y="736600"/>
                  </a:lnTo>
                  <a:lnTo>
                    <a:pt x="778179" y="711200"/>
                  </a:lnTo>
                  <a:lnTo>
                    <a:pt x="819594" y="685800"/>
                  </a:lnTo>
                  <a:lnTo>
                    <a:pt x="865327" y="673100"/>
                  </a:lnTo>
                  <a:lnTo>
                    <a:pt x="914400" y="660400"/>
                  </a:lnTo>
                  <a:lnTo>
                    <a:pt x="963472" y="673100"/>
                  </a:lnTo>
                  <a:lnTo>
                    <a:pt x="1009218" y="685800"/>
                  </a:lnTo>
                  <a:lnTo>
                    <a:pt x="1050632" y="711200"/>
                  </a:lnTo>
                  <a:lnTo>
                    <a:pt x="1086726" y="736600"/>
                  </a:lnTo>
                  <a:lnTo>
                    <a:pt x="1116533" y="774700"/>
                  </a:lnTo>
                  <a:lnTo>
                    <a:pt x="1139050" y="812800"/>
                  </a:lnTo>
                  <a:lnTo>
                    <a:pt x="1153274" y="863600"/>
                  </a:lnTo>
                  <a:lnTo>
                    <a:pt x="1158240" y="901700"/>
                  </a:lnTo>
                  <a:lnTo>
                    <a:pt x="1158240" y="725855"/>
                  </a:lnTo>
                  <a:lnTo>
                    <a:pt x="1141780" y="711200"/>
                  </a:lnTo>
                  <a:lnTo>
                    <a:pt x="1107884" y="673100"/>
                  </a:lnTo>
                  <a:lnTo>
                    <a:pt x="1116393" y="660400"/>
                  </a:lnTo>
                  <a:lnTo>
                    <a:pt x="1133411" y="635000"/>
                  </a:lnTo>
                  <a:lnTo>
                    <a:pt x="1235519" y="482600"/>
                  </a:lnTo>
                  <a:lnTo>
                    <a:pt x="1639138" y="482600"/>
                  </a:lnTo>
                  <a:lnTo>
                    <a:pt x="1658518" y="457200"/>
                  </a:lnTo>
                  <a:lnTo>
                    <a:pt x="1671599" y="444500"/>
                  </a:lnTo>
                  <a:lnTo>
                    <a:pt x="1676400" y="419100"/>
                  </a:lnTo>
                  <a:lnTo>
                    <a:pt x="1676400" y="114300"/>
                  </a:lnTo>
                  <a:lnTo>
                    <a:pt x="1671599" y="88900"/>
                  </a:lnTo>
                  <a:lnTo>
                    <a:pt x="1658518" y="76200"/>
                  </a:lnTo>
                  <a:lnTo>
                    <a:pt x="1639138" y="63500"/>
                  </a:lnTo>
                  <a:lnTo>
                    <a:pt x="1615440" y="50800"/>
                  </a:lnTo>
                  <a:lnTo>
                    <a:pt x="1615440" y="114300"/>
                  </a:lnTo>
                  <a:lnTo>
                    <a:pt x="1615440" y="419100"/>
                  </a:lnTo>
                  <a:lnTo>
                    <a:pt x="1524000" y="419100"/>
                  </a:lnTo>
                  <a:lnTo>
                    <a:pt x="1524000" y="355600"/>
                  </a:lnTo>
                  <a:lnTo>
                    <a:pt x="1545539" y="355600"/>
                  </a:lnTo>
                  <a:lnTo>
                    <a:pt x="1552079" y="342900"/>
                  </a:lnTo>
                  <a:lnTo>
                    <a:pt x="1554480" y="330200"/>
                  </a:lnTo>
                  <a:lnTo>
                    <a:pt x="1552079" y="317500"/>
                  </a:lnTo>
                  <a:lnTo>
                    <a:pt x="1545539" y="304800"/>
                  </a:lnTo>
                  <a:lnTo>
                    <a:pt x="1535849" y="304800"/>
                  </a:lnTo>
                  <a:lnTo>
                    <a:pt x="1524000" y="292100"/>
                  </a:lnTo>
                  <a:lnTo>
                    <a:pt x="1524000" y="241300"/>
                  </a:lnTo>
                  <a:lnTo>
                    <a:pt x="1535849" y="241300"/>
                  </a:lnTo>
                  <a:lnTo>
                    <a:pt x="1545539" y="228600"/>
                  </a:lnTo>
                  <a:lnTo>
                    <a:pt x="1552079" y="215900"/>
                  </a:lnTo>
                  <a:lnTo>
                    <a:pt x="1554480" y="203200"/>
                  </a:lnTo>
                  <a:lnTo>
                    <a:pt x="1552079" y="190500"/>
                  </a:lnTo>
                  <a:lnTo>
                    <a:pt x="1545539" y="190500"/>
                  </a:lnTo>
                  <a:lnTo>
                    <a:pt x="1535849" y="177800"/>
                  </a:lnTo>
                  <a:lnTo>
                    <a:pt x="1524000" y="177800"/>
                  </a:lnTo>
                  <a:lnTo>
                    <a:pt x="1524000" y="114300"/>
                  </a:lnTo>
                  <a:lnTo>
                    <a:pt x="1615440" y="114300"/>
                  </a:lnTo>
                  <a:lnTo>
                    <a:pt x="1615440" y="50800"/>
                  </a:lnTo>
                  <a:lnTo>
                    <a:pt x="1524000" y="50800"/>
                  </a:lnTo>
                  <a:lnTo>
                    <a:pt x="1519199" y="25400"/>
                  </a:lnTo>
                  <a:lnTo>
                    <a:pt x="1506118" y="12700"/>
                  </a:lnTo>
                  <a:lnTo>
                    <a:pt x="1486738" y="0"/>
                  </a:lnTo>
                  <a:lnTo>
                    <a:pt x="1463040" y="0"/>
                  </a:lnTo>
                  <a:lnTo>
                    <a:pt x="1463040" y="50800"/>
                  </a:lnTo>
                  <a:lnTo>
                    <a:pt x="1463040" y="419100"/>
                  </a:lnTo>
                  <a:lnTo>
                    <a:pt x="1371600" y="419100"/>
                  </a:lnTo>
                  <a:lnTo>
                    <a:pt x="1371600" y="393700"/>
                  </a:lnTo>
                  <a:lnTo>
                    <a:pt x="1369199" y="381000"/>
                  </a:lnTo>
                  <a:lnTo>
                    <a:pt x="1362659" y="368300"/>
                  </a:lnTo>
                  <a:lnTo>
                    <a:pt x="1352969" y="355600"/>
                  </a:lnTo>
                  <a:lnTo>
                    <a:pt x="1329283" y="355600"/>
                  </a:lnTo>
                  <a:lnTo>
                    <a:pt x="1319593" y="368300"/>
                  </a:lnTo>
                  <a:lnTo>
                    <a:pt x="1313040" y="381000"/>
                  </a:lnTo>
                  <a:lnTo>
                    <a:pt x="1310640" y="393700"/>
                  </a:lnTo>
                  <a:lnTo>
                    <a:pt x="1310640" y="419100"/>
                  </a:lnTo>
                  <a:lnTo>
                    <a:pt x="1219200" y="419100"/>
                  </a:lnTo>
                  <a:lnTo>
                    <a:pt x="1219200" y="114300"/>
                  </a:lnTo>
                  <a:lnTo>
                    <a:pt x="1219200" y="50800"/>
                  </a:lnTo>
                  <a:lnTo>
                    <a:pt x="1463040" y="50800"/>
                  </a:lnTo>
                  <a:lnTo>
                    <a:pt x="1463040" y="0"/>
                  </a:lnTo>
                  <a:lnTo>
                    <a:pt x="1195514" y="0"/>
                  </a:lnTo>
                  <a:lnTo>
                    <a:pt x="1176134" y="12700"/>
                  </a:lnTo>
                  <a:lnTo>
                    <a:pt x="1163040" y="25400"/>
                  </a:lnTo>
                  <a:lnTo>
                    <a:pt x="1158240" y="50800"/>
                  </a:lnTo>
                  <a:lnTo>
                    <a:pt x="1158240" y="114300"/>
                  </a:lnTo>
                  <a:lnTo>
                    <a:pt x="1158240" y="177800"/>
                  </a:lnTo>
                  <a:lnTo>
                    <a:pt x="1146403" y="177800"/>
                  </a:lnTo>
                  <a:lnTo>
                    <a:pt x="1136713" y="190500"/>
                  </a:lnTo>
                  <a:lnTo>
                    <a:pt x="1130160" y="190500"/>
                  </a:lnTo>
                  <a:lnTo>
                    <a:pt x="1127760" y="203200"/>
                  </a:lnTo>
                  <a:lnTo>
                    <a:pt x="1130160" y="215900"/>
                  </a:lnTo>
                  <a:lnTo>
                    <a:pt x="1136713" y="228600"/>
                  </a:lnTo>
                  <a:lnTo>
                    <a:pt x="1146403" y="241300"/>
                  </a:lnTo>
                  <a:lnTo>
                    <a:pt x="1158240" y="241300"/>
                  </a:lnTo>
                  <a:lnTo>
                    <a:pt x="1158240" y="292100"/>
                  </a:lnTo>
                  <a:lnTo>
                    <a:pt x="1146403" y="304800"/>
                  </a:lnTo>
                  <a:lnTo>
                    <a:pt x="1136713" y="304800"/>
                  </a:lnTo>
                  <a:lnTo>
                    <a:pt x="1130160" y="317500"/>
                  </a:lnTo>
                  <a:lnTo>
                    <a:pt x="1127760" y="330200"/>
                  </a:lnTo>
                  <a:lnTo>
                    <a:pt x="1130160" y="342900"/>
                  </a:lnTo>
                  <a:lnTo>
                    <a:pt x="1136713" y="355600"/>
                  </a:lnTo>
                  <a:lnTo>
                    <a:pt x="1158240" y="355600"/>
                  </a:lnTo>
                  <a:lnTo>
                    <a:pt x="1158240" y="419100"/>
                  </a:lnTo>
                  <a:lnTo>
                    <a:pt x="1066800" y="419100"/>
                  </a:lnTo>
                  <a:lnTo>
                    <a:pt x="1066800" y="114300"/>
                  </a:lnTo>
                  <a:lnTo>
                    <a:pt x="1158240" y="114300"/>
                  </a:lnTo>
                  <a:lnTo>
                    <a:pt x="1158240" y="50800"/>
                  </a:lnTo>
                  <a:lnTo>
                    <a:pt x="1066800" y="50800"/>
                  </a:lnTo>
                  <a:lnTo>
                    <a:pt x="1043114" y="63500"/>
                  </a:lnTo>
                  <a:lnTo>
                    <a:pt x="1023734" y="76200"/>
                  </a:lnTo>
                  <a:lnTo>
                    <a:pt x="1010640" y="88900"/>
                  </a:lnTo>
                  <a:lnTo>
                    <a:pt x="1005840" y="114300"/>
                  </a:lnTo>
                  <a:lnTo>
                    <a:pt x="1005840" y="419100"/>
                  </a:lnTo>
                  <a:lnTo>
                    <a:pt x="1010640" y="444500"/>
                  </a:lnTo>
                  <a:lnTo>
                    <a:pt x="1023734" y="457200"/>
                  </a:lnTo>
                  <a:lnTo>
                    <a:pt x="1043114" y="482600"/>
                  </a:lnTo>
                  <a:lnTo>
                    <a:pt x="1162291" y="482600"/>
                  </a:lnTo>
                  <a:lnTo>
                    <a:pt x="1057046" y="635000"/>
                  </a:lnTo>
                  <a:lnTo>
                    <a:pt x="1024026" y="622300"/>
                  </a:lnTo>
                  <a:lnTo>
                    <a:pt x="989076" y="609600"/>
                  </a:lnTo>
                  <a:lnTo>
                    <a:pt x="952449" y="609600"/>
                  </a:lnTo>
                  <a:lnTo>
                    <a:pt x="914400" y="596900"/>
                  </a:lnTo>
                  <a:lnTo>
                    <a:pt x="876363" y="609600"/>
                  </a:lnTo>
                  <a:lnTo>
                    <a:pt x="839736" y="609600"/>
                  </a:lnTo>
                  <a:lnTo>
                    <a:pt x="804786" y="622300"/>
                  </a:lnTo>
                  <a:lnTo>
                    <a:pt x="771766" y="635000"/>
                  </a:lnTo>
                  <a:lnTo>
                    <a:pt x="653770" y="457200"/>
                  </a:lnTo>
                  <a:lnTo>
                    <a:pt x="660768" y="457200"/>
                  </a:lnTo>
                  <a:lnTo>
                    <a:pt x="666051" y="444500"/>
                  </a:lnTo>
                  <a:lnTo>
                    <a:pt x="669391" y="431800"/>
                  </a:lnTo>
                  <a:lnTo>
                    <a:pt x="670560" y="419100"/>
                  </a:lnTo>
                  <a:lnTo>
                    <a:pt x="670560" y="114300"/>
                  </a:lnTo>
                  <a:lnTo>
                    <a:pt x="665759" y="88900"/>
                  </a:lnTo>
                  <a:lnTo>
                    <a:pt x="652678" y="76200"/>
                  </a:lnTo>
                  <a:lnTo>
                    <a:pt x="633298" y="63500"/>
                  </a:lnTo>
                  <a:lnTo>
                    <a:pt x="609600" y="50800"/>
                  </a:lnTo>
                  <a:lnTo>
                    <a:pt x="609600" y="114300"/>
                  </a:lnTo>
                  <a:lnTo>
                    <a:pt x="609600" y="419100"/>
                  </a:lnTo>
                  <a:lnTo>
                    <a:pt x="304800" y="419100"/>
                  </a:lnTo>
                  <a:lnTo>
                    <a:pt x="304800" y="114300"/>
                  </a:lnTo>
                  <a:lnTo>
                    <a:pt x="365760" y="114300"/>
                  </a:lnTo>
                  <a:lnTo>
                    <a:pt x="365760" y="203200"/>
                  </a:lnTo>
                  <a:lnTo>
                    <a:pt x="370560" y="228600"/>
                  </a:lnTo>
                  <a:lnTo>
                    <a:pt x="383654" y="254000"/>
                  </a:lnTo>
                  <a:lnTo>
                    <a:pt x="403034" y="266700"/>
                  </a:lnTo>
                  <a:lnTo>
                    <a:pt x="511378" y="266700"/>
                  </a:lnTo>
                  <a:lnTo>
                    <a:pt x="530758" y="254000"/>
                  </a:lnTo>
                  <a:lnTo>
                    <a:pt x="543839" y="228600"/>
                  </a:lnTo>
                  <a:lnTo>
                    <a:pt x="548640" y="203200"/>
                  </a:lnTo>
                  <a:lnTo>
                    <a:pt x="548640" y="114300"/>
                  </a:lnTo>
                  <a:lnTo>
                    <a:pt x="609600" y="114300"/>
                  </a:lnTo>
                  <a:lnTo>
                    <a:pt x="609600" y="50800"/>
                  </a:lnTo>
                  <a:lnTo>
                    <a:pt x="487680" y="50800"/>
                  </a:lnTo>
                  <a:lnTo>
                    <a:pt x="487680" y="114300"/>
                  </a:lnTo>
                  <a:lnTo>
                    <a:pt x="487680" y="203200"/>
                  </a:lnTo>
                  <a:lnTo>
                    <a:pt x="426720" y="203200"/>
                  </a:lnTo>
                  <a:lnTo>
                    <a:pt x="426720" y="114300"/>
                  </a:lnTo>
                  <a:lnTo>
                    <a:pt x="487680" y="114300"/>
                  </a:lnTo>
                  <a:lnTo>
                    <a:pt x="487680" y="50800"/>
                  </a:lnTo>
                  <a:lnTo>
                    <a:pt x="304800" y="50800"/>
                  </a:lnTo>
                  <a:lnTo>
                    <a:pt x="281114" y="63500"/>
                  </a:lnTo>
                  <a:lnTo>
                    <a:pt x="261734" y="76200"/>
                  </a:lnTo>
                  <a:lnTo>
                    <a:pt x="248640" y="88900"/>
                  </a:lnTo>
                  <a:lnTo>
                    <a:pt x="243840" y="114300"/>
                  </a:lnTo>
                  <a:lnTo>
                    <a:pt x="243840" y="419100"/>
                  </a:lnTo>
                  <a:lnTo>
                    <a:pt x="248640" y="444500"/>
                  </a:lnTo>
                  <a:lnTo>
                    <a:pt x="261734" y="457200"/>
                  </a:lnTo>
                  <a:lnTo>
                    <a:pt x="281114" y="482600"/>
                  </a:lnTo>
                  <a:lnTo>
                    <a:pt x="593293" y="482600"/>
                  </a:lnTo>
                  <a:lnTo>
                    <a:pt x="720928" y="673100"/>
                  </a:lnTo>
                  <a:lnTo>
                    <a:pt x="687031" y="711200"/>
                  </a:lnTo>
                  <a:lnTo>
                    <a:pt x="658469" y="736600"/>
                  </a:lnTo>
                  <a:lnTo>
                    <a:pt x="635889" y="787400"/>
                  </a:lnTo>
                  <a:lnTo>
                    <a:pt x="619899" y="825500"/>
                  </a:lnTo>
                  <a:lnTo>
                    <a:pt x="611149" y="876300"/>
                  </a:lnTo>
                  <a:lnTo>
                    <a:pt x="548640" y="876300"/>
                  </a:lnTo>
                  <a:lnTo>
                    <a:pt x="548640" y="850900"/>
                  </a:lnTo>
                  <a:lnTo>
                    <a:pt x="541451" y="812800"/>
                  </a:lnTo>
                  <a:lnTo>
                    <a:pt x="521855" y="787400"/>
                  </a:lnTo>
                  <a:lnTo>
                    <a:pt x="492785" y="762000"/>
                  </a:lnTo>
                  <a:lnTo>
                    <a:pt x="487680" y="760183"/>
                  </a:lnTo>
                  <a:lnTo>
                    <a:pt x="487680" y="850900"/>
                  </a:lnTo>
                  <a:lnTo>
                    <a:pt x="487680" y="965200"/>
                  </a:lnTo>
                  <a:lnTo>
                    <a:pt x="463867" y="965200"/>
                  </a:lnTo>
                  <a:lnTo>
                    <a:pt x="450011" y="952500"/>
                  </a:lnTo>
                  <a:lnTo>
                    <a:pt x="433857" y="952500"/>
                  </a:lnTo>
                  <a:lnTo>
                    <a:pt x="426720" y="947483"/>
                  </a:lnTo>
                  <a:lnTo>
                    <a:pt x="426720" y="1028700"/>
                  </a:lnTo>
                  <a:lnTo>
                    <a:pt x="424319" y="1041400"/>
                  </a:lnTo>
                  <a:lnTo>
                    <a:pt x="417779" y="1054100"/>
                  </a:lnTo>
                  <a:lnTo>
                    <a:pt x="374713" y="1054100"/>
                  </a:lnTo>
                  <a:lnTo>
                    <a:pt x="368160" y="1041400"/>
                  </a:lnTo>
                  <a:lnTo>
                    <a:pt x="365760" y="1028700"/>
                  </a:lnTo>
                  <a:lnTo>
                    <a:pt x="368160" y="1016000"/>
                  </a:lnTo>
                  <a:lnTo>
                    <a:pt x="374713" y="1003300"/>
                  </a:lnTo>
                  <a:lnTo>
                    <a:pt x="417779" y="1003300"/>
                  </a:lnTo>
                  <a:lnTo>
                    <a:pt x="424319" y="1016000"/>
                  </a:lnTo>
                  <a:lnTo>
                    <a:pt x="426720" y="1028700"/>
                  </a:lnTo>
                  <a:lnTo>
                    <a:pt x="426720" y="947483"/>
                  </a:lnTo>
                  <a:lnTo>
                    <a:pt x="415798" y="939800"/>
                  </a:lnTo>
                  <a:lnTo>
                    <a:pt x="396240" y="939800"/>
                  </a:lnTo>
                  <a:lnTo>
                    <a:pt x="396240" y="812800"/>
                  </a:lnTo>
                  <a:lnTo>
                    <a:pt x="469049" y="812800"/>
                  </a:lnTo>
                  <a:lnTo>
                    <a:pt x="478739" y="825500"/>
                  </a:lnTo>
                  <a:lnTo>
                    <a:pt x="485279" y="838200"/>
                  </a:lnTo>
                  <a:lnTo>
                    <a:pt x="487680" y="850900"/>
                  </a:lnTo>
                  <a:lnTo>
                    <a:pt x="487680" y="760183"/>
                  </a:lnTo>
                  <a:lnTo>
                    <a:pt x="457200" y="749300"/>
                  </a:lnTo>
                  <a:lnTo>
                    <a:pt x="396240" y="749300"/>
                  </a:lnTo>
                  <a:lnTo>
                    <a:pt x="391439" y="736600"/>
                  </a:lnTo>
                  <a:lnTo>
                    <a:pt x="378358" y="711200"/>
                  </a:lnTo>
                  <a:lnTo>
                    <a:pt x="358978" y="698500"/>
                  </a:lnTo>
                  <a:lnTo>
                    <a:pt x="335280" y="698500"/>
                  </a:lnTo>
                  <a:lnTo>
                    <a:pt x="335280" y="749300"/>
                  </a:lnTo>
                  <a:lnTo>
                    <a:pt x="335280" y="965200"/>
                  </a:lnTo>
                  <a:lnTo>
                    <a:pt x="220027" y="965200"/>
                  </a:lnTo>
                  <a:lnTo>
                    <a:pt x="206171" y="952500"/>
                  </a:lnTo>
                  <a:lnTo>
                    <a:pt x="190017" y="952500"/>
                  </a:lnTo>
                  <a:lnTo>
                    <a:pt x="182880" y="947483"/>
                  </a:lnTo>
                  <a:lnTo>
                    <a:pt x="182880" y="1028700"/>
                  </a:lnTo>
                  <a:lnTo>
                    <a:pt x="180479" y="1041400"/>
                  </a:lnTo>
                  <a:lnTo>
                    <a:pt x="173939" y="1054100"/>
                  </a:lnTo>
                  <a:lnTo>
                    <a:pt x="130873" y="1054100"/>
                  </a:lnTo>
                  <a:lnTo>
                    <a:pt x="124320" y="1041400"/>
                  </a:lnTo>
                  <a:lnTo>
                    <a:pt x="121920" y="1028700"/>
                  </a:lnTo>
                  <a:lnTo>
                    <a:pt x="124320" y="1016000"/>
                  </a:lnTo>
                  <a:lnTo>
                    <a:pt x="130873" y="1003300"/>
                  </a:lnTo>
                  <a:lnTo>
                    <a:pt x="173939" y="1003300"/>
                  </a:lnTo>
                  <a:lnTo>
                    <a:pt x="180479" y="1016000"/>
                  </a:lnTo>
                  <a:lnTo>
                    <a:pt x="182880" y="1028700"/>
                  </a:lnTo>
                  <a:lnTo>
                    <a:pt x="182880" y="947483"/>
                  </a:lnTo>
                  <a:lnTo>
                    <a:pt x="171958" y="939800"/>
                  </a:lnTo>
                  <a:lnTo>
                    <a:pt x="132842" y="939800"/>
                  </a:lnTo>
                  <a:lnTo>
                    <a:pt x="114795" y="952500"/>
                  </a:lnTo>
                  <a:lnTo>
                    <a:pt x="98640" y="952500"/>
                  </a:lnTo>
                  <a:lnTo>
                    <a:pt x="84772" y="965200"/>
                  </a:lnTo>
                  <a:lnTo>
                    <a:pt x="60960" y="965200"/>
                  </a:lnTo>
                  <a:lnTo>
                    <a:pt x="60960" y="749300"/>
                  </a:lnTo>
                  <a:lnTo>
                    <a:pt x="335280" y="749300"/>
                  </a:lnTo>
                  <a:lnTo>
                    <a:pt x="335280" y="698500"/>
                  </a:lnTo>
                  <a:lnTo>
                    <a:pt x="37274" y="698500"/>
                  </a:lnTo>
                  <a:lnTo>
                    <a:pt x="17894" y="711200"/>
                  </a:lnTo>
                  <a:lnTo>
                    <a:pt x="4800" y="736600"/>
                  </a:lnTo>
                  <a:lnTo>
                    <a:pt x="0" y="749300"/>
                  </a:lnTo>
                  <a:lnTo>
                    <a:pt x="0" y="965200"/>
                  </a:lnTo>
                  <a:lnTo>
                    <a:pt x="4800" y="990600"/>
                  </a:lnTo>
                  <a:lnTo>
                    <a:pt x="17894" y="1016000"/>
                  </a:lnTo>
                  <a:lnTo>
                    <a:pt x="37274" y="1028700"/>
                  </a:lnTo>
                  <a:lnTo>
                    <a:pt x="60960" y="1028700"/>
                  </a:lnTo>
                  <a:lnTo>
                    <a:pt x="68148" y="1066800"/>
                  </a:lnTo>
                  <a:lnTo>
                    <a:pt x="87757" y="1092200"/>
                  </a:lnTo>
                  <a:lnTo>
                    <a:pt x="116814" y="1117600"/>
                  </a:lnTo>
                  <a:lnTo>
                    <a:pt x="187985" y="1117600"/>
                  </a:lnTo>
                  <a:lnTo>
                    <a:pt x="217055" y="1092200"/>
                  </a:lnTo>
                  <a:lnTo>
                    <a:pt x="236651" y="1066800"/>
                  </a:lnTo>
                  <a:lnTo>
                    <a:pt x="239052" y="1054100"/>
                  </a:lnTo>
                  <a:lnTo>
                    <a:pt x="243840" y="1028700"/>
                  </a:lnTo>
                  <a:lnTo>
                    <a:pt x="304800" y="1028700"/>
                  </a:lnTo>
                  <a:lnTo>
                    <a:pt x="311988" y="1066800"/>
                  </a:lnTo>
                  <a:lnTo>
                    <a:pt x="331597" y="1092200"/>
                  </a:lnTo>
                  <a:lnTo>
                    <a:pt x="360654" y="1117600"/>
                  </a:lnTo>
                  <a:lnTo>
                    <a:pt x="431825" y="1117600"/>
                  </a:lnTo>
                  <a:lnTo>
                    <a:pt x="460895" y="1092200"/>
                  </a:lnTo>
                  <a:lnTo>
                    <a:pt x="480491" y="1066800"/>
                  </a:lnTo>
                  <a:lnTo>
                    <a:pt x="482892" y="1054100"/>
                  </a:lnTo>
                  <a:lnTo>
                    <a:pt x="487680" y="1028700"/>
                  </a:lnTo>
                  <a:lnTo>
                    <a:pt x="511378" y="1028700"/>
                  </a:lnTo>
                  <a:lnTo>
                    <a:pt x="530758" y="1016000"/>
                  </a:lnTo>
                  <a:lnTo>
                    <a:pt x="537298" y="1003300"/>
                  </a:lnTo>
                  <a:lnTo>
                    <a:pt x="543839" y="990600"/>
                  </a:lnTo>
                  <a:lnTo>
                    <a:pt x="548640" y="965200"/>
                  </a:lnTo>
                  <a:lnTo>
                    <a:pt x="548640" y="939800"/>
                  </a:lnTo>
                  <a:lnTo>
                    <a:pt x="611149" y="939800"/>
                  </a:lnTo>
                  <a:lnTo>
                    <a:pt x="619404" y="990600"/>
                  </a:lnTo>
                  <a:lnTo>
                    <a:pt x="634339" y="1028700"/>
                  </a:lnTo>
                  <a:lnTo>
                    <a:pt x="655383" y="1066800"/>
                  </a:lnTo>
                  <a:lnTo>
                    <a:pt x="681977" y="1104900"/>
                  </a:lnTo>
                  <a:lnTo>
                    <a:pt x="713549" y="1143000"/>
                  </a:lnTo>
                  <a:lnTo>
                    <a:pt x="610679" y="1282700"/>
                  </a:lnTo>
                  <a:lnTo>
                    <a:pt x="591146" y="1270000"/>
                  </a:lnTo>
                  <a:lnTo>
                    <a:pt x="556285" y="1244600"/>
                  </a:lnTo>
                  <a:lnTo>
                    <a:pt x="480034" y="1244600"/>
                  </a:lnTo>
                  <a:lnTo>
                    <a:pt x="445173" y="1270000"/>
                  </a:lnTo>
                  <a:lnTo>
                    <a:pt x="256578" y="1397000"/>
                  </a:lnTo>
                  <a:lnTo>
                    <a:pt x="254800" y="1397000"/>
                  </a:lnTo>
                  <a:lnTo>
                    <a:pt x="253961" y="1409700"/>
                  </a:lnTo>
                  <a:lnTo>
                    <a:pt x="245986" y="1409700"/>
                  </a:lnTo>
                  <a:lnTo>
                    <a:pt x="244678" y="1422400"/>
                  </a:lnTo>
                  <a:lnTo>
                    <a:pt x="243840" y="1422400"/>
                  </a:lnTo>
                  <a:lnTo>
                    <a:pt x="243840" y="1790700"/>
                  </a:lnTo>
                  <a:lnTo>
                    <a:pt x="246240" y="1803400"/>
                  </a:lnTo>
                  <a:lnTo>
                    <a:pt x="252793" y="1816100"/>
                  </a:lnTo>
                  <a:lnTo>
                    <a:pt x="783539" y="1816100"/>
                  </a:lnTo>
                  <a:lnTo>
                    <a:pt x="790079" y="1803400"/>
                  </a:lnTo>
                  <a:lnTo>
                    <a:pt x="792480" y="1790700"/>
                  </a:lnTo>
                  <a:lnTo>
                    <a:pt x="792480" y="1765300"/>
                  </a:lnTo>
                  <a:lnTo>
                    <a:pt x="792480" y="1460500"/>
                  </a:lnTo>
                  <a:lnTo>
                    <a:pt x="792480" y="1422400"/>
                  </a:lnTo>
                  <a:lnTo>
                    <a:pt x="791654" y="1422400"/>
                  </a:lnTo>
                  <a:lnTo>
                    <a:pt x="790346" y="1409700"/>
                  </a:lnTo>
                  <a:lnTo>
                    <a:pt x="782358" y="1409700"/>
                  </a:lnTo>
                  <a:lnTo>
                    <a:pt x="781532" y="1397000"/>
                  </a:lnTo>
                  <a:lnTo>
                    <a:pt x="779741" y="1397000"/>
                  </a:lnTo>
                  <a:lnTo>
                    <a:pt x="731520" y="1366240"/>
                  </a:lnTo>
                  <a:lnTo>
                    <a:pt x="731520" y="1460500"/>
                  </a:lnTo>
                  <a:lnTo>
                    <a:pt x="731520" y="1765300"/>
                  </a:lnTo>
                  <a:lnTo>
                    <a:pt x="304800" y="1765300"/>
                  </a:lnTo>
                  <a:lnTo>
                    <a:pt x="304800" y="1460500"/>
                  </a:lnTo>
                  <a:lnTo>
                    <a:pt x="731520" y="1460500"/>
                  </a:lnTo>
                  <a:lnTo>
                    <a:pt x="731520" y="1366240"/>
                  </a:lnTo>
                  <a:lnTo>
                    <a:pt x="666877" y="1324991"/>
                  </a:lnTo>
                  <a:lnTo>
                    <a:pt x="666877" y="1397000"/>
                  </a:lnTo>
                  <a:lnTo>
                    <a:pt x="369455" y="1397000"/>
                  </a:lnTo>
                  <a:lnTo>
                    <a:pt x="480656" y="1320800"/>
                  </a:lnTo>
                  <a:lnTo>
                    <a:pt x="498576" y="1308100"/>
                  </a:lnTo>
                  <a:lnTo>
                    <a:pt x="537756" y="1308100"/>
                  </a:lnTo>
                  <a:lnTo>
                    <a:pt x="555663" y="1320800"/>
                  </a:lnTo>
                  <a:lnTo>
                    <a:pt x="666877" y="1397000"/>
                  </a:lnTo>
                  <a:lnTo>
                    <a:pt x="666877" y="1324991"/>
                  </a:lnTo>
                  <a:lnTo>
                    <a:pt x="660323" y="1320800"/>
                  </a:lnTo>
                  <a:lnTo>
                    <a:pt x="668883" y="1308100"/>
                  </a:lnTo>
                  <a:lnTo>
                    <a:pt x="686015" y="1282700"/>
                  </a:lnTo>
                  <a:lnTo>
                    <a:pt x="763079" y="1168400"/>
                  </a:lnTo>
                  <a:lnTo>
                    <a:pt x="797801" y="1193800"/>
                  </a:lnTo>
                  <a:lnTo>
                    <a:pt x="834809" y="1206500"/>
                  </a:lnTo>
                  <a:lnTo>
                    <a:pt x="993990" y="1206500"/>
                  </a:lnTo>
                  <a:lnTo>
                    <a:pt x="1030998" y="1193800"/>
                  </a:lnTo>
                  <a:lnTo>
                    <a:pt x="1065733" y="1168400"/>
                  </a:lnTo>
                  <a:lnTo>
                    <a:pt x="1126210" y="1257300"/>
                  </a:lnTo>
                  <a:lnTo>
                    <a:pt x="1114158" y="1270000"/>
                  </a:lnTo>
                  <a:lnTo>
                    <a:pt x="1105052" y="1295400"/>
                  </a:lnTo>
                  <a:lnTo>
                    <a:pt x="1099286" y="1308100"/>
                  </a:lnTo>
                  <a:lnTo>
                    <a:pt x="1097280" y="1333500"/>
                  </a:lnTo>
                  <a:lnTo>
                    <a:pt x="1097280" y="1358900"/>
                  </a:lnTo>
                  <a:lnTo>
                    <a:pt x="1085443" y="1371600"/>
                  </a:lnTo>
                  <a:lnTo>
                    <a:pt x="1075753" y="1371600"/>
                  </a:lnTo>
                  <a:lnTo>
                    <a:pt x="1069200" y="1384300"/>
                  </a:lnTo>
                  <a:lnTo>
                    <a:pt x="1066800" y="1397000"/>
                  </a:lnTo>
                  <a:lnTo>
                    <a:pt x="1069200" y="1409700"/>
                  </a:lnTo>
                  <a:lnTo>
                    <a:pt x="1075753" y="1422400"/>
                  </a:lnTo>
                  <a:lnTo>
                    <a:pt x="1097280" y="1422400"/>
                  </a:lnTo>
                  <a:lnTo>
                    <a:pt x="1100620" y="1460500"/>
                  </a:lnTo>
                  <a:lnTo>
                    <a:pt x="1110348" y="1485900"/>
                  </a:lnTo>
                  <a:lnTo>
                    <a:pt x="1126020" y="1511300"/>
                  </a:lnTo>
                  <a:lnTo>
                    <a:pt x="1147165" y="1536700"/>
                  </a:lnTo>
                  <a:lnTo>
                    <a:pt x="1152169" y="1536700"/>
                  </a:lnTo>
                  <a:lnTo>
                    <a:pt x="1154671" y="1549400"/>
                  </a:lnTo>
                  <a:lnTo>
                    <a:pt x="1118743" y="1574800"/>
                  </a:lnTo>
                  <a:lnTo>
                    <a:pt x="1091006" y="1612900"/>
                  </a:lnTo>
                  <a:lnTo>
                    <a:pt x="1073137" y="1651000"/>
                  </a:lnTo>
                  <a:lnTo>
                    <a:pt x="1066800" y="1701800"/>
                  </a:lnTo>
                  <a:lnTo>
                    <a:pt x="1066800" y="1765300"/>
                  </a:lnTo>
                  <a:lnTo>
                    <a:pt x="1071600" y="1790700"/>
                  </a:lnTo>
                  <a:lnTo>
                    <a:pt x="1084694" y="1803400"/>
                  </a:lnTo>
                  <a:lnTo>
                    <a:pt x="1104074" y="1816100"/>
                  </a:lnTo>
                  <a:lnTo>
                    <a:pt x="1395298" y="1816100"/>
                  </a:lnTo>
                  <a:lnTo>
                    <a:pt x="1414678" y="1803400"/>
                  </a:lnTo>
                  <a:lnTo>
                    <a:pt x="1427759" y="1790700"/>
                  </a:lnTo>
                  <a:lnTo>
                    <a:pt x="1432560" y="1765300"/>
                  </a:lnTo>
                  <a:lnTo>
                    <a:pt x="1432560" y="1701800"/>
                  </a:lnTo>
                  <a:lnTo>
                    <a:pt x="1426197" y="1651000"/>
                  </a:lnTo>
                  <a:lnTo>
                    <a:pt x="1408201" y="1612900"/>
                  </a:lnTo>
                  <a:lnTo>
                    <a:pt x="1380274" y="1574800"/>
                  </a:lnTo>
                  <a:lnTo>
                    <a:pt x="1371727" y="1765300"/>
                  </a:lnTo>
                  <a:lnTo>
                    <a:pt x="1127760" y="1765300"/>
                  </a:lnTo>
                  <a:lnTo>
                    <a:pt x="1127760" y="1701800"/>
                  </a:lnTo>
                  <a:lnTo>
                    <a:pt x="1137348" y="1651000"/>
                  </a:lnTo>
                  <a:lnTo>
                    <a:pt x="1163497" y="1612900"/>
                  </a:lnTo>
                  <a:lnTo>
                    <a:pt x="1202258" y="1587500"/>
                  </a:lnTo>
                  <a:lnTo>
                    <a:pt x="1249680" y="1574800"/>
                  </a:lnTo>
                  <a:lnTo>
                    <a:pt x="1297114" y="1587500"/>
                  </a:lnTo>
                  <a:lnTo>
                    <a:pt x="1335874" y="1612900"/>
                  </a:lnTo>
                  <a:lnTo>
                    <a:pt x="1362011" y="1651000"/>
                  </a:lnTo>
                  <a:lnTo>
                    <a:pt x="1371600" y="1701800"/>
                  </a:lnTo>
                  <a:lnTo>
                    <a:pt x="1371727" y="1765300"/>
                  </a:lnTo>
                  <a:lnTo>
                    <a:pt x="1371727" y="1568805"/>
                  </a:lnTo>
                  <a:lnTo>
                    <a:pt x="1344104" y="1549400"/>
                  </a:lnTo>
                  <a:lnTo>
                    <a:pt x="1367231" y="1524000"/>
                  </a:lnTo>
                  <a:lnTo>
                    <a:pt x="1376133" y="1511300"/>
                  </a:lnTo>
                  <a:lnTo>
                    <a:pt x="1385036" y="1498600"/>
                  </a:lnTo>
                  <a:lnTo>
                    <a:pt x="1396758" y="1460500"/>
                  </a:lnTo>
                  <a:lnTo>
                    <a:pt x="1401610" y="1422400"/>
                  </a:lnTo>
                  <a:lnTo>
                    <a:pt x="1423619" y="1422400"/>
                  </a:lnTo>
                  <a:lnTo>
                    <a:pt x="1430159" y="1409700"/>
                  </a:lnTo>
                  <a:lnTo>
                    <a:pt x="1432560" y="1397000"/>
                  </a:lnTo>
                  <a:lnTo>
                    <a:pt x="1430159" y="1384300"/>
                  </a:lnTo>
                  <a:lnTo>
                    <a:pt x="1423619" y="1371600"/>
                  </a:lnTo>
                  <a:lnTo>
                    <a:pt x="1413929" y="1371600"/>
                  </a:lnTo>
                  <a:lnTo>
                    <a:pt x="1402080" y="1358900"/>
                  </a:lnTo>
                  <a:lnTo>
                    <a:pt x="1402080" y="1346200"/>
                  </a:lnTo>
                  <a:lnTo>
                    <a:pt x="1392809" y="1295400"/>
                  </a:lnTo>
                  <a:lnTo>
                    <a:pt x="1380007" y="1270000"/>
                  </a:lnTo>
                  <a:lnTo>
                    <a:pt x="1367193" y="1244600"/>
                  </a:lnTo>
                  <a:lnTo>
                    <a:pt x="1341120" y="1227467"/>
                  </a:lnTo>
                  <a:lnTo>
                    <a:pt x="1341120" y="1346200"/>
                  </a:lnTo>
                  <a:lnTo>
                    <a:pt x="1341120" y="1358900"/>
                  </a:lnTo>
                  <a:lnTo>
                    <a:pt x="1340650" y="1358900"/>
                  </a:lnTo>
                  <a:lnTo>
                    <a:pt x="1340650" y="1422400"/>
                  </a:lnTo>
                  <a:lnTo>
                    <a:pt x="1333119" y="1460500"/>
                  </a:lnTo>
                  <a:lnTo>
                    <a:pt x="1315542" y="1485900"/>
                  </a:lnTo>
                  <a:lnTo>
                    <a:pt x="1290027" y="1511300"/>
                  </a:lnTo>
                  <a:lnTo>
                    <a:pt x="1203642" y="1511300"/>
                  </a:lnTo>
                  <a:lnTo>
                    <a:pt x="1188123" y="1498600"/>
                  </a:lnTo>
                  <a:lnTo>
                    <a:pt x="1175473" y="1485900"/>
                  </a:lnTo>
                  <a:lnTo>
                    <a:pt x="1166088" y="1460500"/>
                  </a:lnTo>
                  <a:lnTo>
                    <a:pt x="1160246" y="1447800"/>
                  </a:lnTo>
                  <a:lnTo>
                    <a:pt x="1158240" y="1422400"/>
                  </a:lnTo>
                  <a:lnTo>
                    <a:pt x="1340650" y="1422400"/>
                  </a:lnTo>
                  <a:lnTo>
                    <a:pt x="1340650" y="1358900"/>
                  </a:lnTo>
                  <a:lnTo>
                    <a:pt x="1158240" y="1358900"/>
                  </a:lnTo>
                  <a:lnTo>
                    <a:pt x="1158240" y="1333500"/>
                  </a:lnTo>
                  <a:lnTo>
                    <a:pt x="1163040" y="1308100"/>
                  </a:lnTo>
                  <a:lnTo>
                    <a:pt x="1176134" y="1295400"/>
                  </a:lnTo>
                  <a:lnTo>
                    <a:pt x="1195514" y="1282700"/>
                  </a:lnTo>
                  <a:lnTo>
                    <a:pt x="1219200" y="1270000"/>
                  </a:lnTo>
                  <a:lnTo>
                    <a:pt x="1221600" y="1282700"/>
                  </a:lnTo>
                  <a:lnTo>
                    <a:pt x="1228153" y="1295400"/>
                  </a:lnTo>
                  <a:lnTo>
                    <a:pt x="1237843" y="1308100"/>
                  </a:lnTo>
                  <a:lnTo>
                    <a:pt x="1261529" y="1308100"/>
                  </a:lnTo>
                  <a:lnTo>
                    <a:pt x="1271219" y="1295400"/>
                  </a:lnTo>
                  <a:lnTo>
                    <a:pt x="1277759" y="1282700"/>
                  </a:lnTo>
                  <a:lnTo>
                    <a:pt x="1280160" y="1270000"/>
                  </a:lnTo>
                  <a:lnTo>
                    <a:pt x="1304810" y="1282700"/>
                  </a:lnTo>
                  <a:lnTo>
                    <a:pt x="1324076" y="1295400"/>
                  </a:lnTo>
                  <a:lnTo>
                    <a:pt x="1336636" y="1320800"/>
                  </a:lnTo>
                  <a:lnTo>
                    <a:pt x="1341120" y="1346200"/>
                  </a:lnTo>
                  <a:lnTo>
                    <a:pt x="1341120" y="1227467"/>
                  </a:lnTo>
                  <a:lnTo>
                    <a:pt x="1328547" y="1219200"/>
                  </a:lnTo>
                  <a:lnTo>
                    <a:pt x="1280160" y="1206500"/>
                  </a:lnTo>
                  <a:lnTo>
                    <a:pt x="1277759" y="1206500"/>
                  </a:lnTo>
                  <a:lnTo>
                    <a:pt x="1271219" y="1193800"/>
                  </a:lnTo>
                  <a:lnTo>
                    <a:pt x="1261529" y="1181100"/>
                  </a:lnTo>
                  <a:lnTo>
                    <a:pt x="1237843" y="1181100"/>
                  </a:lnTo>
                  <a:lnTo>
                    <a:pt x="1228153" y="1193800"/>
                  </a:lnTo>
                  <a:lnTo>
                    <a:pt x="1221600" y="1206500"/>
                  </a:lnTo>
                  <a:lnTo>
                    <a:pt x="1219200" y="1206500"/>
                  </a:lnTo>
                  <a:lnTo>
                    <a:pt x="1207820" y="1219200"/>
                  </a:lnTo>
                  <a:lnTo>
                    <a:pt x="1175626" y="1219200"/>
                  </a:lnTo>
                  <a:lnTo>
                    <a:pt x="1135380" y="1168400"/>
                  </a:lnTo>
                  <a:lnTo>
                    <a:pt x="1125321" y="1155700"/>
                  </a:lnTo>
                  <a:lnTo>
                    <a:pt x="1115263" y="1143000"/>
                  </a:lnTo>
                  <a:lnTo>
                    <a:pt x="1146822" y="1104900"/>
                  </a:lnTo>
                  <a:lnTo>
                    <a:pt x="1173416" y="1066800"/>
                  </a:lnTo>
                  <a:lnTo>
                    <a:pt x="1194473" y="1028700"/>
                  </a:lnTo>
                  <a:lnTo>
                    <a:pt x="1209408" y="990600"/>
                  </a:lnTo>
                  <a:lnTo>
                    <a:pt x="1217650" y="939800"/>
                  </a:lnTo>
                  <a:lnTo>
                    <a:pt x="1402080" y="939800"/>
                  </a:lnTo>
                  <a:lnTo>
                    <a:pt x="1402080" y="1092200"/>
                  </a:lnTo>
                  <a:lnTo>
                    <a:pt x="1409268" y="1130300"/>
                  </a:lnTo>
                  <a:lnTo>
                    <a:pt x="1428877" y="1155700"/>
                  </a:lnTo>
                  <a:lnTo>
                    <a:pt x="1457934" y="1181100"/>
                  </a:lnTo>
                  <a:lnTo>
                    <a:pt x="1772945" y="1181100"/>
                  </a:lnTo>
                  <a:lnTo>
                    <a:pt x="1802015" y="1155700"/>
                  </a:lnTo>
                  <a:lnTo>
                    <a:pt x="1821611" y="1130300"/>
                  </a:lnTo>
                  <a:lnTo>
                    <a:pt x="1824012" y="1117600"/>
                  </a:lnTo>
                  <a:lnTo>
                    <a:pt x="1828800" y="1092200"/>
                  </a:lnTo>
                  <a:lnTo>
                    <a:pt x="1828800" y="723900"/>
                  </a:lnTo>
                  <a:close/>
                </a:path>
                <a:path w="6350000" h="1816100">
                  <a:moveTo>
                    <a:pt x="5029962" y="920521"/>
                  </a:moveTo>
                  <a:lnTo>
                    <a:pt x="5026863" y="905103"/>
                  </a:lnTo>
                  <a:lnTo>
                    <a:pt x="5018417" y="892568"/>
                  </a:lnTo>
                  <a:lnTo>
                    <a:pt x="5005844" y="884135"/>
                  </a:lnTo>
                  <a:lnTo>
                    <a:pt x="4990389" y="881062"/>
                  </a:lnTo>
                  <a:lnTo>
                    <a:pt x="4975110" y="884135"/>
                  </a:lnTo>
                  <a:lnTo>
                    <a:pt x="4962525" y="892568"/>
                  </a:lnTo>
                  <a:lnTo>
                    <a:pt x="4953965" y="905103"/>
                  </a:lnTo>
                  <a:lnTo>
                    <a:pt x="4950815" y="920521"/>
                  </a:lnTo>
                  <a:lnTo>
                    <a:pt x="4950815" y="1117434"/>
                  </a:lnTo>
                  <a:lnTo>
                    <a:pt x="4953914" y="1132840"/>
                  </a:lnTo>
                  <a:lnTo>
                    <a:pt x="4962360" y="1145387"/>
                  </a:lnTo>
                  <a:lnTo>
                    <a:pt x="4974933" y="1153807"/>
                  </a:lnTo>
                  <a:lnTo>
                    <a:pt x="4990389" y="1156893"/>
                  </a:lnTo>
                  <a:lnTo>
                    <a:pt x="5005844" y="1153807"/>
                  </a:lnTo>
                  <a:lnTo>
                    <a:pt x="5018417" y="1145387"/>
                  </a:lnTo>
                  <a:lnTo>
                    <a:pt x="5026863" y="1132840"/>
                  </a:lnTo>
                  <a:lnTo>
                    <a:pt x="5029962" y="1117434"/>
                  </a:lnTo>
                  <a:lnTo>
                    <a:pt x="5029962" y="920521"/>
                  </a:lnTo>
                  <a:close/>
                </a:path>
                <a:path w="6350000" h="1816100">
                  <a:moveTo>
                    <a:pt x="5306517" y="920521"/>
                  </a:moveTo>
                  <a:lnTo>
                    <a:pt x="5303418" y="905103"/>
                  </a:lnTo>
                  <a:lnTo>
                    <a:pt x="5294973" y="892568"/>
                  </a:lnTo>
                  <a:lnTo>
                    <a:pt x="5282400" y="884135"/>
                  </a:lnTo>
                  <a:lnTo>
                    <a:pt x="5266944" y="881062"/>
                  </a:lnTo>
                  <a:lnTo>
                    <a:pt x="5251488" y="884135"/>
                  </a:lnTo>
                  <a:lnTo>
                    <a:pt x="5238915" y="892568"/>
                  </a:lnTo>
                  <a:lnTo>
                    <a:pt x="5230469" y="905103"/>
                  </a:lnTo>
                  <a:lnTo>
                    <a:pt x="5227371" y="920521"/>
                  </a:lnTo>
                  <a:lnTo>
                    <a:pt x="5227371" y="1117434"/>
                  </a:lnTo>
                  <a:lnTo>
                    <a:pt x="5230469" y="1132840"/>
                  </a:lnTo>
                  <a:lnTo>
                    <a:pt x="5238915" y="1145387"/>
                  </a:lnTo>
                  <a:lnTo>
                    <a:pt x="5251488" y="1153807"/>
                  </a:lnTo>
                  <a:lnTo>
                    <a:pt x="5266944" y="1156893"/>
                  </a:lnTo>
                  <a:lnTo>
                    <a:pt x="5282400" y="1153807"/>
                  </a:lnTo>
                  <a:lnTo>
                    <a:pt x="5294973" y="1145387"/>
                  </a:lnTo>
                  <a:lnTo>
                    <a:pt x="5303418" y="1132840"/>
                  </a:lnTo>
                  <a:lnTo>
                    <a:pt x="5306517" y="1117434"/>
                  </a:lnTo>
                  <a:lnTo>
                    <a:pt x="5306517" y="920521"/>
                  </a:lnTo>
                  <a:close/>
                </a:path>
                <a:path w="6350000" h="1816100">
                  <a:moveTo>
                    <a:pt x="6214884" y="566623"/>
                  </a:moveTo>
                  <a:lnTo>
                    <a:pt x="6211811" y="559612"/>
                  </a:lnTo>
                  <a:lnTo>
                    <a:pt x="6206541" y="553910"/>
                  </a:lnTo>
                  <a:lnTo>
                    <a:pt x="6201257" y="548652"/>
                  </a:lnTo>
                  <a:lnTo>
                    <a:pt x="6193790" y="545579"/>
                  </a:lnTo>
                  <a:lnTo>
                    <a:pt x="6155537" y="545579"/>
                  </a:lnTo>
                  <a:lnTo>
                    <a:pt x="6155537" y="603021"/>
                  </a:lnTo>
                  <a:lnTo>
                    <a:pt x="6150026" y="634873"/>
                  </a:lnTo>
                  <a:lnTo>
                    <a:pt x="6127953" y="695286"/>
                  </a:lnTo>
                  <a:lnTo>
                    <a:pt x="6087173" y="754456"/>
                  </a:lnTo>
                  <a:lnTo>
                    <a:pt x="6058535" y="781621"/>
                  </a:lnTo>
                  <a:lnTo>
                    <a:pt x="6026175" y="804341"/>
                  </a:lnTo>
                  <a:lnTo>
                    <a:pt x="5990653" y="822299"/>
                  </a:lnTo>
                  <a:lnTo>
                    <a:pt x="5952922" y="834618"/>
                  </a:lnTo>
                  <a:lnTo>
                    <a:pt x="5913983" y="841311"/>
                  </a:lnTo>
                  <a:lnTo>
                    <a:pt x="5874474" y="842340"/>
                  </a:lnTo>
                  <a:lnTo>
                    <a:pt x="5835002" y="837641"/>
                  </a:lnTo>
                  <a:lnTo>
                    <a:pt x="5796724" y="827011"/>
                  </a:lnTo>
                  <a:lnTo>
                    <a:pt x="5760542" y="810996"/>
                  </a:lnTo>
                  <a:lnTo>
                    <a:pt x="5727116" y="789914"/>
                  </a:lnTo>
                  <a:lnTo>
                    <a:pt x="5696953" y="763968"/>
                  </a:lnTo>
                  <a:lnTo>
                    <a:pt x="5670943" y="733882"/>
                  </a:lnTo>
                  <a:lnTo>
                    <a:pt x="5649798" y="700544"/>
                  </a:lnTo>
                  <a:lnTo>
                    <a:pt x="5633758" y="664502"/>
                  </a:lnTo>
                  <a:lnTo>
                    <a:pt x="5623090" y="626275"/>
                  </a:lnTo>
                  <a:lnTo>
                    <a:pt x="5618442" y="587159"/>
                  </a:lnTo>
                  <a:lnTo>
                    <a:pt x="5619623" y="547878"/>
                  </a:lnTo>
                  <a:lnTo>
                    <a:pt x="5626481" y="509092"/>
                  </a:lnTo>
                  <a:lnTo>
                    <a:pt x="5638914" y="471462"/>
                  </a:lnTo>
                  <a:lnTo>
                    <a:pt x="5656732" y="436029"/>
                  </a:lnTo>
                  <a:lnTo>
                    <a:pt x="5679529" y="403771"/>
                  </a:lnTo>
                  <a:lnTo>
                    <a:pt x="5706859" y="375196"/>
                  </a:lnTo>
                  <a:lnTo>
                    <a:pt x="5738279" y="350862"/>
                  </a:lnTo>
                  <a:lnTo>
                    <a:pt x="5795873" y="321703"/>
                  </a:lnTo>
                  <a:lnTo>
                    <a:pt x="5858751" y="307009"/>
                  </a:lnTo>
                  <a:lnTo>
                    <a:pt x="5858751" y="581977"/>
                  </a:lnTo>
                  <a:lnTo>
                    <a:pt x="5861824" y="588987"/>
                  </a:lnTo>
                  <a:lnTo>
                    <a:pt x="5867108" y="594690"/>
                  </a:lnTo>
                  <a:lnTo>
                    <a:pt x="5872378" y="599960"/>
                  </a:lnTo>
                  <a:lnTo>
                    <a:pt x="5879858" y="603021"/>
                  </a:lnTo>
                  <a:lnTo>
                    <a:pt x="6155537" y="603021"/>
                  </a:lnTo>
                  <a:lnTo>
                    <a:pt x="6155537" y="545579"/>
                  </a:lnTo>
                  <a:lnTo>
                    <a:pt x="5916790" y="545579"/>
                  </a:lnTo>
                  <a:lnTo>
                    <a:pt x="5916790" y="307009"/>
                  </a:lnTo>
                  <a:lnTo>
                    <a:pt x="5914479" y="265823"/>
                  </a:lnTo>
                  <a:lnTo>
                    <a:pt x="5887771" y="248246"/>
                  </a:lnTo>
                  <a:lnTo>
                    <a:pt x="5839663" y="251828"/>
                  </a:lnTo>
                  <a:lnTo>
                    <a:pt x="5792800" y="262394"/>
                  </a:lnTo>
                  <a:lnTo>
                    <a:pt x="5747905" y="279704"/>
                  </a:lnTo>
                  <a:lnTo>
                    <a:pt x="5705741" y="303504"/>
                  </a:lnTo>
                  <a:lnTo>
                    <a:pt x="5667756" y="333171"/>
                  </a:lnTo>
                  <a:lnTo>
                    <a:pt x="5634621" y="367868"/>
                  </a:lnTo>
                  <a:lnTo>
                    <a:pt x="5606935" y="406984"/>
                  </a:lnTo>
                  <a:lnTo>
                    <a:pt x="5585269" y="449973"/>
                  </a:lnTo>
                  <a:lnTo>
                    <a:pt x="5570207" y="495719"/>
                  </a:lnTo>
                  <a:lnTo>
                    <a:pt x="5562028" y="542950"/>
                  </a:lnTo>
                  <a:lnTo>
                    <a:pt x="5560847" y="590829"/>
                  </a:lnTo>
                  <a:lnTo>
                    <a:pt x="5566803" y="638543"/>
                  </a:lnTo>
                  <a:lnTo>
                    <a:pt x="5579516" y="684631"/>
                  </a:lnTo>
                  <a:lnTo>
                    <a:pt x="5598896" y="728281"/>
                  </a:lnTo>
                  <a:lnTo>
                    <a:pt x="5624550" y="768731"/>
                  </a:lnTo>
                  <a:lnTo>
                    <a:pt x="5656059" y="805192"/>
                  </a:lnTo>
                  <a:lnTo>
                    <a:pt x="5692622" y="836625"/>
                  </a:lnTo>
                  <a:lnTo>
                    <a:pt x="5733224" y="862253"/>
                  </a:lnTo>
                  <a:lnTo>
                    <a:pt x="5777128" y="881722"/>
                  </a:lnTo>
                  <a:lnTo>
                    <a:pt x="5823572" y="894651"/>
                  </a:lnTo>
                  <a:lnTo>
                    <a:pt x="5871413" y="900595"/>
                  </a:lnTo>
                  <a:lnTo>
                    <a:pt x="5919432" y="899426"/>
                  </a:lnTo>
                  <a:lnTo>
                    <a:pt x="5966777" y="891260"/>
                  </a:lnTo>
                  <a:lnTo>
                    <a:pt x="6012637" y="876236"/>
                  </a:lnTo>
                  <a:lnTo>
                    <a:pt x="6055741" y="854621"/>
                  </a:lnTo>
                  <a:lnTo>
                    <a:pt x="6094971" y="827011"/>
                  </a:lnTo>
                  <a:lnTo>
                    <a:pt x="6129744" y="793965"/>
                  </a:lnTo>
                  <a:lnTo>
                    <a:pt x="6159487" y="756069"/>
                  </a:lnTo>
                  <a:lnTo>
                    <a:pt x="6183350" y="714260"/>
                  </a:lnTo>
                  <a:lnTo>
                    <a:pt x="6200711" y="669569"/>
                  </a:lnTo>
                  <a:lnTo>
                    <a:pt x="6211303" y="622744"/>
                  </a:lnTo>
                  <a:lnTo>
                    <a:pt x="6214884" y="574522"/>
                  </a:lnTo>
                  <a:lnTo>
                    <a:pt x="6214884" y="566623"/>
                  </a:lnTo>
                  <a:close/>
                </a:path>
                <a:path w="6350000" h="1816100">
                  <a:moveTo>
                    <a:pt x="6340195" y="461822"/>
                  </a:moveTo>
                  <a:lnTo>
                    <a:pt x="6338773" y="433311"/>
                  </a:lnTo>
                  <a:lnTo>
                    <a:pt x="6338481" y="427405"/>
                  </a:lnTo>
                  <a:lnTo>
                    <a:pt x="6333388" y="393407"/>
                  </a:lnTo>
                  <a:lnTo>
                    <a:pt x="6324994" y="360070"/>
                  </a:lnTo>
                  <a:lnTo>
                    <a:pt x="6313373" y="327621"/>
                  </a:lnTo>
                  <a:lnTo>
                    <a:pt x="6298654" y="296494"/>
                  </a:lnTo>
                  <a:lnTo>
                    <a:pt x="6281280" y="267563"/>
                  </a:lnTo>
                  <a:lnTo>
                    <a:pt x="6281280" y="433311"/>
                  </a:lnTo>
                  <a:lnTo>
                    <a:pt x="6018352" y="433311"/>
                  </a:lnTo>
                  <a:lnTo>
                    <a:pt x="6018352" y="170688"/>
                  </a:lnTo>
                  <a:lnTo>
                    <a:pt x="6039243" y="173431"/>
                  </a:lnTo>
                  <a:lnTo>
                    <a:pt x="6080925" y="183946"/>
                  </a:lnTo>
                  <a:lnTo>
                    <a:pt x="6127115" y="204089"/>
                  </a:lnTo>
                  <a:lnTo>
                    <a:pt x="6175019" y="235953"/>
                  </a:lnTo>
                  <a:lnTo>
                    <a:pt x="6215786" y="276618"/>
                  </a:lnTo>
                  <a:lnTo>
                    <a:pt x="6247739" y="324396"/>
                  </a:lnTo>
                  <a:lnTo>
                    <a:pt x="6267678" y="370662"/>
                  </a:lnTo>
                  <a:lnTo>
                    <a:pt x="6278232" y="412102"/>
                  </a:lnTo>
                  <a:lnTo>
                    <a:pt x="6281280" y="433311"/>
                  </a:lnTo>
                  <a:lnTo>
                    <a:pt x="6281280" y="267563"/>
                  </a:lnTo>
                  <a:lnTo>
                    <a:pt x="6237313" y="213601"/>
                  </a:lnTo>
                  <a:lnTo>
                    <a:pt x="6184849" y="170637"/>
                  </a:lnTo>
                  <a:lnTo>
                    <a:pt x="6184112" y="170078"/>
                  </a:lnTo>
                  <a:lnTo>
                    <a:pt x="6123000" y="137744"/>
                  </a:lnTo>
                  <a:lnTo>
                    <a:pt x="6057049" y="117792"/>
                  </a:lnTo>
                  <a:lnTo>
                    <a:pt x="5988456" y="110985"/>
                  </a:lnTo>
                  <a:lnTo>
                    <a:pt x="5980544" y="110985"/>
                  </a:lnTo>
                  <a:lnTo>
                    <a:pt x="5973508" y="114058"/>
                  </a:lnTo>
                  <a:lnTo>
                    <a:pt x="5967793" y="119316"/>
                  </a:lnTo>
                  <a:lnTo>
                    <a:pt x="5962510" y="124587"/>
                  </a:lnTo>
                  <a:lnTo>
                    <a:pt x="5959437" y="132041"/>
                  </a:lnTo>
                  <a:lnTo>
                    <a:pt x="5959437" y="461822"/>
                  </a:lnTo>
                  <a:lnTo>
                    <a:pt x="5961748" y="472998"/>
                  </a:lnTo>
                  <a:lnTo>
                    <a:pt x="5968009" y="482206"/>
                  </a:lnTo>
                  <a:lnTo>
                    <a:pt x="5977242" y="488454"/>
                  </a:lnTo>
                  <a:lnTo>
                    <a:pt x="5988456" y="490766"/>
                  </a:lnTo>
                  <a:lnTo>
                    <a:pt x="6319088" y="490766"/>
                  </a:lnTo>
                  <a:lnTo>
                    <a:pt x="6326124" y="487692"/>
                  </a:lnTo>
                  <a:lnTo>
                    <a:pt x="6337554" y="477164"/>
                  </a:lnTo>
                  <a:lnTo>
                    <a:pt x="6340195" y="469709"/>
                  </a:lnTo>
                  <a:lnTo>
                    <a:pt x="6340195" y="461822"/>
                  </a:lnTo>
                  <a:close/>
                </a:path>
                <a:path w="6350000" h="1816100">
                  <a:moveTo>
                    <a:pt x="6349873" y="1518691"/>
                  </a:moveTo>
                  <a:lnTo>
                    <a:pt x="6342100" y="1480540"/>
                  </a:lnTo>
                  <a:lnTo>
                    <a:pt x="6341300" y="1476603"/>
                  </a:lnTo>
                  <a:lnTo>
                    <a:pt x="6317945" y="1442161"/>
                  </a:lnTo>
                  <a:lnTo>
                    <a:pt x="6283274" y="1418907"/>
                  </a:lnTo>
                  <a:lnTo>
                    <a:pt x="6279527" y="1418158"/>
                  </a:lnTo>
                  <a:lnTo>
                    <a:pt x="6279527" y="1564728"/>
                  </a:lnTo>
                  <a:lnTo>
                    <a:pt x="6272885" y="1597507"/>
                  </a:lnTo>
                  <a:lnTo>
                    <a:pt x="6254788" y="1624266"/>
                  </a:lnTo>
                  <a:lnTo>
                    <a:pt x="6227953" y="1642313"/>
                  </a:lnTo>
                  <a:lnTo>
                    <a:pt x="6195111" y="1648929"/>
                  </a:lnTo>
                  <a:lnTo>
                    <a:pt x="4437710" y="1648929"/>
                  </a:lnTo>
                  <a:lnTo>
                    <a:pt x="4404855" y="1642313"/>
                  </a:lnTo>
                  <a:lnTo>
                    <a:pt x="4378033" y="1624266"/>
                  </a:lnTo>
                  <a:lnTo>
                    <a:pt x="4359935" y="1597507"/>
                  </a:lnTo>
                  <a:lnTo>
                    <a:pt x="4353293" y="1564728"/>
                  </a:lnTo>
                  <a:lnTo>
                    <a:pt x="4353293" y="1518691"/>
                  </a:lnTo>
                  <a:lnTo>
                    <a:pt x="4356303" y="1503845"/>
                  </a:lnTo>
                  <a:lnTo>
                    <a:pt x="4364507" y="1491716"/>
                  </a:lnTo>
                  <a:lnTo>
                    <a:pt x="4376661" y="1483537"/>
                  </a:lnTo>
                  <a:lnTo>
                    <a:pt x="4391545" y="1480540"/>
                  </a:lnTo>
                  <a:lnTo>
                    <a:pt x="5105146" y="1480540"/>
                  </a:lnTo>
                  <a:lnTo>
                    <a:pt x="5105146" y="1520444"/>
                  </a:lnTo>
                  <a:lnTo>
                    <a:pt x="5111394" y="1551089"/>
                  </a:lnTo>
                  <a:lnTo>
                    <a:pt x="5128387" y="1576197"/>
                  </a:lnTo>
                  <a:lnTo>
                    <a:pt x="5153558" y="1593151"/>
                  </a:lnTo>
                  <a:lnTo>
                    <a:pt x="5184279" y="1599374"/>
                  </a:lnTo>
                  <a:lnTo>
                    <a:pt x="5448097" y="1599374"/>
                  </a:lnTo>
                  <a:lnTo>
                    <a:pt x="5478818" y="1593151"/>
                  </a:lnTo>
                  <a:lnTo>
                    <a:pt x="5503989" y="1576197"/>
                  </a:lnTo>
                  <a:lnTo>
                    <a:pt x="5520995" y="1551089"/>
                  </a:lnTo>
                  <a:lnTo>
                    <a:pt x="5527230" y="1520444"/>
                  </a:lnTo>
                  <a:lnTo>
                    <a:pt x="5527230" y="1480540"/>
                  </a:lnTo>
                  <a:lnTo>
                    <a:pt x="6240831" y="1480540"/>
                  </a:lnTo>
                  <a:lnTo>
                    <a:pt x="6255715" y="1483537"/>
                  </a:lnTo>
                  <a:lnTo>
                    <a:pt x="6267869" y="1491716"/>
                  </a:lnTo>
                  <a:lnTo>
                    <a:pt x="6276073" y="1503845"/>
                  </a:lnTo>
                  <a:lnTo>
                    <a:pt x="6279083" y="1518691"/>
                  </a:lnTo>
                  <a:lnTo>
                    <a:pt x="6279083" y="1564728"/>
                  </a:lnTo>
                  <a:lnTo>
                    <a:pt x="6279527" y="1564728"/>
                  </a:lnTo>
                  <a:lnTo>
                    <a:pt x="6279527" y="1418158"/>
                  </a:lnTo>
                  <a:lnTo>
                    <a:pt x="6240831" y="1410373"/>
                  </a:lnTo>
                  <a:lnTo>
                    <a:pt x="6154648" y="1410373"/>
                  </a:lnTo>
                  <a:lnTo>
                    <a:pt x="6167044" y="1389545"/>
                  </a:lnTo>
                  <a:lnTo>
                    <a:pt x="6176302" y="1366786"/>
                  </a:lnTo>
                  <a:lnTo>
                    <a:pt x="6182106" y="1342466"/>
                  </a:lnTo>
                  <a:lnTo>
                    <a:pt x="6184112" y="1316964"/>
                  </a:lnTo>
                  <a:lnTo>
                    <a:pt x="6184112" y="940257"/>
                  </a:lnTo>
                  <a:lnTo>
                    <a:pt x="6181331" y="926642"/>
                  </a:lnTo>
                  <a:lnTo>
                    <a:pt x="6173775" y="915479"/>
                  </a:lnTo>
                  <a:lnTo>
                    <a:pt x="6162599" y="907948"/>
                  </a:lnTo>
                  <a:lnTo>
                    <a:pt x="6148933" y="905179"/>
                  </a:lnTo>
                  <a:lnTo>
                    <a:pt x="6135281" y="907948"/>
                  </a:lnTo>
                  <a:lnTo>
                    <a:pt x="6124092" y="915479"/>
                  </a:lnTo>
                  <a:lnTo>
                    <a:pt x="6116536" y="926642"/>
                  </a:lnTo>
                  <a:lnTo>
                    <a:pt x="6113767" y="940257"/>
                  </a:lnTo>
                  <a:lnTo>
                    <a:pt x="6113767" y="1316964"/>
                  </a:lnTo>
                  <a:lnTo>
                    <a:pt x="6106426" y="1353388"/>
                  </a:lnTo>
                  <a:lnTo>
                    <a:pt x="6086399" y="1383068"/>
                  </a:lnTo>
                  <a:lnTo>
                    <a:pt x="6056630" y="1403057"/>
                  </a:lnTo>
                  <a:lnTo>
                    <a:pt x="6020117" y="1410373"/>
                  </a:lnTo>
                  <a:lnTo>
                    <a:pt x="5448097" y="1410373"/>
                  </a:lnTo>
                  <a:lnTo>
                    <a:pt x="5448097" y="1480540"/>
                  </a:lnTo>
                  <a:lnTo>
                    <a:pt x="5448097" y="1520444"/>
                  </a:lnTo>
                  <a:lnTo>
                    <a:pt x="5184279" y="1520444"/>
                  </a:lnTo>
                  <a:lnTo>
                    <a:pt x="5184279" y="1480540"/>
                  </a:lnTo>
                  <a:lnTo>
                    <a:pt x="5448097" y="1480540"/>
                  </a:lnTo>
                  <a:lnTo>
                    <a:pt x="5448097" y="1410373"/>
                  </a:lnTo>
                  <a:lnTo>
                    <a:pt x="4612259" y="1410373"/>
                  </a:lnTo>
                  <a:lnTo>
                    <a:pt x="4575746" y="1403057"/>
                  </a:lnTo>
                  <a:lnTo>
                    <a:pt x="4545977" y="1383068"/>
                  </a:lnTo>
                  <a:lnTo>
                    <a:pt x="4525950" y="1353388"/>
                  </a:lnTo>
                  <a:lnTo>
                    <a:pt x="4518609" y="1316964"/>
                  </a:lnTo>
                  <a:lnTo>
                    <a:pt x="4518609" y="462699"/>
                  </a:lnTo>
                  <a:lnTo>
                    <a:pt x="4545927" y="396913"/>
                  </a:lnTo>
                  <a:lnTo>
                    <a:pt x="4611827" y="369290"/>
                  </a:lnTo>
                  <a:lnTo>
                    <a:pt x="5316194" y="365340"/>
                  </a:lnTo>
                  <a:lnTo>
                    <a:pt x="5517566" y="367538"/>
                  </a:lnTo>
                  <a:lnTo>
                    <a:pt x="5528653" y="365340"/>
                  </a:lnTo>
                  <a:lnTo>
                    <a:pt x="5531231" y="364832"/>
                  </a:lnTo>
                  <a:lnTo>
                    <a:pt x="5542458" y="357441"/>
                  </a:lnTo>
                  <a:lnTo>
                    <a:pt x="5550141" y="346443"/>
                  </a:lnTo>
                  <a:lnTo>
                    <a:pt x="5553176" y="332892"/>
                  </a:lnTo>
                  <a:lnTo>
                    <a:pt x="5550649" y="319265"/>
                  </a:lnTo>
                  <a:lnTo>
                    <a:pt x="5543232" y="308051"/>
                  </a:lnTo>
                  <a:lnTo>
                    <a:pt x="5532094" y="300393"/>
                  </a:lnTo>
                  <a:lnTo>
                    <a:pt x="5518442" y="297370"/>
                  </a:lnTo>
                  <a:lnTo>
                    <a:pt x="5316194" y="295173"/>
                  </a:lnTo>
                  <a:lnTo>
                    <a:pt x="4611382" y="299123"/>
                  </a:lnTo>
                  <a:lnTo>
                    <a:pt x="4568012" y="305142"/>
                  </a:lnTo>
                  <a:lnTo>
                    <a:pt x="4529036" y="321741"/>
                  </a:lnTo>
                  <a:lnTo>
                    <a:pt x="4496028" y="347357"/>
                  </a:lnTo>
                  <a:lnTo>
                    <a:pt x="4470527" y="380428"/>
                  </a:lnTo>
                  <a:lnTo>
                    <a:pt x="4454093" y="419392"/>
                  </a:lnTo>
                  <a:lnTo>
                    <a:pt x="4448264" y="462699"/>
                  </a:lnTo>
                  <a:lnTo>
                    <a:pt x="4448264" y="1316964"/>
                  </a:lnTo>
                  <a:lnTo>
                    <a:pt x="4450270" y="1342466"/>
                  </a:lnTo>
                  <a:lnTo>
                    <a:pt x="4456074" y="1366786"/>
                  </a:lnTo>
                  <a:lnTo>
                    <a:pt x="4465332" y="1389545"/>
                  </a:lnTo>
                  <a:lnTo>
                    <a:pt x="4477728" y="1410373"/>
                  </a:lnTo>
                  <a:lnTo>
                    <a:pt x="4391545" y="1410373"/>
                  </a:lnTo>
                  <a:lnTo>
                    <a:pt x="4349166" y="1418907"/>
                  </a:lnTo>
                  <a:lnTo>
                    <a:pt x="4314660" y="1442161"/>
                  </a:lnTo>
                  <a:lnTo>
                    <a:pt x="4291444" y="1476603"/>
                  </a:lnTo>
                  <a:lnTo>
                    <a:pt x="4282948" y="1518691"/>
                  </a:lnTo>
                  <a:lnTo>
                    <a:pt x="4282948" y="1564728"/>
                  </a:lnTo>
                  <a:lnTo>
                    <a:pt x="4290847" y="1613458"/>
                  </a:lnTo>
                  <a:lnTo>
                    <a:pt x="4312856" y="1655826"/>
                  </a:lnTo>
                  <a:lnTo>
                    <a:pt x="4346384" y="1689265"/>
                  </a:lnTo>
                  <a:lnTo>
                    <a:pt x="4388866" y="1711210"/>
                  </a:lnTo>
                  <a:lnTo>
                    <a:pt x="4437710" y="1719097"/>
                  </a:lnTo>
                  <a:lnTo>
                    <a:pt x="6195111" y="1719097"/>
                  </a:lnTo>
                  <a:lnTo>
                    <a:pt x="6243955" y="1711210"/>
                  </a:lnTo>
                  <a:lnTo>
                    <a:pt x="6286436" y="1689265"/>
                  </a:lnTo>
                  <a:lnTo>
                    <a:pt x="6319964" y="1655826"/>
                  </a:lnTo>
                  <a:lnTo>
                    <a:pt x="6323533" y="1648929"/>
                  </a:lnTo>
                  <a:lnTo>
                    <a:pt x="6341961" y="1613458"/>
                  </a:lnTo>
                  <a:lnTo>
                    <a:pt x="6349873" y="1564728"/>
                  </a:lnTo>
                  <a:lnTo>
                    <a:pt x="6349873" y="1518691"/>
                  </a:lnTo>
                  <a:close/>
                </a:path>
              </a:pathLst>
            </a:custGeom>
            <a:solidFill>
              <a:srgbClr val="AB5329"/>
            </a:solidFill>
          </p:spPr>
          <p:txBody>
            <a:bodyPr wrap="square" lIns="0" tIns="0" rIns="0" bIns="0" rtlCol="0"/>
            <a:lstStyle/>
            <a:p>
              <a:endParaRPr/>
            </a:p>
          </p:txBody>
        </p:sp>
        <p:pic>
          <p:nvPicPr>
            <p:cNvPr id="15" name="object 15"/>
            <p:cNvPicPr/>
            <p:nvPr/>
          </p:nvPicPr>
          <p:blipFill>
            <a:blip r:embed="rId5" cstate="print"/>
            <a:stretch>
              <a:fillRect/>
            </a:stretch>
          </p:blipFill>
          <p:spPr>
            <a:xfrm>
              <a:off x="11950176" y="4448362"/>
              <a:ext cx="182383" cy="121423"/>
            </a:xfrm>
            <a:prstGeom prst="rect">
              <a:avLst/>
            </a:prstGeom>
          </p:spPr>
        </p:pic>
        <p:pic>
          <p:nvPicPr>
            <p:cNvPr id="16" name="object 16"/>
            <p:cNvPicPr/>
            <p:nvPr/>
          </p:nvPicPr>
          <p:blipFill>
            <a:blip r:embed="rId6" cstate="print"/>
            <a:stretch>
              <a:fillRect/>
            </a:stretch>
          </p:blipFill>
          <p:spPr>
            <a:xfrm>
              <a:off x="11950176" y="4600812"/>
              <a:ext cx="182383" cy="121373"/>
            </a:xfrm>
            <a:prstGeom prst="rect">
              <a:avLst/>
            </a:prstGeom>
          </p:spPr>
        </p:pic>
        <p:sp>
          <p:nvSpPr>
            <p:cNvPr id="17" name="object 17"/>
            <p:cNvSpPr/>
            <p:nvPr/>
          </p:nvSpPr>
          <p:spPr>
            <a:xfrm>
              <a:off x="11706327" y="3777309"/>
              <a:ext cx="121920" cy="182880"/>
            </a:xfrm>
            <a:custGeom>
              <a:avLst/>
              <a:gdLst/>
              <a:ahLst/>
              <a:cxnLst/>
              <a:rect l="l" t="t" r="r" b="b"/>
              <a:pathLst>
                <a:path w="121920" h="182879">
                  <a:moveTo>
                    <a:pt x="121920" y="152400"/>
                  </a:moveTo>
                  <a:lnTo>
                    <a:pt x="119519" y="140550"/>
                  </a:lnTo>
                  <a:lnTo>
                    <a:pt x="112979" y="130860"/>
                  </a:lnTo>
                  <a:lnTo>
                    <a:pt x="103289" y="124320"/>
                  </a:lnTo>
                  <a:lnTo>
                    <a:pt x="91440" y="121920"/>
                  </a:lnTo>
                  <a:lnTo>
                    <a:pt x="30480" y="121920"/>
                  </a:lnTo>
                  <a:lnTo>
                    <a:pt x="18643" y="124320"/>
                  </a:lnTo>
                  <a:lnTo>
                    <a:pt x="8953" y="130860"/>
                  </a:lnTo>
                  <a:lnTo>
                    <a:pt x="2400" y="140550"/>
                  </a:lnTo>
                  <a:lnTo>
                    <a:pt x="0" y="152400"/>
                  </a:lnTo>
                  <a:lnTo>
                    <a:pt x="2400" y="164249"/>
                  </a:lnTo>
                  <a:lnTo>
                    <a:pt x="8953" y="173939"/>
                  </a:lnTo>
                  <a:lnTo>
                    <a:pt x="18643" y="180479"/>
                  </a:lnTo>
                  <a:lnTo>
                    <a:pt x="30480" y="182880"/>
                  </a:lnTo>
                  <a:lnTo>
                    <a:pt x="91440" y="182880"/>
                  </a:lnTo>
                  <a:lnTo>
                    <a:pt x="103289" y="180479"/>
                  </a:lnTo>
                  <a:lnTo>
                    <a:pt x="112979" y="173939"/>
                  </a:lnTo>
                  <a:lnTo>
                    <a:pt x="119519" y="164249"/>
                  </a:lnTo>
                  <a:lnTo>
                    <a:pt x="121920" y="152400"/>
                  </a:lnTo>
                  <a:close/>
                </a:path>
                <a:path w="121920" h="182879">
                  <a:moveTo>
                    <a:pt x="121920" y="30480"/>
                  </a:moveTo>
                  <a:lnTo>
                    <a:pt x="119519" y="18630"/>
                  </a:lnTo>
                  <a:lnTo>
                    <a:pt x="112979" y="8940"/>
                  </a:lnTo>
                  <a:lnTo>
                    <a:pt x="103289" y="2400"/>
                  </a:lnTo>
                  <a:lnTo>
                    <a:pt x="91440" y="0"/>
                  </a:lnTo>
                  <a:lnTo>
                    <a:pt x="30480" y="0"/>
                  </a:lnTo>
                  <a:lnTo>
                    <a:pt x="18643" y="2400"/>
                  </a:lnTo>
                  <a:lnTo>
                    <a:pt x="8953" y="8940"/>
                  </a:lnTo>
                  <a:lnTo>
                    <a:pt x="2400" y="18630"/>
                  </a:lnTo>
                  <a:lnTo>
                    <a:pt x="0" y="30480"/>
                  </a:lnTo>
                  <a:lnTo>
                    <a:pt x="2400" y="42329"/>
                  </a:lnTo>
                  <a:lnTo>
                    <a:pt x="8953" y="52019"/>
                  </a:lnTo>
                  <a:lnTo>
                    <a:pt x="18643" y="58559"/>
                  </a:lnTo>
                  <a:lnTo>
                    <a:pt x="30480" y="60960"/>
                  </a:lnTo>
                  <a:lnTo>
                    <a:pt x="91440" y="60960"/>
                  </a:lnTo>
                  <a:lnTo>
                    <a:pt x="103289" y="58559"/>
                  </a:lnTo>
                  <a:lnTo>
                    <a:pt x="112979" y="52019"/>
                  </a:lnTo>
                  <a:lnTo>
                    <a:pt x="119519" y="42329"/>
                  </a:lnTo>
                  <a:lnTo>
                    <a:pt x="121920" y="30480"/>
                  </a:lnTo>
                  <a:close/>
                </a:path>
              </a:pathLst>
            </a:custGeom>
            <a:solidFill>
              <a:srgbClr val="AB5329"/>
            </a:solidFill>
          </p:spPr>
          <p:txBody>
            <a:bodyPr wrap="square" lIns="0" tIns="0" rIns="0" bIns="0" rtlCol="0"/>
            <a:lstStyle/>
            <a:p>
              <a:endParaRPr/>
            </a:p>
          </p:txBody>
        </p:sp>
      </p:grpSp>
      <p:sp>
        <p:nvSpPr>
          <p:cNvPr id="18" name="object 18"/>
          <p:cNvSpPr txBox="1"/>
          <p:nvPr/>
        </p:nvSpPr>
        <p:spPr>
          <a:xfrm>
            <a:off x="1080335" y="6432438"/>
            <a:ext cx="2927985" cy="391160"/>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AB5329"/>
                </a:solidFill>
                <a:latin typeface="Verdana"/>
                <a:cs typeface="Verdana"/>
              </a:rPr>
              <a:t>Operational</a:t>
            </a:r>
            <a:r>
              <a:rPr sz="2400" b="1" spc="-175" dirty="0">
                <a:solidFill>
                  <a:srgbClr val="AB5329"/>
                </a:solidFill>
                <a:latin typeface="Verdana"/>
                <a:cs typeface="Verdana"/>
              </a:rPr>
              <a:t> </a:t>
            </a:r>
            <a:r>
              <a:rPr sz="2400" b="1" spc="70" dirty="0">
                <a:solidFill>
                  <a:srgbClr val="AB5329"/>
                </a:solidFill>
                <a:latin typeface="Verdana"/>
                <a:cs typeface="Verdana"/>
              </a:rPr>
              <a:t>Cost</a:t>
            </a:r>
            <a:endParaRPr sz="2400">
              <a:latin typeface="Verdana"/>
              <a:cs typeface="Verdana"/>
            </a:endParaRPr>
          </a:p>
        </p:txBody>
      </p:sp>
      <p:sp>
        <p:nvSpPr>
          <p:cNvPr id="19" name="object 19"/>
          <p:cNvSpPr txBox="1"/>
          <p:nvPr/>
        </p:nvSpPr>
        <p:spPr>
          <a:xfrm>
            <a:off x="1075882" y="7038613"/>
            <a:ext cx="2936875" cy="1130300"/>
          </a:xfrm>
          <a:prstGeom prst="rect">
            <a:avLst/>
          </a:prstGeom>
        </p:spPr>
        <p:txBody>
          <a:bodyPr vert="horz" wrap="square" lIns="0" tIns="12700" rIns="0" bIns="0" rtlCol="0">
            <a:spAutoFit/>
          </a:bodyPr>
          <a:lstStyle/>
          <a:p>
            <a:pPr marL="12700" marR="5080" algn="ctr">
              <a:lnSpc>
                <a:spcPct val="113300"/>
              </a:lnSpc>
              <a:spcBef>
                <a:spcPts val="100"/>
              </a:spcBef>
            </a:pPr>
            <a:r>
              <a:rPr sz="1600" spc="10" dirty="0">
                <a:latin typeface="Verdana"/>
                <a:cs typeface="Verdana"/>
              </a:rPr>
              <a:t>A </a:t>
            </a:r>
            <a:r>
              <a:rPr sz="1600" spc="-50" dirty="0">
                <a:latin typeface="Verdana"/>
                <a:cs typeface="Verdana"/>
              </a:rPr>
              <a:t>20% </a:t>
            </a:r>
            <a:r>
              <a:rPr sz="1600" spc="105" dirty="0">
                <a:latin typeface="Verdana"/>
                <a:cs typeface="Verdana"/>
              </a:rPr>
              <a:t>reduction </a:t>
            </a:r>
            <a:r>
              <a:rPr sz="1600" spc="40" dirty="0">
                <a:latin typeface="Verdana"/>
                <a:cs typeface="Verdana"/>
              </a:rPr>
              <a:t>in </a:t>
            </a:r>
            <a:r>
              <a:rPr sz="1600" spc="45" dirty="0">
                <a:latin typeface="Verdana"/>
                <a:cs typeface="Verdana"/>
              </a:rPr>
              <a:t> </a:t>
            </a:r>
            <a:r>
              <a:rPr sz="1600" spc="95" dirty="0">
                <a:latin typeface="Verdana"/>
                <a:cs typeface="Verdana"/>
              </a:rPr>
              <a:t>operating </a:t>
            </a:r>
            <a:r>
              <a:rPr sz="1600" spc="90" dirty="0">
                <a:latin typeface="Verdana"/>
                <a:cs typeface="Verdana"/>
              </a:rPr>
              <a:t>expenses </a:t>
            </a:r>
            <a:r>
              <a:rPr sz="1600" spc="95" dirty="0">
                <a:latin typeface="Verdana"/>
                <a:cs typeface="Verdana"/>
              </a:rPr>
              <a:t> </a:t>
            </a:r>
            <a:r>
              <a:rPr sz="1600" spc="80" dirty="0">
                <a:latin typeface="Verdana"/>
                <a:cs typeface="Verdana"/>
              </a:rPr>
              <a:t>immediately</a:t>
            </a:r>
            <a:r>
              <a:rPr sz="1600" spc="-90" dirty="0">
                <a:latin typeface="Verdana"/>
                <a:cs typeface="Verdana"/>
              </a:rPr>
              <a:t> </a:t>
            </a:r>
            <a:r>
              <a:rPr sz="1600" spc="105" dirty="0">
                <a:latin typeface="Verdana"/>
                <a:cs typeface="Verdana"/>
              </a:rPr>
              <a:t>causes</a:t>
            </a:r>
            <a:r>
              <a:rPr sz="1600" spc="-90" dirty="0">
                <a:latin typeface="Verdana"/>
                <a:cs typeface="Verdana"/>
              </a:rPr>
              <a:t> </a:t>
            </a:r>
            <a:r>
              <a:rPr sz="1600" spc="70" dirty="0">
                <a:latin typeface="Verdana"/>
                <a:cs typeface="Verdana"/>
              </a:rPr>
              <a:t>Jumia </a:t>
            </a:r>
            <a:r>
              <a:rPr sz="1600" spc="-545" dirty="0">
                <a:latin typeface="Verdana"/>
                <a:cs typeface="Verdana"/>
              </a:rPr>
              <a:t> </a:t>
            </a:r>
            <a:r>
              <a:rPr sz="1600" spc="100" dirty="0">
                <a:latin typeface="Verdana"/>
                <a:cs typeface="Verdana"/>
              </a:rPr>
              <a:t>to</a:t>
            </a:r>
            <a:r>
              <a:rPr sz="1600" spc="-75" dirty="0">
                <a:latin typeface="Verdana"/>
                <a:cs typeface="Verdana"/>
              </a:rPr>
              <a:t> </a:t>
            </a:r>
            <a:r>
              <a:rPr sz="1600" spc="70" dirty="0">
                <a:latin typeface="Verdana"/>
                <a:cs typeface="Verdana"/>
              </a:rPr>
              <a:t>make</a:t>
            </a:r>
            <a:r>
              <a:rPr sz="1600" spc="-70" dirty="0">
                <a:latin typeface="Verdana"/>
                <a:cs typeface="Verdana"/>
              </a:rPr>
              <a:t> </a:t>
            </a:r>
            <a:r>
              <a:rPr sz="1600" spc="90" dirty="0">
                <a:latin typeface="Verdana"/>
                <a:cs typeface="Verdana"/>
              </a:rPr>
              <a:t>more</a:t>
            </a:r>
            <a:r>
              <a:rPr sz="1600" spc="-70" dirty="0">
                <a:latin typeface="Verdana"/>
                <a:cs typeface="Verdana"/>
              </a:rPr>
              <a:t> </a:t>
            </a:r>
            <a:r>
              <a:rPr sz="1600" spc="45" dirty="0">
                <a:latin typeface="Verdana"/>
                <a:cs typeface="Verdana"/>
              </a:rPr>
              <a:t>money.</a:t>
            </a:r>
            <a:endParaRPr sz="1600">
              <a:latin typeface="Verdana"/>
              <a:cs typeface="Verdana"/>
            </a:endParaRPr>
          </a:p>
        </p:txBody>
      </p:sp>
      <p:sp>
        <p:nvSpPr>
          <p:cNvPr id="20" name="object 20"/>
          <p:cNvSpPr txBox="1"/>
          <p:nvPr/>
        </p:nvSpPr>
        <p:spPr>
          <a:xfrm>
            <a:off x="5724076" y="6432438"/>
            <a:ext cx="2438400" cy="391160"/>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AB5329"/>
                </a:solidFill>
                <a:latin typeface="Verdana"/>
                <a:cs typeface="Verdana"/>
              </a:rPr>
              <a:t>Shipping</a:t>
            </a:r>
            <a:r>
              <a:rPr sz="2400" b="1" spc="-180" dirty="0">
                <a:solidFill>
                  <a:srgbClr val="AB5329"/>
                </a:solidFill>
                <a:latin typeface="Verdana"/>
                <a:cs typeface="Verdana"/>
              </a:rPr>
              <a:t> </a:t>
            </a:r>
            <a:r>
              <a:rPr sz="2400" b="1" spc="-15" dirty="0">
                <a:solidFill>
                  <a:srgbClr val="AB5329"/>
                </a:solidFill>
                <a:latin typeface="Verdana"/>
                <a:cs typeface="Verdana"/>
              </a:rPr>
              <a:t>Time</a:t>
            </a:r>
            <a:endParaRPr sz="2400">
              <a:latin typeface="Verdana"/>
              <a:cs typeface="Verdana"/>
            </a:endParaRPr>
          </a:p>
        </p:txBody>
      </p:sp>
      <p:sp>
        <p:nvSpPr>
          <p:cNvPr id="21" name="object 21"/>
          <p:cNvSpPr txBox="1"/>
          <p:nvPr/>
        </p:nvSpPr>
        <p:spPr>
          <a:xfrm>
            <a:off x="5348196" y="7038613"/>
            <a:ext cx="3190240" cy="1958975"/>
          </a:xfrm>
          <a:prstGeom prst="rect">
            <a:avLst/>
          </a:prstGeom>
        </p:spPr>
        <p:txBody>
          <a:bodyPr vert="horz" wrap="square" lIns="0" tIns="12700" rIns="0" bIns="0" rtlCol="0">
            <a:spAutoFit/>
          </a:bodyPr>
          <a:lstStyle/>
          <a:p>
            <a:pPr marL="12700" marR="5080" algn="ctr">
              <a:lnSpc>
                <a:spcPct val="113300"/>
              </a:lnSpc>
              <a:spcBef>
                <a:spcPts val="100"/>
              </a:spcBef>
            </a:pPr>
            <a:r>
              <a:rPr sz="1600" spc="-10" dirty="0">
                <a:latin typeface="Verdana"/>
                <a:cs typeface="Verdana"/>
              </a:rPr>
              <a:t>By</a:t>
            </a:r>
            <a:r>
              <a:rPr sz="1600" spc="-70" dirty="0">
                <a:latin typeface="Verdana"/>
                <a:cs typeface="Verdana"/>
              </a:rPr>
              <a:t> </a:t>
            </a:r>
            <a:r>
              <a:rPr sz="1600" spc="75" dirty="0">
                <a:latin typeface="Verdana"/>
                <a:cs typeface="Verdana"/>
              </a:rPr>
              <a:t>leveraging</a:t>
            </a:r>
            <a:r>
              <a:rPr sz="1600" spc="-70" dirty="0">
                <a:latin typeface="Verdana"/>
                <a:cs typeface="Verdana"/>
              </a:rPr>
              <a:t> </a:t>
            </a:r>
            <a:r>
              <a:rPr sz="1600" spc="45" dirty="0">
                <a:latin typeface="Verdana"/>
                <a:cs typeface="Verdana"/>
              </a:rPr>
              <a:t>AVG's</a:t>
            </a:r>
            <a:r>
              <a:rPr sz="1600" spc="-65" dirty="0">
                <a:latin typeface="Verdana"/>
                <a:cs typeface="Verdana"/>
              </a:rPr>
              <a:t> </a:t>
            </a:r>
            <a:r>
              <a:rPr sz="1600" spc="110" dirty="0">
                <a:latin typeface="Verdana"/>
                <a:cs typeface="Verdana"/>
              </a:rPr>
              <a:t>robotics </a:t>
            </a:r>
            <a:r>
              <a:rPr sz="1600" spc="-550" dirty="0">
                <a:latin typeface="Verdana"/>
                <a:cs typeface="Verdana"/>
              </a:rPr>
              <a:t> </a:t>
            </a:r>
            <a:r>
              <a:rPr sz="1600" spc="100" dirty="0">
                <a:latin typeface="Verdana"/>
                <a:cs typeface="Verdana"/>
              </a:rPr>
              <a:t>to </a:t>
            </a:r>
            <a:r>
              <a:rPr sz="1600" spc="130" dirty="0">
                <a:latin typeface="Verdana"/>
                <a:cs typeface="Verdana"/>
              </a:rPr>
              <a:t>cut </a:t>
            </a:r>
            <a:r>
              <a:rPr sz="1600" spc="90" dirty="0">
                <a:latin typeface="Verdana"/>
                <a:cs typeface="Verdana"/>
              </a:rPr>
              <a:t>the </a:t>
            </a:r>
            <a:r>
              <a:rPr sz="1600" spc="95" dirty="0">
                <a:latin typeface="Verdana"/>
                <a:cs typeface="Verdana"/>
              </a:rPr>
              <a:t>shipment </a:t>
            </a:r>
            <a:r>
              <a:rPr sz="1600" spc="85" dirty="0">
                <a:latin typeface="Verdana"/>
                <a:cs typeface="Verdana"/>
              </a:rPr>
              <a:t>time </a:t>
            </a:r>
            <a:r>
              <a:rPr sz="1600" spc="90" dirty="0">
                <a:latin typeface="Verdana"/>
                <a:cs typeface="Verdana"/>
              </a:rPr>
              <a:t> </a:t>
            </a:r>
            <a:r>
              <a:rPr sz="1600" spc="160" dirty="0">
                <a:latin typeface="Verdana"/>
                <a:cs typeface="Verdana"/>
              </a:rPr>
              <a:t>f</a:t>
            </a:r>
            <a:r>
              <a:rPr sz="1600" spc="60" dirty="0">
                <a:latin typeface="Verdana"/>
                <a:cs typeface="Verdana"/>
              </a:rPr>
              <a:t>r</a:t>
            </a:r>
            <a:r>
              <a:rPr sz="1600" spc="125" dirty="0">
                <a:latin typeface="Verdana"/>
                <a:cs typeface="Verdana"/>
              </a:rPr>
              <a:t>o</a:t>
            </a:r>
            <a:r>
              <a:rPr sz="1600" spc="60" dirty="0">
                <a:latin typeface="Verdana"/>
                <a:cs typeface="Verdana"/>
              </a:rPr>
              <a:t>m</a:t>
            </a:r>
            <a:r>
              <a:rPr sz="1600" spc="-65" dirty="0">
                <a:latin typeface="Verdana"/>
                <a:cs typeface="Verdana"/>
              </a:rPr>
              <a:t> </a:t>
            </a:r>
            <a:r>
              <a:rPr sz="1600" dirty="0">
                <a:latin typeface="Verdana"/>
                <a:cs typeface="Verdana"/>
              </a:rPr>
              <a:t>3</a:t>
            </a:r>
            <a:r>
              <a:rPr sz="1600" spc="55" dirty="0">
                <a:latin typeface="Verdana"/>
                <a:cs typeface="Verdana"/>
              </a:rPr>
              <a:t>-</a:t>
            </a:r>
            <a:r>
              <a:rPr sz="1600" dirty="0">
                <a:latin typeface="Verdana"/>
                <a:cs typeface="Verdana"/>
              </a:rPr>
              <a:t>6</a:t>
            </a:r>
            <a:r>
              <a:rPr sz="1600" spc="-65" dirty="0">
                <a:latin typeface="Verdana"/>
                <a:cs typeface="Verdana"/>
              </a:rPr>
              <a:t> </a:t>
            </a:r>
            <a:r>
              <a:rPr sz="1600" spc="160" dirty="0">
                <a:latin typeface="Verdana"/>
                <a:cs typeface="Verdana"/>
              </a:rPr>
              <a:t>d</a:t>
            </a:r>
            <a:r>
              <a:rPr sz="1600" spc="80" dirty="0">
                <a:latin typeface="Verdana"/>
                <a:cs typeface="Verdana"/>
              </a:rPr>
              <a:t>a</a:t>
            </a:r>
            <a:r>
              <a:rPr sz="1600" spc="10" dirty="0">
                <a:latin typeface="Verdana"/>
                <a:cs typeface="Verdana"/>
              </a:rPr>
              <a:t>y</a:t>
            </a:r>
            <a:r>
              <a:rPr sz="1600" spc="40" dirty="0">
                <a:latin typeface="Verdana"/>
                <a:cs typeface="Verdana"/>
              </a:rPr>
              <a:t>s</a:t>
            </a:r>
            <a:r>
              <a:rPr sz="1600" spc="-65" dirty="0">
                <a:latin typeface="Verdana"/>
                <a:cs typeface="Verdana"/>
              </a:rPr>
              <a:t> </a:t>
            </a:r>
            <a:r>
              <a:rPr sz="1600" spc="125" dirty="0">
                <a:latin typeface="Verdana"/>
                <a:cs typeface="Verdana"/>
              </a:rPr>
              <a:t>t</a:t>
            </a:r>
            <a:r>
              <a:rPr sz="1600" spc="75" dirty="0">
                <a:latin typeface="Verdana"/>
                <a:cs typeface="Verdana"/>
              </a:rPr>
              <a:t>o</a:t>
            </a:r>
            <a:r>
              <a:rPr sz="1600" spc="-65" dirty="0">
                <a:latin typeface="Verdana"/>
                <a:cs typeface="Verdana"/>
              </a:rPr>
              <a:t> </a:t>
            </a:r>
            <a:r>
              <a:rPr sz="1600" spc="-350" dirty="0">
                <a:latin typeface="Verdana"/>
                <a:cs typeface="Verdana"/>
              </a:rPr>
              <a:t>1</a:t>
            </a:r>
            <a:r>
              <a:rPr sz="1600" spc="55" dirty="0">
                <a:latin typeface="Verdana"/>
                <a:cs typeface="Verdana"/>
              </a:rPr>
              <a:t>-</a:t>
            </a:r>
            <a:r>
              <a:rPr sz="1600" spc="5" dirty="0">
                <a:latin typeface="Verdana"/>
                <a:cs typeface="Verdana"/>
              </a:rPr>
              <a:t>2</a:t>
            </a:r>
            <a:r>
              <a:rPr sz="1600" spc="-65" dirty="0">
                <a:latin typeface="Verdana"/>
                <a:cs typeface="Verdana"/>
              </a:rPr>
              <a:t> </a:t>
            </a:r>
            <a:r>
              <a:rPr sz="1600" spc="160" dirty="0">
                <a:latin typeface="Verdana"/>
                <a:cs typeface="Verdana"/>
              </a:rPr>
              <a:t>d</a:t>
            </a:r>
            <a:r>
              <a:rPr sz="1600" spc="80" dirty="0">
                <a:latin typeface="Verdana"/>
                <a:cs typeface="Verdana"/>
              </a:rPr>
              <a:t>a</a:t>
            </a:r>
            <a:r>
              <a:rPr sz="1600" spc="10" dirty="0">
                <a:latin typeface="Verdana"/>
                <a:cs typeface="Verdana"/>
              </a:rPr>
              <a:t>y</a:t>
            </a:r>
            <a:r>
              <a:rPr sz="1600" spc="90" dirty="0">
                <a:latin typeface="Verdana"/>
                <a:cs typeface="Verdana"/>
              </a:rPr>
              <a:t>s</a:t>
            </a:r>
            <a:r>
              <a:rPr sz="1600" spc="-135" dirty="0">
                <a:latin typeface="Verdana"/>
                <a:cs typeface="Verdana"/>
              </a:rPr>
              <a:t>,  </a:t>
            </a:r>
            <a:r>
              <a:rPr sz="1600" spc="70" dirty="0">
                <a:latin typeface="Verdana"/>
                <a:cs typeface="Verdana"/>
              </a:rPr>
              <a:t>Jumia </a:t>
            </a:r>
            <a:r>
              <a:rPr sz="1600" spc="95" dirty="0">
                <a:latin typeface="Verdana"/>
                <a:cs typeface="Verdana"/>
              </a:rPr>
              <a:t>would </a:t>
            </a:r>
            <a:r>
              <a:rPr sz="1600" spc="100" dirty="0">
                <a:latin typeface="Verdana"/>
                <a:cs typeface="Verdana"/>
              </a:rPr>
              <a:t>experience </a:t>
            </a:r>
            <a:r>
              <a:rPr sz="1600" spc="55" dirty="0">
                <a:latin typeface="Verdana"/>
                <a:cs typeface="Verdana"/>
              </a:rPr>
              <a:t>an </a:t>
            </a:r>
            <a:r>
              <a:rPr sz="1600" spc="60" dirty="0">
                <a:latin typeface="Verdana"/>
                <a:cs typeface="Verdana"/>
              </a:rPr>
              <a:t> </a:t>
            </a:r>
            <a:r>
              <a:rPr sz="1600" spc="95" dirty="0">
                <a:latin typeface="Verdana"/>
                <a:cs typeface="Verdana"/>
              </a:rPr>
              <a:t>increase</a:t>
            </a:r>
            <a:r>
              <a:rPr sz="1600" spc="-80" dirty="0">
                <a:latin typeface="Verdana"/>
                <a:cs typeface="Verdana"/>
              </a:rPr>
              <a:t> </a:t>
            </a:r>
            <a:r>
              <a:rPr sz="1600" spc="40" dirty="0">
                <a:latin typeface="Verdana"/>
                <a:cs typeface="Verdana"/>
              </a:rPr>
              <a:t>in</a:t>
            </a:r>
            <a:r>
              <a:rPr sz="1600" spc="-75" dirty="0">
                <a:latin typeface="Verdana"/>
                <a:cs typeface="Verdana"/>
              </a:rPr>
              <a:t> </a:t>
            </a:r>
            <a:r>
              <a:rPr sz="1600" spc="100" dirty="0">
                <a:latin typeface="Verdana"/>
                <a:cs typeface="Verdana"/>
              </a:rPr>
              <a:t>client</a:t>
            </a:r>
            <a:r>
              <a:rPr sz="1600" spc="-75" dirty="0">
                <a:latin typeface="Verdana"/>
                <a:cs typeface="Verdana"/>
              </a:rPr>
              <a:t> </a:t>
            </a:r>
            <a:r>
              <a:rPr sz="1600" spc="90" dirty="0">
                <a:latin typeface="Verdana"/>
                <a:cs typeface="Verdana"/>
              </a:rPr>
              <a:t>orders</a:t>
            </a:r>
            <a:r>
              <a:rPr sz="1600" spc="-75" dirty="0">
                <a:latin typeface="Verdana"/>
                <a:cs typeface="Verdana"/>
              </a:rPr>
              <a:t> </a:t>
            </a:r>
            <a:r>
              <a:rPr sz="1600" spc="100" dirty="0">
                <a:latin typeface="Verdana"/>
                <a:cs typeface="Verdana"/>
              </a:rPr>
              <a:t>due </a:t>
            </a:r>
            <a:r>
              <a:rPr sz="1600" spc="-550" dirty="0">
                <a:latin typeface="Verdana"/>
                <a:cs typeface="Verdana"/>
              </a:rPr>
              <a:t> </a:t>
            </a:r>
            <a:r>
              <a:rPr sz="1600" spc="100" dirty="0">
                <a:latin typeface="Verdana"/>
                <a:cs typeface="Verdana"/>
              </a:rPr>
              <a:t>to </a:t>
            </a:r>
            <a:r>
              <a:rPr sz="1600" spc="80" dirty="0">
                <a:latin typeface="Verdana"/>
                <a:cs typeface="Verdana"/>
              </a:rPr>
              <a:t>higher </a:t>
            </a:r>
            <a:r>
              <a:rPr sz="1600" spc="110" dirty="0">
                <a:latin typeface="Verdana"/>
                <a:cs typeface="Verdana"/>
              </a:rPr>
              <a:t>customer </a:t>
            </a:r>
            <a:r>
              <a:rPr sz="1600" spc="114" dirty="0">
                <a:latin typeface="Verdana"/>
                <a:cs typeface="Verdana"/>
              </a:rPr>
              <a:t> </a:t>
            </a:r>
            <a:r>
              <a:rPr sz="1600" spc="85" dirty="0">
                <a:latin typeface="Verdana"/>
                <a:cs typeface="Verdana"/>
              </a:rPr>
              <a:t>satisfaction.</a:t>
            </a:r>
            <a:endParaRPr sz="1600">
              <a:latin typeface="Verdana"/>
              <a:cs typeface="Verdana"/>
            </a:endParaRPr>
          </a:p>
        </p:txBody>
      </p:sp>
      <p:sp>
        <p:nvSpPr>
          <p:cNvPr id="22" name="object 22"/>
          <p:cNvSpPr txBox="1"/>
          <p:nvPr/>
        </p:nvSpPr>
        <p:spPr>
          <a:xfrm>
            <a:off x="9980118" y="6432438"/>
            <a:ext cx="2724150" cy="391160"/>
          </a:xfrm>
          <a:prstGeom prst="rect">
            <a:avLst/>
          </a:prstGeom>
        </p:spPr>
        <p:txBody>
          <a:bodyPr vert="horz" wrap="square" lIns="0" tIns="12700" rIns="0" bIns="0" rtlCol="0">
            <a:spAutoFit/>
          </a:bodyPr>
          <a:lstStyle/>
          <a:p>
            <a:pPr marL="12700">
              <a:lnSpc>
                <a:spcPct val="100000"/>
              </a:lnSpc>
              <a:spcBef>
                <a:spcPts val="100"/>
              </a:spcBef>
            </a:pPr>
            <a:r>
              <a:rPr sz="2400" b="1" spc="-455" dirty="0">
                <a:solidFill>
                  <a:srgbClr val="AB5329"/>
                </a:solidFill>
                <a:latin typeface="Verdana"/>
                <a:cs typeface="Verdana"/>
              </a:rPr>
              <a:t>I</a:t>
            </a:r>
            <a:r>
              <a:rPr sz="2400" b="1" spc="-40" dirty="0">
                <a:solidFill>
                  <a:srgbClr val="AB5329"/>
                </a:solidFill>
                <a:latin typeface="Verdana"/>
                <a:cs typeface="Verdana"/>
              </a:rPr>
              <a:t>n</a:t>
            </a:r>
            <a:r>
              <a:rPr sz="2400" b="1" spc="-30" dirty="0">
                <a:solidFill>
                  <a:srgbClr val="AB5329"/>
                </a:solidFill>
                <a:latin typeface="Verdana"/>
                <a:cs typeface="Verdana"/>
              </a:rPr>
              <a:t>v</a:t>
            </a:r>
            <a:r>
              <a:rPr sz="2400" b="1" spc="35" dirty="0">
                <a:solidFill>
                  <a:srgbClr val="AB5329"/>
                </a:solidFill>
                <a:latin typeface="Verdana"/>
                <a:cs typeface="Verdana"/>
              </a:rPr>
              <a:t>e</a:t>
            </a:r>
            <a:r>
              <a:rPr sz="2400" b="1" spc="-40" dirty="0">
                <a:solidFill>
                  <a:srgbClr val="AB5329"/>
                </a:solidFill>
                <a:latin typeface="Verdana"/>
                <a:cs typeface="Verdana"/>
              </a:rPr>
              <a:t>n</a:t>
            </a:r>
            <a:r>
              <a:rPr sz="2400" b="1" spc="100" dirty="0">
                <a:solidFill>
                  <a:srgbClr val="AB5329"/>
                </a:solidFill>
                <a:latin typeface="Verdana"/>
                <a:cs typeface="Verdana"/>
              </a:rPr>
              <a:t>t</a:t>
            </a:r>
            <a:r>
              <a:rPr sz="2400" b="1" spc="25" dirty="0">
                <a:solidFill>
                  <a:srgbClr val="AB5329"/>
                </a:solidFill>
                <a:latin typeface="Verdana"/>
                <a:cs typeface="Verdana"/>
              </a:rPr>
              <a:t>o</a:t>
            </a:r>
            <a:r>
              <a:rPr sz="2400" b="1" spc="-15" dirty="0">
                <a:solidFill>
                  <a:srgbClr val="AB5329"/>
                </a:solidFill>
                <a:latin typeface="Verdana"/>
                <a:cs typeface="Verdana"/>
              </a:rPr>
              <a:t>r</a:t>
            </a:r>
            <a:r>
              <a:rPr sz="2400" b="1" spc="-110" dirty="0">
                <a:solidFill>
                  <a:srgbClr val="AB5329"/>
                </a:solidFill>
                <a:latin typeface="Verdana"/>
                <a:cs typeface="Verdana"/>
              </a:rPr>
              <a:t>y</a:t>
            </a:r>
            <a:r>
              <a:rPr sz="2400" b="1" spc="-105" dirty="0">
                <a:solidFill>
                  <a:srgbClr val="AB5329"/>
                </a:solidFill>
                <a:latin typeface="Verdana"/>
                <a:cs typeface="Verdana"/>
              </a:rPr>
              <a:t> </a:t>
            </a:r>
            <a:r>
              <a:rPr sz="2400" b="1" spc="-95" dirty="0">
                <a:solidFill>
                  <a:srgbClr val="AB5329"/>
                </a:solidFill>
                <a:latin typeface="Verdana"/>
                <a:cs typeface="Verdana"/>
              </a:rPr>
              <a:t>S</a:t>
            </a:r>
            <a:r>
              <a:rPr sz="2400" b="1" spc="100" dirty="0">
                <a:solidFill>
                  <a:srgbClr val="AB5329"/>
                </a:solidFill>
                <a:latin typeface="Verdana"/>
                <a:cs typeface="Verdana"/>
              </a:rPr>
              <a:t>t</a:t>
            </a:r>
            <a:r>
              <a:rPr sz="2400" b="1" spc="25" dirty="0">
                <a:solidFill>
                  <a:srgbClr val="AB5329"/>
                </a:solidFill>
                <a:latin typeface="Verdana"/>
                <a:cs typeface="Verdana"/>
              </a:rPr>
              <a:t>o</a:t>
            </a:r>
            <a:r>
              <a:rPr sz="2400" b="1" spc="220" dirty="0">
                <a:solidFill>
                  <a:srgbClr val="AB5329"/>
                </a:solidFill>
                <a:latin typeface="Verdana"/>
                <a:cs typeface="Verdana"/>
              </a:rPr>
              <a:t>c</a:t>
            </a:r>
            <a:r>
              <a:rPr sz="2400" b="1" spc="-105" dirty="0">
                <a:solidFill>
                  <a:srgbClr val="AB5329"/>
                </a:solidFill>
                <a:latin typeface="Verdana"/>
                <a:cs typeface="Verdana"/>
              </a:rPr>
              <a:t>k</a:t>
            </a:r>
            <a:endParaRPr sz="2400">
              <a:latin typeface="Verdana"/>
              <a:cs typeface="Verdana"/>
            </a:endParaRPr>
          </a:p>
        </p:txBody>
      </p:sp>
      <p:sp>
        <p:nvSpPr>
          <p:cNvPr id="23" name="object 23"/>
          <p:cNvSpPr txBox="1"/>
          <p:nvPr/>
        </p:nvSpPr>
        <p:spPr>
          <a:xfrm>
            <a:off x="10092197" y="7038613"/>
            <a:ext cx="2499995" cy="577850"/>
          </a:xfrm>
          <a:prstGeom prst="rect">
            <a:avLst/>
          </a:prstGeom>
        </p:spPr>
        <p:txBody>
          <a:bodyPr vert="horz" wrap="square" lIns="0" tIns="12700" rIns="0" bIns="0" rtlCol="0">
            <a:spAutoFit/>
          </a:bodyPr>
          <a:lstStyle/>
          <a:p>
            <a:pPr marL="723265" marR="5080" indent="-711200">
              <a:lnSpc>
                <a:spcPct val="113300"/>
              </a:lnSpc>
              <a:spcBef>
                <a:spcPts val="100"/>
              </a:spcBef>
            </a:pPr>
            <a:r>
              <a:rPr sz="1600" spc="65" dirty="0">
                <a:latin typeface="Verdana"/>
                <a:cs typeface="Verdana"/>
              </a:rPr>
              <a:t>inventory</a:t>
            </a:r>
            <a:r>
              <a:rPr sz="1600" spc="-75" dirty="0">
                <a:latin typeface="Verdana"/>
                <a:cs typeface="Verdana"/>
              </a:rPr>
              <a:t> </a:t>
            </a:r>
            <a:r>
              <a:rPr sz="1600" spc="100" dirty="0">
                <a:latin typeface="Verdana"/>
                <a:cs typeface="Verdana"/>
              </a:rPr>
              <a:t>growth</a:t>
            </a:r>
            <a:r>
              <a:rPr sz="1600" spc="-75" dirty="0">
                <a:latin typeface="Verdana"/>
                <a:cs typeface="Verdana"/>
              </a:rPr>
              <a:t> </a:t>
            </a:r>
            <a:r>
              <a:rPr sz="1600" spc="114" dirty="0">
                <a:latin typeface="Verdana"/>
                <a:cs typeface="Verdana"/>
              </a:rPr>
              <a:t>of</a:t>
            </a:r>
            <a:r>
              <a:rPr sz="1600" spc="-75" dirty="0">
                <a:latin typeface="Verdana"/>
                <a:cs typeface="Verdana"/>
              </a:rPr>
              <a:t> </a:t>
            </a:r>
            <a:r>
              <a:rPr sz="1600" spc="80" dirty="0">
                <a:latin typeface="Verdana"/>
                <a:cs typeface="Verdana"/>
              </a:rPr>
              <a:t>at </a:t>
            </a:r>
            <a:r>
              <a:rPr sz="1600" spc="-545" dirty="0">
                <a:latin typeface="Verdana"/>
                <a:cs typeface="Verdana"/>
              </a:rPr>
              <a:t> </a:t>
            </a:r>
            <a:r>
              <a:rPr sz="1600" spc="80" dirty="0">
                <a:latin typeface="Verdana"/>
                <a:cs typeface="Verdana"/>
              </a:rPr>
              <a:t>least</a:t>
            </a:r>
            <a:r>
              <a:rPr sz="1600" spc="-75" dirty="0">
                <a:latin typeface="Verdana"/>
                <a:cs typeface="Verdana"/>
              </a:rPr>
              <a:t> </a:t>
            </a:r>
            <a:r>
              <a:rPr sz="1600" spc="-70" dirty="0">
                <a:latin typeface="Verdana"/>
                <a:cs typeface="Verdana"/>
              </a:rPr>
              <a:t>40%</a:t>
            </a:r>
            <a:endParaRPr sz="1600">
              <a:latin typeface="Verdana"/>
              <a:cs typeface="Verdana"/>
            </a:endParaRPr>
          </a:p>
        </p:txBody>
      </p:sp>
      <p:sp>
        <p:nvSpPr>
          <p:cNvPr id="24" name="object 24"/>
          <p:cNvSpPr txBox="1"/>
          <p:nvPr/>
        </p:nvSpPr>
        <p:spPr>
          <a:xfrm>
            <a:off x="14599005" y="6432438"/>
            <a:ext cx="2284095" cy="391160"/>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AB5329"/>
                </a:solidFill>
                <a:latin typeface="Verdana"/>
                <a:cs typeface="Verdana"/>
              </a:rPr>
              <a:t>Market</a:t>
            </a:r>
            <a:r>
              <a:rPr sz="2400" b="1" spc="-180" dirty="0">
                <a:solidFill>
                  <a:srgbClr val="AB5329"/>
                </a:solidFill>
                <a:latin typeface="Verdana"/>
                <a:cs typeface="Verdana"/>
              </a:rPr>
              <a:t> </a:t>
            </a:r>
            <a:r>
              <a:rPr sz="2400" b="1" spc="-40" dirty="0">
                <a:solidFill>
                  <a:srgbClr val="AB5329"/>
                </a:solidFill>
                <a:latin typeface="Verdana"/>
                <a:cs typeface="Verdana"/>
              </a:rPr>
              <a:t>Share</a:t>
            </a:r>
            <a:endParaRPr sz="2400">
              <a:latin typeface="Verdana"/>
              <a:cs typeface="Verdana"/>
            </a:endParaRPr>
          </a:p>
        </p:txBody>
      </p:sp>
      <p:sp>
        <p:nvSpPr>
          <p:cNvPr id="25" name="object 25"/>
          <p:cNvSpPr txBox="1"/>
          <p:nvPr/>
        </p:nvSpPr>
        <p:spPr>
          <a:xfrm>
            <a:off x="14413577" y="7038613"/>
            <a:ext cx="2654935" cy="577850"/>
          </a:xfrm>
          <a:prstGeom prst="rect">
            <a:avLst/>
          </a:prstGeom>
        </p:spPr>
        <p:txBody>
          <a:bodyPr vert="horz" wrap="square" lIns="0" tIns="12700" rIns="0" bIns="0" rtlCol="0">
            <a:spAutoFit/>
          </a:bodyPr>
          <a:lstStyle/>
          <a:p>
            <a:pPr marL="938530" marR="5080" indent="-926465">
              <a:lnSpc>
                <a:spcPct val="113300"/>
              </a:lnSpc>
              <a:spcBef>
                <a:spcPts val="100"/>
              </a:spcBef>
            </a:pPr>
            <a:r>
              <a:rPr sz="1600" spc="80" dirty="0">
                <a:latin typeface="Verdana"/>
                <a:cs typeface="Verdana"/>
              </a:rPr>
              <a:t>Increased</a:t>
            </a:r>
            <a:r>
              <a:rPr sz="1600" spc="-95" dirty="0">
                <a:latin typeface="Verdana"/>
                <a:cs typeface="Verdana"/>
              </a:rPr>
              <a:t> </a:t>
            </a:r>
            <a:r>
              <a:rPr sz="1600" spc="80" dirty="0">
                <a:latin typeface="Verdana"/>
                <a:cs typeface="Verdana"/>
              </a:rPr>
              <a:t>market</a:t>
            </a:r>
            <a:r>
              <a:rPr sz="1600" spc="-95" dirty="0">
                <a:latin typeface="Verdana"/>
                <a:cs typeface="Verdana"/>
              </a:rPr>
              <a:t> </a:t>
            </a:r>
            <a:r>
              <a:rPr sz="1600" spc="75" dirty="0">
                <a:latin typeface="Verdana"/>
                <a:cs typeface="Verdana"/>
              </a:rPr>
              <a:t>share </a:t>
            </a:r>
            <a:r>
              <a:rPr sz="1600" spc="-545" dirty="0">
                <a:latin typeface="Verdana"/>
                <a:cs typeface="Verdana"/>
              </a:rPr>
              <a:t> </a:t>
            </a:r>
            <a:r>
              <a:rPr sz="1600" spc="60" dirty="0">
                <a:latin typeface="Verdana"/>
                <a:cs typeface="Verdana"/>
              </a:rPr>
              <a:t>by</a:t>
            </a:r>
            <a:r>
              <a:rPr sz="1600" spc="-75" dirty="0">
                <a:latin typeface="Verdana"/>
                <a:cs typeface="Verdana"/>
              </a:rPr>
              <a:t> </a:t>
            </a:r>
            <a:r>
              <a:rPr sz="1600" spc="-70" dirty="0">
                <a:latin typeface="Verdana"/>
                <a:cs typeface="Verdana"/>
              </a:rPr>
              <a:t>30%</a:t>
            </a:r>
            <a:endParaRPr sz="1600">
              <a:latin typeface="Verdana"/>
              <a:cs typeface="Verdana"/>
            </a:endParaRPr>
          </a:p>
        </p:txBody>
      </p:sp>
      <p:sp>
        <p:nvSpPr>
          <p:cNvPr id="26" name="object 26"/>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75" dirty="0"/>
              <a:t>KEY</a:t>
            </a:r>
            <a:r>
              <a:rPr spc="-254" dirty="0"/>
              <a:t> </a:t>
            </a:r>
            <a:r>
              <a:rPr spc="-55" dirty="0"/>
              <a:t>PERFORMANCE</a:t>
            </a:r>
            <a:r>
              <a:rPr spc="-254" dirty="0"/>
              <a:t> </a:t>
            </a:r>
            <a:r>
              <a:rPr spc="-165" dirty="0"/>
              <a:t>INDICATOR</a:t>
            </a:r>
          </a:p>
        </p:txBody>
      </p:sp>
    </p:spTree>
  </p:cSld>
  <p:clrMapOvr>
    <a:masterClrMapping/>
  </p:clrMapOvr>
  <mc:AlternateContent xmlns:mc="http://schemas.openxmlformats.org/markup-compatibility/2006" xmlns:p14="http://schemas.microsoft.com/office/powerpoint/2010/main">
    <mc:Choice Requires="p14">
      <p:transition spd="slow" p14:dur="2000" advTm="61078"/>
    </mc:Choice>
    <mc:Fallback xmlns="">
      <p:transition spd="slow" advTm="61078"/>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0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142</TotalTime>
  <Words>5383</Words>
  <Application>Microsoft Office PowerPoint</Application>
  <PresentationFormat>Custom</PresentationFormat>
  <Paragraphs>297</Paragraphs>
  <Slides>14</Slides>
  <Notes>7</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14</vt:i4>
      </vt:variant>
    </vt:vector>
  </HeadingPairs>
  <TitlesOfParts>
    <vt:vector size="25" baseType="lpstr">
      <vt:lpstr>Arial</vt:lpstr>
      <vt:lpstr>Calibri</vt:lpstr>
      <vt:lpstr>Cambria</vt:lpstr>
      <vt:lpstr>Lucida Sans Unicode</vt:lpstr>
      <vt:lpstr>Roboto</vt:lpstr>
      <vt:lpstr>Symbol</vt:lpstr>
      <vt:lpstr>Tahoma</vt:lpstr>
      <vt:lpstr>Times New Roman</vt:lpstr>
      <vt:lpstr>Trebuchet MS</vt:lpstr>
      <vt:lpstr>Verdana</vt:lpstr>
      <vt:lpstr>Office Theme</vt:lpstr>
      <vt:lpstr>PowerPoint Presentation</vt:lpstr>
      <vt:lpstr>PRESENTATION</vt:lpstr>
      <vt:lpstr>OVERVIEW OF THE BUSINESS</vt:lpstr>
      <vt:lpstr>KEY STAKEHOLDERS</vt:lpstr>
      <vt:lpstr>KEY STRATEGIC PARTNERS</vt:lpstr>
      <vt:lpstr>Strengths</vt:lpstr>
      <vt:lpstr>Opportunities</vt:lpstr>
      <vt:lpstr>GOALS FOR SHIFTING THE STARTEGY</vt:lpstr>
      <vt:lpstr>KEY PERFORMANCE INDICATOR</vt:lpstr>
      <vt:lpstr>FINANCIAL PROJECTIONS</vt:lpstr>
      <vt:lpstr>CORPORATE SOCIAL RESPONSIBILITY</vt:lpstr>
      <vt:lpstr>RISK &amp; MITIGATION  STRATEGY</vt:lpstr>
      <vt:lpstr>RECOMMENDATION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BUS6110 FINAL PROJECT</dc:title>
  <dc:creator>edietemaryabia</dc:creator>
  <cp:keywords>DAFW2bGVeYY,BADy_AIqyyQ</cp:keywords>
  <cp:lastModifiedBy>Mary Abia Ediete</cp:lastModifiedBy>
  <cp:revision>3</cp:revision>
  <dcterms:created xsi:type="dcterms:W3CDTF">2023-01-19T22:20:43Z</dcterms:created>
  <dcterms:modified xsi:type="dcterms:W3CDTF">2023-03-23T02:21:17Z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2023-01-19T00:00:00Z</vt:filetime>
  </property>
  <property fmtid="{D5CDD505-2E9C-101B-9397-08002B2CF9AE}" pid="3" name="Creator">
    <vt:lpwstr>Canva</vt:lpwstr>
  </property>
  <property fmtid="{D5CDD505-2E9C-101B-9397-08002B2CF9AE}" pid="4" name="LastSaved">
    <vt:filetime>2023-01-19T00:00:00Z</vt:filetime>
  </property>
</Properties>
</file>