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18288000" cy="10287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p:cViewPr varScale="1">
        <p:scale>
          <a:sx n="39" d="100"/>
          <a:sy n="39" d="100"/>
        </p:scale>
        <p:origin x="940" y="52"/>
      </p:cViewPr>
      <p:guideLst>
        <p:guide orient="horz" pos="2880"/>
        <p:guide pos="2160"/>
      </p:guideLst>
    </p:cSldViewPr>
  </p:slideViewPr>
  <p:notesTextViewPr>
    <p:cViewPr>
      <p:scale>
        <a:sx n="100" d="100"/>
        <a:sy n="100" d="100"/>
      </p:scale>
      <p:origin x="0" y="-298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 Abia Ediete" userId="88fdfd61ce9bacec" providerId="LiveId" clId="{8DB18986-BDC2-4A24-AE80-509277EFF2F8}"/>
    <pc:docChg chg="undo custSel modSld">
      <pc:chgData name="Mary Abia Ediete" userId="88fdfd61ce9bacec" providerId="LiveId" clId="{8DB18986-BDC2-4A24-AE80-509277EFF2F8}" dt="2023-02-21T04:01:18.921" v="49"/>
      <pc:docMkLst>
        <pc:docMk/>
      </pc:docMkLst>
      <pc:sldChg chg="modSp mod">
        <pc:chgData name="Mary Abia Ediete" userId="88fdfd61ce9bacec" providerId="LiveId" clId="{8DB18986-BDC2-4A24-AE80-509277EFF2F8}" dt="2023-02-21T03:58:25.757" v="38" actId="20577"/>
        <pc:sldMkLst>
          <pc:docMk/>
          <pc:sldMk cId="0" sldId="256"/>
        </pc:sldMkLst>
        <pc:spChg chg="mod">
          <ac:chgData name="Mary Abia Ediete" userId="88fdfd61ce9bacec" providerId="LiveId" clId="{8DB18986-BDC2-4A24-AE80-509277EFF2F8}" dt="2023-02-21T03:58:25.757" v="38" actId="20577"/>
          <ac:spMkLst>
            <pc:docMk/>
            <pc:sldMk cId="0" sldId="256"/>
            <ac:spMk id="3" creationId="{00000000-0000-0000-0000-000000000000}"/>
          </ac:spMkLst>
        </pc:spChg>
      </pc:sldChg>
      <pc:sldChg chg="modNotesTx">
        <pc:chgData name="Mary Abia Ediete" userId="88fdfd61ce9bacec" providerId="LiveId" clId="{8DB18986-BDC2-4A24-AE80-509277EFF2F8}" dt="2023-02-21T03:59:41.707" v="43" actId="20577"/>
        <pc:sldMkLst>
          <pc:docMk/>
          <pc:sldMk cId="0" sldId="258"/>
        </pc:sldMkLst>
      </pc:sldChg>
      <pc:sldChg chg="modNotesTx">
        <pc:chgData name="Mary Abia Ediete" userId="88fdfd61ce9bacec" providerId="LiveId" clId="{8DB18986-BDC2-4A24-AE80-509277EFF2F8}" dt="2023-02-21T04:00:08.250" v="44"/>
        <pc:sldMkLst>
          <pc:docMk/>
          <pc:sldMk cId="0" sldId="259"/>
        </pc:sldMkLst>
      </pc:sldChg>
      <pc:sldChg chg="modNotesTx">
        <pc:chgData name="Mary Abia Ediete" userId="88fdfd61ce9bacec" providerId="LiveId" clId="{8DB18986-BDC2-4A24-AE80-509277EFF2F8}" dt="2023-02-21T04:00:42.340" v="48" actId="20577"/>
        <pc:sldMkLst>
          <pc:docMk/>
          <pc:sldMk cId="0" sldId="260"/>
        </pc:sldMkLst>
      </pc:sldChg>
      <pc:sldChg chg="modNotesTx">
        <pc:chgData name="Mary Abia Ediete" userId="88fdfd61ce9bacec" providerId="LiveId" clId="{8DB18986-BDC2-4A24-AE80-509277EFF2F8}" dt="2023-02-21T04:01:18.921" v="49"/>
        <pc:sldMkLst>
          <pc:docMk/>
          <pc:sldMk cId="0"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9FCEE8BC-8160-41CD-8450-39B56AB5F018}" type="datetimeFigureOut">
              <a:rPr lang="en-NG" smtClean="0"/>
              <a:t>21/02/2023</a:t>
            </a:fld>
            <a:endParaRPr lang="en-NG"/>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8245E542-5F04-4F33-92F9-7D97354D4F49}" type="slidenum">
              <a:rPr lang="en-NG" smtClean="0"/>
              <a:t>‹#›</a:t>
            </a:fld>
            <a:endParaRPr lang="en-NG"/>
          </a:p>
        </p:txBody>
      </p:sp>
    </p:spTree>
    <p:extLst>
      <p:ext uri="{BB962C8B-B14F-4D97-AF65-F5344CB8AC3E}">
        <p14:creationId xmlns:p14="http://schemas.microsoft.com/office/powerpoint/2010/main" val="3475816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User interviews play a significant role in the design process. They assist us in better comprehending our customers' demands and wants so that we may design products that satisfy them. A crucial component of user research is user interviews. They enable us to gain first-hand knowledge of the requirements, desires, and frustrations of our target consumers (</a:t>
            </a:r>
            <a:r>
              <a:rPr lang="en-GB" sz="1800" dirty="0" err="1">
                <a:effectLst/>
                <a:latin typeface="Calibri" panose="020F0502020204030204" pitchFamily="34" charset="0"/>
                <a:ea typeface="Calibri" panose="020F0502020204030204" pitchFamily="34" charset="0"/>
                <a:cs typeface="Arial" panose="020B0604020202020204" pitchFamily="34" charset="0"/>
              </a:rPr>
              <a:t>Prunedge</a:t>
            </a:r>
            <a:r>
              <a:rPr lang="en-GB" sz="1800" dirty="0">
                <a:effectLst/>
                <a:latin typeface="Calibri" panose="020F0502020204030204" pitchFamily="34" charset="0"/>
                <a:ea typeface="Calibri" panose="020F0502020204030204" pitchFamily="34" charset="0"/>
                <a:cs typeface="Arial" panose="020B0604020202020204" pitchFamily="34" charset="0"/>
              </a:rPr>
              <a:t>, 2022).</a:t>
            </a:r>
          </a:p>
          <a:p>
            <a:pPr>
              <a:lnSpc>
                <a:spcPct val="107000"/>
              </a:lnSpc>
              <a:spcAft>
                <a:spcPts val="800"/>
              </a:spcAft>
            </a:pP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User interviews may help us validate our assumptions, identify new possibilities, and develop a better product when conducted properly.</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Throughout the user interview process, the following inquiries were made to better understand users' and future users' demands for our product.</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dirty="0">
                <a:effectLst/>
                <a:latin typeface="Calibri" panose="020F0502020204030204" pitchFamily="34" charset="0"/>
                <a:ea typeface="Calibri" panose="020F0502020204030204" pitchFamily="34" charset="0"/>
                <a:cs typeface="Arial" panose="020B0604020202020204" pitchFamily="34" charset="0"/>
              </a:rPr>
              <a:t>By utilizing our product or service, what issue are you aiming to resolve?</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dirty="0">
                <a:effectLst/>
                <a:latin typeface="Calibri" panose="020F0502020204030204" pitchFamily="34" charset="0"/>
                <a:ea typeface="Calibri" panose="020F0502020204030204" pitchFamily="34" charset="0"/>
                <a:cs typeface="Arial" panose="020B0604020202020204" pitchFamily="34" charset="0"/>
              </a:rPr>
              <a:t>How do you presently approach this issue's solution?</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dirty="0">
                <a:effectLst/>
                <a:latin typeface="Calibri" panose="020F0502020204030204" pitchFamily="34" charset="0"/>
                <a:ea typeface="Calibri" panose="020F0502020204030204" pitchFamily="34" charset="0"/>
                <a:cs typeface="Arial" panose="020B0604020202020204" pitchFamily="34" charset="0"/>
              </a:rPr>
              <a:t>Have you explored any alternative choices before? If so, what exactly did you enjoy or find annoying about them?</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dirty="0">
                <a:effectLst/>
                <a:latin typeface="Calibri" panose="020F0502020204030204" pitchFamily="34" charset="0"/>
                <a:ea typeface="Calibri" panose="020F0502020204030204" pitchFamily="34" charset="0"/>
                <a:cs typeface="Arial" panose="020B0604020202020204" pitchFamily="34" charset="0"/>
              </a:rPr>
              <a:t>How do our goods and services stack up against competing products?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dirty="0">
                <a:effectLst/>
                <a:latin typeface="Calibri" panose="020F0502020204030204" pitchFamily="34" charset="0"/>
                <a:ea typeface="Calibri" panose="020F0502020204030204" pitchFamily="34" charset="0"/>
                <a:cs typeface="Arial" panose="020B0604020202020204" pitchFamily="34" charset="0"/>
              </a:rPr>
              <a:t>What perfect response to this issue do you have?</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dirty="0">
                <a:effectLst/>
                <a:latin typeface="Calibri" panose="020F0502020204030204" pitchFamily="34" charset="0"/>
                <a:ea typeface="Calibri" panose="020F0502020204030204" pitchFamily="34" charset="0"/>
                <a:cs typeface="Arial" panose="020B0604020202020204" pitchFamily="34" charset="0"/>
              </a:rPr>
              <a:t>How simple is our product or service to use? Would you like help using it?</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dirty="0">
                <a:effectLst/>
                <a:latin typeface="Calibri" panose="020F0502020204030204" pitchFamily="34" charset="0"/>
                <a:ea typeface="Calibri" panose="020F0502020204030204" pitchFamily="34" charset="0"/>
                <a:cs typeface="Arial" panose="020B0604020202020204" pitchFamily="34" charset="0"/>
              </a:rPr>
              <a:t>What aspects of our product or service do you find most appealing or annoying? What would you like to see added that is missing?</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romanLcPeriod"/>
            </a:pPr>
            <a:r>
              <a:rPr lang="en-GB" sz="1800" dirty="0">
                <a:effectLst/>
                <a:latin typeface="Calibri" panose="020F0502020204030204" pitchFamily="34" charset="0"/>
                <a:ea typeface="Calibri" panose="020F0502020204030204" pitchFamily="34" charset="0"/>
                <a:cs typeface="Arial" panose="020B0604020202020204" pitchFamily="34" charset="0"/>
              </a:rPr>
              <a:t>Would you suggest our goods or services to others? Whether or not.</a:t>
            </a:r>
          </a:p>
          <a:p>
            <a:pPr marL="342900" lvl="0" indent="-342900">
              <a:lnSpc>
                <a:spcPct val="107000"/>
              </a:lnSpc>
              <a:spcAft>
                <a:spcPts val="800"/>
              </a:spcAft>
              <a:buFont typeface="+mj-lt"/>
              <a:buAutoNum type="romanLcPeriod"/>
            </a:pP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Following the user interview, the collected data was examined to determine the needs of the users, how our product can meet those needs, and what adjustments are necessary to better meet those needs. To analyse these data the following steps were taken:</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dirty="0">
                <a:effectLst/>
                <a:latin typeface="Calibri" panose="020F0502020204030204" pitchFamily="34" charset="0"/>
                <a:ea typeface="Calibri" panose="020F0502020204030204" pitchFamily="34" charset="0"/>
                <a:cs typeface="Arial" panose="020B0604020202020204" pitchFamily="34" charset="0"/>
              </a:rPr>
              <a:t>First, the user feedback interview notes were looked thoroughly. Noting any significant points as we read.</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dirty="0">
                <a:effectLst/>
                <a:latin typeface="Calibri" panose="020F0502020204030204" pitchFamily="34" charset="0"/>
                <a:ea typeface="Calibri" panose="020F0502020204030204" pitchFamily="34" charset="0"/>
                <a:cs typeface="Arial" panose="020B0604020202020204" pitchFamily="34" charset="0"/>
              </a:rPr>
              <a:t>We categorised the data after reading through all of the comments. by establishing categories for every problem area that was stated or sort of remedy that the users recommended.</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romanLcPeriod"/>
            </a:pPr>
            <a:r>
              <a:rPr lang="en-GB" sz="1800" dirty="0">
                <a:effectLst/>
                <a:latin typeface="Calibri" panose="020F0502020204030204" pitchFamily="34" charset="0"/>
                <a:ea typeface="Calibri" panose="020F0502020204030204" pitchFamily="34" charset="0"/>
                <a:cs typeface="Arial" panose="020B0604020202020204" pitchFamily="34" charset="0"/>
              </a:rPr>
              <a:t>We categorized the data and then looked for trends and patterns. Exist any problems that keep coming up? Does one solution come up more often than another?</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endParaRPr lang="en-NG" dirty="0"/>
          </a:p>
        </p:txBody>
      </p:sp>
      <p:sp>
        <p:nvSpPr>
          <p:cNvPr id="4" name="Slide Number Placeholder 3"/>
          <p:cNvSpPr>
            <a:spLocks noGrp="1"/>
          </p:cNvSpPr>
          <p:nvPr>
            <p:ph type="sldNum" sz="quarter" idx="5"/>
          </p:nvPr>
        </p:nvSpPr>
        <p:spPr/>
        <p:txBody>
          <a:bodyPr/>
          <a:lstStyle/>
          <a:p>
            <a:fld id="{8245E542-5F04-4F33-92F9-7D97354D4F49}" type="slidenum">
              <a:rPr lang="en-NG" smtClean="0"/>
              <a:t>3</a:t>
            </a:fld>
            <a:endParaRPr lang="en-NG"/>
          </a:p>
        </p:txBody>
      </p:sp>
    </p:spTree>
    <p:extLst>
      <p:ext uri="{BB962C8B-B14F-4D97-AF65-F5344CB8AC3E}">
        <p14:creationId xmlns:p14="http://schemas.microsoft.com/office/powerpoint/2010/main" val="150612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A few changes were made to the product's features in response to an interview conducted to learn more about possible customers of accounting software and after examining the previous features that were suggested for the product. Users' needs and expectations led to the improvements. Users want to be able to handle their payroll and a variety of other accounting problems in addition to being able to send out invoices, log costs, and calculate their taxes using the application. The following features will be added to the product features following the interview:</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USER FRIENDLINESS:</a:t>
            </a:r>
            <a:r>
              <a:rPr lang="en-GB" sz="1800" dirty="0">
                <a:effectLst/>
                <a:latin typeface="Calibri" panose="020F0502020204030204" pitchFamily="34" charset="0"/>
                <a:ea typeface="Calibri" panose="020F0502020204030204" pitchFamily="34" charset="0"/>
                <a:cs typeface="Arial" panose="020B0604020202020204" pitchFamily="34" charset="0"/>
              </a:rPr>
              <a:t> The accounting software must be as user-friendly as possible, according to user expectations. Even so, it's crucial to carefully examine the software's user interface to see if it is simple enough for even non-technical users or people with little experience in accounting to use. Users anticipate that the program will give alternatives with multi-dimensional reporting capabilities that let them create reports that are tailored to the needs and goals of their organization.</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BILLING, INVOICING, &amp; INVENTORY FEATURES: </a:t>
            </a:r>
            <a:r>
              <a:rPr lang="en-GB" sz="1800" dirty="0">
                <a:effectLst/>
                <a:latin typeface="Calibri" panose="020F0502020204030204" pitchFamily="34" charset="0"/>
                <a:ea typeface="Calibri" panose="020F0502020204030204" pitchFamily="34" charset="0"/>
                <a:cs typeface="Arial" panose="020B0604020202020204" pitchFamily="34" charset="0"/>
              </a:rPr>
              <a:t>Billing, invoicing, and/or inventory management are among the core tasks performed by practically all accounting systems. Customers anticipate being able to reduce the amount of time spent moving or migrating data from one system to another by relying on the application's ability to integrate various functions into a single system. Customers will appreciate being able to record the cost of acquiring a product per unit and the selling price of that product with the inventory management tool to know the gross profit generated on each item sold.</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IDENTIFY &amp; PREVENT ERRORS:</a:t>
            </a:r>
            <a:r>
              <a:rPr lang="en-GB" sz="1800" dirty="0">
                <a:effectLst/>
                <a:latin typeface="Calibri" panose="020F0502020204030204" pitchFamily="34" charset="0"/>
                <a:ea typeface="Calibri" panose="020F0502020204030204" pitchFamily="34" charset="0"/>
                <a:cs typeface="Arial" panose="020B0604020202020204" pitchFamily="34" charset="0"/>
              </a:rPr>
              <a:t> The accuracy and efficiency of accounting systems can be increased. Hence, mistakes can be reduced, if not entirely, in some cases. Thus, the program must contain functions that instantly check for mistakes (dynamic ones). To assist stop people from committing mistakes, services like automated computation might be included.</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SECURE SENSITIVE DATA:</a:t>
            </a:r>
            <a:r>
              <a:rPr lang="en-GB" sz="1800" dirty="0">
                <a:effectLst/>
                <a:latin typeface="Calibri" panose="020F0502020204030204" pitchFamily="34" charset="0"/>
                <a:ea typeface="Calibri" panose="020F0502020204030204" pitchFamily="34" charset="0"/>
                <a:cs typeface="Arial" panose="020B0604020202020204" pitchFamily="34" charset="0"/>
              </a:rPr>
              <a:t> Sensitive data like financial information should never get into the wrong hands. People anticipate that the accounting software will have robust security features that are thorough. Business owners anticipate that only members of their team who have a permit should have access to the application. They also anticipate that their access will be restricted to what is necessary to complete their jobs.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CONNECT FINANCES WITH STAKEHOLDERS:</a:t>
            </a:r>
            <a:r>
              <a:rPr lang="en-GB" sz="1800" dirty="0">
                <a:effectLst/>
                <a:latin typeface="Calibri" panose="020F0502020204030204" pitchFamily="34" charset="0"/>
                <a:ea typeface="Calibri" panose="020F0502020204030204" pitchFamily="34" charset="0"/>
                <a:cs typeface="Arial" panose="020B0604020202020204" pitchFamily="34" charset="0"/>
              </a:rPr>
              <a:t> Customers want accounting software that makes it simple for them and other team members to communicate with clients, vendors, banks, and other stakeholders. They need the ability to track payments and deadlines for suppliers and customers, monitor and manage credit, and document and check accounts, bank statements, and balances.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BUDGET &amp; FORECAST FEATURE: </a:t>
            </a:r>
            <a:r>
              <a:rPr lang="en-GB" sz="1800" dirty="0">
                <a:effectLst/>
                <a:latin typeface="Calibri" panose="020F0502020204030204" pitchFamily="34" charset="0"/>
                <a:ea typeface="Calibri" panose="020F0502020204030204" pitchFamily="34" charset="0"/>
                <a:cs typeface="Arial" panose="020B0604020202020204" pitchFamily="34" charset="0"/>
              </a:rPr>
              <a:t>Customers want to be able to estimate the upcoming year's budget, as well as calculate and evaluate the financial performance for the current year, using the data trend gathered from the previous year. For all users to prepare their estimates and set realistic and ambitious sales goals, we want to include the budgeting and forecasting capability as part of the feature in our program.</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DISCOUNT FEATURE:</a:t>
            </a:r>
            <a:r>
              <a:rPr lang="en-GB" sz="1800" dirty="0">
                <a:effectLst/>
                <a:latin typeface="Calibri" panose="020F0502020204030204" pitchFamily="34" charset="0"/>
                <a:ea typeface="Calibri" panose="020F0502020204030204" pitchFamily="34" charset="0"/>
                <a:cs typeface="Arial" panose="020B0604020202020204" pitchFamily="34" charset="0"/>
              </a:rPr>
              <a:t> Business owners, particularly retail business owners, want this function because they occasionally offer discounts to their customers and want to be able to track how much of a discount they have provided on each transaction. The discount feature will be included into the invoicing features.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TAX MANAGEMENT FEATURE:</a:t>
            </a:r>
            <a:r>
              <a:rPr lang="en-GB" sz="1800" dirty="0">
                <a:effectLst/>
                <a:latin typeface="Calibri" panose="020F0502020204030204" pitchFamily="34" charset="0"/>
                <a:ea typeface="Calibri" panose="020F0502020204030204" pitchFamily="34" charset="0"/>
                <a:cs typeface="Arial" panose="020B0604020202020204" pitchFamily="34" charset="0"/>
              </a:rPr>
              <a:t> Customers anticipate that the accounting software will be able to handle all these compliance needs by automatically computing sales tax, payments, and employee payroll withholdings. The product will now have a tax management capability because of this necessity.</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DEBT TRACKING FEATURE:</a:t>
            </a:r>
            <a:r>
              <a:rPr lang="en-GB" sz="1800" dirty="0">
                <a:effectLst/>
                <a:latin typeface="Calibri" panose="020F0502020204030204" pitchFamily="34" charset="0"/>
                <a:ea typeface="Calibri" panose="020F0502020204030204" pitchFamily="34" charset="0"/>
                <a:cs typeface="Arial" panose="020B0604020202020204" pitchFamily="34" charset="0"/>
              </a:rPr>
              <a:t> Customers anticipate that the accounting software will be able to keep track of who owes them money and how much. Using the CRM connection into the application, users' information saved in the application will allow users to remind their customers of their debt. They should be able to send reminders to consumers via emails.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endParaRPr lang="en-NG" dirty="0"/>
          </a:p>
        </p:txBody>
      </p:sp>
      <p:sp>
        <p:nvSpPr>
          <p:cNvPr id="4" name="Slide Number Placeholder 3"/>
          <p:cNvSpPr>
            <a:spLocks noGrp="1"/>
          </p:cNvSpPr>
          <p:nvPr>
            <p:ph type="sldNum" sz="quarter" idx="5"/>
          </p:nvPr>
        </p:nvSpPr>
        <p:spPr/>
        <p:txBody>
          <a:bodyPr/>
          <a:lstStyle/>
          <a:p>
            <a:fld id="{8245E542-5F04-4F33-92F9-7D97354D4F49}" type="slidenum">
              <a:rPr lang="en-NG" smtClean="0"/>
              <a:t>4</a:t>
            </a:fld>
            <a:endParaRPr lang="en-NG"/>
          </a:p>
        </p:txBody>
      </p:sp>
    </p:spTree>
    <p:extLst>
      <p:ext uri="{BB962C8B-B14F-4D97-AF65-F5344CB8AC3E}">
        <p14:creationId xmlns:p14="http://schemas.microsoft.com/office/powerpoint/2010/main" val="2456823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What is a User Persona?</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A user persona is a fictionalized version of your existing (or desired) clientele. To boost your product marketing, establish personas by speaking with people and segmenting by different demographic and psychographic data (</a:t>
            </a:r>
            <a:r>
              <a:rPr lang="en-GB" sz="1800" dirty="0" err="1">
                <a:effectLst/>
                <a:latin typeface="Calibri" panose="020F0502020204030204" pitchFamily="34" charset="0"/>
                <a:ea typeface="Calibri" panose="020F0502020204030204" pitchFamily="34" charset="0"/>
                <a:cs typeface="Arial" panose="020B0604020202020204" pitchFamily="34" charset="0"/>
              </a:rPr>
              <a:t>Grenier</a:t>
            </a:r>
            <a:r>
              <a:rPr lang="en-GB" sz="1800" dirty="0">
                <a:effectLst/>
                <a:latin typeface="Calibri" panose="020F0502020204030204" pitchFamily="34" charset="0"/>
                <a:ea typeface="Calibri" panose="020F0502020204030204" pitchFamily="34" charset="0"/>
                <a:cs typeface="Arial" panose="020B0604020202020204" pitchFamily="34" charset="0"/>
              </a:rPr>
              <a:t>, 2019).</a:t>
            </a:r>
          </a:p>
          <a:p>
            <a:pPr>
              <a:lnSpc>
                <a:spcPct val="107000"/>
              </a:lnSpc>
              <a:spcAft>
                <a:spcPts val="800"/>
              </a:spcAft>
            </a:pP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Why we need User Personas?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To expand and enhance our product, user personas are quite helpful. They reveal the many ways that customers look for, purchase, and utilize items, allowing us to concentrate our efforts on enhancing the user experience for actual customers and use cases (</a:t>
            </a:r>
            <a:r>
              <a:rPr lang="en-GB" sz="1800" dirty="0" err="1">
                <a:effectLst/>
                <a:latin typeface="Calibri" panose="020F0502020204030204" pitchFamily="34" charset="0"/>
                <a:ea typeface="Calibri" panose="020F0502020204030204" pitchFamily="34" charset="0"/>
                <a:cs typeface="Arial" panose="020B0604020202020204" pitchFamily="34" charset="0"/>
              </a:rPr>
              <a:t>Grenier</a:t>
            </a:r>
            <a:r>
              <a:rPr lang="en-GB" sz="1800" dirty="0">
                <a:effectLst/>
                <a:latin typeface="Calibri" panose="020F0502020204030204" pitchFamily="34" charset="0"/>
                <a:ea typeface="Calibri" panose="020F0502020204030204" pitchFamily="34" charset="0"/>
                <a:cs typeface="Arial" panose="020B0604020202020204" pitchFamily="34" charset="0"/>
              </a:rPr>
              <a:t>, 2019).</a:t>
            </a:r>
          </a:p>
          <a:p>
            <a:pPr>
              <a:lnSpc>
                <a:spcPct val="107000"/>
              </a:lnSpc>
              <a:spcAft>
                <a:spcPts val="800"/>
              </a:spcAft>
            </a:pP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b="1" dirty="0">
                <a:effectLst/>
                <a:latin typeface="Calibri" panose="020F0502020204030204" pitchFamily="34" charset="0"/>
                <a:ea typeface="Calibri" panose="020F0502020204030204" pitchFamily="34" charset="0"/>
                <a:cs typeface="Arial" panose="020B0604020202020204" pitchFamily="34" charset="0"/>
              </a:rPr>
              <a:t>What should a user persona consist of?</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Who they are:</a:t>
            </a:r>
            <a:r>
              <a:rPr lang="en-GB" sz="1800" dirty="0">
                <a:effectLst/>
                <a:latin typeface="Calibri" panose="020F0502020204030204" pitchFamily="34" charset="0"/>
                <a:ea typeface="Calibri" panose="020F0502020204030204" pitchFamily="34" charset="0"/>
                <a:cs typeface="Arial" panose="020B0604020202020204" pitchFamily="34" charset="0"/>
              </a:rPr>
              <a:t> When it comes to selecting and utilizing our product, we're searching for specifics like "B2C marketer who works for a major organization" or "office admin who maintains digital and paper correspondence."</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What are their goals:</a:t>
            </a:r>
            <a:r>
              <a:rPr lang="en-GB" sz="1800" dirty="0">
                <a:effectLst/>
                <a:latin typeface="Calibri" panose="020F0502020204030204" pitchFamily="34" charset="0"/>
                <a:ea typeface="Calibri" panose="020F0502020204030204" pitchFamily="34" charset="0"/>
                <a:cs typeface="Arial" panose="020B0604020202020204" pitchFamily="34" charset="0"/>
              </a:rPr>
              <a:t> This is so we can comprehend how our service or product truly fits into the lives of our consumers and clients. Why do people purchase or use it? What task are they attempting to do with it, and what issue are they attempting to resolve?</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Arial" panose="020B0604020202020204" pitchFamily="34" charset="0"/>
              </a:rPr>
              <a:t>The barriers faced by the user:</a:t>
            </a:r>
            <a:r>
              <a:rPr lang="en-GB" sz="1800" dirty="0">
                <a:effectLst/>
                <a:latin typeface="Calibri" panose="020F0502020204030204" pitchFamily="34" charset="0"/>
                <a:ea typeface="Calibri" panose="020F0502020204030204" pitchFamily="34" charset="0"/>
                <a:cs typeface="Arial" panose="020B0604020202020204" pitchFamily="34" charset="0"/>
              </a:rPr>
              <a:t> After we have a clearer understanding of who our users and customers are and what they hope to achieve, we need to determine what is keeping them from using our product more frequently, better, or more proficiently.</a:t>
            </a:r>
          </a:p>
          <a:p>
            <a:pPr marL="342900" lvl="0" indent="-342900">
              <a:lnSpc>
                <a:spcPct val="107000"/>
              </a:lnSpc>
              <a:spcAft>
                <a:spcPts val="800"/>
              </a:spcAft>
              <a:buFont typeface="Symbol" panose="05050102010706020507" pitchFamily="18" charset="2"/>
              <a:buChar char=""/>
            </a:pP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To comprehend the demands and objectives from the consumers' perspective, two user interviews were performed. Which can be seen in this slide and the next slide. </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endParaRPr lang="en-NG" dirty="0"/>
          </a:p>
        </p:txBody>
      </p:sp>
      <p:sp>
        <p:nvSpPr>
          <p:cNvPr id="4" name="Slide Number Placeholder 3"/>
          <p:cNvSpPr>
            <a:spLocks noGrp="1"/>
          </p:cNvSpPr>
          <p:nvPr>
            <p:ph type="sldNum" sz="quarter" idx="5"/>
          </p:nvPr>
        </p:nvSpPr>
        <p:spPr/>
        <p:txBody>
          <a:bodyPr/>
          <a:lstStyle/>
          <a:p>
            <a:fld id="{8245E542-5F04-4F33-92F9-7D97354D4F49}" type="slidenum">
              <a:rPr lang="en-NG" smtClean="0"/>
              <a:t>5</a:t>
            </a:fld>
            <a:endParaRPr lang="en-NG"/>
          </a:p>
        </p:txBody>
      </p:sp>
    </p:spTree>
    <p:extLst>
      <p:ext uri="{BB962C8B-B14F-4D97-AF65-F5344CB8AC3E}">
        <p14:creationId xmlns:p14="http://schemas.microsoft.com/office/powerpoint/2010/main" val="405855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The following KPIs will be used to measure the performance of the product during its life cycle.</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b="1" dirty="0">
                <a:effectLst/>
                <a:latin typeface="Calibri" panose="020F0502020204030204" pitchFamily="34" charset="0"/>
                <a:ea typeface="Calibri" panose="020F0502020204030204" pitchFamily="34" charset="0"/>
                <a:cs typeface="Arial" panose="020B0604020202020204" pitchFamily="34" charset="0"/>
              </a:rPr>
              <a:t>Average product ROI: </a:t>
            </a:r>
            <a:r>
              <a:rPr lang="en-GB" sz="1800" dirty="0">
                <a:effectLst/>
                <a:latin typeface="Calibri" panose="020F0502020204030204" pitchFamily="34" charset="0"/>
                <a:ea typeface="Calibri" panose="020F0502020204030204" pitchFamily="34" charset="0"/>
                <a:cs typeface="Arial" panose="020B0604020202020204" pitchFamily="34" charset="0"/>
              </a:rPr>
              <a:t>This KPI for product development shows the ROI (Return on Investment) that each new product produces. This KPI doesn't have a comparison, however we desire a high average product ROI.</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b="1" dirty="0">
                <a:effectLst/>
                <a:latin typeface="Calibri" panose="020F0502020204030204" pitchFamily="34" charset="0"/>
                <a:ea typeface="Calibri" panose="020F0502020204030204" pitchFamily="34" charset="0"/>
                <a:cs typeface="Arial" panose="020B0604020202020204" pitchFamily="34" charset="0"/>
              </a:rPr>
              <a:t>Errors per 1,000 lines of code:</a:t>
            </a:r>
            <a:r>
              <a:rPr lang="en-GB" sz="1800" dirty="0">
                <a:effectLst/>
                <a:latin typeface="Calibri" panose="020F0502020204030204" pitchFamily="34" charset="0"/>
                <a:ea typeface="Calibri" panose="020F0502020204030204" pitchFamily="34" charset="0"/>
                <a:cs typeface="Arial" panose="020B0604020202020204" pitchFamily="34" charset="0"/>
              </a:rPr>
              <a:t> We can gauge product quality using this. Teams count the faults per 1,000 lines of source code, often known as "Kilo Source Lines of Code" (KSLOC). Benchmarks from the industry will be used to compare the findings. If the mistake rate is high, the team will take remedial and preventative measures.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b="1" dirty="0">
                <a:effectLst/>
                <a:latin typeface="Calibri" panose="020F0502020204030204" pitchFamily="34" charset="0"/>
                <a:ea typeface="Calibri" panose="020F0502020204030204" pitchFamily="34" charset="0"/>
                <a:cs typeface="Arial" panose="020B0604020202020204" pitchFamily="34" charset="0"/>
              </a:rPr>
              <a:t>Customer Satisfaction (CSAT):</a:t>
            </a:r>
            <a:r>
              <a:rPr lang="en-GB" sz="1800" dirty="0">
                <a:effectLst/>
                <a:latin typeface="Calibri" panose="020F0502020204030204" pitchFamily="34" charset="0"/>
                <a:ea typeface="Calibri" panose="020F0502020204030204" pitchFamily="34" charset="0"/>
                <a:cs typeface="Arial" panose="020B0604020202020204" pitchFamily="34" charset="0"/>
              </a:rPr>
              <a:t> The total customer experience may be measured using customer satisfaction (CSAT). A survey tool with questions that address every facet of the user experience will be utilized to gauge this. the consumer response will then be examined.</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b="1" dirty="0">
                <a:effectLst/>
                <a:latin typeface="Calibri" panose="020F0502020204030204" pitchFamily="34" charset="0"/>
                <a:ea typeface="Calibri" panose="020F0502020204030204" pitchFamily="34" charset="0"/>
                <a:cs typeface="Arial" panose="020B0604020202020204" pitchFamily="34" charset="0"/>
              </a:rPr>
              <a:t>Retention rate:</a:t>
            </a:r>
            <a:r>
              <a:rPr lang="en-GB" sz="1800" dirty="0">
                <a:effectLst/>
                <a:latin typeface="Calibri" panose="020F0502020204030204" pitchFamily="34" charset="0"/>
                <a:ea typeface="Calibri" panose="020F0502020204030204" pitchFamily="34" charset="0"/>
                <a:cs typeface="Arial" panose="020B0604020202020204" pitchFamily="34" charset="0"/>
              </a:rPr>
              <a:t> An essential product management KPI to gauge client loyalty is the customer retention rate. This KPI will be used by a variety of stakeholders, including the sales and product teams. The rate of client retention will be tracked over time, and patterns will be watched.</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b="1" dirty="0">
                <a:effectLst/>
                <a:latin typeface="Calibri" panose="020F0502020204030204" pitchFamily="34" charset="0"/>
                <a:ea typeface="Calibri" panose="020F0502020204030204" pitchFamily="34" charset="0"/>
                <a:cs typeface="Arial" panose="020B0604020202020204" pitchFamily="34" charset="0"/>
              </a:rPr>
              <a:t>Customer churn rate:</a:t>
            </a:r>
            <a:r>
              <a:rPr lang="en-GB" sz="1800" dirty="0">
                <a:effectLst/>
                <a:latin typeface="Calibri" panose="020F0502020204030204" pitchFamily="34" charset="0"/>
                <a:ea typeface="Calibri" panose="020F0502020204030204" pitchFamily="34" charset="0"/>
                <a:cs typeface="Arial" panose="020B0604020202020204" pitchFamily="34" charset="0"/>
              </a:rPr>
              <a:t> How many consumers we lose will be determined by the customer turnover rate. Customers may leave for a variety of reasons, such as disliking newly offered features.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b="1" dirty="0">
                <a:effectLst/>
                <a:latin typeface="Calibri" panose="020F0502020204030204" pitchFamily="34" charset="0"/>
                <a:ea typeface="Calibri" panose="020F0502020204030204" pitchFamily="34" charset="0"/>
                <a:cs typeface="Arial" panose="020B0604020202020204" pitchFamily="34" charset="0"/>
              </a:rPr>
              <a:t>Conversion rate:</a:t>
            </a:r>
            <a:r>
              <a:rPr lang="en-GB" sz="1800" dirty="0">
                <a:effectLst/>
                <a:latin typeface="Calibri" panose="020F0502020204030204" pitchFamily="34" charset="0"/>
                <a:ea typeface="Calibri" panose="020F0502020204030204" pitchFamily="34" charset="0"/>
                <a:cs typeface="Arial" panose="020B0604020202020204" pitchFamily="34" charset="0"/>
              </a:rPr>
              <a:t> The product development lifecycle's free trial will utilize the conversion rate as a KPI. This KPI gauges the percentage of trial users that sign up as paying customers.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b="1" dirty="0">
                <a:effectLst/>
                <a:latin typeface="Calibri" panose="020F0502020204030204" pitchFamily="34" charset="0"/>
                <a:ea typeface="Calibri" panose="020F0502020204030204" pitchFamily="34" charset="0"/>
                <a:cs typeface="Arial" panose="020B0604020202020204" pitchFamily="34" charset="0"/>
              </a:rPr>
              <a:t>Customer lifetime value:</a:t>
            </a:r>
            <a:r>
              <a:rPr lang="en-GB" sz="1800" dirty="0">
                <a:effectLst/>
                <a:latin typeface="Calibri" panose="020F0502020204030204" pitchFamily="34" charset="0"/>
                <a:ea typeface="Calibri" panose="020F0502020204030204" pitchFamily="34" charset="0"/>
                <a:cs typeface="Arial" panose="020B0604020202020204" pitchFamily="34" charset="0"/>
              </a:rPr>
              <a:t> A statistic that shows the income anticipated from customers over the long term is the customer lifetime value. It will be evaluated using the metrics listed below.</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lphaLcPeriod"/>
            </a:pPr>
            <a:r>
              <a:rPr lang="en-GB" sz="1800" dirty="0">
                <a:effectLst/>
                <a:latin typeface="Calibri" panose="020F0502020204030204" pitchFamily="34" charset="0"/>
                <a:ea typeface="Calibri" panose="020F0502020204030204" pitchFamily="34" charset="0"/>
                <a:cs typeface="Arial" panose="020B0604020202020204" pitchFamily="34" charset="0"/>
              </a:rPr>
              <a:t>The typical customer lifetime, or the length of time a client uses a product. </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lphaLcPeriod"/>
            </a:pPr>
            <a:r>
              <a:rPr lang="en-GB" sz="1800" dirty="0">
                <a:effectLst/>
                <a:latin typeface="Calibri" panose="020F0502020204030204" pitchFamily="34" charset="0"/>
                <a:ea typeface="Calibri" panose="020F0502020204030204" pitchFamily="34" charset="0"/>
                <a:cs typeface="Arial" panose="020B0604020202020204" pitchFamily="34" charset="0"/>
              </a:rPr>
              <a:t>The typical revenue per client.</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b="1" dirty="0">
                <a:effectLst/>
                <a:latin typeface="Calibri" panose="020F0502020204030204" pitchFamily="34" charset="0"/>
                <a:ea typeface="Calibri" panose="020F0502020204030204" pitchFamily="34" charset="0"/>
                <a:cs typeface="Arial" panose="020B0604020202020204" pitchFamily="34" charset="0"/>
              </a:rPr>
              <a:t>Customer acquisition cost: </a:t>
            </a:r>
            <a:r>
              <a:rPr lang="en-GB" sz="1800" dirty="0">
                <a:effectLst/>
                <a:latin typeface="Calibri" panose="020F0502020204030204" pitchFamily="34" charset="0"/>
                <a:ea typeface="Calibri" panose="020F0502020204030204" pitchFamily="34" charset="0"/>
                <a:cs typeface="Arial" panose="020B0604020202020204" pitchFamily="34" charset="0"/>
              </a:rPr>
              <a:t>The cost to attract new users or customers is shown by the customer acquisition cost (CAC). It comprises pertinent costs including those related to operations, infrastructure, salaries, and marketing, among others.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b="1" dirty="0">
                <a:effectLst/>
                <a:latin typeface="Calibri" panose="020F0502020204030204" pitchFamily="34" charset="0"/>
                <a:ea typeface="Calibri" panose="020F0502020204030204" pitchFamily="34" charset="0"/>
                <a:cs typeface="Arial" panose="020B0604020202020204" pitchFamily="34" charset="0"/>
              </a:rPr>
              <a:t>The counts of daily users (DUAs) and monthly users (MUAs):</a:t>
            </a:r>
            <a:r>
              <a:rPr lang="en-GB" sz="1800" dirty="0">
                <a:effectLst/>
                <a:latin typeface="Calibri" panose="020F0502020204030204" pitchFamily="34" charset="0"/>
                <a:ea typeface="Calibri" panose="020F0502020204030204" pitchFamily="34" charset="0"/>
                <a:cs typeface="Arial" panose="020B0604020202020204" pitchFamily="34" charset="0"/>
              </a:rPr>
              <a:t> Active users are those who carry out the beforementioned interactions throughout the specified time frame. The DAU is the daily active user count, whereas the MAU is the monthly active user count. The following parameters will be used to gauge this:</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lphaLcPeriod"/>
            </a:pPr>
            <a:r>
              <a:rPr lang="en-GB" sz="1800" dirty="0">
                <a:effectLst/>
                <a:latin typeface="Calibri" panose="020F0502020204030204" pitchFamily="34" charset="0"/>
                <a:ea typeface="Calibri" panose="020F0502020204030204" pitchFamily="34" charset="0"/>
                <a:cs typeface="Arial" panose="020B0604020202020204" pitchFamily="34" charset="0"/>
              </a:rPr>
              <a:t>The conversation. </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lphaLcPeriod"/>
            </a:pPr>
            <a:r>
              <a:rPr lang="en-GB" sz="1800" dirty="0">
                <a:effectLst/>
                <a:latin typeface="Calibri" panose="020F0502020204030204" pitchFamily="34" charset="0"/>
                <a:ea typeface="Calibri" panose="020F0502020204030204" pitchFamily="34" charset="0"/>
                <a:cs typeface="Arial" panose="020B0604020202020204" pitchFamily="34" charset="0"/>
              </a:rPr>
              <a:t>the conversation's duration.</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b="1" dirty="0">
                <a:effectLst/>
                <a:latin typeface="Calibri" panose="020F0502020204030204" pitchFamily="34" charset="0"/>
                <a:ea typeface="Calibri" panose="020F0502020204030204" pitchFamily="34" charset="0"/>
                <a:cs typeface="Arial" panose="020B0604020202020204" pitchFamily="34" charset="0"/>
              </a:rPr>
              <a:t>The number of support tickets created: </a:t>
            </a:r>
            <a:r>
              <a:rPr lang="en-GB" sz="1800" dirty="0">
                <a:effectLst/>
                <a:latin typeface="Calibri" panose="020F0502020204030204" pitchFamily="34" charset="0"/>
                <a:ea typeface="Calibri" panose="020F0502020204030204" pitchFamily="34" charset="0"/>
                <a:cs typeface="Arial" panose="020B0604020202020204" pitchFamily="34" charset="0"/>
              </a:rPr>
              <a:t>It shows how much customer service our customers require. Other related indicators, such as tickets resolved, average resolution time, etc., can also be used. These stats show how well our customer service team is performing.</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romanLcPeriod"/>
            </a:pPr>
            <a:r>
              <a:rPr lang="en-GB" sz="1800" b="1" dirty="0">
                <a:effectLst/>
                <a:latin typeface="Calibri" panose="020F0502020204030204" pitchFamily="34" charset="0"/>
                <a:ea typeface="Calibri" panose="020F0502020204030204" pitchFamily="34" charset="0"/>
                <a:cs typeface="Arial" panose="020B0604020202020204" pitchFamily="34" charset="0"/>
              </a:rPr>
              <a:t>Bounce rate:</a:t>
            </a:r>
            <a:r>
              <a:rPr lang="en-GB" sz="1800" dirty="0">
                <a:effectLst/>
                <a:latin typeface="Calibri" panose="020F0502020204030204" pitchFamily="34" charset="0"/>
                <a:ea typeface="Calibri" panose="020F0502020204030204" pitchFamily="34" charset="0"/>
                <a:cs typeface="Arial" panose="020B0604020202020204" pitchFamily="34" charset="0"/>
              </a:rPr>
              <a:t> The bounce rate reveals how frequently visitors abandon our website or app after just seeing one page.</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romanLcPeriod"/>
            </a:pPr>
            <a:r>
              <a:rPr lang="en-GB" sz="1800" b="1" dirty="0">
                <a:effectLst/>
                <a:latin typeface="Calibri" panose="020F0502020204030204" pitchFamily="34" charset="0"/>
                <a:ea typeface="Calibri" panose="020F0502020204030204" pitchFamily="34" charset="0"/>
                <a:cs typeface="Arial" panose="020B0604020202020204" pitchFamily="34" charset="0"/>
              </a:rPr>
              <a:t>Average revenue per user:</a:t>
            </a:r>
            <a:r>
              <a:rPr lang="en-GB" sz="1800" dirty="0">
                <a:effectLst/>
                <a:latin typeface="Calibri" panose="020F0502020204030204" pitchFamily="34" charset="0"/>
                <a:ea typeface="Calibri" panose="020F0502020204030204" pitchFamily="34" charset="0"/>
                <a:cs typeface="Arial" panose="020B0604020202020204" pitchFamily="34" charset="0"/>
              </a:rPr>
              <a:t> The revenue per user is measured using the average revenue per user (ARPU). We can verify important product choices like the price structure or target market.</a:t>
            </a:r>
            <a:endParaRPr lang="en-NG" sz="1800" dirty="0">
              <a:effectLst/>
              <a:latin typeface="Calibri" panose="020F0502020204030204" pitchFamily="34" charset="0"/>
              <a:ea typeface="Calibri" panose="020F0502020204030204" pitchFamily="34" charset="0"/>
              <a:cs typeface="Arial" panose="020B0604020202020204" pitchFamily="34" charset="0"/>
            </a:endParaRPr>
          </a:p>
          <a:p>
            <a:endParaRPr lang="en-NG" dirty="0"/>
          </a:p>
        </p:txBody>
      </p:sp>
      <p:sp>
        <p:nvSpPr>
          <p:cNvPr id="4" name="Slide Number Placeholder 3"/>
          <p:cNvSpPr>
            <a:spLocks noGrp="1"/>
          </p:cNvSpPr>
          <p:nvPr>
            <p:ph type="sldNum" sz="quarter" idx="5"/>
          </p:nvPr>
        </p:nvSpPr>
        <p:spPr/>
        <p:txBody>
          <a:bodyPr/>
          <a:lstStyle/>
          <a:p>
            <a:fld id="{8245E542-5F04-4F33-92F9-7D97354D4F49}" type="slidenum">
              <a:rPr lang="en-NG" smtClean="0"/>
              <a:t>9</a:t>
            </a:fld>
            <a:endParaRPr lang="en-NG"/>
          </a:p>
        </p:txBody>
      </p:sp>
    </p:spTree>
    <p:extLst>
      <p:ext uri="{BB962C8B-B14F-4D97-AF65-F5344CB8AC3E}">
        <p14:creationId xmlns:p14="http://schemas.microsoft.com/office/powerpoint/2010/main" val="17461265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FFAF5"/>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4232235" y="5695875"/>
            <a:ext cx="4010025" cy="4591124"/>
          </a:xfrm>
          <a:prstGeom prst="rect">
            <a:avLst/>
          </a:prstGeom>
        </p:spPr>
      </p:pic>
      <p:sp>
        <p:nvSpPr>
          <p:cNvPr id="18" name="bg object 18"/>
          <p:cNvSpPr/>
          <p:nvPr/>
        </p:nvSpPr>
        <p:spPr>
          <a:xfrm>
            <a:off x="5690563" y="6081545"/>
            <a:ext cx="1019175" cy="269875"/>
          </a:xfrm>
          <a:custGeom>
            <a:avLst/>
            <a:gdLst/>
            <a:ahLst/>
            <a:cxnLst/>
            <a:rect l="l" t="t" r="r" b="b"/>
            <a:pathLst>
              <a:path w="1019175" h="269875">
                <a:moveTo>
                  <a:pt x="899171" y="269253"/>
                </a:moveTo>
                <a:lnTo>
                  <a:pt x="119508" y="269253"/>
                </a:lnTo>
                <a:lnTo>
                  <a:pt x="111190" y="268434"/>
                </a:lnTo>
                <a:lnTo>
                  <a:pt x="71199" y="256315"/>
                </a:lnTo>
                <a:lnTo>
                  <a:pt x="31524" y="225894"/>
                </a:lnTo>
                <a:lnTo>
                  <a:pt x="6522" y="182620"/>
                </a:lnTo>
                <a:lnTo>
                  <a:pt x="0" y="149862"/>
                </a:lnTo>
                <a:lnTo>
                  <a:pt x="0" y="119391"/>
                </a:lnTo>
                <a:lnTo>
                  <a:pt x="12950" y="71129"/>
                </a:lnTo>
                <a:lnTo>
                  <a:pt x="43401" y="31493"/>
                </a:lnTo>
                <a:lnTo>
                  <a:pt x="86718" y="6515"/>
                </a:lnTo>
                <a:lnTo>
                  <a:pt x="119508" y="0"/>
                </a:lnTo>
                <a:lnTo>
                  <a:pt x="127906" y="0"/>
                </a:lnTo>
                <a:lnTo>
                  <a:pt x="899171" y="0"/>
                </a:lnTo>
                <a:lnTo>
                  <a:pt x="947480" y="12937"/>
                </a:lnTo>
                <a:lnTo>
                  <a:pt x="987155" y="43359"/>
                </a:lnTo>
                <a:lnTo>
                  <a:pt x="1012157" y="86633"/>
                </a:lnTo>
                <a:lnTo>
                  <a:pt x="1018679" y="119391"/>
                </a:lnTo>
                <a:lnTo>
                  <a:pt x="1018679" y="149862"/>
                </a:lnTo>
                <a:lnTo>
                  <a:pt x="1005729" y="198123"/>
                </a:lnTo>
                <a:lnTo>
                  <a:pt x="975278" y="237759"/>
                </a:lnTo>
                <a:lnTo>
                  <a:pt x="931961" y="262737"/>
                </a:lnTo>
                <a:lnTo>
                  <a:pt x="907489" y="268434"/>
                </a:lnTo>
                <a:lnTo>
                  <a:pt x="899171" y="269253"/>
                </a:lnTo>
                <a:close/>
              </a:path>
            </a:pathLst>
          </a:custGeom>
          <a:solidFill>
            <a:srgbClr val="2B2B2B"/>
          </a:solidFill>
        </p:spPr>
        <p:txBody>
          <a:bodyPr wrap="square" lIns="0" tIns="0" rIns="0" bIns="0" rtlCol="0"/>
          <a:lstStyle/>
          <a:p>
            <a:endParaRPr/>
          </a:p>
        </p:txBody>
      </p:sp>
      <p:pic>
        <p:nvPicPr>
          <p:cNvPr id="19" name="bg object 19"/>
          <p:cNvPicPr/>
          <p:nvPr/>
        </p:nvPicPr>
        <p:blipFill>
          <a:blip r:embed="rId3" cstate="print"/>
          <a:stretch>
            <a:fillRect/>
          </a:stretch>
        </p:blipFill>
        <p:spPr>
          <a:xfrm>
            <a:off x="4411293" y="5813499"/>
            <a:ext cx="3665576" cy="4473500"/>
          </a:xfrm>
          <a:prstGeom prst="rect">
            <a:avLst/>
          </a:prstGeom>
        </p:spPr>
      </p:pic>
      <p:sp>
        <p:nvSpPr>
          <p:cNvPr id="20" name="bg object 20"/>
          <p:cNvSpPr/>
          <p:nvPr/>
        </p:nvSpPr>
        <p:spPr>
          <a:xfrm>
            <a:off x="4411293" y="5813499"/>
            <a:ext cx="3665854" cy="4473575"/>
          </a:xfrm>
          <a:custGeom>
            <a:avLst/>
            <a:gdLst/>
            <a:ahLst/>
            <a:cxnLst/>
            <a:rect l="l" t="t" r="r" b="b"/>
            <a:pathLst>
              <a:path w="3665854" h="4473575">
                <a:moveTo>
                  <a:pt x="21993" y="4473500"/>
                </a:moveTo>
                <a:lnTo>
                  <a:pt x="0" y="4473500"/>
                </a:lnTo>
                <a:lnTo>
                  <a:pt x="0" y="586489"/>
                </a:lnTo>
                <a:lnTo>
                  <a:pt x="1943" y="538374"/>
                </a:lnTo>
                <a:lnTo>
                  <a:pt x="7672" y="491329"/>
                </a:lnTo>
                <a:lnTo>
                  <a:pt x="17037" y="445510"/>
                </a:lnTo>
                <a:lnTo>
                  <a:pt x="29887" y="401067"/>
                </a:lnTo>
                <a:lnTo>
                  <a:pt x="46071" y="358150"/>
                </a:lnTo>
                <a:lnTo>
                  <a:pt x="65439" y="316909"/>
                </a:lnTo>
                <a:lnTo>
                  <a:pt x="87839" y="277497"/>
                </a:lnTo>
                <a:lnTo>
                  <a:pt x="113122" y="240063"/>
                </a:lnTo>
                <a:lnTo>
                  <a:pt x="141136" y="204758"/>
                </a:lnTo>
                <a:lnTo>
                  <a:pt x="171732" y="171732"/>
                </a:lnTo>
                <a:lnTo>
                  <a:pt x="204757" y="141137"/>
                </a:lnTo>
                <a:lnTo>
                  <a:pt x="240062" y="113122"/>
                </a:lnTo>
                <a:lnTo>
                  <a:pt x="277497" y="87839"/>
                </a:lnTo>
                <a:lnTo>
                  <a:pt x="316909" y="65439"/>
                </a:lnTo>
                <a:lnTo>
                  <a:pt x="358149" y="46071"/>
                </a:lnTo>
                <a:lnTo>
                  <a:pt x="401066" y="29887"/>
                </a:lnTo>
                <a:lnTo>
                  <a:pt x="445510" y="17037"/>
                </a:lnTo>
                <a:lnTo>
                  <a:pt x="491329" y="7672"/>
                </a:lnTo>
                <a:lnTo>
                  <a:pt x="538373" y="1943"/>
                </a:lnTo>
                <a:lnTo>
                  <a:pt x="586492" y="0"/>
                </a:lnTo>
                <a:lnTo>
                  <a:pt x="3079084" y="0"/>
                </a:lnTo>
                <a:lnTo>
                  <a:pt x="3127203" y="1943"/>
                </a:lnTo>
                <a:lnTo>
                  <a:pt x="3174247" y="7672"/>
                </a:lnTo>
                <a:lnTo>
                  <a:pt x="3220066" y="17037"/>
                </a:lnTo>
                <a:lnTo>
                  <a:pt x="3237206" y="21993"/>
                </a:lnTo>
                <a:lnTo>
                  <a:pt x="586492" y="21993"/>
                </a:lnTo>
                <a:lnTo>
                  <a:pt x="537915" y="24072"/>
                </a:lnTo>
                <a:lnTo>
                  <a:pt x="490461" y="30196"/>
                </a:lnTo>
                <a:lnTo>
                  <a:pt x="444301" y="40191"/>
                </a:lnTo>
                <a:lnTo>
                  <a:pt x="399608" y="53887"/>
                </a:lnTo>
                <a:lnTo>
                  <a:pt x="356552" y="71111"/>
                </a:lnTo>
                <a:lnTo>
                  <a:pt x="315305" y="91692"/>
                </a:lnTo>
                <a:lnTo>
                  <a:pt x="276041" y="115458"/>
                </a:lnTo>
                <a:lnTo>
                  <a:pt x="238930" y="142236"/>
                </a:lnTo>
                <a:lnTo>
                  <a:pt x="204144" y="171856"/>
                </a:lnTo>
                <a:lnTo>
                  <a:pt x="171855" y="204144"/>
                </a:lnTo>
                <a:lnTo>
                  <a:pt x="142236" y="238930"/>
                </a:lnTo>
                <a:lnTo>
                  <a:pt x="115458" y="276041"/>
                </a:lnTo>
                <a:lnTo>
                  <a:pt x="91692" y="315306"/>
                </a:lnTo>
                <a:lnTo>
                  <a:pt x="71111" y="356552"/>
                </a:lnTo>
                <a:lnTo>
                  <a:pt x="53887" y="399608"/>
                </a:lnTo>
                <a:lnTo>
                  <a:pt x="40191" y="444302"/>
                </a:lnTo>
                <a:lnTo>
                  <a:pt x="30195" y="490462"/>
                </a:lnTo>
                <a:lnTo>
                  <a:pt x="24072" y="537916"/>
                </a:lnTo>
                <a:lnTo>
                  <a:pt x="21993" y="586489"/>
                </a:lnTo>
                <a:lnTo>
                  <a:pt x="21993" y="4473500"/>
                </a:lnTo>
                <a:close/>
              </a:path>
              <a:path w="3665854" h="4473575">
                <a:moveTo>
                  <a:pt x="3665576" y="4473500"/>
                </a:moveTo>
                <a:lnTo>
                  <a:pt x="3643584" y="4473500"/>
                </a:lnTo>
                <a:lnTo>
                  <a:pt x="3643583" y="586489"/>
                </a:lnTo>
                <a:lnTo>
                  <a:pt x="3641504" y="537916"/>
                </a:lnTo>
                <a:lnTo>
                  <a:pt x="3635381" y="490462"/>
                </a:lnTo>
                <a:lnTo>
                  <a:pt x="3625385" y="444302"/>
                </a:lnTo>
                <a:lnTo>
                  <a:pt x="3611689" y="399608"/>
                </a:lnTo>
                <a:lnTo>
                  <a:pt x="3594465" y="356552"/>
                </a:lnTo>
                <a:lnTo>
                  <a:pt x="3573884" y="315306"/>
                </a:lnTo>
                <a:lnTo>
                  <a:pt x="3550119" y="276041"/>
                </a:lnTo>
                <a:lnTo>
                  <a:pt x="3523340" y="238930"/>
                </a:lnTo>
                <a:lnTo>
                  <a:pt x="3493721" y="204144"/>
                </a:lnTo>
                <a:lnTo>
                  <a:pt x="3461432" y="171856"/>
                </a:lnTo>
                <a:lnTo>
                  <a:pt x="3426646" y="142236"/>
                </a:lnTo>
                <a:lnTo>
                  <a:pt x="3389535" y="115458"/>
                </a:lnTo>
                <a:lnTo>
                  <a:pt x="3350271" y="91692"/>
                </a:lnTo>
                <a:lnTo>
                  <a:pt x="3309024" y="71111"/>
                </a:lnTo>
                <a:lnTo>
                  <a:pt x="3265968" y="53887"/>
                </a:lnTo>
                <a:lnTo>
                  <a:pt x="3221274" y="40191"/>
                </a:lnTo>
                <a:lnTo>
                  <a:pt x="3175115" y="30196"/>
                </a:lnTo>
                <a:lnTo>
                  <a:pt x="3127660" y="24072"/>
                </a:lnTo>
                <a:lnTo>
                  <a:pt x="3079084" y="21993"/>
                </a:lnTo>
                <a:lnTo>
                  <a:pt x="3237206" y="21993"/>
                </a:lnTo>
                <a:lnTo>
                  <a:pt x="3307427" y="46071"/>
                </a:lnTo>
                <a:lnTo>
                  <a:pt x="3348667" y="65439"/>
                </a:lnTo>
                <a:lnTo>
                  <a:pt x="3388079" y="87839"/>
                </a:lnTo>
                <a:lnTo>
                  <a:pt x="3425513" y="113122"/>
                </a:lnTo>
                <a:lnTo>
                  <a:pt x="3460819" y="141137"/>
                </a:lnTo>
                <a:lnTo>
                  <a:pt x="3493844" y="171732"/>
                </a:lnTo>
                <a:lnTo>
                  <a:pt x="3524439" y="204758"/>
                </a:lnTo>
                <a:lnTo>
                  <a:pt x="3552454" y="240063"/>
                </a:lnTo>
                <a:lnTo>
                  <a:pt x="3577736" y="277497"/>
                </a:lnTo>
                <a:lnTo>
                  <a:pt x="3600137" y="316909"/>
                </a:lnTo>
                <a:lnTo>
                  <a:pt x="3619505" y="358150"/>
                </a:lnTo>
                <a:lnTo>
                  <a:pt x="3635689" y="401067"/>
                </a:lnTo>
                <a:lnTo>
                  <a:pt x="3648539" y="445510"/>
                </a:lnTo>
                <a:lnTo>
                  <a:pt x="3657904" y="491329"/>
                </a:lnTo>
                <a:lnTo>
                  <a:pt x="3663633" y="538374"/>
                </a:lnTo>
                <a:lnTo>
                  <a:pt x="3665576" y="586489"/>
                </a:lnTo>
                <a:lnTo>
                  <a:pt x="3665576" y="4473500"/>
                </a:lnTo>
                <a:close/>
              </a:path>
            </a:pathLst>
          </a:custGeom>
          <a:solidFill>
            <a:srgbClr val="010101"/>
          </a:solidFill>
        </p:spPr>
        <p:txBody>
          <a:bodyPr wrap="square" lIns="0" tIns="0" rIns="0" bIns="0" rtlCol="0"/>
          <a:lstStyle/>
          <a:p>
            <a:endParaRPr/>
          </a:p>
        </p:txBody>
      </p:sp>
      <p:pic>
        <p:nvPicPr>
          <p:cNvPr id="21" name="bg object 21"/>
          <p:cNvPicPr/>
          <p:nvPr/>
        </p:nvPicPr>
        <p:blipFill>
          <a:blip r:embed="rId4" cstate="print"/>
          <a:stretch>
            <a:fillRect/>
          </a:stretch>
        </p:blipFill>
        <p:spPr>
          <a:xfrm>
            <a:off x="10034965" y="5695875"/>
            <a:ext cx="4010024" cy="4591124"/>
          </a:xfrm>
          <a:prstGeom prst="rect">
            <a:avLst/>
          </a:prstGeom>
        </p:spPr>
      </p:pic>
      <p:sp>
        <p:nvSpPr>
          <p:cNvPr id="22" name="bg object 22"/>
          <p:cNvSpPr/>
          <p:nvPr/>
        </p:nvSpPr>
        <p:spPr>
          <a:xfrm>
            <a:off x="11493293" y="6081545"/>
            <a:ext cx="1019175" cy="269875"/>
          </a:xfrm>
          <a:custGeom>
            <a:avLst/>
            <a:gdLst/>
            <a:ahLst/>
            <a:cxnLst/>
            <a:rect l="l" t="t" r="r" b="b"/>
            <a:pathLst>
              <a:path w="1019175" h="269875">
                <a:moveTo>
                  <a:pt x="899171" y="269253"/>
                </a:moveTo>
                <a:lnTo>
                  <a:pt x="119508" y="269253"/>
                </a:lnTo>
                <a:lnTo>
                  <a:pt x="111190" y="268434"/>
                </a:lnTo>
                <a:lnTo>
                  <a:pt x="71199" y="256315"/>
                </a:lnTo>
                <a:lnTo>
                  <a:pt x="31524" y="225894"/>
                </a:lnTo>
                <a:lnTo>
                  <a:pt x="6522" y="182620"/>
                </a:lnTo>
                <a:lnTo>
                  <a:pt x="0" y="149862"/>
                </a:lnTo>
                <a:lnTo>
                  <a:pt x="0" y="119391"/>
                </a:lnTo>
                <a:lnTo>
                  <a:pt x="12950" y="71129"/>
                </a:lnTo>
                <a:lnTo>
                  <a:pt x="43401" y="31493"/>
                </a:lnTo>
                <a:lnTo>
                  <a:pt x="86718" y="6515"/>
                </a:lnTo>
                <a:lnTo>
                  <a:pt x="119508" y="0"/>
                </a:lnTo>
                <a:lnTo>
                  <a:pt x="127906" y="0"/>
                </a:lnTo>
                <a:lnTo>
                  <a:pt x="899171" y="0"/>
                </a:lnTo>
                <a:lnTo>
                  <a:pt x="947480" y="12937"/>
                </a:lnTo>
                <a:lnTo>
                  <a:pt x="987155" y="43359"/>
                </a:lnTo>
                <a:lnTo>
                  <a:pt x="1012157" y="86633"/>
                </a:lnTo>
                <a:lnTo>
                  <a:pt x="1018679" y="119391"/>
                </a:lnTo>
                <a:lnTo>
                  <a:pt x="1018679" y="149862"/>
                </a:lnTo>
                <a:lnTo>
                  <a:pt x="1005729" y="198123"/>
                </a:lnTo>
                <a:lnTo>
                  <a:pt x="975278" y="237759"/>
                </a:lnTo>
                <a:lnTo>
                  <a:pt x="931961" y="262737"/>
                </a:lnTo>
                <a:lnTo>
                  <a:pt x="907489" y="268434"/>
                </a:lnTo>
                <a:lnTo>
                  <a:pt x="899171" y="269253"/>
                </a:lnTo>
                <a:close/>
              </a:path>
            </a:pathLst>
          </a:custGeom>
          <a:solidFill>
            <a:srgbClr val="2B2B2B"/>
          </a:solidFill>
        </p:spPr>
        <p:txBody>
          <a:bodyPr wrap="square" lIns="0" tIns="0" rIns="0" bIns="0" rtlCol="0"/>
          <a:lstStyle/>
          <a:p>
            <a:endParaRPr/>
          </a:p>
        </p:txBody>
      </p:sp>
      <p:pic>
        <p:nvPicPr>
          <p:cNvPr id="23" name="bg object 23"/>
          <p:cNvPicPr/>
          <p:nvPr/>
        </p:nvPicPr>
        <p:blipFill>
          <a:blip r:embed="rId5" cstate="print"/>
          <a:stretch>
            <a:fillRect/>
          </a:stretch>
        </p:blipFill>
        <p:spPr>
          <a:xfrm>
            <a:off x="10214024" y="5813499"/>
            <a:ext cx="3665576" cy="4473500"/>
          </a:xfrm>
          <a:prstGeom prst="rect">
            <a:avLst/>
          </a:prstGeom>
        </p:spPr>
      </p:pic>
      <p:sp>
        <p:nvSpPr>
          <p:cNvPr id="24" name="bg object 24"/>
          <p:cNvSpPr/>
          <p:nvPr/>
        </p:nvSpPr>
        <p:spPr>
          <a:xfrm>
            <a:off x="10214023" y="5813499"/>
            <a:ext cx="3665854" cy="4473575"/>
          </a:xfrm>
          <a:custGeom>
            <a:avLst/>
            <a:gdLst/>
            <a:ahLst/>
            <a:cxnLst/>
            <a:rect l="l" t="t" r="r" b="b"/>
            <a:pathLst>
              <a:path w="3665855" h="4473575">
                <a:moveTo>
                  <a:pt x="21993" y="4473500"/>
                </a:moveTo>
                <a:lnTo>
                  <a:pt x="0" y="4473500"/>
                </a:lnTo>
                <a:lnTo>
                  <a:pt x="0" y="586492"/>
                </a:lnTo>
                <a:lnTo>
                  <a:pt x="1943" y="538374"/>
                </a:lnTo>
                <a:lnTo>
                  <a:pt x="7672" y="491329"/>
                </a:lnTo>
                <a:lnTo>
                  <a:pt x="17037" y="445510"/>
                </a:lnTo>
                <a:lnTo>
                  <a:pt x="29887" y="401067"/>
                </a:lnTo>
                <a:lnTo>
                  <a:pt x="46071" y="358150"/>
                </a:lnTo>
                <a:lnTo>
                  <a:pt x="65439" y="316909"/>
                </a:lnTo>
                <a:lnTo>
                  <a:pt x="87839" y="277497"/>
                </a:lnTo>
                <a:lnTo>
                  <a:pt x="113122" y="240063"/>
                </a:lnTo>
                <a:lnTo>
                  <a:pt x="141136" y="204758"/>
                </a:lnTo>
                <a:lnTo>
                  <a:pt x="171732" y="171732"/>
                </a:lnTo>
                <a:lnTo>
                  <a:pt x="204757" y="141137"/>
                </a:lnTo>
                <a:lnTo>
                  <a:pt x="240063" y="113122"/>
                </a:lnTo>
                <a:lnTo>
                  <a:pt x="277497" y="87839"/>
                </a:lnTo>
                <a:lnTo>
                  <a:pt x="316909" y="65439"/>
                </a:lnTo>
                <a:lnTo>
                  <a:pt x="358149" y="46071"/>
                </a:lnTo>
                <a:lnTo>
                  <a:pt x="401066" y="29887"/>
                </a:lnTo>
                <a:lnTo>
                  <a:pt x="445510" y="17037"/>
                </a:lnTo>
                <a:lnTo>
                  <a:pt x="491329" y="7672"/>
                </a:lnTo>
                <a:lnTo>
                  <a:pt x="538373" y="1943"/>
                </a:lnTo>
                <a:lnTo>
                  <a:pt x="586492" y="0"/>
                </a:lnTo>
                <a:lnTo>
                  <a:pt x="3079084" y="0"/>
                </a:lnTo>
                <a:lnTo>
                  <a:pt x="3127203" y="1943"/>
                </a:lnTo>
                <a:lnTo>
                  <a:pt x="3174247" y="7672"/>
                </a:lnTo>
                <a:lnTo>
                  <a:pt x="3220066" y="17037"/>
                </a:lnTo>
                <a:lnTo>
                  <a:pt x="3237206" y="21993"/>
                </a:lnTo>
                <a:lnTo>
                  <a:pt x="586492" y="21993"/>
                </a:lnTo>
                <a:lnTo>
                  <a:pt x="537915" y="24072"/>
                </a:lnTo>
                <a:lnTo>
                  <a:pt x="490461" y="30196"/>
                </a:lnTo>
                <a:lnTo>
                  <a:pt x="444301" y="40191"/>
                </a:lnTo>
                <a:lnTo>
                  <a:pt x="399608" y="53887"/>
                </a:lnTo>
                <a:lnTo>
                  <a:pt x="356552" y="71111"/>
                </a:lnTo>
                <a:lnTo>
                  <a:pt x="315305" y="91692"/>
                </a:lnTo>
                <a:lnTo>
                  <a:pt x="276041" y="115458"/>
                </a:lnTo>
                <a:lnTo>
                  <a:pt x="238930" y="142236"/>
                </a:lnTo>
                <a:lnTo>
                  <a:pt x="204144" y="171856"/>
                </a:lnTo>
                <a:lnTo>
                  <a:pt x="171856" y="204144"/>
                </a:lnTo>
                <a:lnTo>
                  <a:pt x="142236" y="238930"/>
                </a:lnTo>
                <a:lnTo>
                  <a:pt x="115458" y="276041"/>
                </a:lnTo>
                <a:lnTo>
                  <a:pt x="91692" y="315306"/>
                </a:lnTo>
                <a:lnTo>
                  <a:pt x="71112" y="356552"/>
                </a:lnTo>
                <a:lnTo>
                  <a:pt x="53887" y="399608"/>
                </a:lnTo>
                <a:lnTo>
                  <a:pt x="40191" y="444302"/>
                </a:lnTo>
                <a:lnTo>
                  <a:pt x="30196" y="490462"/>
                </a:lnTo>
                <a:lnTo>
                  <a:pt x="24073" y="537916"/>
                </a:lnTo>
                <a:lnTo>
                  <a:pt x="21993" y="586492"/>
                </a:lnTo>
                <a:lnTo>
                  <a:pt x="21993" y="4473500"/>
                </a:lnTo>
                <a:close/>
              </a:path>
              <a:path w="3665855" h="4473575">
                <a:moveTo>
                  <a:pt x="3665576" y="4473500"/>
                </a:moveTo>
                <a:lnTo>
                  <a:pt x="3643584" y="4473500"/>
                </a:lnTo>
                <a:lnTo>
                  <a:pt x="3643584" y="586492"/>
                </a:lnTo>
                <a:lnTo>
                  <a:pt x="3641504" y="537916"/>
                </a:lnTo>
                <a:lnTo>
                  <a:pt x="3635381" y="490462"/>
                </a:lnTo>
                <a:lnTo>
                  <a:pt x="3625385" y="444302"/>
                </a:lnTo>
                <a:lnTo>
                  <a:pt x="3611689" y="399608"/>
                </a:lnTo>
                <a:lnTo>
                  <a:pt x="3594465" y="356552"/>
                </a:lnTo>
                <a:lnTo>
                  <a:pt x="3573884" y="315306"/>
                </a:lnTo>
                <a:lnTo>
                  <a:pt x="3550119" y="276041"/>
                </a:lnTo>
                <a:lnTo>
                  <a:pt x="3523340" y="238930"/>
                </a:lnTo>
                <a:lnTo>
                  <a:pt x="3493721" y="204144"/>
                </a:lnTo>
                <a:lnTo>
                  <a:pt x="3461432" y="171856"/>
                </a:lnTo>
                <a:lnTo>
                  <a:pt x="3426646" y="142236"/>
                </a:lnTo>
                <a:lnTo>
                  <a:pt x="3389535" y="115458"/>
                </a:lnTo>
                <a:lnTo>
                  <a:pt x="3350271" y="91692"/>
                </a:lnTo>
                <a:lnTo>
                  <a:pt x="3309024" y="71111"/>
                </a:lnTo>
                <a:lnTo>
                  <a:pt x="3265968" y="53887"/>
                </a:lnTo>
                <a:lnTo>
                  <a:pt x="3221274" y="40191"/>
                </a:lnTo>
                <a:lnTo>
                  <a:pt x="3175115" y="30196"/>
                </a:lnTo>
                <a:lnTo>
                  <a:pt x="3127661" y="24072"/>
                </a:lnTo>
                <a:lnTo>
                  <a:pt x="3079084" y="21993"/>
                </a:lnTo>
                <a:lnTo>
                  <a:pt x="3237206" y="21993"/>
                </a:lnTo>
                <a:lnTo>
                  <a:pt x="3307426" y="46071"/>
                </a:lnTo>
                <a:lnTo>
                  <a:pt x="3348666" y="65439"/>
                </a:lnTo>
                <a:lnTo>
                  <a:pt x="3388079" y="87839"/>
                </a:lnTo>
                <a:lnTo>
                  <a:pt x="3425513" y="113122"/>
                </a:lnTo>
                <a:lnTo>
                  <a:pt x="3460818" y="141137"/>
                </a:lnTo>
                <a:lnTo>
                  <a:pt x="3493844" y="171732"/>
                </a:lnTo>
                <a:lnTo>
                  <a:pt x="3524439" y="204758"/>
                </a:lnTo>
                <a:lnTo>
                  <a:pt x="3552453" y="240063"/>
                </a:lnTo>
                <a:lnTo>
                  <a:pt x="3577736" y="277497"/>
                </a:lnTo>
                <a:lnTo>
                  <a:pt x="3600136" y="316909"/>
                </a:lnTo>
                <a:lnTo>
                  <a:pt x="3619504" y="358150"/>
                </a:lnTo>
                <a:lnTo>
                  <a:pt x="3635688" y="401067"/>
                </a:lnTo>
                <a:lnTo>
                  <a:pt x="3648538" y="445510"/>
                </a:lnTo>
                <a:lnTo>
                  <a:pt x="3657903" y="491329"/>
                </a:lnTo>
                <a:lnTo>
                  <a:pt x="3663632" y="538374"/>
                </a:lnTo>
                <a:lnTo>
                  <a:pt x="3665576" y="586492"/>
                </a:lnTo>
                <a:lnTo>
                  <a:pt x="3665576" y="4473500"/>
                </a:lnTo>
                <a:close/>
              </a:path>
            </a:pathLst>
          </a:custGeom>
          <a:solidFill>
            <a:srgbClr val="010101"/>
          </a:solidFill>
        </p:spPr>
        <p:txBody>
          <a:bodyPr wrap="square" lIns="0" tIns="0" rIns="0" bIns="0" rtlCol="0"/>
          <a:lstStyle/>
          <a:p>
            <a:endParaRPr/>
          </a:p>
        </p:txBody>
      </p:sp>
      <p:pic>
        <p:nvPicPr>
          <p:cNvPr id="25" name="bg object 25"/>
          <p:cNvPicPr/>
          <p:nvPr/>
        </p:nvPicPr>
        <p:blipFill>
          <a:blip r:embed="rId6" cstate="print"/>
          <a:stretch>
            <a:fillRect/>
          </a:stretch>
        </p:blipFill>
        <p:spPr>
          <a:xfrm>
            <a:off x="6867930" y="4326442"/>
            <a:ext cx="4543424" cy="5960557"/>
          </a:xfrm>
          <a:prstGeom prst="rect">
            <a:avLst/>
          </a:prstGeom>
        </p:spPr>
      </p:pic>
      <p:sp>
        <p:nvSpPr>
          <p:cNvPr id="26" name="bg object 26"/>
          <p:cNvSpPr/>
          <p:nvPr/>
        </p:nvSpPr>
        <p:spPr>
          <a:xfrm>
            <a:off x="8520244" y="4763571"/>
            <a:ext cx="1154430" cy="305435"/>
          </a:xfrm>
          <a:custGeom>
            <a:avLst/>
            <a:gdLst/>
            <a:ahLst/>
            <a:cxnLst/>
            <a:rect l="l" t="t" r="r" b="b"/>
            <a:pathLst>
              <a:path w="1154429" h="305435">
                <a:moveTo>
                  <a:pt x="1009253" y="305197"/>
                </a:moveTo>
                <a:lnTo>
                  <a:pt x="144919" y="305197"/>
                </a:lnTo>
                <a:lnTo>
                  <a:pt x="137800" y="305023"/>
                </a:lnTo>
                <a:lnTo>
                  <a:pt x="96105" y="296734"/>
                </a:lnTo>
                <a:lnTo>
                  <a:pt x="58583" y="276689"/>
                </a:lnTo>
                <a:lnTo>
                  <a:pt x="28523" y="246646"/>
                </a:lnTo>
                <a:lnTo>
                  <a:pt x="8467" y="209144"/>
                </a:lnTo>
                <a:lnTo>
                  <a:pt x="174" y="167473"/>
                </a:lnTo>
                <a:lnTo>
                  <a:pt x="0" y="160357"/>
                </a:lnTo>
                <a:lnTo>
                  <a:pt x="0" y="144839"/>
                </a:lnTo>
                <a:lnTo>
                  <a:pt x="6238" y="102794"/>
                </a:lnTo>
                <a:lnTo>
                  <a:pt x="24423" y="64371"/>
                </a:lnTo>
                <a:lnTo>
                  <a:pt x="52982" y="32875"/>
                </a:lnTo>
                <a:lnTo>
                  <a:pt x="89461" y="11025"/>
                </a:lnTo>
                <a:lnTo>
                  <a:pt x="130714" y="695"/>
                </a:lnTo>
                <a:lnTo>
                  <a:pt x="144919" y="0"/>
                </a:lnTo>
                <a:lnTo>
                  <a:pt x="1009253" y="0"/>
                </a:lnTo>
                <a:lnTo>
                  <a:pt x="1051321" y="6235"/>
                </a:lnTo>
                <a:lnTo>
                  <a:pt x="1089766" y="24409"/>
                </a:lnTo>
                <a:lnTo>
                  <a:pt x="1121279" y="52953"/>
                </a:lnTo>
                <a:lnTo>
                  <a:pt x="1143141" y="89411"/>
                </a:lnTo>
                <a:lnTo>
                  <a:pt x="1153476" y="130642"/>
                </a:lnTo>
                <a:lnTo>
                  <a:pt x="1154173" y="144839"/>
                </a:lnTo>
                <a:lnTo>
                  <a:pt x="1154173" y="160357"/>
                </a:lnTo>
                <a:lnTo>
                  <a:pt x="1147934" y="202402"/>
                </a:lnTo>
                <a:lnTo>
                  <a:pt x="1129749" y="240826"/>
                </a:lnTo>
                <a:lnTo>
                  <a:pt x="1101190" y="272321"/>
                </a:lnTo>
                <a:lnTo>
                  <a:pt x="1064711" y="294172"/>
                </a:lnTo>
                <a:lnTo>
                  <a:pt x="1023458" y="304501"/>
                </a:lnTo>
                <a:lnTo>
                  <a:pt x="1009253" y="305197"/>
                </a:lnTo>
                <a:close/>
              </a:path>
            </a:pathLst>
          </a:custGeom>
          <a:solidFill>
            <a:srgbClr val="2B2B2B"/>
          </a:solidFill>
        </p:spPr>
        <p:txBody>
          <a:bodyPr wrap="square" lIns="0" tIns="0" rIns="0" bIns="0" rtlCol="0"/>
          <a:lstStyle/>
          <a:p>
            <a:endParaRPr/>
          </a:p>
        </p:txBody>
      </p:sp>
      <p:pic>
        <p:nvPicPr>
          <p:cNvPr id="27" name="bg object 27"/>
          <p:cNvPicPr/>
          <p:nvPr/>
        </p:nvPicPr>
        <p:blipFill>
          <a:blip r:embed="rId7" cstate="print"/>
          <a:stretch>
            <a:fillRect/>
          </a:stretch>
        </p:blipFill>
        <p:spPr>
          <a:xfrm>
            <a:off x="7069805" y="4459792"/>
            <a:ext cx="4155666" cy="5827207"/>
          </a:xfrm>
          <a:prstGeom prst="rect">
            <a:avLst/>
          </a:prstGeom>
        </p:spPr>
      </p:pic>
      <p:sp>
        <p:nvSpPr>
          <p:cNvPr id="28" name="bg object 28"/>
          <p:cNvSpPr/>
          <p:nvPr/>
        </p:nvSpPr>
        <p:spPr>
          <a:xfrm>
            <a:off x="7069805" y="4459792"/>
            <a:ext cx="4156075" cy="5827395"/>
          </a:xfrm>
          <a:custGeom>
            <a:avLst/>
            <a:gdLst/>
            <a:ahLst/>
            <a:cxnLst/>
            <a:rect l="l" t="t" r="r" b="b"/>
            <a:pathLst>
              <a:path w="4156075" h="5827395">
                <a:moveTo>
                  <a:pt x="24933" y="5827207"/>
                </a:moveTo>
                <a:lnTo>
                  <a:pt x="0" y="5827207"/>
                </a:lnTo>
                <a:lnTo>
                  <a:pt x="0" y="664906"/>
                </a:lnTo>
                <a:lnTo>
                  <a:pt x="1682" y="617274"/>
                </a:lnTo>
                <a:lnTo>
                  <a:pt x="6599" y="570806"/>
                </a:lnTo>
                <a:lnTo>
                  <a:pt x="14681" y="525225"/>
                </a:lnTo>
                <a:lnTo>
                  <a:pt x="25800" y="480772"/>
                </a:lnTo>
                <a:lnTo>
                  <a:pt x="39845" y="437561"/>
                </a:lnTo>
                <a:lnTo>
                  <a:pt x="56771" y="395563"/>
                </a:lnTo>
                <a:lnTo>
                  <a:pt x="76269" y="355310"/>
                </a:lnTo>
                <a:lnTo>
                  <a:pt x="98410" y="316496"/>
                </a:lnTo>
                <a:lnTo>
                  <a:pt x="123034" y="279371"/>
                </a:lnTo>
                <a:lnTo>
                  <a:pt x="150023" y="244050"/>
                </a:lnTo>
                <a:lnTo>
                  <a:pt x="179263" y="210643"/>
                </a:lnTo>
                <a:lnTo>
                  <a:pt x="210643" y="179263"/>
                </a:lnTo>
                <a:lnTo>
                  <a:pt x="244049" y="150023"/>
                </a:lnTo>
                <a:lnTo>
                  <a:pt x="279371" y="123035"/>
                </a:lnTo>
                <a:lnTo>
                  <a:pt x="316495" y="98410"/>
                </a:lnTo>
                <a:lnTo>
                  <a:pt x="355310" y="76262"/>
                </a:lnTo>
                <a:lnTo>
                  <a:pt x="395703" y="56703"/>
                </a:lnTo>
                <a:lnTo>
                  <a:pt x="437561" y="39845"/>
                </a:lnTo>
                <a:lnTo>
                  <a:pt x="480772" y="25800"/>
                </a:lnTo>
                <a:lnTo>
                  <a:pt x="525225" y="14681"/>
                </a:lnTo>
                <a:lnTo>
                  <a:pt x="570806" y="6599"/>
                </a:lnTo>
                <a:lnTo>
                  <a:pt x="617404" y="1668"/>
                </a:lnTo>
                <a:lnTo>
                  <a:pt x="664906" y="0"/>
                </a:lnTo>
                <a:lnTo>
                  <a:pt x="3490759" y="0"/>
                </a:lnTo>
                <a:lnTo>
                  <a:pt x="3538261" y="1668"/>
                </a:lnTo>
                <a:lnTo>
                  <a:pt x="3584859" y="6599"/>
                </a:lnTo>
                <a:lnTo>
                  <a:pt x="3630440" y="14681"/>
                </a:lnTo>
                <a:lnTo>
                  <a:pt x="3671428" y="24933"/>
                </a:lnTo>
                <a:lnTo>
                  <a:pt x="664906" y="24933"/>
                </a:lnTo>
                <a:lnTo>
                  <a:pt x="617274" y="26695"/>
                </a:lnTo>
                <a:lnTo>
                  <a:pt x="570572" y="31896"/>
                </a:lnTo>
                <a:lnTo>
                  <a:pt x="524924" y="40411"/>
                </a:lnTo>
                <a:lnTo>
                  <a:pt x="480456" y="52114"/>
                </a:lnTo>
                <a:lnTo>
                  <a:pt x="437294" y="66880"/>
                </a:lnTo>
                <a:lnTo>
                  <a:pt x="395563" y="84584"/>
                </a:lnTo>
                <a:lnTo>
                  <a:pt x="355389" y="105099"/>
                </a:lnTo>
                <a:lnTo>
                  <a:pt x="316897" y="128301"/>
                </a:lnTo>
                <a:lnTo>
                  <a:pt x="280213" y="154064"/>
                </a:lnTo>
                <a:lnTo>
                  <a:pt x="245462" y="182262"/>
                </a:lnTo>
                <a:lnTo>
                  <a:pt x="212770" y="212770"/>
                </a:lnTo>
                <a:lnTo>
                  <a:pt x="182262" y="245462"/>
                </a:lnTo>
                <a:lnTo>
                  <a:pt x="154064" y="280212"/>
                </a:lnTo>
                <a:lnTo>
                  <a:pt x="128301" y="316897"/>
                </a:lnTo>
                <a:lnTo>
                  <a:pt x="105107" y="355389"/>
                </a:lnTo>
                <a:lnTo>
                  <a:pt x="84525" y="395703"/>
                </a:lnTo>
                <a:lnTo>
                  <a:pt x="66880" y="437294"/>
                </a:lnTo>
                <a:lnTo>
                  <a:pt x="52114" y="480456"/>
                </a:lnTo>
                <a:lnTo>
                  <a:pt x="40411" y="524924"/>
                </a:lnTo>
                <a:lnTo>
                  <a:pt x="31896" y="570572"/>
                </a:lnTo>
                <a:lnTo>
                  <a:pt x="26690" y="617404"/>
                </a:lnTo>
                <a:lnTo>
                  <a:pt x="24933" y="664906"/>
                </a:lnTo>
                <a:lnTo>
                  <a:pt x="24933" y="5827207"/>
                </a:lnTo>
                <a:close/>
              </a:path>
              <a:path w="4156075" h="5827395">
                <a:moveTo>
                  <a:pt x="4155666" y="5827207"/>
                </a:moveTo>
                <a:lnTo>
                  <a:pt x="4130732" y="5827207"/>
                </a:lnTo>
                <a:lnTo>
                  <a:pt x="4130732" y="664906"/>
                </a:lnTo>
                <a:lnTo>
                  <a:pt x="4128961" y="617274"/>
                </a:lnTo>
                <a:lnTo>
                  <a:pt x="4123769" y="570572"/>
                </a:lnTo>
                <a:lnTo>
                  <a:pt x="4115255" y="524924"/>
                </a:lnTo>
                <a:lnTo>
                  <a:pt x="4103551" y="480456"/>
                </a:lnTo>
                <a:lnTo>
                  <a:pt x="4088785" y="437294"/>
                </a:lnTo>
                <a:lnTo>
                  <a:pt x="4071069" y="395563"/>
                </a:lnTo>
                <a:lnTo>
                  <a:pt x="4050519" y="355310"/>
                </a:lnTo>
                <a:lnTo>
                  <a:pt x="4027364" y="316897"/>
                </a:lnTo>
                <a:lnTo>
                  <a:pt x="4001602" y="280212"/>
                </a:lnTo>
                <a:lnTo>
                  <a:pt x="3973404" y="245462"/>
                </a:lnTo>
                <a:lnTo>
                  <a:pt x="3942896" y="212770"/>
                </a:lnTo>
                <a:lnTo>
                  <a:pt x="3910204" y="182262"/>
                </a:lnTo>
                <a:lnTo>
                  <a:pt x="3875453" y="154064"/>
                </a:lnTo>
                <a:lnTo>
                  <a:pt x="3838769" y="128301"/>
                </a:lnTo>
                <a:lnTo>
                  <a:pt x="3800277" y="105099"/>
                </a:lnTo>
                <a:lnTo>
                  <a:pt x="3760103" y="84584"/>
                </a:lnTo>
                <a:lnTo>
                  <a:pt x="3718372" y="66880"/>
                </a:lnTo>
                <a:lnTo>
                  <a:pt x="3675209" y="52114"/>
                </a:lnTo>
                <a:lnTo>
                  <a:pt x="3630742" y="40411"/>
                </a:lnTo>
                <a:lnTo>
                  <a:pt x="3585094" y="31896"/>
                </a:lnTo>
                <a:lnTo>
                  <a:pt x="3538391" y="26695"/>
                </a:lnTo>
                <a:lnTo>
                  <a:pt x="3490759" y="24933"/>
                </a:lnTo>
                <a:lnTo>
                  <a:pt x="3671428" y="24933"/>
                </a:lnTo>
                <a:lnTo>
                  <a:pt x="3718105" y="39845"/>
                </a:lnTo>
                <a:lnTo>
                  <a:pt x="3759963" y="56703"/>
                </a:lnTo>
                <a:lnTo>
                  <a:pt x="3800355" y="76262"/>
                </a:lnTo>
                <a:lnTo>
                  <a:pt x="3839170" y="98410"/>
                </a:lnTo>
                <a:lnTo>
                  <a:pt x="3876294" y="123035"/>
                </a:lnTo>
                <a:lnTo>
                  <a:pt x="3911616" y="150023"/>
                </a:lnTo>
                <a:lnTo>
                  <a:pt x="3945023" y="179263"/>
                </a:lnTo>
                <a:lnTo>
                  <a:pt x="3976402" y="210643"/>
                </a:lnTo>
                <a:lnTo>
                  <a:pt x="4005643" y="244050"/>
                </a:lnTo>
                <a:lnTo>
                  <a:pt x="4032631" y="279371"/>
                </a:lnTo>
                <a:lnTo>
                  <a:pt x="4057255" y="316496"/>
                </a:lnTo>
                <a:lnTo>
                  <a:pt x="4079441" y="355389"/>
                </a:lnTo>
                <a:lnTo>
                  <a:pt x="4098951" y="395703"/>
                </a:lnTo>
                <a:lnTo>
                  <a:pt x="4115820" y="437561"/>
                </a:lnTo>
                <a:lnTo>
                  <a:pt x="4129865" y="480772"/>
                </a:lnTo>
                <a:lnTo>
                  <a:pt x="4140985" y="525225"/>
                </a:lnTo>
                <a:lnTo>
                  <a:pt x="4149066" y="570806"/>
                </a:lnTo>
                <a:lnTo>
                  <a:pt x="4153988" y="617404"/>
                </a:lnTo>
                <a:lnTo>
                  <a:pt x="4155666" y="664906"/>
                </a:lnTo>
                <a:lnTo>
                  <a:pt x="4155666" y="5827207"/>
                </a:lnTo>
                <a:close/>
              </a:path>
            </a:pathLst>
          </a:custGeom>
          <a:solidFill>
            <a:srgbClr val="010101"/>
          </a:solidFill>
        </p:spPr>
        <p:txBody>
          <a:bodyPr wrap="square" lIns="0" tIns="0" rIns="0" bIns="0" rtlCol="0"/>
          <a:lstStyle/>
          <a:p>
            <a:endParaRPr/>
          </a:p>
        </p:txBody>
      </p:sp>
      <p:sp>
        <p:nvSpPr>
          <p:cNvPr id="2" name="Holder 2"/>
          <p:cNvSpPr>
            <a:spLocks noGrp="1"/>
          </p:cNvSpPr>
          <p:nvPr>
            <p:ph type="ctrTitle"/>
          </p:nvPr>
        </p:nvSpPr>
        <p:spPr>
          <a:xfrm>
            <a:off x="749299" y="481320"/>
            <a:ext cx="16789400" cy="75819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1" i="0">
                <a:solidFill>
                  <a:srgbClr val="DE662B"/>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1" i="0">
                <a:solidFill>
                  <a:srgbClr val="DE662B"/>
                </a:solidFill>
                <a:latin typeface="Trebuchet MS"/>
                <a:cs typeface="Trebuchet MS"/>
              </a:defRPr>
            </a:lvl1pPr>
          </a:lstStyle>
          <a:p>
            <a:endParaRPr/>
          </a:p>
        </p:txBody>
      </p:sp>
      <p:sp>
        <p:nvSpPr>
          <p:cNvPr id="3" name="Holder 3"/>
          <p:cNvSpPr>
            <a:spLocks noGrp="1"/>
          </p:cNvSpPr>
          <p:nvPr>
            <p:ph sz="half" idx="2"/>
          </p:nvPr>
        </p:nvSpPr>
        <p:spPr>
          <a:xfrm>
            <a:off x="1041965" y="2876150"/>
            <a:ext cx="5049520" cy="5690870"/>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1" i="0">
                <a:solidFill>
                  <a:srgbClr val="DE662B"/>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FFAF5"/>
          </a:solidFill>
        </p:spPr>
        <p:txBody>
          <a:bodyPr wrap="square" lIns="0" tIns="0" rIns="0" bIns="0" rtlCol="0"/>
          <a:lstStyle/>
          <a:p>
            <a:endParaRPr/>
          </a:p>
        </p:txBody>
      </p:sp>
      <p:sp>
        <p:nvSpPr>
          <p:cNvPr id="2" name="Holder 2"/>
          <p:cNvSpPr>
            <a:spLocks noGrp="1"/>
          </p:cNvSpPr>
          <p:nvPr>
            <p:ph type="title"/>
          </p:nvPr>
        </p:nvSpPr>
        <p:spPr>
          <a:xfrm>
            <a:off x="7320795" y="1637631"/>
            <a:ext cx="3646409" cy="721360"/>
          </a:xfrm>
          <a:prstGeom prst="rect">
            <a:avLst/>
          </a:prstGeom>
        </p:spPr>
        <p:txBody>
          <a:bodyPr wrap="square" lIns="0" tIns="0" rIns="0" bIns="0">
            <a:spAutoFit/>
          </a:bodyPr>
          <a:lstStyle>
            <a:lvl1pPr>
              <a:defRPr sz="4550" b="1" i="0">
                <a:solidFill>
                  <a:srgbClr val="DE662B"/>
                </a:solidFill>
                <a:latin typeface="Trebuchet MS"/>
                <a:cs typeface="Trebuchet MS"/>
              </a:defRPr>
            </a:lvl1pPr>
          </a:lstStyle>
          <a:p>
            <a:endParaRPr/>
          </a:p>
        </p:txBody>
      </p:sp>
      <p:sp>
        <p:nvSpPr>
          <p:cNvPr id="3" name="Holder 3"/>
          <p:cNvSpPr>
            <a:spLocks noGrp="1"/>
          </p:cNvSpPr>
          <p:nvPr>
            <p:ph type="body" idx="1"/>
          </p:nvPr>
        </p:nvSpPr>
        <p:spPr>
          <a:xfrm>
            <a:off x="3412378" y="3853365"/>
            <a:ext cx="11463242" cy="426783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2/21/2023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hotjar.com/blog/user-personas/" TargetMode="External"/><Relationship Id="rId2" Type="http://schemas.openxmlformats.org/officeDocument/2006/relationships/hyperlink" Target="http://www.devteam.space/blog/2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9299" y="481320"/>
            <a:ext cx="6393815" cy="758190"/>
          </a:xfrm>
          <a:prstGeom prst="rect">
            <a:avLst/>
          </a:prstGeom>
        </p:spPr>
        <p:txBody>
          <a:bodyPr vert="horz" wrap="square" lIns="0" tIns="53975" rIns="0" bIns="0" rtlCol="0">
            <a:spAutoFit/>
          </a:bodyPr>
          <a:lstStyle/>
          <a:p>
            <a:pPr marL="12700">
              <a:lnSpc>
                <a:spcPct val="100000"/>
              </a:lnSpc>
              <a:spcBef>
                <a:spcPts val="425"/>
              </a:spcBef>
            </a:pPr>
            <a:r>
              <a:rPr sz="2300" b="1" spc="-60" dirty="0">
                <a:latin typeface="Verdana"/>
                <a:cs typeface="Verdana"/>
              </a:rPr>
              <a:t>Mary</a:t>
            </a:r>
            <a:r>
              <a:rPr sz="2300" b="1" spc="-120" dirty="0">
                <a:latin typeface="Verdana"/>
                <a:cs typeface="Verdana"/>
              </a:rPr>
              <a:t> </a:t>
            </a:r>
            <a:r>
              <a:rPr sz="2300" b="1" spc="-75" dirty="0">
                <a:latin typeface="Verdana"/>
                <a:cs typeface="Verdana"/>
              </a:rPr>
              <a:t>Abia</a:t>
            </a:r>
            <a:r>
              <a:rPr sz="2300" b="1" spc="-114" dirty="0">
                <a:latin typeface="Verdana"/>
                <a:cs typeface="Verdana"/>
              </a:rPr>
              <a:t> Ediete</a:t>
            </a:r>
            <a:endParaRPr sz="2300" dirty="0">
              <a:latin typeface="Verdana"/>
              <a:cs typeface="Verdana"/>
            </a:endParaRPr>
          </a:p>
          <a:p>
            <a:pPr marL="12700">
              <a:lnSpc>
                <a:spcPct val="100000"/>
              </a:lnSpc>
              <a:spcBef>
                <a:spcPts val="280"/>
              </a:spcBef>
            </a:pPr>
            <a:r>
              <a:rPr sz="2000" spc="-55" dirty="0">
                <a:solidFill>
                  <a:srgbClr val="535353"/>
                </a:solidFill>
                <a:latin typeface="Verdana"/>
                <a:cs typeface="Verdana"/>
              </a:rPr>
              <a:t>MHY6800</a:t>
            </a:r>
            <a:r>
              <a:rPr sz="2000" spc="-145" dirty="0">
                <a:solidFill>
                  <a:srgbClr val="535353"/>
                </a:solidFill>
                <a:latin typeface="Verdana"/>
                <a:cs typeface="Verdana"/>
              </a:rPr>
              <a:t> </a:t>
            </a:r>
            <a:r>
              <a:rPr sz="2000" spc="-190" dirty="0">
                <a:solidFill>
                  <a:srgbClr val="535353"/>
                </a:solidFill>
                <a:latin typeface="Verdana"/>
                <a:cs typeface="Verdana"/>
              </a:rPr>
              <a:t>-</a:t>
            </a:r>
            <a:r>
              <a:rPr sz="2000" spc="-145" dirty="0">
                <a:solidFill>
                  <a:srgbClr val="535353"/>
                </a:solidFill>
                <a:latin typeface="Verdana"/>
                <a:cs typeface="Verdana"/>
              </a:rPr>
              <a:t> </a:t>
            </a:r>
            <a:r>
              <a:rPr sz="2000" spc="-65" dirty="0">
                <a:solidFill>
                  <a:srgbClr val="535353"/>
                </a:solidFill>
                <a:latin typeface="Verdana"/>
                <a:cs typeface="Verdana"/>
              </a:rPr>
              <a:t>Product</a:t>
            </a:r>
            <a:r>
              <a:rPr sz="2000" spc="-140" dirty="0">
                <a:solidFill>
                  <a:srgbClr val="535353"/>
                </a:solidFill>
                <a:latin typeface="Verdana"/>
                <a:cs typeface="Verdana"/>
              </a:rPr>
              <a:t> </a:t>
            </a:r>
            <a:r>
              <a:rPr sz="2000" spc="-55" dirty="0">
                <a:solidFill>
                  <a:srgbClr val="535353"/>
                </a:solidFill>
                <a:latin typeface="Verdana"/>
                <a:cs typeface="Verdana"/>
              </a:rPr>
              <a:t>Management</a:t>
            </a:r>
            <a:r>
              <a:rPr sz="2000" spc="-145" dirty="0">
                <a:solidFill>
                  <a:srgbClr val="535353"/>
                </a:solidFill>
                <a:latin typeface="Verdana"/>
                <a:cs typeface="Verdana"/>
              </a:rPr>
              <a:t> </a:t>
            </a:r>
            <a:r>
              <a:rPr sz="2000" spc="-90" dirty="0">
                <a:solidFill>
                  <a:srgbClr val="535353"/>
                </a:solidFill>
                <a:latin typeface="Verdana"/>
                <a:cs typeface="Verdana"/>
              </a:rPr>
              <a:t>with</a:t>
            </a:r>
            <a:r>
              <a:rPr sz="2000" spc="-140" dirty="0">
                <a:solidFill>
                  <a:srgbClr val="535353"/>
                </a:solidFill>
                <a:latin typeface="Verdana"/>
                <a:cs typeface="Verdana"/>
              </a:rPr>
              <a:t> </a:t>
            </a:r>
            <a:r>
              <a:rPr sz="2000" spc="-65" dirty="0">
                <a:solidFill>
                  <a:srgbClr val="535353"/>
                </a:solidFill>
                <a:latin typeface="Verdana"/>
                <a:cs typeface="Verdana"/>
              </a:rPr>
              <a:t>Agile</a:t>
            </a:r>
            <a:r>
              <a:rPr sz="2000" spc="-145" dirty="0">
                <a:solidFill>
                  <a:srgbClr val="535353"/>
                </a:solidFill>
                <a:latin typeface="Verdana"/>
                <a:cs typeface="Verdana"/>
              </a:rPr>
              <a:t> </a:t>
            </a:r>
            <a:r>
              <a:rPr sz="2000" spc="-30" dirty="0">
                <a:solidFill>
                  <a:srgbClr val="535353"/>
                </a:solidFill>
                <a:latin typeface="Verdana"/>
                <a:cs typeface="Verdana"/>
              </a:rPr>
              <a:t>and</a:t>
            </a:r>
            <a:r>
              <a:rPr sz="2000" spc="-140" dirty="0">
                <a:solidFill>
                  <a:srgbClr val="535353"/>
                </a:solidFill>
                <a:latin typeface="Verdana"/>
                <a:cs typeface="Verdana"/>
              </a:rPr>
              <a:t> </a:t>
            </a:r>
            <a:r>
              <a:rPr sz="2000" spc="-80" dirty="0">
                <a:solidFill>
                  <a:srgbClr val="535353"/>
                </a:solidFill>
                <a:latin typeface="Verdana"/>
                <a:cs typeface="Verdana"/>
              </a:rPr>
              <a:t>Lean</a:t>
            </a:r>
            <a:endParaRPr sz="2000" dirty="0">
              <a:latin typeface="Verdana"/>
              <a:cs typeface="Verdana"/>
            </a:endParaRPr>
          </a:p>
        </p:txBody>
      </p:sp>
      <p:sp>
        <p:nvSpPr>
          <p:cNvPr id="3" name="object 3"/>
          <p:cNvSpPr txBox="1"/>
          <p:nvPr/>
        </p:nvSpPr>
        <p:spPr>
          <a:xfrm>
            <a:off x="4037110" y="1265204"/>
            <a:ext cx="10204450" cy="2836033"/>
          </a:xfrm>
          <a:prstGeom prst="rect">
            <a:avLst/>
          </a:prstGeom>
        </p:spPr>
        <p:txBody>
          <a:bodyPr vert="horz" wrap="square" lIns="0" tIns="268605" rIns="0" bIns="0" rtlCol="0">
            <a:spAutoFit/>
          </a:bodyPr>
          <a:lstStyle/>
          <a:p>
            <a:pPr marL="3676015" marR="5080" indent="-3663950" algn="ctr">
              <a:lnSpc>
                <a:spcPts val="9980"/>
              </a:lnSpc>
              <a:spcBef>
                <a:spcPts val="2115"/>
              </a:spcBef>
            </a:pPr>
            <a:r>
              <a:rPr sz="10000" b="1" spc="-925" dirty="0">
                <a:latin typeface="Verdana"/>
                <a:cs typeface="Verdana"/>
              </a:rPr>
              <a:t>N</a:t>
            </a:r>
            <a:r>
              <a:rPr sz="10000" b="1" spc="-1450" dirty="0">
                <a:latin typeface="Verdana"/>
                <a:cs typeface="Verdana"/>
              </a:rPr>
              <a:t>e</a:t>
            </a:r>
            <a:r>
              <a:rPr sz="10000" b="1" spc="-2095" dirty="0">
                <a:latin typeface="Verdana"/>
                <a:cs typeface="Verdana"/>
              </a:rPr>
              <a:t>w</a:t>
            </a:r>
            <a:r>
              <a:rPr sz="10000" b="1" spc="-2320" dirty="0">
                <a:latin typeface="Verdana"/>
                <a:cs typeface="Verdana"/>
              </a:rPr>
              <a:t> </a:t>
            </a:r>
            <a:r>
              <a:rPr lang="en-GB" sz="10000" b="1" spc="-2320" dirty="0">
                <a:latin typeface="Verdana"/>
                <a:cs typeface="Verdana"/>
              </a:rPr>
              <a:t> </a:t>
            </a:r>
            <a:r>
              <a:rPr sz="10000" b="1" spc="-1035" dirty="0">
                <a:latin typeface="Verdana"/>
                <a:cs typeface="Verdana"/>
              </a:rPr>
              <a:t>P</a:t>
            </a:r>
            <a:r>
              <a:rPr sz="10000" b="1" spc="-1675" dirty="0">
                <a:latin typeface="Verdana"/>
                <a:cs typeface="Verdana"/>
              </a:rPr>
              <a:t>r</a:t>
            </a:r>
            <a:r>
              <a:rPr sz="10000" b="1" spc="-1475" dirty="0">
                <a:latin typeface="Verdana"/>
                <a:cs typeface="Verdana"/>
              </a:rPr>
              <a:t>o</a:t>
            </a:r>
            <a:r>
              <a:rPr sz="10000" b="1" spc="-1300" dirty="0">
                <a:latin typeface="Verdana"/>
                <a:cs typeface="Verdana"/>
              </a:rPr>
              <a:t>d</a:t>
            </a:r>
            <a:r>
              <a:rPr sz="10000" b="1" spc="-1680" dirty="0">
                <a:latin typeface="Verdana"/>
                <a:cs typeface="Verdana"/>
              </a:rPr>
              <a:t>u</a:t>
            </a:r>
            <a:r>
              <a:rPr sz="10000" b="1" spc="-1190" dirty="0">
                <a:latin typeface="Verdana"/>
                <a:cs typeface="Verdana"/>
              </a:rPr>
              <a:t>c</a:t>
            </a:r>
            <a:r>
              <a:rPr sz="10000" b="1" spc="-560" dirty="0">
                <a:latin typeface="Verdana"/>
                <a:cs typeface="Verdana"/>
              </a:rPr>
              <a:t>t</a:t>
            </a:r>
            <a:r>
              <a:rPr lang="en-GB" sz="10000" b="1" spc="-2320" dirty="0">
                <a:latin typeface="Verdana"/>
                <a:cs typeface="Verdana"/>
              </a:rPr>
              <a:t> </a:t>
            </a:r>
            <a:r>
              <a:rPr lang="en-GB" sz="10000" b="1" spc="-1035" dirty="0">
                <a:latin typeface="Verdana"/>
                <a:cs typeface="Verdana"/>
              </a:rPr>
              <a:t>P</a:t>
            </a:r>
            <a:r>
              <a:rPr lang="en-GB" sz="10000" b="1" spc="-1270" dirty="0">
                <a:latin typeface="Verdana"/>
                <a:cs typeface="Verdana"/>
              </a:rPr>
              <a:t>i</a:t>
            </a:r>
            <a:r>
              <a:rPr lang="en-GB" sz="10000" b="1" spc="-1065" dirty="0">
                <a:latin typeface="Verdana"/>
                <a:cs typeface="Verdana"/>
              </a:rPr>
              <a:t>t</a:t>
            </a:r>
            <a:r>
              <a:rPr lang="en-GB" sz="10000" b="1" spc="-1190" dirty="0">
                <a:latin typeface="Verdana"/>
                <a:cs typeface="Verdana"/>
              </a:rPr>
              <a:t>c</a:t>
            </a:r>
            <a:r>
              <a:rPr lang="en-GB" sz="10000" b="1" spc="-735" dirty="0">
                <a:latin typeface="Verdana"/>
                <a:cs typeface="Verdana"/>
              </a:rPr>
              <a:t>h</a:t>
            </a:r>
            <a:r>
              <a:rPr lang="en-NG" sz="10000" b="1" spc="-735" dirty="0">
                <a:latin typeface="Verdana"/>
                <a:cs typeface="Verdana"/>
              </a:rPr>
              <a:t>  </a:t>
            </a:r>
            <a:r>
              <a:rPr lang="en-GB" sz="10000" b="1" spc="-1275" dirty="0">
                <a:latin typeface="Verdana"/>
                <a:cs typeface="Verdana"/>
              </a:rPr>
              <a:t>Deck</a:t>
            </a:r>
            <a:endParaRPr sz="10000" dirty="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
            <a:ext cx="18279110" cy="3861435"/>
          </a:xfrm>
          <a:custGeom>
            <a:avLst/>
            <a:gdLst/>
            <a:ahLst/>
            <a:cxnLst/>
            <a:rect l="l" t="t" r="r" b="b"/>
            <a:pathLst>
              <a:path w="18279110" h="3861435">
                <a:moveTo>
                  <a:pt x="17668161" y="3861435"/>
                </a:moveTo>
                <a:lnTo>
                  <a:pt x="619839" y="3861435"/>
                </a:lnTo>
                <a:lnTo>
                  <a:pt x="571501" y="3859565"/>
                </a:lnTo>
                <a:lnTo>
                  <a:pt x="524162" y="3854048"/>
                </a:lnTo>
                <a:lnTo>
                  <a:pt x="477963" y="3845023"/>
                </a:lnTo>
                <a:lnTo>
                  <a:pt x="433042" y="3832630"/>
                </a:lnTo>
                <a:lnTo>
                  <a:pt x="389538" y="3817008"/>
                </a:lnTo>
                <a:lnTo>
                  <a:pt x="347592" y="3798297"/>
                </a:lnTo>
                <a:lnTo>
                  <a:pt x="307343" y="3776634"/>
                </a:lnTo>
                <a:lnTo>
                  <a:pt x="268929" y="3752161"/>
                </a:lnTo>
                <a:lnTo>
                  <a:pt x="232490" y="3725016"/>
                </a:lnTo>
                <a:lnTo>
                  <a:pt x="198166" y="3695339"/>
                </a:lnTo>
                <a:lnTo>
                  <a:pt x="166096" y="3663269"/>
                </a:lnTo>
                <a:lnTo>
                  <a:pt x="136418" y="3628944"/>
                </a:lnTo>
                <a:lnTo>
                  <a:pt x="109273" y="3592506"/>
                </a:lnTo>
                <a:lnTo>
                  <a:pt x="84800" y="3554092"/>
                </a:lnTo>
                <a:lnTo>
                  <a:pt x="63138" y="3513842"/>
                </a:lnTo>
                <a:lnTo>
                  <a:pt x="44426" y="3471896"/>
                </a:lnTo>
                <a:lnTo>
                  <a:pt x="28804" y="3428393"/>
                </a:lnTo>
                <a:lnTo>
                  <a:pt x="16411" y="3383472"/>
                </a:lnTo>
                <a:lnTo>
                  <a:pt x="7386" y="3337272"/>
                </a:lnTo>
                <a:lnTo>
                  <a:pt x="1869" y="3289934"/>
                </a:lnTo>
                <a:lnTo>
                  <a:pt x="0" y="3241595"/>
                </a:lnTo>
                <a:lnTo>
                  <a:pt x="0" y="136106"/>
                </a:lnTo>
                <a:lnTo>
                  <a:pt x="1869" y="87768"/>
                </a:lnTo>
                <a:lnTo>
                  <a:pt x="7386" y="40429"/>
                </a:lnTo>
                <a:lnTo>
                  <a:pt x="15284" y="0"/>
                </a:lnTo>
                <a:lnTo>
                  <a:pt x="18272716" y="0"/>
                </a:lnTo>
                <a:lnTo>
                  <a:pt x="18278953" y="31926"/>
                </a:lnTo>
                <a:lnTo>
                  <a:pt x="18278953" y="3345775"/>
                </a:lnTo>
                <a:lnTo>
                  <a:pt x="18271589" y="3383472"/>
                </a:lnTo>
                <a:lnTo>
                  <a:pt x="18259196" y="3428393"/>
                </a:lnTo>
                <a:lnTo>
                  <a:pt x="18243574" y="3471896"/>
                </a:lnTo>
                <a:lnTo>
                  <a:pt x="18224863" y="3513842"/>
                </a:lnTo>
                <a:lnTo>
                  <a:pt x="18203200" y="3554092"/>
                </a:lnTo>
                <a:lnTo>
                  <a:pt x="18178727" y="3592506"/>
                </a:lnTo>
                <a:lnTo>
                  <a:pt x="18151582" y="3628944"/>
                </a:lnTo>
                <a:lnTo>
                  <a:pt x="18121905" y="3663269"/>
                </a:lnTo>
                <a:lnTo>
                  <a:pt x="18089834" y="3695339"/>
                </a:lnTo>
                <a:lnTo>
                  <a:pt x="18055510" y="3725016"/>
                </a:lnTo>
                <a:lnTo>
                  <a:pt x="18019072" y="3752161"/>
                </a:lnTo>
                <a:lnTo>
                  <a:pt x="17980658" y="3776634"/>
                </a:lnTo>
                <a:lnTo>
                  <a:pt x="17940408" y="3798297"/>
                </a:lnTo>
                <a:lnTo>
                  <a:pt x="17898462" y="3817008"/>
                </a:lnTo>
                <a:lnTo>
                  <a:pt x="17854959" y="3832630"/>
                </a:lnTo>
                <a:lnTo>
                  <a:pt x="17810038" y="3845023"/>
                </a:lnTo>
                <a:lnTo>
                  <a:pt x="17763839" y="3854048"/>
                </a:lnTo>
                <a:lnTo>
                  <a:pt x="17716500" y="3859565"/>
                </a:lnTo>
                <a:lnTo>
                  <a:pt x="17668161" y="3861435"/>
                </a:lnTo>
                <a:close/>
              </a:path>
            </a:pathLst>
          </a:custGeom>
          <a:solidFill>
            <a:srgbClr val="FBC20A"/>
          </a:solidFill>
        </p:spPr>
        <p:txBody>
          <a:bodyPr wrap="square" lIns="0" tIns="0" rIns="0" bIns="0" rtlCol="0"/>
          <a:lstStyle/>
          <a:p>
            <a:endParaRPr/>
          </a:p>
        </p:txBody>
      </p:sp>
      <p:sp>
        <p:nvSpPr>
          <p:cNvPr id="3" name="object 3"/>
          <p:cNvSpPr txBox="1"/>
          <p:nvPr/>
        </p:nvSpPr>
        <p:spPr>
          <a:xfrm>
            <a:off x="6434927" y="956950"/>
            <a:ext cx="10799445" cy="1882775"/>
          </a:xfrm>
          <a:prstGeom prst="rect">
            <a:avLst/>
          </a:prstGeom>
        </p:spPr>
        <p:txBody>
          <a:bodyPr vert="horz" wrap="square" lIns="0" tIns="12700" rIns="0" bIns="0" rtlCol="0">
            <a:spAutoFit/>
          </a:bodyPr>
          <a:lstStyle/>
          <a:p>
            <a:pPr marL="12700" marR="5080">
              <a:lnSpc>
                <a:spcPct val="116100"/>
              </a:lnSpc>
              <a:spcBef>
                <a:spcPts val="100"/>
              </a:spcBef>
            </a:pPr>
            <a:r>
              <a:rPr sz="2100" spc="20" dirty="0">
                <a:solidFill>
                  <a:srgbClr val="131313"/>
                </a:solidFill>
                <a:latin typeface="Verdana"/>
                <a:cs typeface="Verdana"/>
              </a:rPr>
              <a:t>A </a:t>
            </a:r>
            <a:r>
              <a:rPr sz="2100" spc="-25" dirty="0">
                <a:solidFill>
                  <a:srgbClr val="131313"/>
                </a:solidFill>
                <a:latin typeface="Verdana"/>
                <a:cs typeface="Verdana"/>
              </a:rPr>
              <a:t>competitive </a:t>
            </a:r>
            <a:r>
              <a:rPr sz="2100" spc="-40" dirty="0">
                <a:solidFill>
                  <a:srgbClr val="131313"/>
                </a:solidFill>
                <a:latin typeface="Verdana"/>
                <a:cs typeface="Verdana"/>
              </a:rPr>
              <a:t>study </a:t>
            </a:r>
            <a:r>
              <a:rPr sz="2100" spc="5" dirty="0">
                <a:solidFill>
                  <a:srgbClr val="131313"/>
                </a:solidFill>
                <a:latin typeface="Verdana"/>
                <a:cs typeface="Verdana"/>
              </a:rPr>
              <a:t>was </a:t>
            </a:r>
            <a:r>
              <a:rPr sz="2100" spc="-20" dirty="0">
                <a:solidFill>
                  <a:srgbClr val="131313"/>
                </a:solidFill>
                <a:latin typeface="Verdana"/>
                <a:cs typeface="Verdana"/>
              </a:rPr>
              <a:t>performed </a:t>
            </a:r>
            <a:r>
              <a:rPr sz="2100" spc="-5" dirty="0">
                <a:solidFill>
                  <a:srgbClr val="131313"/>
                </a:solidFill>
                <a:latin typeface="Verdana"/>
                <a:cs typeface="Verdana"/>
              </a:rPr>
              <a:t>to compare </a:t>
            </a:r>
            <a:r>
              <a:rPr sz="2100" spc="-65" dirty="0">
                <a:solidFill>
                  <a:srgbClr val="131313"/>
                </a:solidFill>
                <a:latin typeface="Verdana"/>
                <a:cs typeface="Verdana"/>
              </a:rPr>
              <a:t>our </a:t>
            </a:r>
            <a:r>
              <a:rPr sz="2100" spc="-5" dirty="0">
                <a:solidFill>
                  <a:srgbClr val="131313"/>
                </a:solidFill>
                <a:latin typeface="Verdana"/>
                <a:cs typeface="Verdana"/>
              </a:rPr>
              <a:t>product to </a:t>
            </a:r>
            <a:r>
              <a:rPr sz="2100" spc="-40" dirty="0">
                <a:solidFill>
                  <a:srgbClr val="131313"/>
                </a:solidFill>
                <a:latin typeface="Verdana"/>
                <a:cs typeface="Verdana"/>
              </a:rPr>
              <a:t>other items </a:t>
            </a:r>
            <a:r>
              <a:rPr sz="2100" spc="35" dirty="0">
                <a:solidFill>
                  <a:srgbClr val="131313"/>
                </a:solidFill>
                <a:latin typeface="Verdana"/>
                <a:cs typeface="Verdana"/>
              </a:rPr>
              <a:t>of </a:t>
            </a:r>
            <a:r>
              <a:rPr sz="2100" spc="-55" dirty="0">
                <a:solidFill>
                  <a:srgbClr val="131313"/>
                </a:solidFill>
                <a:latin typeface="Verdana"/>
                <a:cs typeface="Verdana"/>
              </a:rPr>
              <a:t>a </a:t>
            </a:r>
            <a:r>
              <a:rPr sz="2100" spc="-50" dirty="0">
                <a:solidFill>
                  <a:srgbClr val="131313"/>
                </a:solidFill>
                <a:latin typeface="Verdana"/>
                <a:cs typeface="Verdana"/>
              </a:rPr>
              <a:t> </a:t>
            </a:r>
            <a:r>
              <a:rPr sz="2100" spc="-70" dirty="0">
                <a:solidFill>
                  <a:srgbClr val="131313"/>
                </a:solidFill>
                <a:latin typeface="Verdana"/>
                <a:cs typeface="Verdana"/>
              </a:rPr>
              <a:t>similar</a:t>
            </a:r>
            <a:r>
              <a:rPr sz="2100" spc="-150" dirty="0">
                <a:solidFill>
                  <a:srgbClr val="131313"/>
                </a:solidFill>
                <a:latin typeface="Verdana"/>
                <a:cs typeface="Verdana"/>
              </a:rPr>
              <a:t> </a:t>
            </a:r>
            <a:r>
              <a:rPr sz="2100" spc="-70" dirty="0">
                <a:solidFill>
                  <a:srgbClr val="131313"/>
                </a:solidFill>
                <a:latin typeface="Verdana"/>
                <a:cs typeface="Verdana"/>
              </a:rPr>
              <a:t>nature</a:t>
            </a:r>
            <a:r>
              <a:rPr sz="2100" spc="-145" dirty="0">
                <a:solidFill>
                  <a:srgbClr val="131313"/>
                </a:solidFill>
                <a:latin typeface="Verdana"/>
                <a:cs typeface="Verdana"/>
              </a:rPr>
              <a:t> </a:t>
            </a:r>
            <a:r>
              <a:rPr sz="2100" spc="-30" dirty="0">
                <a:solidFill>
                  <a:srgbClr val="131313"/>
                </a:solidFill>
                <a:latin typeface="Verdana"/>
                <a:cs typeface="Verdana"/>
              </a:rPr>
              <a:t>on</a:t>
            </a:r>
            <a:r>
              <a:rPr sz="2100" spc="-150" dirty="0">
                <a:solidFill>
                  <a:srgbClr val="131313"/>
                </a:solidFill>
                <a:latin typeface="Verdana"/>
                <a:cs typeface="Verdana"/>
              </a:rPr>
              <a:t> </a:t>
            </a:r>
            <a:r>
              <a:rPr sz="2100" spc="-40" dirty="0">
                <a:solidFill>
                  <a:srgbClr val="131313"/>
                </a:solidFill>
                <a:latin typeface="Verdana"/>
                <a:cs typeface="Verdana"/>
              </a:rPr>
              <a:t>the</a:t>
            </a:r>
            <a:r>
              <a:rPr sz="2100" spc="-145" dirty="0">
                <a:solidFill>
                  <a:srgbClr val="131313"/>
                </a:solidFill>
                <a:latin typeface="Verdana"/>
                <a:cs typeface="Verdana"/>
              </a:rPr>
              <a:t> </a:t>
            </a:r>
            <a:r>
              <a:rPr sz="2100" spc="-100" dirty="0">
                <a:solidFill>
                  <a:srgbClr val="131313"/>
                </a:solidFill>
                <a:latin typeface="Verdana"/>
                <a:cs typeface="Verdana"/>
              </a:rPr>
              <a:t>market.</a:t>
            </a:r>
            <a:r>
              <a:rPr sz="2100" spc="-150" dirty="0">
                <a:solidFill>
                  <a:srgbClr val="131313"/>
                </a:solidFill>
                <a:latin typeface="Verdana"/>
                <a:cs typeface="Verdana"/>
              </a:rPr>
              <a:t> </a:t>
            </a:r>
            <a:r>
              <a:rPr sz="2100" spc="-50" dirty="0">
                <a:solidFill>
                  <a:srgbClr val="131313"/>
                </a:solidFill>
                <a:latin typeface="Verdana"/>
                <a:cs typeface="Verdana"/>
              </a:rPr>
              <a:t>Given</a:t>
            </a:r>
            <a:r>
              <a:rPr sz="2100" spc="-145" dirty="0">
                <a:solidFill>
                  <a:srgbClr val="131313"/>
                </a:solidFill>
                <a:latin typeface="Verdana"/>
                <a:cs typeface="Verdana"/>
              </a:rPr>
              <a:t> </a:t>
            </a:r>
            <a:r>
              <a:rPr sz="2100" spc="-80" dirty="0">
                <a:solidFill>
                  <a:srgbClr val="131313"/>
                </a:solidFill>
                <a:latin typeface="Verdana"/>
                <a:cs typeface="Verdana"/>
              </a:rPr>
              <a:t>that</a:t>
            </a:r>
            <a:r>
              <a:rPr sz="2100" spc="-150" dirty="0">
                <a:solidFill>
                  <a:srgbClr val="131313"/>
                </a:solidFill>
                <a:latin typeface="Verdana"/>
                <a:cs typeface="Verdana"/>
              </a:rPr>
              <a:t> </a:t>
            </a:r>
            <a:r>
              <a:rPr sz="2100" spc="-40" dirty="0">
                <a:solidFill>
                  <a:srgbClr val="131313"/>
                </a:solidFill>
                <a:latin typeface="Verdana"/>
                <a:cs typeface="Verdana"/>
              </a:rPr>
              <a:t>the</a:t>
            </a:r>
            <a:r>
              <a:rPr sz="2100" spc="-145" dirty="0">
                <a:solidFill>
                  <a:srgbClr val="131313"/>
                </a:solidFill>
                <a:latin typeface="Verdana"/>
                <a:cs typeface="Verdana"/>
              </a:rPr>
              <a:t> </a:t>
            </a:r>
            <a:r>
              <a:rPr sz="2100" spc="-40" dirty="0">
                <a:solidFill>
                  <a:srgbClr val="131313"/>
                </a:solidFill>
                <a:latin typeface="Verdana"/>
                <a:cs typeface="Verdana"/>
              </a:rPr>
              <a:t>target</a:t>
            </a:r>
            <a:r>
              <a:rPr sz="2100" spc="-145" dirty="0">
                <a:solidFill>
                  <a:srgbClr val="131313"/>
                </a:solidFill>
                <a:latin typeface="Verdana"/>
                <a:cs typeface="Verdana"/>
              </a:rPr>
              <a:t> </a:t>
            </a:r>
            <a:r>
              <a:rPr sz="2100" spc="-30" dirty="0">
                <a:solidFill>
                  <a:srgbClr val="131313"/>
                </a:solidFill>
                <a:latin typeface="Verdana"/>
                <a:cs typeface="Verdana"/>
              </a:rPr>
              <a:t>consumers'</a:t>
            </a:r>
            <a:r>
              <a:rPr sz="2100" spc="-150" dirty="0">
                <a:solidFill>
                  <a:srgbClr val="131313"/>
                </a:solidFill>
                <a:latin typeface="Verdana"/>
                <a:cs typeface="Verdana"/>
              </a:rPr>
              <a:t> </a:t>
            </a:r>
            <a:r>
              <a:rPr sz="2100" spc="-95" dirty="0">
                <a:solidFill>
                  <a:srgbClr val="131313"/>
                </a:solidFill>
                <a:latin typeface="Verdana"/>
                <a:cs typeface="Verdana"/>
              </a:rPr>
              <a:t>primary</a:t>
            </a:r>
            <a:r>
              <a:rPr sz="2100" spc="-145" dirty="0">
                <a:solidFill>
                  <a:srgbClr val="131313"/>
                </a:solidFill>
                <a:latin typeface="Verdana"/>
                <a:cs typeface="Verdana"/>
              </a:rPr>
              <a:t> </a:t>
            </a:r>
            <a:r>
              <a:rPr sz="2100" spc="20" dirty="0">
                <a:solidFill>
                  <a:srgbClr val="131313"/>
                </a:solidFill>
                <a:latin typeface="Verdana"/>
                <a:cs typeface="Verdana"/>
              </a:rPr>
              <a:t>concerns</a:t>
            </a:r>
            <a:r>
              <a:rPr sz="2100" spc="-150" dirty="0">
                <a:solidFill>
                  <a:srgbClr val="131313"/>
                </a:solidFill>
                <a:latin typeface="Verdana"/>
                <a:cs typeface="Verdana"/>
              </a:rPr>
              <a:t> </a:t>
            </a:r>
            <a:r>
              <a:rPr sz="2100" spc="-40" dirty="0">
                <a:solidFill>
                  <a:srgbClr val="131313"/>
                </a:solidFill>
                <a:latin typeface="Verdana"/>
                <a:cs typeface="Verdana"/>
              </a:rPr>
              <a:t>are </a:t>
            </a:r>
            <a:r>
              <a:rPr sz="2100" spc="-720" dirty="0">
                <a:solidFill>
                  <a:srgbClr val="131313"/>
                </a:solidFill>
                <a:latin typeface="Verdana"/>
                <a:cs typeface="Verdana"/>
              </a:rPr>
              <a:t> </a:t>
            </a:r>
            <a:r>
              <a:rPr sz="2100" spc="-15" dirty="0">
                <a:solidFill>
                  <a:srgbClr val="131313"/>
                </a:solidFill>
                <a:latin typeface="Verdana"/>
                <a:cs typeface="Verdana"/>
              </a:rPr>
              <a:t>related </a:t>
            </a:r>
            <a:r>
              <a:rPr sz="2100" spc="-5" dirty="0">
                <a:solidFill>
                  <a:srgbClr val="131313"/>
                </a:solidFill>
                <a:latin typeface="Verdana"/>
                <a:cs typeface="Verdana"/>
              </a:rPr>
              <a:t>to product </a:t>
            </a:r>
            <a:r>
              <a:rPr sz="2100" spc="-20" dirty="0">
                <a:solidFill>
                  <a:srgbClr val="131313"/>
                </a:solidFill>
                <a:latin typeface="Verdana"/>
                <a:cs typeface="Verdana"/>
              </a:rPr>
              <a:t>features </a:t>
            </a:r>
            <a:r>
              <a:rPr sz="2100" spc="-50" dirty="0">
                <a:solidFill>
                  <a:srgbClr val="131313"/>
                </a:solidFill>
                <a:latin typeface="Verdana"/>
                <a:cs typeface="Verdana"/>
              </a:rPr>
              <a:t>and </a:t>
            </a:r>
            <a:r>
              <a:rPr sz="2100" spc="5" dirty="0">
                <a:solidFill>
                  <a:srgbClr val="131313"/>
                </a:solidFill>
                <a:latin typeface="Verdana"/>
                <a:cs typeface="Verdana"/>
              </a:rPr>
              <a:t>cost, products </a:t>
            </a:r>
            <a:r>
              <a:rPr sz="2100" spc="-30" dirty="0">
                <a:solidFill>
                  <a:srgbClr val="131313"/>
                </a:solidFill>
                <a:latin typeface="Verdana"/>
                <a:cs typeface="Verdana"/>
              </a:rPr>
              <a:t>like </a:t>
            </a:r>
            <a:r>
              <a:rPr sz="2100" spc="-15" dirty="0">
                <a:solidFill>
                  <a:srgbClr val="131313"/>
                </a:solidFill>
                <a:latin typeface="Verdana"/>
                <a:cs typeface="Verdana"/>
              </a:rPr>
              <a:t>Zohobooks, Quickbooks, </a:t>
            </a:r>
            <a:r>
              <a:rPr sz="2100" spc="-50" dirty="0">
                <a:solidFill>
                  <a:srgbClr val="131313"/>
                </a:solidFill>
                <a:latin typeface="Verdana"/>
                <a:cs typeface="Verdana"/>
              </a:rPr>
              <a:t>and </a:t>
            </a:r>
            <a:r>
              <a:rPr sz="2100" spc="-45" dirty="0">
                <a:solidFill>
                  <a:srgbClr val="131313"/>
                </a:solidFill>
                <a:latin typeface="Verdana"/>
                <a:cs typeface="Verdana"/>
              </a:rPr>
              <a:t> </a:t>
            </a:r>
            <a:r>
              <a:rPr sz="2100" spc="-50" dirty="0">
                <a:solidFill>
                  <a:srgbClr val="131313"/>
                </a:solidFill>
                <a:latin typeface="Verdana"/>
                <a:cs typeface="Verdana"/>
              </a:rPr>
              <a:t>Kippa </a:t>
            </a:r>
            <a:r>
              <a:rPr sz="2100" dirty="0">
                <a:solidFill>
                  <a:srgbClr val="131313"/>
                </a:solidFill>
                <a:latin typeface="Verdana"/>
                <a:cs typeface="Verdana"/>
              </a:rPr>
              <a:t>were </a:t>
            </a:r>
            <a:r>
              <a:rPr sz="2100" spc="-70" dirty="0">
                <a:solidFill>
                  <a:srgbClr val="131313"/>
                </a:solidFill>
                <a:latin typeface="Verdana"/>
                <a:cs typeface="Verdana"/>
              </a:rPr>
              <a:t>examined. </a:t>
            </a:r>
            <a:r>
              <a:rPr sz="2100" spc="-10" dirty="0">
                <a:solidFill>
                  <a:srgbClr val="131313"/>
                </a:solidFill>
                <a:latin typeface="Verdana"/>
                <a:cs typeface="Verdana"/>
              </a:rPr>
              <a:t>Also, </a:t>
            </a:r>
            <a:r>
              <a:rPr sz="2100" spc="-40" dirty="0">
                <a:solidFill>
                  <a:srgbClr val="131313"/>
                </a:solidFill>
                <a:latin typeface="Verdana"/>
                <a:cs typeface="Verdana"/>
              </a:rPr>
              <a:t>the </a:t>
            </a:r>
            <a:r>
              <a:rPr sz="2100" spc="-35" dirty="0">
                <a:solidFill>
                  <a:srgbClr val="131313"/>
                </a:solidFill>
                <a:latin typeface="Verdana"/>
                <a:cs typeface="Verdana"/>
              </a:rPr>
              <a:t>company's advantages </a:t>
            </a:r>
            <a:r>
              <a:rPr sz="2100" spc="-50" dirty="0">
                <a:solidFill>
                  <a:srgbClr val="131313"/>
                </a:solidFill>
                <a:latin typeface="Verdana"/>
                <a:cs typeface="Verdana"/>
              </a:rPr>
              <a:t>and </a:t>
            </a:r>
            <a:r>
              <a:rPr sz="2100" spc="-25" dirty="0">
                <a:solidFill>
                  <a:srgbClr val="131313"/>
                </a:solidFill>
                <a:latin typeface="Verdana"/>
                <a:cs typeface="Verdana"/>
              </a:rPr>
              <a:t>disadvantages </a:t>
            </a:r>
            <a:r>
              <a:rPr sz="2100" dirty="0">
                <a:solidFill>
                  <a:srgbClr val="131313"/>
                </a:solidFill>
                <a:latin typeface="Verdana"/>
                <a:cs typeface="Verdana"/>
              </a:rPr>
              <a:t>were </a:t>
            </a:r>
            <a:r>
              <a:rPr sz="2100" spc="5" dirty="0">
                <a:solidFill>
                  <a:srgbClr val="131313"/>
                </a:solidFill>
                <a:latin typeface="Verdana"/>
                <a:cs typeface="Verdana"/>
              </a:rPr>
              <a:t> </a:t>
            </a:r>
            <a:r>
              <a:rPr sz="2100" dirty="0">
                <a:solidFill>
                  <a:srgbClr val="131313"/>
                </a:solidFill>
                <a:latin typeface="Verdana"/>
                <a:cs typeface="Verdana"/>
              </a:rPr>
              <a:t>compared</a:t>
            </a:r>
            <a:r>
              <a:rPr sz="2100" spc="-155" dirty="0">
                <a:solidFill>
                  <a:srgbClr val="131313"/>
                </a:solidFill>
                <a:latin typeface="Verdana"/>
                <a:cs typeface="Verdana"/>
              </a:rPr>
              <a:t> </a:t>
            </a:r>
            <a:r>
              <a:rPr sz="2100" spc="-5" dirty="0">
                <a:solidFill>
                  <a:srgbClr val="131313"/>
                </a:solidFill>
                <a:latin typeface="Verdana"/>
                <a:cs typeface="Verdana"/>
              </a:rPr>
              <a:t>to</a:t>
            </a:r>
            <a:r>
              <a:rPr sz="2100" spc="-155" dirty="0">
                <a:solidFill>
                  <a:srgbClr val="131313"/>
                </a:solidFill>
                <a:latin typeface="Verdana"/>
                <a:cs typeface="Verdana"/>
              </a:rPr>
              <a:t> </a:t>
            </a:r>
            <a:r>
              <a:rPr sz="2100" spc="5" dirty="0">
                <a:solidFill>
                  <a:srgbClr val="131313"/>
                </a:solidFill>
                <a:latin typeface="Verdana"/>
                <a:cs typeface="Verdana"/>
              </a:rPr>
              <a:t>those</a:t>
            </a:r>
            <a:r>
              <a:rPr sz="2100" spc="-155" dirty="0">
                <a:solidFill>
                  <a:srgbClr val="131313"/>
                </a:solidFill>
                <a:latin typeface="Verdana"/>
                <a:cs typeface="Verdana"/>
              </a:rPr>
              <a:t> </a:t>
            </a:r>
            <a:r>
              <a:rPr sz="2100" spc="35" dirty="0">
                <a:solidFill>
                  <a:srgbClr val="131313"/>
                </a:solidFill>
                <a:latin typeface="Verdana"/>
                <a:cs typeface="Verdana"/>
              </a:rPr>
              <a:t>of</a:t>
            </a:r>
            <a:r>
              <a:rPr sz="2100" spc="-155" dirty="0">
                <a:solidFill>
                  <a:srgbClr val="131313"/>
                </a:solidFill>
                <a:latin typeface="Verdana"/>
                <a:cs typeface="Verdana"/>
              </a:rPr>
              <a:t> </a:t>
            </a:r>
            <a:r>
              <a:rPr sz="2100" spc="-40" dirty="0">
                <a:solidFill>
                  <a:srgbClr val="131313"/>
                </a:solidFill>
                <a:latin typeface="Verdana"/>
                <a:cs typeface="Verdana"/>
              </a:rPr>
              <a:t>the</a:t>
            </a:r>
            <a:r>
              <a:rPr sz="2100" spc="-155" dirty="0">
                <a:solidFill>
                  <a:srgbClr val="131313"/>
                </a:solidFill>
                <a:latin typeface="Verdana"/>
                <a:cs typeface="Verdana"/>
              </a:rPr>
              <a:t> </a:t>
            </a:r>
            <a:r>
              <a:rPr sz="2100" spc="-5" dirty="0">
                <a:solidFill>
                  <a:srgbClr val="131313"/>
                </a:solidFill>
                <a:latin typeface="Verdana"/>
                <a:cs typeface="Verdana"/>
              </a:rPr>
              <a:t>companies</a:t>
            </a:r>
            <a:r>
              <a:rPr sz="2100" spc="-155" dirty="0">
                <a:solidFill>
                  <a:srgbClr val="131313"/>
                </a:solidFill>
                <a:latin typeface="Verdana"/>
                <a:cs typeface="Verdana"/>
              </a:rPr>
              <a:t> </a:t>
            </a:r>
            <a:r>
              <a:rPr sz="2100" spc="-80" dirty="0">
                <a:solidFill>
                  <a:srgbClr val="131313"/>
                </a:solidFill>
                <a:latin typeface="Verdana"/>
                <a:cs typeface="Verdana"/>
              </a:rPr>
              <a:t>that</a:t>
            </a:r>
            <a:r>
              <a:rPr sz="2100" spc="-155" dirty="0">
                <a:solidFill>
                  <a:srgbClr val="131313"/>
                </a:solidFill>
                <a:latin typeface="Verdana"/>
                <a:cs typeface="Verdana"/>
              </a:rPr>
              <a:t> </a:t>
            </a:r>
            <a:r>
              <a:rPr sz="2100" spc="65" dirty="0">
                <a:solidFill>
                  <a:srgbClr val="131313"/>
                </a:solidFill>
                <a:latin typeface="Verdana"/>
                <a:cs typeface="Verdana"/>
              </a:rPr>
              <a:t>possess</a:t>
            </a:r>
            <a:r>
              <a:rPr sz="2100" spc="-155" dirty="0">
                <a:solidFill>
                  <a:srgbClr val="131313"/>
                </a:solidFill>
                <a:latin typeface="Verdana"/>
                <a:cs typeface="Verdana"/>
              </a:rPr>
              <a:t> </a:t>
            </a:r>
            <a:r>
              <a:rPr sz="2100" spc="5" dirty="0">
                <a:solidFill>
                  <a:srgbClr val="131313"/>
                </a:solidFill>
                <a:latin typeface="Verdana"/>
                <a:cs typeface="Verdana"/>
              </a:rPr>
              <a:t>these</a:t>
            </a:r>
            <a:r>
              <a:rPr sz="2100" spc="-155" dirty="0">
                <a:solidFill>
                  <a:srgbClr val="131313"/>
                </a:solidFill>
                <a:latin typeface="Verdana"/>
                <a:cs typeface="Verdana"/>
              </a:rPr>
              <a:t> </a:t>
            </a:r>
            <a:r>
              <a:rPr sz="2100" spc="-5" dirty="0">
                <a:solidFill>
                  <a:srgbClr val="131313"/>
                </a:solidFill>
                <a:latin typeface="Verdana"/>
                <a:cs typeface="Verdana"/>
              </a:rPr>
              <a:t>goods.</a:t>
            </a:r>
            <a:endParaRPr sz="2100">
              <a:latin typeface="Verdana"/>
              <a:cs typeface="Verdana"/>
            </a:endParaRPr>
          </a:p>
        </p:txBody>
      </p:sp>
      <p:sp>
        <p:nvSpPr>
          <p:cNvPr id="4" name="object 4"/>
          <p:cNvSpPr/>
          <p:nvPr/>
        </p:nvSpPr>
        <p:spPr>
          <a:xfrm>
            <a:off x="1028700" y="796388"/>
            <a:ext cx="4626610" cy="1889760"/>
          </a:xfrm>
          <a:custGeom>
            <a:avLst/>
            <a:gdLst/>
            <a:ahLst/>
            <a:cxnLst/>
            <a:rect l="l" t="t" r="r" b="b"/>
            <a:pathLst>
              <a:path w="4626610" h="1889760">
                <a:moveTo>
                  <a:pt x="4447509" y="1889648"/>
                </a:moveTo>
                <a:lnTo>
                  <a:pt x="179033" y="1889648"/>
                </a:lnTo>
                <a:lnTo>
                  <a:pt x="164135" y="1887925"/>
                </a:lnTo>
                <a:lnTo>
                  <a:pt x="119365" y="1871878"/>
                </a:lnTo>
                <a:lnTo>
                  <a:pt x="79838" y="1846714"/>
                </a:lnTo>
                <a:lnTo>
                  <a:pt x="46847" y="1813722"/>
                </a:lnTo>
                <a:lnTo>
                  <a:pt x="21682" y="1774195"/>
                </a:lnTo>
                <a:lnTo>
                  <a:pt x="5635" y="1729425"/>
                </a:lnTo>
                <a:lnTo>
                  <a:pt x="0" y="1680703"/>
                </a:lnTo>
                <a:lnTo>
                  <a:pt x="0" y="212856"/>
                </a:lnTo>
                <a:lnTo>
                  <a:pt x="5635" y="164134"/>
                </a:lnTo>
                <a:lnTo>
                  <a:pt x="21682" y="119364"/>
                </a:lnTo>
                <a:lnTo>
                  <a:pt x="46847" y="79837"/>
                </a:lnTo>
                <a:lnTo>
                  <a:pt x="79838" y="46846"/>
                </a:lnTo>
                <a:lnTo>
                  <a:pt x="119365" y="21681"/>
                </a:lnTo>
                <a:lnTo>
                  <a:pt x="164135" y="5634"/>
                </a:lnTo>
                <a:lnTo>
                  <a:pt x="212848" y="0"/>
                </a:lnTo>
                <a:lnTo>
                  <a:pt x="4413694" y="0"/>
                </a:lnTo>
                <a:lnTo>
                  <a:pt x="4462407" y="5634"/>
                </a:lnTo>
                <a:lnTo>
                  <a:pt x="4507177" y="21681"/>
                </a:lnTo>
                <a:lnTo>
                  <a:pt x="4546704" y="46846"/>
                </a:lnTo>
                <a:lnTo>
                  <a:pt x="4579696" y="79837"/>
                </a:lnTo>
                <a:lnTo>
                  <a:pt x="4604861" y="119364"/>
                </a:lnTo>
                <a:lnTo>
                  <a:pt x="4620907" y="164134"/>
                </a:lnTo>
                <a:lnTo>
                  <a:pt x="4626381" y="211455"/>
                </a:lnTo>
                <a:lnTo>
                  <a:pt x="4626381" y="1682104"/>
                </a:lnTo>
                <a:lnTo>
                  <a:pt x="4620907" y="1729425"/>
                </a:lnTo>
                <a:lnTo>
                  <a:pt x="4604861" y="1774195"/>
                </a:lnTo>
                <a:lnTo>
                  <a:pt x="4579696" y="1813722"/>
                </a:lnTo>
                <a:lnTo>
                  <a:pt x="4546704" y="1846714"/>
                </a:lnTo>
                <a:lnTo>
                  <a:pt x="4507177" y="1871878"/>
                </a:lnTo>
                <a:lnTo>
                  <a:pt x="4462407" y="1887925"/>
                </a:lnTo>
                <a:lnTo>
                  <a:pt x="4447509" y="1889648"/>
                </a:lnTo>
                <a:close/>
              </a:path>
            </a:pathLst>
          </a:custGeom>
          <a:solidFill>
            <a:srgbClr val="FF5E24"/>
          </a:solidFill>
        </p:spPr>
        <p:txBody>
          <a:bodyPr wrap="square" lIns="0" tIns="0" rIns="0" bIns="0" rtlCol="0"/>
          <a:lstStyle/>
          <a:p>
            <a:endParaRPr/>
          </a:p>
        </p:txBody>
      </p:sp>
      <p:sp>
        <p:nvSpPr>
          <p:cNvPr id="5" name="object 5"/>
          <p:cNvSpPr txBox="1">
            <a:spLocks noGrp="1"/>
          </p:cNvSpPr>
          <p:nvPr>
            <p:ph type="title"/>
          </p:nvPr>
        </p:nvSpPr>
        <p:spPr>
          <a:xfrm>
            <a:off x="1370656" y="930367"/>
            <a:ext cx="3571875" cy="1511300"/>
          </a:xfrm>
          <a:prstGeom prst="rect">
            <a:avLst/>
          </a:prstGeom>
        </p:spPr>
        <p:txBody>
          <a:bodyPr vert="horz" wrap="square" lIns="0" tIns="12700" rIns="0" bIns="0" rtlCol="0">
            <a:spAutoFit/>
          </a:bodyPr>
          <a:lstStyle/>
          <a:p>
            <a:pPr marL="12700" marR="5080">
              <a:lnSpc>
                <a:spcPct val="108300"/>
              </a:lnSpc>
              <a:spcBef>
                <a:spcPts val="100"/>
              </a:spcBef>
            </a:pPr>
            <a:r>
              <a:rPr sz="4500" spc="500" dirty="0">
                <a:solidFill>
                  <a:srgbClr val="131313"/>
                </a:solidFill>
                <a:latin typeface="Tahoma"/>
                <a:cs typeface="Tahoma"/>
              </a:rPr>
              <a:t>C</a:t>
            </a:r>
            <a:r>
              <a:rPr sz="4500" spc="190" dirty="0">
                <a:solidFill>
                  <a:srgbClr val="131313"/>
                </a:solidFill>
                <a:latin typeface="Tahoma"/>
                <a:cs typeface="Tahoma"/>
              </a:rPr>
              <a:t>o</a:t>
            </a:r>
            <a:r>
              <a:rPr sz="4500" spc="-220" dirty="0">
                <a:solidFill>
                  <a:srgbClr val="131313"/>
                </a:solidFill>
                <a:latin typeface="Tahoma"/>
                <a:cs typeface="Tahoma"/>
              </a:rPr>
              <a:t>m</a:t>
            </a:r>
            <a:r>
              <a:rPr sz="4500" spc="85" dirty="0">
                <a:solidFill>
                  <a:srgbClr val="131313"/>
                </a:solidFill>
                <a:latin typeface="Tahoma"/>
                <a:cs typeface="Tahoma"/>
              </a:rPr>
              <a:t>p</a:t>
            </a:r>
            <a:r>
              <a:rPr sz="4500" spc="240" dirty="0">
                <a:solidFill>
                  <a:srgbClr val="131313"/>
                </a:solidFill>
                <a:latin typeface="Tahoma"/>
                <a:cs typeface="Tahoma"/>
              </a:rPr>
              <a:t>e</a:t>
            </a:r>
            <a:r>
              <a:rPr sz="4500" spc="-80" dirty="0">
                <a:solidFill>
                  <a:srgbClr val="131313"/>
                </a:solidFill>
                <a:latin typeface="Tahoma"/>
                <a:cs typeface="Tahoma"/>
              </a:rPr>
              <a:t>t</a:t>
            </a:r>
            <a:r>
              <a:rPr sz="4500" spc="-110" dirty="0">
                <a:solidFill>
                  <a:srgbClr val="131313"/>
                </a:solidFill>
                <a:latin typeface="Tahoma"/>
                <a:cs typeface="Tahoma"/>
              </a:rPr>
              <a:t>i</a:t>
            </a:r>
            <a:r>
              <a:rPr sz="4500" spc="-80" dirty="0">
                <a:solidFill>
                  <a:srgbClr val="131313"/>
                </a:solidFill>
                <a:latin typeface="Tahoma"/>
                <a:cs typeface="Tahoma"/>
              </a:rPr>
              <a:t>t</a:t>
            </a:r>
            <a:r>
              <a:rPr sz="4500" spc="-110" dirty="0">
                <a:solidFill>
                  <a:srgbClr val="131313"/>
                </a:solidFill>
                <a:latin typeface="Tahoma"/>
                <a:cs typeface="Tahoma"/>
              </a:rPr>
              <a:t>i</a:t>
            </a:r>
            <a:r>
              <a:rPr sz="4500" spc="-70" dirty="0">
                <a:solidFill>
                  <a:srgbClr val="131313"/>
                </a:solidFill>
                <a:latin typeface="Tahoma"/>
                <a:cs typeface="Tahoma"/>
              </a:rPr>
              <a:t>v</a:t>
            </a:r>
            <a:r>
              <a:rPr sz="4500" spc="160" dirty="0">
                <a:solidFill>
                  <a:srgbClr val="131313"/>
                </a:solidFill>
                <a:latin typeface="Tahoma"/>
                <a:cs typeface="Tahoma"/>
              </a:rPr>
              <a:t>e  </a:t>
            </a:r>
            <a:r>
              <a:rPr sz="4500" spc="90" dirty="0">
                <a:solidFill>
                  <a:srgbClr val="131313"/>
                </a:solidFill>
                <a:latin typeface="Tahoma"/>
                <a:cs typeface="Tahoma"/>
              </a:rPr>
              <a:t>Analysis</a:t>
            </a:r>
            <a:endParaRPr sz="4500">
              <a:latin typeface="Tahoma"/>
              <a:cs typeface="Tahoma"/>
            </a:endParaRPr>
          </a:p>
        </p:txBody>
      </p:sp>
      <p:sp>
        <p:nvSpPr>
          <p:cNvPr id="6" name="object 6"/>
          <p:cNvSpPr/>
          <p:nvPr/>
        </p:nvSpPr>
        <p:spPr>
          <a:xfrm>
            <a:off x="4136504" y="4922366"/>
            <a:ext cx="672465" cy="339090"/>
          </a:xfrm>
          <a:custGeom>
            <a:avLst/>
            <a:gdLst/>
            <a:ahLst/>
            <a:cxnLst/>
            <a:rect l="l" t="t" r="r" b="b"/>
            <a:pathLst>
              <a:path w="672464" h="339089">
                <a:moveTo>
                  <a:pt x="517855" y="165709"/>
                </a:moveTo>
                <a:lnTo>
                  <a:pt x="436803" y="82753"/>
                </a:lnTo>
                <a:lnTo>
                  <a:pt x="428688" y="82753"/>
                </a:lnTo>
                <a:lnTo>
                  <a:pt x="418820" y="92837"/>
                </a:lnTo>
                <a:lnTo>
                  <a:pt x="418820" y="101130"/>
                </a:lnTo>
                <a:lnTo>
                  <a:pt x="473278" y="156768"/>
                </a:lnTo>
                <a:lnTo>
                  <a:pt x="163258" y="156768"/>
                </a:lnTo>
                <a:lnTo>
                  <a:pt x="157530" y="162623"/>
                </a:lnTo>
                <a:lnTo>
                  <a:pt x="157530" y="176936"/>
                </a:lnTo>
                <a:lnTo>
                  <a:pt x="163258" y="182791"/>
                </a:lnTo>
                <a:lnTo>
                  <a:pt x="473113" y="182791"/>
                </a:lnTo>
                <a:lnTo>
                  <a:pt x="421043" y="235991"/>
                </a:lnTo>
                <a:lnTo>
                  <a:pt x="419925" y="239242"/>
                </a:lnTo>
                <a:lnTo>
                  <a:pt x="419925" y="246075"/>
                </a:lnTo>
                <a:lnTo>
                  <a:pt x="421208" y="249326"/>
                </a:lnTo>
                <a:lnTo>
                  <a:pt x="423595" y="251929"/>
                </a:lnTo>
                <a:lnTo>
                  <a:pt x="428688" y="256806"/>
                </a:lnTo>
                <a:lnTo>
                  <a:pt x="436803" y="256806"/>
                </a:lnTo>
                <a:lnTo>
                  <a:pt x="441744" y="251764"/>
                </a:lnTo>
                <a:lnTo>
                  <a:pt x="517855" y="174015"/>
                </a:lnTo>
                <a:lnTo>
                  <a:pt x="517855" y="165709"/>
                </a:lnTo>
                <a:close/>
              </a:path>
              <a:path w="672464" h="339089">
                <a:moveTo>
                  <a:pt x="672020" y="162801"/>
                </a:moveTo>
                <a:lnTo>
                  <a:pt x="666978" y="125349"/>
                </a:lnTo>
                <a:lnTo>
                  <a:pt x="666864" y="124523"/>
                </a:lnTo>
                <a:lnTo>
                  <a:pt x="649846" y="84251"/>
                </a:lnTo>
                <a:lnTo>
                  <a:pt x="642810" y="75158"/>
                </a:lnTo>
                <a:lnTo>
                  <a:pt x="642810" y="169405"/>
                </a:lnTo>
                <a:lnTo>
                  <a:pt x="635723" y="213461"/>
                </a:lnTo>
                <a:lnTo>
                  <a:pt x="615975" y="251701"/>
                </a:lnTo>
                <a:lnTo>
                  <a:pt x="585863" y="281851"/>
                </a:lnTo>
                <a:lnTo>
                  <a:pt x="547712" y="301612"/>
                </a:lnTo>
                <a:lnTo>
                  <a:pt x="503783" y="308711"/>
                </a:lnTo>
                <a:lnTo>
                  <a:pt x="168706" y="308711"/>
                </a:lnTo>
                <a:lnTo>
                  <a:pt x="124650" y="301612"/>
                </a:lnTo>
                <a:lnTo>
                  <a:pt x="86410" y="281851"/>
                </a:lnTo>
                <a:lnTo>
                  <a:pt x="56261" y="251701"/>
                </a:lnTo>
                <a:lnTo>
                  <a:pt x="36499" y="213461"/>
                </a:lnTo>
                <a:lnTo>
                  <a:pt x="29400" y="169405"/>
                </a:lnTo>
                <a:lnTo>
                  <a:pt x="36499" y="125349"/>
                </a:lnTo>
                <a:lnTo>
                  <a:pt x="56261" y="87096"/>
                </a:lnTo>
                <a:lnTo>
                  <a:pt x="86410" y="56959"/>
                </a:lnTo>
                <a:lnTo>
                  <a:pt x="124650" y="37185"/>
                </a:lnTo>
                <a:lnTo>
                  <a:pt x="168706" y="30099"/>
                </a:lnTo>
                <a:lnTo>
                  <a:pt x="503783" y="30099"/>
                </a:lnTo>
                <a:lnTo>
                  <a:pt x="547712" y="37185"/>
                </a:lnTo>
                <a:lnTo>
                  <a:pt x="585863" y="56959"/>
                </a:lnTo>
                <a:lnTo>
                  <a:pt x="615975" y="87096"/>
                </a:lnTo>
                <a:lnTo>
                  <a:pt x="635723" y="125349"/>
                </a:lnTo>
                <a:lnTo>
                  <a:pt x="642810" y="169405"/>
                </a:lnTo>
                <a:lnTo>
                  <a:pt x="642810" y="75158"/>
                </a:lnTo>
                <a:lnTo>
                  <a:pt x="623417" y="50050"/>
                </a:lnTo>
                <a:lnTo>
                  <a:pt x="597674" y="30099"/>
                </a:lnTo>
                <a:lnTo>
                  <a:pt x="589203" y="23533"/>
                </a:lnTo>
                <a:lnTo>
                  <a:pt x="548792" y="6324"/>
                </a:lnTo>
                <a:lnTo>
                  <a:pt x="503783" y="0"/>
                </a:lnTo>
                <a:lnTo>
                  <a:pt x="169151" y="0"/>
                </a:lnTo>
                <a:lnTo>
                  <a:pt x="124142" y="6083"/>
                </a:lnTo>
                <a:lnTo>
                  <a:pt x="83718" y="23228"/>
                </a:lnTo>
                <a:lnTo>
                  <a:pt x="49491" y="49784"/>
                </a:lnTo>
                <a:lnTo>
                  <a:pt x="23063" y="84099"/>
                </a:lnTo>
                <a:lnTo>
                  <a:pt x="6032" y="124523"/>
                </a:lnTo>
                <a:lnTo>
                  <a:pt x="0" y="169405"/>
                </a:lnTo>
                <a:lnTo>
                  <a:pt x="6032" y="214274"/>
                </a:lnTo>
                <a:lnTo>
                  <a:pt x="23063" y="254698"/>
                </a:lnTo>
                <a:lnTo>
                  <a:pt x="49491" y="289013"/>
                </a:lnTo>
                <a:lnTo>
                  <a:pt x="83718" y="315582"/>
                </a:lnTo>
                <a:lnTo>
                  <a:pt x="124142" y="332727"/>
                </a:lnTo>
                <a:lnTo>
                  <a:pt x="169151" y="338810"/>
                </a:lnTo>
                <a:lnTo>
                  <a:pt x="504202" y="338810"/>
                </a:lnTo>
                <a:lnTo>
                  <a:pt x="549033" y="332727"/>
                </a:lnTo>
                <a:lnTo>
                  <a:pt x="589330" y="315582"/>
                </a:lnTo>
                <a:lnTo>
                  <a:pt x="598157" y="308711"/>
                </a:lnTo>
                <a:lnTo>
                  <a:pt x="623468" y="289013"/>
                </a:lnTo>
                <a:lnTo>
                  <a:pt x="649859" y="254698"/>
                </a:lnTo>
                <a:lnTo>
                  <a:pt x="666877" y="214274"/>
                </a:lnTo>
                <a:lnTo>
                  <a:pt x="672020" y="176009"/>
                </a:lnTo>
                <a:lnTo>
                  <a:pt x="672020" y="162801"/>
                </a:lnTo>
                <a:close/>
              </a:path>
            </a:pathLst>
          </a:custGeom>
          <a:solidFill>
            <a:srgbClr val="131313"/>
          </a:solidFill>
        </p:spPr>
        <p:txBody>
          <a:bodyPr wrap="square" lIns="0" tIns="0" rIns="0" bIns="0" rtlCol="0"/>
          <a:lstStyle/>
          <a:p>
            <a:endParaRPr/>
          </a:p>
        </p:txBody>
      </p:sp>
      <p:sp>
        <p:nvSpPr>
          <p:cNvPr id="7" name="object 7"/>
          <p:cNvSpPr/>
          <p:nvPr/>
        </p:nvSpPr>
        <p:spPr>
          <a:xfrm>
            <a:off x="8918689" y="4922366"/>
            <a:ext cx="672465" cy="339090"/>
          </a:xfrm>
          <a:custGeom>
            <a:avLst/>
            <a:gdLst/>
            <a:ahLst/>
            <a:cxnLst/>
            <a:rect l="l" t="t" r="r" b="b"/>
            <a:pathLst>
              <a:path w="672465" h="339089">
                <a:moveTo>
                  <a:pt x="517855" y="165709"/>
                </a:moveTo>
                <a:lnTo>
                  <a:pt x="436803" y="82753"/>
                </a:lnTo>
                <a:lnTo>
                  <a:pt x="428688" y="82753"/>
                </a:lnTo>
                <a:lnTo>
                  <a:pt x="418807" y="92837"/>
                </a:lnTo>
                <a:lnTo>
                  <a:pt x="418807" y="101130"/>
                </a:lnTo>
                <a:lnTo>
                  <a:pt x="473265" y="156768"/>
                </a:lnTo>
                <a:lnTo>
                  <a:pt x="163258" y="156768"/>
                </a:lnTo>
                <a:lnTo>
                  <a:pt x="157518" y="162623"/>
                </a:lnTo>
                <a:lnTo>
                  <a:pt x="157518" y="176936"/>
                </a:lnTo>
                <a:lnTo>
                  <a:pt x="163258" y="182791"/>
                </a:lnTo>
                <a:lnTo>
                  <a:pt x="473113" y="182791"/>
                </a:lnTo>
                <a:lnTo>
                  <a:pt x="421043" y="235991"/>
                </a:lnTo>
                <a:lnTo>
                  <a:pt x="419925" y="239242"/>
                </a:lnTo>
                <a:lnTo>
                  <a:pt x="419925" y="246075"/>
                </a:lnTo>
                <a:lnTo>
                  <a:pt x="421195" y="249326"/>
                </a:lnTo>
                <a:lnTo>
                  <a:pt x="423583" y="251929"/>
                </a:lnTo>
                <a:lnTo>
                  <a:pt x="428688" y="256806"/>
                </a:lnTo>
                <a:lnTo>
                  <a:pt x="436803" y="256806"/>
                </a:lnTo>
                <a:lnTo>
                  <a:pt x="441744" y="251764"/>
                </a:lnTo>
                <a:lnTo>
                  <a:pt x="517855" y="174015"/>
                </a:lnTo>
                <a:lnTo>
                  <a:pt x="517855" y="165709"/>
                </a:lnTo>
                <a:close/>
              </a:path>
              <a:path w="672465" h="339089">
                <a:moveTo>
                  <a:pt x="672020" y="162801"/>
                </a:moveTo>
                <a:lnTo>
                  <a:pt x="666978" y="125349"/>
                </a:lnTo>
                <a:lnTo>
                  <a:pt x="666851" y="124523"/>
                </a:lnTo>
                <a:lnTo>
                  <a:pt x="649846" y="84251"/>
                </a:lnTo>
                <a:lnTo>
                  <a:pt x="642810" y="75158"/>
                </a:lnTo>
                <a:lnTo>
                  <a:pt x="642810" y="169405"/>
                </a:lnTo>
                <a:lnTo>
                  <a:pt x="635711" y="213461"/>
                </a:lnTo>
                <a:lnTo>
                  <a:pt x="615962" y="251701"/>
                </a:lnTo>
                <a:lnTo>
                  <a:pt x="585863" y="281851"/>
                </a:lnTo>
                <a:lnTo>
                  <a:pt x="547700" y="301612"/>
                </a:lnTo>
                <a:lnTo>
                  <a:pt x="503783" y="308711"/>
                </a:lnTo>
                <a:lnTo>
                  <a:pt x="168706" y="308711"/>
                </a:lnTo>
                <a:lnTo>
                  <a:pt x="124650" y="301612"/>
                </a:lnTo>
                <a:lnTo>
                  <a:pt x="86398" y="281851"/>
                </a:lnTo>
                <a:lnTo>
                  <a:pt x="56261" y="251701"/>
                </a:lnTo>
                <a:lnTo>
                  <a:pt x="36499" y="213461"/>
                </a:lnTo>
                <a:lnTo>
                  <a:pt x="29400" y="169405"/>
                </a:lnTo>
                <a:lnTo>
                  <a:pt x="36499" y="125349"/>
                </a:lnTo>
                <a:lnTo>
                  <a:pt x="56261" y="87096"/>
                </a:lnTo>
                <a:lnTo>
                  <a:pt x="86398" y="56959"/>
                </a:lnTo>
                <a:lnTo>
                  <a:pt x="124650" y="37185"/>
                </a:lnTo>
                <a:lnTo>
                  <a:pt x="168706" y="30099"/>
                </a:lnTo>
                <a:lnTo>
                  <a:pt x="503783" y="30099"/>
                </a:lnTo>
                <a:lnTo>
                  <a:pt x="547700" y="37185"/>
                </a:lnTo>
                <a:lnTo>
                  <a:pt x="585863" y="56959"/>
                </a:lnTo>
                <a:lnTo>
                  <a:pt x="615962" y="87096"/>
                </a:lnTo>
                <a:lnTo>
                  <a:pt x="635711" y="125349"/>
                </a:lnTo>
                <a:lnTo>
                  <a:pt x="642810" y="169405"/>
                </a:lnTo>
                <a:lnTo>
                  <a:pt x="642810" y="75158"/>
                </a:lnTo>
                <a:lnTo>
                  <a:pt x="623417" y="50050"/>
                </a:lnTo>
                <a:lnTo>
                  <a:pt x="597662" y="30099"/>
                </a:lnTo>
                <a:lnTo>
                  <a:pt x="589203" y="23533"/>
                </a:lnTo>
                <a:lnTo>
                  <a:pt x="548792" y="6324"/>
                </a:lnTo>
                <a:lnTo>
                  <a:pt x="503783" y="0"/>
                </a:lnTo>
                <a:lnTo>
                  <a:pt x="169138" y="0"/>
                </a:lnTo>
                <a:lnTo>
                  <a:pt x="124129" y="6083"/>
                </a:lnTo>
                <a:lnTo>
                  <a:pt x="83718" y="23228"/>
                </a:lnTo>
                <a:lnTo>
                  <a:pt x="49491" y="49784"/>
                </a:lnTo>
                <a:lnTo>
                  <a:pt x="23063" y="84099"/>
                </a:lnTo>
                <a:lnTo>
                  <a:pt x="6032" y="124523"/>
                </a:lnTo>
                <a:lnTo>
                  <a:pt x="0" y="169405"/>
                </a:lnTo>
                <a:lnTo>
                  <a:pt x="6032" y="214274"/>
                </a:lnTo>
                <a:lnTo>
                  <a:pt x="23063" y="254698"/>
                </a:lnTo>
                <a:lnTo>
                  <a:pt x="49491" y="289013"/>
                </a:lnTo>
                <a:lnTo>
                  <a:pt x="83718" y="315582"/>
                </a:lnTo>
                <a:lnTo>
                  <a:pt x="124129" y="332727"/>
                </a:lnTo>
                <a:lnTo>
                  <a:pt x="169138" y="338810"/>
                </a:lnTo>
                <a:lnTo>
                  <a:pt x="504202" y="338810"/>
                </a:lnTo>
                <a:lnTo>
                  <a:pt x="549033" y="332727"/>
                </a:lnTo>
                <a:lnTo>
                  <a:pt x="589318" y="315582"/>
                </a:lnTo>
                <a:lnTo>
                  <a:pt x="623468" y="289013"/>
                </a:lnTo>
                <a:lnTo>
                  <a:pt x="649859" y="254698"/>
                </a:lnTo>
                <a:lnTo>
                  <a:pt x="666877" y="214274"/>
                </a:lnTo>
                <a:lnTo>
                  <a:pt x="672020" y="176009"/>
                </a:lnTo>
                <a:lnTo>
                  <a:pt x="672020" y="162801"/>
                </a:lnTo>
                <a:close/>
              </a:path>
            </a:pathLst>
          </a:custGeom>
          <a:solidFill>
            <a:srgbClr val="131313"/>
          </a:solidFill>
        </p:spPr>
        <p:txBody>
          <a:bodyPr wrap="square" lIns="0" tIns="0" rIns="0" bIns="0" rtlCol="0"/>
          <a:lstStyle/>
          <a:p>
            <a:endParaRPr/>
          </a:p>
        </p:txBody>
      </p:sp>
      <p:pic>
        <p:nvPicPr>
          <p:cNvPr id="8" name="object 8"/>
          <p:cNvPicPr/>
          <p:nvPr/>
        </p:nvPicPr>
        <p:blipFill>
          <a:blip r:embed="rId2" cstate="print"/>
          <a:stretch>
            <a:fillRect/>
          </a:stretch>
        </p:blipFill>
        <p:spPr>
          <a:xfrm>
            <a:off x="1884562" y="4551622"/>
            <a:ext cx="846815" cy="1076325"/>
          </a:xfrm>
          <a:prstGeom prst="rect">
            <a:avLst/>
          </a:prstGeom>
        </p:spPr>
      </p:pic>
      <p:sp>
        <p:nvSpPr>
          <p:cNvPr id="9" name="object 9"/>
          <p:cNvSpPr/>
          <p:nvPr/>
        </p:nvSpPr>
        <p:spPr>
          <a:xfrm>
            <a:off x="7276303" y="5049923"/>
            <a:ext cx="28575" cy="257810"/>
          </a:xfrm>
          <a:custGeom>
            <a:avLst/>
            <a:gdLst/>
            <a:ahLst/>
            <a:cxnLst/>
            <a:rect l="l" t="t" r="r" b="b"/>
            <a:pathLst>
              <a:path w="28575" h="257810">
                <a:moveTo>
                  <a:pt x="21031" y="257575"/>
                </a:moveTo>
                <a:lnTo>
                  <a:pt x="7010" y="257575"/>
                </a:lnTo>
                <a:lnTo>
                  <a:pt x="0" y="251774"/>
                </a:lnTo>
                <a:lnTo>
                  <a:pt x="0" y="6961"/>
                </a:lnTo>
                <a:lnTo>
                  <a:pt x="5842" y="0"/>
                </a:lnTo>
                <a:lnTo>
                  <a:pt x="14020" y="0"/>
                </a:lnTo>
                <a:lnTo>
                  <a:pt x="22199" y="0"/>
                </a:lnTo>
                <a:lnTo>
                  <a:pt x="28041" y="5801"/>
                </a:lnTo>
                <a:lnTo>
                  <a:pt x="28041" y="250614"/>
                </a:lnTo>
                <a:lnTo>
                  <a:pt x="21031" y="257575"/>
                </a:lnTo>
                <a:close/>
              </a:path>
            </a:pathLst>
          </a:custGeom>
          <a:solidFill>
            <a:srgbClr val="C4182D"/>
          </a:solidFill>
        </p:spPr>
        <p:txBody>
          <a:bodyPr wrap="square" lIns="0" tIns="0" rIns="0" bIns="0" rtlCol="0"/>
          <a:lstStyle/>
          <a:p>
            <a:endParaRPr/>
          </a:p>
        </p:txBody>
      </p:sp>
      <p:sp>
        <p:nvSpPr>
          <p:cNvPr id="10" name="object 10"/>
          <p:cNvSpPr/>
          <p:nvPr/>
        </p:nvSpPr>
        <p:spPr>
          <a:xfrm>
            <a:off x="6428041" y="4628755"/>
            <a:ext cx="795020" cy="1006475"/>
          </a:xfrm>
          <a:custGeom>
            <a:avLst/>
            <a:gdLst/>
            <a:ahLst/>
            <a:cxnLst/>
            <a:rect l="l" t="t" r="r" b="b"/>
            <a:pathLst>
              <a:path w="795020" h="1006475">
                <a:moveTo>
                  <a:pt x="188112" y="125310"/>
                </a:moveTo>
                <a:lnTo>
                  <a:pt x="184607" y="118351"/>
                </a:lnTo>
                <a:lnTo>
                  <a:pt x="102819" y="5803"/>
                </a:lnTo>
                <a:lnTo>
                  <a:pt x="100482" y="2324"/>
                </a:lnTo>
                <a:lnTo>
                  <a:pt x="95808" y="0"/>
                </a:lnTo>
                <a:lnTo>
                  <a:pt x="84124" y="0"/>
                </a:lnTo>
                <a:lnTo>
                  <a:pt x="80619" y="3479"/>
                </a:lnTo>
                <a:lnTo>
                  <a:pt x="79451" y="5803"/>
                </a:lnTo>
                <a:lnTo>
                  <a:pt x="4673" y="124155"/>
                </a:lnTo>
                <a:lnTo>
                  <a:pt x="0" y="131114"/>
                </a:lnTo>
                <a:lnTo>
                  <a:pt x="2336" y="139230"/>
                </a:lnTo>
                <a:lnTo>
                  <a:pt x="9347" y="143878"/>
                </a:lnTo>
                <a:lnTo>
                  <a:pt x="14020" y="146189"/>
                </a:lnTo>
                <a:lnTo>
                  <a:pt x="22199" y="146189"/>
                </a:lnTo>
                <a:lnTo>
                  <a:pt x="26873" y="143878"/>
                </a:lnTo>
                <a:lnTo>
                  <a:pt x="30378" y="139230"/>
                </a:lnTo>
                <a:lnTo>
                  <a:pt x="77114" y="64973"/>
                </a:lnTo>
                <a:lnTo>
                  <a:pt x="77114" y="382892"/>
                </a:lnTo>
                <a:lnTo>
                  <a:pt x="29210" y="326034"/>
                </a:lnTo>
                <a:lnTo>
                  <a:pt x="24536" y="320230"/>
                </a:lnTo>
                <a:lnTo>
                  <a:pt x="15189" y="319074"/>
                </a:lnTo>
                <a:lnTo>
                  <a:pt x="8178" y="324878"/>
                </a:lnTo>
                <a:lnTo>
                  <a:pt x="4673" y="327190"/>
                </a:lnTo>
                <a:lnTo>
                  <a:pt x="3505" y="331838"/>
                </a:lnTo>
                <a:lnTo>
                  <a:pt x="3505" y="570852"/>
                </a:lnTo>
                <a:lnTo>
                  <a:pt x="10515" y="576643"/>
                </a:lnTo>
                <a:lnTo>
                  <a:pt x="24536" y="576643"/>
                </a:lnTo>
                <a:lnTo>
                  <a:pt x="31546" y="569683"/>
                </a:lnTo>
                <a:lnTo>
                  <a:pt x="31546" y="374764"/>
                </a:lnTo>
                <a:lnTo>
                  <a:pt x="79451" y="431622"/>
                </a:lnTo>
                <a:lnTo>
                  <a:pt x="84124" y="436257"/>
                </a:lnTo>
                <a:lnTo>
                  <a:pt x="91135" y="437413"/>
                </a:lnTo>
                <a:lnTo>
                  <a:pt x="95808" y="435102"/>
                </a:lnTo>
                <a:lnTo>
                  <a:pt x="101650" y="432777"/>
                </a:lnTo>
                <a:lnTo>
                  <a:pt x="105156" y="426974"/>
                </a:lnTo>
                <a:lnTo>
                  <a:pt x="105156" y="59182"/>
                </a:lnTo>
                <a:lnTo>
                  <a:pt x="158902" y="132270"/>
                </a:lnTo>
                <a:lnTo>
                  <a:pt x="162407" y="139230"/>
                </a:lnTo>
                <a:lnTo>
                  <a:pt x="171754" y="141554"/>
                </a:lnTo>
                <a:lnTo>
                  <a:pt x="185775" y="134594"/>
                </a:lnTo>
                <a:lnTo>
                  <a:pt x="188112" y="125310"/>
                </a:lnTo>
                <a:close/>
              </a:path>
              <a:path w="795020" h="1006475">
                <a:moveTo>
                  <a:pt x="410108" y="357365"/>
                </a:moveTo>
                <a:lnTo>
                  <a:pt x="400761" y="357365"/>
                </a:lnTo>
                <a:lnTo>
                  <a:pt x="386715" y="360883"/>
                </a:lnTo>
                <a:lnTo>
                  <a:pt x="375196" y="368960"/>
                </a:lnTo>
                <a:lnTo>
                  <a:pt x="367398" y="380530"/>
                </a:lnTo>
                <a:lnTo>
                  <a:pt x="364540" y="394487"/>
                </a:lnTo>
                <a:lnTo>
                  <a:pt x="364540" y="429298"/>
                </a:lnTo>
                <a:lnTo>
                  <a:pt x="410108" y="465264"/>
                </a:lnTo>
                <a:lnTo>
                  <a:pt x="410108" y="357365"/>
                </a:lnTo>
                <a:close/>
              </a:path>
              <a:path w="795020" h="1006475">
                <a:moveTo>
                  <a:pt x="477875" y="543001"/>
                </a:moveTo>
                <a:lnTo>
                  <a:pt x="439318" y="508190"/>
                </a:lnTo>
                <a:lnTo>
                  <a:pt x="439318" y="613778"/>
                </a:lnTo>
                <a:lnTo>
                  <a:pt x="441655" y="613778"/>
                </a:lnTo>
                <a:lnTo>
                  <a:pt x="455688" y="610933"/>
                </a:lnTo>
                <a:lnTo>
                  <a:pt x="467207" y="603186"/>
                </a:lnTo>
                <a:lnTo>
                  <a:pt x="475005" y="591743"/>
                </a:lnTo>
                <a:lnTo>
                  <a:pt x="477875" y="577811"/>
                </a:lnTo>
                <a:lnTo>
                  <a:pt x="477875" y="543001"/>
                </a:lnTo>
                <a:close/>
              </a:path>
              <a:path w="795020" h="1006475">
                <a:moveTo>
                  <a:pt x="601726" y="786650"/>
                </a:moveTo>
                <a:lnTo>
                  <a:pt x="599389" y="779691"/>
                </a:lnTo>
                <a:lnTo>
                  <a:pt x="595896" y="775017"/>
                </a:lnTo>
                <a:lnTo>
                  <a:pt x="589889" y="771855"/>
                </a:lnTo>
                <a:lnTo>
                  <a:pt x="582790" y="770877"/>
                </a:lnTo>
                <a:lnTo>
                  <a:pt x="576021" y="772731"/>
                </a:lnTo>
                <a:lnTo>
                  <a:pt x="531545" y="792264"/>
                </a:lnTo>
                <a:lnTo>
                  <a:pt x="485902" y="804824"/>
                </a:lnTo>
                <a:lnTo>
                  <a:pt x="439737" y="810602"/>
                </a:lnTo>
                <a:lnTo>
                  <a:pt x="393750" y="809828"/>
                </a:lnTo>
                <a:lnTo>
                  <a:pt x="348615" y="802690"/>
                </a:lnTo>
                <a:lnTo>
                  <a:pt x="304977" y="789406"/>
                </a:lnTo>
                <a:lnTo>
                  <a:pt x="263550" y="770191"/>
                </a:lnTo>
                <a:lnTo>
                  <a:pt x="224980" y="745248"/>
                </a:lnTo>
                <a:lnTo>
                  <a:pt x="189941" y="714781"/>
                </a:lnTo>
                <a:lnTo>
                  <a:pt x="159131" y="679018"/>
                </a:lnTo>
                <a:lnTo>
                  <a:pt x="133197" y="638136"/>
                </a:lnTo>
                <a:lnTo>
                  <a:pt x="130860" y="632345"/>
                </a:lnTo>
                <a:lnTo>
                  <a:pt x="127355" y="627697"/>
                </a:lnTo>
                <a:lnTo>
                  <a:pt x="111912" y="589267"/>
                </a:lnTo>
                <a:lnTo>
                  <a:pt x="102527" y="555764"/>
                </a:lnTo>
                <a:lnTo>
                  <a:pt x="97078" y="521385"/>
                </a:lnTo>
                <a:lnTo>
                  <a:pt x="95808" y="486143"/>
                </a:lnTo>
                <a:lnTo>
                  <a:pt x="95808" y="478028"/>
                </a:lnTo>
                <a:lnTo>
                  <a:pt x="88798" y="472224"/>
                </a:lnTo>
                <a:lnTo>
                  <a:pt x="73609" y="472224"/>
                </a:lnTo>
                <a:lnTo>
                  <a:pt x="67767" y="479183"/>
                </a:lnTo>
                <a:lnTo>
                  <a:pt x="67767" y="486143"/>
                </a:lnTo>
                <a:lnTo>
                  <a:pt x="69748" y="524179"/>
                </a:lnTo>
                <a:lnTo>
                  <a:pt x="86004" y="598081"/>
                </a:lnTo>
                <a:lnTo>
                  <a:pt x="100482" y="633501"/>
                </a:lnTo>
                <a:lnTo>
                  <a:pt x="123532" y="675767"/>
                </a:lnTo>
                <a:lnTo>
                  <a:pt x="151422" y="713676"/>
                </a:lnTo>
                <a:lnTo>
                  <a:pt x="183578" y="747001"/>
                </a:lnTo>
                <a:lnTo>
                  <a:pt x="219443" y="775563"/>
                </a:lnTo>
                <a:lnTo>
                  <a:pt x="258432" y="799147"/>
                </a:lnTo>
                <a:lnTo>
                  <a:pt x="299986" y="817549"/>
                </a:lnTo>
                <a:lnTo>
                  <a:pt x="343535" y="830554"/>
                </a:lnTo>
                <a:lnTo>
                  <a:pt x="388505" y="837958"/>
                </a:lnTo>
                <a:lnTo>
                  <a:pt x="434352" y="839571"/>
                </a:lnTo>
                <a:lnTo>
                  <a:pt x="480479" y="835177"/>
                </a:lnTo>
                <a:lnTo>
                  <a:pt x="526338" y="824560"/>
                </a:lnTo>
                <a:lnTo>
                  <a:pt x="571347" y="807542"/>
                </a:lnTo>
                <a:lnTo>
                  <a:pt x="578358" y="804062"/>
                </a:lnTo>
                <a:lnTo>
                  <a:pt x="584200" y="801738"/>
                </a:lnTo>
                <a:lnTo>
                  <a:pt x="598220" y="794778"/>
                </a:lnTo>
                <a:lnTo>
                  <a:pt x="601726" y="786650"/>
                </a:lnTo>
                <a:close/>
              </a:path>
              <a:path w="795020" h="1006475">
                <a:moveTo>
                  <a:pt x="678840" y="487311"/>
                </a:moveTo>
                <a:lnTo>
                  <a:pt x="674712" y="441274"/>
                </a:lnTo>
                <a:lnTo>
                  <a:pt x="670140" y="424649"/>
                </a:lnTo>
                <a:lnTo>
                  <a:pt x="662825" y="398005"/>
                </a:lnTo>
                <a:lnTo>
                  <a:pt x="643877" y="358216"/>
                </a:lnTo>
                <a:lnTo>
                  <a:pt x="618578" y="322618"/>
                </a:lnTo>
                <a:lnTo>
                  <a:pt x="587641" y="291896"/>
                </a:lnTo>
                <a:lnTo>
                  <a:pt x="551789" y="266776"/>
                </a:lnTo>
                <a:lnTo>
                  <a:pt x="511721" y="247954"/>
                </a:lnTo>
                <a:lnTo>
                  <a:pt x="510590" y="247650"/>
                </a:lnTo>
                <a:lnTo>
                  <a:pt x="510590" y="541845"/>
                </a:lnTo>
                <a:lnTo>
                  <a:pt x="510590" y="576643"/>
                </a:lnTo>
                <a:lnTo>
                  <a:pt x="505460" y="601980"/>
                </a:lnTo>
                <a:lnTo>
                  <a:pt x="491451" y="622617"/>
                </a:lnTo>
                <a:lnTo>
                  <a:pt x="470662" y="636524"/>
                </a:lnTo>
                <a:lnTo>
                  <a:pt x="445160" y="641616"/>
                </a:lnTo>
                <a:lnTo>
                  <a:pt x="442823" y="641616"/>
                </a:lnTo>
                <a:lnTo>
                  <a:pt x="442823" y="682231"/>
                </a:lnTo>
                <a:lnTo>
                  <a:pt x="435813" y="688035"/>
                </a:lnTo>
                <a:lnTo>
                  <a:pt x="421792" y="688035"/>
                </a:lnTo>
                <a:lnTo>
                  <a:pt x="414782" y="681075"/>
                </a:lnTo>
                <a:lnTo>
                  <a:pt x="414782" y="641616"/>
                </a:lnTo>
                <a:lnTo>
                  <a:pt x="405434" y="641616"/>
                </a:lnTo>
                <a:lnTo>
                  <a:pt x="379907" y="636524"/>
                </a:lnTo>
                <a:lnTo>
                  <a:pt x="358990" y="622617"/>
                </a:lnTo>
                <a:lnTo>
                  <a:pt x="344639" y="601980"/>
                </a:lnTo>
                <a:lnTo>
                  <a:pt x="338836" y="576643"/>
                </a:lnTo>
                <a:lnTo>
                  <a:pt x="338836" y="552284"/>
                </a:lnTo>
                <a:lnTo>
                  <a:pt x="345846" y="546481"/>
                </a:lnTo>
                <a:lnTo>
                  <a:pt x="359867" y="546481"/>
                </a:lnTo>
                <a:lnTo>
                  <a:pt x="366877" y="553440"/>
                </a:lnTo>
                <a:lnTo>
                  <a:pt x="366877" y="576643"/>
                </a:lnTo>
                <a:lnTo>
                  <a:pt x="369760" y="590588"/>
                </a:lnTo>
                <a:lnTo>
                  <a:pt x="377685" y="602030"/>
                </a:lnTo>
                <a:lnTo>
                  <a:pt x="389547" y="609765"/>
                </a:lnTo>
                <a:lnTo>
                  <a:pt x="404266" y="612609"/>
                </a:lnTo>
                <a:lnTo>
                  <a:pt x="413613" y="612609"/>
                </a:lnTo>
                <a:lnTo>
                  <a:pt x="413613" y="546481"/>
                </a:lnTo>
                <a:lnTo>
                  <a:pt x="413613" y="496595"/>
                </a:lnTo>
                <a:lnTo>
                  <a:pt x="373888" y="481507"/>
                </a:lnTo>
                <a:lnTo>
                  <a:pt x="344525" y="457136"/>
                </a:lnTo>
                <a:lnTo>
                  <a:pt x="335330" y="429298"/>
                </a:lnTo>
                <a:lnTo>
                  <a:pt x="335330" y="394487"/>
                </a:lnTo>
                <a:lnTo>
                  <a:pt x="340474" y="369163"/>
                </a:lnTo>
                <a:lnTo>
                  <a:pt x="354609" y="348513"/>
                </a:lnTo>
                <a:lnTo>
                  <a:pt x="375742" y="334606"/>
                </a:lnTo>
                <a:lnTo>
                  <a:pt x="401929" y="329514"/>
                </a:lnTo>
                <a:lnTo>
                  <a:pt x="411276" y="329514"/>
                </a:lnTo>
                <a:lnTo>
                  <a:pt x="411276" y="291223"/>
                </a:lnTo>
                <a:lnTo>
                  <a:pt x="418287" y="285419"/>
                </a:lnTo>
                <a:lnTo>
                  <a:pt x="432308" y="285419"/>
                </a:lnTo>
                <a:lnTo>
                  <a:pt x="439318" y="292392"/>
                </a:lnTo>
                <a:lnTo>
                  <a:pt x="439318" y="329514"/>
                </a:lnTo>
                <a:lnTo>
                  <a:pt x="441655" y="329514"/>
                </a:lnTo>
                <a:lnTo>
                  <a:pt x="467156" y="334606"/>
                </a:lnTo>
                <a:lnTo>
                  <a:pt x="487946" y="348513"/>
                </a:lnTo>
                <a:lnTo>
                  <a:pt x="501954" y="369163"/>
                </a:lnTo>
                <a:lnTo>
                  <a:pt x="507085" y="394487"/>
                </a:lnTo>
                <a:lnTo>
                  <a:pt x="507085" y="410730"/>
                </a:lnTo>
                <a:lnTo>
                  <a:pt x="508254" y="410730"/>
                </a:lnTo>
                <a:lnTo>
                  <a:pt x="508254" y="418858"/>
                </a:lnTo>
                <a:lnTo>
                  <a:pt x="501243" y="424649"/>
                </a:lnTo>
                <a:lnTo>
                  <a:pt x="487222" y="424649"/>
                </a:lnTo>
                <a:lnTo>
                  <a:pt x="480212" y="417690"/>
                </a:lnTo>
                <a:lnTo>
                  <a:pt x="480212" y="394487"/>
                </a:lnTo>
                <a:lnTo>
                  <a:pt x="477342" y="380542"/>
                </a:lnTo>
                <a:lnTo>
                  <a:pt x="469544" y="369112"/>
                </a:lnTo>
                <a:lnTo>
                  <a:pt x="458025" y="361365"/>
                </a:lnTo>
                <a:lnTo>
                  <a:pt x="443992" y="358521"/>
                </a:lnTo>
                <a:lnTo>
                  <a:pt x="441655" y="358521"/>
                </a:lnTo>
                <a:lnTo>
                  <a:pt x="441655" y="476872"/>
                </a:lnTo>
                <a:lnTo>
                  <a:pt x="468757" y="487629"/>
                </a:lnTo>
                <a:lnTo>
                  <a:pt x="474370" y="489623"/>
                </a:lnTo>
                <a:lnTo>
                  <a:pt x="490372" y="501535"/>
                </a:lnTo>
                <a:lnTo>
                  <a:pt x="501675" y="514426"/>
                </a:lnTo>
                <a:lnTo>
                  <a:pt x="508381" y="527977"/>
                </a:lnTo>
                <a:lnTo>
                  <a:pt x="510590" y="541845"/>
                </a:lnTo>
                <a:lnTo>
                  <a:pt x="510590" y="247650"/>
                </a:lnTo>
                <a:lnTo>
                  <a:pt x="468147" y="236143"/>
                </a:lnTo>
                <a:lnTo>
                  <a:pt x="421792" y="232054"/>
                </a:lnTo>
                <a:lnTo>
                  <a:pt x="375437" y="236143"/>
                </a:lnTo>
                <a:lnTo>
                  <a:pt x="331863" y="247954"/>
                </a:lnTo>
                <a:lnTo>
                  <a:pt x="291795" y="266776"/>
                </a:lnTo>
                <a:lnTo>
                  <a:pt x="255943" y="291896"/>
                </a:lnTo>
                <a:lnTo>
                  <a:pt x="225005" y="322618"/>
                </a:lnTo>
                <a:lnTo>
                  <a:pt x="199707" y="358216"/>
                </a:lnTo>
                <a:lnTo>
                  <a:pt x="180759" y="398005"/>
                </a:lnTo>
                <a:lnTo>
                  <a:pt x="168859" y="441274"/>
                </a:lnTo>
                <a:lnTo>
                  <a:pt x="164744" y="487311"/>
                </a:lnTo>
                <a:lnTo>
                  <a:pt x="168859" y="533349"/>
                </a:lnTo>
                <a:lnTo>
                  <a:pt x="180759" y="576605"/>
                </a:lnTo>
                <a:lnTo>
                  <a:pt x="199707" y="616394"/>
                </a:lnTo>
                <a:lnTo>
                  <a:pt x="225005" y="652005"/>
                </a:lnTo>
                <a:lnTo>
                  <a:pt x="255943" y="682726"/>
                </a:lnTo>
                <a:lnTo>
                  <a:pt x="291795" y="707847"/>
                </a:lnTo>
                <a:lnTo>
                  <a:pt x="331863" y="726655"/>
                </a:lnTo>
                <a:lnTo>
                  <a:pt x="375437" y="738466"/>
                </a:lnTo>
                <a:lnTo>
                  <a:pt x="421792" y="742569"/>
                </a:lnTo>
                <a:lnTo>
                  <a:pt x="468147" y="738466"/>
                </a:lnTo>
                <a:lnTo>
                  <a:pt x="511721" y="726655"/>
                </a:lnTo>
                <a:lnTo>
                  <a:pt x="551789" y="707847"/>
                </a:lnTo>
                <a:lnTo>
                  <a:pt x="580059" y="688035"/>
                </a:lnTo>
                <a:lnTo>
                  <a:pt x="587641" y="682726"/>
                </a:lnTo>
                <a:lnTo>
                  <a:pt x="618578" y="652005"/>
                </a:lnTo>
                <a:lnTo>
                  <a:pt x="643877" y="616394"/>
                </a:lnTo>
                <a:lnTo>
                  <a:pt x="662800" y="576643"/>
                </a:lnTo>
                <a:lnTo>
                  <a:pt x="674712" y="533349"/>
                </a:lnTo>
                <a:lnTo>
                  <a:pt x="678840" y="487311"/>
                </a:lnTo>
                <a:close/>
              </a:path>
              <a:path w="795020" h="1006475">
                <a:moveTo>
                  <a:pt x="761796" y="385203"/>
                </a:moveTo>
                <a:lnTo>
                  <a:pt x="741438" y="332486"/>
                </a:lnTo>
                <a:lnTo>
                  <a:pt x="718108" y="291680"/>
                </a:lnTo>
                <a:lnTo>
                  <a:pt x="690003" y="254952"/>
                </a:lnTo>
                <a:lnTo>
                  <a:pt x="657682" y="222554"/>
                </a:lnTo>
                <a:lnTo>
                  <a:pt x="621639" y="194767"/>
                </a:lnTo>
                <a:lnTo>
                  <a:pt x="582447" y="171869"/>
                </a:lnTo>
                <a:lnTo>
                  <a:pt x="540613" y="154101"/>
                </a:lnTo>
                <a:lnTo>
                  <a:pt x="496697" y="141770"/>
                </a:lnTo>
                <a:lnTo>
                  <a:pt x="451218" y="135115"/>
                </a:lnTo>
                <a:lnTo>
                  <a:pt x="404723" y="134429"/>
                </a:lnTo>
                <a:lnTo>
                  <a:pt x="357733" y="139966"/>
                </a:lnTo>
                <a:lnTo>
                  <a:pt x="310794" y="151993"/>
                </a:lnTo>
                <a:lnTo>
                  <a:pt x="269227" y="168478"/>
                </a:lnTo>
                <a:lnTo>
                  <a:pt x="255879" y="175196"/>
                </a:lnTo>
                <a:lnTo>
                  <a:pt x="255879" y="125310"/>
                </a:lnTo>
                <a:lnTo>
                  <a:pt x="248869" y="119507"/>
                </a:lnTo>
                <a:lnTo>
                  <a:pt x="234848" y="119507"/>
                </a:lnTo>
                <a:lnTo>
                  <a:pt x="227838" y="126466"/>
                </a:lnTo>
                <a:lnTo>
                  <a:pt x="227838" y="252933"/>
                </a:lnTo>
                <a:lnTo>
                  <a:pt x="233680" y="259905"/>
                </a:lnTo>
                <a:lnTo>
                  <a:pt x="241858" y="259905"/>
                </a:lnTo>
                <a:lnTo>
                  <a:pt x="250037" y="259905"/>
                </a:lnTo>
                <a:lnTo>
                  <a:pt x="255879" y="252933"/>
                </a:lnTo>
                <a:lnTo>
                  <a:pt x="255879" y="208851"/>
                </a:lnTo>
                <a:lnTo>
                  <a:pt x="299237" y="187617"/>
                </a:lnTo>
                <a:lnTo>
                  <a:pt x="344119" y="173189"/>
                </a:lnTo>
                <a:lnTo>
                  <a:pt x="389826" y="165404"/>
                </a:lnTo>
                <a:lnTo>
                  <a:pt x="435648" y="164084"/>
                </a:lnTo>
                <a:lnTo>
                  <a:pt x="480923" y="169075"/>
                </a:lnTo>
                <a:lnTo>
                  <a:pt x="524954" y="180225"/>
                </a:lnTo>
                <a:lnTo>
                  <a:pt x="567042" y="197370"/>
                </a:lnTo>
                <a:lnTo>
                  <a:pt x="606501" y="220332"/>
                </a:lnTo>
                <a:lnTo>
                  <a:pt x="642632" y="248958"/>
                </a:lnTo>
                <a:lnTo>
                  <a:pt x="674776" y="283083"/>
                </a:lnTo>
                <a:lnTo>
                  <a:pt x="702208" y="322554"/>
                </a:lnTo>
                <a:lnTo>
                  <a:pt x="725538" y="369874"/>
                </a:lnTo>
                <a:lnTo>
                  <a:pt x="731418" y="386372"/>
                </a:lnTo>
                <a:lnTo>
                  <a:pt x="733755" y="392163"/>
                </a:lnTo>
                <a:lnTo>
                  <a:pt x="738428" y="396811"/>
                </a:lnTo>
                <a:lnTo>
                  <a:pt x="748944" y="396811"/>
                </a:lnTo>
                <a:lnTo>
                  <a:pt x="750112" y="395643"/>
                </a:lnTo>
                <a:lnTo>
                  <a:pt x="758291" y="393331"/>
                </a:lnTo>
                <a:lnTo>
                  <a:pt x="761796" y="385203"/>
                </a:lnTo>
                <a:close/>
              </a:path>
              <a:path w="795020" h="1006475">
                <a:moveTo>
                  <a:pt x="794512" y="874826"/>
                </a:moveTo>
                <a:lnTo>
                  <a:pt x="792175" y="865555"/>
                </a:lnTo>
                <a:lnTo>
                  <a:pt x="785164" y="862063"/>
                </a:lnTo>
                <a:lnTo>
                  <a:pt x="778154" y="857427"/>
                </a:lnTo>
                <a:lnTo>
                  <a:pt x="768807" y="859751"/>
                </a:lnTo>
                <a:lnTo>
                  <a:pt x="765302" y="866711"/>
                </a:lnTo>
                <a:lnTo>
                  <a:pt x="718566" y="940968"/>
                </a:lnTo>
                <a:lnTo>
                  <a:pt x="718566" y="654380"/>
                </a:lnTo>
                <a:lnTo>
                  <a:pt x="766470" y="711238"/>
                </a:lnTo>
                <a:lnTo>
                  <a:pt x="771144" y="717042"/>
                </a:lnTo>
                <a:lnTo>
                  <a:pt x="780491" y="718197"/>
                </a:lnTo>
                <a:lnTo>
                  <a:pt x="787501" y="712393"/>
                </a:lnTo>
                <a:lnTo>
                  <a:pt x="791006" y="710082"/>
                </a:lnTo>
                <a:lnTo>
                  <a:pt x="792175" y="705434"/>
                </a:lnTo>
                <a:lnTo>
                  <a:pt x="792175" y="423494"/>
                </a:lnTo>
                <a:lnTo>
                  <a:pt x="785164" y="416534"/>
                </a:lnTo>
                <a:lnTo>
                  <a:pt x="778154" y="416534"/>
                </a:lnTo>
                <a:lnTo>
                  <a:pt x="776986" y="416534"/>
                </a:lnTo>
                <a:lnTo>
                  <a:pt x="768807" y="416534"/>
                </a:lnTo>
                <a:lnTo>
                  <a:pt x="762965" y="423494"/>
                </a:lnTo>
                <a:lnTo>
                  <a:pt x="762965" y="661352"/>
                </a:lnTo>
                <a:lnTo>
                  <a:pt x="715060" y="604494"/>
                </a:lnTo>
                <a:lnTo>
                  <a:pt x="710387" y="598690"/>
                </a:lnTo>
                <a:lnTo>
                  <a:pt x="701040" y="597535"/>
                </a:lnTo>
                <a:lnTo>
                  <a:pt x="694029" y="603338"/>
                </a:lnTo>
                <a:lnTo>
                  <a:pt x="690524" y="605650"/>
                </a:lnTo>
                <a:lnTo>
                  <a:pt x="689356" y="610298"/>
                </a:lnTo>
                <a:lnTo>
                  <a:pt x="689356" y="942124"/>
                </a:lnTo>
                <a:lnTo>
                  <a:pt x="636778" y="859751"/>
                </a:lnTo>
                <a:lnTo>
                  <a:pt x="632104" y="852792"/>
                </a:lnTo>
                <a:lnTo>
                  <a:pt x="623925" y="850468"/>
                </a:lnTo>
                <a:lnTo>
                  <a:pt x="609904" y="859751"/>
                </a:lnTo>
                <a:lnTo>
                  <a:pt x="607568" y="867867"/>
                </a:lnTo>
                <a:lnTo>
                  <a:pt x="612241" y="874826"/>
                </a:lnTo>
                <a:lnTo>
                  <a:pt x="691692" y="998982"/>
                </a:lnTo>
                <a:lnTo>
                  <a:pt x="694029" y="1003617"/>
                </a:lnTo>
                <a:lnTo>
                  <a:pt x="698703" y="1005941"/>
                </a:lnTo>
                <a:lnTo>
                  <a:pt x="711555" y="1005941"/>
                </a:lnTo>
                <a:lnTo>
                  <a:pt x="715060" y="1002461"/>
                </a:lnTo>
                <a:lnTo>
                  <a:pt x="716229" y="1000137"/>
                </a:lnTo>
                <a:lnTo>
                  <a:pt x="789838" y="881799"/>
                </a:lnTo>
                <a:lnTo>
                  <a:pt x="794512" y="874826"/>
                </a:lnTo>
                <a:close/>
              </a:path>
            </a:pathLst>
          </a:custGeom>
          <a:solidFill>
            <a:srgbClr val="C4182D"/>
          </a:solidFill>
        </p:spPr>
        <p:txBody>
          <a:bodyPr wrap="square" lIns="0" tIns="0" rIns="0" bIns="0" rtlCol="0"/>
          <a:lstStyle/>
          <a:p>
            <a:endParaRPr/>
          </a:p>
        </p:txBody>
      </p:sp>
      <p:sp>
        <p:nvSpPr>
          <p:cNvPr id="11" name="object 11"/>
          <p:cNvSpPr/>
          <p:nvPr/>
        </p:nvSpPr>
        <p:spPr>
          <a:xfrm>
            <a:off x="10949568" y="4664052"/>
            <a:ext cx="934085" cy="933450"/>
          </a:xfrm>
          <a:custGeom>
            <a:avLst/>
            <a:gdLst/>
            <a:ahLst/>
            <a:cxnLst/>
            <a:rect l="l" t="t" r="r" b="b"/>
            <a:pathLst>
              <a:path w="934084" h="933450">
                <a:moveTo>
                  <a:pt x="27436" y="500075"/>
                </a:moveTo>
                <a:lnTo>
                  <a:pt x="0" y="465122"/>
                </a:lnTo>
                <a:lnTo>
                  <a:pt x="483" y="460803"/>
                </a:lnTo>
                <a:lnTo>
                  <a:pt x="741765" y="66675"/>
                </a:lnTo>
                <a:lnTo>
                  <a:pt x="662668" y="66674"/>
                </a:lnTo>
                <a:lnTo>
                  <a:pt x="633751" y="37758"/>
                </a:lnTo>
                <a:lnTo>
                  <a:pt x="633751" y="28916"/>
                </a:lnTo>
                <a:lnTo>
                  <a:pt x="662668" y="0"/>
                </a:lnTo>
                <a:lnTo>
                  <a:pt x="873103" y="1"/>
                </a:lnTo>
                <a:lnTo>
                  <a:pt x="900497" y="27639"/>
                </a:lnTo>
                <a:lnTo>
                  <a:pt x="900392" y="39617"/>
                </a:lnTo>
                <a:lnTo>
                  <a:pt x="898839" y="45187"/>
                </a:lnTo>
                <a:lnTo>
                  <a:pt x="895784" y="50339"/>
                </a:lnTo>
                <a:lnTo>
                  <a:pt x="850579" y="125682"/>
                </a:lnTo>
                <a:lnTo>
                  <a:pt x="771769" y="125682"/>
                </a:lnTo>
                <a:lnTo>
                  <a:pt x="49012" y="496395"/>
                </a:lnTo>
                <a:lnTo>
                  <a:pt x="44166" y="498732"/>
                </a:lnTo>
                <a:lnTo>
                  <a:pt x="39055" y="499954"/>
                </a:lnTo>
                <a:lnTo>
                  <a:pt x="33676" y="500062"/>
                </a:lnTo>
                <a:lnTo>
                  <a:pt x="27436" y="500075"/>
                </a:lnTo>
                <a:close/>
              </a:path>
              <a:path w="934084" h="933450">
                <a:moveTo>
                  <a:pt x="772987" y="233361"/>
                </a:moveTo>
                <a:lnTo>
                  <a:pt x="737774" y="216467"/>
                </a:lnTo>
                <a:lnTo>
                  <a:pt x="733481" y="199663"/>
                </a:lnTo>
                <a:lnTo>
                  <a:pt x="734736" y="190913"/>
                </a:lnTo>
                <a:lnTo>
                  <a:pt x="736177" y="186824"/>
                </a:lnTo>
                <a:lnTo>
                  <a:pt x="738431" y="183022"/>
                </a:lnTo>
                <a:lnTo>
                  <a:pt x="771769" y="125682"/>
                </a:lnTo>
                <a:lnTo>
                  <a:pt x="850579" y="125682"/>
                </a:lnTo>
                <a:lnTo>
                  <a:pt x="795772" y="217027"/>
                </a:lnTo>
                <a:lnTo>
                  <a:pt x="792770" y="222089"/>
                </a:lnTo>
                <a:lnTo>
                  <a:pt x="788713" y="226077"/>
                </a:lnTo>
                <a:lnTo>
                  <a:pt x="778486" y="231904"/>
                </a:lnTo>
                <a:lnTo>
                  <a:pt x="772987" y="233361"/>
                </a:lnTo>
                <a:close/>
              </a:path>
              <a:path w="934084" h="933450">
                <a:moveTo>
                  <a:pt x="904872" y="933449"/>
                </a:moveTo>
                <a:lnTo>
                  <a:pt x="696006" y="933449"/>
                </a:lnTo>
                <a:lnTo>
                  <a:pt x="691753" y="932604"/>
                </a:lnTo>
                <a:lnTo>
                  <a:pt x="667089" y="904533"/>
                </a:lnTo>
                <a:lnTo>
                  <a:pt x="667089" y="295616"/>
                </a:lnTo>
                <a:lnTo>
                  <a:pt x="696006" y="266700"/>
                </a:lnTo>
                <a:lnTo>
                  <a:pt x="904872" y="266700"/>
                </a:lnTo>
                <a:lnTo>
                  <a:pt x="933789" y="295616"/>
                </a:lnTo>
                <a:lnTo>
                  <a:pt x="933789" y="333375"/>
                </a:lnTo>
                <a:lnTo>
                  <a:pt x="733764" y="333375"/>
                </a:lnTo>
                <a:lnTo>
                  <a:pt x="733764" y="866775"/>
                </a:lnTo>
                <a:lnTo>
                  <a:pt x="933789" y="866775"/>
                </a:lnTo>
                <a:lnTo>
                  <a:pt x="933789" y="904533"/>
                </a:lnTo>
                <a:lnTo>
                  <a:pt x="909125" y="932604"/>
                </a:lnTo>
                <a:lnTo>
                  <a:pt x="904872" y="933449"/>
                </a:lnTo>
                <a:close/>
              </a:path>
              <a:path w="934084" h="933450">
                <a:moveTo>
                  <a:pt x="933789" y="866775"/>
                </a:moveTo>
                <a:lnTo>
                  <a:pt x="867114" y="866775"/>
                </a:lnTo>
                <a:lnTo>
                  <a:pt x="867114" y="333375"/>
                </a:lnTo>
                <a:lnTo>
                  <a:pt x="933789" y="333375"/>
                </a:lnTo>
                <a:lnTo>
                  <a:pt x="933789" y="866775"/>
                </a:lnTo>
                <a:close/>
              </a:path>
              <a:path w="934084" h="933450">
                <a:moveTo>
                  <a:pt x="571497" y="933449"/>
                </a:moveTo>
                <a:lnTo>
                  <a:pt x="362631" y="933449"/>
                </a:lnTo>
                <a:lnTo>
                  <a:pt x="358378" y="932604"/>
                </a:lnTo>
                <a:lnTo>
                  <a:pt x="333714" y="904533"/>
                </a:lnTo>
                <a:lnTo>
                  <a:pt x="333714" y="495641"/>
                </a:lnTo>
                <a:lnTo>
                  <a:pt x="362631" y="466725"/>
                </a:lnTo>
                <a:lnTo>
                  <a:pt x="571497" y="466725"/>
                </a:lnTo>
                <a:lnTo>
                  <a:pt x="600414" y="495641"/>
                </a:lnTo>
                <a:lnTo>
                  <a:pt x="600414" y="533400"/>
                </a:lnTo>
                <a:lnTo>
                  <a:pt x="400389" y="533400"/>
                </a:lnTo>
                <a:lnTo>
                  <a:pt x="400389" y="866775"/>
                </a:lnTo>
                <a:lnTo>
                  <a:pt x="600414" y="866775"/>
                </a:lnTo>
                <a:lnTo>
                  <a:pt x="600414" y="904533"/>
                </a:lnTo>
                <a:lnTo>
                  <a:pt x="575750" y="932604"/>
                </a:lnTo>
                <a:lnTo>
                  <a:pt x="571497" y="933449"/>
                </a:lnTo>
                <a:close/>
              </a:path>
              <a:path w="934084" h="933450">
                <a:moveTo>
                  <a:pt x="600414" y="866775"/>
                </a:moveTo>
                <a:lnTo>
                  <a:pt x="533739" y="866775"/>
                </a:lnTo>
                <a:lnTo>
                  <a:pt x="533739" y="533400"/>
                </a:lnTo>
                <a:lnTo>
                  <a:pt x="600414" y="533400"/>
                </a:lnTo>
                <a:lnTo>
                  <a:pt x="600414" y="866775"/>
                </a:lnTo>
                <a:close/>
              </a:path>
              <a:path w="934084" h="933450">
                <a:moveTo>
                  <a:pt x="238122" y="933449"/>
                </a:moveTo>
                <a:lnTo>
                  <a:pt x="29256" y="933449"/>
                </a:lnTo>
                <a:lnTo>
                  <a:pt x="25003" y="932604"/>
                </a:lnTo>
                <a:lnTo>
                  <a:pt x="339" y="904533"/>
                </a:lnTo>
                <a:lnTo>
                  <a:pt x="339" y="662329"/>
                </a:lnTo>
                <a:lnTo>
                  <a:pt x="29256" y="633412"/>
                </a:lnTo>
                <a:lnTo>
                  <a:pt x="238123" y="633412"/>
                </a:lnTo>
                <a:lnTo>
                  <a:pt x="267039" y="662329"/>
                </a:lnTo>
                <a:lnTo>
                  <a:pt x="267039" y="700087"/>
                </a:lnTo>
                <a:lnTo>
                  <a:pt x="67014" y="700087"/>
                </a:lnTo>
                <a:lnTo>
                  <a:pt x="67014" y="866775"/>
                </a:lnTo>
                <a:lnTo>
                  <a:pt x="267039" y="866775"/>
                </a:lnTo>
                <a:lnTo>
                  <a:pt x="267039" y="904533"/>
                </a:lnTo>
                <a:lnTo>
                  <a:pt x="242375" y="932604"/>
                </a:lnTo>
                <a:lnTo>
                  <a:pt x="238122" y="933449"/>
                </a:lnTo>
                <a:close/>
              </a:path>
              <a:path w="934084" h="933450">
                <a:moveTo>
                  <a:pt x="267039" y="866775"/>
                </a:moveTo>
                <a:lnTo>
                  <a:pt x="200364" y="866775"/>
                </a:lnTo>
                <a:lnTo>
                  <a:pt x="200364" y="700087"/>
                </a:lnTo>
                <a:lnTo>
                  <a:pt x="267039" y="700087"/>
                </a:lnTo>
                <a:lnTo>
                  <a:pt x="267039" y="866775"/>
                </a:lnTo>
                <a:close/>
              </a:path>
            </a:pathLst>
          </a:custGeom>
          <a:solidFill>
            <a:srgbClr val="DD1266"/>
          </a:solidFill>
        </p:spPr>
        <p:txBody>
          <a:bodyPr wrap="square" lIns="0" tIns="0" rIns="0" bIns="0" rtlCol="0"/>
          <a:lstStyle/>
          <a:p>
            <a:endParaRPr/>
          </a:p>
        </p:txBody>
      </p:sp>
      <p:sp>
        <p:nvSpPr>
          <p:cNvPr id="12" name="object 12"/>
          <p:cNvSpPr txBox="1"/>
          <p:nvPr/>
        </p:nvSpPr>
        <p:spPr>
          <a:xfrm>
            <a:off x="579296" y="5769042"/>
            <a:ext cx="3460750" cy="3209290"/>
          </a:xfrm>
          <a:prstGeom prst="rect">
            <a:avLst/>
          </a:prstGeom>
        </p:spPr>
        <p:txBody>
          <a:bodyPr vert="horz" wrap="square" lIns="0" tIns="188595" rIns="0" bIns="0" rtlCol="0">
            <a:spAutoFit/>
          </a:bodyPr>
          <a:lstStyle/>
          <a:p>
            <a:pPr algn="ctr">
              <a:lnSpc>
                <a:spcPct val="100000"/>
              </a:lnSpc>
              <a:spcBef>
                <a:spcPts val="1485"/>
              </a:spcBef>
            </a:pPr>
            <a:r>
              <a:rPr sz="2300" b="1" spc="25" dirty="0">
                <a:solidFill>
                  <a:srgbClr val="131313"/>
                </a:solidFill>
                <a:latin typeface="Tahoma"/>
                <a:cs typeface="Tahoma"/>
              </a:rPr>
              <a:t>Product</a:t>
            </a:r>
            <a:r>
              <a:rPr sz="2300" b="1" spc="-80" dirty="0">
                <a:solidFill>
                  <a:srgbClr val="131313"/>
                </a:solidFill>
                <a:latin typeface="Tahoma"/>
                <a:cs typeface="Tahoma"/>
              </a:rPr>
              <a:t> </a:t>
            </a:r>
            <a:r>
              <a:rPr sz="2300" b="1" spc="25" dirty="0">
                <a:solidFill>
                  <a:srgbClr val="131313"/>
                </a:solidFill>
                <a:latin typeface="Tahoma"/>
                <a:cs typeface="Tahoma"/>
              </a:rPr>
              <a:t>Features</a:t>
            </a:r>
            <a:endParaRPr sz="2300">
              <a:latin typeface="Tahoma"/>
              <a:cs typeface="Tahoma"/>
            </a:endParaRPr>
          </a:p>
          <a:p>
            <a:pPr marL="12700" marR="5080" indent="-635" algn="ctr">
              <a:lnSpc>
                <a:spcPct val="116799"/>
              </a:lnSpc>
              <a:spcBef>
                <a:spcPts val="595"/>
              </a:spcBef>
            </a:pPr>
            <a:r>
              <a:rPr sz="1450" spc="10" dirty="0">
                <a:solidFill>
                  <a:srgbClr val="131313"/>
                </a:solidFill>
                <a:latin typeface="Verdana"/>
                <a:cs typeface="Verdana"/>
              </a:rPr>
              <a:t>When </a:t>
            </a:r>
            <a:r>
              <a:rPr sz="1450" spc="-15" dirty="0">
                <a:solidFill>
                  <a:srgbClr val="131313"/>
                </a:solidFill>
                <a:latin typeface="Verdana"/>
                <a:cs typeface="Verdana"/>
              </a:rPr>
              <a:t>comparing </a:t>
            </a:r>
            <a:r>
              <a:rPr sz="1450" spc="-20" dirty="0">
                <a:solidFill>
                  <a:srgbClr val="131313"/>
                </a:solidFill>
                <a:latin typeface="Verdana"/>
                <a:cs typeface="Verdana"/>
              </a:rPr>
              <a:t>the </a:t>
            </a:r>
            <a:r>
              <a:rPr sz="1450" dirty="0">
                <a:solidFill>
                  <a:srgbClr val="131313"/>
                </a:solidFill>
                <a:latin typeface="Verdana"/>
                <a:cs typeface="Verdana"/>
              </a:rPr>
              <a:t>characteristics </a:t>
            </a:r>
            <a:r>
              <a:rPr sz="1450" spc="5" dirty="0">
                <a:solidFill>
                  <a:srgbClr val="131313"/>
                </a:solidFill>
                <a:latin typeface="Verdana"/>
                <a:cs typeface="Verdana"/>
              </a:rPr>
              <a:t> </a:t>
            </a:r>
            <a:r>
              <a:rPr sz="1450" spc="50" dirty="0">
                <a:solidFill>
                  <a:srgbClr val="131313"/>
                </a:solidFill>
                <a:latin typeface="Verdana"/>
                <a:cs typeface="Verdana"/>
              </a:rPr>
              <a:t>o</a:t>
            </a:r>
            <a:r>
              <a:rPr sz="1450" spc="5" dirty="0">
                <a:solidFill>
                  <a:srgbClr val="131313"/>
                </a:solidFill>
                <a:latin typeface="Verdana"/>
                <a:cs typeface="Verdana"/>
              </a:rPr>
              <a:t>f</a:t>
            </a:r>
            <a:r>
              <a:rPr sz="1450" spc="-100" dirty="0">
                <a:solidFill>
                  <a:srgbClr val="131313"/>
                </a:solidFill>
                <a:latin typeface="Verdana"/>
                <a:cs typeface="Verdana"/>
              </a:rPr>
              <a:t> </a:t>
            </a:r>
            <a:r>
              <a:rPr sz="1450" spc="50" dirty="0">
                <a:solidFill>
                  <a:srgbClr val="131313"/>
                </a:solidFill>
                <a:latin typeface="Verdana"/>
                <a:cs typeface="Verdana"/>
              </a:rPr>
              <a:t>o</a:t>
            </a:r>
            <a:r>
              <a:rPr sz="1450" spc="-75" dirty="0">
                <a:solidFill>
                  <a:srgbClr val="131313"/>
                </a:solidFill>
                <a:latin typeface="Verdana"/>
                <a:cs typeface="Verdana"/>
              </a:rPr>
              <a:t>u</a:t>
            </a:r>
            <a:r>
              <a:rPr sz="1450" spc="-85" dirty="0">
                <a:solidFill>
                  <a:srgbClr val="131313"/>
                </a:solidFill>
                <a:latin typeface="Verdana"/>
                <a:cs typeface="Verdana"/>
              </a:rPr>
              <a:t>r</a:t>
            </a:r>
            <a:r>
              <a:rPr sz="1450" spc="-100" dirty="0">
                <a:solidFill>
                  <a:srgbClr val="131313"/>
                </a:solidFill>
                <a:latin typeface="Verdana"/>
                <a:cs typeface="Verdana"/>
              </a:rPr>
              <a:t> </a:t>
            </a:r>
            <a:r>
              <a:rPr sz="1450" spc="-85" dirty="0">
                <a:solidFill>
                  <a:srgbClr val="131313"/>
                </a:solidFill>
                <a:latin typeface="Verdana"/>
                <a:cs typeface="Verdana"/>
              </a:rPr>
              <a:t>r</a:t>
            </a:r>
            <a:r>
              <a:rPr sz="1450" spc="-65" dirty="0">
                <a:solidFill>
                  <a:srgbClr val="131313"/>
                </a:solidFill>
                <a:latin typeface="Verdana"/>
                <a:cs typeface="Verdana"/>
              </a:rPr>
              <a:t>i</a:t>
            </a:r>
            <a:r>
              <a:rPr sz="1450" spc="-100" dirty="0">
                <a:solidFill>
                  <a:srgbClr val="131313"/>
                </a:solidFill>
                <a:latin typeface="Verdana"/>
                <a:cs typeface="Verdana"/>
              </a:rPr>
              <a:t>v</a:t>
            </a:r>
            <a:r>
              <a:rPr sz="1450" spc="-30" dirty="0">
                <a:solidFill>
                  <a:srgbClr val="131313"/>
                </a:solidFill>
                <a:latin typeface="Verdana"/>
                <a:cs typeface="Verdana"/>
              </a:rPr>
              <a:t>a</a:t>
            </a:r>
            <a:r>
              <a:rPr sz="1450" spc="5" dirty="0">
                <a:solidFill>
                  <a:srgbClr val="131313"/>
                </a:solidFill>
                <a:latin typeface="Verdana"/>
                <a:cs typeface="Verdana"/>
              </a:rPr>
              <a:t>l</a:t>
            </a:r>
            <a:r>
              <a:rPr sz="1450" spc="55" dirty="0">
                <a:solidFill>
                  <a:srgbClr val="131313"/>
                </a:solidFill>
                <a:latin typeface="Verdana"/>
                <a:cs typeface="Verdana"/>
              </a:rPr>
              <a:t>s</a:t>
            </a:r>
            <a:r>
              <a:rPr sz="1450" spc="-130" dirty="0">
                <a:solidFill>
                  <a:srgbClr val="131313"/>
                </a:solidFill>
                <a:latin typeface="Verdana"/>
                <a:cs typeface="Verdana"/>
              </a:rPr>
              <a:t>'</a:t>
            </a:r>
            <a:r>
              <a:rPr sz="1450" spc="-100" dirty="0">
                <a:solidFill>
                  <a:srgbClr val="131313"/>
                </a:solidFill>
                <a:latin typeface="Verdana"/>
                <a:cs typeface="Verdana"/>
              </a:rPr>
              <a:t> </a:t>
            </a:r>
            <a:r>
              <a:rPr sz="1450" spc="20" dirty="0">
                <a:solidFill>
                  <a:srgbClr val="131313"/>
                </a:solidFill>
                <a:latin typeface="Verdana"/>
                <a:cs typeface="Verdana"/>
              </a:rPr>
              <a:t>p</a:t>
            </a:r>
            <a:r>
              <a:rPr sz="1450" spc="-85" dirty="0">
                <a:solidFill>
                  <a:srgbClr val="131313"/>
                </a:solidFill>
                <a:latin typeface="Verdana"/>
                <a:cs typeface="Verdana"/>
              </a:rPr>
              <a:t>r</a:t>
            </a:r>
            <a:r>
              <a:rPr sz="1450" spc="50" dirty="0">
                <a:solidFill>
                  <a:srgbClr val="131313"/>
                </a:solidFill>
                <a:latin typeface="Verdana"/>
                <a:cs typeface="Verdana"/>
              </a:rPr>
              <a:t>o</a:t>
            </a:r>
            <a:r>
              <a:rPr sz="1450" spc="20" dirty="0">
                <a:solidFill>
                  <a:srgbClr val="131313"/>
                </a:solidFill>
                <a:latin typeface="Verdana"/>
                <a:cs typeface="Verdana"/>
              </a:rPr>
              <a:t>d</a:t>
            </a:r>
            <a:r>
              <a:rPr sz="1450" spc="-75" dirty="0">
                <a:solidFill>
                  <a:srgbClr val="131313"/>
                </a:solidFill>
                <a:latin typeface="Verdana"/>
                <a:cs typeface="Verdana"/>
              </a:rPr>
              <a:t>u</a:t>
            </a:r>
            <a:r>
              <a:rPr sz="1450" spc="125" dirty="0">
                <a:solidFill>
                  <a:srgbClr val="131313"/>
                </a:solidFill>
                <a:latin typeface="Verdana"/>
                <a:cs typeface="Verdana"/>
              </a:rPr>
              <a:t>c</a:t>
            </a:r>
            <a:r>
              <a:rPr sz="1450" spc="-45" dirty="0">
                <a:solidFill>
                  <a:srgbClr val="131313"/>
                </a:solidFill>
                <a:latin typeface="Verdana"/>
                <a:cs typeface="Verdana"/>
              </a:rPr>
              <a:t>t</a:t>
            </a:r>
            <a:r>
              <a:rPr sz="1450" spc="60" dirty="0">
                <a:solidFill>
                  <a:srgbClr val="131313"/>
                </a:solidFill>
                <a:latin typeface="Verdana"/>
                <a:cs typeface="Verdana"/>
              </a:rPr>
              <a:t>s</a:t>
            </a:r>
            <a:r>
              <a:rPr sz="1450" spc="-100" dirty="0">
                <a:solidFill>
                  <a:srgbClr val="131313"/>
                </a:solidFill>
                <a:latin typeface="Verdana"/>
                <a:cs typeface="Verdana"/>
              </a:rPr>
              <a:t> </a:t>
            </a:r>
            <a:r>
              <a:rPr sz="1450" spc="-45" dirty="0">
                <a:solidFill>
                  <a:srgbClr val="131313"/>
                </a:solidFill>
                <a:latin typeface="Verdana"/>
                <a:cs typeface="Verdana"/>
              </a:rPr>
              <a:t>t</a:t>
            </a:r>
            <a:r>
              <a:rPr sz="1450" spc="55" dirty="0">
                <a:solidFill>
                  <a:srgbClr val="131313"/>
                </a:solidFill>
                <a:latin typeface="Verdana"/>
                <a:cs typeface="Verdana"/>
              </a:rPr>
              <a:t>o</a:t>
            </a:r>
            <a:r>
              <a:rPr sz="1450" spc="-100" dirty="0">
                <a:solidFill>
                  <a:srgbClr val="131313"/>
                </a:solidFill>
                <a:latin typeface="Verdana"/>
                <a:cs typeface="Verdana"/>
              </a:rPr>
              <a:t> </a:t>
            </a:r>
            <a:r>
              <a:rPr sz="1450" spc="-45" dirty="0">
                <a:solidFill>
                  <a:srgbClr val="131313"/>
                </a:solidFill>
                <a:latin typeface="Verdana"/>
                <a:cs typeface="Verdana"/>
              </a:rPr>
              <a:t>t</a:t>
            </a:r>
            <a:r>
              <a:rPr sz="1450" spc="-75" dirty="0">
                <a:solidFill>
                  <a:srgbClr val="131313"/>
                </a:solidFill>
                <a:latin typeface="Verdana"/>
                <a:cs typeface="Verdana"/>
              </a:rPr>
              <a:t>h</a:t>
            </a:r>
            <a:r>
              <a:rPr sz="1450" spc="60" dirty="0">
                <a:solidFill>
                  <a:srgbClr val="131313"/>
                </a:solidFill>
                <a:latin typeface="Verdana"/>
                <a:cs typeface="Verdana"/>
              </a:rPr>
              <a:t>e</a:t>
            </a:r>
            <a:r>
              <a:rPr sz="1450" spc="-100" dirty="0">
                <a:solidFill>
                  <a:srgbClr val="131313"/>
                </a:solidFill>
                <a:latin typeface="Verdana"/>
                <a:cs typeface="Verdana"/>
              </a:rPr>
              <a:t> </a:t>
            </a:r>
            <a:r>
              <a:rPr sz="1450" spc="20" dirty="0">
                <a:solidFill>
                  <a:srgbClr val="131313"/>
                </a:solidFill>
                <a:latin typeface="Verdana"/>
                <a:cs typeface="Verdana"/>
              </a:rPr>
              <a:t>d</a:t>
            </a:r>
            <a:r>
              <a:rPr sz="1450" spc="55" dirty="0">
                <a:solidFill>
                  <a:srgbClr val="131313"/>
                </a:solidFill>
                <a:latin typeface="Verdana"/>
                <a:cs typeface="Verdana"/>
              </a:rPr>
              <a:t>e</a:t>
            </a:r>
            <a:r>
              <a:rPr sz="1450" spc="-95" dirty="0">
                <a:solidFill>
                  <a:srgbClr val="131313"/>
                </a:solidFill>
                <a:latin typeface="Verdana"/>
                <a:cs typeface="Verdana"/>
              </a:rPr>
              <a:t>m</a:t>
            </a:r>
            <a:r>
              <a:rPr sz="1450" spc="-30" dirty="0">
                <a:solidFill>
                  <a:srgbClr val="131313"/>
                </a:solidFill>
                <a:latin typeface="Verdana"/>
                <a:cs typeface="Verdana"/>
              </a:rPr>
              <a:t>a</a:t>
            </a:r>
            <a:r>
              <a:rPr sz="1450" spc="-80" dirty="0">
                <a:solidFill>
                  <a:srgbClr val="131313"/>
                </a:solidFill>
                <a:latin typeface="Verdana"/>
                <a:cs typeface="Verdana"/>
              </a:rPr>
              <a:t>n</a:t>
            </a:r>
            <a:r>
              <a:rPr sz="1450" spc="20" dirty="0">
                <a:solidFill>
                  <a:srgbClr val="131313"/>
                </a:solidFill>
                <a:latin typeface="Verdana"/>
                <a:cs typeface="Verdana"/>
              </a:rPr>
              <a:t>d</a:t>
            </a:r>
            <a:r>
              <a:rPr sz="1450" spc="50" dirty="0">
                <a:solidFill>
                  <a:srgbClr val="131313"/>
                </a:solidFill>
                <a:latin typeface="Verdana"/>
                <a:cs typeface="Verdana"/>
              </a:rPr>
              <a:t>s  </a:t>
            </a:r>
            <a:r>
              <a:rPr sz="1450" spc="30" dirty="0">
                <a:solidFill>
                  <a:srgbClr val="131313"/>
                </a:solidFill>
                <a:latin typeface="Verdana"/>
                <a:cs typeface="Verdana"/>
              </a:rPr>
              <a:t>of </a:t>
            </a:r>
            <a:r>
              <a:rPr sz="1450" spc="-20" dirty="0">
                <a:solidFill>
                  <a:srgbClr val="131313"/>
                </a:solidFill>
                <a:latin typeface="Verdana"/>
                <a:cs typeface="Verdana"/>
              </a:rPr>
              <a:t>the client, the </a:t>
            </a:r>
            <a:r>
              <a:rPr sz="1450" spc="-5" dirty="0">
                <a:solidFill>
                  <a:srgbClr val="131313"/>
                </a:solidFill>
                <a:latin typeface="Verdana"/>
                <a:cs typeface="Verdana"/>
              </a:rPr>
              <a:t>features </a:t>
            </a:r>
            <a:r>
              <a:rPr sz="1450" spc="10" dirty="0">
                <a:solidFill>
                  <a:srgbClr val="131313"/>
                </a:solidFill>
                <a:latin typeface="Verdana"/>
                <a:cs typeface="Verdana"/>
              </a:rPr>
              <a:t>these </a:t>
            </a:r>
            <a:r>
              <a:rPr sz="1450" spc="15" dirty="0">
                <a:solidFill>
                  <a:srgbClr val="131313"/>
                </a:solidFill>
                <a:latin typeface="Verdana"/>
                <a:cs typeface="Verdana"/>
              </a:rPr>
              <a:t> </a:t>
            </a:r>
            <a:r>
              <a:rPr sz="1450" spc="55" dirty="0">
                <a:solidFill>
                  <a:srgbClr val="131313"/>
                </a:solidFill>
                <a:latin typeface="Verdana"/>
                <a:cs typeface="Verdana"/>
              </a:rPr>
              <a:t>s</a:t>
            </a:r>
            <a:r>
              <a:rPr sz="1450" spc="50" dirty="0">
                <a:solidFill>
                  <a:srgbClr val="131313"/>
                </a:solidFill>
                <a:latin typeface="Verdana"/>
                <a:cs typeface="Verdana"/>
              </a:rPr>
              <a:t>o</a:t>
            </a:r>
            <a:r>
              <a:rPr sz="1450" spc="5" dirty="0">
                <a:solidFill>
                  <a:srgbClr val="131313"/>
                </a:solidFill>
                <a:latin typeface="Verdana"/>
                <a:cs typeface="Verdana"/>
              </a:rPr>
              <a:t>l</a:t>
            </a:r>
            <a:r>
              <a:rPr sz="1450" spc="-75" dirty="0">
                <a:solidFill>
                  <a:srgbClr val="131313"/>
                </a:solidFill>
                <a:latin typeface="Verdana"/>
                <a:cs typeface="Verdana"/>
              </a:rPr>
              <a:t>u</a:t>
            </a:r>
            <a:r>
              <a:rPr sz="1450" spc="-45" dirty="0">
                <a:solidFill>
                  <a:srgbClr val="131313"/>
                </a:solidFill>
                <a:latin typeface="Verdana"/>
                <a:cs typeface="Verdana"/>
              </a:rPr>
              <a:t>t</a:t>
            </a:r>
            <a:r>
              <a:rPr sz="1450" spc="-65" dirty="0">
                <a:solidFill>
                  <a:srgbClr val="131313"/>
                </a:solidFill>
                <a:latin typeface="Verdana"/>
                <a:cs typeface="Verdana"/>
              </a:rPr>
              <a:t>i</a:t>
            </a:r>
            <a:r>
              <a:rPr sz="1450" spc="50" dirty="0">
                <a:solidFill>
                  <a:srgbClr val="131313"/>
                </a:solidFill>
                <a:latin typeface="Verdana"/>
                <a:cs typeface="Verdana"/>
              </a:rPr>
              <a:t>o</a:t>
            </a:r>
            <a:r>
              <a:rPr sz="1450" spc="-80" dirty="0">
                <a:solidFill>
                  <a:srgbClr val="131313"/>
                </a:solidFill>
                <a:latin typeface="Verdana"/>
                <a:cs typeface="Verdana"/>
              </a:rPr>
              <a:t>n</a:t>
            </a:r>
            <a:r>
              <a:rPr sz="1450" spc="60" dirty="0">
                <a:solidFill>
                  <a:srgbClr val="131313"/>
                </a:solidFill>
                <a:latin typeface="Verdana"/>
                <a:cs typeface="Verdana"/>
              </a:rPr>
              <a:t>s</a:t>
            </a:r>
            <a:r>
              <a:rPr sz="1450" spc="-100" dirty="0">
                <a:solidFill>
                  <a:srgbClr val="131313"/>
                </a:solidFill>
                <a:latin typeface="Verdana"/>
                <a:cs typeface="Verdana"/>
              </a:rPr>
              <a:t> </a:t>
            </a:r>
            <a:r>
              <a:rPr sz="1450" spc="-75" dirty="0">
                <a:solidFill>
                  <a:srgbClr val="131313"/>
                </a:solidFill>
                <a:latin typeface="Verdana"/>
                <a:cs typeface="Verdana"/>
              </a:rPr>
              <a:t>h</a:t>
            </a:r>
            <a:r>
              <a:rPr sz="1450" spc="-30" dirty="0">
                <a:solidFill>
                  <a:srgbClr val="131313"/>
                </a:solidFill>
                <a:latin typeface="Verdana"/>
                <a:cs typeface="Verdana"/>
              </a:rPr>
              <a:t>a</a:t>
            </a:r>
            <a:r>
              <a:rPr sz="1450" spc="-100" dirty="0">
                <a:solidFill>
                  <a:srgbClr val="131313"/>
                </a:solidFill>
                <a:latin typeface="Verdana"/>
                <a:cs typeface="Verdana"/>
              </a:rPr>
              <a:t>v</a:t>
            </a:r>
            <a:r>
              <a:rPr sz="1450" spc="60" dirty="0">
                <a:solidFill>
                  <a:srgbClr val="131313"/>
                </a:solidFill>
                <a:latin typeface="Verdana"/>
                <a:cs typeface="Verdana"/>
              </a:rPr>
              <a:t>e</a:t>
            </a:r>
            <a:r>
              <a:rPr sz="1450" spc="-100" dirty="0">
                <a:solidFill>
                  <a:srgbClr val="131313"/>
                </a:solidFill>
                <a:latin typeface="Verdana"/>
                <a:cs typeface="Verdana"/>
              </a:rPr>
              <a:t> </a:t>
            </a:r>
            <a:r>
              <a:rPr sz="1450" spc="-65" dirty="0">
                <a:solidFill>
                  <a:srgbClr val="131313"/>
                </a:solidFill>
                <a:latin typeface="Verdana"/>
                <a:cs typeface="Verdana"/>
              </a:rPr>
              <a:t>i</a:t>
            </a:r>
            <a:r>
              <a:rPr sz="1450" spc="-75" dirty="0">
                <a:solidFill>
                  <a:srgbClr val="131313"/>
                </a:solidFill>
                <a:latin typeface="Verdana"/>
                <a:cs typeface="Verdana"/>
              </a:rPr>
              <a:t>n</a:t>
            </a:r>
            <a:r>
              <a:rPr sz="1450" spc="-100" dirty="0">
                <a:solidFill>
                  <a:srgbClr val="131313"/>
                </a:solidFill>
                <a:latin typeface="Verdana"/>
                <a:cs typeface="Verdana"/>
              </a:rPr>
              <a:t> </a:t>
            </a:r>
            <a:r>
              <a:rPr sz="1450" spc="125" dirty="0">
                <a:solidFill>
                  <a:srgbClr val="131313"/>
                </a:solidFill>
                <a:latin typeface="Verdana"/>
                <a:cs typeface="Verdana"/>
              </a:rPr>
              <a:t>c</a:t>
            </a:r>
            <a:r>
              <a:rPr sz="1450" spc="50" dirty="0">
                <a:solidFill>
                  <a:srgbClr val="131313"/>
                </a:solidFill>
                <a:latin typeface="Verdana"/>
                <a:cs typeface="Verdana"/>
              </a:rPr>
              <a:t>o</a:t>
            </a:r>
            <a:r>
              <a:rPr sz="1450" spc="-95" dirty="0">
                <a:solidFill>
                  <a:srgbClr val="131313"/>
                </a:solidFill>
                <a:latin typeface="Verdana"/>
                <a:cs typeface="Verdana"/>
              </a:rPr>
              <a:t>mm</a:t>
            </a:r>
            <a:r>
              <a:rPr sz="1450" spc="50" dirty="0">
                <a:solidFill>
                  <a:srgbClr val="131313"/>
                </a:solidFill>
                <a:latin typeface="Verdana"/>
                <a:cs typeface="Verdana"/>
              </a:rPr>
              <a:t>o</a:t>
            </a:r>
            <a:r>
              <a:rPr sz="1450" spc="-75" dirty="0">
                <a:solidFill>
                  <a:srgbClr val="131313"/>
                </a:solidFill>
                <a:latin typeface="Verdana"/>
                <a:cs typeface="Verdana"/>
              </a:rPr>
              <a:t>n</a:t>
            </a:r>
            <a:r>
              <a:rPr sz="1450" spc="-100" dirty="0">
                <a:solidFill>
                  <a:srgbClr val="131313"/>
                </a:solidFill>
                <a:latin typeface="Verdana"/>
                <a:cs typeface="Verdana"/>
              </a:rPr>
              <a:t> </a:t>
            </a:r>
            <a:r>
              <a:rPr sz="1450" spc="-65" dirty="0">
                <a:solidFill>
                  <a:srgbClr val="131313"/>
                </a:solidFill>
                <a:latin typeface="Verdana"/>
                <a:cs typeface="Verdana"/>
              </a:rPr>
              <a:t>i</a:t>
            </a:r>
            <a:r>
              <a:rPr sz="1450" spc="-80" dirty="0">
                <a:solidFill>
                  <a:srgbClr val="131313"/>
                </a:solidFill>
                <a:latin typeface="Verdana"/>
                <a:cs typeface="Verdana"/>
              </a:rPr>
              <a:t>n</a:t>
            </a:r>
            <a:r>
              <a:rPr sz="1450" spc="125" dirty="0">
                <a:solidFill>
                  <a:srgbClr val="131313"/>
                </a:solidFill>
                <a:latin typeface="Verdana"/>
                <a:cs typeface="Verdana"/>
              </a:rPr>
              <a:t>c</a:t>
            </a:r>
            <a:r>
              <a:rPr sz="1450" spc="5" dirty="0">
                <a:solidFill>
                  <a:srgbClr val="131313"/>
                </a:solidFill>
                <a:latin typeface="Verdana"/>
                <a:cs typeface="Verdana"/>
              </a:rPr>
              <a:t>l</a:t>
            </a:r>
            <a:r>
              <a:rPr sz="1450" spc="-75" dirty="0">
                <a:solidFill>
                  <a:srgbClr val="131313"/>
                </a:solidFill>
                <a:latin typeface="Verdana"/>
                <a:cs typeface="Verdana"/>
              </a:rPr>
              <a:t>u</a:t>
            </a:r>
            <a:r>
              <a:rPr sz="1450" spc="20" dirty="0">
                <a:solidFill>
                  <a:srgbClr val="131313"/>
                </a:solidFill>
                <a:latin typeface="Verdana"/>
                <a:cs typeface="Verdana"/>
              </a:rPr>
              <a:t>d</a:t>
            </a:r>
            <a:r>
              <a:rPr sz="1450" spc="40" dirty="0">
                <a:solidFill>
                  <a:srgbClr val="131313"/>
                </a:solidFill>
                <a:latin typeface="Verdana"/>
                <a:cs typeface="Verdana"/>
              </a:rPr>
              <a:t>e  </a:t>
            </a:r>
            <a:r>
              <a:rPr sz="1450" spc="-65" dirty="0">
                <a:solidFill>
                  <a:srgbClr val="131313"/>
                </a:solidFill>
                <a:latin typeface="Verdana"/>
                <a:cs typeface="Verdana"/>
              </a:rPr>
              <a:t>i</a:t>
            </a:r>
            <a:r>
              <a:rPr sz="1450" spc="-80" dirty="0">
                <a:solidFill>
                  <a:srgbClr val="131313"/>
                </a:solidFill>
                <a:latin typeface="Verdana"/>
                <a:cs typeface="Verdana"/>
              </a:rPr>
              <a:t>n</a:t>
            </a:r>
            <a:r>
              <a:rPr sz="1450" spc="-100" dirty="0">
                <a:solidFill>
                  <a:srgbClr val="131313"/>
                </a:solidFill>
                <a:latin typeface="Verdana"/>
                <a:cs typeface="Verdana"/>
              </a:rPr>
              <a:t>v</a:t>
            </a:r>
            <a:r>
              <a:rPr sz="1450" spc="50" dirty="0">
                <a:solidFill>
                  <a:srgbClr val="131313"/>
                </a:solidFill>
                <a:latin typeface="Verdana"/>
                <a:cs typeface="Verdana"/>
              </a:rPr>
              <a:t>o</a:t>
            </a:r>
            <a:r>
              <a:rPr sz="1450" spc="-65" dirty="0">
                <a:solidFill>
                  <a:srgbClr val="131313"/>
                </a:solidFill>
                <a:latin typeface="Verdana"/>
                <a:cs typeface="Verdana"/>
              </a:rPr>
              <a:t>i</a:t>
            </a:r>
            <a:r>
              <a:rPr sz="1450" spc="125" dirty="0">
                <a:solidFill>
                  <a:srgbClr val="131313"/>
                </a:solidFill>
                <a:latin typeface="Verdana"/>
                <a:cs typeface="Verdana"/>
              </a:rPr>
              <a:t>c</a:t>
            </a:r>
            <a:r>
              <a:rPr sz="1450" spc="-65" dirty="0">
                <a:solidFill>
                  <a:srgbClr val="131313"/>
                </a:solidFill>
                <a:latin typeface="Verdana"/>
                <a:cs typeface="Verdana"/>
              </a:rPr>
              <a:t>i</a:t>
            </a:r>
            <a:r>
              <a:rPr sz="1450" spc="-80" dirty="0">
                <a:solidFill>
                  <a:srgbClr val="131313"/>
                </a:solidFill>
                <a:latin typeface="Verdana"/>
                <a:cs typeface="Verdana"/>
              </a:rPr>
              <a:t>n</a:t>
            </a:r>
            <a:r>
              <a:rPr sz="1450" spc="25" dirty="0">
                <a:solidFill>
                  <a:srgbClr val="131313"/>
                </a:solidFill>
                <a:latin typeface="Verdana"/>
                <a:cs typeface="Verdana"/>
              </a:rPr>
              <a:t>g</a:t>
            </a:r>
            <a:r>
              <a:rPr sz="1450" spc="-135" dirty="0">
                <a:solidFill>
                  <a:srgbClr val="131313"/>
                </a:solidFill>
                <a:latin typeface="Verdana"/>
                <a:cs typeface="Verdana"/>
              </a:rPr>
              <a:t>,</a:t>
            </a:r>
            <a:r>
              <a:rPr sz="1450" spc="-100" dirty="0">
                <a:solidFill>
                  <a:srgbClr val="131313"/>
                </a:solidFill>
                <a:latin typeface="Verdana"/>
                <a:cs typeface="Verdana"/>
              </a:rPr>
              <a:t> </a:t>
            </a:r>
            <a:r>
              <a:rPr sz="1450" spc="20" dirty="0">
                <a:solidFill>
                  <a:srgbClr val="131313"/>
                </a:solidFill>
                <a:latin typeface="Verdana"/>
                <a:cs typeface="Verdana"/>
              </a:rPr>
              <a:t>b</a:t>
            </a:r>
            <a:r>
              <a:rPr sz="1450" spc="-65" dirty="0">
                <a:solidFill>
                  <a:srgbClr val="131313"/>
                </a:solidFill>
                <a:latin typeface="Verdana"/>
                <a:cs typeface="Verdana"/>
              </a:rPr>
              <a:t>i</a:t>
            </a:r>
            <a:r>
              <a:rPr sz="1450" spc="5" dirty="0">
                <a:solidFill>
                  <a:srgbClr val="131313"/>
                </a:solidFill>
                <a:latin typeface="Verdana"/>
                <a:cs typeface="Verdana"/>
              </a:rPr>
              <a:t>ll</a:t>
            </a:r>
            <a:r>
              <a:rPr sz="1450" spc="-65" dirty="0">
                <a:solidFill>
                  <a:srgbClr val="131313"/>
                </a:solidFill>
                <a:latin typeface="Verdana"/>
                <a:cs typeface="Verdana"/>
              </a:rPr>
              <a:t>i</a:t>
            </a:r>
            <a:r>
              <a:rPr sz="1450" spc="-80" dirty="0">
                <a:solidFill>
                  <a:srgbClr val="131313"/>
                </a:solidFill>
                <a:latin typeface="Verdana"/>
                <a:cs typeface="Verdana"/>
              </a:rPr>
              <a:t>n</a:t>
            </a:r>
            <a:r>
              <a:rPr sz="1450" spc="25" dirty="0">
                <a:solidFill>
                  <a:srgbClr val="131313"/>
                </a:solidFill>
                <a:latin typeface="Verdana"/>
                <a:cs typeface="Verdana"/>
              </a:rPr>
              <a:t>g</a:t>
            </a:r>
            <a:r>
              <a:rPr sz="1450" spc="-135" dirty="0">
                <a:solidFill>
                  <a:srgbClr val="131313"/>
                </a:solidFill>
                <a:latin typeface="Verdana"/>
                <a:cs typeface="Verdana"/>
              </a:rPr>
              <a:t>,</a:t>
            </a:r>
            <a:r>
              <a:rPr sz="1450" spc="-100" dirty="0">
                <a:solidFill>
                  <a:srgbClr val="131313"/>
                </a:solidFill>
                <a:latin typeface="Verdana"/>
                <a:cs typeface="Verdana"/>
              </a:rPr>
              <a:t> </a:t>
            </a:r>
            <a:r>
              <a:rPr sz="1450" spc="125" dirty="0">
                <a:solidFill>
                  <a:srgbClr val="131313"/>
                </a:solidFill>
                <a:latin typeface="Verdana"/>
                <a:cs typeface="Verdana"/>
              </a:rPr>
              <a:t>c</a:t>
            </a:r>
            <a:r>
              <a:rPr sz="1450" spc="50" dirty="0">
                <a:solidFill>
                  <a:srgbClr val="131313"/>
                </a:solidFill>
                <a:latin typeface="Verdana"/>
                <a:cs typeface="Verdana"/>
              </a:rPr>
              <a:t>o</a:t>
            </a:r>
            <a:r>
              <a:rPr sz="1450" spc="55" dirty="0">
                <a:solidFill>
                  <a:srgbClr val="131313"/>
                </a:solidFill>
                <a:latin typeface="Verdana"/>
                <a:cs typeface="Verdana"/>
              </a:rPr>
              <a:t>s</a:t>
            </a:r>
            <a:r>
              <a:rPr sz="1450" spc="-45" dirty="0">
                <a:solidFill>
                  <a:srgbClr val="131313"/>
                </a:solidFill>
                <a:latin typeface="Verdana"/>
                <a:cs typeface="Verdana"/>
              </a:rPr>
              <a:t>t</a:t>
            </a:r>
            <a:r>
              <a:rPr sz="1450" spc="55" dirty="0">
                <a:solidFill>
                  <a:srgbClr val="131313"/>
                </a:solidFill>
                <a:latin typeface="Verdana"/>
                <a:cs typeface="Verdana"/>
              </a:rPr>
              <a:t>s</a:t>
            </a:r>
            <a:r>
              <a:rPr sz="1450" spc="-135" dirty="0">
                <a:solidFill>
                  <a:srgbClr val="131313"/>
                </a:solidFill>
                <a:latin typeface="Verdana"/>
                <a:cs typeface="Verdana"/>
              </a:rPr>
              <a:t>,</a:t>
            </a:r>
            <a:r>
              <a:rPr sz="1450" spc="-100" dirty="0">
                <a:solidFill>
                  <a:srgbClr val="131313"/>
                </a:solidFill>
                <a:latin typeface="Verdana"/>
                <a:cs typeface="Verdana"/>
              </a:rPr>
              <a:t> </a:t>
            </a:r>
            <a:r>
              <a:rPr sz="1450" spc="-65" dirty="0">
                <a:solidFill>
                  <a:srgbClr val="131313"/>
                </a:solidFill>
                <a:latin typeface="Verdana"/>
                <a:cs typeface="Verdana"/>
              </a:rPr>
              <a:t>i</a:t>
            </a:r>
            <a:r>
              <a:rPr sz="1450" spc="-80" dirty="0">
                <a:solidFill>
                  <a:srgbClr val="131313"/>
                </a:solidFill>
                <a:latin typeface="Verdana"/>
                <a:cs typeface="Verdana"/>
              </a:rPr>
              <a:t>n</a:t>
            </a:r>
            <a:r>
              <a:rPr sz="1450" spc="-100" dirty="0">
                <a:solidFill>
                  <a:srgbClr val="131313"/>
                </a:solidFill>
                <a:latin typeface="Verdana"/>
                <a:cs typeface="Verdana"/>
              </a:rPr>
              <a:t>v</a:t>
            </a:r>
            <a:r>
              <a:rPr sz="1450" spc="55" dirty="0">
                <a:solidFill>
                  <a:srgbClr val="131313"/>
                </a:solidFill>
                <a:latin typeface="Verdana"/>
                <a:cs typeface="Verdana"/>
              </a:rPr>
              <a:t>e</a:t>
            </a:r>
            <a:r>
              <a:rPr sz="1450" spc="-80" dirty="0">
                <a:solidFill>
                  <a:srgbClr val="131313"/>
                </a:solidFill>
                <a:latin typeface="Verdana"/>
                <a:cs typeface="Verdana"/>
              </a:rPr>
              <a:t>n</a:t>
            </a:r>
            <a:r>
              <a:rPr sz="1450" spc="-45" dirty="0">
                <a:solidFill>
                  <a:srgbClr val="131313"/>
                </a:solidFill>
                <a:latin typeface="Verdana"/>
                <a:cs typeface="Verdana"/>
              </a:rPr>
              <a:t>t</a:t>
            </a:r>
            <a:r>
              <a:rPr sz="1450" spc="50" dirty="0">
                <a:solidFill>
                  <a:srgbClr val="131313"/>
                </a:solidFill>
                <a:latin typeface="Verdana"/>
                <a:cs typeface="Verdana"/>
              </a:rPr>
              <a:t>o</a:t>
            </a:r>
            <a:r>
              <a:rPr sz="1450" spc="-85" dirty="0">
                <a:solidFill>
                  <a:srgbClr val="131313"/>
                </a:solidFill>
                <a:latin typeface="Verdana"/>
                <a:cs typeface="Verdana"/>
              </a:rPr>
              <a:t>r</a:t>
            </a:r>
            <a:r>
              <a:rPr sz="1450" spc="-60" dirty="0">
                <a:solidFill>
                  <a:srgbClr val="131313"/>
                </a:solidFill>
                <a:latin typeface="Verdana"/>
                <a:cs typeface="Verdana"/>
              </a:rPr>
              <a:t>y</a:t>
            </a:r>
            <a:r>
              <a:rPr sz="1450" spc="-130" dirty="0">
                <a:solidFill>
                  <a:srgbClr val="131313"/>
                </a:solidFill>
                <a:latin typeface="Verdana"/>
                <a:cs typeface="Verdana"/>
              </a:rPr>
              <a:t>,  </a:t>
            </a:r>
            <a:r>
              <a:rPr sz="1450" spc="-65" dirty="0">
                <a:solidFill>
                  <a:srgbClr val="131313"/>
                </a:solidFill>
                <a:latin typeface="Verdana"/>
                <a:cs typeface="Verdana"/>
              </a:rPr>
              <a:t>i</a:t>
            </a:r>
            <a:r>
              <a:rPr sz="1450" spc="-80" dirty="0">
                <a:solidFill>
                  <a:srgbClr val="131313"/>
                </a:solidFill>
                <a:latin typeface="Verdana"/>
                <a:cs typeface="Verdana"/>
              </a:rPr>
              <a:t>n</a:t>
            </a:r>
            <a:r>
              <a:rPr sz="1450" spc="55" dirty="0">
                <a:solidFill>
                  <a:srgbClr val="131313"/>
                </a:solidFill>
                <a:latin typeface="Verdana"/>
                <a:cs typeface="Verdana"/>
              </a:rPr>
              <a:t>s</a:t>
            </a:r>
            <a:r>
              <a:rPr sz="1450" spc="-65" dirty="0">
                <a:solidFill>
                  <a:srgbClr val="131313"/>
                </a:solidFill>
                <a:latin typeface="Verdana"/>
                <a:cs typeface="Verdana"/>
              </a:rPr>
              <a:t>i</a:t>
            </a:r>
            <a:r>
              <a:rPr sz="1450" spc="25" dirty="0">
                <a:solidFill>
                  <a:srgbClr val="131313"/>
                </a:solidFill>
                <a:latin typeface="Verdana"/>
                <a:cs typeface="Verdana"/>
              </a:rPr>
              <a:t>g</a:t>
            </a:r>
            <a:r>
              <a:rPr sz="1450" spc="-75" dirty="0">
                <a:solidFill>
                  <a:srgbClr val="131313"/>
                </a:solidFill>
                <a:latin typeface="Verdana"/>
                <a:cs typeface="Verdana"/>
              </a:rPr>
              <a:t>h</a:t>
            </a:r>
            <a:r>
              <a:rPr sz="1450" spc="-45" dirty="0">
                <a:solidFill>
                  <a:srgbClr val="131313"/>
                </a:solidFill>
                <a:latin typeface="Verdana"/>
                <a:cs typeface="Verdana"/>
              </a:rPr>
              <a:t>t</a:t>
            </a:r>
            <a:r>
              <a:rPr sz="1450" spc="55" dirty="0">
                <a:solidFill>
                  <a:srgbClr val="131313"/>
                </a:solidFill>
                <a:latin typeface="Verdana"/>
                <a:cs typeface="Verdana"/>
              </a:rPr>
              <a:t>s</a:t>
            </a:r>
            <a:r>
              <a:rPr sz="1450" spc="-135" dirty="0">
                <a:solidFill>
                  <a:srgbClr val="131313"/>
                </a:solidFill>
                <a:latin typeface="Verdana"/>
                <a:cs typeface="Verdana"/>
              </a:rPr>
              <a:t>,</a:t>
            </a:r>
            <a:r>
              <a:rPr sz="1450" spc="-100" dirty="0">
                <a:solidFill>
                  <a:srgbClr val="131313"/>
                </a:solidFill>
                <a:latin typeface="Verdana"/>
                <a:cs typeface="Verdana"/>
              </a:rPr>
              <a:t> </a:t>
            </a:r>
            <a:r>
              <a:rPr sz="1450" spc="-30" dirty="0">
                <a:solidFill>
                  <a:srgbClr val="131313"/>
                </a:solidFill>
                <a:latin typeface="Verdana"/>
                <a:cs typeface="Verdana"/>
              </a:rPr>
              <a:t>a</a:t>
            </a:r>
            <a:r>
              <a:rPr sz="1450" spc="-80" dirty="0">
                <a:solidFill>
                  <a:srgbClr val="131313"/>
                </a:solidFill>
                <a:latin typeface="Verdana"/>
                <a:cs typeface="Verdana"/>
              </a:rPr>
              <a:t>n</a:t>
            </a:r>
            <a:r>
              <a:rPr sz="1450" spc="25" dirty="0">
                <a:solidFill>
                  <a:srgbClr val="131313"/>
                </a:solidFill>
                <a:latin typeface="Verdana"/>
                <a:cs typeface="Verdana"/>
              </a:rPr>
              <a:t>d</a:t>
            </a:r>
            <a:r>
              <a:rPr sz="1450" spc="-100" dirty="0">
                <a:solidFill>
                  <a:srgbClr val="131313"/>
                </a:solidFill>
                <a:latin typeface="Verdana"/>
                <a:cs typeface="Verdana"/>
              </a:rPr>
              <a:t> </a:t>
            </a:r>
            <a:r>
              <a:rPr sz="1450" spc="-85" dirty="0">
                <a:solidFill>
                  <a:srgbClr val="131313"/>
                </a:solidFill>
                <a:latin typeface="Verdana"/>
                <a:cs typeface="Verdana"/>
              </a:rPr>
              <a:t>r</a:t>
            </a:r>
            <a:r>
              <a:rPr sz="1450" spc="55" dirty="0">
                <a:solidFill>
                  <a:srgbClr val="131313"/>
                </a:solidFill>
                <a:latin typeface="Verdana"/>
                <a:cs typeface="Verdana"/>
              </a:rPr>
              <a:t>e</a:t>
            </a:r>
            <a:r>
              <a:rPr sz="1450" spc="20" dirty="0">
                <a:solidFill>
                  <a:srgbClr val="131313"/>
                </a:solidFill>
                <a:latin typeface="Verdana"/>
                <a:cs typeface="Verdana"/>
              </a:rPr>
              <a:t>p</a:t>
            </a:r>
            <a:r>
              <a:rPr sz="1450" spc="50" dirty="0">
                <a:solidFill>
                  <a:srgbClr val="131313"/>
                </a:solidFill>
                <a:latin typeface="Verdana"/>
                <a:cs typeface="Verdana"/>
              </a:rPr>
              <a:t>o</a:t>
            </a:r>
            <a:r>
              <a:rPr sz="1450" spc="-85" dirty="0">
                <a:solidFill>
                  <a:srgbClr val="131313"/>
                </a:solidFill>
                <a:latin typeface="Verdana"/>
                <a:cs typeface="Verdana"/>
              </a:rPr>
              <a:t>r</a:t>
            </a:r>
            <a:r>
              <a:rPr sz="1450" spc="-45" dirty="0">
                <a:solidFill>
                  <a:srgbClr val="131313"/>
                </a:solidFill>
                <a:latin typeface="Verdana"/>
                <a:cs typeface="Verdana"/>
              </a:rPr>
              <a:t>t</a:t>
            </a:r>
            <a:r>
              <a:rPr sz="1450" spc="-65" dirty="0">
                <a:solidFill>
                  <a:srgbClr val="131313"/>
                </a:solidFill>
                <a:latin typeface="Verdana"/>
                <a:cs typeface="Verdana"/>
              </a:rPr>
              <a:t>i</a:t>
            </a:r>
            <a:r>
              <a:rPr sz="1450" spc="-80" dirty="0">
                <a:solidFill>
                  <a:srgbClr val="131313"/>
                </a:solidFill>
                <a:latin typeface="Verdana"/>
                <a:cs typeface="Verdana"/>
              </a:rPr>
              <a:t>n</a:t>
            </a:r>
            <a:r>
              <a:rPr sz="1450" spc="25" dirty="0">
                <a:solidFill>
                  <a:srgbClr val="131313"/>
                </a:solidFill>
                <a:latin typeface="Verdana"/>
                <a:cs typeface="Verdana"/>
              </a:rPr>
              <a:t>g</a:t>
            </a:r>
            <a:r>
              <a:rPr sz="1450" spc="-180" dirty="0">
                <a:solidFill>
                  <a:srgbClr val="131313"/>
                </a:solidFill>
                <a:latin typeface="Verdana"/>
                <a:cs typeface="Verdana"/>
              </a:rPr>
              <a:t>.</a:t>
            </a:r>
            <a:r>
              <a:rPr sz="1450" spc="-100" dirty="0">
                <a:solidFill>
                  <a:srgbClr val="131313"/>
                </a:solidFill>
                <a:latin typeface="Verdana"/>
                <a:cs typeface="Verdana"/>
              </a:rPr>
              <a:t> </a:t>
            </a:r>
            <a:r>
              <a:rPr sz="1450" spc="20" dirty="0">
                <a:solidFill>
                  <a:srgbClr val="131313"/>
                </a:solidFill>
                <a:latin typeface="Verdana"/>
                <a:cs typeface="Verdana"/>
              </a:rPr>
              <a:t>A</a:t>
            </a:r>
            <a:r>
              <a:rPr sz="1450" spc="5" dirty="0">
                <a:solidFill>
                  <a:srgbClr val="131313"/>
                </a:solidFill>
                <a:latin typeface="Verdana"/>
                <a:cs typeface="Verdana"/>
              </a:rPr>
              <a:t>ll</a:t>
            </a:r>
            <a:r>
              <a:rPr sz="1450" spc="-100" dirty="0">
                <a:solidFill>
                  <a:srgbClr val="131313"/>
                </a:solidFill>
                <a:latin typeface="Verdana"/>
                <a:cs typeface="Verdana"/>
              </a:rPr>
              <a:t> </a:t>
            </a:r>
            <a:r>
              <a:rPr sz="1450" spc="50" dirty="0">
                <a:solidFill>
                  <a:srgbClr val="131313"/>
                </a:solidFill>
                <a:latin typeface="Verdana"/>
                <a:cs typeface="Verdana"/>
              </a:rPr>
              <a:t>o</a:t>
            </a:r>
            <a:r>
              <a:rPr sz="1450" spc="5" dirty="0">
                <a:solidFill>
                  <a:srgbClr val="131313"/>
                </a:solidFill>
                <a:latin typeface="Verdana"/>
                <a:cs typeface="Verdana"/>
              </a:rPr>
              <a:t>f</a:t>
            </a:r>
            <a:r>
              <a:rPr sz="1450" spc="-100" dirty="0">
                <a:solidFill>
                  <a:srgbClr val="131313"/>
                </a:solidFill>
                <a:latin typeface="Verdana"/>
                <a:cs typeface="Verdana"/>
              </a:rPr>
              <a:t> </a:t>
            </a:r>
            <a:r>
              <a:rPr sz="1450" spc="-45" dirty="0">
                <a:solidFill>
                  <a:srgbClr val="131313"/>
                </a:solidFill>
                <a:latin typeface="Verdana"/>
                <a:cs typeface="Verdana"/>
              </a:rPr>
              <a:t>t</a:t>
            </a:r>
            <a:r>
              <a:rPr sz="1450" spc="-75" dirty="0">
                <a:solidFill>
                  <a:srgbClr val="131313"/>
                </a:solidFill>
                <a:latin typeface="Verdana"/>
                <a:cs typeface="Verdana"/>
              </a:rPr>
              <a:t>h</a:t>
            </a:r>
            <a:r>
              <a:rPr sz="1450" spc="-65" dirty="0">
                <a:solidFill>
                  <a:srgbClr val="131313"/>
                </a:solidFill>
                <a:latin typeface="Verdana"/>
                <a:cs typeface="Verdana"/>
              </a:rPr>
              <a:t>i</a:t>
            </a:r>
            <a:r>
              <a:rPr sz="1450" spc="55" dirty="0">
                <a:solidFill>
                  <a:srgbClr val="131313"/>
                </a:solidFill>
                <a:latin typeface="Verdana"/>
                <a:cs typeface="Verdana"/>
              </a:rPr>
              <a:t>s</a:t>
            </a:r>
            <a:r>
              <a:rPr sz="1450" spc="-130" dirty="0">
                <a:solidFill>
                  <a:srgbClr val="131313"/>
                </a:solidFill>
                <a:latin typeface="Verdana"/>
                <a:cs typeface="Verdana"/>
              </a:rPr>
              <a:t>,  </a:t>
            </a:r>
            <a:r>
              <a:rPr sz="1450" spc="-30" dirty="0">
                <a:solidFill>
                  <a:srgbClr val="131313"/>
                </a:solidFill>
                <a:latin typeface="Verdana"/>
                <a:cs typeface="Verdana"/>
              </a:rPr>
              <a:t>a</a:t>
            </a:r>
            <a:r>
              <a:rPr sz="1450" spc="5" dirty="0">
                <a:solidFill>
                  <a:srgbClr val="131313"/>
                </a:solidFill>
                <a:latin typeface="Verdana"/>
                <a:cs typeface="Verdana"/>
              </a:rPr>
              <a:t>l</a:t>
            </a:r>
            <a:r>
              <a:rPr sz="1450" spc="50" dirty="0">
                <a:solidFill>
                  <a:srgbClr val="131313"/>
                </a:solidFill>
                <a:latin typeface="Verdana"/>
                <a:cs typeface="Verdana"/>
              </a:rPr>
              <a:t>o</a:t>
            </a:r>
            <a:r>
              <a:rPr sz="1450" spc="-80" dirty="0">
                <a:solidFill>
                  <a:srgbClr val="131313"/>
                </a:solidFill>
                <a:latin typeface="Verdana"/>
                <a:cs typeface="Verdana"/>
              </a:rPr>
              <a:t>n</a:t>
            </a:r>
            <a:r>
              <a:rPr sz="1450" spc="30" dirty="0">
                <a:solidFill>
                  <a:srgbClr val="131313"/>
                </a:solidFill>
                <a:latin typeface="Verdana"/>
                <a:cs typeface="Verdana"/>
              </a:rPr>
              <a:t>g</a:t>
            </a:r>
            <a:r>
              <a:rPr sz="1450" spc="-100" dirty="0">
                <a:solidFill>
                  <a:srgbClr val="131313"/>
                </a:solidFill>
                <a:latin typeface="Verdana"/>
                <a:cs typeface="Verdana"/>
              </a:rPr>
              <a:t> </a:t>
            </a:r>
            <a:r>
              <a:rPr sz="1450" spc="10" dirty="0">
                <a:solidFill>
                  <a:srgbClr val="131313"/>
                </a:solidFill>
                <a:latin typeface="Verdana"/>
                <a:cs typeface="Verdana"/>
              </a:rPr>
              <a:t>w</a:t>
            </a:r>
            <a:r>
              <a:rPr sz="1450" spc="-65" dirty="0">
                <a:solidFill>
                  <a:srgbClr val="131313"/>
                </a:solidFill>
                <a:latin typeface="Verdana"/>
                <a:cs typeface="Verdana"/>
              </a:rPr>
              <a:t>i</a:t>
            </a:r>
            <a:r>
              <a:rPr sz="1450" spc="-45" dirty="0">
                <a:solidFill>
                  <a:srgbClr val="131313"/>
                </a:solidFill>
                <a:latin typeface="Verdana"/>
                <a:cs typeface="Verdana"/>
              </a:rPr>
              <a:t>t</a:t>
            </a:r>
            <a:r>
              <a:rPr sz="1450" spc="-70" dirty="0">
                <a:solidFill>
                  <a:srgbClr val="131313"/>
                </a:solidFill>
                <a:latin typeface="Verdana"/>
                <a:cs typeface="Verdana"/>
              </a:rPr>
              <a:t>h</a:t>
            </a:r>
            <a:r>
              <a:rPr sz="1450" spc="-100" dirty="0">
                <a:solidFill>
                  <a:srgbClr val="131313"/>
                </a:solidFill>
                <a:latin typeface="Verdana"/>
                <a:cs typeface="Verdana"/>
              </a:rPr>
              <a:t> </a:t>
            </a:r>
            <a:r>
              <a:rPr sz="1450" spc="-45" dirty="0">
                <a:solidFill>
                  <a:srgbClr val="131313"/>
                </a:solidFill>
                <a:latin typeface="Verdana"/>
                <a:cs typeface="Verdana"/>
              </a:rPr>
              <a:t>t</a:t>
            </a:r>
            <a:r>
              <a:rPr sz="1450" spc="-30" dirty="0">
                <a:solidFill>
                  <a:srgbClr val="131313"/>
                </a:solidFill>
                <a:latin typeface="Verdana"/>
                <a:cs typeface="Verdana"/>
              </a:rPr>
              <a:t>a</a:t>
            </a:r>
            <a:r>
              <a:rPr sz="1450" spc="-50" dirty="0">
                <a:solidFill>
                  <a:srgbClr val="131313"/>
                </a:solidFill>
                <a:latin typeface="Verdana"/>
                <a:cs typeface="Verdana"/>
              </a:rPr>
              <a:t>x</a:t>
            </a:r>
            <a:r>
              <a:rPr sz="1450" spc="-100" dirty="0">
                <a:solidFill>
                  <a:srgbClr val="131313"/>
                </a:solidFill>
                <a:latin typeface="Verdana"/>
                <a:cs typeface="Verdana"/>
              </a:rPr>
              <a:t> </a:t>
            </a:r>
            <a:r>
              <a:rPr sz="1450" spc="-95" dirty="0">
                <a:solidFill>
                  <a:srgbClr val="131313"/>
                </a:solidFill>
                <a:latin typeface="Verdana"/>
                <a:cs typeface="Verdana"/>
              </a:rPr>
              <a:t>m</a:t>
            </a:r>
            <a:r>
              <a:rPr sz="1450" spc="-30" dirty="0">
                <a:solidFill>
                  <a:srgbClr val="131313"/>
                </a:solidFill>
                <a:latin typeface="Verdana"/>
                <a:cs typeface="Verdana"/>
              </a:rPr>
              <a:t>a</a:t>
            </a:r>
            <a:r>
              <a:rPr sz="1450" spc="-80" dirty="0">
                <a:solidFill>
                  <a:srgbClr val="131313"/>
                </a:solidFill>
                <a:latin typeface="Verdana"/>
                <a:cs typeface="Verdana"/>
              </a:rPr>
              <a:t>n</a:t>
            </a:r>
            <a:r>
              <a:rPr sz="1450" spc="-30" dirty="0">
                <a:solidFill>
                  <a:srgbClr val="131313"/>
                </a:solidFill>
                <a:latin typeface="Verdana"/>
                <a:cs typeface="Verdana"/>
              </a:rPr>
              <a:t>a</a:t>
            </a:r>
            <a:r>
              <a:rPr sz="1450" spc="25" dirty="0">
                <a:solidFill>
                  <a:srgbClr val="131313"/>
                </a:solidFill>
                <a:latin typeface="Verdana"/>
                <a:cs typeface="Verdana"/>
              </a:rPr>
              <a:t>g</a:t>
            </a:r>
            <a:r>
              <a:rPr sz="1450" spc="55" dirty="0">
                <a:solidFill>
                  <a:srgbClr val="131313"/>
                </a:solidFill>
                <a:latin typeface="Verdana"/>
                <a:cs typeface="Verdana"/>
              </a:rPr>
              <a:t>e</a:t>
            </a:r>
            <a:r>
              <a:rPr sz="1450" spc="-95" dirty="0">
                <a:solidFill>
                  <a:srgbClr val="131313"/>
                </a:solidFill>
                <a:latin typeface="Verdana"/>
                <a:cs typeface="Verdana"/>
              </a:rPr>
              <a:t>m</a:t>
            </a:r>
            <a:r>
              <a:rPr sz="1450" spc="55" dirty="0">
                <a:solidFill>
                  <a:srgbClr val="131313"/>
                </a:solidFill>
                <a:latin typeface="Verdana"/>
                <a:cs typeface="Verdana"/>
              </a:rPr>
              <a:t>e</a:t>
            </a:r>
            <a:r>
              <a:rPr sz="1450" spc="-80" dirty="0">
                <a:solidFill>
                  <a:srgbClr val="131313"/>
                </a:solidFill>
                <a:latin typeface="Verdana"/>
                <a:cs typeface="Verdana"/>
              </a:rPr>
              <a:t>n</a:t>
            </a:r>
            <a:r>
              <a:rPr sz="1450" spc="-45" dirty="0">
                <a:solidFill>
                  <a:srgbClr val="131313"/>
                </a:solidFill>
                <a:latin typeface="Verdana"/>
                <a:cs typeface="Verdana"/>
              </a:rPr>
              <a:t>t</a:t>
            </a:r>
            <a:r>
              <a:rPr sz="1450" spc="-135" dirty="0">
                <a:solidFill>
                  <a:srgbClr val="131313"/>
                </a:solidFill>
                <a:latin typeface="Verdana"/>
                <a:cs typeface="Verdana"/>
              </a:rPr>
              <a:t>,</a:t>
            </a:r>
            <a:r>
              <a:rPr sz="1450" spc="-100" dirty="0">
                <a:solidFill>
                  <a:srgbClr val="131313"/>
                </a:solidFill>
                <a:latin typeface="Verdana"/>
                <a:cs typeface="Verdana"/>
              </a:rPr>
              <a:t> </a:t>
            </a:r>
            <a:r>
              <a:rPr sz="1450" spc="20" dirty="0">
                <a:solidFill>
                  <a:srgbClr val="131313"/>
                </a:solidFill>
                <a:latin typeface="Verdana"/>
                <a:cs typeface="Verdana"/>
              </a:rPr>
              <a:t>b</a:t>
            </a:r>
            <a:r>
              <a:rPr sz="1450" spc="-75" dirty="0">
                <a:solidFill>
                  <a:srgbClr val="131313"/>
                </a:solidFill>
                <a:latin typeface="Verdana"/>
                <a:cs typeface="Verdana"/>
              </a:rPr>
              <a:t>u</a:t>
            </a:r>
            <a:r>
              <a:rPr sz="1450" spc="20" dirty="0">
                <a:solidFill>
                  <a:srgbClr val="131313"/>
                </a:solidFill>
                <a:latin typeface="Verdana"/>
                <a:cs typeface="Verdana"/>
              </a:rPr>
              <a:t>d</a:t>
            </a:r>
            <a:r>
              <a:rPr sz="1450" spc="25" dirty="0">
                <a:solidFill>
                  <a:srgbClr val="131313"/>
                </a:solidFill>
                <a:latin typeface="Verdana"/>
                <a:cs typeface="Verdana"/>
              </a:rPr>
              <a:t>g</a:t>
            </a:r>
            <a:r>
              <a:rPr sz="1450" spc="55" dirty="0">
                <a:solidFill>
                  <a:srgbClr val="131313"/>
                </a:solidFill>
                <a:latin typeface="Verdana"/>
                <a:cs typeface="Verdana"/>
              </a:rPr>
              <a:t>e</a:t>
            </a:r>
            <a:r>
              <a:rPr sz="1450" spc="-40" dirty="0">
                <a:solidFill>
                  <a:srgbClr val="131313"/>
                </a:solidFill>
                <a:latin typeface="Verdana"/>
                <a:cs typeface="Verdana"/>
              </a:rPr>
              <a:t>t  </a:t>
            </a:r>
            <a:r>
              <a:rPr sz="1450" spc="-30" dirty="0">
                <a:solidFill>
                  <a:srgbClr val="131313"/>
                </a:solidFill>
                <a:latin typeface="Verdana"/>
                <a:cs typeface="Verdana"/>
              </a:rPr>
              <a:t>a</a:t>
            </a:r>
            <a:r>
              <a:rPr sz="1450" spc="-80" dirty="0">
                <a:solidFill>
                  <a:srgbClr val="131313"/>
                </a:solidFill>
                <a:latin typeface="Verdana"/>
                <a:cs typeface="Verdana"/>
              </a:rPr>
              <a:t>n</a:t>
            </a:r>
            <a:r>
              <a:rPr sz="1450" spc="25" dirty="0">
                <a:solidFill>
                  <a:srgbClr val="131313"/>
                </a:solidFill>
                <a:latin typeface="Verdana"/>
                <a:cs typeface="Verdana"/>
              </a:rPr>
              <a:t>d</a:t>
            </a:r>
            <a:r>
              <a:rPr sz="1450" spc="-100" dirty="0">
                <a:solidFill>
                  <a:srgbClr val="131313"/>
                </a:solidFill>
                <a:latin typeface="Verdana"/>
                <a:cs typeface="Verdana"/>
              </a:rPr>
              <a:t> </a:t>
            </a:r>
            <a:r>
              <a:rPr sz="1450" spc="5" dirty="0">
                <a:solidFill>
                  <a:srgbClr val="131313"/>
                </a:solidFill>
                <a:latin typeface="Verdana"/>
                <a:cs typeface="Verdana"/>
              </a:rPr>
              <a:t>f</a:t>
            </a:r>
            <a:r>
              <a:rPr sz="1450" spc="50" dirty="0">
                <a:solidFill>
                  <a:srgbClr val="131313"/>
                </a:solidFill>
                <a:latin typeface="Verdana"/>
                <a:cs typeface="Verdana"/>
              </a:rPr>
              <a:t>o</a:t>
            </a:r>
            <a:r>
              <a:rPr sz="1450" spc="-85" dirty="0">
                <a:solidFill>
                  <a:srgbClr val="131313"/>
                </a:solidFill>
                <a:latin typeface="Verdana"/>
                <a:cs typeface="Verdana"/>
              </a:rPr>
              <a:t>r</a:t>
            </a:r>
            <a:r>
              <a:rPr sz="1450" spc="55" dirty="0">
                <a:solidFill>
                  <a:srgbClr val="131313"/>
                </a:solidFill>
                <a:latin typeface="Verdana"/>
                <a:cs typeface="Verdana"/>
              </a:rPr>
              <a:t>e</a:t>
            </a:r>
            <a:r>
              <a:rPr sz="1450" spc="125" dirty="0">
                <a:solidFill>
                  <a:srgbClr val="131313"/>
                </a:solidFill>
                <a:latin typeface="Verdana"/>
                <a:cs typeface="Verdana"/>
              </a:rPr>
              <a:t>c</a:t>
            </a:r>
            <a:r>
              <a:rPr sz="1450" spc="-30" dirty="0">
                <a:solidFill>
                  <a:srgbClr val="131313"/>
                </a:solidFill>
                <a:latin typeface="Verdana"/>
                <a:cs typeface="Verdana"/>
              </a:rPr>
              <a:t>a</a:t>
            </a:r>
            <a:r>
              <a:rPr sz="1450" spc="55" dirty="0">
                <a:solidFill>
                  <a:srgbClr val="131313"/>
                </a:solidFill>
                <a:latin typeface="Verdana"/>
                <a:cs typeface="Verdana"/>
              </a:rPr>
              <a:t>s</a:t>
            </a:r>
            <a:r>
              <a:rPr sz="1450" spc="-45" dirty="0">
                <a:solidFill>
                  <a:srgbClr val="131313"/>
                </a:solidFill>
                <a:latin typeface="Verdana"/>
                <a:cs typeface="Verdana"/>
              </a:rPr>
              <a:t>t</a:t>
            </a:r>
            <a:r>
              <a:rPr sz="1450" spc="-65" dirty="0">
                <a:solidFill>
                  <a:srgbClr val="131313"/>
                </a:solidFill>
                <a:latin typeface="Verdana"/>
                <a:cs typeface="Verdana"/>
              </a:rPr>
              <a:t>i</a:t>
            </a:r>
            <a:r>
              <a:rPr sz="1450" spc="-80" dirty="0">
                <a:solidFill>
                  <a:srgbClr val="131313"/>
                </a:solidFill>
                <a:latin typeface="Verdana"/>
                <a:cs typeface="Verdana"/>
              </a:rPr>
              <a:t>n</a:t>
            </a:r>
            <a:r>
              <a:rPr sz="1450" spc="25" dirty="0">
                <a:solidFill>
                  <a:srgbClr val="131313"/>
                </a:solidFill>
                <a:latin typeface="Verdana"/>
                <a:cs typeface="Verdana"/>
              </a:rPr>
              <a:t>g</a:t>
            </a:r>
            <a:r>
              <a:rPr sz="1450" spc="-135" dirty="0">
                <a:solidFill>
                  <a:srgbClr val="131313"/>
                </a:solidFill>
                <a:latin typeface="Verdana"/>
                <a:cs typeface="Verdana"/>
              </a:rPr>
              <a:t>,</a:t>
            </a:r>
            <a:r>
              <a:rPr sz="1450" spc="-100" dirty="0">
                <a:solidFill>
                  <a:srgbClr val="131313"/>
                </a:solidFill>
                <a:latin typeface="Verdana"/>
                <a:cs typeface="Verdana"/>
              </a:rPr>
              <a:t> </a:t>
            </a:r>
            <a:r>
              <a:rPr sz="1450" spc="20" dirty="0">
                <a:solidFill>
                  <a:srgbClr val="131313"/>
                </a:solidFill>
                <a:latin typeface="Verdana"/>
                <a:cs typeface="Verdana"/>
              </a:rPr>
              <a:t>d</a:t>
            </a:r>
            <a:r>
              <a:rPr sz="1450" spc="55" dirty="0">
                <a:solidFill>
                  <a:srgbClr val="131313"/>
                </a:solidFill>
                <a:latin typeface="Verdana"/>
                <a:cs typeface="Verdana"/>
              </a:rPr>
              <a:t>e</a:t>
            </a:r>
            <a:r>
              <a:rPr sz="1450" spc="20" dirty="0">
                <a:solidFill>
                  <a:srgbClr val="131313"/>
                </a:solidFill>
                <a:latin typeface="Verdana"/>
                <a:cs typeface="Verdana"/>
              </a:rPr>
              <a:t>b</a:t>
            </a:r>
            <a:r>
              <a:rPr sz="1450" spc="-45" dirty="0">
                <a:solidFill>
                  <a:srgbClr val="131313"/>
                </a:solidFill>
                <a:latin typeface="Verdana"/>
                <a:cs typeface="Verdana"/>
              </a:rPr>
              <a:t>t</a:t>
            </a:r>
            <a:r>
              <a:rPr sz="1450" spc="-100" dirty="0">
                <a:solidFill>
                  <a:srgbClr val="131313"/>
                </a:solidFill>
                <a:latin typeface="Verdana"/>
                <a:cs typeface="Verdana"/>
              </a:rPr>
              <a:t> </a:t>
            </a:r>
            <a:r>
              <a:rPr sz="1450" spc="-45" dirty="0">
                <a:solidFill>
                  <a:srgbClr val="131313"/>
                </a:solidFill>
                <a:latin typeface="Verdana"/>
                <a:cs typeface="Verdana"/>
              </a:rPr>
              <a:t>t</a:t>
            </a:r>
            <a:r>
              <a:rPr sz="1450" spc="-85" dirty="0">
                <a:solidFill>
                  <a:srgbClr val="131313"/>
                </a:solidFill>
                <a:latin typeface="Verdana"/>
                <a:cs typeface="Verdana"/>
              </a:rPr>
              <a:t>r</a:t>
            </a:r>
            <a:r>
              <a:rPr sz="1450" spc="-30" dirty="0">
                <a:solidFill>
                  <a:srgbClr val="131313"/>
                </a:solidFill>
                <a:latin typeface="Verdana"/>
                <a:cs typeface="Verdana"/>
              </a:rPr>
              <a:t>a</a:t>
            </a:r>
            <a:r>
              <a:rPr sz="1450" spc="125" dirty="0">
                <a:solidFill>
                  <a:srgbClr val="131313"/>
                </a:solidFill>
                <a:latin typeface="Verdana"/>
                <a:cs typeface="Verdana"/>
              </a:rPr>
              <a:t>c</a:t>
            </a:r>
            <a:r>
              <a:rPr sz="1450" spc="-50" dirty="0">
                <a:solidFill>
                  <a:srgbClr val="131313"/>
                </a:solidFill>
                <a:latin typeface="Verdana"/>
                <a:cs typeface="Verdana"/>
              </a:rPr>
              <a:t>k</a:t>
            </a:r>
            <a:r>
              <a:rPr sz="1450" spc="-65" dirty="0">
                <a:solidFill>
                  <a:srgbClr val="131313"/>
                </a:solidFill>
                <a:latin typeface="Verdana"/>
                <a:cs typeface="Verdana"/>
              </a:rPr>
              <a:t>i</a:t>
            </a:r>
            <a:r>
              <a:rPr sz="1450" spc="-80" dirty="0">
                <a:solidFill>
                  <a:srgbClr val="131313"/>
                </a:solidFill>
                <a:latin typeface="Verdana"/>
                <a:cs typeface="Verdana"/>
              </a:rPr>
              <a:t>n</a:t>
            </a:r>
            <a:r>
              <a:rPr sz="1450" spc="25" dirty="0">
                <a:solidFill>
                  <a:srgbClr val="131313"/>
                </a:solidFill>
                <a:latin typeface="Verdana"/>
                <a:cs typeface="Verdana"/>
              </a:rPr>
              <a:t>g</a:t>
            </a:r>
            <a:r>
              <a:rPr sz="1450" spc="-135" dirty="0">
                <a:solidFill>
                  <a:srgbClr val="131313"/>
                </a:solidFill>
                <a:latin typeface="Verdana"/>
                <a:cs typeface="Verdana"/>
              </a:rPr>
              <a:t>,</a:t>
            </a:r>
            <a:r>
              <a:rPr sz="1450" spc="-100" dirty="0">
                <a:solidFill>
                  <a:srgbClr val="131313"/>
                </a:solidFill>
                <a:latin typeface="Verdana"/>
                <a:cs typeface="Verdana"/>
              </a:rPr>
              <a:t> </a:t>
            </a:r>
            <a:r>
              <a:rPr sz="1450" spc="-30" dirty="0">
                <a:solidFill>
                  <a:srgbClr val="131313"/>
                </a:solidFill>
                <a:latin typeface="Verdana"/>
                <a:cs typeface="Verdana"/>
              </a:rPr>
              <a:t>a</a:t>
            </a:r>
            <a:r>
              <a:rPr sz="1450" spc="-80" dirty="0">
                <a:solidFill>
                  <a:srgbClr val="131313"/>
                </a:solidFill>
                <a:latin typeface="Verdana"/>
                <a:cs typeface="Verdana"/>
              </a:rPr>
              <a:t>n</a:t>
            </a:r>
            <a:r>
              <a:rPr sz="1450" spc="20" dirty="0">
                <a:solidFill>
                  <a:srgbClr val="131313"/>
                </a:solidFill>
                <a:latin typeface="Verdana"/>
                <a:cs typeface="Verdana"/>
              </a:rPr>
              <a:t>d  </a:t>
            </a:r>
            <a:r>
              <a:rPr sz="1450" spc="-20" dirty="0">
                <a:solidFill>
                  <a:srgbClr val="131313"/>
                </a:solidFill>
                <a:latin typeface="Verdana"/>
                <a:cs typeface="Verdana"/>
              </a:rPr>
              <a:t>other </a:t>
            </a:r>
            <a:r>
              <a:rPr sz="1450" spc="-25" dirty="0">
                <a:solidFill>
                  <a:srgbClr val="131313"/>
                </a:solidFill>
                <a:latin typeface="Verdana"/>
                <a:cs typeface="Verdana"/>
              </a:rPr>
              <a:t>functions, </a:t>
            </a:r>
            <a:r>
              <a:rPr sz="1450" spc="-20" dirty="0">
                <a:solidFill>
                  <a:srgbClr val="131313"/>
                </a:solidFill>
                <a:latin typeface="Verdana"/>
                <a:cs typeface="Verdana"/>
              </a:rPr>
              <a:t>are </a:t>
            </a:r>
            <a:r>
              <a:rPr sz="1450" dirty="0">
                <a:solidFill>
                  <a:srgbClr val="131313"/>
                </a:solidFill>
                <a:latin typeface="Verdana"/>
                <a:cs typeface="Verdana"/>
              </a:rPr>
              <a:t>included </a:t>
            </a:r>
            <a:r>
              <a:rPr sz="1450" spc="-70" dirty="0">
                <a:solidFill>
                  <a:srgbClr val="131313"/>
                </a:solidFill>
                <a:latin typeface="Verdana"/>
                <a:cs typeface="Verdana"/>
              </a:rPr>
              <a:t>in </a:t>
            </a:r>
            <a:r>
              <a:rPr sz="1450" spc="-35" dirty="0">
                <a:solidFill>
                  <a:srgbClr val="131313"/>
                </a:solidFill>
                <a:latin typeface="Verdana"/>
                <a:cs typeface="Verdana"/>
              </a:rPr>
              <a:t>our </a:t>
            </a:r>
            <a:r>
              <a:rPr sz="1450" spc="-30" dirty="0">
                <a:solidFill>
                  <a:srgbClr val="131313"/>
                </a:solidFill>
                <a:latin typeface="Verdana"/>
                <a:cs typeface="Verdana"/>
              </a:rPr>
              <a:t> </a:t>
            </a:r>
            <a:r>
              <a:rPr sz="1450" dirty="0">
                <a:solidFill>
                  <a:srgbClr val="131313"/>
                </a:solidFill>
                <a:latin typeface="Verdana"/>
                <a:cs typeface="Verdana"/>
              </a:rPr>
              <a:t>product</a:t>
            </a:r>
            <a:r>
              <a:rPr sz="1450" spc="-105" dirty="0">
                <a:solidFill>
                  <a:srgbClr val="131313"/>
                </a:solidFill>
                <a:latin typeface="Verdana"/>
                <a:cs typeface="Verdana"/>
              </a:rPr>
              <a:t> </a:t>
            </a:r>
            <a:r>
              <a:rPr sz="1450" spc="-30" dirty="0">
                <a:solidFill>
                  <a:srgbClr val="131313"/>
                </a:solidFill>
                <a:latin typeface="Verdana"/>
                <a:cs typeface="Verdana"/>
              </a:rPr>
              <a:t>offering.</a:t>
            </a:r>
            <a:endParaRPr sz="1450">
              <a:latin typeface="Verdana"/>
              <a:cs typeface="Verdana"/>
            </a:endParaRPr>
          </a:p>
        </p:txBody>
      </p:sp>
      <p:sp>
        <p:nvSpPr>
          <p:cNvPr id="13" name="object 13"/>
          <p:cNvSpPr txBox="1"/>
          <p:nvPr/>
        </p:nvSpPr>
        <p:spPr>
          <a:xfrm>
            <a:off x="5124354" y="5763864"/>
            <a:ext cx="3479800" cy="3218180"/>
          </a:xfrm>
          <a:prstGeom prst="rect">
            <a:avLst/>
          </a:prstGeom>
        </p:spPr>
        <p:txBody>
          <a:bodyPr vert="horz" wrap="square" lIns="0" tIns="193675" rIns="0" bIns="0" rtlCol="0">
            <a:spAutoFit/>
          </a:bodyPr>
          <a:lstStyle/>
          <a:p>
            <a:pPr algn="ctr">
              <a:lnSpc>
                <a:spcPct val="100000"/>
              </a:lnSpc>
              <a:spcBef>
                <a:spcPts val="1525"/>
              </a:spcBef>
            </a:pPr>
            <a:r>
              <a:rPr sz="2300" b="1" spc="25" dirty="0">
                <a:solidFill>
                  <a:srgbClr val="131313"/>
                </a:solidFill>
                <a:latin typeface="Tahoma"/>
                <a:cs typeface="Tahoma"/>
              </a:rPr>
              <a:t>Product</a:t>
            </a:r>
            <a:r>
              <a:rPr sz="2300" b="1" spc="-95" dirty="0">
                <a:solidFill>
                  <a:srgbClr val="131313"/>
                </a:solidFill>
                <a:latin typeface="Tahoma"/>
                <a:cs typeface="Tahoma"/>
              </a:rPr>
              <a:t> </a:t>
            </a:r>
            <a:r>
              <a:rPr sz="2300" b="1" spc="-5" dirty="0">
                <a:solidFill>
                  <a:srgbClr val="131313"/>
                </a:solidFill>
                <a:latin typeface="Tahoma"/>
                <a:cs typeface="Tahoma"/>
              </a:rPr>
              <a:t>Pricing</a:t>
            </a:r>
            <a:endParaRPr sz="2300">
              <a:latin typeface="Tahoma"/>
              <a:cs typeface="Tahoma"/>
            </a:endParaRPr>
          </a:p>
          <a:p>
            <a:pPr marL="12700" marR="5080" indent="-635" algn="ctr">
              <a:lnSpc>
                <a:spcPct val="116799"/>
              </a:lnSpc>
              <a:spcBef>
                <a:spcPts val="620"/>
              </a:spcBef>
            </a:pPr>
            <a:r>
              <a:rPr sz="1450" spc="45" dirty="0">
                <a:solidFill>
                  <a:srgbClr val="131313"/>
                </a:solidFill>
                <a:latin typeface="Verdana"/>
                <a:cs typeface="Verdana"/>
              </a:rPr>
              <a:t>F</a:t>
            </a:r>
            <a:r>
              <a:rPr sz="1450" spc="50" dirty="0">
                <a:solidFill>
                  <a:srgbClr val="131313"/>
                </a:solidFill>
                <a:latin typeface="Verdana"/>
                <a:cs typeface="Verdana"/>
              </a:rPr>
              <a:t>o</a:t>
            </a:r>
            <a:r>
              <a:rPr sz="1450" spc="5" dirty="0">
                <a:solidFill>
                  <a:srgbClr val="131313"/>
                </a:solidFill>
                <a:latin typeface="Verdana"/>
                <a:cs typeface="Verdana"/>
              </a:rPr>
              <a:t>ll</a:t>
            </a:r>
            <a:r>
              <a:rPr sz="1450" spc="50" dirty="0">
                <a:solidFill>
                  <a:srgbClr val="131313"/>
                </a:solidFill>
                <a:latin typeface="Verdana"/>
                <a:cs typeface="Verdana"/>
              </a:rPr>
              <a:t>o</a:t>
            </a:r>
            <a:r>
              <a:rPr sz="1450" spc="10" dirty="0">
                <a:solidFill>
                  <a:srgbClr val="131313"/>
                </a:solidFill>
                <a:latin typeface="Verdana"/>
                <a:cs typeface="Verdana"/>
              </a:rPr>
              <a:t>w</a:t>
            </a:r>
            <a:r>
              <a:rPr sz="1450" spc="-65" dirty="0">
                <a:solidFill>
                  <a:srgbClr val="131313"/>
                </a:solidFill>
                <a:latin typeface="Verdana"/>
                <a:cs typeface="Verdana"/>
              </a:rPr>
              <a:t>i</a:t>
            </a:r>
            <a:r>
              <a:rPr sz="1450" spc="-80" dirty="0">
                <a:solidFill>
                  <a:srgbClr val="131313"/>
                </a:solidFill>
                <a:latin typeface="Verdana"/>
                <a:cs typeface="Verdana"/>
              </a:rPr>
              <a:t>n</a:t>
            </a:r>
            <a:r>
              <a:rPr sz="1450" spc="30" dirty="0">
                <a:solidFill>
                  <a:srgbClr val="131313"/>
                </a:solidFill>
                <a:latin typeface="Verdana"/>
                <a:cs typeface="Verdana"/>
              </a:rPr>
              <a:t>g</a:t>
            </a:r>
            <a:r>
              <a:rPr sz="1450" spc="-100" dirty="0">
                <a:solidFill>
                  <a:srgbClr val="131313"/>
                </a:solidFill>
                <a:latin typeface="Verdana"/>
                <a:cs typeface="Verdana"/>
              </a:rPr>
              <a:t> </a:t>
            </a:r>
            <a:r>
              <a:rPr sz="1450" spc="-25" dirty="0">
                <a:solidFill>
                  <a:srgbClr val="131313"/>
                </a:solidFill>
                <a:latin typeface="Verdana"/>
                <a:cs typeface="Verdana"/>
              </a:rPr>
              <a:t>a</a:t>
            </a:r>
            <a:r>
              <a:rPr sz="1450" spc="-100" dirty="0">
                <a:solidFill>
                  <a:srgbClr val="131313"/>
                </a:solidFill>
                <a:latin typeface="Verdana"/>
                <a:cs typeface="Verdana"/>
              </a:rPr>
              <a:t> </a:t>
            </a:r>
            <a:r>
              <a:rPr sz="1450" spc="-45" dirty="0">
                <a:solidFill>
                  <a:srgbClr val="131313"/>
                </a:solidFill>
                <a:latin typeface="Verdana"/>
                <a:cs typeface="Verdana"/>
              </a:rPr>
              <a:t>t</a:t>
            </a:r>
            <a:r>
              <a:rPr sz="1450" spc="-75" dirty="0">
                <a:solidFill>
                  <a:srgbClr val="131313"/>
                </a:solidFill>
                <a:latin typeface="Verdana"/>
                <a:cs typeface="Verdana"/>
              </a:rPr>
              <a:t>h</a:t>
            </a:r>
            <a:r>
              <a:rPr sz="1450" spc="50" dirty="0">
                <a:solidFill>
                  <a:srgbClr val="131313"/>
                </a:solidFill>
                <a:latin typeface="Verdana"/>
                <a:cs typeface="Verdana"/>
              </a:rPr>
              <a:t>o</a:t>
            </a:r>
            <a:r>
              <a:rPr sz="1450" spc="-85" dirty="0">
                <a:solidFill>
                  <a:srgbClr val="131313"/>
                </a:solidFill>
                <a:latin typeface="Verdana"/>
                <a:cs typeface="Verdana"/>
              </a:rPr>
              <a:t>r</a:t>
            </a:r>
            <a:r>
              <a:rPr sz="1450" spc="50" dirty="0">
                <a:solidFill>
                  <a:srgbClr val="131313"/>
                </a:solidFill>
                <a:latin typeface="Verdana"/>
                <a:cs typeface="Verdana"/>
              </a:rPr>
              <a:t>o</a:t>
            </a:r>
            <a:r>
              <a:rPr sz="1450" spc="-75" dirty="0">
                <a:solidFill>
                  <a:srgbClr val="131313"/>
                </a:solidFill>
                <a:latin typeface="Verdana"/>
                <a:cs typeface="Verdana"/>
              </a:rPr>
              <a:t>u</a:t>
            </a:r>
            <a:r>
              <a:rPr sz="1450" spc="25" dirty="0">
                <a:solidFill>
                  <a:srgbClr val="131313"/>
                </a:solidFill>
                <a:latin typeface="Verdana"/>
                <a:cs typeface="Verdana"/>
              </a:rPr>
              <a:t>g</a:t>
            </a:r>
            <a:r>
              <a:rPr sz="1450" spc="-70" dirty="0">
                <a:solidFill>
                  <a:srgbClr val="131313"/>
                </a:solidFill>
                <a:latin typeface="Verdana"/>
                <a:cs typeface="Verdana"/>
              </a:rPr>
              <a:t>h</a:t>
            </a:r>
            <a:r>
              <a:rPr sz="1450" spc="-100" dirty="0">
                <a:solidFill>
                  <a:srgbClr val="131313"/>
                </a:solidFill>
                <a:latin typeface="Verdana"/>
                <a:cs typeface="Verdana"/>
              </a:rPr>
              <a:t> </a:t>
            </a:r>
            <a:r>
              <a:rPr sz="1450" spc="-85" dirty="0">
                <a:solidFill>
                  <a:srgbClr val="131313"/>
                </a:solidFill>
                <a:latin typeface="Verdana"/>
                <a:cs typeface="Verdana"/>
              </a:rPr>
              <a:t>r</a:t>
            </a:r>
            <a:r>
              <a:rPr sz="1450" spc="55" dirty="0">
                <a:solidFill>
                  <a:srgbClr val="131313"/>
                </a:solidFill>
                <a:latin typeface="Verdana"/>
                <a:cs typeface="Verdana"/>
              </a:rPr>
              <a:t>e</a:t>
            </a:r>
            <a:r>
              <a:rPr sz="1450" spc="-100" dirty="0">
                <a:solidFill>
                  <a:srgbClr val="131313"/>
                </a:solidFill>
                <a:latin typeface="Verdana"/>
                <a:cs typeface="Verdana"/>
              </a:rPr>
              <a:t>v</a:t>
            </a:r>
            <a:r>
              <a:rPr sz="1450" spc="-65" dirty="0">
                <a:solidFill>
                  <a:srgbClr val="131313"/>
                </a:solidFill>
                <a:latin typeface="Verdana"/>
                <a:cs typeface="Verdana"/>
              </a:rPr>
              <a:t>i</a:t>
            </a:r>
            <a:r>
              <a:rPr sz="1450" spc="55" dirty="0">
                <a:solidFill>
                  <a:srgbClr val="131313"/>
                </a:solidFill>
                <a:latin typeface="Verdana"/>
                <a:cs typeface="Verdana"/>
              </a:rPr>
              <a:t>e</a:t>
            </a:r>
            <a:r>
              <a:rPr sz="1450" spc="15" dirty="0">
                <a:solidFill>
                  <a:srgbClr val="131313"/>
                </a:solidFill>
                <a:latin typeface="Verdana"/>
                <a:cs typeface="Verdana"/>
              </a:rPr>
              <a:t>w</a:t>
            </a:r>
            <a:r>
              <a:rPr sz="1450" spc="-100" dirty="0">
                <a:solidFill>
                  <a:srgbClr val="131313"/>
                </a:solidFill>
                <a:latin typeface="Verdana"/>
                <a:cs typeface="Verdana"/>
              </a:rPr>
              <a:t> </a:t>
            </a:r>
            <a:r>
              <a:rPr sz="1450" spc="50" dirty="0">
                <a:solidFill>
                  <a:srgbClr val="131313"/>
                </a:solidFill>
                <a:latin typeface="Verdana"/>
                <a:cs typeface="Verdana"/>
              </a:rPr>
              <a:t>o</a:t>
            </a:r>
            <a:r>
              <a:rPr sz="1450" spc="5" dirty="0">
                <a:solidFill>
                  <a:srgbClr val="131313"/>
                </a:solidFill>
                <a:latin typeface="Verdana"/>
                <a:cs typeface="Verdana"/>
              </a:rPr>
              <a:t>f</a:t>
            </a:r>
            <a:r>
              <a:rPr sz="1450" spc="-100" dirty="0">
                <a:solidFill>
                  <a:srgbClr val="131313"/>
                </a:solidFill>
                <a:latin typeface="Verdana"/>
                <a:cs typeface="Verdana"/>
              </a:rPr>
              <a:t> </a:t>
            </a:r>
            <a:r>
              <a:rPr sz="1450" spc="-45" dirty="0">
                <a:solidFill>
                  <a:srgbClr val="131313"/>
                </a:solidFill>
                <a:latin typeface="Verdana"/>
                <a:cs typeface="Verdana"/>
              </a:rPr>
              <a:t>t</a:t>
            </a:r>
            <a:r>
              <a:rPr sz="1450" spc="-75" dirty="0">
                <a:solidFill>
                  <a:srgbClr val="131313"/>
                </a:solidFill>
                <a:latin typeface="Verdana"/>
                <a:cs typeface="Verdana"/>
              </a:rPr>
              <a:t>h</a:t>
            </a:r>
            <a:r>
              <a:rPr sz="1450" spc="40" dirty="0">
                <a:solidFill>
                  <a:srgbClr val="131313"/>
                </a:solidFill>
                <a:latin typeface="Verdana"/>
                <a:cs typeface="Verdana"/>
              </a:rPr>
              <a:t>e  </a:t>
            </a:r>
            <a:r>
              <a:rPr sz="1450" spc="-65" dirty="0">
                <a:solidFill>
                  <a:srgbClr val="131313"/>
                </a:solidFill>
                <a:latin typeface="Verdana"/>
                <a:cs typeface="Verdana"/>
              </a:rPr>
              <a:t>i</a:t>
            </a:r>
            <a:r>
              <a:rPr sz="1450" spc="-80" dirty="0">
                <a:solidFill>
                  <a:srgbClr val="131313"/>
                </a:solidFill>
                <a:latin typeface="Verdana"/>
                <a:cs typeface="Verdana"/>
              </a:rPr>
              <a:t>n</a:t>
            </a:r>
            <a:r>
              <a:rPr sz="1450" spc="20" dirty="0">
                <a:solidFill>
                  <a:srgbClr val="131313"/>
                </a:solidFill>
                <a:latin typeface="Verdana"/>
                <a:cs typeface="Verdana"/>
              </a:rPr>
              <a:t>d</a:t>
            </a:r>
            <a:r>
              <a:rPr sz="1450" spc="-75" dirty="0">
                <a:solidFill>
                  <a:srgbClr val="131313"/>
                </a:solidFill>
                <a:latin typeface="Verdana"/>
                <a:cs typeface="Verdana"/>
              </a:rPr>
              <a:t>u</a:t>
            </a:r>
            <a:r>
              <a:rPr sz="1450" spc="55" dirty="0">
                <a:solidFill>
                  <a:srgbClr val="131313"/>
                </a:solidFill>
                <a:latin typeface="Verdana"/>
                <a:cs typeface="Verdana"/>
              </a:rPr>
              <a:t>s</a:t>
            </a:r>
            <a:r>
              <a:rPr sz="1450" spc="-45" dirty="0">
                <a:solidFill>
                  <a:srgbClr val="131313"/>
                </a:solidFill>
                <a:latin typeface="Verdana"/>
                <a:cs typeface="Verdana"/>
              </a:rPr>
              <a:t>t</a:t>
            </a:r>
            <a:r>
              <a:rPr sz="1450" spc="-85" dirty="0">
                <a:solidFill>
                  <a:srgbClr val="131313"/>
                </a:solidFill>
                <a:latin typeface="Verdana"/>
                <a:cs typeface="Verdana"/>
              </a:rPr>
              <a:t>r</a:t>
            </a:r>
            <a:r>
              <a:rPr sz="1450" spc="-60" dirty="0">
                <a:solidFill>
                  <a:srgbClr val="131313"/>
                </a:solidFill>
                <a:latin typeface="Verdana"/>
                <a:cs typeface="Verdana"/>
              </a:rPr>
              <a:t>y</a:t>
            </a:r>
            <a:r>
              <a:rPr sz="1450" spc="-135" dirty="0">
                <a:solidFill>
                  <a:srgbClr val="131313"/>
                </a:solidFill>
                <a:latin typeface="Verdana"/>
                <a:cs typeface="Verdana"/>
              </a:rPr>
              <a:t>,</a:t>
            </a:r>
            <a:r>
              <a:rPr sz="1450" spc="-100" dirty="0">
                <a:solidFill>
                  <a:srgbClr val="131313"/>
                </a:solidFill>
                <a:latin typeface="Verdana"/>
                <a:cs typeface="Verdana"/>
              </a:rPr>
              <a:t> </a:t>
            </a:r>
            <a:r>
              <a:rPr sz="1450" spc="-45" dirty="0">
                <a:solidFill>
                  <a:srgbClr val="131313"/>
                </a:solidFill>
                <a:latin typeface="Verdana"/>
                <a:cs typeface="Verdana"/>
              </a:rPr>
              <a:t>t</a:t>
            </a:r>
            <a:r>
              <a:rPr sz="1450" spc="-75" dirty="0">
                <a:solidFill>
                  <a:srgbClr val="131313"/>
                </a:solidFill>
                <a:latin typeface="Verdana"/>
                <a:cs typeface="Verdana"/>
              </a:rPr>
              <a:t>h</a:t>
            </a:r>
            <a:r>
              <a:rPr sz="1450" spc="55" dirty="0">
                <a:solidFill>
                  <a:srgbClr val="131313"/>
                </a:solidFill>
                <a:latin typeface="Verdana"/>
                <a:cs typeface="Verdana"/>
              </a:rPr>
              <a:t>es</a:t>
            </a:r>
            <a:r>
              <a:rPr sz="1450" spc="60" dirty="0">
                <a:solidFill>
                  <a:srgbClr val="131313"/>
                </a:solidFill>
                <a:latin typeface="Verdana"/>
                <a:cs typeface="Verdana"/>
              </a:rPr>
              <a:t>e</a:t>
            </a:r>
            <a:r>
              <a:rPr sz="1450" spc="-100" dirty="0">
                <a:solidFill>
                  <a:srgbClr val="131313"/>
                </a:solidFill>
                <a:latin typeface="Verdana"/>
                <a:cs typeface="Verdana"/>
              </a:rPr>
              <a:t> </a:t>
            </a:r>
            <a:r>
              <a:rPr sz="1450" spc="-30" dirty="0">
                <a:solidFill>
                  <a:srgbClr val="131313"/>
                </a:solidFill>
                <a:latin typeface="Verdana"/>
                <a:cs typeface="Verdana"/>
              </a:rPr>
              <a:t>a</a:t>
            </a:r>
            <a:r>
              <a:rPr sz="1450" spc="125" dirty="0">
                <a:solidFill>
                  <a:srgbClr val="131313"/>
                </a:solidFill>
                <a:latin typeface="Verdana"/>
                <a:cs typeface="Verdana"/>
              </a:rPr>
              <a:t>cc</a:t>
            </a:r>
            <a:r>
              <a:rPr sz="1450" spc="50" dirty="0">
                <a:solidFill>
                  <a:srgbClr val="131313"/>
                </a:solidFill>
                <a:latin typeface="Verdana"/>
                <a:cs typeface="Verdana"/>
              </a:rPr>
              <a:t>o</a:t>
            </a:r>
            <a:r>
              <a:rPr sz="1450" spc="-75" dirty="0">
                <a:solidFill>
                  <a:srgbClr val="131313"/>
                </a:solidFill>
                <a:latin typeface="Verdana"/>
                <a:cs typeface="Verdana"/>
              </a:rPr>
              <a:t>u</a:t>
            </a:r>
            <a:r>
              <a:rPr sz="1450" spc="-80" dirty="0">
                <a:solidFill>
                  <a:srgbClr val="131313"/>
                </a:solidFill>
                <a:latin typeface="Verdana"/>
                <a:cs typeface="Verdana"/>
              </a:rPr>
              <a:t>n</a:t>
            </a:r>
            <a:r>
              <a:rPr sz="1450" spc="-45" dirty="0">
                <a:solidFill>
                  <a:srgbClr val="131313"/>
                </a:solidFill>
                <a:latin typeface="Verdana"/>
                <a:cs typeface="Verdana"/>
              </a:rPr>
              <a:t>t</a:t>
            </a:r>
            <a:r>
              <a:rPr sz="1450" spc="-65" dirty="0">
                <a:solidFill>
                  <a:srgbClr val="131313"/>
                </a:solidFill>
                <a:latin typeface="Verdana"/>
                <a:cs typeface="Verdana"/>
              </a:rPr>
              <a:t>i</a:t>
            </a:r>
            <a:r>
              <a:rPr sz="1450" spc="-80" dirty="0">
                <a:solidFill>
                  <a:srgbClr val="131313"/>
                </a:solidFill>
                <a:latin typeface="Verdana"/>
                <a:cs typeface="Verdana"/>
              </a:rPr>
              <a:t>n</a:t>
            </a:r>
            <a:r>
              <a:rPr sz="1450" spc="20" dirty="0">
                <a:solidFill>
                  <a:srgbClr val="131313"/>
                </a:solidFill>
                <a:latin typeface="Verdana"/>
                <a:cs typeface="Verdana"/>
              </a:rPr>
              <a:t>g  </a:t>
            </a:r>
            <a:r>
              <a:rPr sz="1450" spc="55" dirty="0">
                <a:solidFill>
                  <a:srgbClr val="131313"/>
                </a:solidFill>
                <a:latin typeface="Verdana"/>
                <a:cs typeface="Verdana"/>
              </a:rPr>
              <a:t>s</a:t>
            </a:r>
            <a:r>
              <a:rPr sz="1450" spc="50" dirty="0">
                <a:solidFill>
                  <a:srgbClr val="131313"/>
                </a:solidFill>
                <a:latin typeface="Verdana"/>
                <a:cs typeface="Verdana"/>
              </a:rPr>
              <a:t>o</a:t>
            </a:r>
            <a:r>
              <a:rPr sz="1450" spc="5" dirty="0">
                <a:solidFill>
                  <a:srgbClr val="131313"/>
                </a:solidFill>
                <a:latin typeface="Verdana"/>
                <a:cs typeface="Verdana"/>
              </a:rPr>
              <a:t>f</a:t>
            </a:r>
            <a:r>
              <a:rPr sz="1450" spc="-45" dirty="0">
                <a:solidFill>
                  <a:srgbClr val="131313"/>
                </a:solidFill>
                <a:latin typeface="Verdana"/>
                <a:cs typeface="Verdana"/>
              </a:rPr>
              <a:t>t</a:t>
            </a:r>
            <a:r>
              <a:rPr sz="1450" spc="10" dirty="0">
                <a:solidFill>
                  <a:srgbClr val="131313"/>
                </a:solidFill>
                <a:latin typeface="Verdana"/>
                <a:cs typeface="Verdana"/>
              </a:rPr>
              <a:t>w</a:t>
            </a:r>
            <a:r>
              <a:rPr sz="1450" spc="-30" dirty="0">
                <a:solidFill>
                  <a:srgbClr val="131313"/>
                </a:solidFill>
                <a:latin typeface="Verdana"/>
                <a:cs typeface="Verdana"/>
              </a:rPr>
              <a:t>a</a:t>
            </a:r>
            <a:r>
              <a:rPr sz="1450" spc="-85" dirty="0">
                <a:solidFill>
                  <a:srgbClr val="131313"/>
                </a:solidFill>
                <a:latin typeface="Verdana"/>
                <a:cs typeface="Verdana"/>
              </a:rPr>
              <a:t>r</a:t>
            </a:r>
            <a:r>
              <a:rPr sz="1450" spc="55" dirty="0">
                <a:solidFill>
                  <a:srgbClr val="131313"/>
                </a:solidFill>
                <a:latin typeface="Verdana"/>
                <a:cs typeface="Verdana"/>
              </a:rPr>
              <a:t>e</a:t>
            </a:r>
            <a:r>
              <a:rPr sz="1450" spc="5" dirty="0">
                <a:solidFill>
                  <a:srgbClr val="131313"/>
                </a:solidFill>
                <a:latin typeface="Verdana"/>
                <a:cs typeface="Verdana"/>
              </a:rPr>
              <a:t>/</a:t>
            </a:r>
            <a:r>
              <a:rPr sz="1450" spc="-30" dirty="0">
                <a:solidFill>
                  <a:srgbClr val="131313"/>
                </a:solidFill>
                <a:latin typeface="Verdana"/>
                <a:cs typeface="Verdana"/>
              </a:rPr>
              <a:t>a</a:t>
            </a:r>
            <a:r>
              <a:rPr sz="1450" spc="20" dirty="0">
                <a:solidFill>
                  <a:srgbClr val="131313"/>
                </a:solidFill>
                <a:latin typeface="Verdana"/>
                <a:cs typeface="Verdana"/>
              </a:rPr>
              <a:t>pp</a:t>
            </a:r>
            <a:r>
              <a:rPr sz="1450" spc="5" dirty="0">
                <a:solidFill>
                  <a:srgbClr val="131313"/>
                </a:solidFill>
                <a:latin typeface="Verdana"/>
                <a:cs typeface="Verdana"/>
              </a:rPr>
              <a:t>l</a:t>
            </a:r>
            <a:r>
              <a:rPr sz="1450" spc="-65" dirty="0">
                <a:solidFill>
                  <a:srgbClr val="131313"/>
                </a:solidFill>
                <a:latin typeface="Verdana"/>
                <a:cs typeface="Verdana"/>
              </a:rPr>
              <a:t>i</a:t>
            </a:r>
            <a:r>
              <a:rPr sz="1450" spc="125" dirty="0">
                <a:solidFill>
                  <a:srgbClr val="131313"/>
                </a:solidFill>
                <a:latin typeface="Verdana"/>
                <a:cs typeface="Verdana"/>
              </a:rPr>
              <a:t>c</a:t>
            </a:r>
            <a:r>
              <a:rPr sz="1450" spc="-30" dirty="0">
                <a:solidFill>
                  <a:srgbClr val="131313"/>
                </a:solidFill>
                <a:latin typeface="Verdana"/>
                <a:cs typeface="Verdana"/>
              </a:rPr>
              <a:t>a</a:t>
            </a:r>
            <a:r>
              <a:rPr sz="1450" spc="-45" dirty="0">
                <a:solidFill>
                  <a:srgbClr val="131313"/>
                </a:solidFill>
                <a:latin typeface="Verdana"/>
                <a:cs typeface="Verdana"/>
              </a:rPr>
              <a:t>t</a:t>
            </a:r>
            <a:r>
              <a:rPr sz="1450" spc="-65" dirty="0">
                <a:solidFill>
                  <a:srgbClr val="131313"/>
                </a:solidFill>
                <a:latin typeface="Verdana"/>
                <a:cs typeface="Verdana"/>
              </a:rPr>
              <a:t>i</a:t>
            </a:r>
            <a:r>
              <a:rPr sz="1450" spc="50" dirty="0">
                <a:solidFill>
                  <a:srgbClr val="131313"/>
                </a:solidFill>
                <a:latin typeface="Verdana"/>
                <a:cs typeface="Verdana"/>
              </a:rPr>
              <a:t>o</a:t>
            </a:r>
            <a:r>
              <a:rPr sz="1450" spc="-80" dirty="0">
                <a:solidFill>
                  <a:srgbClr val="131313"/>
                </a:solidFill>
                <a:latin typeface="Verdana"/>
                <a:cs typeface="Verdana"/>
              </a:rPr>
              <a:t>n</a:t>
            </a:r>
            <a:r>
              <a:rPr sz="1450" spc="60" dirty="0">
                <a:solidFill>
                  <a:srgbClr val="131313"/>
                </a:solidFill>
                <a:latin typeface="Verdana"/>
                <a:cs typeface="Verdana"/>
              </a:rPr>
              <a:t>s</a:t>
            </a:r>
            <a:r>
              <a:rPr sz="1450" spc="-100" dirty="0">
                <a:solidFill>
                  <a:srgbClr val="131313"/>
                </a:solidFill>
                <a:latin typeface="Verdana"/>
                <a:cs typeface="Verdana"/>
              </a:rPr>
              <a:t> </a:t>
            </a:r>
            <a:r>
              <a:rPr sz="1450" spc="-75" dirty="0">
                <a:solidFill>
                  <a:srgbClr val="131313"/>
                </a:solidFill>
                <a:latin typeface="Verdana"/>
                <a:cs typeface="Verdana"/>
              </a:rPr>
              <a:t>h</a:t>
            </a:r>
            <a:r>
              <a:rPr sz="1450" spc="-30" dirty="0">
                <a:solidFill>
                  <a:srgbClr val="131313"/>
                </a:solidFill>
                <a:latin typeface="Verdana"/>
                <a:cs typeface="Verdana"/>
              </a:rPr>
              <a:t>a</a:t>
            </a:r>
            <a:r>
              <a:rPr sz="1450" spc="-100" dirty="0">
                <a:solidFill>
                  <a:srgbClr val="131313"/>
                </a:solidFill>
                <a:latin typeface="Verdana"/>
                <a:cs typeface="Verdana"/>
              </a:rPr>
              <a:t>v</a:t>
            </a:r>
            <a:r>
              <a:rPr sz="1450" spc="60" dirty="0">
                <a:solidFill>
                  <a:srgbClr val="131313"/>
                </a:solidFill>
                <a:latin typeface="Verdana"/>
                <a:cs typeface="Verdana"/>
              </a:rPr>
              <a:t>e</a:t>
            </a:r>
            <a:r>
              <a:rPr sz="1450" spc="-100" dirty="0">
                <a:solidFill>
                  <a:srgbClr val="131313"/>
                </a:solidFill>
                <a:latin typeface="Verdana"/>
                <a:cs typeface="Verdana"/>
              </a:rPr>
              <a:t> </a:t>
            </a:r>
            <a:r>
              <a:rPr sz="1450" spc="-95" dirty="0">
                <a:solidFill>
                  <a:srgbClr val="131313"/>
                </a:solidFill>
                <a:latin typeface="Verdana"/>
                <a:cs typeface="Verdana"/>
              </a:rPr>
              <a:t>m</a:t>
            </a:r>
            <a:r>
              <a:rPr sz="1450" spc="50" dirty="0">
                <a:solidFill>
                  <a:srgbClr val="131313"/>
                </a:solidFill>
                <a:latin typeface="Verdana"/>
                <a:cs typeface="Verdana"/>
              </a:rPr>
              <a:t>o</a:t>
            </a:r>
            <a:r>
              <a:rPr sz="1450" spc="-80" dirty="0">
                <a:solidFill>
                  <a:srgbClr val="131313"/>
                </a:solidFill>
                <a:latin typeface="Verdana"/>
                <a:cs typeface="Verdana"/>
              </a:rPr>
              <a:t>n</a:t>
            </a:r>
            <a:r>
              <a:rPr sz="1450" spc="-45" dirty="0">
                <a:solidFill>
                  <a:srgbClr val="131313"/>
                </a:solidFill>
                <a:latin typeface="Verdana"/>
                <a:cs typeface="Verdana"/>
              </a:rPr>
              <a:t>t</a:t>
            </a:r>
            <a:r>
              <a:rPr sz="1450" spc="-75" dirty="0">
                <a:solidFill>
                  <a:srgbClr val="131313"/>
                </a:solidFill>
                <a:latin typeface="Verdana"/>
                <a:cs typeface="Verdana"/>
              </a:rPr>
              <a:t>h</a:t>
            </a:r>
            <a:r>
              <a:rPr sz="1450" spc="5" dirty="0">
                <a:solidFill>
                  <a:srgbClr val="131313"/>
                </a:solidFill>
                <a:latin typeface="Verdana"/>
                <a:cs typeface="Verdana"/>
              </a:rPr>
              <a:t>l</a:t>
            </a:r>
            <a:r>
              <a:rPr sz="1450" spc="-40" dirty="0">
                <a:solidFill>
                  <a:srgbClr val="131313"/>
                </a:solidFill>
                <a:latin typeface="Verdana"/>
                <a:cs typeface="Verdana"/>
              </a:rPr>
              <a:t>y  </a:t>
            </a:r>
            <a:r>
              <a:rPr sz="1450" spc="-95" dirty="0">
                <a:solidFill>
                  <a:srgbClr val="131313"/>
                </a:solidFill>
                <a:latin typeface="Verdana"/>
                <a:cs typeface="Verdana"/>
              </a:rPr>
              <a:t>m</a:t>
            </a:r>
            <a:r>
              <a:rPr sz="1450" spc="55" dirty="0">
                <a:solidFill>
                  <a:srgbClr val="131313"/>
                </a:solidFill>
                <a:latin typeface="Verdana"/>
                <a:cs typeface="Verdana"/>
              </a:rPr>
              <a:t>e</a:t>
            </a:r>
            <a:r>
              <a:rPr sz="1450" spc="-95" dirty="0">
                <a:solidFill>
                  <a:srgbClr val="131313"/>
                </a:solidFill>
                <a:latin typeface="Verdana"/>
                <a:cs typeface="Verdana"/>
              </a:rPr>
              <a:t>m</a:t>
            </a:r>
            <a:r>
              <a:rPr sz="1450" spc="20" dirty="0">
                <a:solidFill>
                  <a:srgbClr val="131313"/>
                </a:solidFill>
                <a:latin typeface="Verdana"/>
                <a:cs typeface="Verdana"/>
              </a:rPr>
              <a:t>b</a:t>
            </a:r>
            <a:r>
              <a:rPr sz="1450" spc="55" dirty="0">
                <a:solidFill>
                  <a:srgbClr val="131313"/>
                </a:solidFill>
                <a:latin typeface="Verdana"/>
                <a:cs typeface="Verdana"/>
              </a:rPr>
              <a:t>e</a:t>
            </a:r>
            <a:r>
              <a:rPr sz="1450" spc="-85" dirty="0">
                <a:solidFill>
                  <a:srgbClr val="131313"/>
                </a:solidFill>
                <a:latin typeface="Verdana"/>
                <a:cs typeface="Verdana"/>
              </a:rPr>
              <a:t>r</a:t>
            </a:r>
            <a:r>
              <a:rPr sz="1450" spc="55" dirty="0">
                <a:solidFill>
                  <a:srgbClr val="131313"/>
                </a:solidFill>
                <a:latin typeface="Verdana"/>
                <a:cs typeface="Verdana"/>
              </a:rPr>
              <a:t>s</a:t>
            </a:r>
            <a:r>
              <a:rPr sz="1450" spc="-75" dirty="0">
                <a:solidFill>
                  <a:srgbClr val="131313"/>
                </a:solidFill>
                <a:latin typeface="Verdana"/>
                <a:cs typeface="Verdana"/>
              </a:rPr>
              <a:t>h</a:t>
            </a:r>
            <a:r>
              <a:rPr sz="1450" spc="-65" dirty="0">
                <a:solidFill>
                  <a:srgbClr val="131313"/>
                </a:solidFill>
                <a:latin typeface="Verdana"/>
                <a:cs typeface="Verdana"/>
              </a:rPr>
              <a:t>i</a:t>
            </a:r>
            <a:r>
              <a:rPr sz="1450" spc="25" dirty="0">
                <a:solidFill>
                  <a:srgbClr val="131313"/>
                </a:solidFill>
                <a:latin typeface="Verdana"/>
                <a:cs typeface="Verdana"/>
              </a:rPr>
              <a:t>p</a:t>
            </a:r>
            <a:r>
              <a:rPr sz="1450" spc="-100" dirty="0">
                <a:solidFill>
                  <a:srgbClr val="131313"/>
                </a:solidFill>
                <a:latin typeface="Verdana"/>
                <a:cs typeface="Verdana"/>
              </a:rPr>
              <a:t> </a:t>
            </a:r>
            <a:r>
              <a:rPr sz="1450" spc="20" dirty="0">
                <a:solidFill>
                  <a:srgbClr val="131313"/>
                </a:solidFill>
                <a:latin typeface="Verdana"/>
                <a:cs typeface="Verdana"/>
              </a:rPr>
              <a:t>p</a:t>
            </a:r>
            <a:r>
              <a:rPr sz="1450" spc="-85" dirty="0">
                <a:solidFill>
                  <a:srgbClr val="131313"/>
                </a:solidFill>
                <a:latin typeface="Verdana"/>
                <a:cs typeface="Verdana"/>
              </a:rPr>
              <a:t>r</a:t>
            </a:r>
            <a:r>
              <a:rPr sz="1450" spc="-65" dirty="0">
                <a:solidFill>
                  <a:srgbClr val="131313"/>
                </a:solidFill>
                <a:latin typeface="Verdana"/>
                <a:cs typeface="Verdana"/>
              </a:rPr>
              <a:t>i</a:t>
            </a:r>
            <a:r>
              <a:rPr sz="1450" spc="125" dirty="0">
                <a:solidFill>
                  <a:srgbClr val="131313"/>
                </a:solidFill>
                <a:latin typeface="Verdana"/>
                <a:cs typeface="Verdana"/>
              </a:rPr>
              <a:t>c</a:t>
            </a:r>
            <a:r>
              <a:rPr sz="1450" spc="55" dirty="0">
                <a:solidFill>
                  <a:srgbClr val="131313"/>
                </a:solidFill>
                <a:latin typeface="Verdana"/>
                <a:cs typeface="Verdana"/>
              </a:rPr>
              <a:t>e</a:t>
            </a:r>
            <a:r>
              <a:rPr sz="1450" spc="60" dirty="0">
                <a:solidFill>
                  <a:srgbClr val="131313"/>
                </a:solidFill>
                <a:latin typeface="Verdana"/>
                <a:cs typeface="Verdana"/>
              </a:rPr>
              <a:t>s</a:t>
            </a:r>
            <a:r>
              <a:rPr sz="1450" spc="-100" dirty="0">
                <a:solidFill>
                  <a:srgbClr val="131313"/>
                </a:solidFill>
                <a:latin typeface="Verdana"/>
                <a:cs typeface="Verdana"/>
              </a:rPr>
              <a:t> </a:t>
            </a:r>
            <a:r>
              <a:rPr sz="1450" spc="-85" dirty="0">
                <a:solidFill>
                  <a:srgbClr val="131313"/>
                </a:solidFill>
                <a:latin typeface="Verdana"/>
                <a:cs typeface="Verdana"/>
              </a:rPr>
              <a:t>r</a:t>
            </a:r>
            <a:r>
              <a:rPr sz="1450" spc="-30" dirty="0">
                <a:solidFill>
                  <a:srgbClr val="131313"/>
                </a:solidFill>
                <a:latin typeface="Verdana"/>
                <a:cs typeface="Verdana"/>
              </a:rPr>
              <a:t>a</a:t>
            </a:r>
            <a:r>
              <a:rPr sz="1450" spc="-80" dirty="0">
                <a:solidFill>
                  <a:srgbClr val="131313"/>
                </a:solidFill>
                <a:latin typeface="Verdana"/>
                <a:cs typeface="Verdana"/>
              </a:rPr>
              <a:t>n</a:t>
            </a:r>
            <a:r>
              <a:rPr sz="1450" spc="25" dirty="0">
                <a:solidFill>
                  <a:srgbClr val="131313"/>
                </a:solidFill>
                <a:latin typeface="Verdana"/>
                <a:cs typeface="Verdana"/>
              </a:rPr>
              <a:t>g</a:t>
            </a:r>
            <a:r>
              <a:rPr sz="1450" spc="-65" dirty="0">
                <a:solidFill>
                  <a:srgbClr val="131313"/>
                </a:solidFill>
                <a:latin typeface="Verdana"/>
                <a:cs typeface="Verdana"/>
              </a:rPr>
              <a:t>i</a:t>
            </a:r>
            <a:r>
              <a:rPr sz="1450" spc="-80" dirty="0">
                <a:solidFill>
                  <a:srgbClr val="131313"/>
                </a:solidFill>
                <a:latin typeface="Verdana"/>
                <a:cs typeface="Verdana"/>
              </a:rPr>
              <a:t>n</a:t>
            </a:r>
            <a:r>
              <a:rPr sz="1450" spc="30" dirty="0">
                <a:solidFill>
                  <a:srgbClr val="131313"/>
                </a:solidFill>
                <a:latin typeface="Verdana"/>
                <a:cs typeface="Verdana"/>
              </a:rPr>
              <a:t>g</a:t>
            </a:r>
            <a:r>
              <a:rPr sz="1450" spc="-100" dirty="0">
                <a:solidFill>
                  <a:srgbClr val="131313"/>
                </a:solidFill>
                <a:latin typeface="Verdana"/>
                <a:cs typeface="Verdana"/>
              </a:rPr>
              <a:t> </a:t>
            </a:r>
            <a:r>
              <a:rPr sz="1450" spc="5" dirty="0">
                <a:solidFill>
                  <a:srgbClr val="131313"/>
                </a:solidFill>
                <a:latin typeface="Verdana"/>
                <a:cs typeface="Verdana"/>
              </a:rPr>
              <a:t>f</a:t>
            </a:r>
            <a:r>
              <a:rPr sz="1450" spc="-85" dirty="0">
                <a:solidFill>
                  <a:srgbClr val="131313"/>
                </a:solidFill>
                <a:latin typeface="Verdana"/>
                <a:cs typeface="Verdana"/>
              </a:rPr>
              <a:t>r</a:t>
            </a:r>
            <a:r>
              <a:rPr sz="1450" spc="50" dirty="0">
                <a:solidFill>
                  <a:srgbClr val="131313"/>
                </a:solidFill>
                <a:latin typeface="Verdana"/>
                <a:cs typeface="Verdana"/>
              </a:rPr>
              <a:t>o</a:t>
            </a:r>
            <a:r>
              <a:rPr sz="1450" spc="-90" dirty="0">
                <a:solidFill>
                  <a:srgbClr val="131313"/>
                </a:solidFill>
                <a:latin typeface="Verdana"/>
                <a:cs typeface="Verdana"/>
              </a:rPr>
              <a:t>m</a:t>
            </a:r>
            <a:r>
              <a:rPr sz="1450" spc="-100" dirty="0">
                <a:solidFill>
                  <a:srgbClr val="131313"/>
                </a:solidFill>
                <a:latin typeface="Verdana"/>
                <a:cs typeface="Verdana"/>
              </a:rPr>
              <a:t> </a:t>
            </a:r>
            <a:r>
              <a:rPr sz="1450" spc="60" dirty="0">
                <a:solidFill>
                  <a:srgbClr val="131313"/>
                </a:solidFill>
                <a:latin typeface="Verdana"/>
                <a:cs typeface="Verdana"/>
              </a:rPr>
              <a:t>$</a:t>
            </a:r>
            <a:r>
              <a:rPr sz="1450" spc="-290" dirty="0">
                <a:solidFill>
                  <a:srgbClr val="131313"/>
                </a:solidFill>
                <a:latin typeface="Verdana"/>
                <a:cs typeface="Verdana"/>
              </a:rPr>
              <a:t>1</a:t>
            </a:r>
            <a:r>
              <a:rPr sz="1450" spc="30" dirty="0">
                <a:solidFill>
                  <a:srgbClr val="131313"/>
                </a:solidFill>
                <a:latin typeface="Verdana"/>
                <a:cs typeface="Verdana"/>
              </a:rPr>
              <a:t>6  </a:t>
            </a:r>
            <a:r>
              <a:rPr sz="1450" spc="-45" dirty="0">
                <a:solidFill>
                  <a:srgbClr val="131313"/>
                </a:solidFill>
                <a:latin typeface="Verdana"/>
                <a:cs typeface="Verdana"/>
              </a:rPr>
              <a:t>t</a:t>
            </a:r>
            <a:r>
              <a:rPr sz="1450" spc="55" dirty="0">
                <a:solidFill>
                  <a:srgbClr val="131313"/>
                </a:solidFill>
                <a:latin typeface="Verdana"/>
                <a:cs typeface="Verdana"/>
              </a:rPr>
              <a:t>o</a:t>
            </a:r>
            <a:r>
              <a:rPr sz="1450" spc="-100" dirty="0">
                <a:solidFill>
                  <a:srgbClr val="131313"/>
                </a:solidFill>
                <a:latin typeface="Verdana"/>
                <a:cs typeface="Verdana"/>
              </a:rPr>
              <a:t> </a:t>
            </a:r>
            <a:r>
              <a:rPr sz="1450" spc="60" dirty="0">
                <a:solidFill>
                  <a:srgbClr val="131313"/>
                </a:solidFill>
                <a:latin typeface="Verdana"/>
                <a:cs typeface="Verdana"/>
              </a:rPr>
              <a:t>$</a:t>
            </a:r>
            <a:r>
              <a:rPr sz="1450" spc="35" dirty="0">
                <a:solidFill>
                  <a:srgbClr val="131313"/>
                </a:solidFill>
                <a:latin typeface="Verdana"/>
                <a:cs typeface="Verdana"/>
              </a:rPr>
              <a:t>4</a:t>
            </a:r>
            <a:r>
              <a:rPr sz="1450" spc="40" dirty="0">
                <a:solidFill>
                  <a:srgbClr val="131313"/>
                </a:solidFill>
                <a:latin typeface="Verdana"/>
                <a:cs typeface="Verdana"/>
              </a:rPr>
              <a:t>0</a:t>
            </a:r>
            <a:r>
              <a:rPr sz="1450" spc="-180" dirty="0">
                <a:solidFill>
                  <a:srgbClr val="131313"/>
                </a:solidFill>
                <a:latin typeface="Verdana"/>
                <a:cs typeface="Verdana"/>
              </a:rPr>
              <a:t>.</a:t>
            </a:r>
            <a:r>
              <a:rPr sz="1450" spc="-100" dirty="0">
                <a:solidFill>
                  <a:srgbClr val="131313"/>
                </a:solidFill>
                <a:latin typeface="Verdana"/>
                <a:cs typeface="Verdana"/>
              </a:rPr>
              <a:t> </a:t>
            </a:r>
            <a:r>
              <a:rPr sz="1450" spc="35" dirty="0">
                <a:solidFill>
                  <a:srgbClr val="131313"/>
                </a:solidFill>
                <a:latin typeface="Verdana"/>
                <a:cs typeface="Verdana"/>
              </a:rPr>
              <a:t>T</a:t>
            </a:r>
            <a:r>
              <a:rPr sz="1450" spc="-75" dirty="0">
                <a:solidFill>
                  <a:srgbClr val="131313"/>
                </a:solidFill>
                <a:latin typeface="Verdana"/>
                <a:cs typeface="Verdana"/>
              </a:rPr>
              <a:t>h</a:t>
            </a:r>
            <a:r>
              <a:rPr sz="1450" spc="60" dirty="0">
                <a:solidFill>
                  <a:srgbClr val="131313"/>
                </a:solidFill>
                <a:latin typeface="Verdana"/>
                <a:cs typeface="Verdana"/>
              </a:rPr>
              <a:t>e</a:t>
            </a:r>
            <a:r>
              <a:rPr sz="1450" spc="-100" dirty="0">
                <a:solidFill>
                  <a:srgbClr val="131313"/>
                </a:solidFill>
                <a:latin typeface="Verdana"/>
                <a:cs typeface="Verdana"/>
              </a:rPr>
              <a:t> </a:t>
            </a:r>
            <a:r>
              <a:rPr sz="1450" spc="20" dirty="0">
                <a:solidFill>
                  <a:srgbClr val="131313"/>
                </a:solidFill>
                <a:latin typeface="Verdana"/>
                <a:cs typeface="Verdana"/>
              </a:rPr>
              <a:t>p</a:t>
            </a:r>
            <a:r>
              <a:rPr sz="1450" spc="-85" dirty="0">
                <a:solidFill>
                  <a:srgbClr val="131313"/>
                </a:solidFill>
                <a:latin typeface="Verdana"/>
                <a:cs typeface="Verdana"/>
              </a:rPr>
              <a:t>r</a:t>
            </a:r>
            <a:r>
              <a:rPr sz="1450" spc="-65" dirty="0">
                <a:solidFill>
                  <a:srgbClr val="131313"/>
                </a:solidFill>
                <a:latin typeface="Verdana"/>
                <a:cs typeface="Verdana"/>
              </a:rPr>
              <a:t>i</a:t>
            </a:r>
            <a:r>
              <a:rPr sz="1450" spc="125" dirty="0">
                <a:solidFill>
                  <a:srgbClr val="131313"/>
                </a:solidFill>
                <a:latin typeface="Verdana"/>
                <a:cs typeface="Verdana"/>
              </a:rPr>
              <a:t>c</a:t>
            </a:r>
            <a:r>
              <a:rPr sz="1450" spc="60" dirty="0">
                <a:solidFill>
                  <a:srgbClr val="131313"/>
                </a:solidFill>
                <a:latin typeface="Verdana"/>
                <a:cs typeface="Verdana"/>
              </a:rPr>
              <a:t>e</a:t>
            </a:r>
            <a:r>
              <a:rPr sz="1450" spc="-100" dirty="0">
                <a:solidFill>
                  <a:srgbClr val="131313"/>
                </a:solidFill>
                <a:latin typeface="Verdana"/>
                <a:cs typeface="Verdana"/>
              </a:rPr>
              <a:t> </a:t>
            </a:r>
            <a:r>
              <a:rPr sz="1450" spc="50" dirty="0">
                <a:solidFill>
                  <a:srgbClr val="131313"/>
                </a:solidFill>
                <a:latin typeface="Verdana"/>
                <a:cs typeface="Verdana"/>
              </a:rPr>
              <a:t>o</a:t>
            </a:r>
            <a:r>
              <a:rPr sz="1450" spc="5" dirty="0">
                <a:solidFill>
                  <a:srgbClr val="131313"/>
                </a:solidFill>
                <a:latin typeface="Verdana"/>
                <a:cs typeface="Verdana"/>
              </a:rPr>
              <a:t>f</a:t>
            </a:r>
            <a:r>
              <a:rPr sz="1450" spc="-100" dirty="0">
                <a:solidFill>
                  <a:srgbClr val="131313"/>
                </a:solidFill>
                <a:latin typeface="Verdana"/>
                <a:cs typeface="Verdana"/>
              </a:rPr>
              <a:t> </a:t>
            </a:r>
            <a:r>
              <a:rPr sz="1450" spc="50" dirty="0">
                <a:solidFill>
                  <a:srgbClr val="131313"/>
                </a:solidFill>
                <a:latin typeface="Verdana"/>
                <a:cs typeface="Verdana"/>
              </a:rPr>
              <a:t>o</a:t>
            </a:r>
            <a:r>
              <a:rPr sz="1450" spc="-75" dirty="0">
                <a:solidFill>
                  <a:srgbClr val="131313"/>
                </a:solidFill>
                <a:latin typeface="Verdana"/>
                <a:cs typeface="Verdana"/>
              </a:rPr>
              <a:t>u</a:t>
            </a:r>
            <a:r>
              <a:rPr sz="1450" spc="-85" dirty="0">
                <a:solidFill>
                  <a:srgbClr val="131313"/>
                </a:solidFill>
                <a:latin typeface="Verdana"/>
                <a:cs typeface="Verdana"/>
              </a:rPr>
              <a:t>r</a:t>
            </a:r>
            <a:r>
              <a:rPr sz="1450" spc="-100" dirty="0">
                <a:solidFill>
                  <a:srgbClr val="131313"/>
                </a:solidFill>
                <a:latin typeface="Verdana"/>
                <a:cs typeface="Verdana"/>
              </a:rPr>
              <a:t> </a:t>
            </a:r>
            <a:r>
              <a:rPr sz="1450" spc="20" dirty="0">
                <a:solidFill>
                  <a:srgbClr val="131313"/>
                </a:solidFill>
                <a:latin typeface="Verdana"/>
                <a:cs typeface="Verdana"/>
              </a:rPr>
              <a:t>p</a:t>
            </a:r>
            <a:r>
              <a:rPr sz="1450" spc="-85" dirty="0">
                <a:solidFill>
                  <a:srgbClr val="131313"/>
                </a:solidFill>
                <a:latin typeface="Verdana"/>
                <a:cs typeface="Verdana"/>
              </a:rPr>
              <a:t>r</a:t>
            </a:r>
            <a:r>
              <a:rPr sz="1450" spc="50" dirty="0">
                <a:solidFill>
                  <a:srgbClr val="131313"/>
                </a:solidFill>
                <a:latin typeface="Verdana"/>
                <a:cs typeface="Verdana"/>
              </a:rPr>
              <a:t>o</a:t>
            </a:r>
            <a:r>
              <a:rPr sz="1450" spc="20" dirty="0">
                <a:solidFill>
                  <a:srgbClr val="131313"/>
                </a:solidFill>
                <a:latin typeface="Verdana"/>
                <a:cs typeface="Verdana"/>
              </a:rPr>
              <a:t>d</a:t>
            </a:r>
            <a:r>
              <a:rPr sz="1450" spc="-75" dirty="0">
                <a:solidFill>
                  <a:srgbClr val="131313"/>
                </a:solidFill>
                <a:latin typeface="Verdana"/>
                <a:cs typeface="Verdana"/>
              </a:rPr>
              <a:t>u</a:t>
            </a:r>
            <a:r>
              <a:rPr sz="1450" spc="125" dirty="0">
                <a:solidFill>
                  <a:srgbClr val="131313"/>
                </a:solidFill>
                <a:latin typeface="Verdana"/>
                <a:cs typeface="Verdana"/>
              </a:rPr>
              <a:t>c</a:t>
            </a:r>
            <a:r>
              <a:rPr sz="1450" spc="-45" dirty="0">
                <a:solidFill>
                  <a:srgbClr val="131313"/>
                </a:solidFill>
                <a:latin typeface="Verdana"/>
                <a:cs typeface="Verdana"/>
              </a:rPr>
              <a:t>t</a:t>
            </a:r>
            <a:r>
              <a:rPr sz="1450" spc="-130" dirty="0">
                <a:solidFill>
                  <a:srgbClr val="131313"/>
                </a:solidFill>
                <a:latin typeface="Verdana"/>
                <a:cs typeface="Verdana"/>
              </a:rPr>
              <a:t>'</a:t>
            </a:r>
            <a:r>
              <a:rPr sz="1450" spc="50" dirty="0">
                <a:solidFill>
                  <a:srgbClr val="131313"/>
                </a:solidFill>
                <a:latin typeface="Verdana"/>
                <a:cs typeface="Verdana"/>
              </a:rPr>
              <a:t>s  </a:t>
            </a:r>
            <a:r>
              <a:rPr sz="1450" spc="-95" dirty="0">
                <a:solidFill>
                  <a:srgbClr val="131313"/>
                </a:solidFill>
                <a:latin typeface="Verdana"/>
                <a:cs typeface="Verdana"/>
              </a:rPr>
              <a:t>m</a:t>
            </a:r>
            <a:r>
              <a:rPr sz="1450" spc="50" dirty="0">
                <a:solidFill>
                  <a:srgbClr val="131313"/>
                </a:solidFill>
                <a:latin typeface="Verdana"/>
                <a:cs typeface="Verdana"/>
              </a:rPr>
              <a:t>o</a:t>
            </a:r>
            <a:r>
              <a:rPr sz="1450" spc="-80" dirty="0">
                <a:solidFill>
                  <a:srgbClr val="131313"/>
                </a:solidFill>
                <a:latin typeface="Verdana"/>
                <a:cs typeface="Verdana"/>
              </a:rPr>
              <a:t>n</a:t>
            </a:r>
            <a:r>
              <a:rPr sz="1450" spc="-45" dirty="0">
                <a:solidFill>
                  <a:srgbClr val="131313"/>
                </a:solidFill>
                <a:latin typeface="Verdana"/>
                <a:cs typeface="Verdana"/>
              </a:rPr>
              <a:t>t</a:t>
            </a:r>
            <a:r>
              <a:rPr sz="1450" spc="-75" dirty="0">
                <a:solidFill>
                  <a:srgbClr val="131313"/>
                </a:solidFill>
                <a:latin typeface="Verdana"/>
                <a:cs typeface="Verdana"/>
              </a:rPr>
              <a:t>h</a:t>
            </a:r>
            <a:r>
              <a:rPr sz="1450" spc="5" dirty="0">
                <a:solidFill>
                  <a:srgbClr val="131313"/>
                </a:solidFill>
                <a:latin typeface="Verdana"/>
                <a:cs typeface="Verdana"/>
              </a:rPr>
              <a:t>l</a:t>
            </a:r>
            <a:r>
              <a:rPr sz="1450" spc="-55" dirty="0">
                <a:solidFill>
                  <a:srgbClr val="131313"/>
                </a:solidFill>
                <a:latin typeface="Verdana"/>
                <a:cs typeface="Verdana"/>
              </a:rPr>
              <a:t>y</a:t>
            </a:r>
            <a:r>
              <a:rPr sz="1450" spc="-100" dirty="0">
                <a:solidFill>
                  <a:srgbClr val="131313"/>
                </a:solidFill>
                <a:latin typeface="Verdana"/>
                <a:cs typeface="Verdana"/>
              </a:rPr>
              <a:t> </a:t>
            </a:r>
            <a:r>
              <a:rPr sz="1450" spc="-95" dirty="0">
                <a:solidFill>
                  <a:srgbClr val="131313"/>
                </a:solidFill>
                <a:latin typeface="Verdana"/>
                <a:cs typeface="Verdana"/>
              </a:rPr>
              <a:t>m</a:t>
            </a:r>
            <a:r>
              <a:rPr sz="1450" spc="55" dirty="0">
                <a:solidFill>
                  <a:srgbClr val="131313"/>
                </a:solidFill>
                <a:latin typeface="Verdana"/>
                <a:cs typeface="Verdana"/>
              </a:rPr>
              <a:t>e</a:t>
            </a:r>
            <a:r>
              <a:rPr sz="1450" spc="-95" dirty="0">
                <a:solidFill>
                  <a:srgbClr val="131313"/>
                </a:solidFill>
                <a:latin typeface="Verdana"/>
                <a:cs typeface="Verdana"/>
              </a:rPr>
              <a:t>m</a:t>
            </a:r>
            <a:r>
              <a:rPr sz="1450" spc="20" dirty="0">
                <a:solidFill>
                  <a:srgbClr val="131313"/>
                </a:solidFill>
                <a:latin typeface="Verdana"/>
                <a:cs typeface="Verdana"/>
              </a:rPr>
              <a:t>b</a:t>
            </a:r>
            <a:r>
              <a:rPr sz="1450" spc="55" dirty="0">
                <a:solidFill>
                  <a:srgbClr val="131313"/>
                </a:solidFill>
                <a:latin typeface="Verdana"/>
                <a:cs typeface="Verdana"/>
              </a:rPr>
              <a:t>e</a:t>
            </a:r>
            <a:r>
              <a:rPr sz="1450" spc="-85" dirty="0">
                <a:solidFill>
                  <a:srgbClr val="131313"/>
                </a:solidFill>
                <a:latin typeface="Verdana"/>
                <a:cs typeface="Verdana"/>
              </a:rPr>
              <a:t>r</a:t>
            </a:r>
            <a:r>
              <a:rPr sz="1450" spc="55" dirty="0">
                <a:solidFill>
                  <a:srgbClr val="131313"/>
                </a:solidFill>
                <a:latin typeface="Verdana"/>
                <a:cs typeface="Verdana"/>
              </a:rPr>
              <a:t>s</a:t>
            </a:r>
            <a:r>
              <a:rPr sz="1450" spc="-75" dirty="0">
                <a:solidFill>
                  <a:srgbClr val="131313"/>
                </a:solidFill>
                <a:latin typeface="Verdana"/>
                <a:cs typeface="Verdana"/>
              </a:rPr>
              <a:t>h</a:t>
            </a:r>
            <a:r>
              <a:rPr sz="1450" spc="-65" dirty="0">
                <a:solidFill>
                  <a:srgbClr val="131313"/>
                </a:solidFill>
                <a:latin typeface="Verdana"/>
                <a:cs typeface="Verdana"/>
              </a:rPr>
              <a:t>i</a:t>
            </a:r>
            <a:r>
              <a:rPr sz="1450" spc="25" dirty="0">
                <a:solidFill>
                  <a:srgbClr val="131313"/>
                </a:solidFill>
                <a:latin typeface="Verdana"/>
                <a:cs typeface="Verdana"/>
              </a:rPr>
              <a:t>p</a:t>
            </a:r>
            <a:r>
              <a:rPr sz="1450" spc="-100" dirty="0">
                <a:solidFill>
                  <a:srgbClr val="131313"/>
                </a:solidFill>
                <a:latin typeface="Verdana"/>
                <a:cs typeface="Verdana"/>
              </a:rPr>
              <a:t> </a:t>
            </a:r>
            <a:r>
              <a:rPr sz="1450" spc="10" dirty="0">
                <a:solidFill>
                  <a:srgbClr val="131313"/>
                </a:solidFill>
                <a:latin typeface="Verdana"/>
                <a:cs typeface="Verdana"/>
              </a:rPr>
              <a:t>w</a:t>
            </a:r>
            <a:r>
              <a:rPr sz="1450" spc="-65" dirty="0">
                <a:solidFill>
                  <a:srgbClr val="131313"/>
                </a:solidFill>
                <a:latin typeface="Verdana"/>
                <a:cs typeface="Verdana"/>
              </a:rPr>
              <a:t>i</a:t>
            </a:r>
            <a:r>
              <a:rPr sz="1450" spc="5" dirty="0">
                <a:solidFill>
                  <a:srgbClr val="131313"/>
                </a:solidFill>
                <a:latin typeface="Verdana"/>
                <a:cs typeface="Verdana"/>
              </a:rPr>
              <a:t>ll</a:t>
            </a:r>
            <a:r>
              <a:rPr sz="1450" spc="-100" dirty="0">
                <a:solidFill>
                  <a:srgbClr val="131313"/>
                </a:solidFill>
                <a:latin typeface="Verdana"/>
                <a:cs typeface="Verdana"/>
              </a:rPr>
              <a:t> </a:t>
            </a:r>
            <a:r>
              <a:rPr sz="1450" spc="55" dirty="0">
                <a:solidFill>
                  <a:srgbClr val="131313"/>
                </a:solidFill>
                <a:latin typeface="Verdana"/>
                <a:cs typeface="Verdana"/>
              </a:rPr>
              <a:t>s</a:t>
            </a:r>
            <a:r>
              <a:rPr sz="1450" spc="-45" dirty="0">
                <a:solidFill>
                  <a:srgbClr val="131313"/>
                </a:solidFill>
                <a:latin typeface="Verdana"/>
                <a:cs typeface="Verdana"/>
              </a:rPr>
              <a:t>t</a:t>
            </a:r>
            <a:r>
              <a:rPr sz="1450" spc="-30" dirty="0">
                <a:solidFill>
                  <a:srgbClr val="131313"/>
                </a:solidFill>
                <a:latin typeface="Verdana"/>
                <a:cs typeface="Verdana"/>
              </a:rPr>
              <a:t>a</a:t>
            </a:r>
            <a:r>
              <a:rPr sz="1450" spc="-85" dirty="0">
                <a:solidFill>
                  <a:srgbClr val="131313"/>
                </a:solidFill>
                <a:latin typeface="Verdana"/>
                <a:cs typeface="Verdana"/>
              </a:rPr>
              <a:t>r</a:t>
            </a:r>
            <a:r>
              <a:rPr sz="1450" spc="-45" dirty="0">
                <a:solidFill>
                  <a:srgbClr val="131313"/>
                </a:solidFill>
                <a:latin typeface="Verdana"/>
                <a:cs typeface="Verdana"/>
              </a:rPr>
              <a:t>t</a:t>
            </a:r>
            <a:r>
              <a:rPr sz="1450" spc="-100" dirty="0">
                <a:solidFill>
                  <a:srgbClr val="131313"/>
                </a:solidFill>
                <a:latin typeface="Verdana"/>
                <a:cs typeface="Verdana"/>
              </a:rPr>
              <a:t> </a:t>
            </a:r>
            <a:r>
              <a:rPr sz="1450" spc="-30" dirty="0">
                <a:solidFill>
                  <a:srgbClr val="131313"/>
                </a:solidFill>
                <a:latin typeface="Verdana"/>
                <a:cs typeface="Verdana"/>
              </a:rPr>
              <a:t>a</a:t>
            </a:r>
            <a:r>
              <a:rPr sz="1450" spc="-45" dirty="0">
                <a:solidFill>
                  <a:srgbClr val="131313"/>
                </a:solidFill>
                <a:latin typeface="Verdana"/>
                <a:cs typeface="Verdana"/>
              </a:rPr>
              <a:t>t</a:t>
            </a:r>
            <a:r>
              <a:rPr sz="1450" spc="-100" dirty="0">
                <a:solidFill>
                  <a:srgbClr val="131313"/>
                </a:solidFill>
                <a:latin typeface="Verdana"/>
                <a:cs typeface="Verdana"/>
              </a:rPr>
              <a:t> </a:t>
            </a:r>
            <a:r>
              <a:rPr sz="1450" spc="60" dirty="0">
                <a:solidFill>
                  <a:srgbClr val="131313"/>
                </a:solidFill>
                <a:latin typeface="Verdana"/>
                <a:cs typeface="Verdana"/>
              </a:rPr>
              <a:t>$</a:t>
            </a:r>
            <a:r>
              <a:rPr sz="1450" spc="35" dirty="0">
                <a:solidFill>
                  <a:srgbClr val="131313"/>
                </a:solidFill>
                <a:latin typeface="Verdana"/>
                <a:cs typeface="Verdana"/>
              </a:rPr>
              <a:t>8</a:t>
            </a:r>
            <a:r>
              <a:rPr sz="1450" spc="-100" dirty="0">
                <a:solidFill>
                  <a:srgbClr val="131313"/>
                </a:solidFill>
                <a:latin typeface="Verdana"/>
                <a:cs typeface="Verdana"/>
              </a:rPr>
              <a:t> </a:t>
            </a:r>
            <a:r>
              <a:rPr sz="1450" spc="-65" dirty="0">
                <a:solidFill>
                  <a:srgbClr val="131313"/>
                </a:solidFill>
                <a:latin typeface="Verdana"/>
                <a:cs typeface="Verdana"/>
              </a:rPr>
              <a:t>i</a:t>
            </a:r>
            <a:r>
              <a:rPr sz="1450" spc="-50" dirty="0">
                <a:solidFill>
                  <a:srgbClr val="131313"/>
                </a:solidFill>
                <a:latin typeface="Verdana"/>
                <a:cs typeface="Verdana"/>
              </a:rPr>
              <a:t>n  </a:t>
            </a:r>
            <a:r>
              <a:rPr sz="1450" spc="50" dirty="0">
                <a:solidFill>
                  <a:srgbClr val="131313"/>
                </a:solidFill>
                <a:latin typeface="Verdana"/>
                <a:cs typeface="Verdana"/>
              </a:rPr>
              <a:t>o</a:t>
            </a:r>
            <a:r>
              <a:rPr sz="1450" spc="-85" dirty="0">
                <a:solidFill>
                  <a:srgbClr val="131313"/>
                </a:solidFill>
                <a:latin typeface="Verdana"/>
                <a:cs typeface="Verdana"/>
              </a:rPr>
              <a:t>r</a:t>
            </a:r>
            <a:r>
              <a:rPr sz="1450" spc="20" dirty="0">
                <a:solidFill>
                  <a:srgbClr val="131313"/>
                </a:solidFill>
                <a:latin typeface="Verdana"/>
                <a:cs typeface="Verdana"/>
              </a:rPr>
              <a:t>d</a:t>
            </a:r>
            <a:r>
              <a:rPr sz="1450" spc="55" dirty="0">
                <a:solidFill>
                  <a:srgbClr val="131313"/>
                </a:solidFill>
                <a:latin typeface="Verdana"/>
                <a:cs typeface="Verdana"/>
              </a:rPr>
              <a:t>e</a:t>
            </a:r>
            <a:r>
              <a:rPr sz="1450" spc="-85" dirty="0">
                <a:solidFill>
                  <a:srgbClr val="131313"/>
                </a:solidFill>
                <a:latin typeface="Verdana"/>
                <a:cs typeface="Verdana"/>
              </a:rPr>
              <a:t>r</a:t>
            </a:r>
            <a:r>
              <a:rPr sz="1450" spc="-100" dirty="0">
                <a:solidFill>
                  <a:srgbClr val="131313"/>
                </a:solidFill>
                <a:latin typeface="Verdana"/>
                <a:cs typeface="Verdana"/>
              </a:rPr>
              <a:t> </a:t>
            </a:r>
            <a:r>
              <a:rPr sz="1450" spc="-45" dirty="0">
                <a:solidFill>
                  <a:srgbClr val="131313"/>
                </a:solidFill>
                <a:latin typeface="Verdana"/>
                <a:cs typeface="Verdana"/>
              </a:rPr>
              <a:t>t</a:t>
            </a:r>
            <a:r>
              <a:rPr sz="1450" spc="55" dirty="0">
                <a:solidFill>
                  <a:srgbClr val="131313"/>
                </a:solidFill>
                <a:latin typeface="Verdana"/>
                <a:cs typeface="Verdana"/>
              </a:rPr>
              <a:t>o</a:t>
            </a:r>
            <a:r>
              <a:rPr sz="1450" spc="-100" dirty="0">
                <a:solidFill>
                  <a:srgbClr val="131313"/>
                </a:solidFill>
                <a:latin typeface="Verdana"/>
                <a:cs typeface="Verdana"/>
              </a:rPr>
              <a:t> </a:t>
            </a:r>
            <a:r>
              <a:rPr sz="1450" spc="20" dirty="0">
                <a:solidFill>
                  <a:srgbClr val="131313"/>
                </a:solidFill>
                <a:latin typeface="Verdana"/>
                <a:cs typeface="Verdana"/>
              </a:rPr>
              <a:t>p</a:t>
            </a:r>
            <a:r>
              <a:rPr sz="1450" spc="-85" dirty="0">
                <a:solidFill>
                  <a:srgbClr val="131313"/>
                </a:solidFill>
                <a:latin typeface="Verdana"/>
                <a:cs typeface="Verdana"/>
              </a:rPr>
              <a:t>r</a:t>
            </a:r>
            <a:r>
              <a:rPr sz="1450" spc="50" dirty="0">
                <a:solidFill>
                  <a:srgbClr val="131313"/>
                </a:solidFill>
                <a:latin typeface="Verdana"/>
                <a:cs typeface="Verdana"/>
              </a:rPr>
              <a:t>o</a:t>
            </a:r>
            <a:r>
              <a:rPr sz="1450" spc="-100" dirty="0">
                <a:solidFill>
                  <a:srgbClr val="131313"/>
                </a:solidFill>
                <a:latin typeface="Verdana"/>
                <a:cs typeface="Verdana"/>
              </a:rPr>
              <a:t>v</a:t>
            </a:r>
            <a:r>
              <a:rPr sz="1450" spc="-65" dirty="0">
                <a:solidFill>
                  <a:srgbClr val="131313"/>
                </a:solidFill>
                <a:latin typeface="Verdana"/>
                <a:cs typeface="Verdana"/>
              </a:rPr>
              <a:t>i</a:t>
            </a:r>
            <a:r>
              <a:rPr sz="1450" spc="20" dirty="0">
                <a:solidFill>
                  <a:srgbClr val="131313"/>
                </a:solidFill>
                <a:latin typeface="Verdana"/>
                <a:cs typeface="Verdana"/>
              </a:rPr>
              <a:t>d</a:t>
            </a:r>
            <a:r>
              <a:rPr sz="1450" spc="60" dirty="0">
                <a:solidFill>
                  <a:srgbClr val="131313"/>
                </a:solidFill>
                <a:latin typeface="Verdana"/>
                <a:cs typeface="Verdana"/>
              </a:rPr>
              <a:t>e</a:t>
            </a:r>
            <a:r>
              <a:rPr sz="1450" spc="-100" dirty="0">
                <a:solidFill>
                  <a:srgbClr val="131313"/>
                </a:solidFill>
                <a:latin typeface="Verdana"/>
                <a:cs typeface="Verdana"/>
              </a:rPr>
              <a:t> </a:t>
            </a:r>
            <a:r>
              <a:rPr sz="1450" spc="125" dirty="0">
                <a:solidFill>
                  <a:srgbClr val="131313"/>
                </a:solidFill>
                <a:latin typeface="Verdana"/>
                <a:cs typeface="Verdana"/>
              </a:rPr>
              <a:t>c</a:t>
            </a:r>
            <a:r>
              <a:rPr sz="1450" spc="50" dirty="0">
                <a:solidFill>
                  <a:srgbClr val="131313"/>
                </a:solidFill>
                <a:latin typeface="Verdana"/>
                <a:cs typeface="Verdana"/>
              </a:rPr>
              <a:t>o</a:t>
            </a:r>
            <a:r>
              <a:rPr sz="1450" spc="-80" dirty="0">
                <a:solidFill>
                  <a:srgbClr val="131313"/>
                </a:solidFill>
                <a:latin typeface="Verdana"/>
                <a:cs typeface="Verdana"/>
              </a:rPr>
              <a:t>n</a:t>
            </a:r>
            <a:r>
              <a:rPr sz="1450" spc="55" dirty="0">
                <a:solidFill>
                  <a:srgbClr val="131313"/>
                </a:solidFill>
                <a:latin typeface="Verdana"/>
                <a:cs typeface="Verdana"/>
              </a:rPr>
              <a:t>s</a:t>
            </a:r>
            <a:r>
              <a:rPr sz="1450" spc="-75" dirty="0">
                <a:solidFill>
                  <a:srgbClr val="131313"/>
                </a:solidFill>
                <a:latin typeface="Verdana"/>
                <a:cs typeface="Verdana"/>
              </a:rPr>
              <a:t>u</a:t>
            </a:r>
            <a:r>
              <a:rPr sz="1450" spc="-95" dirty="0">
                <a:solidFill>
                  <a:srgbClr val="131313"/>
                </a:solidFill>
                <a:latin typeface="Verdana"/>
                <a:cs typeface="Verdana"/>
              </a:rPr>
              <a:t>m</a:t>
            </a:r>
            <a:r>
              <a:rPr sz="1450" spc="55" dirty="0">
                <a:solidFill>
                  <a:srgbClr val="131313"/>
                </a:solidFill>
                <a:latin typeface="Verdana"/>
                <a:cs typeface="Verdana"/>
              </a:rPr>
              <a:t>e</a:t>
            </a:r>
            <a:r>
              <a:rPr sz="1450" spc="-85" dirty="0">
                <a:solidFill>
                  <a:srgbClr val="131313"/>
                </a:solidFill>
                <a:latin typeface="Verdana"/>
                <a:cs typeface="Verdana"/>
              </a:rPr>
              <a:t>r</a:t>
            </a:r>
            <a:r>
              <a:rPr sz="1450" spc="60" dirty="0">
                <a:solidFill>
                  <a:srgbClr val="131313"/>
                </a:solidFill>
                <a:latin typeface="Verdana"/>
                <a:cs typeface="Verdana"/>
              </a:rPr>
              <a:t>s</a:t>
            </a:r>
            <a:r>
              <a:rPr sz="1450" spc="-100" dirty="0">
                <a:solidFill>
                  <a:srgbClr val="131313"/>
                </a:solidFill>
                <a:latin typeface="Verdana"/>
                <a:cs typeface="Verdana"/>
              </a:rPr>
              <a:t> </a:t>
            </a:r>
            <a:r>
              <a:rPr sz="1450" spc="10" dirty="0">
                <a:solidFill>
                  <a:srgbClr val="131313"/>
                </a:solidFill>
                <a:latin typeface="Verdana"/>
                <a:cs typeface="Verdana"/>
              </a:rPr>
              <a:t>w</a:t>
            </a:r>
            <a:r>
              <a:rPr sz="1450" spc="-65" dirty="0">
                <a:solidFill>
                  <a:srgbClr val="131313"/>
                </a:solidFill>
                <a:latin typeface="Verdana"/>
                <a:cs typeface="Verdana"/>
              </a:rPr>
              <a:t>i</a:t>
            </a:r>
            <a:r>
              <a:rPr sz="1450" spc="-45" dirty="0">
                <a:solidFill>
                  <a:srgbClr val="131313"/>
                </a:solidFill>
                <a:latin typeface="Verdana"/>
                <a:cs typeface="Verdana"/>
              </a:rPr>
              <a:t>t</a:t>
            </a:r>
            <a:r>
              <a:rPr sz="1450" spc="-70" dirty="0">
                <a:solidFill>
                  <a:srgbClr val="131313"/>
                </a:solidFill>
                <a:latin typeface="Verdana"/>
                <a:cs typeface="Verdana"/>
              </a:rPr>
              <a:t>h</a:t>
            </a:r>
            <a:r>
              <a:rPr sz="1450" spc="-100" dirty="0">
                <a:solidFill>
                  <a:srgbClr val="131313"/>
                </a:solidFill>
                <a:latin typeface="Verdana"/>
                <a:cs typeface="Verdana"/>
              </a:rPr>
              <a:t> </a:t>
            </a:r>
            <a:r>
              <a:rPr sz="1450" spc="-75" dirty="0">
                <a:solidFill>
                  <a:srgbClr val="131313"/>
                </a:solidFill>
                <a:latin typeface="Verdana"/>
                <a:cs typeface="Verdana"/>
              </a:rPr>
              <a:t>h</a:t>
            </a:r>
            <a:r>
              <a:rPr sz="1450" spc="-65" dirty="0">
                <a:solidFill>
                  <a:srgbClr val="131313"/>
                </a:solidFill>
                <a:latin typeface="Verdana"/>
                <a:cs typeface="Verdana"/>
              </a:rPr>
              <a:t>i</a:t>
            </a:r>
            <a:r>
              <a:rPr sz="1450" spc="25" dirty="0">
                <a:solidFill>
                  <a:srgbClr val="131313"/>
                </a:solidFill>
                <a:latin typeface="Verdana"/>
                <a:cs typeface="Verdana"/>
              </a:rPr>
              <a:t>g</a:t>
            </a:r>
            <a:r>
              <a:rPr sz="1450" spc="-75" dirty="0">
                <a:solidFill>
                  <a:srgbClr val="131313"/>
                </a:solidFill>
                <a:latin typeface="Verdana"/>
                <a:cs typeface="Verdana"/>
              </a:rPr>
              <a:t>h</a:t>
            </a:r>
            <a:r>
              <a:rPr sz="1450" spc="-130" dirty="0">
                <a:solidFill>
                  <a:srgbClr val="131313"/>
                </a:solidFill>
                <a:latin typeface="Verdana"/>
                <a:cs typeface="Verdana"/>
              </a:rPr>
              <a:t>-  </a:t>
            </a:r>
            <a:r>
              <a:rPr sz="1450" spc="20" dirty="0">
                <a:solidFill>
                  <a:srgbClr val="131313"/>
                </a:solidFill>
                <a:latin typeface="Verdana"/>
                <a:cs typeface="Verdana"/>
              </a:rPr>
              <a:t>q</a:t>
            </a:r>
            <a:r>
              <a:rPr sz="1450" spc="-75" dirty="0">
                <a:solidFill>
                  <a:srgbClr val="131313"/>
                </a:solidFill>
                <a:latin typeface="Verdana"/>
                <a:cs typeface="Verdana"/>
              </a:rPr>
              <a:t>u</a:t>
            </a:r>
            <a:r>
              <a:rPr sz="1450" spc="-30" dirty="0">
                <a:solidFill>
                  <a:srgbClr val="131313"/>
                </a:solidFill>
                <a:latin typeface="Verdana"/>
                <a:cs typeface="Verdana"/>
              </a:rPr>
              <a:t>a</a:t>
            </a:r>
            <a:r>
              <a:rPr sz="1450" spc="5" dirty="0">
                <a:solidFill>
                  <a:srgbClr val="131313"/>
                </a:solidFill>
                <a:latin typeface="Verdana"/>
                <a:cs typeface="Verdana"/>
              </a:rPr>
              <a:t>l</a:t>
            </a:r>
            <a:r>
              <a:rPr sz="1450" spc="-65" dirty="0">
                <a:solidFill>
                  <a:srgbClr val="131313"/>
                </a:solidFill>
                <a:latin typeface="Verdana"/>
                <a:cs typeface="Verdana"/>
              </a:rPr>
              <a:t>i</a:t>
            </a:r>
            <a:r>
              <a:rPr sz="1450" spc="-45" dirty="0">
                <a:solidFill>
                  <a:srgbClr val="131313"/>
                </a:solidFill>
                <a:latin typeface="Verdana"/>
                <a:cs typeface="Verdana"/>
              </a:rPr>
              <a:t>t</a:t>
            </a:r>
            <a:r>
              <a:rPr sz="1450" spc="-55" dirty="0">
                <a:solidFill>
                  <a:srgbClr val="131313"/>
                </a:solidFill>
                <a:latin typeface="Verdana"/>
                <a:cs typeface="Verdana"/>
              </a:rPr>
              <a:t>y</a:t>
            </a:r>
            <a:r>
              <a:rPr sz="1450" spc="-100" dirty="0">
                <a:solidFill>
                  <a:srgbClr val="131313"/>
                </a:solidFill>
                <a:latin typeface="Verdana"/>
                <a:cs typeface="Verdana"/>
              </a:rPr>
              <a:t> </a:t>
            </a:r>
            <a:r>
              <a:rPr sz="1450" spc="55" dirty="0">
                <a:solidFill>
                  <a:srgbClr val="131313"/>
                </a:solidFill>
                <a:latin typeface="Verdana"/>
                <a:cs typeface="Verdana"/>
              </a:rPr>
              <a:t>se</a:t>
            </a:r>
            <a:r>
              <a:rPr sz="1450" spc="-85" dirty="0">
                <a:solidFill>
                  <a:srgbClr val="131313"/>
                </a:solidFill>
                <a:latin typeface="Verdana"/>
                <a:cs typeface="Verdana"/>
              </a:rPr>
              <a:t>r</a:t>
            </a:r>
            <a:r>
              <a:rPr sz="1450" spc="-100" dirty="0">
                <a:solidFill>
                  <a:srgbClr val="131313"/>
                </a:solidFill>
                <a:latin typeface="Verdana"/>
                <a:cs typeface="Verdana"/>
              </a:rPr>
              <a:t>v</a:t>
            </a:r>
            <a:r>
              <a:rPr sz="1450" spc="-65" dirty="0">
                <a:solidFill>
                  <a:srgbClr val="131313"/>
                </a:solidFill>
                <a:latin typeface="Verdana"/>
                <a:cs typeface="Verdana"/>
              </a:rPr>
              <a:t>i</a:t>
            </a:r>
            <a:r>
              <a:rPr sz="1450" spc="125" dirty="0">
                <a:solidFill>
                  <a:srgbClr val="131313"/>
                </a:solidFill>
                <a:latin typeface="Verdana"/>
                <a:cs typeface="Verdana"/>
              </a:rPr>
              <a:t>c</a:t>
            </a:r>
            <a:r>
              <a:rPr sz="1450" spc="60" dirty="0">
                <a:solidFill>
                  <a:srgbClr val="131313"/>
                </a:solidFill>
                <a:latin typeface="Verdana"/>
                <a:cs typeface="Verdana"/>
              </a:rPr>
              <a:t>e</a:t>
            </a:r>
            <a:r>
              <a:rPr sz="1450" spc="-100" dirty="0">
                <a:solidFill>
                  <a:srgbClr val="131313"/>
                </a:solidFill>
                <a:latin typeface="Verdana"/>
                <a:cs typeface="Verdana"/>
              </a:rPr>
              <a:t> </a:t>
            </a:r>
            <a:r>
              <a:rPr sz="1450" spc="-45" dirty="0">
                <a:solidFill>
                  <a:srgbClr val="131313"/>
                </a:solidFill>
                <a:latin typeface="Verdana"/>
                <a:cs typeface="Verdana"/>
              </a:rPr>
              <a:t>t</a:t>
            </a:r>
            <a:r>
              <a:rPr sz="1450" spc="-75" dirty="0">
                <a:solidFill>
                  <a:srgbClr val="131313"/>
                </a:solidFill>
                <a:latin typeface="Verdana"/>
                <a:cs typeface="Verdana"/>
              </a:rPr>
              <a:t>h</a:t>
            </a:r>
            <a:r>
              <a:rPr sz="1450" spc="-30" dirty="0">
                <a:solidFill>
                  <a:srgbClr val="131313"/>
                </a:solidFill>
                <a:latin typeface="Verdana"/>
                <a:cs typeface="Verdana"/>
              </a:rPr>
              <a:t>a</a:t>
            </a:r>
            <a:r>
              <a:rPr sz="1450" spc="-45" dirty="0">
                <a:solidFill>
                  <a:srgbClr val="131313"/>
                </a:solidFill>
                <a:latin typeface="Verdana"/>
                <a:cs typeface="Verdana"/>
              </a:rPr>
              <a:t>t</a:t>
            </a:r>
            <a:r>
              <a:rPr sz="1450" spc="-100" dirty="0">
                <a:solidFill>
                  <a:srgbClr val="131313"/>
                </a:solidFill>
                <a:latin typeface="Verdana"/>
                <a:cs typeface="Verdana"/>
              </a:rPr>
              <a:t> </a:t>
            </a:r>
            <a:r>
              <a:rPr sz="1450" spc="10" dirty="0">
                <a:solidFill>
                  <a:srgbClr val="131313"/>
                </a:solidFill>
                <a:latin typeface="Verdana"/>
                <a:cs typeface="Verdana"/>
              </a:rPr>
              <a:t>w</a:t>
            </a:r>
            <a:r>
              <a:rPr sz="1450" spc="-65" dirty="0">
                <a:solidFill>
                  <a:srgbClr val="131313"/>
                </a:solidFill>
                <a:latin typeface="Verdana"/>
                <a:cs typeface="Verdana"/>
              </a:rPr>
              <a:t>i</a:t>
            </a:r>
            <a:r>
              <a:rPr sz="1450" spc="5" dirty="0">
                <a:solidFill>
                  <a:srgbClr val="131313"/>
                </a:solidFill>
                <a:latin typeface="Verdana"/>
                <a:cs typeface="Verdana"/>
              </a:rPr>
              <a:t>ll</a:t>
            </a:r>
            <a:r>
              <a:rPr sz="1450" spc="-100" dirty="0">
                <a:solidFill>
                  <a:srgbClr val="131313"/>
                </a:solidFill>
                <a:latin typeface="Verdana"/>
                <a:cs typeface="Verdana"/>
              </a:rPr>
              <a:t> </a:t>
            </a:r>
            <a:r>
              <a:rPr sz="1450" spc="55" dirty="0">
                <a:solidFill>
                  <a:srgbClr val="131313"/>
                </a:solidFill>
                <a:latin typeface="Verdana"/>
                <a:cs typeface="Verdana"/>
              </a:rPr>
              <a:t>s</a:t>
            </a:r>
            <a:r>
              <a:rPr sz="1450" spc="-30" dirty="0">
                <a:solidFill>
                  <a:srgbClr val="131313"/>
                </a:solidFill>
                <a:latin typeface="Verdana"/>
                <a:cs typeface="Verdana"/>
              </a:rPr>
              <a:t>a</a:t>
            </a:r>
            <a:r>
              <a:rPr sz="1450" spc="-45" dirty="0">
                <a:solidFill>
                  <a:srgbClr val="131313"/>
                </a:solidFill>
                <a:latin typeface="Verdana"/>
                <a:cs typeface="Verdana"/>
              </a:rPr>
              <a:t>t</a:t>
            </a:r>
            <a:r>
              <a:rPr sz="1450" spc="-65" dirty="0">
                <a:solidFill>
                  <a:srgbClr val="131313"/>
                </a:solidFill>
                <a:latin typeface="Verdana"/>
                <a:cs typeface="Verdana"/>
              </a:rPr>
              <a:t>i</a:t>
            </a:r>
            <a:r>
              <a:rPr sz="1450" spc="55" dirty="0">
                <a:solidFill>
                  <a:srgbClr val="131313"/>
                </a:solidFill>
                <a:latin typeface="Verdana"/>
                <a:cs typeface="Verdana"/>
              </a:rPr>
              <a:t>s</a:t>
            </a:r>
            <a:r>
              <a:rPr sz="1450" spc="5" dirty="0">
                <a:solidFill>
                  <a:srgbClr val="131313"/>
                </a:solidFill>
                <a:latin typeface="Verdana"/>
                <a:cs typeface="Verdana"/>
              </a:rPr>
              <a:t>f</a:t>
            </a:r>
            <a:r>
              <a:rPr sz="1450" spc="-55" dirty="0">
                <a:solidFill>
                  <a:srgbClr val="131313"/>
                </a:solidFill>
                <a:latin typeface="Verdana"/>
                <a:cs typeface="Verdana"/>
              </a:rPr>
              <a:t>y</a:t>
            </a:r>
            <a:r>
              <a:rPr sz="1450" spc="-100" dirty="0">
                <a:solidFill>
                  <a:srgbClr val="131313"/>
                </a:solidFill>
                <a:latin typeface="Verdana"/>
                <a:cs typeface="Verdana"/>
              </a:rPr>
              <a:t> </a:t>
            </a:r>
            <a:r>
              <a:rPr sz="1450" spc="-45" dirty="0">
                <a:solidFill>
                  <a:srgbClr val="131313"/>
                </a:solidFill>
                <a:latin typeface="Verdana"/>
                <a:cs typeface="Verdana"/>
              </a:rPr>
              <a:t>t</a:t>
            </a:r>
            <a:r>
              <a:rPr sz="1450" spc="-75" dirty="0">
                <a:solidFill>
                  <a:srgbClr val="131313"/>
                </a:solidFill>
                <a:latin typeface="Verdana"/>
                <a:cs typeface="Verdana"/>
              </a:rPr>
              <a:t>h</a:t>
            </a:r>
            <a:r>
              <a:rPr sz="1450" spc="40" dirty="0">
                <a:solidFill>
                  <a:srgbClr val="131313"/>
                </a:solidFill>
                <a:latin typeface="Verdana"/>
                <a:cs typeface="Verdana"/>
              </a:rPr>
              <a:t>e  </a:t>
            </a:r>
            <a:r>
              <a:rPr sz="1450" spc="20" dirty="0">
                <a:solidFill>
                  <a:srgbClr val="131313"/>
                </a:solidFill>
                <a:latin typeface="Verdana"/>
                <a:cs typeface="Verdana"/>
              </a:rPr>
              <a:t>d</a:t>
            </a:r>
            <a:r>
              <a:rPr sz="1450" spc="55" dirty="0">
                <a:solidFill>
                  <a:srgbClr val="131313"/>
                </a:solidFill>
                <a:latin typeface="Verdana"/>
                <a:cs typeface="Verdana"/>
              </a:rPr>
              <a:t>e</a:t>
            </a:r>
            <a:r>
              <a:rPr sz="1450" spc="-95" dirty="0">
                <a:solidFill>
                  <a:srgbClr val="131313"/>
                </a:solidFill>
                <a:latin typeface="Verdana"/>
                <a:cs typeface="Verdana"/>
              </a:rPr>
              <a:t>m</a:t>
            </a:r>
            <a:r>
              <a:rPr sz="1450" spc="-30" dirty="0">
                <a:solidFill>
                  <a:srgbClr val="131313"/>
                </a:solidFill>
                <a:latin typeface="Verdana"/>
                <a:cs typeface="Verdana"/>
              </a:rPr>
              <a:t>a</a:t>
            </a:r>
            <a:r>
              <a:rPr sz="1450" spc="-80" dirty="0">
                <a:solidFill>
                  <a:srgbClr val="131313"/>
                </a:solidFill>
                <a:latin typeface="Verdana"/>
                <a:cs typeface="Verdana"/>
              </a:rPr>
              <a:t>n</a:t>
            </a:r>
            <a:r>
              <a:rPr sz="1450" spc="20" dirty="0">
                <a:solidFill>
                  <a:srgbClr val="131313"/>
                </a:solidFill>
                <a:latin typeface="Verdana"/>
                <a:cs typeface="Verdana"/>
              </a:rPr>
              <a:t>d</a:t>
            </a:r>
            <a:r>
              <a:rPr sz="1450" spc="60" dirty="0">
                <a:solidFill>
                  <a:srgbClr val="131313"/>
                </a:solidFill>
                <a:latin typeface="Verdana"/>
                <a:cs typeface="Verdana"/>
              </a:rPr>
              <a:t>s</a:t>
            </a:r>
            <a:r>
              <a:rPr sz="1450" spc="-100" dirty="0">
                <a:solidFill>
                  <a:srgbClr val="131313"/>
                </a:solidFill>
                <a:latin typeface="Verdana"/>
                <a:cs typeface="Verdana"/>
              </a:rPr>
              <a:t> </a:t>
            </a:r>
            <a:r>
              <a:rPr sz="1450" spc="50" dirty="0">
                <a:solidFill>
                  <a:srgbClr val="131313"/>
                </a:solidFill>
                <a:latin typeface="Verdana"/>
                <a:cs typeface="Verdana"/>
              </a:rPr>
              <a:t>o</a:t>
            </a:r>
            <a:r>
              <a:rPr sz="1450" spc="5" dirty="0">
                <a:solidFill>
                  <a:srgbClr val="131313"/>
                </a:solidFill>
                <a:latin typeface="Verdana"/>
                <a:cs typeface="Verdana"/>
              </a:rPr>
              <a:t>f</a:t>
            </a:r>
            <a:r>
              <a:rPr sz="1450" spc="-100" dirty="0">
                <a:solidFill>
                  <a:srgbClr val="131313"/>
                </a:solidFill>
                <a:latin typeface="Verdana"/>
                <a:cs typeface="Verdana"/>
              </a:rPr>
              <a:t> </a:t>
            </a:r>
            <a:r>
              <a:rPr sz="1450" spc="50" dirty="0">
                <a:solidFill>
                  <a:srgbClr val="131313"/>
                </a:solidFill>
                <a:latin typeface="Verdana"/>
                <a:cs typeface="Verdana"/>
              </a:rPr>
              <a:t>o</a:t>
            </a:r>
            <a:r>
              <a:rPr sz="1450" spc="-75" dirty="0">
                <a:solidFill>
                  <a:srgbClr val="131313"/>
                </a:solidFill>
                <a:latin typeface="Verdana"/>
                <a:cs typeface="Verdana"/>
              </a:rPr>
              <a:t>u</a:t>
            </a:r>
            <a:r>
              <a:rPr sz="1450" spc="-85" dirty="0">
                <a:solidFill>
                  <a:srgbClr val="131313"/>
                </a:solidFill>
                <a:latin typeface="Verdana"/>
                <a:cs typeface="Verdana"/>
              </a:rPr>
              <a:t>r</a:t>
            </a:r>
            <a:r>
              <a:rPr sz="1450" spc="-100" dirty="0">
                <a:solidFill>
                  <a:srgbClr val="131313"/>
                </a:solidFill>
                <a:latin typeface="Verdana"/>
                <a:cs typeface="Verdana"/>
              </a:rPr>
              <a:t> </a:t>
            </a:r>
            <a:r>
              <a:rPr sz="1450" spc="-45" dirty="0">
                <a:solidFill>
                  <a:srgbClr val="131313"/>
                </a:solidFill>
                <a:latin typeface="Verdana"/>
                <a:cs typeface="Verdana"/>
              </a:rPr>
              <a:t>t</a:t>
            </a:r>
            <a:r>
              <a:rPr sz="1450" spc="-30" dirty="0">
                <a:solidFill>
                  <a:srgbClr val="131313"/>
                </a:solidFill>
                <a:latin typeface="Verdana"/>
                <a:cs typeface="Verdana"/>
              </a:rPr>
              <a:t>a</a:t>
            </a:r>
            <a:r>
              <a:rPr sz="1450" spc="-85" dirty="0">
                <a:solidFill>
                  <a:srgbClr val="131313"/>
                </a:solidFill>
                <a:latin typeface="Verdana"/>
                <a:cs typeface="Verdana"/>
              </a:rPr>
              <a:t>r</a:t>
            </a:r>
            <a:r>
              <a:rPr sz="1450" spc="25" dirty="0">
                <a:solidFill>
                  <a:srgbClr val="131313"/>
                </a:solidFill>
                <a:latin typeface="Verdana"/>
                <a:cs typeface="Verdana"/>
              </a:rPr>
              <a:t>g</a:t>
            </a:r>
            <a:r>
              <a:rPr sz="1450" spc="55" dirty="0">
                <a:solidFill>
                  <a:srgbClr val="131313"/>
                </a:solidFill>
                <a:latin typeface="Verdana"/>
                <a:cs typeface="Verdana"/>
              </a:rPr>
              <a:t>e</a:t>
            </a:r>
            <a:r>
              <a:rPr sz="1450" spc="-45" dirty="0">
                <a:solidFill>
                  <a:srgbClr val="131313"/>
                </a:solidFill>
                <a:latin typeface="Verdana"/>
                <a:cs typeface="Verdana"/>
              </a:rPr>
              <a:t>t</a:t>
            </a:r>
            <a:r>
              <a:rPr sz="1450" spc="-100" dirty="0">
                <a:solidFill>
                  <a:srgbClr val="131313"/>
                </a:solidFill>
                <a:latin typeface="Verdana"/>
                <a:cs typeface="Verdana"/>
              </a:rPr>
              <a:t> </a:t>
            </a:r>
            <a:r>
              <a:rPr sz="1450" spc="-75" dirty="0">
                <a:solidFill>
                  <a:srgbClr val="131313"/>
                </a:solidFill>
                <a:latin typeface="Verdana"/>
                <a:cs typeface="Verdana"/>
              </a:rPr>
              <a:t>u</a:t>
            </a:r>
            <a:r>
              <a:rPr sz="1450" spc="55" dirty="0">
                <a:solidFill>
                  <a:srgbClr val="131313"/>
                </a:solidFill>
                <a:latin typeface="Verdana"/>
                <a:cs typeface="Verdana"/>
              </a:rPr>
              <a:t>se</a:t>
            </a:r>
            <a:r>
              <a:rPr sz="1450" spc="-85" dirty="0">
                <a:solidFill>
                  <a:srgbClr val="131313"/>
                </a:solidFill>
                <a:latin typeface="Verdana"/>
                <a:cs typeface="Verdana"/>
              </a:rPr>
              <a:t>r</a:t>
            </a:r>
            <a:r>
              <a:rPr sz="1450" spc="60" dirty="0">
                <a:solidFill>
                  <a:srgbClr val="131313"/>
                </a:solidFill>
                <a:latin typeface="Verdana"/>
                <a:cs typeface="Verdana"/>
              </a:rPr>
              <a:t>s</a:t>
            </a:r>
            <a:r>
              <a:rPr sz="1450" spc="-100" dirty="0">
                <a:solidFill>
                  <a:srgbClr val="131313"/>
                </a:solidFill>
                <a:latin typeface="Verdana"/>
                <a:cs typeface="Verdana"/>
              </a:rPr>
              <a:t> </a:t>
            </a:r>
            <a:r>
              <a:rPr sz="1450" spc="10" dirty="0">
                <a:solidFill>
                  <a:srgbClr val="131313"/>
                </a:solidFill>
                <a:latin typeface="Verdana"/>
                <a:cs typeface="Verdana"/>
              </a:rPr>
              <a:t>w</a:t>
            </a:r>
            <a:r>
              <a:rPr sz="1450" spc="-75" dirty="0">
                <a:solidFill>
                  <a:srgbClr val="131313"/>
                </a:solidFill>
                <a:latin typeface="Verdana"/>
                <a:cs typeface="Verdana"/>
              </a:rPr>
              <a:t>h</a:t>
            </a:r>
            <a:r>
              <a:rPr sz="1450" spc="-65" dirty="0">
                <a:solidFill>
                  <a:srgbClr val="131313"/>
                </a:solidFill>
                <a:latin typeface="Verdana"/>
                <a:cs typeface="Verdana"/>
              </a:rPr>
              <a:t>i</a:t>
            </a:r>
            <a:r>
              <a:rPr sz="1450" spc="5" dirty="0">
                <a:solidFill>
                  <a:srgbClr val="131313"/>
                </a:solidFill>
                <a:latin typeface="Verdana"/>
                <a:cs typeface="Verdana"/>
              </a:rPr>
              <a:t>l</a:t>
            </a:r>
            <a:r>
              <a:rPr sz="1450" spc="40" dirty="0">
                <a:solidFill>
                  <a:srgbClr val="131313"/>
                </a:solidFill>
                <a:latin typeface="Verdana"/>
                <a:cs typeface="Verdana"/>
              </a:rPr>
              <a:t>e  </a:t>
            </a:r>
            <a:r>
              <a:rPr sz="1450" spc="55" dirty="0">
                <a:solidFill>
                  <a:srgbClr val="131313"/>
                </a:solidFill>
                <a:latin typeface="Verdana"/>
                <a:cs typeface="Verdana"/>
              </a:rPr>
              <a:t>e</a:t>
            </a:r>
            <a:r>
              <a:rPr sz="1450" spc="-55" dirty="0">
                <a:solidFill>
                  <a:srgbClr val="131313"/>
                </a:solidFill>
                <a:latin typeface="Verdana"/>
                <a:cs typeface="Verdana"/>
              </a:rPr>
              <a:t>x</a:t>
            </a:r>
            <a:r>
              <a:rPr sz="1450" spc="20" dirty="0">
                <a:solidFill>
                  <a:srgbClr val="131313"/>
                </a:solidFill>
                <a:latin typeface="Verdana"/>
                <a:cs typeface="Verdana"/>
              </a:rPr>
              <a:t>p</a:t>
            </a:r>
            <a:r>
              <a:rPr sz="1450" spc="-30" dirty="0">
                <a:solidFill>
                  <a:srgbClr val="131313"/>
                </a:solidFill>
                <a:latin typeface="Verdana"/>
                <a:cs typeface="Verdana"/>
              </a:rPr>
              <a:t>a</a:t>
            </a:r>
            <a:r>
              <a:rPr sz="1450" spc="-80" dirty="0">
                <a:solidFill>
                  <a:srgbClr val="131313"/>
                </a:solidFill>
                <a:latin typeface="Verdana"/>
                <a:cs typeface="Verdana"/>
              </a:rPr>
              <a:t>n</a:t>
            </a:r>
            <a:r>
              <a:rPr sz="1450" spc="20" dirty="0">
                <a:solidFill>
                  <a:srgbClr val="131313"/>
                </a:solidFill>
                <a:latin typeface="Verdana"/>
                <a:cs typeface="Verdana"/>
              </a:rPr>
              <a:t>d</a:t>
            </a:r>
            <a:r>
              <a:rPr sz="1450" spc="-65" dirty="0">
                <a:solidFill>
                  <a:srgbClr val="131313"/>
                </a:solidFill>
                <a:latin typeface="Verdana"/>
                <a:cs typeface="Verdana"/>
              </a:rPr>
              <a:t>i</a:t>
            </a:r>
            <a:r>
              <a:rPr sz="1450" spc="-80" dirty="0">
                <a:solidFill>
                  <a:srgbClr val="131313"/>
                </a:solidFill>
                <a:latin typeface="Verdana"/>
                <a:cs typeface="Verdana"/>
              </a:rPr>
              <a:t>n</a:t>
            </a:r>
            <a:r>
              <a:rPr sz="1450" spc="30" dirty="0">
                <a:solidFill>
                  <a:srgbClr val="131313"/>
                </a:solidFill>
                <a:latin typeface="Verdana"/>
                <a:cs typeface="Verdana"/>
              </a:rPr>
              <a:t>g</a:t>
            </a:r>
            <a:r>
              <a:rPr sz="1450" spc="-100" dirty="0">
                <a:solidFill>
                  <a:srgbClr val="131313"/>
                </a:solidFill>
                <a:latin typeface="Verdana"/>
                <a:cs typeface="Verdana"/>
              </a:rPr>
              <a:t> </a:t>
            </a:r>
            <a:r>
              <a:rPr sz="1450" spc="50" dirty="0">
                <a:solidFill>
                  <a:srgbClr val="131313"/>
                </a:solidFill>
                <a:latin typeface="Verdana"/>
                <a:cs typeface="Verdana"/>
              </a:rPr>
              <a:t>o</a:t>
            </a:r>
            <a:r>
              <a:rPr sz="1450" spc="-75" dirty="0">
                <a:solidFill>
                  <a:srgbClr val="131313"/>
                </a:solidFill>
                <a:latin typeface="Verdana"/>
                <a:cs typeface="Verdana"/>
              </a:rPr>
              <a:t>u</a:t>
            </a:r>
            <a:r>
              <a:rPr sz="1450" spc="-85" dirty="0">
                <a:solidFill>
                  <a:srgbClr val="131313"/>
                </a:solidFill>
                <a:latin typeface="Verdana"/>
                <a:cs typeface="Verdana"/>
              </a:rPr>
              <a:t>r</a:t>
            </a:r>
            <a:r>
              <a:rPr sz="1450" spc="-100" dirty="0">
                <a:solidFill>
                  <a:srgbClr val="131313"/>
                </a:solidFill>
                <a:latin typeface="Verdana"/>
                <a:cs typeface="Verdana"/>
              </a:rPr>
              <a:t> </a:t>
            </a:r>
            <a:r>
              <a:rPr sz="1450" spc="-95" dirty="0">
                <a:solidFill>
                  <a:srgbClr val="131313"/>
                </a:solidFill>
                <a:latin typeface="Verdana"/>
                <a:cs typeface="Verdana"/>
              </a:rPr>
              <a:t>m</a:t>
            </a:r>
            <a:r>
              <a:rPr sz="1450" spc="-30" dirty="0">
                <a:solidFill>
                  <a:srgbClr val="131313"/>
                </a:solidFill>
                <a:latin typeface="Verdana"/>
                <a:cs typeface="Verdana"/>
              </a:rPr>
              <a:t>a</a:t>
            </a:r>
            <a:r>
              <a:rPr sz="1450" spc="-85" dirty="0">
                <a:solidFill>
                  <a:srgbClr val="131313"/>
                </a:solidFill>
                <a:latin typeface="Verdana"/>
                <a:cs typeface="Verdana"/>
              </a:rPr>
              <a:t>r</a:t>
            </a:r>
            <a:r>
              <a:rPr sz="1450" spc="-50" dirty="0">
                <a:solidFill>
                  <a:srgbClr val="131313"/>
                </a:solidFill>
                <a:latin typeface="Verdana"/>
                <a:cs typeface="Verdana"/>
              </a:rPr>
              <a:t>k</a:t>
            </a:r>
            <a:r>
              <a:rPr sz="1450" spc="55" dirty="0">
                <a:solidFill>
                  <a:srgbClr val="131313"/>
                </a:solidFill>
                <a:latin typeface="Verdana"/>
                <a:cs typeface="Verdana"/>
              </a:rPr>
              <a:t>e</a:t>
            </a:r>
            <a:r>
              <a:rPr sz="1450" spc="-45" dirty="0">
                <a:solidFill>
                  <a:srgbClr val="131313"/>
                </a:solidFill>
                <a:latin typeface="Verdana"/>
                <a:cs typeface="Verdana"/>
              </a:rPr>
              <a:t>t</a:t>
            </a:r>
            <a:r>
              <a:rPr sz="1450" spc="-100" dirty="0">
                <a:solidFill>
                  <a:srgbClr val="131313"/>
                </a:solidFill>
                <a:latin typeface="Verdana"/>
                <a:cs typeface="Verdana"/>
              </a:rPr>
              <a:t> </a:t>
            </a:r>
            <a:r>
              <a:rPr sz="1450" spc="55" dirty="0">
                <a:solidFill>
                  <a:srgbClr val="131313"/>
                </a:solidFill>
                <a:latin typeface="Verdana"/>
                <a:cs typeface="Verdana"/>
              </a:rPr>
              <a:t>s</a:t>
            </a:r>
            <a:r>
              <a:rPr sz="1450" spc="-75" dirty="0">
                <a:solidFill>
                  <a:srgbClr val="131313"/>
                </a:solidFill>
                <a:latin typeface="Verdana"/>
                <a:cs typeface="Verdana"/>
              </a:rPr>
              <a:t>h</a:t>
            </a:r>
            <a:r>
              <a:rPr sz="1450" spc="-30" dirty="0">
                <a:solidFill>
                  <a:srgbClr val="131313"/>
                </a:solidFill>
                <a:latin typeface="Verdana"/>
                <a:cs typeface="Verdana"/>
              </a:rPr>
              <a:t>a</a:t>
            </a:r>
            <a:r>
              <a:rPr sz="1450" spc="-85" dirty="0">
                <a:solidFill>
                  <a:srgbClr val="131313"/>
                </a:solidFill>
                <a:latin typeface="Verdana"/>
                <a:cs typeface="Verdana"/>
              </a:rPr>
              <a:t>r</a:t>
            </a:r>
            <a:r>
              <a:rPr sz="1450" spc="55" dirty="0">
                <a:solidFill>
                  <a:srgbClr val="131313"/>
                </a:solidFill>
                <a:latin typeface="Verdana"/>
                <a:cs typeface="Verdana"/>
              </a:rPr>
              <a:t>e</a:t>
            </a:r>
            <a:r>
              <a:rPr sz="1450" spc="-180" dirty="0">
                <a:solidFill>
                  <a:srgbClr val="131313"/>
                </a:solidFill>
                <a:latin typeface="Verdana"/>
                <a:cs typeface="Verdana"/>
              </a:rPr>
              <a:t>.</a:t>
            </a:r>
            <a:endParaRPr sz="1450">
              <a:latin typeface="Verdana"/>
              <a:cs typeface="Verdana"/>
            </a:endParaRPr>
          </a:p>
        </p:txBody>
      </p:sp>
      <p:pic>
        <p:nvPicPr>
          <p:cNvPr id="14" name="object 14"/>
          <p:cNvPicPr/>
          <p:nvPr/>
        </p:nvPicPr>
        <p:blipFill>
          <a:blip r:embed="rId3" cstate="print"/>
          <a:stretch>
            <a:fillRect/>
          </a:stretch>
        </p:blipFill>
        <p:spPr>
          <a:xfrm>
            <a:off x="9813426" y="6521222"/>
            <a:ext cx="66675" cy="66674"/>
          </a:xfrm>
          <a:prstGeom prst="rect">
            <a:avLst/>
          </a:prstGeom>
        </p:spPr>
      </p:pic>
      <p:pic>
        <p:nvPicPr>
          <p:cNvPr id="15" name="object 15"/>
          <p:cNvPicPr/>
          <p:nvPr/>
        </p:nvPicPr>
        <p:blipFill>
          <a:blip r:embed="rId3" cstate="print"/>
          <a:stretch>
            <a:fillRect/>
          </a:stretch>
        </p:blipFill>
        <p:spPr>
          <a:xfrm>
            <a:off x="9813426" y="6778397"/>
            <a:ext cx="66675" cy="66674"/>
          </a:xfrm>
          <a:prstGeom prst="rect">
            <a:avLst/>
          </a:prstGeom>
        </p:spPr>
      </p:pic>
      <p:pic>
        <p:nvPicPr>
          <p:cNvPr id="16" name="object 16"/>
          <p:cNvPicPr/>
          <p:nvPr/>
        </p:nvPicPr>
        <p:blipFill>
          <a:blip r:embed="rId3" cstate="print"/>
          <a:stretch>
            <a:fillRect/>
          </a:stretch>
        </p:blipFill>
        <p:spPr>
          <a:xfrm>
            <a:off x="9813426" y="7035572"/>
            <a:ext cx="66675" cy="66674"/>
          </a:xfrm>
          <a:prstGeom prst="rect">
            <a:avLst/>
          </a:prstGeom>
        </p:spPr>
      </p:pic>
      <p:pic>
        <p:nvPicPr>
          <p:cNvPr id="17" name="object 17"/>
          <p:cNvPicPr/>
          <p:nvPr/>
        </p:nvPicPr>
        <p:blipFill>
          <a:blip r:embed="rId3" cstate="print"/>
          <a:stretch>
            <a:fillRect/>
          </a:stretch>
        </p:blipFill>
        <p:spPr>
          <a:xfrm>
            <a:off x="9813426" y="7549922"/>
            <a:ext cx="66675" cy="66674"/>
          </a:xfrm>
          <a:prstGeom prst="rect">
            <a:avLst/>
          </a:prstGeom>
        </p:spPr>
      </p:pic>
      <p:sp>
        <p:nvSpPr>
          <p:cNvPr id="18" name="object 18"/>
          <p:cNvSpPr txBox="1"/>
          <p:nvPr/>
        </p:nvSpPr>
        <p:spPr>
          <a:xfrm>
            <a:off x="9994500" y="5750729"/>
            <a:ext cx="2527935" cy="1945005"/>
          </a:xfrm>
          <a:prstGeom prst="rect">
            <a:avLst/>
          </a:prstGeom>
        </p:spPr>
        <p:txBody>
          <a:bodyPr vert="horz" wrap="square" lIns="0" tIns="206375" rIns="0" bIns="0" rtlCol="0">
            <a:spAutoFit/>
          </a:bodyPr>
          <a:lstStyle/>
          <a:p>
            <a:pPr marL="697865">
              <a:lnSpc>
                <a:spcPct val="100000"/>
              </a:lnSpc>
              <a:spcBef>
                <a:spcPts val="1625"/>
              </a:spcBef>
            </a:pPr>
            <a:r>
              <a:rPr sz="2300" b="1" spc="10" dirty="0">
                <a:solidFill>
                  <a:srgbClr val="131313"/>
                </a:solidFill>
                <a:latin typeface="Tahoma"/>
                <a:cs typeface="Tahoma"/>
              </a:rPr>
              <a:t>Strengths</a:t>
            </a:r>
            <a:endParaRPr sz="2300">
              <a:latin typeface="Tahoma"/>
              <a:cs typeface="Tahoma"/>
            </a:endParaRPr>
          </a:p>
          <a:p>
            <a:pPr marL="12700" marR="5080">
              <a:lnSpc>
                <a:spcPct val="116399"/>
              </a:lnSpc>
              <a:spcBef>
                <a:spcPts val="695"/>
              </a:spcBef>
            </a:pPr>
            <a:r>
              <a:rPr sz="1450" spc="-25" dirty="0">
                <a:solidFill>
                  <a:srgbClr val="131313"/>
                </a:solidFill>
                <a:latin typeface="Verdana"/>
                <a:cs typeface="Verdana"/>
              </a:rPr>
              <a:t>H</a:t>
            </a:r>
            <a:r>
              <a:rPr sz="1450" spc="-65" dirty="0">
                <a:solidFill>
                  <a:srgbClr val="131313"/>
                </a:solidFill>
                <a:latin typeface="Verdana"/>
                <a:cs typeface="Verdana"/>
              </a:rPr>
              <a:t>i</a:t>
            </a:r>
            <a:r>
              <a:rPr sz="1450" spc="30" dirty="0">
                <a:solidFill>
                  <a:srgbClr val="131313"/>
                </a:solidFill>
                <a:latin typeface="Verdana"/>
                <a:cs typeface="Verdana"/>
              </a:rPr>
              <a:t>g</a:t>
            </a:r>
            <a:r>
              <a:rPr sz="1450" spc="-70" dirty="0">
                <a:solidFill>
                  <a:srgbClr val="131313"/>
                </a:solidFill>
                <a:latin typeface="Verdana"/>
                <a:cs typeface="Verdana"/>
              </a:rPr>
              <a:t>h</a:t>
            </a:r>
            <a:r>
              <a:rPr sz="1450" spc="-100" dirty="0">
                <a:solidFill>
                  <a:srgbClr val="131313"/>
                </a:solidFill>
                <a:latin typeface="Verdana"/>
                <a:cs typeface="Verdana"/>
              </a:rPr>
              <a:t> </a:t>
            </a:r>
            <a:r>
              <a:rPr sz="1450" spc="30" dirty="0">
                <a:solidFill>
                  <a:srgbClr val="131313"/>
                </a:solidFill>
                <a:latin typeface="Verdana"/>
                <a:cs typeface="Verdana"/>
              </a:rPr>
              <a:t>g</a:t>
            </a:r>
            <a:r>
              <a:rPr sz="1450" spc="-85" dirty="0">
                <a:solidFill>
                  <a:srgbClr val="131313"/>
                </a:solidFill>
                <a:latin typeface="Verdana"/>
                <a:cs typeface="Verdana"/>
              </a:rPr>
              <a:t>r</a:t>
            </a:r>
            <a:r>
              <a:rPr sz="1450" spc="55" dirty="0">
                <a:solidFill>
                  <a:srgbClr val="131313"/>
                </a:solidFill>
                <a:latin typeface="Verdana"/>
                <a:cs typeface="Verdana"/>
              </a:rPr>
              <a:t>o</a:t>
            </a:r>
            <a:r>
              <a:rPr sz="1450" spc="15" dirty="0">
                <a:solidFill>
                  <a:srgbClr val="131313"/>
                </a:solidFill>
                <a:latin typeface="Verdana"/>
                <a:cs typeface="Verdana"/>
              </a:rPr>
              <a:t>w</a:t>
            </a:r>
            <a:r>
              <a:rPr sz="1450" spc="-45" dirty="0">
                <a:solidFill>
                  <a:srgbClr val="131313"/>
                </a:solidFill>
                <a:latin typeface="Verdana"/>
                <a:cs typeface="Verdana"/>
              </a:rPr>
              <a:t>t</a:t>
            </a:r>
            <a:r>
              <a:rPr sz="1450" spc="-70" dirty="0">
                <a:solidFill>
                  <a:srgbClr val="131313"/>
                </a:solidFill>
                <a:latin typeface="Verdana"/>
                <a:cs typeface="Verdana"/>
              </a:rPr>
              <a:t>h</a:t>
            </a:r>
            <a:r>
              <a:rPr sz="1450" spc="-100" dirty="0">
                <a:solidFill>
                  <a:srgbClr val="131313"/>
                </a:solidFill>
                <a:latin typeface="Verdana"/>
                <a:cs typeface="Verdana"/>
              </a:rPr>
              <a:t> </a:t>
            </a:r>
            <a:r>
              <a:rPr sz="1450" spc="25" dirty="0">
                <a:solidFill>
                  <a:srgbClr val="131313"/>
                </a:solidFill>
                <a:latin typeface="Verdana"/>
                <a:cs typeface="Verdana"/>
              </a:rPr>
              <a:t>p</a:t>
            </a:r>
            <a:r>
              <a:rPr sz="1450" spc="55" dirty="0">
                <a:solidFill>
                  <a:srgbClr val="131313"/>
                </a:solidFill>
                <a:latin typeface="Verdana"/>
                <a:cs typeface="Verdana"/>
              </a:rPr>
              <a:t>o</a:t>
            </a:r>
            <a:r>
              <a:rPr sz="1450" spc="-45" dirty="0">
                <a:solidFill>
                  <a:srgbClr val="131313"/>
                </a:solidFill>
                <a:latin typeface="Verdana"/>
                <a:cs typeface="Verdana"/>
              </a:rPr>
              <a:t>t</a:t>
            </a:r>
            <a:r>
              <a:rPr sz="1450" spc="60" dirty="0">
                <a:solidFill>
                  <a:srgbClr val="131313"/>
                </a:solidFill>
                <a:latin typeface="Verdana"/>
                <a:cs typeface="Verdana"/>
              </a:rPr>
              <a:t>e</a:t>
            </a:r>
            <a:r>
              <a:rPr sz="1450" spc="-75" dirty="0">
                <a:solidFill>
                  <a:srgbClr val="131313"/>
                </a:solidFill>
                <a:latin typeface="Verdana"/>
                <a:cs typeface="Verdana"/>
              </a:rPr>
              <a:t>n</a:t>
            </a:r>
            <a:r>
              <a:rPr sz="1450" spc="-45" dirty="0">
                <a:solidFill>
                  <a:srgbClr val="131313"/>
                </a:solidFill>
                <a:latin typeface="Verdana"/>
                <a:cs typeface="Verdana"/>
              </a:rPr>
              <a:t>t</a:t>
            </a:r>
            <a:r>
              <a:rPr sz="1450" spc="-65" dirty="0">
                <a:solidFill>
                  <a:srgbClr val="131313"/>
                </a:solidFill>
                <a:latin typeface="Verdana"/>
                <a:cs typeface="Verdana"/>
              </a:rPr>
              <a:t>i</a:t>
            </a:r>
            <a:r>
              <a:rPr sz="1450" spc="-25" dirty="0">
                <a:solidFill>
                  <a:srgbClr val="131313"/>
                </a:solidFill>
                <a:latin typeface="Verdana"/>
                <a:cs typeface="Verdana"/>
              </a:rPr>
              <a:t>a</a:t>
            </a:r>
            <a:r>
              <a:rPr sz="1450" spc="10" dirty="0">
                <a:solidFill>
                  <a:srgbClr val="131313"/>
                </a:solidFill>
                <a:latin typeface="Verdana"/>
                <a:cs typeface="Verdana"/>
              </a:rPr>
              <a:t>l  </a:t>
            </a:r>
            <a:r>
              <a:rPr sz="1450" spc="25" dirty="0">
                <a:solidFill>
                  <a:srgbClr val="131313"/>
                </a:solidFill>
                <a:latin typeface="Verdana"/>
                <a:cs typeface="Verdana"/>
              </a:rPr>
              <a:t>A</a:t>
            </a:r>
            <a:r>
              <a:rPr sz="1450" spc="-45" dirty="0">
                <a:solidFill>
                  <a:srgbClr val="131313"/>
                </a:solidFill>
                <a:latin typeface="Verdana"/>
                <a:cs typeface="Verdana"/>
              </a:rPr>
              <a:t>tt</a:t>
            </a:r>
            <a:r>
              <a:rPr sz="1450" spc="-85" dirty="0">
                <a:solidFill>
                  <a:srgbClr val="131313"/>
                </a:solidFill>
                <a:latin typeface="Verdana"/>
                <a:cs typeface="Verdana"/>
              </a:rPr>
              <a:t>r</a:t>
            </a:r>
            <a:r>
              <a:rPr sz="1450" spc="-25" dirty="0">
                <a:solidFill>
                  <a:srgbClr val="131313"/>
                </a:solidFill>
                <a:latin typeface="Verdana"/>
                <a:cs typeface="Verdana"/>
              </a:rPr>
              <a:t>a</a:t>
            </a:r>
            <a:r>
              <a:rPr sz="1450" spc="125" dirty="0">
                <a:solidFill>
                  <a:srgbClr val="131313"/>
                </a:solidFill>
                <a:latin typeface="Verdana"/>
                <a:cs typeface="Verdana"/>
              </a:rPr>
              <a:t>c</a:t>
            </a:r>
            <a:r>
              <a:rPr sz="1450" spc="-45" dirty="0">
                <a:solidFill>
                  <a:srgbClr val="131313"/>
                </a:solidFill>
                <a:latin typeface="Verdana"/>
                <a:cs typeface="Verdana"/>
              </a:rPr>
              <a:t>t</a:t>
            </a:r>
            <a:r>
              <a:rPr sz="1450" spc="-65" dirty="0">
                <a:solidFill>
                  <a:srgbClr val="131313"/>
                </a:solidFill>
                <a:latin typeface="Verdana"/>
                <a:cs typeface="Verdana"/>
              </a:rPr>
              <a:t>i</a:t>
            </a:r>
            <a:r>
              <a:rPr sz="1450" spc="-95" dirty="0">
                <a:solidFill>
                  <a:srgbClr val="131313"/>
                </a:solidFill>
                <a:latin typeface="Verdana"/>
                <a:cs typeface="Verdana"/>
              </a:rPr>
              <a:t>v</a:t>
            </a:r>
            <a:r>
              <a:rPr sz="1450" spc="60" dirty="0">
                <a:solidFill>
                  <a:srgbClr val="131313"/>
                </a:solidFill>
                <a:latin typeface="Verdana"/>
                <a:cs typeface="Verdana"/>
              </a:rPr>
              <a:t>e</a:t>
            </a:r>
            <a:r>
              <a:rPr sz="1450" spc="-100" dirty="0">
                <a:solidFill>
                  <a:srgbClr val="131313"/>
                </a:solidFill>
                <a:latin typeface="Verdana"/>
                <a:cs typeface="Verdana"/>
              </a:rPr>
              <a:t> </a:t>
            </a:r>
            <a:r>
              <a:rPr sz="1450" spc="25" dirty="0">
                <a:solidFill>
                  <a:srgbClr val="131313"/>
                </a:solidFill>
                <a:latin typeface="Verdana"/>
                <a:cs typeface="Verdana"/>
              </a:rPr>
              <a:t>p</a:t>
            </a:r>
            <a:r>
              <a:rPr sz="1450" spc="-85" dirty="0">
                <a:solidFill>
                  <a:srgbClr val="131313"/>
                </a:solidFill>
                <a:latin typeface="Verdana"/>
                <a:cs typeface="Verdana"/>
              </a:rPr>
              <a:t>r</a:t>
            </a:r>
            <a:r>
              <a:rPr sz="1450" spc="55" dirty="0">
                <a:solidFill>
                  <a:srgbClr val="131313"/>
                </a:solidFill>
                <a:latin typeface="Verdana"/>
                <a:cs typeface="Verdana"/>
              </a:rPr>
              <a:t>o</a:t>
            </a:r>
            <a:r>
              <a:rPr sz="1450" spc="25" dirty="0">
                <a:solidFill>
                  <a:srgbClr val="131313"/>
                </a:solidFill>
                <a:latin typeface="Verdana"/>
                <a:cs typeface="Verdana"/>
              </a:rPr>
              <a:t>d</a:t>
            </a:r>
            <a:r>
              <a:rPr sz="1450" spc="-70" dirty="0">
                <a:solidFill>
                  <a:srgbClr val="131313"/>
                </a:solidFill>
                <a:latin typeface="Verdana"/>
                <a:cs typeface="Verdana"/>
              </a:rPr>
              <a:t>u</a:t>
            </a:r>
            <a:r>
              <a:rPr sz="1450" spc="125" dirty="0">
                <a:solidFill>
                  <a:srgbClr val="131313"/>
                </a:solidFill>
                <a:latin typeface="Verdana"/>
                <a:cs typeface="Verdana"/>
              </a:rPr>
              <a:t>c</a:t>
            </a:r>
            <a:r>
              <a:rPr sz="1450" spc="-45" dirty="0">
                <a:solidFill>
                  <a:srgbClr val="131313"/>
                </a:solidFill>
                <a:latin typeface="Verdana"/>
                <a:cs typeface="Verdana"/>
              </a:rPr>
              <a:t>t</a:t>
            </a:r>
            <a:r>
              <a:rPr sz="1450" spc="-100" dirty="0">
                <a:solidFill>
                  <a:srgbClr val="131313"/>
                </a:solidFill>
                <a:latin typeface="Verdana"/>
                <a:cs typeface="Verdana"/>
              </a:rPr>
              <a:t> </a:t>
            </a:r>
            <a:r>
              <a:rPr sz="1450" spc="55" dirty="0">
                <a:solidFill>
                  <a:srgbClr val="131313"/>
                </a:solidFill>
                <a:latin typeface="Verdana"/>
                <a:cs typeface="Verdana"/>
              </a:rPr>
              <a:t>o</a:t>
            </a:r>
            <a:r>
              <a:rPr sz="1450" spc="5" dirty="0">
                <a:solidFill>
                  <a:srgbClr val="131313"/>
                </a:solidFill>
                <a:latin typeface="Verdana"/>
                <a:cs typeface="Verdana"/>
              </a:rPr>
              <a:t>ff</a:t>
            </a:r>
            <a:r>
              <a:rPr sz="1450" spc="60" dirty="0">
                <a:solidFill>
                  <a:srgbClr val="131313"/>
                </a:solidFill>
                <a:latin typeface="Verdana"/>
                <a:cs typeface="Verdana"/>
              </a:rPr>
              <a:t>e</a:t>
            </a:r>
            <a:r>
              <a:rPr sz="1450" spc="-85" dirty="0">
                <a:solidFill>
                  <a:srgbClr val="131313"/>
                </a:solidFill>
                <a:latin typeface="Verdana"/>
                <a:cs typeface="Verdana"/>
              </a:rPr>
              <a:t>r</a:t>
            </a:r>
            <a:r>
              <a:rPr sz="1450" spc="-65" dirty="0">
                <a:solidFill>
                  <a:srgbClr val="131313"/>
                </a:solidFill>
                <a:latin typeface="Verdana"/>
                <a:cs typeface="Verdana"/>
              </a:rPr>
              <a:t>i</a:t>
            </a:r>
            <a:r>
              <a:rPr sz="1450" spc="-75" dirty="0">
                <a:solidFill>
                  <a:srgbClr val="131313"/>
                </a:solidFill>
                <a:latin typeface="Verdana"/>
                <a:cs typeface="Verdana"/>
              </a:rPr>
              <a:t>n</a:t>
            </a:r>
            <a:r>
              <a:rPr sz="1450" spc="30" dirty="0">
                <a:solidFill>
                  <a:srgbClr val="131313"/>
                </a:solidFill>
                <a:latin typeface="Verdana"/>
                <a:cs typeface="Verdana"/>
              </a:rPr>
              <a:t>g</a:t>
            </a:r>
            <a:r>
              <a:rPr sz="1450" spc="45" dirty="0">
                <a:solidFill>
                  <a:srgbClr val="131313"/>
                </a:solidFill>
                <a:latin typeface="Verdana"/>
                <a:cs typeface="Verdana"/>
              </a:rPr>
              <a:t>s  </a:t>
            </a:r>
            <a:r>
              <a:rPr sz="1450" spc="10" dirty="0">
                <a:solidFill>
                  <a:srgbClr val="131313"/>
                </a:solidFill>
                <a:latin typeface="Verdana"/>
                <a:cs typeface="Verdana"/>
              </a:rPr>
              <a:t>Excellent </a:t>
            </a:r>
            <a:r>
              <a:rPr sz="1450" spc="-25" dirty="0">
                <a:solidFill>
                  <a:srgbClr val="131313"/>
                </a:solidFill>
                <a:latin typeface="Verdana"/>
                <a:cs typeface="Verdana"/>
              </a:rPr>
              <a:t>organizational </a:t>
            </a:r>
            <a:r>
              <a:rPr sz="1450" spc="-20" dirty="0">
                <a:solidFill>
                  <a:srgbClr val="131313"/>
                </a:solidFill>
                <a:latin typeface="Verdana"/>
                <a:cs typeface="Verdana"/>
              </a:rPr>
              <a:t> </a:t>
            </a:r>
            <a:r>
              <a:rPr sz="1450" dirty="0">
                <a:solidFill>
                  <a:srgbClr val="131313"/>
                </a:solidFill>
                <a:latin typeface="Verdana"/>
                <a:cs typeface="Verdana"/>
              </a:rPr>
              <a:t>leadership</a:t>
            </a:r>
            <a:endParaRPr sz="1450">
              <a:latin typeface="Verdana"/>
              <a:cs typeface="Verdana"/>
            </a:endParaRPr>
          </a:p>
          <a:p>
            <a:pPr marL="12700">
              <a:lnSpc>
                <a:spcPct val="100000"/>
              </a:lnSpc>
              <a:spcBef>
                <a:spcPts val="285"/>
              </a:spcBef>
            </a:pPr>
            <a:r>
              <a:rPr sz="1450" spc="-245" dirty="0">
                <a:solidFill>
                  <a:srgbClr val="131313"/>
                </a:solidFill>
                <a:latin typeface="Verdana"/>
                <a:cs typeface="Verdana"/>
              </a:rPr>
              <a:t>I</a:t>
            </a:r>
            <a:r>
              <a:rPr sz="1450" spc="-75" dirty="0">
                <a:solidFill>
                  <a:srgbClr val="131313"/>
                </a:solidFill>
                <a:latin typeface="Verdana"/>
                <a:cs typeface="Verdana"/>
              </a:rPr>
              <a:t>n</a:t>
            </a:r>
            <a:r>
              <a:rPr sz="1450" spc="125" dirty="0">
                <a:solidFill>
                  <a:srgbClr val="131313"/>
                </a:solidFill>
                <a:latin typeface="Verdana"/>
                <a:cs typeface="Verdana"/>
              </a:rPr>
              <a:t>c</a:t>
            </a:r>
            <a:r>
              <a:rPr sz="1450" spc="-85" dirty="0">
                <a:solidFill>
                  <a:srgbClr val="131313"/>
                </a:solidFill>
                <a:latin typeface="Verdana"/>
                <a:cs typeface="Verdana"/>
              </a:rPr>
              <a:t>r</a:t>
            </a:r>
            <a:r>
              <a:rPr sz="1450" spc="60" dirty="0">
                <a:solidFill>
                  <a:srgbClr val="131313"/>
                </a:solidFill>
                <a:latin typeface="Verdana"/>
                <a:cs typeface="Verdana"/>
              </a:rPr>
              <a:t>e</a:t>
            </a:r>
            <a:r>
              <a:rPr sz="1450" spc="-25" dirty="0">
                <a:solidFill>
                  <a:srgbClr val="131313"/>
                </a:solidFill>
                <a:latin typeface="Verdana"/>
                <a:cs typeface="Verdana"/>
              </a:rPr>
              <a:t>a</a:t>
            </a:r>
            <a:r>
              <a:rPr sz="1450" spc="60" dirty="0">
                <a:solidFill>
                  <a:srgbClr val="131313"/>
                </a:solidFill>
                <a:latin typeface="Verdana"/>
                <a:cs typeface="Verdana"/>
              </a:rPr>
              <a:t>se</a:t>
            </a:r>
            <a:r>
              <a:rPr sz="1450" spc="25" dirty="0">
                <a:solidFill>
                  <a:srgbClr val="131313"/>
                </a:solidFill>
                <a:latin typeface="Verdana"/>
                <a:cs typeface="Verdana"/>
              </a:rPr>
              <a:t>d</a:t>
            </a:r>
            <a:r>
              <a:rPr sz="1450" spc="-100" dirty="0">
                <a:solidFill>
                  <a:srgbClr val="131313"/>
                </a:solidFill>
                <a:latin typeface="Verdana"/>
                <a:cs typeface="Verdana"/>
              </a:rPr>
              <a:t> </a:t>
            </a:r>
            <a:r>
              <a:rPr sz="1450" spc="-90" dirty="0">
                <a:solidFill>
                  <a:srgbClr val="131313"/>
                </a:solidFill>
                <a:latin typeface="Verdana"/>
                <a:cs typeface="Verdana"/>
              </a:rPr>
              <a:t>m</a:t>
            </a:r>
            <a:r>
              <a:rPr sz="1450" spc="-25" dirty="0">
                <a:solidFill>
                  <a:srgbClr val="131313"/>
                </a:solidFill>
                <a:latin typeface="Verdana"/>
                <a:cs typeface="Verdana"/>
              </a:rPr>
              <a:t>a</a:t>
            </a:r>
            <a:r>
              <a:rPr sz="1450" spc="-85" dirty="0">
                <a:solidFill>
                  <a:srgbClr val="131313"/>
                </a:solidFill>
                <a:latin typeface="Verdana"/>
                <a:cs typeface="Verdana"/>
              </a:rPr>
              <a:t>r</a:t>
            </a:r>
            <a:r>
              <a:rPr sz="1450" spc="-45" dirty="0">
                <a:solidFill>
                  <a:srgbClr val="131313"/>
                </a:solidFill>
                <a:latin typeface="Verdana"/>
                <a:cs typeface="Verdana"/>
              </a:rPr>
              <a:t>k</a:t>
            </a:r>
            <a:r>
              <a:rPr sz="1450" spc="60" dirty="0">
                <a:solidFill>
                  <a:srgbClr val="131313"/>
                </a:solidFill>
                <a:latin typeface="Verdana"/>
                <a:cs typeface="Verdana"/>
              </a:rPr>
              <a:t>e</a:t>
            </a:r>
            <a:r>
              <a:rPr sz="1450" spc="-45" dirty="0">
                <a:solidFill>
                  <a:srgbClr val="131313"/>
                </a:solidFill>
                <a:latin typeface="Verdana"/>
                <a:cs typeface="Verdana"/>
              </a:rPr>
              <a:t>t</a:t>
            </a:r>
            <a:r>
              <a:rPr sz="1450" spc="-100" dirty="0">
                <a:solidFill>
                  <a:srgbClr val="131313"/>
                </a:solidFill>
                <a:latin typeface="Verdana"/>
                <a:cs typeface="Verdana"/>
              </a:rPr>
              <a:t> </a:t>
            </a:r>
            <a:r>
              <a:rPr sz="1450" spc="60" dirty="0">
                <a:solidFill>
                  <a:srgbClr val="131313"/>
                </a:solidFill>
                <a:latin typeface="Verdana"/>
                <a:cs typeface="Verdana"/>
              </a:rPr>
              <a:t>s</a:t>
            </a:r>
            <a:r>
              <a:rPr sz="1450" spc="-70" dirty="0">
                <a:solidFill>
                  <a:srgbClr val="131313"/>
                </a:solidFill>
                <a:latin typeface="Verdana"/>
                <a:cs typeface="Verdana"/>
              </a:rPr>
              <a:t>h</a:t>
            </a:r>
            <a:r>
              <a:rPr sz="1450" spc="-25" dirty="0">
                <a:solidFill>
                  <a:srgbClr val="131313"/>
                </a:solidFill>
                <a:latin typeface="Verdana"/>
                <a:cs typeface="Verdana"/>
              </a:rPr>
              <a:t>a</a:t>
            </a:r>
            <a:r>
              <a:rPr sz="1450" spc="-85" dirty="0">
                <a:solidFill>
                  <a:srgbClr val="131313"/>
                </a:solidFill>
                <a:latin typeface="Verdana"/>
                <a:cs typeface="Verdana"/>
              </a:rPr>
              <a:t>r</a:t>
            </a:r>
            <a:r>
              <a:rPr sz="1450" spc="60" dirty="0">
                <a:solidFill>
                  <a:srgbClr val="131313"/>
                </a:solidFill>
                <a:latin typeface="Verdana"/>
                <a:cs typeface="Verdana"/>
              </a:rPr>
              <a:t>e</a:t>
            </a:r>
            <a:endParaRPr sz="1450">
              <a:latin typeface="Verdana"/>
              <a:cs typeface="Verdana"/>
            </a:endParaRPr>
          </a:p>
        </p:txBody>
      </p:sp>
      <p:pic>
        <p:nvPicPr>
          <p:cNvPr id="19" name="object 19"/>
          <p:cNvPicPr/>
          <p:nvPr/>
        </p:nvPicPr>
        <p:blipFill>
          <a:blip r:embed="rId3" cstate="print"/>
          <a:stretch>
            <a:fillRect/>
          </a:stretch>
        </p:blipFill>
        <p:spPr>
          <a:xfrm>
            <a:off x="14369943" y="6516477"/>
            <a:ext cx="66675" cy="66674"/>
          </a:xfrm>
          <a:prstGeom prst="rect">
            <a:avLst/>
          </a:prstGeom>
        </p:spPr>
      </p:pic>
      <p:pic>
        <p:nvPicPr>
          <p:cNvPr id="20" name="object 20"/>
          <p:cNvPicPr/>
          <p:nvPr/>
        </p:nvPicPr>
        <p:blipFill>
          <a:blip r:embed="rId3" cstate="print"/>
          <a:stretch>
            <a:fillRect/>
          </a:stretch>
        </p:blipFill>
        <p:spPr>
          <a:xfrm>
            <a:off x="14369943" y="7030827"/>
            <a:ext cx="66675" cy="66674"/>
          </a:xfrm>
          <a:prstGeom prst="rect">
            <a:avLst/>
          </a:prstGeom>
        </p:spPr>
      </p:pic>
      <p:sp>
        <p:nvSpPr>
          <p:cNvPr id="21" name="object 21"/>
          <p:cNvSpPr txBox="1"/>
          <p:nvPr/>
        </p:nvSpPr>
        <p:spPr>
          <a:xfrm>
            <a:off x="14551314" y="5754150"/>
            <a:ext cx="2875915" cy="1422400"/>
          </a:xfrm>
          <a:prstGeom prst="rect">
            <a:avLst/>
          </a:prstGeom>
        </p:spPr>
        <p:txBody>
          <a:bodyPr vert="horz" wrap="square" lIns="0" tIns="201295" rIns="0" bIns="0" rtlCol="0">
            <a:spAutoFit/>
          </a:bodyPr>
          <a:lstStyle/>
          <a:p>
            <a:pPr marL="457834">
              <a:lnSpc>
                <a:spcPct val="100000"/>
              </a:lnSpc>
              <a:spcBef>
                <a:spcPts val="1585"/>
              </a:spcBef>
            </a:pPr>
            <a:r>
              <a:rPr sz="2300" b="1" spc="95" dirty="0">
                <a:solidFill>
                  <a:srgbClr val="131313"/>
                </a:solidFill>
                <a:latin typeface="Tahoma"/>
                <a:cs typeface="Tahoma"/>
              </a:rPr>
              <a:t>Weaknesses</a:t>
            </a:r>
            <a:endParaRPr sz="2300">
              <a:latin typeface="Tahoma"/>
              <a:cs typeface="Tahoma"/>
            </a:endParaRPr>
          </a:p>
          <a:p>
            <a:pPr marL="12700" marR="5080">
              <a:lnSpc>
                <a:spcPct val="116399"/>
              </a:lnSpc>
              <a:spcBef>
                <a:spcPts val="670"/>
              </a:spcBef>
            </a:pPr>
            <a:r>
              <a:rPr sz="1450" spc="-250" dirty="0">
                <a:solidFill>
                  <a:srgbClr val="131313"/>
                </a:solidFill>
                <a:latin typeface="Verdana"/>
                <a:cs typeface="Verdana"/>
              </a:rPr>
              <a:t>I</a:t>
            </a:r>
            <a:r>
              <a:rPr sz="1450" spc="-75" dirty="0">
                <a:solidFill>
                  <a:srgbClr val="131313"/>
                </a:solidFill>
                <a:latin typeface="Verdana"/>
                <a:cs typeface="Verdana"/>
              </a:rPr>
              <a:t>n</a:t>
            </a:r>
            <a:r>
              <a:rPr sz="1450" spc="-30" dirty="0">
                <a:solidFill>
                  <a:srgbClr val="131313"/>
                </a:solidFill>
                <a:latin typeface="Verdana"/>
                <a:cs typeface="Verdana"/>
              </a:rPr>
              <a:t>a</a:t>
            </a:r>
            <a:r>
              <a:rPr sz="1450" spc="25" dirty="0">
                <a:solidFill>
                  <a:srgbClr val="131313"/>
                </a:solidFill>
                <a:latin typeface="Verdana"/>
                <a:cs typeface="Verdana"/>
              </a:rPr>
              <a:t>d</a:t>
            </a:r>
            <a:r>
              <a:rPr sz="1450" spc="55" dirty="0">
                <a:solidFill>
                  <a:srgbClr val="131313"/>
                </a:solidFill>
                <a:latin typeface="Verdana"/>
                <a:cs typeface="Verdana"/>
              </a:rPr>
              <a:t>e</a:t>
            </a:r>
            <a:r>
              <a:rPr sz="1450" spc="20" dirty="0">
                <a:solidFill>
                  <a:srgbClr val="131313"/>
                </a:solidFill>
                <a:latin typeface="Verdana"/>
                <a:cs typeface="Verdana"/>
              </a:rPr>
              <a:t>q</a:t>
            </a:r>
            <a:r>
              <a:rPr sz="1450" spc="-75" dirty="0">
                <a:solidFill>
                  <a:srgbClr val="131313"/>
                </a:solidFill>
                <a:latin typeface="Verdana"/>
                <a:cs typeface="Verdana"/>
              </a:rPr>
              <a:t>u</a:t>
            </a:r>
            <a:r>
              <a:rPr sz="1450" spc="-30" dirty="0">
                <a:solidFill>
                  <a:srgbClr val="131313"/>
                </a:solidFill>
                <a:latin typeface="Verdana"/>
                <a:cs typeface="Verdana"/>
              </a:rPr>
              <a:t>a</a:t>
            </a:r>
            <a:r>
              <a:rPr sz="1450" spc="-45" dirty="0">
                <a:solidFill>
                  <a:srgbClr val="131313"/>
                </a:solidFill>
                <a:latin typeface="Verdana"/>
                <a:cs typeface="Verdana"/>
              </a:rPr>
              <a:t>t</a:t>
            </a:r>
            <a:r>
              <a:rPr sz="1450" spc="60" dirty="0">
                <a:solidFill>
                  <a:srgbClr val="131313"/>
                </a:solidFill>
                <a:latin typeface="Verdana"/>
                <a:cs typeface="Verdana"/>
              </a:rPr>
              <a:t>e</a:t>
            </a:r>
            <a:r>
              <a:rPr sz="1450" spc="-100" dirty="0">
                <a:solidFill>
                  <a:srgbClr val="131313"/>
                </a:solidFill>
                <a:latin typeface="Verdana"/>
                <a:cs typeface="Verdana"/>
              </a:rPr>
              <a:t> </a:t>
            </a:r>
            <a:r>
              <a:rPr sz="1450" spc="25" dirty="0">
                <a:solidFill>
                  <a:srgbClr val="131313"/>
                </a:solidFill>
                <a:latin typeface="Verdana"/>
                <a:cs typeface="Verdana"/>
              </a:rPr>
              <a:t>d</a:t>
            </a:r>
            <a:r>
              <a:rPr sz="1450" spc="-30" dirty="0">
                <a:solidFill>
                  <a:srgbClr val="131313"/>
                </a:solidFill>
                <a:latin typeface="Verdana"/>
                <a:cs typeface="Verdana"/>
              </a:rPr>
              <a:t>a</a:t>
            </a:r>
            <a:r>
              <a:rPr sz="1450" spc="-45" dirty="0">
                <a:solidFill>
                  <a:srgbClr val="131313"/>
                </a:solidFill>
                <a:latin typeface="Verdana"/>
                <a:cs typeface="Verdana"/>
              </a:rPr>
              <a:t>t</a:t>
            </a:r>
            <a:r>
              <a:rPr sz="1450" spc="-25" dirty="0">
                <a:solidFill>
                  <a:srgbClr val="131313"/>
                </a:solidFill>
                <a:latin typeface="Verdana"/>
                <a:cs typeface="Verdana"/>
              </a:rPr>
              <a:t>a</a:t>
            </a:r>
            <a:r>
              <a:rPr sz="1450" spc="-100" dirty="0">
                <a:solidFill>
                  <a:srgbClr val="131313"/>
                </a:solidFill>
                <a:latin typeface="Verdana"/>
                <a:cs typeface="Verdana"/>
              </a:rPr>
              <a:t> </a:t>
            </a:r>
            <a:r>
              <a:rPr sz="1450" spc="25" dirty="0">
                <a:solidFill>
                  <a:srgbClr val="131313"/>
                </a:solidFill>
                <a:latin typeface="Verdana"/>
                <a:cs typeface="Verdana"/>
              </a:rPr>
              <a:t>p</a:t>
            </a:r>
            <a:r>
              <a:rPr sz="1450" spc="-90" dirty="0">
                <a:solidFill>
                  <a:srgbClr val="131313"/>
                </a:solidFill>
                <a:latin typeface="Verdana"/>
                <a:cs typeface="Verdana"/>
              </a:rPr>
              <a:t>r</a:t>
            </a:r>
            <a:r>
              <a:rPr sz="1450" spc="55" dirty="0">
                <a:solidFill>
                  <a:srgbClr val="131313"/>
                </a:solidFill>
                <a:latin typeface="Verdana"/>
                <a:cs typeface="Verdana"/>
              </a:rPr>
              <a:t>o</a:t>
            </a:r>
            <a:r>
              <a:rPr sz="1450" spc="-45" dirty="0">
                <a:solidFill>
                  <a:srgbClr val="131313"/>
                </a:solidFill>
                <a:latin typeface="Verdana"/>
                <a:cs typeface="Verdana"/>
              </a:rPr>
              <a:t>t</a:t>
            </a:r>
            <a:r>
              <a:rPr sz="1450" spc="55" dirty="0">
                <a:solidFill>
                  <a:srgbClr val="131313"/>
                </a:solidFill>
                <a:latin typeface="Verdana"/>
                <a:cs typeface="Verdana"/>
              </a:rPr>
              <a:t>e</a:t>
            </a:r>
            <a:r>
              <a:rPr sz="1450" spc="125" dirty="0">
                <a:solidFill>
                  <a:srgbClr val="131313"/>
                </a:solidFill>
                <a:latin typeface="Verdana"/>
                <a:cs typeface="Verdana"/>
              </a:rPr>
              <a:t>c</a:t>
            </a:r>
            <a:r>
              <a:rPr sz="1450" spc="-45" dirty="0">
                <a:solidFill>
                  <a:srgbClr val="131313"/>
                </a:solidFill>
                <a:latin typeface="Verdana"/>
                <a:cs typeface="Verdana"/>
              </a:rPr>
              <a:t>t</a:t>
            </a:r>
            <a:r>
              <a:rPr sz="1450" spc="-70" dirty="0">
                <a:solidFill>
                  <a:srgbClr val="131313"/>
                </a:solidFill>
                <a:latin typeface="Verdana"/>
                <a:cs typeface="Verdana"/>
              </a:rPr>
              <a:t>i</a:t>
            </a:r>
            <a:r>
              <a:rPr sz="1450" spc="55" dirty="0">
                <a:solidFill>
                  <a:srgbClr val="131313"/>
                </a:solidFill>
                <a:latin typeface="Verdana"/>
                <a:cs typeface="Verdana"/>
              </a:rPr>
              <a:t>o</a:t>
            </a:r>
            <a:r>
              <a:rPr sz="1450" spc="-70" dirty="0">
                <a:solidFill>
                  <a:srgbClr val="131313"/>
                </a:solidFill>
                <a:latin typeface="Verdana"/>
                <a:cs typeface="Verdana"/>
              </a:rPr>
              <a:t>n</a:t>
            </a:r>
            <a:r>
              <a:rPr sz="1450" spc="-100" dirty="0">
                <a:solidFill>
                  <a:srgbClr val="131313"/>
                </a:solidFill>
                <a:latin typeface="Verdana"/>
                <a:cs typeface="Verdana"/>
              </a:rPr>
              <a:t> </a:t>
            </a:r>
            <a:r>
              <a:rPr sz="1450" spc="-30" dirty="0">
                <a:solidFill>
                  <a:srgbClr val="131313"/>
                </a:solidFill>
                <a:latin typeface="Verdana"/>
                <a:cs typeface="Verdana"/>
              </a:rPr>
              <a:t>a</a:t>
            </a:r>
            <a:r>
              <a:rPr sz="1450" spc="-75" dirty="0">
                <a:solidFill>
                  <a:srgbClr val="131313"/>
                </a:solidFill>
                <a:latin typeface="Verdana"/>
                <a:cs typeface="Verdana"/>
              </a:rPr>
              <a:t>n</a:t>
            </a:r>
            <a:r>
              <a:rPr sz="1450" spc="20" dirty="0">
                <a:solidFill>
                  <a:srgbClr val="131313"/>
                </a:solidFill>
                <a:latin typeface="Verdana"/>
                <a:cs typeface="Verdana"/>
              </a:rPr>
              <a:t>d  </a:t>
            </a:r>
            <a:r>
              <a:rPr sz="1450" spc="25" dirty="0">
                <a:solidFill>
                  <a:srgbClr val="131313"/>
                </a:solidFill>
                <a:latin typeface="Verdana"/>
                <a:cs typeface="Verdana"/>
              </a:rPr>
              <a:t>p</a:t>
            </a:r>
            <a:r>
              <a:rPr sz="1450" spc="-90" dirty="0">
                <a:solidFill>
                  <a:srgbClr val="131313"/>
                </a:solidFill>
                <a:latin typeface="Verdana"/>
                <a:cs typeface="Verdana"/>
              </a:rPr>
              <a:t>r</a:t>
            </a:r>
            <a:r>
              <a:rPr sz="1450" spc="-70" dirty="0">
                <a:solidFill>
                  <a:srgbClr val="131313"/>
                </a:solidFill>
                <a:latin typeface="Verdana"/>
                <a:cs typeface="Verdana"/>
              </a:rPr>
              <a:t>i</a:t>
            </a:r>
            <a:r>
              <a:rPr sz="1450" spc="-100" dirty="0">
                <a:solidFill>
                  <a:srgbClr val="131313"/>
                </a:solidFill>
                <a:latin typeface="Verdana"/>
                <a:cs typeface="Verdana"/>
              </a:rPr>
              <a:t>v</a:t>
            </a:r>
            <a:r>
              <a:rPr sz="1450" spc="-30" dirty="0">
                <a:solidFill>
                  <a:srgbClr val="131313"/>
                </a:solidFill>
                <a:latin typeface="Verdana"/>
                <a:cs typeface="Verdana"/>
              </a:rPr>
              <a:t>a</a:t>
            </a:r>
            <a:r>
              <a:rPr sz="1450" spc="125" dirty="0">
                <a:solidFill>
                  <a:srgbClr val="131313"/>
                </a:solidFill>
                <a:latin typeface="Verdana"/>
                <a:cs typeface="Verdana"/>
              </a:rPr>
              <a:t>c</a:t>
            </a:r>
            <a:r>
              <a:rPr sz="1450" spc="-50" dirty="0">
                <a:solidFill>
                  <a:srgbClr val="131313"/>
                </a:solidFill>
                <a:latin typeface="Verdana"/>
                <a:cs typeface="Verdana"/>
              </a:rPr>
              <a:t>y</a:t>
            </a:r>
            <a:r>
              <a:rPr sz="1450" spc="-100" dirty="0">
                <a:solidFill>
                  <a:srgbClr val="131313"/>
                </a:solidFill>
                <a:latin typeface="Verdana"/>
                <a:cs typeface="Verdana"/>
              </a:rPr>
              <a:t> </a:t>
            </a:r>
            <a:r>
              <a:rPr sz="1450" spc="-70" dirty="0">
                <a:solidFill>
                  <a:srgbClr val="131313"/>
                </a:solidFill>
                <a:latin typeface="Verdana"/>
                <a:cs typeface="Verdana"/>
              </a:rPr>
              <a:t>in</a:t>
            </a:r>
            <a:r>
              <a:rPr sz="1450" spc="-100" dirty="0">
                <a:solidFill>
                  <a:srgbClr val="131313"/>
                </a:solidFill>
                <a:latin typeface="Verdana"/>
                <a:cs typeface="Verdana"/>
              </a:rPr>
              <a:t> </a:t>
            </a:r>
            <a:r>
              <a:rPr sz="1450" spc="-20" dirty="0">
                <a:solidFill>
                  <a:srgbClr val="131313"/>
                </a:solidFill>
                <a:latin typeface="Verdana"/>
                <a:cs typeface="Verdana"/>
              </a:rPr>
              <a:t>N</a:t>
            </a:r>
            <a:r>
              <a:rPr sz="1450" spc="-70" dirty="0">
                <a:solidFill>
                  <a:srgbClr val="131313"/>
                </a:solidFill>
                <a:latin typeface="Verdana"/>
                <a:cs typeface="Verdana"/>
              </a:rPr>
              <a:t>i</a:t>
            </a:r>
            <a:r>
              <a:rPr sz="1450" spc="25" dirty="0">
                <a:solidFill>
                  <a:srgbClr val="131313"/>
                </a:solidFill>
                <a:latin typeface="Verdana"/>
                <a:cs typeface="Verdana"/>
              </a:rPr>
              <a:t>g</a:t>
            </a:r>
            <a:r>
              <a:rPr sz="1450" spc="55" dirty="0">
                <a:solidFill>
                  <a:srgbClr val="131313"/>
                </a:solidFill>
                <a:latin typeface="Verdana"/>
                <a:cs typeface="Verdana"/>
              </a:rPr>
              <a:t>e</a:t>
            </a:r>
            <a:r>
              <a:rPr sz="1450" spc="-90" dirty="0">
                <a:solidFill>
                  <a:srgbClr val="131313"/>
                </a:solidFill>
                <a:latin typeface="Verdana"/>
                <a:cs typeface="Verdana"/>
              </a:rPr>
              <a:t>r</a:t>
            </a:r>
            <a:r>
              <a:rPr sz="1450" spc="-70" dirty="0">
                <a:solidFill>
                  <a:srgbClr val="131313"/>
                </a:solidFill>
                <a:latin typeface="Verdana"/>
                <a:cs typeface="Verdana"/>
              </a:rPr>
              <a:t>i</a:t>
            </a:r>
            <a:r>
              <a:rPr sz="1450" spc="-30" dirty="0">
                <a:solidFill>
                  <a:srgbClr val="131313"/>
                </a:solidFill>
                <a:latin typeface="Verdana"/>
                <a:cs typeface="Verdana"/>
              </a:rPr>
              <a:t>a</a:t>
            </a:r>
            <a:r>
              <a:rPr sz="1450" spc="-70" dirty="0">
                <a:solidFill>
                  <a:srgbClr val="131313"/>
                </a:solidFill>
                <a:latin typeface="Verdana"/>
                <a:cs typeface="Verdana"/>
              </a:rPr>
              <a:t>n</a:t>
            </a:r>
            <a:r>
              <a:rPr sz="1450" spc="-100" dirty="0">
                <a:solidFill>
                  <a:srgbClr val="131313"/>
                </a:solidFill>
                <a:latin typeface="Verdana"/>
                <a:cs typeface="Verdana"/>
              </a:rPr>
              <a:t> </a:t>
            </a:r>
            <a:r>
              <a:rPr sz="1450" spc="45" dirty="0">
                <a:solidFill>
                  <a:srgbClr val="131313"/>
                </a:solidFill>
                <a:latin typeface="Verdana"/>
                <a:cs typeface="Verdana"/>
              </a:rPr>
              <a:t>F</a:t>
            </a:r>
            <a:r>
              <a:rPr sz="1450" spc="-70" dirty="0">
                <a:solidFill>
                  <a:srgbClr val="131313"/>
                </a:solidFill>
                <a:latin typeface="Verdana"/>
                <a:cs typeface="Verdana"/>
              </a:rPr>
              <a:t>i</a:t>
            </a:r>
            <a:r>
              <a:rPr sz="1450" spc="-75" dirty="0">
                <a:solidFill>
                  <a:srgbClr val="131313"/>
                </a:solidFill>
                <a:latin typeface="Verdana"/>
                <a:cs typeface="Verdana"/>
              </a:rPr>
              <a:t>n</a:t>
            </a:r>
            <a:r>
              <a:rPr sz="1450" spc="-45" dirty="0">
                <a:solidFill>
                  <a:srgbClr val="131313"/>
                </a:solidFill>
                <a:latin typeface="Verdana"/>
                <a:cs typeface="Verdana"/>
              </a:rPr>
              <a:t>t</a:t>
            </a:r>
            <a:r>
              <a:rPr sz="1450" spc="55" dirty="0">
                <a:solidFill>
                  <a:srgbClr val="131313"/>
                </a:solidFill>
                <a:latin typeface="Verdana"/>
                <a:cs typeface="Verdana"/>
              </a:rPr>
              <a:t>e</a:t>
            </a:r>
            <a:r>
              <a:rPr sz="1450" spc="125" dirty="0">
                <a:solidFill>
                  <a:srgbClr val="131313"/>
                </a:solidFill>
                <a:latin typeface="Verdana"/>
                <a:cs typeface="Verdana"/>
              </a:rPr>
              <a:t>c</a:t>
            </a:r>
            <a:r>
              <a:rPr sz="1450" spc="-70" dirty="0">
                <a:solidFill>
                  <a:srgbClr val="131313"/>
                </a:solidFill>
                <a:latin typeface="Verdana"/>
                <a:cs typeface="Verdana"/>
              </a:rPr>
              <a:t>h</a:t>
            </a:r>
            <a:endParaRPr sz="1450">
              <a:latin typeface="Verdana"/>
              <a:cs typeface="Verdana"/>
            </a:endParaRPr>
          </a:p>
          <a:p>
            <a:pPr marL="12700">
              <a:lnSpc>
                <a:spcPct val="100000"/>
              </a:lnSpc>
              <a:spcBef>
                <a:spcPts val="285"/>
              </a:spcBef>
            </a:pPr>
            <a:r>
              <a:rPr sz="1450" spc="-35" dirty="0">
                <a:solidFill>
                  <a:srgbClr val="131313"/>
                </a:solidFill>
                <a:latin typeface="Verdana"/>
                <a:cs typeface="Verdana"/>
              </a:rPr>
              <a:t>L</a:t>
            </a:r>
            <a:r>
              <a:rPr sz="1450" spc="-30" dirty="0">
                <a:solidFill>
                  <a:srgbClr val="131313"/>
                </a:solidFill>
                <a:latin typeface="Verdana"/>
                <a:cs typeface="Verdana"/>
              </a:rPr>
              <a:t>a</a:t>
            </a:r>
            <a:r>
              <a:rPr sz="1450" spc="125" dirty="0">
                <a:solidFill>
                  <a:srgbClr val="131313"/>
                </a:solidFill>
                <a:latin typeface="Verdana"/>
                <a:cs typeface="Verdana"/>
              </a:rPr>
              <a:t>c</a:t>
            </a:r>
            <a:r>
              <a:rPr sz="1450" spc="-45" dirty="0">
                <a:solidFill>
                  <a:srgbClr val="131313"/>
                </a:solidFill>
                <a:latin typeface="Verdana"/>
                <a:cs typeface="Verdana"/>
              </a:rPr>
              <a:t>k</a:t>
            </a:r>
            <a:r>
              <a:rPr sz="1450" spc="-100" dirty="0">
                <a:solidFill>
                  <a:srgbClr val="131313"/>
                </a:solidFill>
                <a:latin typeface="Verdana"/>
                <a:cs typeface="Verdana"/>
              </a:rPr>
              <a:t> </a:t>
            </a:r>
            <a:r>
              <a:rPr sz="1450" spc="55" dirty="0">
                <a:solidFill>
                  <a:srgbClr val="131313"/>
                </a:solidFill>
                <a:latin typeface="Verdana"/>
                <a:cs typeface="Verdana"/>
              </a:rPr>
              <a:t>o</a:t>
            </a:r>
            <a:r>
              <a:rPr sz="1450" spc="5" dirty="0">
                <a:solidFill>
                  <a:srgbClr val="131313"/>
                </a:solidFill>
                <a:latin typeface="Verdana"/>
                <a:cs typeface="Verdana"/>
              </a:rPr>
              <a:t>f</a:t>
            </a:r>
            <a:r>
              <a:rPr sz="1450" spc="-100" dirty="0">
                <a:solidFill>
                  <a:srgbClr val="131313"/>
                </a:solidFill>
                <a:latin typeface="Verdana"/>
                <a:cs typeface="Verdana"/>
              </a:rPr>
              <a:t> </a:t>
            </a:r>
            <a:r>
              <a:rPr sz="1450" spc="-90" dirty="0">
                <a:solidFill>
                  <a:srgbClr val="131313"/>
                </a:solidFill>
                <a:latin typeface="Verdana"/>
                <a:cs typeface="Verdana"/>
              </a:rPr>
              <a:t>r</a:t>
            </a:r>
            <a:r>
              <a:rPr sz="1450" spc="55" dirty="0">
                <a:solidFill>
                  <a:srgbClr val="131313"/>
                </a:solidFill>
                <a:latin typeface="Verdana"/>
                <a:cs typeface="Verdana"/>
              </a:rPr>
              <a:t>e</a:t>
            </a:r>
            <a:r>
              <a:rPr sz="1450" spc="25" dirty="0">
                <a:solidFill>
                  <a:srgbClr val="131313"/>
                </a:solidFill>
                <a:latin typeface="Verdana"/>
                <a:cs typeface="Verdana"/>
              </a:rPr>
              <a:t>g</a:t>
            </a:r>
            <a:r>
              <a:rPr sz="1450" spc="-75" dirty="0">
                <a:solidFill>
                  <a:srgbClr val="131313"/>
                </a:solidFill>
                <a:latin typeface="Verdana"/>
                <a:cs typeface="Verdana"/>
              </a:rPr>
              <a:t>u</a:t>
            </a:r>
            <a:r>
              <a:rPr sz="1450" dirty="0">
                <a:solidFill>
                  <a:srgbClr val="131313"/>
                </a:solidFill>
                <a:latin typeface="Verdana"/>
                <a:cs typeface="Verdana"/>
              </a:rPr>
              <a:t>l</a:t>
            </a:r>
            <a:r>
              <a:rPr sz="1450" spc="-30" dirty="0">
                <a:solidFill>
                  <a:srgbClr val="131313"/>
                </a:solidFill>
                <a:latin typeface="Verdana"/>
                <a:cs typeface="Verdana"/>
              </a:rPr>
              <a:t>a</a:t>
            </a:r>
            <a:r>
              <a:rPr sz="1450" spc="-45" dirty="0">
                <a:solidFill>
                  <a:srgbClr val="131313"/>
                </a:solidFill>
                <a:latin typeface="Verdana"/>
                <a:cs typeface="Verdana"/>
              </a:rPr>
              <a:t>t</a:t>
            </a:r>
            <a:r>
              <a:rPr sz="1450" spc="55" dirty="0">
                <a:solidFill>
                  <a:srgbClr val="131313"/>
                </a:solidFill>
                <a:latin typeface="Verdana"/>
                <a:cs typeface="Verdana"/>
              </a:rPr>
              <a:t>o</a:t>
            </a:r>
            <a:r>
              <a:rPr sz="1450" spc="-90" dirty="0">
                <a:solidFill>
                  <a:srgbClr val="131313"/>
                </a:solidFill>
                <a:latin typeface="Verdana"/>
                <a:cs typeface="Verdana"/>
              </a:rPr>
              <a:t>r</a:t>
            </a:r>
            <a:r>
              <a:rPr sz="1450" spc="-50" dirty="0">
                <a:solidFill>
                  <a:srgbClr val="131313"/>
                </a:solidFill>
                <a:latin typeface="Verdana"/>
                <a:cs typeface="Verdana"/>
              </a:rPr>
              <a:t>y</a:t>
            </a:r>
            <a:r>
              <a:rPr sz="1450" spc="-100" dirty="0">
                <a:solidFill>
                  <a:srgbClr val="131313"/>
                </a:solidFill>
                <a:latin typeface="Verdana"/>
                <a:cs typeface="Verdana"/>
              </a:rPr>
              <a:t> </a:t>
            </a:r>
            <a:r>
              <a:rPr sz="1450" dirty="0">
                <a:solidFill>
                  <a:srgbClr val="131313"/>
                </a:solidFill>
                <a:latin typeface="Verdana"/>
                <a:cs typeface="Verdana"/>
              </a:rPr>
              <a:t>f</a:t>
            </a:r>
            <a:r>
              <a:rPr sz="1450" spc="-90" dirty="0">
                <a:solidFill>
                  <a:srgbClr val="131313"/>
                </a:solidFill>
                <a:latin typeface="Verdana"/>
                <a:cs typeface="Verdana"/>
              </a:rPr>
              <a:t>r</a:t>
            </a:r>
            <a:r>
              <a:rPr sz="1450" spc="-30" dirty="0">
                <a:solidFill>
                  <a:srgbClr val="131313"/>
                </a:solidFill>
                <a:latin typeface="Verdana"/>
                <a:cs typeface="Verdana"/>
              </a:rPr>
              <a:t>a</a:t>
            </a:r>
            <a:r>
              <a:rPr sz="1450" spc="-95" dirty="0">
                <a:solidFill>
                  <a:srgbClr val="131313"/>
                </a:solidFill>
                <a:latin typeface="Verdana"/>
                <a:cs typeface="Verdana"/>
              </a:rPr>
              <a:t>m</a:t>
            </a:r>
            <a:r>
              <a:rPr sz="1450" spc="55" dirty="0">
                <a:solidFill>
                  <a:srgbClr val="131313"/>
                </a:solidFill>
                <a:latin typeface="Verdana"/>
                <a:cs typeface="Verdana"/>
              </a:rPr>
              <a:t>e</a:t>
            </a:r>
            <a:r>
              <a:rPr sz="1450" spc="15" dirty="0">
                <a:solidFill>
                  <a:srgbClr val="131313"/>
                </a:solidFill>
                <a:latin typeface="Verdana"/>
                <a:cs typeface="Verdana"/>
              </a:rPr>
              <a:t>w</a:t>
            </a:r>
            <a:r>
              <a:rPr sz="1450" spc="55" dirty="0">
                <a:solidFill>
                  <a:srgbClr val="131313"/>
                </a:solidFill>
                <a:latin typeface="Verdana"/>
                <a:cs typeface="Verdana"/>
              </a:rPr>
              <a:t>o</a:t>
            </a:r>
            <a:r>
              <a:rPr sz="1450" spc="-90" dirty="0">
                <a:solidFill>
                  <a:srgbClr val="131313"/>
                </a:solidFill>
                <a:latin typeface="Verdana"/>
                <a:cs typeface="Verdana"/>
              </a:rPr>
              <a:t>r</a:t>
            </a:r>
            <a:r>
              <a:rPr sz="1450" spc="-45" dirty="0">
                <a:solidFill>
                  <a:srgbClr val="131313"/>
                </a:solidFill>
                <a:latin typeface="Verdana"/>
                <a:cs typeface="Verdana"/>
              </a:rPr>
              <a:t>k</a:t>
            </a:r>
            <a:endParaRPr sz="1450">
              <a:latin typeface="Verdana"/>
              <a:cs typeface="Verdana"/>
            </a:endParaRPr>
          </a:p>
        </p:txBody>
      </p:sp>
      <p:sp>
        <p:nvSpPr>
          <p:cNvPr id="22" name="object 22"/>
          <p:cNvSpPr/>
          <p:nvPr/>
        </p:nvSpPr>
        <p:spPr>
          <a:xfrm>
            <a:off x="13504710" y="4965178"/>
            <a:ext cx="672465" cy="339090"/>
          </a:xfrm>
          <a:custGeom>
            <a:avLst/>
            <a:gdLst/>
            <a:ahLst/>
            <a:cxnLst/>
            <a:rect l="l" t="t" r="r" b="b"/>
            <a:pathLst>
              <a:path w="672465" h="339089">
                <a:moveTo>
                  <a:pt x="517855" y="165709"/>
                </a:moveTo>
                <a:lnTo>
                  <a:pt x="436803" y="82753"/>
                </a:lnTo>
                <a:lnTo>
                  <a:pt x="428688" y="82753"/>
                </a:lnTo>
                <a:lnTo>
                  <a:pt x="418820" y="92837"/>
                </a:lnTo>
                <a:lnTo>
                  <a:pt x="418820" y="101130"/>
                </a:lnTo>
                <a:lnTo>
                  <a:pt x="473278" y="156768"/>
                </a:lnTo>
                <a:lnTo>
                  <a:pt x="163258" y="156768"/>
                </a:lnTo>
                <a:lnTo>
                  <a:pt x="157530" y="162623"/>
                </a:lnTo>
                <a:lnTo>
                  <a:pt x="157530" y="176936"/>
                </a:lnTo>
                <a:lnTo>
                  <a:pt x="163258" y="182791"/>
                </a:lnTo>
                <a:lnTo>
                  <a:pt x="473113" y="182791"/>
                </a:lnTo>
                <a:lnTo>
                  <a:pt x="421043" y="235991"/>
                </a:lnTo>
                <a:lnTo>
                  <a:pt x="419938" y="239242"/>
                </a:lnTo>
                <a:lnTo>
                  <a:pt x="419938" y="246075"/>
                </a:lnTo>
                <a:lnTo>
                  <a:pt x="421208" y="249326"/>
                </a:lnTo>
                <a:lnTo>
                  <a:pt x="423595" y="251929"/>
                </a:lnTo>
                <a:lnTo>
                  <a:pt x="428688" y="256806"/>
                </a:lnTo>
                <a:lnTo>
                  <a:pt x="436803" y="256806"/>
                </a:lnTo>
                <a:lnTo>
                  <a:pt x="441744" y="251764"/>
                </a:lnTo>
                <a:lnTo>
                  <a:pt x="517855" y="174015"/>
                </a:lnTo>
                <a:lnTo>
                  <a:pt x="517855" y="165709"/>
                </a:lnTo>
                <a:close/>
              </a:path>
              <a:path w="672465" h="339089">
                <a:moveTo>
                  <a:pt x="672033" y="162801"/>
                </a:moveTo>
                <a:lnTo>
                  <a:pt x="666991" y="125349"/>
                </a:lnTo>
                <a:lnTo>
                  <a:pt x="666864" y="124523"/>
                </a:lnTo>
                <a:lnTo>
                  <a:pt x="649846" y="84251"/>
                </a:lnTo>
                <a:lnTo>
                  <a:pt x="642810" y="75158"/>
                </a:lnTo>
                <a:lnTo>
                  <a:pt x="642810" y="169405"/>
                </a:lnTo>
                <a:lnTo>
                  <a:pt x="635723" y="213461"/>
                </a:lnTo>
                <a:lnTo>
                  <a:pt x="615975" y="251701"/>
                </a:lnTo>
                <a:lnTo>
                  <a:pt x="585863" y="281851"/>
                </a:lnTo>
                <a:lnTo>
                  <a:pt x="547712" y="301612"/>
                </a:lnTo>
                <a:lnTo>
                  <a:pt x="503796" y="308711"/>
                </a:lnTo>
                <a:lnTo>
                  <a:pt x="168706" y="308711"/>
                </a:lnTo>
                <a:lnTo>
                  <a:pt x="124650" y="301612"/>
                </a:lnTo>
                <a:lnTo>
                  <a:pt x="86410" y="281851"/>
                </a:lnTo>
                <a:lnTo>
                  <a:pt x="56261" y="251701"/>
                </a:lnTo>
                <a:lnTo>
                  <a:pt x="36499" y="213461"/>
                </a:lnTo>
                <a:lnTo>
                  <a:pt x="29400" y="169405"/>
                </a:lnTo>
                <a:lnTo>
                  <a:pt x="36499" y="125349"/>
                </a:lnTo>
                <a:lnTo>
                  <a:pt x="56261" y="87096"/>
                </a:lnTo>
                <a:lnTo>
                  <a:pt x="86410" y="56959"/>
                </a:lnTo>
                <a:lnTo>
                  <a:pt x="124650" y="37198"/>
                </a:lnTo>
                <a:lnTo>
                  <a:pt x="168706" y="30099"/>
                </a:lnTo>
                <a:lnTo>
                  <a:pt x="503796" y="30099"/>
                </a:lnTo>
                <a:lnTo>
                  <a:pt x="547712" y="37198"/>
                </a:lnTo>
                <a:lnTo>
                  <a:pt x="585863" y="56959"/>
                </a:lnTo>
                <a:lnTo>
                  <a:pt x="615975" y="87096"/>
                </a:lnTo>
                <a:lnTo>
                  <a:pt x="635723" y="125349"/>
                </a:lnTo>
                <a:lnTo>
                  <a:pt x="642810" y="169405"/>
                </a:lnTo>
                <a:lnTo>
                  <a:pt x="642810" y="75158"/>
                </a:lnTo>
                <a:lnTo>
                  <a:pt x="623417" y="50050"/>
                </a:lnTo>
                <a:lnTo>
                  <a:pt x="597674" y="30099"/>
                </a:lnTo>
                <a:lnTo>
                  <a:pt x="589203" y="23533"/>
                </a:lnTo>
                <a:lnTo>
                  <a:pt x="548792" y="6324"/>
                </a:lnTo>
                <a:lnTo>
                  <a:pt x="503796" y="0"/>
                </a:lnTo>
                <a:lnTo>
                  <a:pt x="169151" y="0"/>
                </a:lnTo>
                <a:lnTo>
                  <a:pt x="124142" y="6083"/>
                </a:lnTo>
                <a:lnTo>
                  <a:pt x="83718" y="23228"/>
                </a:lnTo>
                <a:lnTo>
                  <a:pt x="49491" y="49784"/>
                </a:lnTo>
                <a:lnTo>
                  <a:pt x="23063" y="84099"/>
                </a:lnTo>
                <a:lnTo>
                  <a:pt x="6032" y="124523"/>
                </a:lnTo>
                <a:lnTo>
                  <a:pt x="0" y="169405"/>
                </a:lnTo>
                <a:lnTo>
                  <a:pt x="6032" y="214274"/>
                </a:lnTo>
                <a:lnTo>
                  <a:pt x="23063" y="254698"/>
                </a:lnTo>
                <a:lnTo>
                  <a:pt x="49491" y="289013"/>
                </a:lnTo>
                <a:lnTo>
                  <a:pt x="83718" y="315582"/>
                </a:lnTo>
                <a:lnTo>
                  <a:pt x="124142" y="332727"/>
                </a:lnTo>
                <a:lnTo>
                  <a:pt x="169151" y="338810"/>
                </a:lnTo>
                <a:lnTo>
                  <a:pt x="504202" y="338810"/>
                </a:lnTo>
                <a:lnTo>
                  <a:pt x="549033" y="332727"/>
                </a:lnTo>
                <a:lnTo>
                  <a:pt x="589330" y="315582"/>
                </a:lnTo>
                <a:lnTo>
                  <a:pt x="598157" y="308711"/>
                </a:lnTo>
                <a:lnTo>
                  <a:pt x="623481" y="289013"/>
                </a:lnTo>
                <a:lnTo>
                  <a:pt x="649871" y="254698"/>
                </a:lnTo>
                <a:lnTo>
                  <a:pt x="666889" y="214274"/>
                </a:lnTo>
                <a:lnTo>
                  <a:pt x="672033" y="176009"/>
                </a:lnTo>
                <a:lnTo>
                  <a:pt x="672033" y="162801"/>
                </a:lnTo>
                <a:close/>
              </a:path>
            </a:pathLst>
          </a:custGeom>
          <a:solidFill>
            <a:srgbClr val="131313"/>
          </a:solidFill>
        </p:spPr>
        <p:txBody>
          <a:bodyPr wrap="square" lIns="0" tIns="0" rIns="0" bIns="0" rtlCol="0"/>
          <a:lstStyle/>
          <a:p>
            <a:endParaRPr/>
          </a:p>
        </p:txBody>
      </p:sp>
      <p:grpSp>
        <p:nvGrpSpPr>
          <p:cNvPr id="23" name="object 23"/>
          <p:cNvGrpSpPr/>
          <p:nvPr/>
        </p:nvGrpSpPr>
        <p:grpSpPr>
          <a:xfrm>
            <a:off x="15452698" y="4532187"/>
            <a:ext cx="1069340" cy="1061085"/>
            <a:chOff x="15452698" y="4532187"/>
            <a:chExt cx="1069340" cy="1061085"/>
          </a:xfrm>
        </p:grpSpPr>
        <p:sp>
          <p:nvSpPr>
            <p:cNvPr id="24" name="object 24"/>
            <p:cNvSpPr/>
            <p:nvPr/>
          </p:nvSpPr>
          <p:spPr>
            <a:xfrm>
              <a:off x="15470298" y="4549786"/>
              <a:ext cx="532130" cy="497840"/>
            </a:xfrm>
            <a:custGeom>
              <a:avLst/>
              <a:gdLst/>
              <a:ahLst/>
              <a:cxnLst/>
              <a:rect l="l" t="t" r="r" b="b"/>
              <a:pathLst>
                <a:path w="532130" h="497839">
                  <a:moveTo>
                    <a:pt x="182595" y="497811"/>
                  </a:moveTo>
                  <a:lnTo>
                    <a:pt x="144134" y="467377"/>
                  </a:lnTo>
                  <a:lnTo>
                    <a:pt x="68772" y="393442"/>
                  </a:lnTo>
                  <a:lnTo>
                    <a:pt x="39105" y="357825"/>
                  </a:lnTo>
                  <a:lnTo>
                    <a:pt x="17744" y="318193"/>
                  </a:lnTo>
                  <a:lnTo>
                    <a:pt x="4703" y="275851"/>
                  </a:lnTo>
                  <a:lnTo>
                    <a:pt x="0" y="232102"/>
                  </a:lnTo>
                  <a:lnTo>
                    <a:pt x="3648" y="188252"/>
                  </a:lnTo>
                  <a:lnTo>
                    <a:pt x="15664" y="145603"/>
                  </a:lnTo>
                  <a:lnTo>
                    <a:pt x="36064" y="105460"/>
                  </a:lnTo>
                  <a:lnTo>
                    <a:pt x="64864" y="69128"/>
                  </a:lnTo>
                  <a:lnTo>
                    <a:pt x="100300" y="39308"/>
                  </a:lnTo>
                  <a:lnTo>
                    <a:pt x="139730" y="17836"/>
                  </a:lnTo>
                  <a:lnTo>
                    <a:pt x="181855" y="4728"/>
                  </a:lnTo>
                  <a:lnTo>
                    <a:pt x="225378" y="0"/>
                  </a:lnTo>
                  <a:lnTo>
                    <a:pt x="269002" y="3667"/>
                  </a:lnTo>
                  <a:lnTo>
                    <a:pt x="311430" y="15746"/>
                  </a:lnTo>
                  <a:lnTo>
                    <a:pt x="351363" y="36251"/>
                  </a:lnTo>
                  <a:lnTo>
                    <a:pt x="387506" y="65200"/>
                  </a:lnTo>
                  <a:lnTo>
                    <a:pt x="462868" y="139135"/>
                  </a:lnTo>
                  <a:lnTo>
                    <a:pt x="492534" y="174755"/>
                  </a:lnTo>
                  <a:lnTo>
                    <a:pt x="513896" y="214389"/>
                  </a:lnTo>
                  <a:lnTo>
                    <a:pt x="526936" y="256733"/>
                  </a:lnTo>
                  <a:lnTo>
                    <a:pt x="531640" y="300482"/>
                  </a:lnTo>
                  <a:lnTo>
                    <a:pt x="527991" y="344334"/>
                  </a:lnTo>
                  <a:lnTo>
                    <a:pt x="515975" y="386982"/>
                  </a:lnTo>
                  <a:lnTo>
                    <a:pt x="495575" y="427125"/>
                  </a:lnTo>
                  <a:lnTo>
                    <a:pt x="466776" y="463457"/>
                  </a:lnTo>
                  <a:lnTo>
                    <a:pt x="430029" y="494158"/>
                  </a:lnTo>
                </a:path>
                <a:path w="532130" h="497839">
                  <a:moveTo>
                    <a:pt x="198586" y="372888"/>
                  </a:moveTo>
                  <a:lnTo>
                    <a:pt x="142326" y="317698"/>
                  </a:lnTo>
                  <a:lnTo>
                    <a:pt x="114891" y="277196"/>
                  </a:lnTo>
                  <a:lnTo>
                    <a:pt x="105350" y="230816"/>
                  </a:lnTo>
                  <a:lnTo>
                    <a:pt x="113773" y="184219"/>
                  </a:lnTo>
                  <a:lnTo>
                    <a:pt x="140226" y="143063"/>
                  </a:lnTo>
                  <a:lnTo>
                    <a:pt x="180515" y="115490"/>
                  </a:lnTo>
                  <a:lnTo>
                    <a:pt x="226655" y="105900"/>
                  </a:lnTo>
                  <a:lnTo>
                    <a:pt x="273012" y="114364"/>
                  </a:lnTo>
                  <a:lnTo>
                    <a:pt x="313952" y="140953"/>
                  </a:lnTo>
                  <a:lnTo>
                    <a:pt x="389314" y="214888"/>
                  </a:lnTo>
                  <a:lnTo>
                    <a:pt x="416747" y="255389"/>
                  </a:lnTo>
                  <a:lnTo>
                    <a:pt x="426287" y="301769"/>
                  </a:lnTo>
                  <a:lnTo>
                    <a:pt x="417867" y="348367"/>
                  </a:lnTo>
                  <a:lnTo>
                    <a:pt x="391422" y="389522"/>
                  </a:lnTo>
                </a:path>
              </a:pathLst>
            </a:custGeom>
            <a:ln w="35192">
              <a:solidFill>
                <a:srgbClr val="000000"/>
              </a:solidFill>
            </a:ln>
          </p:spPr>
          <p:txBody>
            <a:bodyPr wrap="square" lIns="0" tIns="0" rIns="0" bIns="0" rtlCol="0"/>
            <a:lstStyle/>
            <a:p>
              <a:endParaRPr/>
            </a:p>
          </p:txBody>
        </p:sp>
        <p:sp>
          <p:nvSpPr>
            <p:cNvPr id="25" name="object 25"/>
            <p:cNvSpPr/>
            <p:nvPr/>
          </p:nvSpPr>
          <p:spPr>
            <a:xfrm>
              <a:off x="15972719" y="5078522"/>
              <a:ext cx="532130" cy="497205"/>
            </a:xfrm>
            <a:custGeom>
              <a:avLst/>
              <a:gdLst/>
              <a:ahLst/>
              <a:cxnLst/>
              <a:rect l="l" t="t" r="r" b="b"/>
              <a:pathLst>
                <a:path w="532130" h="497204">
                  <a:moveTo>
                    <a:pt x="350754" y="0"/>
                  </a:moveTo>
                  <a:lnTo>
                    <a:pt x="387476" y="29374"/>
                  </a:lnTo>
                  <a:lnTo>
                    <a:pt x="462829" y="103309"/>
                  </a:lnTo>
                  <a:lnTo>
                    <a:pt x="492499" y="138929"/>
                  </a:lnTo>
                  <a:lnTo>
                    <a:pt x="513862" y="178561"/>
                  </a:lnTo>
                  <a:lnTo>
                    <a:pt x="526903" y="220904"/>
                  </a:lnTo>
                  <a:lnTo>
                    <a:pt x="531608" y="264652"/>
                  </a:lnTo>
                  <a:lnTo>
                    <a:pt x="527959" y="308501"/>
                  </a:lnTo>
                  <a:lnTo>
                    <a:pt x="515941" y="351149"/>
                  </a:lnTo>
                  <a:lnTo>
                    <a:pt x="495539" y="391291"/>
                  </a:lnTo>
                  <a:lnTo>
                    <a:pt x="466737" y="427623"/>
                  </a:lnTo>
                  <a:lnTo>
                    <a:pt x="431289" y="457434"/>
                  </a:lnTo>
                  <a:lnTo>
                    <a:pt x="391845" y="478886"/>
                  </a:lnTo>
                  <a:lnTo>
                    <a:pt x="349719" y="491974"/>
                  </a:lnTo>
                  <a:lnTo>
                    <a:pt x="306226" y="496691"/>
                  </a:lnTo>
                  <a:lnTo>
                    <a:pt x="262627" y="493035"/>
                  </a:lnTo>
                  <a:lnTo>
                    <a:pt x="220195" y="480976"/>
                  </a:lnTo>
                  <a:lnTo>
                    <a:pt x="180246" y="460490"/>
                  </a:lnTo>
                  <a:lnTo>
                    <a:pt x="144095" y="431551"/>
                  </a:lnTo>
                  <a:lnTo>
                    <a:pt x="68733" y="357615"/>
                  </a:lnTo>
                  <a:lnTo>
                    <a:pt x="28730" y="305109"/>
                  </a:lnTo>
                  <a:lnTo>
                    <a:pt x="5951" y="245477"/>
                  </a:lnTo>
                  <a:lnTo>
                    <a:pt x="0" y="190638"/>
                  </a:lnTo>
                  <a:lnTo>
                    <a:pt x="2010" y="163120"/>
                  </a:lnTo>
                  <a:lnTo>
                    <a:pt x="16288" y="108222"/>
                  </a:lnTo>
                  <a:lnTo>
                    <a:pt x="45028" y="56573"/>
                  </a:lnTo>
                  <a:lnTo>
                    <a:pt x="73549" y="24776"/>
                  </a:lnTo>
                  <a:lnTo>
                    <a:pt x="101598" y="2567"/>
                  </a:lnTo>
                </a:path>
              </a:pathLst>
            </a:custGeom>
            <a:ln w="35198">
              <a:solidFill>
                <a:srgbClr val="000000"/>
              </a:solidFill>
            </a:ln>
          </p:spPr>
          <p:txBody>
            <a:bodyPr wrap="square" lIns="0" tIns="0" rIns="0" bIns="0" rtlCol="0"/>
            <a:lstStyle/>
            <a:p>
              <a:endParaRPr/>
            </a:p>
          </p:txBody>
        </p:sp>
        <p:sp>
          <p:nvSpPr>
            <p:cNvPr id="26" name="object 26"/>
            <p:cNvSpPr/>
            <p:nvPr/>
          </p:nvSpPr>
          <p:spPr>
            <a:xfrm>
              <a:off x="15721487" y="4784789"/>
              <a:ext cx="676275" cy="684530"/>
            </a:xfrm>
            <a:custGeom>
              <a:avLst/>
              <a:gdLst/>
              <a:ahLst/>
              <a:cxnLst/>
              <a:rect l="l" t="t" r="r" b="b"/>
              <a:pathLst>
                <a:path w="676275" h="684529">
                  <a:moveTo>
                    <a:pt x="140232" y="154520"/>
                  </a:moveTo>
                  <a:lnTo>
                    <a:pt x="113779" y="195670"/>
                  </a:lnTo>
                  <a:lnTo>
                    <a:pt x="105357" y="242266"/>
                  </a:lnTo>
                  <a:lnTo>
                    <a:pt x="114897" y="288644"/>
                  </a:lnTo>
                  <a:lnTo>
                    <a:pt x="142332" y="329146"/>
                  </a:lnTo>
                  <a:lnTo>
                    <a:pt x="167450" y="353791"/>
                  </a:lnTo>
                  <a:lnTo>
                    <a:pt x="138913" y="368573"/>
                  </a:lnTo>
                  <a:lnTo>
                    <a:pt x="107899" y="400505"/>
                  </a:lnTo>
                  <a:lnTo>
                    <a:pt x="93896" y="429535"/>
                  </a:lnTo>
                  <a:lnTo>
                    <a:pt x="68778" y="404890"/>
                  </a:lnTo>
                  <a:lnTo>
                    <a:pt x="39109" y="369273"/>
                  </a:lnTo>
                  <a:lnTo>
                    <a:pt x="17745" y="329641"/>
                  </a:lnTo>
                  <a:lnTo>
                    <a:pt x="4704" y="287299"/>
                  </a:lnTo>
                  <a:lnTo>
                    <a:pt x="0" y="243550"/>
                  </a:lnTo>
                  <a:lnTo>
                    <a:pt x="3648" y="199700"/>
                  </a:lnTo>
                  <a:lnTo>
                    <a:pt x="15666" y="157051"/>
                  </a:lnTo>
                  <a:lnTo>
                    <a:pt x="36068" y="116908"/>
                  </a:lnTo>
                  <a:lnTo>
                    <a:pt x="64870" y="80576"/>
                  </a:lnTo>
                  <a:lnTo>
                    <a:pt x="91893" y="56775"/>
                  </a:lnTo>
                  <a:lnTo>
                    <a:pt x="101497" y="49953"/>
                  </a:lnTo>
                </a:path>
                <a:path w="676275" h="684529">
                  <a:moveTo>
                    <a:pt x="584616" y="417949"/>
                  </a:moveTo>
                  <a:lnTo>
                    <a:pt x="637448" y="469789"/>
                  </a:lnTo>
                  <a:lnTo>
                    <a:pt x="664036" y="507054"/>
                  </a:lnTo>
                  <a:lnTo>
                    <a:pt x="676147" y="550063"/>
                  </a:lnTo>
                  <a:lnTo>
                    <a:pt x="672835" y="594253"/>
                  </a:lnTo>
                  <a:lnTo>
                    <a:pt x="653156" y="635060"/>
                  </a:lnTo>
                  <a:lnTo>
                    <a:pt x="621557" y="664776"/>
                  </a:lnTo>
                  <a:lnTo>
                    <a:pt x="583713" y="681125"/>
                  </a:lnTo>
                  <a:lnTo>
                    <a:pt x="543242" y="684063"/>
                  </a:lnTo>
                  <a:lnTo>
                    <a:pt x="503760" y="673546"/>
                  </a:lnTo>
                  <a:lnTo>
                    <a:pt x="468882" y="649531"/>
                  </a:lnTo>
                  <a:lnTo>
                    <a:pt x="393528" y="575596"/>
                  </a:lnTo>
                  <a:lnTo>
                    <a:pt x="366105" y="535136"/>
                  </a:lnTo>
                  <a:lnTo>
                    <a:pt x="357296" y="500572"/>
                  </a:lnTo>
                  <a:lnTo>
                    <a:pt x="358529" y="465116"/>
                  </a:lnTo>
                  <a:lnTo>
                    <a:pt x="369879" y="431126"/>
                  </a:lnTo>
                  <a:lnTo>
                    <a:pt x="391420" y="400962"/>
                  </a:lnTo>
                  <a:lnTo>
                    <a:pt x="402860" y="387360"/>
                  </a:lnTo>
                  <a:lnTo>
                    <a:pt x="421863" y="347727"/>
                  </a:lnTo>
                  <a:lnTo>
                    <a:pt x="425905" y="304819"/>
                  </a:lnTo>
                  <a:lnTo>
                    <a:pt x="415038" y="262926"/>
                  </a:lnTo>
                  <a:lnTo>
                    <a:pt x="389312" y="226336"/>
                  </a:lnTo>
                  <a:lnTo>
                    <a:pt x="364194" y="201691"/>
                  </a:lnTo>
                  <a:lnTo>
                    <a:pt x="392731" y="186918"/>
                  </a:lnTo>
                  <a:lnTo>
                    <a:pt x="423745" y="154976"/>
                  </a:lnTo>
                  <a:lnTo>
                    <a:pt x="437748" y="125947"/>
                  </a:lnTo>
                  <a:lnTo>
                    <a:pt x="462866" y="150592"/>
                  </a:lnTo>
                  <a:lnTo>
                    <a:pt x="492535" y="186209"/>
                  </a:lnTo>
                  <a:lnTo>
                    <a:pt x="513898" y="225841"/>
                  </a:lnTo>
                  <a:lnTo>
                    <a:pt x="526940" y="268183"/>
                  </a:lnTo>
                  <a:lnTo>
                    <a:pt x="531644" y="311931"/>
                  </a:lnTo>
                  <a:lnTo>
                    <a:pt x="527995" y="355782"/>
                  </a:lnTo>
                  <a:lnTo>
                    <a:pt x="515978" y="398431"/>
                  </a:lnTo>
                  <a:lnTo>
                    <a:pt x="495576" y="438573"/>
                  </a:lnTo>
                  <a:lnTo>
                    <a:pt x="466773" y="474906"/>
                  </a:lnTo>
                  <a:lnTo>
                    <a:pt x="439674" y="498768"/>
                  </a:lnTo>
                  <a:lnTo>
                    <a:pt x="430035" y="505606"/>
                  </a:lnTo>
                </a:path>
                <a:path w="676275" h="684529">
                  <a:moveTo>
                    <a:pt x="486484" y="50496"/>
                  </a:moveTo>
                  <a:lnTo>
                    <a:pt x="535520" y="0"/>
                  </a:lnTo>
                </a:path>
              </a:pathLst>
            </a:custGeom>
            <a:ln w="35192">
              <a:solidFill>
                <a:srgbClr val="000000"/>
              </a:solidFill>
            </a:ln>
          </p:spPr>
          <p:txBody>
            <a:bodyPr wrap="square" lIns="0" tIns="0" rIns="0" bIns="0" rtlCol="0"/>
            <a:lstStyle/>
            <a:p>
              <a:endParaRPr/>
            </a:p>
          </p:txBody>
        </p:sp>
        <p:sp>
          <p:nvSpPr>
            <p:cNvPr id="27" name="object 27"/>
            <p:cNvSpPr/>
            <p:nvPr/>
          </p:nvSpPr>
          <p:spPr>
            <a:xfrm>
              <a:off x="16081953" y="4676776"/>
              <a:ext cx="1270" cy="71120"/>
            </a:xfrm>
            <a:custGeom>
              <a:avLst/>
              <a:gdLst/>
              <a:ahLst/>
              <a:cxnLst/>
              <a:rect l="l" t="t" r="r" b="b"/>
              <a:pathLst>
                <a:path w="1269" h="71120">
                  <a:moveTo>
                    <a:pt x="424" y="-17550"/>
                  </a:moveTo>
                  <a:lnTo>
                    <a:pt x="424" y="88117"/>
                  </a:lnTo>
                </a:path>
              </a:pathLst>
            </a:custGeom>
            <a:ln w="35949">
              <a:solidFill>
                <a:srgbClr val="000000"/>
              </a:solidFill>
            </a:ln>
          </p:spPr>
          <p:txBody>
            <a:bodyPr wrap="square" lIns="0" tIns="0" rIns="0" bIns="0" rtlCol="0"/>
            <a:lstStyle/>
            <a:p>
              <a:endParaRPr/>
            </a:p>
          </p:txBody>
        </p:sp>
        <p:sp>
          <p:nvSpPr>
            <p:cNvPr id="28" name="object 28"/>
            <p:cNvSpPr/>
            <p:nvPr/>
          </p:nvSpPr>
          <p:spPr>
            <a:xfrm>
              <a:off x="16298468" y="4958088"/>
              <a:ext cx="70485" cy="1270"/>
            </a:xfrm>
            <a:custGeom>
              <a:avLst/>
              <a:gdLst/>
              <a:ahLst/>
              <a:cxnLst/>
              <a:rect l="l" t="t" r="r" b="b"/>
              <a:pathLst>
                <a:path w="70484" h="1270">
                  <a:moveTo>
                    <a:pt x="-17641" y="426"/>
                  </a:moveTo>
                  <a:lnTo>
                    <a:pt x="87844" y="426"/>
                  </a:lnTo>
                </a:path>
              </a:pathLst>
            </a:custGeom>
            <a:ln w="36136">
              <a:solidFill>
                <a:srgbClr val="000000"/>
              </a:solidFill>
            </a:ln>
          </p:spPr>
          <p:txBody>
            <a:bodyPr wrap="square" lIns="0" tIns="0" rIns="0" bIns="0" rtlCol="0"/>
            <a:lstStyle/>
            <a:p>
              <a:endParaRPr/>
            </a:p>
          </p:txBody>
        </p:sp>
        <p:sp>
          <p:nvSpPr>
            <p:cNvPr id="29" name="object 29"/>
            <p:cNvSpPr/>
            <p:nvPr/>
          </p:nvSpPr>
          <p:spPr>
            <a:xfrm>
              <a:off x="15717611" y="5289775"/>
              <a:ext cx="49530" cy="50800"/>
            </a:xfrm>
            <a:custGeom>
              <a:avLst/>
              <a:gdLst/>
              <a:ahLst/>
              <a:cxnLst/>
              <a:rect l="l" t="t" r="r" b="b"/>
              <a:pathLst>
                <a:path w="49530" h="50800">
                  <a:moveTo>
                    <a:pt x="49035" y="0"/>
                  </a:moveTo>
                  <a:lnTo>
                    <a:pt x="0" y="50496"/>
                  </a:lnTo>
                </a:path>
              </a:pathLst>
            </a:custGeom>
            <a:ln w="35189">
              <a:solidFill>
                <a:srgbClr val="000000"/>
              </a:solidFill>
            </a:ln>
          </p:spPr>
          <p:txBody>
            <a:bodyPr wrap="square" lIns="0" tIns="0" rIns="0" bIns="0" rtlCol="0"/>
            <a:lstStyle/>
            <a:p>
              <a:endParaRPr/>
            </a:p>
          </p:txBody>
        </p:sp>
        <p:sp>
          <p:nvSpPr>
            <p:cNvPr id="30" name="object 30"/>
            <p:cNvSpPr/>
            <p:nvPr/>
          </p:nvSpPr>
          <p:spPr>
            <a:xfrm>
              <a:off x="15605956" y="5166119"/>
              <a:ext cx="70485" cy="1270"/>
            </a:xfrm>
            <a:custGeom>
              <a:avLst/>
              <a:gdLst/>
              <a:ahLst/>
              <a:cxnLst/>
              <a:rect l="l" t="t" r="r" b="b"/>
              <a:pathLst>
                <a:path w="70484" h="1270">
                  <a:moveTo>
                    <a:pt x="-17641" y="426"/>
                  </a:moveTo>
                  <a:lnTo>
                    <a:pt x="87836" y="426"/>
                  </a:lnTo>
                </a:path>
              </a:pathLst>
            </a:custGeom>
            <a:ln w="36136">
              <a:solidFill>
                <a:srgbClr val="000000"/>
              </a:solidFill>
            </a:ln>
          </p:spPr>
          <p:txBody>
            <a:bodyPr wrap="square" lIns="0" tIns="0" rIns="0" bIns="0" rtlCol="0"/>
            <a:lstStyle/>
            <a:p>
              <a:endParaRPr/>
            </a:p>
          </p:txBody>
        </p:sp>
        <p:sp>
          <p:nvSpPr>
            <p:cNvPr id="31" name="object 31"/>
            <p:cNvSpPr/>
            <p:nvPr/>
          </p:nvSpPr>
          <p:spPr>
            <a:xfrm>
              <a:off x="15891817" y="5377717"/>
              <a:ext cx="1270" cy="71120"/>
            </a:xfrm>
            <a:custGeom>
              <a:avLst/>
              <a:gdLst/>
              <a:ahLst/>
              <a:cxnLst/>
              <a:rect l="l" t="t" r="r" b="b"/>
              <a:pathLst>
                <a:path w="1269" h="71120">
                  <a:moveTo>
                    <a:pt x="424" y="-17550"/>
                  </a:moveTo>
                  <a:lnTo>
                    <a:pt x="424" y="88117"/>
                  </a:lnTo>
                </a:path>
              </a:pathLst>
            </a:custGeom>
            <a:ln w="35949">
              <a:solidFill>
                <a:srgbClr val="000000"/>
              </a:solidFill>
            </a:ln>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75" dirty="0"/>
              <a:t>REFERENCES</a:t>
            </a:r>
          </a:p>
        </p:txBody>
      </p:sp>
      <p:sp>
        <p:nvSpPr>
          <p:cNvPr id="3" name="object 3"/>
          <p:cNvSpPr txBox="1"/>
          <p:nvPr/>
        </p:nvSpPr>
        <p:spPr>
          <a:xfrm>
            <a:off x="3412378" y="3853365"/>
            <a:ext cx="11372215" cy="4267835"/>
          </a:xfrm>
          <a:prstGeom prst="rect">
            <a:avLst/>
          </a:prstGeom>
        </p:spPr>
        <p:txBody>
          <a:bodyPr vert="horz" wrap="square" lIns="0" tIns="34925" rIns="0" bIns="0" rtlCol="0">
            <a:spAutoFit/>
          </a:bodyPr>
          <a:lstStyle/>
          <a:p>
            <a:pPr marL="12700" marR="908050">
              <a:lnSpc>
                <a:spcPts val="2780"/>
              </a:lnSpc>
              <a:spcBef>
                <a:spcPts val="275"/>
              </a:spcBef>
            </a:pPr>
            <a:r>
              <a:rPr sz="2400" spc="5" dirty="0">
                <a:latin typeface="Arial MT"/>
                <a:cs typeface="Arial MT"/>
              </a:rPr>
              <a:t>Davies,</a:t>
            </a:r>
            <a:r>
              <a:rPr sz="2400" spc="155" dirty="0">
                <a:latin typeface="Arial MT"/>
                <a:cs typeface="Arial MT"/>
              </a:rPr>
              <a:t> </a:t>
            </a:r>
            <a:r>
              <a:rPr sz="2400" spc="65" dirty="0">
                <a:latin typeface="Arial MT"/>
                <a:cs typeface="Arial MT"/>
              </a:rPr>
              <a:t>A.</a:t>
            </a:r>
            <a:r>
              <a:rPr sz="2400" spc="160" dirty="0">
                <a:latin typeface="Arial MT"/>
                <a:cs typeface="Arial MT"/>
              </a:rPr>
              <a:t> </a:t>
            </a:r>
            <a:r>
              <a:rPr sz="2400" spc="75" dirty="0">
                <a:latin typeface="Arial MT"/>
                <a:cs typeface="Arial MT"/>
              </a:rPr>
              <a:t>(2022,</a:t>
            </a:r>
            <a:r>
              <a:rPr sz="2400" spc="155" dirty="0">
                <a:latin typeface="Arial MT"/>
                <a:cs typeface="Arial MT"/>
              </a:rPr>
              <a:t> </a:t>
            </a:r>
            <a:r>
              <a:rPr sz="2400" spc="70" dirty="0">
                <a:latin typeface="Arial MT"/>
                <a:cs typeface="Arial MT"/>
              </a:rPr>
              <a:t>October</a:t>
            </a:r>
            <a:r>
              <a:rPr sz="2400" spc="160" dirty="0">
                <a:latin typeface="Arial MT"/>
                <a:cs typeface="Arial MT"/>
              </a:rPr>
              <a:t> </a:t>
            </a:r>
            <a:r>
              <a:rPr sz="2400" spc="70" dirty="0">
                <a:latin typeface="Arial MT"/>
                <a:cs typeface="Arial MT"/>
              </a:rPr>
              <a:t>16).</a:t>
            </a:r>
            <a:r>
              <a:rPr sz="2400" spc="155" dirty="0">
                <a:latin typeface="Arial MT"/>
                <a:cs typeface="Arial MT"/>
              </a:rPr>
              <a:t> </a:t>
            </a:r>
            <a:r>
              <a:rPr sz="2400" spc="65" dirty="0">
                <a:latin typeface="Arial MT"/>
                <a:cs typeface="Arial MT"/>
              </a:rPr>
              <a:t>23</a:t>
            </a:r>
            <a:r>
              <a:rPr sz="2400" spc="160" dirty="0">
                <a:latin typeface="Arial MT"/>
                <a:cs typeface="Arial MT"/>
              </a:rPr>
              <a:t> </a:t>
            </a:r>
            <a:r>
              <a:rPr sz="2400" spc="100" dirty="0">
                <a:latin typeface="Arial MT"/>
                <a:cs typeface="Arial MT"/>
              </a:rPr>
              <a:t>Critical</a:t>
            </a:r>
            <a:r>
              <a:rPr sz="2400" spc="155" dirty="0">
                <a:latin typeface="Arial MT"/>
                <a:cs typeface="Arial MT"/>
              </a:rPr>
              <a:t> </a:t>
            </a:r>
            <a:r>
              <a:rPr sz="2400" spc="60" dirty="0">
                <a:latin typeface="Arial MT"/>
                <a:cs typeface="Arial MT"/>
              </a:rPr>
              <a:t>Product</a:t>
            </a:r>
            <a:r>
              <a:rPr sz="2400" spc="160" dirty="0">
                <a:latin typeface="Arial MT"/>
                <a:cs typeface="Arial MT"/>
              </a:rPr>
              <a:t> </a:t>
            </a:r>
            <a:r>
              <a:rPr sz="2400" spc="50" dirty="0">
                <a:latin typeface="Arial MT"/>
                <a:cs typeface="Arial MT"/>
              </a:rPr>
              <a:t>Development</a:t>
            </a:r>
            <a:r>
              <a:rPr sz="2400" spc="155" dirty="0">
                <a:latin typeface="Arial MT"/>
                <a:cs typeface="Arial MT"/>
              </a:rPr>
              <a:t> </a:t>
            </a:r>
            <a:r>
              <a:rPr sz="2400" spc="15" dirty="0">
                <a:latin typeface="Arial MT"/>
                <a:cs typeface="Arial MT"/>
              </a:rPr>
              <a:t>KPI</a:t>
            </a:r>
            <a:r>
              <a:rPr sz="2400" spc="160" dirty="0">
                <a:latin typeface="Arial MT"/>
                <a:cs typeface="Arial MT"/>
              </a:rPr>
              <a:t> </a:t>
            </a:r>
            <a:r>
              <a:rPr sz="2400" spc="175" dirty="0">
                <a:latin typeface="Arial MT"/>
                <a:cs typeface="Arial MT"/>
              </a:rPr>
              <a:t>- </a:t>
            </a:r>
            <a:r>
              <a:rPr sz="2400" spc="180" dirty="0">
                <a:latin typeface="Arial MT"/>
                <a:cs typeface="Arial MT"/>
              </a:rPr>
              <a:t> </a:t>
            </a:r>
            <a:r>
              <a:rPr sz="2400" spc="15" dirty="0">
                <a:latin typeface="Arial MT"/>
                <a:cs typeface="Arial MT"/>
              </a:rPr>
              <a:t>DevTeam.Space.</a:t>
            </a:r>
            <a:r>
              <a:rPr sz="2400" spc="225" dirty="0">
                <a:latin typeface="Arial MT"/>
                <a:cs typeface="Arial MT"/>
              </a:rPr>
              <a:t> </a:t>
            </a:r>
            <a:r>
              <a:rPr sz="2400" spc="15" dirty="0">
                <a:latin typeface="Arial MT"/>
                <a:cs typeface="Arial MT"/>
              </a:rPr>
              <a:t>DevTeam.Space.</a:t>
            </a:r>
            <a:r>
              <a:rPr sz="2400" spc="220" dirty="0">
                <a:latin typeface="Arial MT"/>
                <a:cs typeface="Arial MT"/>
              </a:rPr>
              <a:t> </a:t>
            </a:r>
            <a:r>
              <a:rPr sz="2400" spc="120" dirty="0">
                <a:latin typeface="Arial MT"/>
                <a:cs typeface="Arial MT"/>
              </a:rPr>
              <a:t>https://</a:t>
            </a:r>
            <a:r>
              <a:rPr sz="2400" spc="120" dirty="0">
                <a:latin typeface="Arial MT"/>
                <a:cs typeface="Arial MT"/>
                <a:hlinkClick r:id="rId2"/>
              </a:rPr>
              <a:t>www.devteam.space/blog/23- </a:t>
            </a:r>
            <a:r>
              <a:rPr sz="2400" spc="-650" dirty="0">
                <a:latin typeface="Arial MT"/>
                <a:cs typeface="Arial MT"/>
              </a:rPr>
              <a:t> </a:t>
            </a:r>
            <a:r>
              <a:rPr sz="2400" spc="110" dirty="0">
                <a:latin typeface="Arial MT"/>
                <a:cs typeface="Arial MT"/>
              </a:rPr>
              <a:t>critical-product-development-kpis-to- </a:t>
            </a:r>
            <a:r>
              <a:rPr sz="2400" spc="114" dirty="0">
                <a:latin typeface="Arial MT"/>
                <a:cs typeface="Arial MT"/>
              </a:rPr>
              <a:t> </a:t>
            </a:r>
            <a:r>
              <a:rPr sz="2400" spc="80" dirty="0">
                <a:latin typeface="Arial MT"/>
                <a:cs typeface="Arial MT"/>
              </a:rPr>
              <a:t>track/#:~:text=This%20product%20development%20KPI%20tells</a:t>
            </a:r>
            <a:endParaRPr sz="2400">
              <a:latin typeface="Arial MT"/>
              <a:cs typeface="Arial MT"/>
            </a:endParaRPr>
          </a:p>
          <a:p>
            <a:pPr>
              <a:lnSpc>
                <a:spcPct val="100000"/>
              </a:lnSpc>
              <a:spcBef>
                <a:spcPts val="50"/>
              </a:spcBef>
            </a:pPr>
            <a:endParaRPr sz="2350">
              <a:latin typeface="Arial MT"/>
              <a:cs typeface="Arial MT"/>
            </a:endParaRPr>
          </a:p>
          <a:p>
            <a:pPr marL="12700" marR="5080">
              <a:lnSpc>
                <a:spcPts val="2780"/>
              </a:lnSpc>
            </a:pPr>
            <a:r>
              <a:rPr sz="2400" spc="80" dirty="0">
                <a:latin typeface="Arial MT"/>
                <a:cs typeface="Arial MT"/>
              </a:rPr>
              <a:t>Grenier,</a:t>
            </a:r>
            <a:r>
              <a:rPr sz="2400" spc="160" dirty="0">
                <a:latin typeface="Arial MT"/>
                <a:cs typeface="Arial MT"/>
              </a:rPr>
              <a:t> </a:t>
            </a:r>
            <a:r>
              <a:rPr sz="2400" spc="40" dirty="0">
                <a:latin typeface="Arial MT"/>
                <a:cs typeface="Arial MT"/>
              </a:rPr>
              <a:t>L.</a:t>
            </a:r>
            <a:r>
              <a:rPr sz="2400" spc="160" dirty="0">
                <a:latin typeface="Arial MT"/>
                <a:cs typeface="Arial MT"/>
              </a:rPr>
              <a:t> </a:t>
            </a:r>
            <a:r>
              <a:rPr sz="2400" spc="65" dirty="0">
                <a:latin typeface="Arial MT"/>
                <a:cs typeface="Arial MT"/>
              </a:rPr>
              <a:t>(2019).</a:t>
            </a:r>
            <a:r>
              <a:rPr sz="2400" spc="160" dirty="0">
                <a:latin typeface="Arial MT"/>
                <a:cs typeface="Arial MT"/>
              </a:rPr>
              <a:t> </a:t>
            </a:r>
            <a:r>
              <a:rPr sz="2400" spc="75" dirty="0">
                <a:latin typeface="Arial MT"/>
                <a:cs typeface="Arial MT"/>
              </a:rPr>
              <a:t>What</a:t>
            </a:r>
            <a:r>
              <a:rPr sz="2400" spc="155" dirty="0">
                <a:latin typeface="Arial MT"/>
                <a:cs typeface="Arial MT"/>
              </a:rPr>
              <a:t> </a:t>
            </a:r>
            <a:r>
              <a:rPr sz="2400" spc="40" dirty="0">
                <a:latin typeface="Arial MT"/>
                <a:cs typeface="Arial MT"/>
              </a:rPr>
              <a:t>Are</a:t>
            </a:r>
            <a:r>
              <a:rPr sz="2400" spc="160" dirty="0">
                <a:latin typeface="Arial MT"/>
                <a:cs typeface="Arial MT"/>
              </a:rPr>
              <a:t> </a:t>
            </a:r>
            <a:r>
              <a:rPr sz="2400" spc="-10" dirty="0">
                <a:latin typeface="Arial MT"/>
                <a:cs typeface="Arial MT"/>
              </a:rPr>
              <a:t>User</a:t>
            </a:r>
            <a:r>
              <a:rPr sz="2400" spc="160" dirty="0">
                <a:latin typeface="Arial MT"/>
                <a:cs typeface="Arial MT"/>
              </a:rPr>
              <a:t> </a:t>
            </a:r>
            <a:r>
              <a:rPr sz="2400" spc="-20" dirty="0">
                <a:latin typeface="Arial MT"/>
                <a:cs typeface="Arial MT"/>
              </a:rPr>
              <a:t>Personas?</a:t>
            </a:r>
            <a:r>
              <a:rPr sz="2400" spc="160" dirty="0">
                <a:latin typeface="Arial MT"/>
                <a:cs typeface="Arial MT"/>
              </a:rPr>
              <a:t> </a:t>
            </a:r>
            <a:r>
              <a:rPr sz="2400" spc="20" dirty="0">
                <a:latin typeface="Arial MT"/>
                <a:cs typeface="Arial MT"/>
              </a:rPr>
              <a:t>How</a:t>
            </a:r>
            <a:r>
              <a:rPr sz="2400" spc="160" dirty="0">
                <a:latin typeface="Arial MT"/>
                <a:cs typeface="Arial MT"/>
              </a:rPr>
              <a:t> </a:t>
            </a:r>
            <a:r>
              <a:rPr sz="2400" spc="95" dirty="0">
                <a:latin typeface="Arial MT"/>
                <a:cs typeface="Arial MT"/>
              </a:rPr>
              <a:t>to</a:t>
            </a:r>
            <a:r>
              <a:rPr sz="2400" spc="160" dirty="0">
                <a:latin typeface="Arial MT"/>
                <a:cs typeface="Arial MT"/>
              </a:rPr>
              <a:t> </a:t>
            </a:r>
            <a:r>
              <a:rPr sz="2400" spc="45" dirty="0">
                <a:latin typeface="Arial MT"/>
                <a:cs typeface="Arial MT"/>
              </a:rPr>
              <a:t>Create</a:t>
            </a:r>
            <a:r>
              <a:rPr sz="2400" spc="160" dirty="0">
                <a:latin typeface="Arial MT"/>
                <a:cs typeface="Arial MT"/>
              </a:rPr>
              <a:t> </a:t>
            </a:r>
            <a:r>
              <a:rPr sz="2400" spc="-10" dirty="0">
                <a:latin typeface="Arial MT"/>
                <a:cs typeface="Arial MT"/>
              </a:rPr>
              <a:t>User</a:t>
            </a:r>
            <a:r>
              <a:rPr sz="2400" spc="160" dirty="0">
                <a:latin typeface="Arial MT"/>
                <a:cs typeface="Arial MT"/>
              </a:rPr>
              <a:t> </a:t>
            </a:r>
            <a:r>
              <a:rPr sz="2400" spc="-20" dirty="0">
                <a:latin typeface="Arial MT"/>
                <a:cs typeface="Arial MT"/>
              </a:rPr>
              <a:t>Personas</a:t>
            </a:r>
            <a:r>
              <a:rPr sz="2400" spc="160" dirty="0">
                <a:latin typeface="Arial MT"/>
                <a:cs typeface="Arial MT"/>
              </a:rPr>
              <a:t> </a:t>
            </a:r>
            <a:r>
              <a:rPr sz="2400" spc="55" dirty="0">
                <a:latin typeface="Arial MT"/>
                <a:cs typeface="Arial MT"/>
              </a:rPr>
              <a:t>in</a:t>
            </a:r>
            <a:r>
              <a:rPr sz="2400" spc="160" dirty="0">
                <a:latin typeface="Arial MT"/>
                <a:cs typeface="Arial MT"/>
              </a:rPr>
              <a:t> </a:t>
            </a:r>
            <a:r>
              <a:rPr sz="2400" spc="15" dirty="0">
                <a:latin typeface="Arial MT"/>
                <a:cs typeface="Arial MT"/>
              </a:rPr>
              <a:t>4 </a:t>
            </a:r>
            <a:r>
              <a:rPr sz="2400" spc="-650" dirty="0">
                <a:latin typeface="Arial MT"/>
                <a:cs typeface="Arial MT"/>
              </a:rPr>
              <a:t> </a:t>
            </a:r>
            <a:r>
              <a:rPr sz="2400" spc="-25" dirty="0">
                <a:latin typeface="Arial MT"/>
                <a:cs typeface="Arial MT"/>
              </a:rPr>
              <a:t>Steps</a:t>
            </a:r>
            <a:r>
              <a:rPr sz="2400" spc="155" dirty="0">
                <a:latin typeface="Arial MT"/>
                <a:cs typeface="Arial MT"/>
              </a:rPr>
              <a:t> </a:t>
            </a:r>
            <a:r>
              <a:rPr sz="2400" spc="125" dirty="0">
                <a:latin typeface="Arial MT"/>
                <a:cs typeface="Arial MT"/>
              </a:rPr>
              <a:t>[2019].</a:t>
            </a:r>
            <a:r>
              <a:rPr sz="2400" spc="155" dirty="0">
                <a:latin typeface="Arial MT"/>
                <a:cs typeface="Arial MT"/>
              </a:rPr>
              <a:t> </a:t>
            </a:r>
            <a:r>
              <a:rPr sz="2400" spc="110" dirty="0">
                <a:latin typeface="Arial MT"/>
                <a:cs typeface="Arial MT"/>
              </a:rPr>
              <a:t>Hotjar.</a:t>
            </a:r>
            <a:r>
              <a:rPr sz="2400" spc="160" dirty="0">
                <a:latin typeface="Arial MT"/>
                <a:cs typeface="Arial MT"/>
              </a:rPr>
              <a:t> </a:t>
            </a:r>
            <a:r>
              <a:rPr sz="2400" spc="130" dirty="0">
                <a:latin typeface="Arial MT"/>
                <a:cs typeface="Arial MT"/>
              </a:rPr>
              <a:t>https://</a:t>
            </a:r>
            <a:r>
              <a:rPr sz="2400" spc="130" dirty="0">
                <a:latin typeface="Arial MT"/>
                <a:cs typeface="Arial MT"/>
                <a:hlinkClick r:id="rId3"/>
              </a:rPr>
              <a:t>www.hotjar.com/blog/user-personas/</a:t>
            </a:r>
            <a:endParaRPr sz="2400">
              <a:latin typeface="Arial MT"/>
              <a:cs typeface="Arial MT"/>
            </a:endParaRPr>
          </a:p>
          <a:p>
            <a:pPr>
              <a:lnSpc>
                <a:spcPct val="100000"/>
              </a:lnSpc>
              <a:spcBef>
                <a:spcPts val="5"/>
              </a:spcBef>
            </a:pPr>
            <a:endParaRPr sz="2400">
              <a:latin typeface="Arial MT"/>
              <a:cs typeface="Arial MT"/>
            </a:endParaRPr>
          </a:p>
          <a:p>
            <a:pPr marL="12700" marR="93345">
              <a:lnSpc>
                <a:spcPts val="2780"/>
              </a:lnSpc>
            </a:pPr>
            <a:r>
              <a:rPr sz="2400" spc="30" dirty="0">
                <a:latin typeface="Arial MT"/>
                <a:cs typeface="Arial MT"/>
              </a:rPr>
              <a:t>Prunedge.</a:t>
            </a:r>
            <a:r>
              <a:rPr sz="2400" spc="155" dirty="0">
                <a:latin typeface="Arial MT"/>
                <a:cs typeface="Arial MT"/>
              </a:rPr>
              <a:t> </a:t>
            </a:r>
            <a:r>
              <a:rPr sz="2400" spc="75" dirty="0">
                <a:latin typeface="Arial MT"/>
                <a:cs typeface="Arial MT"/>
              </a:rPr>
              <a:t>(2022,</a:t>
            </a:r>
            <a:r>
              <a:rPr sz="2400" spc="160" dirty="0">
                <a:latin typeface="Arial MT"/>
                <a:cs typeface="Arial MT"/>
              </a:rPr>
              <a:t> </a:t>
            </a:r>
            <a:r>
              <a:rPr sz="2400" spc="95" dirty="0">
                <a:latin typeface="Arial MT"/>
                <a:cs typeface="Arial MT"/>
              </a:rPr>
              <a:t>July</a:t>
            </a:r>
            <a:r>
              <a:rPr sz="2400" spc="155" dirty="0">
                <a:latin typeface="Arial MT"/>
                <a:cs typeface="Arial MT"/>
              </a:rPr>
              <a:t> </a:t>
            </a:r>
            <a:r>
              <a:rPr sz="2400" spc="70" dirty="0">
                <a:latin typeface="Arial MT"/>
                <a:cs typeface="Arial MT"/>
              </a:rPr>
              <a:t>15).</a:t>
            </a:r>
            <a:r>
              <a:rPr sz="2400" spc="160" dirty="0">
                <a:latin typeface="Arial MT"/>
                <a:cs typeface="Arial MT"/>
              </a:rPr>
              <a:t> </a:t>
            </a:r>
            <a:r>
              <a:rPr sz="2400" spc="20" dirty="0">
                <a:latin typeface="Arial MT"/>
                <a:cs typeface="Arial MT"/>
              </a:rPr>
              <a:t>How</a:t>
            </a:r>
            <a:r>
              <a:rPr sz="2400" spc="155" dirty="0">
                <a:latin typeface="Arial MT"/>
                <a:cs typeface="Arial MT"/>
              </a:rPr>
              <a:t> </a:t>
            </a:r>
            <a:r>
              <a:rPr sz="2400" spc="25" dirty="0">
                <a:latin typeface="Arial MT"/>
                <a:cs typeface="Arial MT"/>
              </a:rPr>
              <a:t>To</a:t>
            </a:r>
            <a:r>
              <a:rPr sz="2400" spc="160" dirty="0">
                <a:latin typeface="Arial MT"/>
                <a:cs typeface="Arial MT"/>
              </a:rPr>
              <a:t> </a:t>
            </a:r>
            <a:r>
              <a:rPr sz="2400" spc="65" dirty="0">
                <a:latin typeface="Arial MT"/>
                <a:cs typeface="Arial MT"/>
              </a:rPr>
              <a:t>Conduct</a:t>
            </a:r>
            <a:r>
              <a:rPr sz="2400" spc="160" dirty="0">
                <a:latin typeface="Arial MT"/>
                <a:cs typeface="Arial MT"/>
              </a:rPr>
              <a:t> </a:t>
            </a:r>
            <a:r>
              <a:rPr sz="2400" spc="-75" dirty="0">
                <a:latin typeface="Arial MT"/>
                <a:cs typeface="Arial MT"/>
              </a:rPr>
              <a:t>A</a:t>
            </a:r>
            <a:r>
              <a:rPr sz="2400" spc="155" dirty="0">
                <a:latin typeface="Arial MT"/>
                <a:cs typeface="Arial MT"/>
              </a:rPr>
              <a:t> </a:t>
            </a:r>
            <a:r>
              <a:rPr sz="2400" spc="10" dirty="0">
                <a:latin typeface="Arial MT"/>
                <a:cs typeface="Arial MT"/>
              </a:rPr>
              <a:t>Successful</a:t>
            </a:r>
            <a:r>
              <a:rPr sz="2400" spc="160" dirty="0">
                <a:latin typeface="Arial MT"/>
                <a:cs typeface="Arial MT"/>
              </a:rPr>
              <a:t> </a:t>
            </a:r>
            <a:r>
              <a:rPr sz="2400" spc="-10" dirty="0">
                <a:latin typeface="Arial MT"/>
                <a:cs typeface="Arial MT"/>
              </a:rPr>
              <a:t>User</a:t>
            </a:r>
            <a:r>
              <a:rPr sz="2400" spc="155" dirty="0">
                <a:latin typeface="Arial MT"/>
                <a:cs typeface="Arial MT"/>
              </a:rPr>
              <a:t> </a:t>
            </a:r>
            <a:r>
              <a:rPr sz="2400" spc="70" dirty="0">
                <a:latin typeface="Arial MT"/>
                <a:cs typeface="Arial MT"/>
              </a:rPr>
              <a:t>Interview</a:t>
            </a:r>
            <a:r>
              <a:rPr sz="2400" spc="160" dirty="0">
                <a:latin typeface="Arial MT"/>
                <a:cs typeface="Arial MT"/>
              </a:rPr>
              <a:t> </a:t>
            </a:r>
            <a:r>
              <a:rPr sz="2400" spc="175" dirty="0">
                <a:latin typeface="Arial MT"/>
                <a:cs typeface="Arial MT"/>
              </a:rPr>
              <a:t>- </a:t>
            </a:r>
            <a:r>
              <a:rPr sz="2400" spc="180" dirty="0">
                <a:latin typeface="Arial MT"/>
                <a:cs typeface="Arial MT"/>
              </a:rPr>
              <a:t> </a:t>
            </a:r>
            <a:r>
              <a:rPr sz="2400" spc="10" dirty="0">
                <a:latin typeface="Arial MT"/>
                <a:cs typeface="Arial MT"/>
              </a:rPr>
              <a:t>Prunedge</a:t>
            </a:r>
            <a:r>
              <a:rPr sz="2400" spc="155" dirty="0">
                <a:latin typeface="Arial MT"/>
                <a:cs typeface="Arial MT"/>
              </a:rPr>
              <a:t> </a:t>
            </a:r>
            <a:r>
              <a:rPr sz="2400" spc="50" dirty="0">
                <a:latin typeface="Arial MT"/>
                <a:cs typeface="Arial MT"/>
              </a:rPr>
              <a:t>Development</a:t>
            </a:r>
            <a:r>
              <a:rPr sz="2400" spc="160" dirty="0">
                <a:latin typeface="Arial MT"/>
                <a:cs typeface="Arial MT"/>
              </a:rPr>
              <a:t> </a:t>
            </a:r>
            <a:r>
              <a:rPr sz="2400" spc="45" dirty="0">
                <a:latin typeface="Arial MT"/>
                <a:cs typeface="Arial MT"/>
              </a:rPr>
              <a:t>Technologies.</a:t>
            </a:r>
            <a:r>
              <a:rPr sz="2400" spc="160" dirty="0">
                <a:latin typeface="Arial MT"/>
                <a:cs typeface="Arial MT"/>
              </a:rPr>
              <a:t> </a:t>
            </a:r>
            <a:r>
              <a:rPr sz="2400" spc="135" dirty="0">
                <a:latin typeface="Arial MT"/>
                <a:cs typeface="Arial MT"/>
              </a:rPr>
              <a:t>https://prunedge.com/how-to-conduct- </a:t>
            </a:r>
            <a:r>
              <a:rPr sz="2400" spc="-650" dirty="0">
                <a:latin typeface="Arial MT"/>
                <a:cs typeface="Arial MT"/>
              </a:rPr>
              <a:t> </a:t>
            </a:r>
            <a:r>
              <a:rPr sz="2400" spc="65" dirty="0">
                <a:latin typeface="Arial MT"/>
                <a:cs typeface="Arial MT"/>
              </a:rPr>
              <a:t>a-successful-user- </a:t>
            </a:r>
            <a:r>
              <a:rPr sz="2400" spc="70" dirty="0">
                <a:latin typeface="Arial MT"/>
                <a:cs typeface="Arial MT"/>
              </a:rPr>
              <a:t> </a:t>
            </a:r>
            <a:r>
              <a:rPr sz="2400" spc="80" dirty="0">
                <a:latin typeface="Arial MT"/>
                <a:cs typeface="Arial MT"/>
              </a:rPr>
              <a:t>interview/#:~:text=User%20interviews%20are%20an%20important</a:t>
            </a:r>
            <a:endParaRPr sz="24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7750" y="1751168"/>
            <a:ext cx="6299200" cy="5598795"/>
          </a:xfrm>
          <a:custGeom>
            <a:avLst/>
            <a:gdLst/>
            <a:ahLst/>
            <a:cxnLst/>
            <a:rect l="l" t="t" r="r" b="b"/>
            <a:pathLst>
              <a:path w="6299200" h="5598795">
                <a:moveTo>
                  <a:pt x="6089643" y="5598597"/>
                </a:moveTo>
                <a:lnTo>
                  <a:pt x="212856" y="5598597"/>
                </a:lnTo>
                <a:lnTo>
                  <a:pt x="164135" y="5592961"/>
                </a:lnTo>
                <a:lnTo>
                  <a:pt x="119365" y="5576915"/>
                </a:lnTo>
                <a:lnTo>
                  <a:pt x="79838" y="5551750"/>
                </a:lnTo>
                <a:lnTo>
                  <a:pt x="46846" y="5518758"/>
                </a:lnTo>
                <a:lnTo>
                  <a:pt x="21682" y="5479231"/>
                </a:lnTo>
                <a:lnTo>
                  <a:pt x="5635" y="5434461"/>
                </a:lnTo>
                <a:lnTo>
                  <a:pt x="0" y="5385740"/>
                </a:lnTo>
                <a:lnTo>
                  <a:pt x="0" y="212856"/>
                </a:lnTo>
                <a:lnTo>
                  <a:pt x="5635" y="164134"/>
                </a:lnTo>
                <a:lnTo>
                  <a:pt x="21682" y="119364"/>
                </a:lnTo>
                <a:lnTo>
                  <a:pt x="46846" y="79838"/>
                </a:lnTo>
                <a:lnTo>
                  <a:pt x="79838" y="46846"/>
                </a:lnTo>
                <a:lnTo>
                  <a:pt x="119365" y="21681"/>
                </a:lnTo>
                <a:lnTo>
                  <a:pt x="164135" y="5635"/>
                </a:lnTo>
                <a:lnTo>
                  <a:pt x="212850" y="0"/>
                </a:lnTo>
                <a:lnTo>
                  <a:pt x="6089650" y="0"/>
                </a:lnTo>
                <a:lnTo>
                  <a:pt x="6138365" y="5635"/>
                </a:lnTo>
                <a:lnTo>
                  <a:pt x="6183135" y="21681"/>
                </a:lnTo>
                <a:lnTo>
                  <a:pt x="6222662" y="46846"/>
                </a:lnTo>
                <a:lnTo>
                  <a:pt x="6255654" y="79838"/>
                </a:lnTo>
                <a:lnTo>
                  <a:pt x="6280819" y="119364"/>
                </a:lnTo>
                <a:lnTo>
                  <a:pt x="6296865" y="164134"/>
                </a:lnTo>
                <a:lnTo>
                  <a:pt x="6298828" y="181105"/>
                </a:lnTo>
                <a:lnTo>
                  <a:pt x="6298828" y="5417491"/>
                </a:lnTo>
                <a:lnTo>
                  <a:pt x="6280819" y="5479231"/>
                </a:lnTo>
                <a:lnTo>
                  <a:pt x="6255654" y="5518758"/>
                </a:lnTo>
                <a:lnTo>
                  <a:pt x="6222662" y="5551750"/>
                </a:lnTo>
                <a:lnTo>
                  <a:pt x="6183135" y="5576915"/>
                </a:lnTo>
                <a:lnTo>
                  <a:pt x="6138365" y="5592961"/>
                </a:lnTo>
                <a:lnTo>
                  <a:pt x="6089643" y="5598597"/>
                </a:lnTo>
                <a:close/>
              </a:path>
            </a:pathLst>
          </a:custGeom>
          <a:solidFill>
            <a:srgbClr val="FBC20A"/>
          </a:solidFill>
        </p:spPr>
        <p:txBody>
          <a:bodyPr wrap="square" lIns="0" tIns="0" rIns="0" bIns="0" rtlCol="0"/>
          <a:lstStyle/>
          <a:p>
            <a:endParaRPr/>
          </a:p>
        </p:txBody>
      </p:sp>
      <p:sp>
        <p:nvSpPr>
          <p:cNvPr id="3" name="object 3"/>
          <p:cNvSpPr txBox="1"/>
          <p:nvPr/>
        </p:nvSpPr>
        <p:spPr>
          <a:xfrm>
            <a:off x="1371419" y="2426742"/>
            <a:ext cx="5473700" cy="4483100"/>
          </a:xfrm>
          <a:prstGeom prst="rect">
            <a:avLst/>
          </a:prstGeom>
        </p:spPr>
        <p:txBody>
          <a:bodyPr vert="horz" wrap="square" lIns="0" tIns="12700" rIns="0" bIns="0" rtlCol="0">
            <a:spAutoFit/>
          </a:bodyPr>
          <a:lstStyle/>
          <a:p>
            <a:pPr marL="12700" marR="5080">
              <a:lnSpc>
                <a:spcPct val="116100"/>
              </a:lnSpc>
              <a:spcBef>
                <a:spcPts val="100"/>
              </a:spcBef>
            </a:pPr>
            <a:r>
              <a:rPr sz="2100" spc="-25" dirty="0">
                <a:solidFill>
                  <a:srgbClr val="131313"/>
                </a:solidFill>
                <a:latin typeface="Verdana"/>
                <a:cs typeface="Verdana"/>
              </a:rPr>
              <a:t>S</a:t>
            </a:r>
            <a:r>
              <a:rPr sz="2100" spc="-155" dirty="0">
                <a:solidFill>
                  <a:srgbClr val="131313"/>
                </a:solidFill>
                <a:latin typeface="Verdana"/>
                <a:cs typeface="Verdana"/>
              </a:rPr>
              <a:t>m</a:t>
            </a:r>
            <a:r>
              <a:rPr sz="2100" spc="-55" dirty="0">
                <a:solidFill>
                  <a:srgbClr val="131313"/>
                </a:solidFill>
                <a:latin typeface="Verdana"/>
                <a:cs typeface="Verdana"/>
              </a:rPr>
              <a:t>a</a:t>
            </a:r>
            <a:r>
              <a:rPr sz="2100" spc="5" dirty="0">
                <a:solidFill>
                  <a:srgbClr val="131313"/>
                </a:solidFill>
                <a:latin typeface="Verdana"/>
                <a:cs typeface="Verdana"/>
              </a:rPr>
              <a:t>ll</a:t>
            </a:r>
            <a:r>
              <a:rPr sz="2100" spc="-155" dirty="0">
                <a:solidFill>
                  <a:srgbClr val="131313"/>
                </a:solidFill>
                <a:latin typeface="Verdana"/>
                <a:cs typeface="Verdana"/>
              </a:rPr>
              <a:t> </a:t>
            </a:r>
            <a:r>
              <a:rPr sz="2100" spc="170" dirty="0">
                <a:solidFill>
                  <a:srgbClr val="131313"/>
                </a:solidFill>
                <a:latin typeface="Verdana"/>
                <a:cs typeface="Verdana"/>
              </a:rPr>
              <a:t>c</a:t>
            </a:r>
            <a:r>
              <a:rPr sz="2100" spc="65" dirty="0">
                <a:solidFill>
                  <a:srgbClr val="131313"/>
                </a:solidFill>
                <a:latin typeface="Verdana"/>
                <a:cs typeface="Verdana"/>
              </a:rPr>
              <a:t>o</a:t>
            </a:r>
            <a:r>
              <a:rPr sz="2100" spc="-155" dirty="0">
                <a:solidFill>
                  <a:srgbClr val="131313"/>
                </a:solidFill>
                <a:latin typeface="Verdana"/>
                <a:cs typeface="Verdana"/>
              </a:rPr>
              <a:t>m</a:t>
            </a:r>
            <a:r>
              <a:rPr sz="2100" spc="20" dirty="0">
                <a:solidFill>
                  <a:srgbClr val="131313"/>
                </a:solidFill>
                <a:latin typeface="Verdana"/>
                <a:cs typeface="Verdana"/>
              </a:rPr>
              <a:t>p</a:t>
            </a:r>
            <a:r>
              <a:rPr sz="2100" spc="-55" dirty="0">
                <a:solidFill>
                  <a:srgbClr val="131313"/>
                </a:solidFill>
                <a:latin typeface="Verdana"/>
                <a:cs typeface="Verdana"/>
              </a:rPr>
              <a:t>a</a:t>
            </a:r>
            <a:r>
              <a:rPr sz="2100" spc="-120" dirty="0">
                <a:solidFill>
                  <a:srgbClr val="131313"/>
                </a:solidFill>
                <a:latin typeface="Verdana"/>
                <a:cs typeface="Verdana"/>
              </a:rPr>
              <a:t>n</a:t>
            </a:r>
            <a:r>
              <a:rPr sz="2100" spc="-100" dirty="0">
                <a:solidFill>
                  <a:srgbClr val="131313"/>
                </a:solidFill>
                <a:latin typeface="Verdana"/>
                <a:cs typeface="Verdana"/>
              </a:rPr>
              <a:t>i</a:t>
            </a:r>
            <a:r>
              <a:rPr sz="2100" spc="65" dirty="0">
                <a:solidFill>
                  <a:srgbClr val="131313"/>
                </a:solidFill>
                <a:latin typeface="Verdana"/>
                <a:cs typeface="Verdana"/>
              </a:rPr>
              <a:t>e</a:t>
            </a:r>
            <a:r>
              <a:rPr sz="2100" spc="75" dirty="0">
                <a:solidFill>
                  <a:srgbClr val="131313"/>
                </a:solidFill>
                <a:latin typeface="Verdana"/>
                <a:cs typeface="Verdana"/>
              </a:rPr>
              <a:t>s</a:t>
            </a:r>
            <a:r>
              <a:rPr sz="2100" spc="-155" dirty="0">
                <a:solidFill>
                  <a:srgbClr val="131313"/>
                </a:solidFill>
                <a:latin typeface="Verdana"/>
                <a:cs typeface="Verdana"/>
              </a:rPr>
              <a:t> </a:t>
            </a:r>
            <a:r>
              <a:rPr sz="2100" spc="65" dirty="0">
                <a:solidFill>
                  <a:srgbClr val="131313"/>
                </a:solidFill>
                <a:latin typeface="Verdana"/>
                <a:cs typeface="Verdana"/>
              </a:rPr>
              <a:t>o</a:t>
            </a:r>
            <a:r>
              <a:rPr sz="2100" dirty="0">
                <a:solidFill>
                  <a:srgbClr val="131313"/>
                </a:solidFill>
                <a:latin typeface="Verdana"/>
                <a:cs typeface="Verdana"/>
              </a:rPr>
              <a:t>f</a:t>
            </a:r>
            <a:r>
              <a:rPr sz="2100" spc="-70" dirty="0">
                <a:solidFill>
                  <a:srgbClr val="131313"/>
                </a:solidFill>
                <a:latin typeface="Verdana"/>
                <a:cs typeface="Verdana"/>
              </a:rPr>
              <a:t>t</a:t>
            </a:r>
            <a:r>
              <a:rPr sz="2100" spc="65" dirty="0">
                <a:solidFill>
                  <a:srgbClr val="131313"/>
                </a:solidFill>
                <a:latin typeface="Verdana"/>
                <a:cs typeface="Verdana"/>
              </a:rPr>
              <a:t>e</a:t>
            </a:r>
            <a:r>
              <a:rPr sz="2100" spc="-120" dirty="0">
                <a:solidFill>
                  <a:srgbClr val="131313"/>
                </a:solidFill>
                <a:latin typeface="Verdana"/>
                <a:cs typeface="Verdana"/>
              </a:rPr>
              <a:t>n</a:t>
            </a:r>
            <a:r>
              <a:rPr sz="2100" spc="-155" dirty="0">
                <a:solidFill>
                  <a:srgbClr val="131313"/>
                </a:solidFill>
                <a:latin typeface="Verdana"/>
                <a:cs typeface="Verdana"/>
              </a:rPr>
              <a:t> </a:t>
            </a:r>
            <a:r>
              <a:rPr sz="2100" dirty="0">
                <a:solidFill>
                  <a:srgbClr val="131313"/>
                </a:solidFill>
                <a:latin typeface="Verdana"/>
                <a:cs typeface="Verdana"/>
              </a:rPr>
              <a:t>f</a:t>
            </a:r>
            <a:r>
              <a:rPr sz="2100" spc="-100" dirty="0">
                <a:solidFill>
                  <a:srgbClr val="131313"/>
                </a:solidFill>
                <a:latin typeface="Verdana"/>
                <a:cs typeface="Verdana"/>
              </a:rPr>
              <a:t>i</a:t>
            </a:r>
            <a:r>
              <a:rPr sz="2100" spc="-120" dirty="0">
                <a:solidFill>
                  <a:srgbClr val="131313"/>
                </a:solidFill>
                <a:latin typeface="Verdana"/>
                <a:cs typeface="Verdana"/>
              </a:rPr>
              <a:t>n</a:t>
            </a:r>
            <a:r>
              <a:rPr sz="2100" spc="20" dirty="0">
                <a:solidFill>
                  <a:srgbClr val="131313"/>
                </a:solidFill>
                <a:latin typeface="Verdana"/>
                <a:cs typeface="Verdana"/>
              </a:rPr>
              <a:t>d</a:t>
            </a:r>
            <a:r>
              <a:rPr sz="2100" spc="-155" dirty="0">
                <a:solidFill>
                  <a:srgbClr val="131313"/>
                </a:solidFill>
                <a:latin typeface="Verdana"/>
                <a:cs typeface="Verdana"/>
              </a:rPr>
              <a:t> </a:t>
            </a:r>
            <a:r>
              <a:rPr sz="2100" spc="-100" dirty="0">
                <a:solidFill>
                  <a:srgbClr val="131313"/>
                </a:solidFill>
                <a:latin typeface="Verdana"/>
                <a:cs typeface="Verdana"/>
              </a:rPr>
              <a:t>i</a:t>
            </a:r>
            <a:r>
              <a:rPr sz="2100" spc="-70" dirty="0">
                <a:solidFill>
                  <a:srgbClr val="131313"/>
                </a:solidFill>
                <a:latin typeface="Verdana"/>
                <a:cs typeface="Verdana"/>
              </a:rPr>
              <a:t>t</a:t>
            </a:r>
            <a:r>
              <a:rPr sz="2100" spc="-155" dirty="0">
                <a:solidFill>
                  <a:srgbClr val="131313"/>
                </a:solidFill>
                <a:latin typeface="Verdana"/>
                <a:cs typeface="Verdana"/>
              </a:rPr>
              <a:t> </a:t>
            </a:r>
            <a:r>
              <a:rPr sz="2100" spc="170" dirty="0">
                <a:solidFill>
                  <a:srgbClr val="131313"/>
                </a:solidFill>
                <a:latin typeface="Verdana"/>
                <a:cs typeface="Verdana"/>
              </a:rPr>
              <a:t>c</a:t>
            </a:r>
            <a:r>
              <a:rPr sz="2100" spc="-120" dirty="0">
                <a:solidFill>
                  <a:srgbClr val="131313"/>
                </a:solidFill>
                <a:latin typeface="Verdana"/>
                <a:cs typeface="Verdana"/>
              </a:rPr>
              <a:t>h</a:t>
            </a:r>
            <a:r>
              <a:rPr sz="2100" spc="-55" dirty="0">
                <a:solidFill>
                  <a:srgbClr val="131313"/>
                </a:solidFill>
                <a:latin typeface="Verdana"/>
                <a:cs typeface="Verdana"/>
              </a:rPr>
              <a:t>a</a:t>
            </a:r>
            <a:r>
              <a:rPr sz="2100" spc="5" dirty="0">
                <a:solidFill>
                  <a:srgbClr val="131313"/>
                </a:solidFill>
                <a:latin typeface="Verdana"/>
                <a:cs typeface="Verdana"/>
              </a:rPr>
              <a:t>ll</a:t>
            </a:r>
            <a:r>
              <a:rPr sz="2100" spc="65" dirty="0">
                <a:solidFill>
                  <a:srgbClr val="131313"/>
                </a:solidFill>
                <a:latin typeface="Verdana"/>
                <a:cs typeface="Verdana"/>
              </a:rPr>
              <a:t>e</a:t>
            </a:r>
            <a:r>
              <a:rPr sz="2100" spc="-120" dirty="0">
                <a:solidFill>
                  <a:srgbClr val="131313"/>
                </a:solidFill>
                <a:latin typeface="Verdana"/>
                <a:cs typeface="Verdana"/>
              </a:rPr>
              <a:t>n</a:t>
            </a:r>
            <a:r>
              <a:rPr sz="2100" spc="25" dirty="0">
                <a:solidFill>
                  <a:srgbClr val="131313"/>
                </a:solidFill>
                <a:latin typeface="Verdana"/>
                <a:cs typeface="Verdana"/>
              </a:rPr>
              <a:t>g</a:t>
            </a:r>
            <a:r>
              <a:rPr sz="2100" spc="-100" dirty="0">
                <a:solidFill>
                  <a:srgbClr val="131313"/>
                </a:solidFill>
                <a:latin typeface="Verdana"/>
                <a:cs typeface="Verdana"/>
              </a:rPr>
              <a:t>i</a:t>
            </a:r>
            <a:r>
              <a:rPr sz="2100" spc="-120" dirty="0">
                <a:solidFill>
                  <a:srgbClr val="131313"/>
                </a:solidFill>
                <a:latin typeface="Verdana"/>
                <a:cs typeface="Verdana"/>
              </a:rPr>
              <a:t>n</a:t>
            </a:r>
            <a:r>
              <a:rPr sz="2100" spc="15" dirty="0">
                <a:solidFill>
                  <a:srgbClr val="131313"/>
                </a:solidFill>
                <a:latin typeface="Verdana"/>
                <a:cs typeface="Verdana"/>
              </a:rPr>
              <a:t>g  </a:t>
            </a:r>
            <a:r>
              <a:rPr sz="2100" spc="-70" dirty="0">
                <a:solidFill>
                  <a:srgbClr val="131313"/>
                </a:solidFill>
                <a:latin typeface="Verdana"/>
                <a:cs typeface="Verdana"/>
              </a:rPr>
              <a:t>t</a:t>
            </a:r>
            <a:r>
              <a:rPr sz="2100" spc="65" dirty="0">
                <a:solidFill>
                  <a:srgbClr val="131313"/>
                </a:solidFill>
                <a:latin typeface="Verdana"/>
                <a:cs typeface="Verdana"/>
              </a:rPr>
              <a:t>o</a:t>
            </a:r>
            <a:r>
              <a:rPr sz="2100" spc="-155" dirty="0">
                <a:solidFill>
                  <a:srgbClr val="131313"/>
                </a:solidFill>
                <a:latin typeface="Verdana"/>
                <a:cs typeface="Verdana"/>
              </a:rPr>
              <a:t> m</a:t>
            </a:r>
            <a:r>
              <a:rPr sz="2100" spc="-55" dirty="0">
                <a:solidFill>
                  <a:srgbClr val="131313"/>
                </a:solidFill>
                <a:latin typeface="Verdana"/>
                <a:cs typeface="Verdana"/>
              </a:rPr>
              <a:t>a</a:t>
            </a:r>
            <a:r>
              <a:rPr sz="2100" spc="-120" dirty="0">
                <a:solidFill>
                  <a:srgbClr val="131313"/>
                </a:solidFill>
                <a:latin typeface="Verdana"/>
                <a:cs typeface="Verdana"/>
              </a:rPr>
              <a:t>n</a:t>
            </a:r>
            <a:r>
              <a:rPr sz="2100" spc="-55" dirty="0">
                <a:solidFill>
                  <a:srgbClr val="131313"/>
                </a:solidFill>
                <a:latin typeface="Verdana"/>
                <a:cs typeface="Verdana"/>
              </a:rPr>
              <a:t>a</a:t>
            </a:r>
            <a:r>
              <a:rPr sz="2100" spc="25" dirty="0">
                <a:solidFill>
                  <a:srgbClr val="131313"/>
                </a:solidFill>
                <a:latin typeface="Verdana"/>
                <a:cs typeface="Verdana"/>
              </a:rPr>
              <a:t>g</a:t>
            </a:r>
            <a:r>
              <a:rPr sz="2100" spc="65" dirty="0">
                <a:solidFill>
                  <a:srgbClr val="131313"/>
                </a:solidFill>
                <a:latin typeface="Verdana"/>
                <a:cs typeface="Verdana"/>
              </a:rPr>
              <a:t>e</a:t>
            </a:r>
            <a:r>
              <a:rPr sz="2100" spc="-155" dirty="0">
                <a:solidFill>
                  <a:srgbClr val="131313"/>
                </a:solidFill>
                <a:latin typeface="Verdana"/>
                <a:cs typeface="Verdana"/>
              </a:rPr>
              <a:t> </a:t>
            </a:r>
            <a:r>
              <a:rPr sz="2100" spc="-70" dirty="0">
                <a:solidFill>
                  <a:srgbClr val="131313"/>
                </a:solidFill>
                <a:latin typeface="Verdana"/>
                <a:cs typeface="Verdana"/>
              </a:rPr>
              <a:t>t</a:t>
            </a:r>
            <a:r>
              <a:rPr sz="2100" spc="-120" dirty="0">
                <a:solidFill>
                  <a:srgbClr val="131313"/>
                </a:solidFill>
                <a:latin typeface="Verdana"/>
                <a:cs typeface="Verdana"/>
              </a:rPr>
              <a:t>h</a:t>
            </a:r>
            <a:r>
              <a:rPr sz="2100" spc="65" dirty="0">
                <a:solidFill>
                  <a:srgbClr val="131313"/>
                </a:solidFill>
                <a:latin typeface="Verdana"/>
                <a:cs typeface="Verdana"/>
              </a:rPr>
              <a:t>e</a:t>
            </a:r>
            <a:r>
              <a:rPr sz="2100" spc="-100" dirty="0">
                <a:solidFill>
                  <a:srgbClr val="131313"/>
                </a:solidFill>
                <a:latin typeface="Verdana"/>
                <a:cs typeface="Verdana"/>
              </a:rPr>
              <a:t>i</a:t>
            </a:r>
            <a:r>
              <a:rPr sz="2100" spc="-135" dirty="0">
                <a:solidFill>
                  <a:srgbClr val="131313"/>
                </a:solidFill>
                <a:latin typeface="Verdana"/>
                <a:cs typeface="Verdana"/>
              </a:rPr>
              <a:t>r</a:t>
            </a:r>
            <a:r>
              <a:rPr sz="2100" spc="-155" dirty="0">
                <a:solidFill>
                  <a:srgbClr val="131313"/>
                </a:solidFill>
                <a:latin typeface="Verdana"/>
                <a:cs typeface="Verdana"/>
              </a:rPr>
              <a:t> </a:t>
            </a:r>
            <a:r>
              <a:rPr sz="2100" spc="170" dirty="0">
                <a:solidFill>
                  <a:srgbClr val="131313"/>
                </a:solidFill>
                <a:latin typeface="Verdana"/>
                <a:cs typeface="Verdana"/>
              </a:rPr>
              <a:t>c</a:t>
            </a:r>
            <a:r>
              <a:rPr sz="2100" spc="65" dirty="0">
                <a:solidFill>
                  <a:srgbClr val="131313"/>
                </a:solidFill>
                <a:latin typeface="Verdana"/>
                <a:cs typeface="Verdana"/>
              </a:rPr>
              <a:t>o</a:t>
            </a:r>
            <a:r>
              <a:rPr sz="2100" spc="-155" dirty="0">
                <a:solidFill>
                  <a:srgbClr val="131313"/>
                </a:solidFill>
                <a:latin typeface="Verdana"/>
                <a:cs typeface="Verdana"/>
              </a:rPr>
              <a:t>m</a:t>
            </a:r>
            <a:r>
              <a:rPr sz="2100" spc="20" dirty="0">
                <a:solidFill>
                  <a:srgbClr val="131313"/>
                </a:solidFill>
                <a:latin typeface="Verdana"/>
                <a:cs typeface="Verdana"/>
              </a:rPr>
              <a:t>p</a:t>
            </a:r>
            <a:r>
              <a:rPr sz="2100" spc="-55" dirty="0">
                <a:solidFill>
                  <a:srgbClr val="131313"/>
                </a:solidFill>
                <a:latin typeface="Verdana"/>
                <a:cs typeface="Verdana"/>
              </a:rPr>
              <a:t>a</a:t>
            </a:r>
            <a:r>
              <a:rPr sz="2100" spc="-120" dirty="0">
                <a:solidFill>
                  <a:srgbClr val="131313"/>
                </a:solidFill>
                <a:latin typeface="Verdana"/>
                <a:cs typeface="Verdana"/>
              </a:rPr>
              <a:t>n</a:t>
            </a:r>
            <a:r>
              <a:rPr sz="2100" spc="-90" dirty="0">
                <a:solidFill>
                  <a:srgbClr val="131313"/>
                </a:solidFill>
                <a:latin typeface="Verdana"/>
                <a:cs typeface="Verdana"/>
              </a:rPr>
              <a:t>y</a:t>
            </a:r>
            <a:r>
              <a:rPr sz="2100" spc="-195" dirty="0">
                <a:solidFill>
                  <a:srgbClr val="131313"/>
                </a:solidFill>
                <a:latin typeface="Verdana"/>
                <a:cs typeface="Verdana"/>
              </a:rPr>
              <a:t>'</a:t>
            </a:r>
            <a:r>
              <a:rPr sz="2100" spc="75" dirty="0">
                <a:solidFill>
                  <a:srgbClr val="131313"/>
                </a:solidFill>
                <a:latin typeface="Verdana"/>
                <a:cs typeface="Verdana"/>
              </a:rPr>
              <a:t>s</a:t>
            </a:r>
            <a:r>
              <a:rPr sz="2100" spc="-155" dirty="0">
                <a:solidFill>
                  <a:srgbClr val="131313"/>
                </a:solidFill>
                <a:latin typeface="Verdana"/>
                <a:cs typeface="Verdana"/>
              </a:rPr>
              <a:t> </a:t>
            </a:r>
            <a:r>
              <a:rPr sz="2100" dirty="0">
                <a:solidFill>
                  <a:srgbClr val="131313"/>
                </a:solidFill>
                <a:latin typeface="Verdana"/>
                <a:cs typeface="Verdana"/>
              </a:rPr>
              <a:t>f</a:t>
            </a:r>
            <a:r>
              <a:rPr sz="2100" spc="-100" dirty="0">
                <a:solidFill>
                  <a:srgbClr val="131313"/>
                </a:solidFill>
                <a:latin typeface="Verdana"/>
                <a:cs typeface="Verdana"/>
              </a:rPr>
              <a:t>i</a:t>
            </a:r>
            <a:r>
              <a:rPr sz="2100" spc="-120" dirty="0">
                <a:solidFill>
                  <a:srgbClr val="131313"/>
                </a:solidFill>
                <a:latin typeface="Verdana"/>
                <a:cs typeface="Verdana"/>
              </a:rPr>
              <a:t>n</a:t>
            </a:r>
            <a:r>
              <a:rPr sz="2100" spc="-55" dirty="0">
                <a:solidFill>
                  <a:srgbClr val="131313"/>
                </a:solidFill>
                <a:latin typeface="Verdana"/>
                <a:cs typeface="Verdana"/>
              </a:rPr>
              <a:t>a</a:t>
            </a:r>
            <a:r>
              <a:rPr sz="2100" spc="-120" dirty="0">
                <a:solidFill>
                  <a:srgbClr val="131313"/>
                </a:solidFill>
                <a:latin typeface="Verdana"/>
                <a:cs typeface="Verdana"/>
              </a:rPr>
              <a:t>n</a:t>
            </a:r>
            <a:r>
              <a:rPr sz="2100" spc="170" dirty="0">
                <a:solidFill>
                  <a:srgbClr val="131313"/>
                </a:solidFill>
                <a:latin typeface="Verdana"/>
                <a:cs typeface="Verdana"/>
              </a:rPr>
              <a:t>c</a:t>
            </a:r>
            <a:r>
              <a:rPr sz="2100" spc="65" dirty="0">
                <a:solidFill>
                  <a:srgbClr val="131313"/>
                </a:solidFill>
                <a:latin typeface="Verdana"/>
                <a:cs typeface="Verdana"/>
              </a:rPr>
              <a:t>e</a:t>
            </a:r>
            <a:r>
              <a:rPr sz="2100" spc="75" dirty="0">
                <a:solidFill>
                  <a:srgbClr val="131313"/>
                </a:solidFill>
                <a:latin typeface="Verdana"/>
                <a:cs typeface="Verdana"/>
              </a:rPr>
              <a:t>s</a:t>
            </a:r>
            <a:r>
              <a:rPr sz="2100" spc="-195" dirty="0">
                <a:solidFill>
                  <a:srgbClr val="131313"/>
                </a:solidFill>
                <a:latin typeface="Verdana"/>
                <a:cs typeface="Verdana"/>
              </a:rPr>
              <a:t>,  </a:t>
            </a:r>
            <a:r>
              <a:rPr sz="2100" dirty="0">
                <a:solidFill>
                  <a:srgbClr val="131313"/>
                </a:solidFill>
                <a:latin typeface="Verdana"/>
                <a:cs typeface="Verdana"/>
              </a:rPr>
              <a:t>w</a:t>
            </a:r>
            <a:r>
              <a:rPr sz="2100" spc="-120" dirty="0">
                <a:solidFill>
                  <a:srgbClr val="131313"/>
                </a:solidFill>
                <a:latin typeface="Verdana"/>
                <a:cs typeface="Verdana"/>
              </a:rPr>
              <a:t>h</a:t>
            </a:r>
            <a:r>
              <a:rPr sz="2100" spc="-100" dirty="0">
                <a:solidFill>
                  <a:srgbClr val="131313"/>
                </a:solidFill>
                <a:latin typeface="Verdana"/>
                <a:cs typeface="Verdana"/>
              </a:rPr>
              <a:t>i</a:t>
            </a:r>
            <a:r>
              <a:rPr sz="2100" spc="170" dirty="0">
                <a:solidFill>
                  <a:srgbClr val="131313"/>
                </a:solidFill>
                <a:latin typeface="Verdana"/>
                <a:cs typeface="Verdana"/>
              </a:rPr>
              <a:t>c</a:t>
            </a:r>
            <a:r>
              <a:rPr sz="2100" spc="-120" dirty="0">
                <a:solidFill>
                  <a:srgbClr val="131313"/>
                </a:solidFill>
                <a:latin typeface="Verdana"/>
                <a:cs typeface="Verdana"/>
              </a:rPr>
              <a:t>h</a:t>
            </a:r>
            <a:r>
              <a:rPr sz="2100" spc="-155" dirty="0">
                <a:solidFill>
                  <a:srgbClr val="131313"/>
                </a:solidFill>
                <a:latin typeface="Verdana"/>
                <a:cs typeface="Verdana"/>
              </a:rPr>
              <a:t> </a:t>
            </a:r>
            <a:r>
              <a:rPr sz="2100" spc="-100" dirty="0">
                <a:solidFill>
                  <a:srgbClr val="131313"/>
                </a:solidFill>
                <a:latin typeface="Verdana"/>
                <a:cs typeface="Verdana"/>
              </a:rPr>
              <a:t>i</a:t>
            </a:r>
            <a:r>
              <a:rPr sz="2100" spc="75" dirty="0">
                <a:solidFill>
                  <a:srgbClr val="131313"/>
                </a:solidFill>
                <a:latin typeface="Verdana"/>
                <a:cs typeface="Verdana"/>
              </a:rPr>
              <a:t>s</a:t>
            </a:r>
            <a:r>
              <a:rPr sz="2100" spc="-155" dirty="0">
                <a:solidFill>
                  <a:srgbClr val="131313"/>
                </a:solidFill>
                <a:latin typeface="Verdana"/>
                <a:cs typeface="Verdana"/>
              </a:rPr>
              <a:t> </a:t>
            </a:r>
            <a:r>
              <a:rPr sz="2100" dirty="0">
                <a:solidFill>
                  <a:srgbClr val="131313"/>
                </a:solidFill>
                <a:latin typeface="Verdana"/>
                <a:cs typeface="Verdana"/>
              </a:rPr>
              <a:t>w</a:t>
            </a:r>
            <a:r>
              <a:rPr sz="2100" spc="-120" dirty="0">
                <a:solidFill>
                  <a:srgbClr val="131313"/>
                </a:solidFill>
                <a:latin typeface="Verdana"/>
                <a:cs typeface="Verdana"/>
              </a:rPr>
              <a:t>h</a:t>
            </a:r>
            <a:r>
              <a:rPr sz="2100" spc="-90" dirty="0">
                <a:solidFill>
                  <a:srgbClr val="131313"/>
                </a:solidFill>
                <a:latin typeface="Verdana"/>
                <a:cs typeface="Verdana"/>
              </a:rPr>
              <a:t>y</a:t>
            </a:r>
            <a:r>
              <a:rPr sz="2100" spc="-155" dirty="0">
                <a:solidFill>
                  <a:srgbClr val="131313"/>
                </a:solidFill>
                <a:latin typeface="Verdana"/>
                <a:cs typeface="Verdana"/>
              </a:rPr>
              <a:t> </a:t>
            </a:r>
            <a:r>
              <a:rPr sz="2100" spc="-70" dirty="0">
                <a:solidFill>
                  <a:srgbClr val="131313"/>
                </a:solidFill>
                <a:latin typeface="Verdana"/>
                <a:cs typeface="Verdana"/>
              </a:rPr>
              <a:t>t</a:t>
            </a:r>
            <a:r>
              <a:rPr sz="2100" spc="-120" dirty="0">
                <a:solidFill>
                  <a:srgbClr val="131313"/>
                </a:solidFill>
                <a:latin typeface="Verdana"/>
                <a:cs typeface="Verdana"/>
              </a:rPr>
              <a:t>h</a:t>
            </a:r>
            <a:r>
              <a:rPr sz="2100" spc="65" dirty="0">
                <a:solidFill>
                  <a:srgbClr val="131313"/>
                </a:solidFill>
                <a:latin typeface="Verdana"/>
                <a:cs typeface="Verdana"/>
              </a:rPr>
              <a:t>e</a:t>
            </a:r>
            <a:r>
              <a:rPr sz="2100" spc="-90" dirty="0">
                <a:solidFill>
                  <a:srgbClr val="131313"/>
                </a:solidFill>
                <a:latin typeface="Verdana"/>
                <a:cs typeface="Verdana"/>
              </a:rPr>
              <a:t>y</a:t>
            </a:r>
            <a:r>
              <a:rPr sz="2100" spc="-155" dirty="0">
                <a:solidFill>
                  <a:srgbClr val="131313"/>
                </a:solidFill>
                <a:latin typeface="Verdana"/>
                <a:cs typeface="Verdana"/>
              </a:rPr>
              <a:t> </a:t>
            </a:r>
            <a:r>
              <a:rPr sz="2100" spc="-135" dirty="0">
                <a:solidFill>
                  <a:srgbClr val="131313"/>
                </a:solidFill>
                <a:latin typeface="Verdana"/>
                <a:cs typeface="Verdana"/>
              </a:rPr>
              <a:t>r</a:t>
            </a:r>
            <a:r>
              <a:rPr sz="2100" spc="65" dirty="0">
                <a:solidFill>
                  <a:srgbClr val="131313"/>
                </a:solidFill>
                <a:latin typeface="Verdana"/>
                <a:cs typeface="Verdana"/>
              </a:rPr>
              <a:t>e</a:t>
            </a:r>
            <a:r>
              <a:rPr sz="2100" spc="20" dirty="0">
                <a:solidFill>
                  <a:srgbClr val="131313"/>
                </a:solidFill>
                <a:latin typeface="Verdana"/>
                <a:cs typeface="Verdana"/>
              </a:rPr>
              <a:t>q</a:t>
            </a:r>
            <a:r>
              <a:rPr sz="2100" spc="-120" dirty="0">
                <a:solidFill>
                  <a:srgbClr val="131313"/>
                </a:solidFill>
                <a:latin typeface="Verdana"/>
                <a:cs typeface="Verdana"/>
              </a:rPr>
              <a:t>u</a:t>
            </a:r>
            <a:r>
              <a:rPr sz="2100" spc="-100" dirty="0">
                <a:solidFill>
                  <a:srgbClr val="131313"/>
                </a:solidFill>
                <a:latin typeface="Verdana"/>
                <a:cs typeface="Verdana"/>
              </a:rPr>
              <a:t>i</a:t>
            </a:r>
            <a:r>
              <a:rPr sz="2100" spc="-135" dirty="0">
                <a:solidFill>
                  <a:srgbClr val="131313"/>
                </a:solidFill>
                <a:latin typeface="Verdana"/>
                <a:cs typeface="Verdana"/>
              </a:rPr>
              <a:t>r</a:t>
            </a:r>
            <a:r>
              <a:rPr sz="2100" spc="65" dirty="0">
                <a:solidFill>
                  <a:srgbClr val="131313"/>
                </a:solidFill>
                <a:latin typeface="Verdana"/>
                <a:cs typeface="Verdana"/>
              </a:rPr>
              <a:t>e</a:t>
            </a:r>
            <a:r>
              <a:rPr sz="2100" spc="-155" dirty="0">
                <a:solidFill>
                  <a:srgbClr val="131313"/>
                </a:solidFill>
                <a:latin typeface="Verdana"/>
                <a:cs typeface="Verdana"/>
              </a:rPr>
              <a:t> </a:t>
            </a:r>
            <a:r>
              <a:rPr sz="2100" spc="-55" dirty="0">
                <a:solidFill>
                  <a:srgbClr val="131313"/>
                </a:solidFill>
                <a:latin typeface="Verdana"/>
                <a:cs typeface="Verdana"/>
              </a:rPr>
              <a:t>a</a:t>
            </a:r>
            <a:r>
              <a:rPr sz="2100" spc="170" dirty="0">
                <a:solidFill>
                  <a:srgbClr val="131313"/>
                </a:solidFill>
                <a:latin typeface="Verdana"/>
                <a:cs typeface="Verdana"/>
              </a:rPr>
              <a:t>cc</a:t>
            </a:r>
            <a:r>
              <a:rPr sz="2100" spc="65" dirty="0">
                <a:solidFill>
                  <a:srgbClr val="131313"/>
                </a:solidFill>
                <a:latin typeface="Verdana"/>
                <a:cs typeface="Verdana"/>
              </a:rPr>
              <a:t>o</a:t>
            </a:r>
            <a:r>
              <a:rPr sz="2100" spc="-120" dirty="0">
                <a:solidFill>
                  <a:srgbClr val="131313"/>
                </a:solidFill>
                <a:latin typeface="Verdana"/>
                <a:cs typeface="Verdana"/>
              </a:rPr>
              <a:t>un</a:t>
            </a:r>
            <a:r>
              <a:rPr sz="2100" spc="-70" dirty="0">
                <a:solidFill>
                  <a:srgbClr val="131313"/>
                </a:solidFill>
                <a:latin typeface="Verdana"/>
                <a:cs typeface="Verdana"/>
              </a:rPr>
              <a:t>t</a:t>
            </a:r>
            <a:r>
              <a:rPr sz="2100" spc="-100" dirty="0">
                <a:solidFill>
                  <a:srgbClr val="131313"/>
                </a:solidFill>
                <a:latin typeface="Verdana"/>
                <a:cs typeface="Verdana"/>
              </a:rPr>
              <a:t>i</a:t>
            </a:r>
            <a:r>
              <a:rPr sz="2100" spc="-120" dirty="0">
                <a:solidFill>
                  <a:srgbClr val="131313"/>
                </a:solidFill>
                <a:latin typeface="Verdana"/>
                <a:cs typeface="Verdana"/>
              </a:rPr>
              <a:t>n</a:t>
            </a:r>
            <a:r>
              <a:rPr sz="2100" spc="15" dirty="0">
                <a:solidFill>
                  <a:srgbClr val="131313"/>
                </a:solidFill>
                <a:latin typeface="Verdana"/>
                <a:cs typeface="Verdana"/>
              </a:rPr>
              <a:t>g  </a:t>
            </a:r>
            <a:r>
              <a:rPr sz="2100" spc="75" dirty="0">
                <a:solidFill>
                  <a:srgbClr val="131313"/>
                </a:solidFill>
                <a:latin typeface="Verdana"/>
                <a:cs typeface="Verdana"/>
              </a:rPr>
              <a:t>s</a:t>
            </a:r>
            <a:r>
              <a:rPr sz="2100" spc="65" dirty="0">
                <a:solidFill>
                  <a:srgbClr val="131313"/>
                </a:solidFill>
                <a:latin typeface="Verdana"/>
                <a:cs typeface="Verdana"/>
              </a:rPr>
              <a:t>o</a:t>
            </a:r>
            <a:r>
              <a:rPr sz="2100" dirty="0">
                <a:solidFill>
                  <a:srgbClr val="131313"/>
                </a:solidFill>
                <a:latin typeface="Verdana"/>
                <a:cs typeface="Verdana"/>
              </a:rPr>
              <a:t>f</a:t>
            </a:r>
            <a:r>
              <a:rPr sz="2100" spc="-70" dirty="0">
                <a:solidFill>
                  <a:srgbClr val="131313"/>
                </a:solidFill>
                <a:latin typeface="Verdana"/>
                <a:cs typeface="Verdana"/>
              </a:rPr>
              <a:t>t</a:t>
            </a:r>
            <a:r>
              <a:rPr sz="2100" dirty="0">
                <a:solidFill>
                  <a:srgbClr val="131313"/>
                </a:solidFill>
                <a:latin typeface="Verdana"/>
                <a:cs typeface="Verdana"/>
              </a:rPr>
              <a:t>w</a:t>
            </a:r>
            <a:r>
              <a:rPr sz="2100" spc="-55" dirty="0">
                <a:solidFill>
                  <a:srgbClr val="131313"/>
                </a:solidFill>
                <a:latin typeface="Verdana"/>
                <a:cs typeface="Verdana"/>
              </a:rPr>
              <a:t>a</a:t>
            </a:r>
            <a:r>
              <a:rPr sz="2100" spc="-135" dirty="0">
                <a:solidFill>
                  <a:srgbClr val="131313"/>
                </a:solidFill>
                <a:latin typeface="Verdana"/>
                <a:cs typeface="Verdana"/>
              </a:rPr>
              <a:t>r</a:t>
            </a:r>
            <a:r>
              <a:rPr sz="2100" spc="65" dirty="0">
                <a:solidFill>
                  <a:srgbClr val="131313"/>
                </a:solidFill>
                <a:latin typeface="Verdana"/>
                <a:cs typeface="Verdana"/>
              </a:rPr>
              <a:t>e</a:t>
            </a:r>
            <a:r>
              <a:rPr sz="2100" spc="-155" dirty="0">
                <a:solidFill>
                  <a:srgbClr val="131313"/>
                </a:solidFill>
                <a:latin typeface="Verdana"/>
                <a:cs typeface="Verdana"/>
              </a:rPr>
              <a:t> </a:t>
            </a:r>
            <a:r>
              <a:rPr sz="2100" spc="-70" dirty="0">
                <a:solidFill>
                  <a:srgbClr val="131313"/>
                </a:solidFill>
                <a:latin typeface="Verdana"/>
                <a:cs typeface="Verdana"/>
              </a:rPr>
              <a:t>t</a:t>
            </a:r>
            <a:r>
              <a:rPr sz="2100" spc="65" dirty="0">
                <a:solidFill>
                  <a:srgbClr val="131313"/>
                </a:solidFill>
                <a:latin typeface="Verdana"/>
                <a:cs typeface="Verdana"/>
              </a:rPr>
              <a:t>o</a:t>
            </a:r>
            <a:r>
              <a:rPr sz="2100" spc="-155" dirty="0">
                <a:solidFill>
                  <a:srgbClr val="131313"/>
                </a:solidFill>
                <a:latin typeface="Verdana"/>
                <a:cs typeface="Verdana"/>
              </a:rPr>
              <a:t> </a:t>
            </a:r>
            <a:r>
              <a:rPr sz="2100" spc="-55" dirty="0">
                <a:solidFill>
                  <a:srgbClr val="131313"/>
                </a:solidFill>
                <a:latin typeface="Verdana"/>
                <a:cs typeface="Verdana"/>
              </a:rPr>
              <a:t>a</a:t>
            </a:r>
            <a:r>
              <a:rPr sz="2100" spc="75" dirty="0">
                <a:solidFill>
                  <a:srgbClr val="131313"/>
                </a:solidFill>
                <a:latin typeface="Verdana"/>
                <a:cs typeface="Verdana"/>
              </a:rPr>
              <a:t>ss</a:t>
            </a:r>
            <a:r>
              <a:rPr sz="2100" spc="-100" dirty="0">
                <a:solidFill>
                  <a:srgbClr val="131313"/>
                </a:solidFill>
                <a:latin typeface="Verdana"/>
                <a:cs typeface="Verdana"/>
              </a:rPr>
              <a:t>i</a:t>
            </a:r>
            <a:r>
              <a:rPr sz="2100" spc="75" dirty="0">
                <a:solidFill>
                  <a:srgbClr val="131313"/>
                </a:solidFill>
                <a:latin typeface="Verdana"/>
                <a:cs typeface="Verdana"/>
              </a:rPr>
              <a:t>s</a:t>
            </a:r>
            <a:r>
              <a:rPr sz="2100" spc="-70" dirty="0">
                <a:solidFill>
                  <a:srgbClr val="131313"/>
                </a:solidFill>
                <a:latin typeface="Verdana"/>
                <a:cs typeface="Verdana"/>
              </a:rPr>
              <a:t>t</a:t>
            </a:r>
            <a:r>
              <a:rPr sz="2100" spc="-155" dirty="0">
                <a:solidFill>
                  <a:srgbClr val="131313"/>
                </a:solidFill>
                <a:latin typeface="Verdana"/>
                <a:cs typeface="Verdana"/>
              </a:rPr>
              <a:t> </a:t>
            </a:r>
            <a:r>
              <a:rPr sz="2100" spc="-70" dirty="0">
                <a:solidFill>
                  <a:srgbClr val="131313"/>
                </a:solidFill>
                <a:latin typeface="Verdana"/>
                <a:cs typeface="Verdana"/>
              </a:rPr>
              <a:t>t</a:t>
            </a:r>
            <a:r>
              <a:rPr sz="2100" spc="-120" dirty="0">
                <a:solidFill>
                  <a:srgbClr val="131313"/>
                </a:solidFill>
                <a:latin typeface="Verdana"/>
                <a:cs typeface="Verdana"/>
              </a:rPr>
              <a:t>h</a:t>
            </a:r>
            <a:r>
              <a:rPr sz="2100" spc="65" dirty="0">
                <a:solidFill>
                  <a:srgbClr val="131313"/>
                </a:solidFill>
                <a:latin typeface="Verdana"/>
                <a:cs typeface="Verdana"/>
              </a:rPr>
              <a:t>e</a:t>
            </a:r>
            <a:r>
              <a:rPr sz="2100" spc="-155" dirty="0">
                <a:solidFill>
                  <a:srgbClr val="131313"/>
                </a:solidFill>
                <a:latin typeface="Verdana"/>
                <a:cs typeface="Verdana"/>
              </a:rPr>
              <a:t>m </a:t>
            </a:r>
            <a:r>
              <a:rPr sz="2100" spc="-100" dirty="0">
                <a:solidFill>
                  <a:srgbClr val="131313"/>
                </a:solidFill>
                <a:latin typeface="Verdana"/>
                <a:cs typeface="Verdana"/>
              </a:rPr>
              <a:t>i</a:t>
            </a:r>
            <a:r>
              <a:rPr sz="2100" spc="-120" dirty="0">
                <a:solidFill>
                  <a:srgbClr val="131313"/>
                </a:solidFill>
                <a:latin typeface="Verdana"/>
                <a:cs typeface="Verdana"/>
              </a:rPr>
              <a:t>n</a:t>
            </a:r>
            <a:r>
              <a:rPr sz="2100" spc="-155" dirty="0">
                <a:solidFill>
                  <a:srgbClr val="131313"/>
                </a:solidFill>
                <a:latin typeface="Verdana"/>
                <a:cs typeface="Verdana"/>
              </a:rPr>
              <a:t> </a:t>
            </a:r>
            <a:r>
              <a:rPr sz="2100" spc="-80" dirty="0">
                <a:solidFill>
                  <a:srgbClr val="131313"/>
                </a:solidFill>
                <a:latin typeface="Verdana"/>
                <a:cs typeface="Verdana"/>
              </a:rPr>
              <a:t>k</a:t>
            </a:r>
            <a:r>
              <a:rPr sz="2100" spc="65" dirty="0">
                <a:solidFill>
                  <a:srgbClr val="131313"/>
                </a:solidFill>
                <a:latin typeface="Verdana"/>
                <a:cs typeface="Verdana"/>
              </a:rPr>
              <a:t>ee</a:t>
            </a:r>
            <a:r>
              <a:rPr sz="2100" spc="20" dirty="0">
                <a:solidFill>
                  <a:srgbClr val="131313"/>
                </a:solidFill>
                <a:latin typeface="Verdana"/>
                <a:cs typeface="Verdana"/>
              </a:rPr>
              <a:t>p</a:t>
            </a:r>
            <a:r>
              <a:rPr sz="2100" spc="-100" dirty="0">
                <a:solidFill>
                  <a:srgbClr val="131313"/>
                </a:solidFill>
                <a:latin typeface="Verdana"/>
                <a:cs typeface="Verdana"/>
              </a:rPr>
              <a:t>i</a:t>
            </a:r>
            <a:r>
              <a:rPr sz="2100" spc="-120" dirty="0">
                <a:solidFill>
                  <a:srgbClr val="131313"/>
                </a:solidFill>
                <a:latin typeface="Verdana"/>
                <a:cs typeface="Verdana"/>
              </a:rPr>
              <a:t>n</a:t>
            </a:r>
            <a:r>
              <a:rPr sz="2100" spc="25" dirty="0">
                <a:solidFill>
                  <a:srgbClr val="131313"/>
                </a:solidFill>
                <a:latin typeface="Verdana"/>
                <a:cs typeface="Verdana"/>
              </a:rPr>
              <a:t>g</a:t>
            </a:r>
            <a:r>
              <a:rPr sz="2100" spc="-155" dirty="0">
                <a:solidFill>
                  <a:srgbClr val="131313"/>
                </a:solidFill>
                <a:latin typeface="Verdana"/>
                <a:cs typeface="Verdana"/>
              </a:rPr>
              <a:t> </a:t>
            </a:r>
            <a:r>
              <a:rPr sz="2100" spc="-70" dirty="0">
                <a:solidFill>
                  <a:srgbClr val="131313"/>
                </a:solidFill>
                <a:latin typeface="Verdana"/>
                <a:cs typeface="Verdana"/>
              </a:rPr>
              <a:t>t</a:t>
            </a:r>
            <a:r>
              <a:rPr sz="2100" spc="-135" dirty="0">
                <a:solidFill>
                  <a:srgbClr val="131313"/>
                </a:solidFill>
                <a:latin typeface="Verdana"/>
                <a:cs typeface="Verdana"/>
              </a:rPr>
              <a:t>r</a:t>
            </a:r>
            <a:r>
              <a:rPr sz="2100" spc="-55" dirty="0">
                <a:solidFill>
                  <a:srgbClr val="131313"/>
                </a:solidFill>
                <a:latin typeface="Verdana"/>
                <a:cs typeface="Verdana"/>
              </a:rPr>
              <a:t>a</a:t>
            </a:r>
            <a:r>
              <a:rPr sz="2100" spc="170" dirty="0">
                <a:solidFill>
                  <a:srgbClr val="131313"/>
                </a:solidFill>
                <a:latin typeface="Verdana"/>
                <a:cs typeface="Verdana"/>
              </a:rPr>
              <a:t>c</a:t>
            </a:r>
            <a:r>
              <a:rPr sz="2100" spc="-60" dirty="0">
                <a:solidFill>
                  <a:srgbClr val="131313"/>
                </a:solidFill>
                <a:latin typeface="Verdana"/>
                <a:cs typeface="Verdana"/>
              </a:rPr>
              <a:t>k  </a:t>
            </a:r>
            <a:r>
              <a:rPr sz="2100" spc="65" dirty="0">
                <a:solidFill>
                  <a:srgbClr val="131313"/>
                </a:solidFill>
                <a:latin typeface="Verdana"/>
                <a:cs typeface="Verdana"/>
              </a:rPr>
              <a:t>o</a:t>
            </a:r>
            <a:r>
              <a:rPr sz="2100" dirty="0">
                <a:solidFill>
                  <a:srgbClr val="131313"/>
                </a:solidFill>
                <a:latin typeface="Verdana"/>
                <a:cs typeface="Verdana"/>
              </a:rPr>
              <a:t>f</a:t>
            </a:r>
            <a:r>
              <a:rPr sz="2100" spc="-155" dirty="0">
                <a:solidFill>
                  <a:srgbClr val="131313"/>
                </a:solidFill>
                <a:latin typeface="Verdana"/>
                <a:cs typeface="Verdana"/>
              </a:rPr>
              <a:t> </a:t>
            </a:r>
            <a:r>
              <a:rPr sz="2100" spc="-70" dirty="0">
                <a:solidFill>
                  <a:srgbClr val="131313"/>
                </a:solidFill>
                <a:latin typeface="Verdana"/>
                <a:cs typeface="Verdana"/>
              </a:rPr>
              <a:t>t</a:t>
            </a:r>
            <a:r>
              <a:rPr sz="2100" spc="-120" dirty="0">
                <a:solidFill>
                  <a:srgbClr val="131313"/>
                </a:solidFill>
                <a:latin typeface="Verdana"/>
                <a:cs typeface="Verdana"/>
              </a:rPr>
              <a:t>h</a:t>
            </a:r>
            <a:r>
              <a:rPr sz="2100" spc="65" dirty="0">
                <a:solidFill>
                  <a:srgbClr val="131313"/>
                </a:solidFill>
                <a:latin typeface="Verdana"/>
                <a:cs typeface="Verdana"/>
              </a:rPr>
              <a:t>e</a:t>
            </a:r>
            <a:r>
              <a:rPr sz="2100" spc="-155" dirty="0">
                <a:solidFill>
                  <a:srgbClr val="131313"/>
                </a:solidFill>
                <a:latin typeface="Verdana"/>
                <a:cs typeface="Verdana"/>
              </a:rPr>
              <a:t> m</a:t>
            </a:r>
            <a:r>
              <a:rPr sz="2100" spc="65" dirty="0">
                <a:solidFill>
                  <a:srgbClr val="131313"/>
                </a:solidFill>
                <a:latin typeface="Verdana"/>
                <a:cs typeface="Verdana"/>
              </a:rPr>
              <a:t>o</a:t>
            </a:r>
            <a:r>
              <a:rPr sz="2100" spc="-120" dirty="0">
                <a:solidFill>
                  <a:srgbClr val="131313"/>
                </a:solidFill>
                <a:latin typeface="Verdana"/>
                <a:cs typeface="Verdana"/>
              </a:rPr>
              <a:t>n</a:t>
            </a:r>
            <a:r>
              <a:rPr sz="2100" spc="65" dirty="0">
                <a:solidFill>
                  <a:srgbClr val="131313"/>
                </a:solidFill>
                <a:latin typeface="Verdana"/>
                <a:cs typeface="Verdana"/>
              </a:rPr>
              <a:t>e</a:t>
            </a:r>
            <a:r>
              <a:rPr sz="2100" spc="-90" dirty="0">
                <a:solidFill>
                  <a:srgbClr val="131313"/>
                </a:solidFill>
                <a:latin typeface="Verdana"/>
                <a:cs typeface="Verdana"/>
              </a:rPr>
              <a:t>y</a:t>
            </a:r>
            <a:r>
              <a:rPr sz="2100" spc="-155" dirty="0">
                <a:solidFill>
                  <a:srgbClr val="131313"/>
                </a:solidFill>
                <a:latin typeface="Verdana"/>
                <a:cs typeface="Verdana"/>
              </a:rPr>
              <a:t> </a:t>
            </a:r>
            <a:r>
              <a:rPr sz="2100" spc="170" dirty="0">
                <a:solidFill>
                  <a:srgbClr val="131313"/>
                </a:solidFill>
                <a:latin typeface="Verdana"/>
                <a:cs typeface="Verdana"/>
              </a:rPr>
              <a:t>c</a:t>
            </a:r>
            <a:r>
              <a:rPr sz="2100" spc="65" dirty="0">
                <a:solidFill>
                  <a:srgbClr val="131313"/>
                </a:solidFill>
                <a:latin typeface="Verdana"/>
                <a:cs typeface="Verdana"/>
              </a:rPr>
              <a:t>o</a:t>
            </a:r>
            <a:r>
              <a:rPr sz="2100" spc="-155" dirty="0">
                <a:solidFill>
                  <a:srgbClr val="131313"/>
                </a:solidFill>
                <a:latin typeface="Verdana"/>
                <a:cs typeface="Verdana"/>
              </a:rPr>
              <a:t>m</a:t>
            </a:r>
            <a:r>
              <a:rPr sz="2100" spc="-100" dirty="0">
                <a:solidFill>
                  <a:srgbClr val="131313"/>
                </a:solidFill>
                <a:latin typeface="Verdana"/>
                <a:cs typeface="Verdana"/>
              </a:rPr>
              <a:t>i</a:t>
            </a:r>
            <a:r>
              <a:rPr sz="2100" spc="-120" dirty="0">
                <a:solidFill>
                  <a:srgbClr val="131313"/>
                </a:solidFill>
                <a:latin typeface="Verdana"/>
                <a:cs typeface="Verdana"/>
              </a:rPr>
              <a:t>n</a:t>
            </a:r>
            <a:r>
              <a:rPr sz="2100" spc="25" dirty="0">
                <a:solidFill>
                  <a:srgbClr val="131313"/>
                </a:solidFill>
                <a:latin typeface="Verdana"/>
                <a:cs typeface="Verdana"/>
              </a:rPr>
              <a:t>g</a:t>
            </a:r>
            <a:r>
              <a:rPr sz="2100" spc="-155" dirty="0">
                <a:solidFill>
                  <a:srgbClr val="131313"/>
                </a:solidFill>
                <a:latin typeface="Verdana"/>
                <a:cs typeface="Verdana"/>
              </a:rPr>
              <a:t> </a:t>
            </a:r>
            <a:r>
              <a:rPr sz="2100" spc="-100" dirty="0">
                <a:solidFill>
                  <a:srgbClr val="131313"/>
                </a:solidFill>
                <a:latin typeface="Verdana"/>
                <a:cs typeface="Verdana"/>
              </a:rPr>
              <a:t>i</a:t>
            </a:r>
            <a:r>
              <a:rPr sz="2100" spc="-120" dirty="0">
                <a:solidFill>
                  <a:srgbClr val="131313"/>
                </a:solidFill>
                <a:latin typeface="Verdana"/>
                <a:cs typeface="Verdana"/>
              </a:rPr>
              <a:t>n</a:t>
            </a:r>
            <a:r>
              <a:rPr sz="2100" spc="-155" dirty="0">
                <a:solidFill>
                  <a:srgbClr val="131313"/>
                </a:solidFill>
                <a:latin typeface="Verdana"/>
                <a:cs typeface="Verdana"/>
              </a:rPr>
              <a:t> </a:t>
            </a:r>
            <a:r>
              <a:rPr sz="2100" spc="-55" dirty="0">
                <a:solidFill>
                  <a:srgbClr val="131313"/>
                </a:solidFill>
                <a:latin typeface="Verdana"/>
                <a:cs typeface="Verdana"/>
              </a:rPr>
              <a:t>a</a:t>
            </a:r>
            <a:r>
              <a:rPr sz="2100" spc="-120" dirty="0">
                <a:solidFill>
                  <a:srgbClr val="131313"/>
                </a:solidFill>
                <a:latin typeface="Verdana"/>
                <a:cs typeface="Verdana"/>
              </a:rPr>
              <a:t>n</a:t>
            </a:r>
            <a:r>
              <a:rPr sz="2100" spc="20" dirty="0">
                <a:solidFill>
                  <a:srgbClr val="131313"/>
                </a:solidFill>
                <a:latin typeface="Verdana"/>
                <a:cs typeface="Verdana"/>
              </a:rPr>
              <a:t>d</a:t>
            </a:r>
            <a:r>
              <a:rPr sz="2100" spc="-155" dirty="0">
                <a:solidFill>
                  <a:srgbClr val="131313"/>
                </a:solidFill>
                <a:latin typeface="Verdana"/>
                <a:cs typeface="Verdana"/>
              </a:rPr>
              <a:t> </a:t>
            </a:r>
            <a:r>
              <a:rPr sz="2100" spc="25" dirty="0">
                <a:solidFill>
                  <a:srgbClr val="131313"/>
                </a:solidFill>
                <a:latin typeface="Verdana"/>
                <a:cs typeface="Verdana"/>
              </a:rPr>
              <a:t>g</a:t>
            </a:r>
            <a:r>
              <a:rPr sz="2100" spc="65" dirty="0">
                <a:solidFill>
                  <a:srgbClr val="131313"/>
                </a:solidFill>
                <a:latin typeface="Verdana"/>
                <a:cs typeface="Verdana"/>
              </a:rPr>
              <a:t>o</a:t>
            </a:r>
            <a:r>
              <a:rPr sz="2100" spc="-100" dirty="0">
                <a:solidFill>
                  <a:srgbClr val="131313"/>
                </a:solidFill>
                <a:latin typeface="Verdana"/>
                <a:cs typeface="Verdana"/>
              </a:rPr>
              <a:t>i</a:t>
            </a:r>
            <a:r>
              <a:rPr sz="2100" spc="-120" dirty="0">
                <a:solidFill>
                  <a:srgbClr val="131313"/>
                </a:solidFill>
                <a:latin typeface="Verdana"/>
                <a:cs typeface="Verdana"/>
              </a:rPr>
              <a:t>n</a:t>
            </a:r>
            <a:r>
              <a:rPr sz="2100" spc="25" dirty="0">
                <a:solidFill>
                  <a:srgbClr val="131313"/>
                </a:solidFill>
                <a:latin typeface="Verdana"/>
                <a:cs typeface="Verdana"/>
              </a:rPr>
              <a:t>g</a:t>
            </a:r>
            <a:r>
              <a:rPr sz="2100" spc="-155" dirty="0">
                <a:solidFill>
                  <a:srgbClr val="131313"/>
                </a:solidFill>
                <a:latin typeface="Verdana"/>
                <a:cs typeface="Verdana"/>
              </a:rPr>
              <a:t> </a:t>
            </a:r>
            <a:r>
              <a:rPr sz="2100" spc="65" dirty="0">
                <a:solidFill>
                  <a:srgbClr val="131313"/>
                </a:solidFill>
                <a:latin typeface="Verdana"/>
                <a:cs typeface="Verdana"/>
              </a:rPr>
              <a:t>o</a:t>
            </a:r>
            <a:r>
              <a:rPr sz="2100" spc="-120" dirty="0">
                <a:solidFill>
                  <a:srgbClr val="131313"/>
                </a:solidFill>
                <a:latin typeface="Verdana"/>
                <a:cs typeface="Verdana"/>
              </a:rPr>
              <a:t>u</a:t>
            </a:r>
            <a:r>
              <a:rPr sz="2100" spc="-70" dirty="0">
                <a:solidFill>
                  <a:srgbClr val="131313"/>
                </a:solidFill>
                <a:latin typeface="Verdana"/>
                <a:cs typeface="Verdana"/>
              </a:rPr>
              <a:t>t</a:t>
            </a:r>
            <a:r>
              <a:rPr sz="2100" spc="-155" dirty="0">
                <a:solidFill>
                  <a:srgbClr val="131313"/>
                </a:solidFill>
                <a:latin typeface="Verdana"/>
                <a:cs typeface="Verdana"/>
              </a:rPr>
              <a:t> </a:t>
            </a:r>
            <a:r>
              <a:rPr sz="2100" spc="65" dirty="0">
                <a:solidFill>
                  <a:srgbClr val="131313"/>
                </a:solidFill>
                <a:latin typeface="Verdana"/>
                <a:cs typeface="Verdana"/>
              </a:rPr>
              <a:t>o</a:t>
            </a:r>
            <a:r>
              <a:rPr sz="2100" dirty="0">
                <a:solidFill>
                  <a:srgbClr val="131313"/>
                </a:solidFill>
                <a:latin typeface="Verdana"/>
                <a:cs typeface="Verdana"/>
              </a:rPr>
              <a:t>f  </a:t>
            </a:r>
            <a:r>
              <a:rPr sz="2100" spc="-70" dirty="0">
                <a:solidFill>
                  <a:srgbClr val="131313"/>
                </a:solidFill>
                <a:latin typeface="Verdana"/>
                <a:cs typeface="Verdana"/>
              </a:rPr>
              <a:t>t</a:t>
            </a:r>
            <a:r>
              <a:rPr sz="2100" spc="-120" dirty="0">
                <a:solidFill>
                  <a:srgbClr val="131313"/>
                </a:solidFill>
                <a:latin typeface="Verdana"/>
                <a:cs typeface="Verdana"/>
              </a:rPr>
              <a:t>h</a:t>
            </a:r>
            <a:r>
              <a:rPr sz="2100" spc="65" dirty="0">
                <a:solidFill>
                  <a:srgbClr val="131313"/>
                </a:solidFill>
                <a:latin typeface="Verdana"/>
                <a:cs typeface="Verdana"/>
              </a:rPr>
              <a:t>e</a:t>
            </a:r>
            <a:r>
              <a:rPr sz="2100" spc="-100" dirty="0">
                <a:solidFill>
                  <a:srgbClr val="131313"/>
                </a:solidFill>
                <a:latin typeface="Verdana"/>
                <a:cs typeface="Verdana"/>
              </a:rPr>
              <a:t>i</a:t>
            </a:r>
            <a:r>
              <a:rPr sz="2100" spc="-135" dirty="0">
                <a:solidFill>
                  <a:srgbClr val="131313"/>
                </a:solidFill>
                <a:latin typeface="Verdana"/>
                <a:cs typeface="Verdana"/>
              </a:rPr>
              <a:t>r</a:t>
            </a:r>
            <a:r>
              <a:rPr sz="2100" spc="-155" dirty="0">
                <a:solidFill>
                  <a:srgbClr val="131313"/>
                </a:solidFill>
                <a:latin typeface="Verdana"/>
                <a:cs typeface="Verdana"/>
              </a:rPr>
              <a:t> </a:t>
            </a:r>
            <a:r>
              <a:rPr sz="2100" spc="-55" dirty="0">
                <a:solidFill>
                  <a:srgbClr val="131313"/>
                </a:solidFill>
                <a:latin typeface="Verdana"/>
                <a:cs typeface="Verdana"/>
              </a:rPr>
              <a:t>a</a:t>
            </a:r>
            <a:r>
              <a:rPr sz="2100" spc="170" dirty="0">
                <a:solidFill>
                  <a:srgbClr val="131313"/>
                </a:solidFill>
                <a:latin typeface="Verdana"/>
                <a:cs typeface="Verdana"/>
              </a:rPr>
              <a:t>cc</a:t>
            </a:r>
            <a:r>
              <a:rPr sz="2100" spc="65" dirty="0">
                <a:solidFill>
                  <a:srgbClr val="131313"/>
                </a:solidFill>
                <a:latin typeface="Verdana"/>
                <a:cs typeface="Verdana"/>
              </a:rPr>
              <a:t>o</a:t>
            </a:r>
            <a:r>
              <a:rPr sz="2100" spc="-120" dirty="0">
                <a:solidFill>
                  <a:srgbClr val="131313"/>
                </a:solidFill>
                <a:latin typeface="Verdana"/>
                <a:cs typeface="Verdana"/>
              </a:rPr>
              <a:t>un</a:t>
            </a:r>
            <a:r>
              <a:rPr sz="2100" spc="-70" dirty="0">
                <a:solidFill>
                  <a:srgbClr val="131313"/>
                </a:solidFill>
                <a:latin typeface="Verdana"/>
                <a:cs typeface="Verdana"/>
              </a:rPr>
              <a:t>t</a:t>
            </a:r>
            <a:r>
              <a:rPr sz="2100" spc="75" dirty="0">
                <a:solidFill>
                  <a:srgbClr val="131313"/>
                </a:solidFill>
                <a:latin typeface="Verdana"/>
                <a:cs typeface="Verdana"/>
              </a:rPr>
              <a:t>s</a:t>
            </a:r>
            <a:r>
              <a:rPr sz="2100" spc="-265" dirty="0">
                <a:solidFill>
                  <a:srgbClr val="131313"/>
                </a:solidFill>
                <a:latin typeface="Verdana"/>
                <a:cs typeface="Verdana"/>
              </a:rPr>
              <a:t>.</a:t>
            </a:r>
            <a:r>
              <a:rPr sz="2100" spc="-155" dirty="0">
                <a:solidFill>
                  <a:srgbClr val="131313"/>
                </a:solidFill>
                <a:latin typeface="Verdana"/>
                <a:cs typeface="Verdana"/>
              </a:rPr>
              <a:t> </a:t>
            </a:r>
            <a:r>
              <a:rPr sz="2100" spc="-45" dirty="0">
                <a:solidFill>
                  <a:srgbClr val="131313"/>
                </a:solidFill>
                <a:latin typeface="Verdana"/>
                <a:cs typeface="Verdana"/>
              </a:rPr>
              <a:t>N</a:t>
            </a:r>
            <a:r>
              <a:rPr sz="2100" spc="-120" dirty="0">
                <a:solidFill>
                  <a:srgbClr val="131313"/>
                </a:solidFill>
                <a:latin typeface="Verdana"/>
                <a:cs typeface="Verdana"/>
              </a:rPr>
              <a:t>u</a:t>
            </a:r>
            <a:r>
              <a:rPr sz="2100" spc="-155" dirty="0">
                <a:solidFill>
                  <a:srgbClr val="131313"/>
                </a:solidFill>
                <a:latin typeface="Verdana"/>
                <a:cs typeface="Verdana"/>
              </a:rPr>
              <a:t>m</a:t>
            </a:r>
            <a:r>
              <a:rPr sz="2100" spc="65" dirty="0">
                <a:solidFill>
                  <a:srgbClr val="131313"/>
                </a:solidFill>
                <a:latin typeface="Verdana"/>
                <a:cs typeface="Verdana"/>
              </a:rPr>
              <a:t>e</a:t>
            </a:r>
            <a:r>
              <a:rPr sz="2100" spc="-135" dirty="0">
                <a:solidFill>
                  <a:srgbClr val="131313"/>
                </a:solidFill>
                <a:latin typeface="Verdana"/>
                <a:cs typeface="Verdana"/>
              </a:rPr>
              <a:t>r</a:t>
            </a:r>
            <a:r>
              <a:rPr sz="2100" spc="65" dirty="0">
                <a:solidFill>
                  <a:srgbClr val="131313"/>
                </a:solidFill>
                <a:latin typeface="Verdana"/>
                <a:cs typeface="Verdana"/>
              </a:rPr>
              <a:t>o</a:t>
            </a:r>
            <a:r>
              <a:rPr sz="2100" spc="-120" dirty="0">
                <a:solidFill>
                  <a:srgbClr val="131313"/>
                </a:solidFill>
                <a:latin typeface="Verdana"/>
                <a:cs typeface="Verdana"/>
              </a:rPr>
              <a:t>u</a:t>
            </a:r>
            <a:r>
              <a:rPr sz="2100" spc="75" dirty="0">
                <a:solidFill>
                  <a:srgbClr val="131313"/>
                </a:solidFill>
                <a:latin typeface="Verdana"/>
                <a:cs typeface="Verdana"/>
              </a:rPr>
              <a:t>s</a:t>
            </a:r>
            <a:r>
              <a:rPr sz="2100" spc="-155" dirty="0">
                <a:solidFill>
                  <a:srgbClr val="131313"/>
                </a:solidFill>
                <a:latin typeface="Verdana"/>
                <a:cs typeface="Verdana"/>
              </a:rPr>
              <a:t> </a:t>
            </a:r>
            <a:r>
              <a:rPr sz="2100" spc="-70" dirty="0">
                <a:solidFill>
                  <a:srgbClr val="131313"/>
                </a:solidFill>
                <a:latin typeface="Verdana"/>
                <a:cs typeface="Verdana"/>
              </a:rPr>
              <a:t>t</a:t>
            </a:r>
            <a:r>
              <a:rPr sz="2100" spc="-100" dirty="0">
                <a:solidFill>
                  <a:srgbClr val="131313"/>
                </a:solidFill>
                <a:latin typeface="Verdana"/>
                <a:cs typeface="Verdana"/>
              </a:rPr>
              <a:t>i</a:t>
            </a:r>
            <a:r>
              <a:rPr sz="2100" spc="-155" dirty="0">
                <a:solidFill>
                  <a:srgbClr val="131313"/>
                </a:solidFill>
                <a:latin typeface="Verdana"/>
                <a:cs typeface="Verdana"/>
              </a:rPr>
              <a:t>m</a:t>
            </a:r>
            <a:r>
              <a:rPr sz="2100" spc="65" dirty="0">
                <a:solidFill>
                  <a:srgbClr val="131313"/>
                </a:solidFill>
                <a:latin typeface="Verdana"/>
                <a:cs typeface="Verdana"/>
              </a:rPr>
              <a:t>e</a:t>
            </a:r>
            <a:r>
              <a:rPr sz="2100" spc="-235" dirty="0">
                <a:solidFill>
                  <a:srgbClr val="131313"/>
                </a:solidFill>
                <a:latin typeface="Verdana"/>
                <a:cs typeface="Verdana"/>
              </a:rPr>
              <a:t>-</a:t>
            </a:r>
            <a:r>
              <a:rPr sz="2100" spc="75" dirty="0">
                <a:solidFill>
                  <a:srgbClr val="131313"/>
                </a:solidFill>
                <a:latin typeface="Verdana"/>
                <a:cs typeface="Verdana"/>
              </a:rPr>
              <a:t>s</a:t>
            </a:r>
            <a:r>
              <a:rPr sz="2100" spc="-55" dirty="0">
                <a:solidFill>
                  <a:srgbClr val="131313"/>
                </a:solidFill>
                <a:latin typeface="Verdana"/>
                <a:cs typeface="Verdana"/>
              </a:rPr>
              <a:t>a</a:t>
            </a:r>
            <a:r>
              <a:rPr sz="2100" spc="-155" dirty="0">
                <a:solidFill>
                  <a:srgbClr val="131313"/>
                </a:solidFill>
                <a:latin typeface="Verdana"/>
                <a:cs typeface="Verdana"/>
              </a:rPr>
              <a:t>v</a:t>
            </a:r>
            <a:r>
              <a:rPr sz="2100" spc="-100" dirty="0">
                <a:solidFill>
                  <a:srgbClr val="131313"/>
                </a:solidFill>
                <a:latin typeface="Verdana"/>
                <a:cs typeface="Verdana"/>
              </a:rPr>
              <a:t>i</a:t>
            </a:r>
            <a:r>
              <a:rPr sz="2100" spc="-120" dirty="0">
                <a:solidFill>
                  <a:srgbClr val="131313"/>
                </a:solidFill>
                <a:latin typeface="Verdana"/>
                <a:cs typeface="Verdana"/>
              </a:rPr>
              <a:t>n</a:t>
            </a:r>
            <a:r>
              <a:rPr sz="2100" spc="15" dirty="0">
                <a:solidFill>
                  <a:srgbClr val="131313"/>
                </a:solidFill>
                <a:latin typeface="Verdana"/>
                <a:cs typeface="Verdana"/>
              </a:rPr>
              <a:t>g  </a:t>
            </a:r>
            <a:r>
              <a:rPr sz="2100" dirty="0">
                <a:solidFill>
                  <a:srgbClr val="131313"/>
                </a:solidFill>
                <a:latin typeface="Verdana"/>
                <a:cs typeface="Verdana"/>
              </a:rPr>
              <a:t>f</a:t>
            </a:r>
            <a:r>
              <a:rPr sz="2100" spc="65" dirty="0">
                <a:solidFill>
                  <a:srgbClr val="131313"/>
                </a:solidFill>
                <a:latin typeface="Verdana"/>
                <a:cs typeface="Verdana"/>
              </a:rPr>
              <a:t>e</a:t>
            </a:r>
            <a:r>
              <a:rPr sz="2100" spc="-55" dirty="0">
                <a:solidFill>
                  <a:srgbClr val="131313"/>
                </a:solidFill>
                <a:latin typeface="Verdana"/>
                <a:cs typeface="Verdana"/>
              </a:rPr>
              <a:t>a</a:t>
            </a:r>
            <a:r>
              <a:rPr sz="2100" spc="-70" dirty="0">
                <a:solidFill>
                  <a:srgbClr val="131313"/>
                </a:solidFill>
                <a:latin typeface="Verdana"/>
                <a:cs typeface="Verdana"/>
              </a:rPr>
              <a:t>t</a:t>
            </a:r>
            <a:r>
              <a:rPr sz="2100" spc="-120" dirty="0">
                <a:solidFill>
                  <a:srgbClr val="131313"/>
                </a:solidFill>
                <a:latin typeface="Verdana"/>
                <a:cs typeface="Verdana"/>
              </a:rPr>
              <a:t>u</a:t>
            </a:r>
            <a:r>
              <a:rPr sz="2100" spc="-135" dirty="0">
                <a:solidFill>
                  <a:srgbClr val="131313"/>
                </a:solidFill>
                <a:latin typeface="Verdana"/>
                <a:cs typeface="Verdana"/>
              </a:rPr>
              <a:t>r</a:t>
            </a:r>
            <a:r>
              <a:rPr sz="2100" spc="65" dirty="0">
                <a:solidFill>
                  <a:srgbClr val="131313"/>
                </a:solidFill>
                <a:latin typeface="Verdana"/>
                <a:cs typeface="Verdana"/>
              </a:rPr>
              <a:t>e</a:t>
            </a:r>
            <a:r>
              <a:rPr sz="2100" spc="75" dirty="0">
                <a:solidFill>
                  <a:srgbClr val="131313"/>
                </a:solidFill>
                <a:latin typeface="Verdana"/>
                <a:cs typeface="Verdana"/>
              </a:rPr>
              <a:t>s</a:t>
            </a:r>
            <a:r>
              <a:rPr sz="2100" spc="-155" dirty="0">
                <a:solidFill>
                  <a:srgbClr val="131313"/>
                </a:solidFill>
                <a:latin typeface="Verdana"/>
                <a:cs typeface="Verdana"/>
              </a:rPr>
              <a:t> </a:t>
            </a:r>
            <a:r>
              <a:rPr sz="2100" spc="-100" dirty="0">
                <a:solidFill>
                  <a:srgbClr val="131313"/>
                </a:solidFill>
                <a:latin typeface="Verdana"/>
                <a:cs typeface="Verdana"/>
              </a:rPr>
              <a:t>i</a:t>
            </a:r>
            <a:r>
              <a:rPr sz="2100" spc="-120" dirty="0">
                <a:solidFill>
                  <a:srgbClr val="131313"/>
                </a:solidFill>
                <a:latin typeface="Verdana"/>
                <a:cs typeface="Verdana"/>
              </a:rPr>
              <a:t>n</a:t>
            </a:r>
            <a:r>
              <a:rPr sz="2100" spc="-155" dirty="0">
                <a:solidFill>
                  <a:srgbClr val="131313"/>
                </a:solidFill>
                <a:latin typeface="Verdana"/>
                <a:cs typeface="Verdana"/>
              </a:rPr>
              <a:t> </a:t>
            </a:r>
            <a:r>
              <a:rPr sz="2100" spc="-120" dirty="0">
                <a:solidFill>
                  <a:srgbClr val="131313"/>
                </a:solidFill>
                <a:latin typeface="Verdana"/>
                <a:cs typeface="Verdana"/>
              </a:rPr>
              <a:t>h</a:t>
            </a:r>
            <a:r>
              <a:rPr sz="2100" spc="-100" dirty="0">
                <a:solidFill>
                  <a:srgbClr val="131313"/>
                </a:solidFill>
                <a:latin typeface="Verdana"/>
                <a:cs typeface="Verdana"/>
              </a:rPr>
              <a:t>i</a:t>
            </a:r>
            <a:r>
              <a:rPr sz="2100" spc="25" dirty="0">
                <a:solidFill>
                  <a:srgbClr val="131313"/>
                </a:solidFill>
                <a:latin typeface="Verdana"/>
                <a:cs typeface="Verdana"/>
              </a:rPr>
              <a:t>g</a:t>
            </a:r>
            <a:r>
              <a:rPr sz="2100" spc="-120" dirty="0">
                <a:solidFill>
                  <a:srgbClr val="131313"/>
                </a:solidFill>
                <a:latin typeface="Verdana"/>
                <a:cs typeface="Verdana"/>
              </a:rPr>
              <a:t>h</a:t>
            </a:r>
            <a:r>
              <a:rPr sz="2100" spc="-235" dirty="0">
                <a:solidFill>
                  <a:srgbClr val="131313"/>
                </a:solidFill>
                <a:latin typeface="Verdana"/>
                <a:cs typeface="Verdana"/>
              </a:rPr>
              <a:t>-</a:t>
            </a:r>
            <a:r>
              <a:rPr sz="2100" spc="20" dirty="0">
                <a:solidFill>
                  <a:srgbClr val="131313"/>
                </a:solidFill>
                <a:latin typeface="Verdana"/>
                <a:cs typeface="Verdana"/>
              </a:rPr>
              <a:t>q</a:t>
            </a:r>
            <a:r>
              <a:rPr sz="2100" spc="-120" dirty="0">
                <a:solidFill>
                  <a:srgbClr val="131313"/>
                </a:solidFill>
                <a:latin typeface="Verdana"/>
                <a:cs typeface="Verdana"/>
              </a:rPr>
              <a:t>u</a:t>
            </a:r>
            <a:r>
              <a:rPr sz="2100" spc="-55" dirty="0">
                <a:solidFill>
                  <a:srgbClr val="131313"/>
                </a:solidFill>
                <a:latin typeface="Verdana"/>
                <a:cs typeface="Verdana"/>
              </a:rPr>
              <a:t>a</a:t>
            </a:r>
            <a:r>
              <a:rPr sz="2100" spc="5" dirty="0">
                <a:solidFill>
                  <a:srgbClr val="131313"/>
                </a:solidFill>
                <a:latin typeface="Verdana"/>
                <a:cs typeface="Verdana"/>
              </a:rPr>
              <a:t>l</a:t>
            </a:r>
            <a:r>
              <a:rPr sz="2100" spc="-100" dirty="0">
                <a:solidFill>
                  <a:srgbClr val="131313"/>
                </a:solidFill>
                <a:latin typeface="Verdana"/>
                <a:cs typeface="Verdana"/>
              </a:rPr>
              <a:t>i</a:t>
            </a:r>
            <a:r>
              <a:rPr sz="2100" spc="-70" dirty="0">
                <a:solidFill>
                  <a:srgbClr val="131313"/>
                </a:solidFill>
                <a:latin typeface="Verdana"/>
                <a:cs typeface="Verdana"/>
              </a:rPr>
              <a:t>t</a:t>
            </a:r>
            <a:r>
              <a:rPr sz="2100" spc="-90" dirty="0">
                <a:solidFill>
                  <a:srgbClr val="131313"/>
                </a:solidFill>
                <a:latin typeface="Verdana"/>
                <a:cs typeface="Verdana"/>
              </a:rPr>
              <a:t>y</a:t>
            </a:r>
            <a:r>
              <a:rPr sz="2100" spc="-155" dirty="0">
                <a:solidFill>
                  <a:srgbClr val="131313"/>
                </a:solidFill>
                <a:latin typeface="Verdana"/>
                <a:cs typeface="Verdana"/>
              </a:rPr>
              <a:t> </a:t>
            </a:r>
            <a:r>
              <a:rPr sz="2100" spc="20" dirty="0">
                <a:solidFill>
                  <a:srgbClr val="131313"/>
                </a:solidFill>
                <a:latin typeface="Verdana"/>
                <a:cs typeface="Verdana"/>
              </a:rPr>
              <a:t>p</a:t>
            </a:r>
            <a:r>
              <a:rPr sz="2100" spc="-135" dirty="0">
                <a:solidFill>
                  <a:srgbClr val="131313"/>
                </a:solidFill>
                <a:latin typeface="Verdana"/>
                <a:cs typeface="Verdana"/>
              </a:rPr>
              <a:t>r</a:t>
            </a:r>
            <a:r>
              <a:rPr sz="2100" spc="65" dirty="0">
                <a:solidFill>
                  <a:srgbClr val="131313"/>
                </a:solidFill>
                <a:latin typeface="Verdana"/>
                <a:cs typeface="Verdana"/>
              </a:rPr>
              <a:t>o</a:t>
            </a:r>
            <a:r>
              <a:rPr sz="2100" spc="25" dirty="0">
                <a:solidFill>
                  <a:srgbClr val="131313"/>
                </a:solidFill>
                <a:latin typeface="Verdana"/>
                <a:cs typeface="Verdana"/>
              </a:rPr>
              <a:t>g</a:t>
            </a:r>
            <a:r>
              <a:rPr sz="2100" spc="-135" dirty="0">
                <a:solidFill>
                  <a:srgbClr val="131313"/>
                </a:solidFill>
                <a:latin typeface="Verdana"/>
                <a:cs typeface="Verdana"/>
              </a:rPr>
              <a:t>r</a:t>
            </a:r>
            <a:r>
              <a:rPr sz="2100" spc="-55" dirty="0">
                <a:solidFill>
                  <a:srgbClr val="131313"/>
                </a:solidFill>
                <a:latin typeface="Verdana"/>
                <a:cs typeface="Verdana"/>
              </a:rPr>
              <a:t>a</a:t>
            </a:r>
            <a:r>
              <a:rPr sz="2100" spc="-155" dirty="0">
                <a:solidFill>
                  <a:srgbClr val="131313"/>
                </a:solidFill>
                <a:latin typeface="Verdana"/>
                <a:cs typeface="Verdana"/>
              </a:rPr>
              <a:t>m</a:t>
            </a:r>
            <a:r>
              <a:rPr sz="2100" spc="75" dirty="0">
                <a:solidFill>
                  <a:srgbClr val="131313"/>
                </a:solidFill>
                <a:latin typeface="Verdana"/>
                <a:cs typeface="Verdana"/>
              </a:rPr>
              <a:t>s</a:t>
            </a:r>
            <a:r>
              <a:rPr sz="2100" spc="-155" dirty="0">
                <a:solidFill>
                  <a:srgbClr val="131313"/>
                </a:solidFill>
                <a:latin typeface="Verdana"/>
                <a:cs typeface="Verdana"/>
              </a:rPr>
              <a:t> </a:t>
            </a:r>
            <a:r>
              <a:rPr sz="2100" spc="5" dirty="0">
                <a:solidFill>
                  <a:srgbClr val="131313"/>
                </a:solidFill>
                <a:latin typeface="Verdana"/>
                <a:cs typeface="Verdana"/>
              </a:rPr>
              <a:t>l</a:t>
            </a:r>
            <a:r>
              <a:rPr sz="2100" spc="65" dirty="0">
                <a:solidFill>
                  <a:srgbClr val="131313"/>
                </a:solidFill>
                <a:latin typeface="Verdana"/>
                <a:cs typeface="Verdana"/>
              </a:rPr>
              <a:t>e</a:t>
            </a:r>
            <a:r>
              <a:rPr sz="2100" spc="-70" dirty="0">
                <a:solidFill>
                  <a:srgbClr val="131313"/>
                </a:solidFill>
                <a:latin typeface="Verdana"/>
                <a:cs typeface="Verdana"/>
              </a:rPr>
              <a:t>t</a:t>
            </a:r>
            <a:r>
              <a:rPr sz="2100" spc="-155" dirty="0">
                <a:solidFill>
                  <a:srgbClr val="131313"/>
                </a:solidFill>
                <a:latin typeface="Verdana"/>
                <a:cs typeface="Verdana"/>
              </a:rPr>
              <a:t> </a:t>
            </a:r>
            <a:r>
              <a:rPr sz="2100" spc="-120" dirty="0">
                <a:solidFill>
                  <a:srgbClr val="131313"/>
                </a:solidFill>
                <a:latin typeface="Verdana"/>
                <a:cs typeface="Verdana"/>
              </a:rPr>
              <a:t>u</a:t>
            </a:r>
            <a:r>
              <a:rPr sz="2100" spc="75" dirty="0">
                <a:solidFill>
                  <a:srgbClr val="131313"/>
                </a:solidFill>
                <a:latin typeface="Verdana"/>
                <a:cs typeface="Verdana"/>
              </a:rPr>
              <a:t>s</a:t>
            </a:r>
            <a:r>
              <a:rPr sz="2100" spc="65" dirty="0">
                <a:solidFill>
                  <a:srgbClr val="131313"/>
                </a:solidFill>
                <a:latin typeface="Verdana"/>
                <a:cs typeface="Verdana"/>
              </a:rPr>
              <a:t>e</a:t>
            </a:r>
            <a:r>
              <a:rPr sz="2100" spc="-135" dirty="0">
                <a:solidFill>
                  <a:srgbClr val="131313"/>
                </a:solidFill>
                <a:latin typeface="Verdana"/>
                <a:cs typeface="Verdana"/>
              </a:rPr>
              <a:t>r</a:t>
            </a:r>
            <a:r>
              <a:rPr sz="2100" spc="55" dirty="0">
                <a:solidFill>
                  <a:srgbClr val="131313"/>
                </a:solidFill>
                <a:latin typeface="Verdana"/>
                <a:cs typeface="Verdana"/>
              </a:rPr>
              <a:t>s  </a:t>
            </a:r>
            <a:r>
              <a:rPr sz="2100" spc="65" dirty="0">
                <a:solidFill>
                  <a:srgbClr val="131313"/>
                </a:solidFill>
                <a:latin typeface="Verdana"/>
                <a:cs typeface="Verdana"/>
              </a:rPr>
              <a:t>e</a:t>
            </a:r>
            <a:r>
              <a:rPr sz="2100" spc="-120" dirty="0">
                <a:solidFill>
                  <a:srgbClr val="131313"/>
                </a:solidFill>
                <a:latin typeface="Verdana"/>
                <a:cs typeface="Verdana"/>
              </a:rPr>
              <a:t>n</a:t>
            </a:r>
            <a:r>
              <a:rPr sz="2100" spc="-70" dirty="0">
                <a:solidFill>
                  <a:srgbClr val="131313"/>
                </a:solidFill>
                <a:latin typeface="Verdana"/>
                <a:cs typeface="Verdana"/>
              </a:rPr>
              <a:t>t</a:t>
            </a:r>
            <a:r>
              <a:rPr sz="2100" spc="65" dirty="0">
                <a:solidFill>
                  <a:srgbClr val="131313"/>
                </a:solidFill>
                <a:latin typeface="Verdana"/>
                <a:cs typeface="Verdana"/>
              </a:rPr>
              <a:t>e</a:t>
            </a:r>
            <a:r>
              <a:rPr sz="2100" spc="-135" dirty="0">
                <a:solidFill>
                  <a:srgbClr val="131313"/>
                </a:solidFill>
                <a:latin typeface="Verdana"/>
                <a:cs typeface="Verdana"/>
              </a:rPr>
              <a:t>r</a:t>
            </a:r>
            <a:r>
              <a:rPr sz="2100" spc="-155" dirty="0">
                <a:solidFill>
                  <a:srgbClr val="131313"/>
                </a:solidFill>
                <a:latin typeface="Verdana"/>
                <a:cs typeface="Verdana"/>
              </a:rPr>
              <a:t> </a:t>
            </a:r>
            <a:r>
              <a:rPr sz="2100" spc="20" dirty="0">
                <a:solidFill>
                  <a:srgbClr val="131313"/>
                </a:solidFill>
                <a:latin typeface="Verdana"/>
                <a:cs typeface="Verdana"/>
              </a:rPr>
              <a:t>d</a:t>
            </a:r>
            <a:r>
              <a:rPr sz="2100" spc="-55" dirty="0">
                <a:solidFill>
                  <a:srgbClr val="131313"/>
                </a:solidFill>
                <a:latin typeface="Verdana"/>
                <a:cs typeface="Verdana"/>
              </a:rPr>
              <a:t>a</a:t>
            </a:r>
            <a:r>
              <a:rPr sz="2100" spc="-70" dirty="0">
                <a:solidFill>
                  <a:srgbClr val="131313"/>
                </a:solidFill>
                <a:latin typeface="Verdana"/>
                <a:cs typeface="Verdana"/>
              </a:rPr>
              <a:t>t</a:t>
            </a:r>
            <a:r>
              <a:rPr sz="2100" spc="-55" dirty="0">
                <a:solidFill>
                  <a:srgbClr val="131313"/>
                </a:solidFill>
                <a:latin typeface="Verdana"/>
                <a:cs typeface="Verdana"/>
              </a:rPr>
              <a:t>a</a:t>
            </a:r>
            <a:r>
              <a:rPr sz="2100" spc="-155" dirty="0">
                <a:solidFill>
                  <a:srgbClr val="131313"/>
                </a:solidFill>
                <a:latin typeface="Verdana"/>
                <a:cs typeface="Verdana"/>
              </a:rPr>
              <a:t> </a:t>
            </a:r>
            <a:r>
              <a:rPr sz="2100" spc="-100" dirty="0">
                <a:solidFill>
                  <a:srgbClr val="131313"/>
                </a:solidFill>
                <a:latin typeface="Verdana"/>
                <a:cs typeface="Verdana"/>
              </a:rPr>
              <a:t>i</a:t>
            </a:r>
            <a:r>
              <a:rPr sz="2100" spc="-120" dirty="0">
                <a:solidFill>
                  <a:srgbClr val="131313"/>
                </a:solidFill>
                <a:latin typeface="Verdana"/>
                <a:cs typeface="Verdana"/>
              </a:rPr>
              <a:t>n</a:t>
            </a:r>
            <a:r>
              <a:rPr sz="2100" spc="-70" dirty="0">
                <a:solidFill>
                  <a:srgbClr val="131313"/>
                </a:solidFill>
                <a:latin typeface="Verdana"/>
                <a:cs typeface="Verdana"/>
              </a:rPr>
              <a:t>t</a:t>
            </a:r>
            <a:r>
              <a:rPr sz="2100" spc="65" dirty="0">
                <a:solidFill>
                  <a:srgbClr val="131313"/>
                </a:solidFill>
                <a:latin typeface="Verdana"/>
                <a:cs typeface="Verdana"/>
              </a:rPr>
              <a:t>o</a:t>
            </a:r>
            <a:r>
              <a:rPr sz="2100" spc="-155" dirty="0">
                <a:solidFill>
                  <a:srgbClr val="131313"/>
                </a:solidFill>
                <a:latin typeface="Verdana"/>
                <a:cs typeface="Verdana"/>
              </a:rPr>
              <a:t> </a:t>
            </a:r>
            <a:r>
              <a:rPr sz="2100" spc="-70" dirty="0">
                <a:solidFill>
                  <a:srgbClr val="131313"/>
                </a:solidFill>
                <a:latin typeface="Verdana"/>
                <a:cs typeface="Verdana"/>
              </a:rPr>
              <a:t>t</a:t>
            </a:r>
            <a:r>
              <a:rPr sz="2100" spc="-120" dirty="0">
                <a:solidFill>
                  <a:srgbClr val="131313"/>
                </a:solidFill>
                <a:latin typeface="Verdana"/>
                <a:cs typeface="Verdana"/>
              </a:rPr>
              <a:t>h</a:t>
            </a:r>
            <a:r>
              <a:rPr sz="2100" spc="65" dirty="0">
                <a:solidFill>
                  <a:srgbClr val="131313"/>
                </a:solidFill>
                <a:latin typeface="Verdana"/>
                <a:cs typeface="Verdana"/>
              </a:rPr>
              <a:t>e</a:t>
            </a:r>
            <a:r>
              <a:rPr sz="2100" spc="-155" dirty="0">
                <a:solidFill>
                  <a:srgbClr val="131313"/>
                </a:solidFill>
                <a:latin typeface="Verdana"/>
                <a:cs typeface="Verdana"/>
              </a:rPr>
              <a:t> </a:t>
            </a:r>
            <a:r>
              <a:rPr sz="2100" spc="75" dirty="0">
                <a:solidFill>
                  <a:srgbClr val="131313"/>
                </a:solidFill>
                <a:latin typeface="Verdana"/>
                <a:cs typeface="Verdana"/>
              </a:rPr>
              <a:t>s</a:t>
            </a:r>
            <a:r>
              <a:rPr sz="2100" spc="-90" dirty="0">
                <a:solidFill>
                  <a:srgbClr val="131313"/>
                </a:solidFill>
                <a:latin typeface="Verdana"/>
                <a:cs typeface="Verdana"/>
              </a:rPr>
              <a:t>y</a:t>
            </a:r>
            <a:r>
              <a:rPr sz="2100" spc="75" dirty="0">
                <a:solidFill>
                  <a:srgbClr val="131313"/>
                </a:solidFill>
                <a:latin typeface="Verdana"/>
                <a:cs typeface="Verdana"/>
              </a:rPr>
              <a:t>s</a:t>
            </a:r>
            <a:r>
              <a:rPr sz="2100" spc="-70" dirty="0">
                <a:solidFill>
                  <a:srgbClr val="131313"/>
                </a:solidFill>
                <a:latin typeface="Verdana"/>
                <a:cs typeface="Verdana"/>
              </a:rPr>
              <a:t>t</a:t>
            </a:r>
            <a:r>
              <a:rPr sz="2100" spc="65" dirty="0">
                <a:solidFill>
                  <a:srgbClr val="131313"/>
                </a:solidFill>
                <a:latin typeface="Verdana"/>
                <a:cs typeface="Verdana"/>
              </a:rPr>
              <a:t>e</a:t>
            </a:r>
            <a:r>
              <a:rPr sz="2100" spc="-155" dirty="0">
                <a:solidFill>
                  <a:srgbClr val="131313"/>
                </a:solidFill>
                <a:latin typeface="Verdana"/>
                <a:cs typeface="Verdana"/>
              </a:rPr>
              <a:t>m </a:t>
            </a:r>
            <a:r>
              <a:rPr sz="2100" spc="-100" dirty="0">
                <a:solidFill>
                  <a:srgbClr val="131313"/>
                </a:solidFill>
                <a:latin typeface="Verdana"/>
                <a:cs typeface="Verdana"/>
              </a:rPr>
              <a:t>i</a:t>
            </a:r>
            <a:r>
              <a:rPr sz="2100" spc="-120" dirty="0">
                <a:solidFill>
                  <a:srgbClr val="131313"/>
                </a:solidFill>
                <a:latin typeface="Verdana"/>
                <a:cs typeface="Verdana"/>
              </a:rPr>
              <a:t>n</a:t>
            </a:r>
            <a:r>
              <a:rPr sz="2100" spc="-155" dirty="0">
                <a:solidFill>
                  <a:srgbClr val="131313"/>
                </a:solidFill>
                <a:latin typeface="Verdana"/>
                <a:cs typeface="Verdana"/>
              </a:rPr>
              <a:t> </a:t>
            </a:r>
            <a:r>
              <a:rPr sz="2100" spc="5" dirty="0">
                <a:solidFill>
                  <a:srgbClr val="131313"/>
                </a:solidFill>
                <a:latin typeface="Verdana"/>
                <a:cs typeface="Verdana"/>
              </a:rPr>
              <a:t>l</a:t>
            </a:r>
            <a:r>
              <a:rPr sz="2100" spc="65" dirty="0">
                <a:solidFill>
                  <a:srgbClr val="131313"/>
                </a:solidFill>
                <a:latin typeface="Verdana"/>
                <a:cs typeface="Verdana"/>
              </a:rPr>
              <a:t>e</a:t>
            </a:r>
            <a:r>
              <a:rPr sz="2100" spc="75" dirty="0">
                <a:solidFill>
                  <a:srgbClr val="131313"/>
                </a:solidFill>
                <a:latin typeface="Verdana"/>
                <a:cs typeface="Verdana"/>
              </a:rPr>
              <a:t>ss</a:t>
            </a:r>
            <a:r>
              <a:rPr sz="2100" spc="-155" dirty="0">
                <a:solidFill>
                  <a:srgbClr val="131313"/>
                </a:solidFill>
                <a:latin typeface="Verdana"/>
                <a:cs typeface="Verdana"/>
              </a:rPr>
              <a:t> </a:t>
            </a:r>
            <a:r>
              <a:rPr sz="2100" spc="-70" dirty="0">
                <a:solidFill>
                  <a:srgbClr val="131313"/>
                </a:solidFill>
                <a:latin typeface="Verdana"/>
                <a:cs typeface="Verdana"/>
              </a:rPr>
              <a:t>t</a:t>
            </a:r>
            <a:r>
              <a:rPr sz="2100" spc="-100" dirty="0">
                <a:solidFill>
                  <a:srgbClr val="131313"/>
                </a:solidFill>
                <a:latin typeface="Verdana"/>
                <a:cs typeface="Verdana"/>
              </a:rPr>
              <a:t>i</a:t>
            </a:r>
            <a:r>
              <a:rPr sz="2100" spc="-155" dirty="0">
                <a:solidFill>
                  <a:srgbClr val="131313"/>
                </a:solidFill>
                <a:latin typeface="Verdana"/>
                <a:cs typeface="Verdana"/>
              </a:rPr>
              <a:t>m</a:t>
            </a:r>
            <a:r>
              <a:rPr sz="2100" spc="65" dirty="0">
                <a:solidFill>
                  <a:srgbClr val="131313"/>
                </a:solidFill>
                <a:latin typeface="Verdana"/>
                <a:cs typeface="Verdana"/>
              </a:rPr>
              <a:t>e</a:t>
            </a:r>
            <a:r>
              <a:rPr sz="2100" spc="-265" dirty="0">
                <a:solidFill>
                  <a:srgbClr val="131313"/>
                </a:solidFill>
                <a:latin typeface="Verdana"/>
                <a:cs typeface="Verdana"/>
              </a:rPr>
              <a:t>.</a:t>
            </a:r>
            <a:endParaRPr sz="2100">
              <a:latin typeface="Verdana"/>
              <a:cs typeface="Verdana"/>
            </a:endParaRPr>
          </a:p>
          <a:p>
            <a:pPr marL="12700" marR="102870">
              <a:lnSpc>
                <a:spcPct val="116100"/>
              </a:lnSpc>
            </a:pPr>
            <a:r>
              <a:rPr sz="2100" spc="40" dirty="0">
                <a:solidFill>
                  <a:srgbClr val="131313"/>
                </a:solidFill>
                <a:latin typeface="Verdana"/>
                <a:cs typeface="Verdana"/>
              </a:rPr>
              <a:t>T</a:t>
            </a:r>
            <a:r>
              <a:rPr sz="2100" spc="-120" dirty="0">
                <a:solidFill>
                  <a:srgbClr val="131313"/>
                </a:solidFill>
                <a:latin typeface="Verdana"/>
                <a:cs typeface="Verdana"/>
              </a:rPr>
              <a:t>h</a:t>
            </a:r>
            <a:r>
              <a:rPr sz="2100" spc="65" dirty="0">
                <a:solidFill>
                  <a:srgbClr val="131313"/>
                </a:solidFill>
                <a:latin typeface="Verdana"/>
                <a:cs typeface="Verdana"/>
              </a:rPr>
              <a:t>e</a:t>
            </a:r>
            <a:r>
              <a:rPr sz="2100" spc="-155" dirty="0">
                <a:solidFill>
                  <a:srgbClr val="131313"/>
                </a:solidFill>
                <a:latin typeface="Verdana"/>
                <a:cs typeface="Verdana"/>
              </a:rPr>
              <a:t> </a:t>
            </a:r>
            <a:r>
              <a:rPr sz="2100" spc="20" dirty="0">
                <a:solidFill>
                  <a:srgbClr val="131313"/>
                </a:solidFill>
                <a:latin typeface="Verdana"/>
                <a:cs typeface="Verdana"/>
              </a:rPr>
              <a:t>p</a:t>
            </a:r>
            <a:r>
              <a:rPr sz="2100" spc="-120" dirty="0">
                <a:solidFill>
                  <a:srgbClr val="131313"/>
                </a:solidFill>
                <a:latin typeface="Verdana"/>
                <a:cs typeface="Verdana"/>
              </a:rPr>
              <a:t>u</a:t>
            </a:r>
            <a:r>
              <a:rPr sz="2100" spc="-135" dirty="0">
                <a:solidFill>
                  <a:srgbClr val="131313"/>
                </a:solidFill>
                <a:latin typeface="Verdana"/>
                <a:cs typeface="Verdana"/>
              </a:rPr>
              <a:t>r</a:t>
            </a:r>
            <a:r>
              <a:rPr sz="2100" spc="20" dirty="0">
                <a:solidFill>
                  <a:srgbClr val="131313"/>
                </a:solidFill>
                <a:latin typeface="Verdana"/>
                <a:cs typeface="Verdana"/>
              </a:rPr>
              <a:t>p</a:t>
            </a:r>
            <a:r>
              <a:rPr sz="2100" spc="65" dirty="0">
                <a:solidFill>
                  <a:srgbClr val="131313"/>
                </a:solidFill>
                <a:latin typeface="Verdana"/>
                <a:cs typeface="Verdana"/>
              </a:rPr>
              <a:t>o</a:t>
            </a:r>
            <a:r>
              <a:rPr sz="2100" spc="75" dirty="0">
                <a:solidFill>
                  <a:srgbClr val="131313"/>
                </a:solidFill>
                <a:latin typeface="Verdana"/>
                <a:cs typeface="Verdana"/>
              </a:rPr>
              <a:t>s</a:t>
            </a:r>
            <a:r>
              <a:rPr sz="2100" spc="65" dirty="0">
                <a:solidFill>
                  <a:srgbClr val="131313"/>
                </a:solidFill>
                <a:latin typeface="Verdana"/>
                <a:cs typeface="Verdana"/>
              </a:rPr>
              <a:t>e</a:t>
            </a:r>
            <a:r>
              <a:rPr sz="2100" spc="-155" dirty="0">
                <a:solidFill>
                  <a:srgbClr val="131313"/>
                </a:solidFill>
                <a:latin typeface="Verdana"/>
                <a:cs typeface="Verdana"/>
              </a:rPr>
              <a:t> </a:t>
            </a:r>
            <a:r>
              <a:rPr sz="2100" spc="65" dirty="0">
                <a:solidFill>
                  <a:srgbClr val="131313"/>
                </a:solidFill>
                <a:latin typeface="Verdana"/>
                <a:cs typeface="Verdana"/>
              </a:rPr>
              <a:t>o</a:t>
            </a:r>
            <a:r>
              <a:rPr sz="2100" dirty="0">
                <a:solidFill>
                  <a:srgbClr val="131313"/>
                </a:solidFill>
                <a:latin typeface="Verdana"/>
                <a:cs typeface="Verdana"/>
              </a:rPr>
              <a:t>f</a:t>
            </a:r>
            <a:r>
              <a:rPr sz="2100" spc="-155" dirty="0">
                <a:solidFill>
                  <a:srgbClr val="131313"/>
                </a:solidFill>
                <a:latin typeface="Verdana"/>
                <a:cs typeface="Verdana"/>
              </a:rPr>
              <a:t> </a:t>
            </a:r>
            <a:r>
              <a:rPr sz="2100" spc="-70" dirty="0">
                <a:solidFill>
                  <a:srgbClr val="131313"/>
                </a:solidFill>
                <a:latin typeface="Verdana"/>
                <a:cs typeface="Verdana"/>
              </a:rPr>
              <a:t>t</a:t>
            </a:r>
            <a:r>
              <a:rPr sz="2100" spc="-120" dirty="0">
                <a:solidFill>
                  <a:srgbClr val="131313"/>
                </a:solidFill>
                <a:latin typeface="Verdana"/>
                <a:cs typeface="Verdana"/>
              </a:rPr>
              <a:t>h</a:t>
            </a:r>
            <a:r>
              <a:rPr sz="2100" spc="65" dirty="0">
                <a:solidFill>
                  <a:srgbClr val="131313"/>
                </a:solidFill>
                <a:latin typeface="Verdana"/>
                <a:cs typeface="Verdana"/>
              </a:rPr>
              <a:t>e</a:t>
            </a:r>
            <a:r>
              <a:rPr sz="2100" spc="-155" dirty="0">
                <a:solidFill>
                  <a:srgbClr val="131313"/>
                </a:solidFill>
                <a:latin typeface="Verdana"/>
                <a:cs typeface="Verdana"/>
              </a:rPr>
              <a:t> </a:t>
            </a:r>
            <a:r>
              <a:rPr sz="2100" spc="20" dirty="0">
                <a:solidFill>
                  <a:srgbClr val="131313"/>
                </a:solidFill>
                <a:latin typeface="Verdana"/>
                <a:cs typeface="Verdana"/>
              </a:rPr>
              <a:t>p</a:t>
            </a:r>
            <a:r>
              <a:rPr sz="2100" spc="-135" dirty="0">
                <a:solidFill>
                  <a:srgbClr val="131313"/>
                </a:solidFill>
                <a:latin typeface="Verdana"/>
                <a:cs typeface="Verdana"/>
              </a:rPr>
              <a:t>r</a:t>
            </a:r>
            <a:r>
              <a:rPr sz="2100" spc="65" dirty="0">
                <a:solidFill>
                  <a:srgbClr val="131313"/>
                </a:solidFill>
                <a:latin typeface="Verdana"/>
                <a:cs typeface="Verdana"/>
              </a:rPr>
              <a:t>o</a:t>
            </a:r>
            <a:r>
              <a:rPr sz="2100" spc="20" dirty="0">
                <a:solidFill>
                  <a:srgbClr val="131313"/>
                </a:solidFill>
                <a:latin typeface="Verdana"/>
                <a:cs typeface="Verdana"/>
              </a:rPr>
              <a:t>d</a:t>
            </a:r>
            <a:r>
              <a:rPr sz="2100" spc="-120" dirty="0">
                <a:solidFill>
                  <a:srgbClr val="131313"/>
                </a:solidFill>
                <a:latin typeface="Verdana"/>
                <a:cs typeface="Verdana"/>
              </a:rPr>
              <a:t>u</a:t>
            </a:r>
            <a:r>
              <a:rPr sz="2100" spc="170" dirty="0">
                <a:solidFill>
                  <a:srgbClr val="131313"/>
                </a:solidFill>
                <a:latin typeface="Verdana"/>
                <a:cs typeface="Verdana"/>
              </a:rPr>
              <a:t>c</a:t>
            </a:r>
            <a:r>
              <a:rPr sz="2100" spc="-70" dirty="0">
                <a:solidFill>
                  <a:srgbClr val="131313"/>
                </a:solidFill>
                <a:latin typeface="Verdana"/>
                <a:cs typeface="Verdana"/>
              </a:rPr>
              <a:t>t</a:t>
            </a:r>
            <a:r>
              <a:rPr sz="2100" spc="-155" dirty="0">
                <a:solidFill>
                  <a:srgbClr val="131313"/>
                </a:solidFill>
                <a:latin typeface="Verdana"/>
                <a:cs typeface="Verdana"/>
              </a:rPr>
              <a:t> </a:t>
            </a:r>
            <a:r>
              <a:rPr sz="2100" spc="-100" dirty="0">
                <a:solidFill>
                  <a:srgbClr val="131313"/>
                </a:solidFill>
                <a:latin typeface="Verdana"/>
                <a:cs typeface="Verdana"/>
              </a:rPr>
              <a:t>i</a:t>
            </a:r>
            <a:r>
              <a:rPr sz="2100" spc="75" dirty="0">
                <a:solidFill>
                  <a:srgbClr val="131313"/>
                </a:solidFill>
                <a:latin typeface="Verdana"/>
                <a:cs typeface="Verdana"/>
              </a:rPr>
              <a:t>s</a:t>
            </a:r>
            <a:r>
              <a:rPr sz="2100" spc="-155" dirty="0">
                <a:solidFill>
                  <a:srgbClr val="131313"/>
                </a:solidFill>
                <a:latin typeface="Verdana"/>
                <a:cs typeface="Verdana"/>
              </a:rPr>
              <a:t> </a:t>
            </a:r>
            <a:r>
              <a:rPr sz="2100" spc="-70" dirty="0">
                <a:solidFill>
                  <a:srgbClr val="131313"/>
                </a:solidFill>
                <a:latin typeface="Verdana"/>
                <a:cs typeface="Verdana"/>
              </a:rPr>
              <a:t>t</a:t>
            </a:r>
            <a:r>
              <a:rPr sz="2100" spc="65" dirty="0">
                <a:solidFill>
                  <a:srgbClr val="131313"/>
                </a:solidFill>
                <a:latin typeface="Verdana"/>
                <a:cs typeface="Verdana"/>
              </a:rPr>
              <a:t>o</a:t>
            </a:r>
            <a:r>
              <a:rPr sz="2100" spc="-155" dirty="0">
                <a:solidFill>
                  <a:srgbClr val="131313"/>
                </a:solidFill>
                <a:latin typeface="Verdana"/>
                <a:cs typeface="Verdana"/>
              </a:rPr>
              <a:t> </a:t>
            </a:r>
            <a:r>
              <a:rPr sz="2100" spc="-55" dirty="0">
                <a:solidFill>
                  <a:srgbClr val="131313"/>
                </a:solidFill>
                <a:latin typeface="Verdana"/>
                <a:cs typeface="Verdana"/>
              </a:rPr>
              <a:t>a</a:t>
            </a:r>
            <a:r>
              <a:rPr sz="2100" spc="75" dirty="0">
                <a:solidFill>
                  <a:srgbClr val="131313"/>
                </a:solidFill>
                <a:latin typeface="Verdana"/>
                <a:cs typeface="Verdana"/>
              </a:rPr>
              <a:t>ss</a:t>
            </a:r>
            <a:r>
              <a:rPr sz="2100" spc="-100" dirty="0">
                <a:solidFill>
                  <a:srgbClr val="131313"/>
                </a:solidFill>
                <a:latin typeface="Verdana"/>
                <a:cs typeface="Verdana"/>
              </a:rPr>
              <a:t>i</a:t>
            </a:r>
            <a:r>
              <a:rPr sz="2100" spc="75" dirty="0">
                <a:solidFill>
                  <a:srgbClr val="131313"/>
                </a:solidFill>
                <a:latin typeface="Verdana"/>
                <a:cs typeface="Verdana"/>
              </a:rPr>
              <a:t>s</a:t>
            </a:r>
            <a:r>
              <a:rPr sz="2100" spc="-65" dirty="0">
                <a:solidFill>
                  <a:srgbClr val="131313"/>
                </a:solidFill>
                <a:latin typeface="Verdana"/>
                <a:cs typeface="Verdana"/>
              </a:rPr>
              <a:t>t  </a:t>
            </a:r>
            <a:r>
              <a:rPr sz="2100" spc="-155" dirty="0">
                <a:solidFill>
                  <a:srgbClr val="131313"/>
                </a:solidFill>
                <a:latin typeface="Verdana"/>
                <a:cs typeface="Verdana"/>
              </a:rPr>
              <a:t>m</a:t>
            </a:r>
            <a:r>
              <a:rPr sz="2100" spc="-100" dirty="0">
                <a:solidFill>
                  <a:srgbClr val="131313"/>
                </a:solidFill>
                <a:latin typeface="Verdana"/>
                <a:cs typeface="Verdana"/>
              </a:rPr>
              <a:t>i</a:t>
            </a:r>
            <a:r>
              <a:rPr sz="2100" spc="170" dirty="0">
                <a:solidFill>
                  <a:srgbClr val="131313"/>
                </a:solidFill>
                <a:latin typeface="Verdana"/>
                <a:cs typeface="Verdana"/>
              </a:rPr>
              <a:t>c</a:t>
            </a:r>
            <a:r>
              <a:rPr sz="2100" spc="-135" dirty="0">
                <a:solidFill>
                  <a:srgbClr val="131313"/>
                </a:solidFill>
                <a:latin typeface="Verdana"/>
                <a:cs typeface="Verdana"/>
              </a:rPr>
              <a:t>r</a:t>
            </a:r>
            <a:r>
              <a:rPr sz="2100" spc="65" dirty="0">
                <a:solidFill>
                  <a:srgbClr val="131313"/>
                </a:solidFill>
                <a:latin typeface="Verdana"/>
                <a:cs typeface="Verdana"/>
              </a:rPr>
              <a:t>o</a:t>
            </a:r>
            <a:r>
              <a:rPr sz="2100" spc="20" dirty="0">
                <a:solidFill>
                  <a:srgbClr val="131313"/>
                </a:solidFill>
                <a:latin typeface="Verdana"/>
                <a:cs typeface="Verdana"/>
              </a:rPr>
              <a:t>b</a:t>
            </a:r>
            <a:r>
              <a:rPr sz="2100" spc="-120" dirty="0">
                <a:solidFill>
                  <a:srgbClr val="131313"/>
                </a:solidFill>
                <a:latin typeface="Verdana"/>
                <a:cs typeface="Verdana"/>
              </a:rPr>
              <a:t>u</a:t>
            </a:r>
            <a:r>
              <a:rPr sz="2100" spc="75" dirty="0">
                <a:solidFill>
                  <a:srgbClr val="131313"/>
                </a:solidFill>
                <a:latin typeface="Verdana"/>
                <a:cs typeface="Verdana"/>
              </a:rPr>
              <a:t>s</a:t>
            </a:r>
            <a:r>
              <a:rPr sz="2100" spc="-100" dirty="0">
                <a:solidFill>
                  <a:srgbClr val="131313"/>
                </a:solidFill>
                <a:latin typeface="Verdana"/>
                <a:cs typeface="Verdana"/>
              </a:rPr>
              <a:t>i</a:t>
            </a:r>
            <a:r>
              <a:rPr sz="2100" spc="-120" dirty="0">
                <a:solidFill>
                  <a:srgbClr val="131313"/>
                </a:solidFill>
                <a:latin typeface="Verdana"/>
                <a:cs typeface="Verdana"/>
              </a:rPr>
              <a:t>n</a:t>
            </a:r>
            <a:r>
              <a:rPr sz="2100" spc="65" dirty="0">
                <a:solidFill>
                  <a:srgbClr val="131313"/>
                </a:solidFill>
                <a:latin typeface="Verdana"/>
                <a:cs typeface="Verdana"/>
              </a:rPr>
              <a:t>e</a:t>
            </a:r>
            <a:r>
              <a:rPr sz="2100" spc="75" dirty="0">
                <a:solidFill>
                  <a:srgbClr val="131313"/>
                </a:solidFill>
                <a:latin typeface="Verdana"/>
                <a:cs typeface="Verdana"/>
              </a:rPr>
              <a:t>ss</a:t>
            </a:r>
            <a:r>
              <a:rPr sz="2100" spc="65" dirty="0">
                <a:solidFill>
                  <a:srgbClr val="131313"/>
                </a:solidFill>
                <a:latin typeface="Verdana"/>
                <a:cs typeface="Verdana"/>
              </a:rPr>
              <a:t>e</a:t>
            </a:r>
            <a:r>
              <a:rPr sz="2100" spc="75" dirty="0">
                <a:solidFill>
                  <a:srgbClr val="131313"/>
                </a:solidFill>
                <a:latin typeface="Verdana"/>
                <a:cs typeface="Verdana"/>
              </a:rPr>
              <a:t>s</a:t>
            </a:r>
            <a:r>
              <a:rPr sz="2100" spc="-155" dirty="0">
                <a:solidFill>
                  <a:srgbClr val="131313"/>
                </a:solidFill>
                <a:latin typeface="Verdana"/>
                <a:cs typeface="Verdana"/>
              </a:rPr>
              <a:t> </a:t>
            </a:r>
            <a:r>
              <a:rPr sz="2100" spc="-100" dirty="0">
                <a:solidFill>
                  <a:srgbClr val="131313"/>
                </a:solidFill>
                <a:latin typeface="Verdana"/>
                <a:cs typeface="Verdana"/>
              </a:rPr>
              <a:t>i</a:t>
            </a:r>
            <a:r>
              <a:rPr sz="2100" spc="-120" dirty="0">
                <a:solidFill>
                  <a:srgbClr val="131313"/>
                </a:solidFill>
                <a:latin typeface="Verdana"/>
                <a:cs typeface="Verdana"/>
              </a:rPr>
              <a:t>n</a:t>
            </a:r>
            <a:r>
              <a:rPr sz="2100" spc="-155" dirty="0">
                <a:solidFill>
                  <a:srgbClr val="131313"/>
                </a:solidFill>
                <a:latin typeface="Verdana"/>
                <a:cs typeface="Verdana"/>
              </a:rPr>
              <a:t> m</a:t>
            </a:r>
            <a:r>
              <a:rPr sz="2100" spc="-55" dirty="0">
                <a:solidFill>
                  <a:srgbClr val="131313"/>
                </a:solidFill>
                <a:latin typeface="Verdana"/>
                <a:cs typeface="Verdana"/>
              </a:rPr>
              <a:t>a</a:t>
            </a:r>
            <a:r>
              <a:rPr sz="2100" spc="-80" dirty="0">
                <a:solidFill>
                  <a:srgbClr val="131313"/>
                </a:solidFill>
                <a:latin typeface="Verdana"/>
                <a:cs typeface="Verdana"/>
              </a:rPr>
              <a:t>k</a:t>
            </a:r>
            <a:r>
              <a:rPr sz="2100" spc="-100" dirty="0">
                <a:solidFill>
                  <a:srgbClr val="131313"/>
                </a:solidFill>
                <a:latin typeface="Verdana"/>
                <a:cs typeface="Verdana"/>
              </a:rPr>
              <a:t>i</a:t>
            </a:r>
            <a:r>
              <a:rPr sz="2100" spc="-120" dirty="0">
                <a:solidFill>
                  <a:srgbClr val="131313"/>
                </a:solidFill>
                <a:latin typeface="Verdana"/>
                <a:cs typeface="Verdana"/>
              </a:rPr>
              <a:t>n</a:t>
            </a:r>
            <a:r>
              <a:rPr sz="2100" spc="25" dirty="0">
                <a:solidFill>
                  <a:srgbClr val="131313"/>
                </a:solidFill>
                <a:latin typeface="Verdana"/>
                <a:cs typeface="Verdana"/>
              </a:rPr>
              <a:t>g</a:t>
            </a:r>
            <a:r>
              <a:rPr sz="2100" spc="-155" dirty="0">
                <a:solidFill>
                  <a:srgbClr val="131313"/>
                </a:solidFill>
                <a:latin typeface="Verdana"/>
                <a:cs typeface="Verdana"/>
              </a:rPr>
              <a:t> </a:t>
            </a:r>
            <a:r>
              <a:rPr sz="2100" spc="75" dirty="0">
                <a:solidFill>
                  <a:srgbClr val="131313"/>
                </a:solidFill>
                <a:latin typeface="Verdana"/>
                <a:cs typeface="Verdana"/>
              </a:rPr>
              <a:t>s</a:t>
            </a:r>
            <a:r>
              <a:rPr sz="2100" spc="-120" dirty="0">
                <a:solidFill>
                  <a:srgbClr val="131313"/>
                </a:solidFill>
                <a:latin typeface="Verdana"/>
                <a:cs typeface="Verdana"/>
              </a:rPr>
              <a:t>u</a:t>
            </a:r>
            <a:r>
              <a:rPr sz="2100" spc="-135" dirty="0">
                <a:solidFill>
                  <a:srgbClr val="131313"/>
                </a:solidFill>
                <a:latin typeface="Verdana"/>
                <a:cs typeface="Verdana"/>
              </a:rPr>
              <a:t>r</a:t>
            </a:r>
            <a:r>
              <a:rPr sz="2100" spc="65" dirty="0">
                <a:solidFill>
                  <a:srgbClr val="131313"/>
                </a:solidFill>
                <a:latin typeface="Verdana"/>
                <a:cs typeface="Verdana"/>
              </a:rPr>
              <a:t>e</a:t>
            </a:r>
            <a:r>
              <a:rPr sz="2100" spc="-155" dirty="0">
                <a:solidFill>
                  <a:srgbClr val="131313"/>
                </a:solidFill>
                <a:latin typeface="Verdana"/>
                <a:cs typeface="Verdana"/>
              </a:rPr>
              <a:t> </a:t>
            </a:r>
            <a:r>
              <a:rPr sz="2100" spc="-70" dirty="0">
                <a:solidFill>
                  <a:srgbClr val="131313"/>
                </a:solidFill>
                <a:latin typeface="Verdana"/>
                <a:cs typeface="Verdana"/>
              </a:rPr>
              <a:t>t</a:t>
            </a:r>
            <a:r>
              <a:rPr sz="2100" spc="-120" dirty="0">
                <a:solidFill>
                  <a:srgbClr val="131313"/>
                </a:solidFill>
                <a:latin typeface="Verdana"/>
                <a:cs typeface="Verdana"/>
              </a:rPr>
              <a:t>h</a:t>
            </a:r>
            <a:r>
              <a:rPr sz="2100" spc="-55" dirty="0">
                <a:solidFill>
                  <a:srgbClr val="131313"/>
                </a:solidFill>
                <a:latin typeface="Verdana"/>
                <a:cs typeface="Verdana"/>
              </a:rPr>
              <a:t>a</a:t>
            </a:r>
            <a:r>
              <a:rPr sz="2100" spc="-70" dirty="0">
                <a:solidFill>
                  <a:srgbClr val="131313"/>
                </a:solidFill>
                <a:latin typeface="Verdana"/>
                <a:cs typeface="Verdana"/>
              </a:rPr>
              <a:t>t</a:t>
            </a:r>
            <a:r>
              <a:rPr sz="2100" spc="-155" dirty="0">
                <a:solidFill>
                  <a:srgbClr val="131313"/>
                </a:solidFill>
                <a:latin typeface="Verdana"/>
                <a:cs typeface="Verdana"/>
              </a:rPr>
              <a:t> </a:t>
            </a:r>
            <a:r>
              <a:rPr sz="2100" spc="-70" dirty="0">
                <a:solidFill>
                  <a:srgbClr val="131313"/>
                </a:solidFill>
                <a:latin typeface="Verdana"/>
                <a:cs typeface="Verdana"/>
              </a:rPr>
              <a:t>t</a:t>
            </a:r>
            <a:r>
              <a:rPr sz="2100" spc="-120" dirty="0">
                <a:solidFill>
                  <a:srgbClr val="131313"/>
                </a:solidFill>
                <a:latin typeface="Verdana"/>
                <a:cs typeface="Verdana"/>
              </a:rPr>
              <a:t>h</a:t>
            </a:r>
            <a:r>
              <a:rPr sz="2100" spc="65" dirty="0">
                <a:solidFill>
                  <a:srgbClr val="131313"/>
                </a:solidFill>
                <a:latin typeface="Verdana"/>
                <a:cs typeface="Verdana"/>
              </a:rPr>
              <a:t>e</a:t>
            </a:r>
            <a:r>
              <a:rPr sz="2100" spc="-100" dirty="0">
                <a:solidFill>
                  <a:srgbClr val="131313"/>
                </a:solidFill>
                <a:latin typeface="Verdana"/>
                <a:cs typeface="Verdana"/>
              </a:rPr>
              <a:t>i</a:t>
            </a:r>
            <a:r>
              <a:rPr sz="2100" spc="-120" dirty="0">
                <a:solidFill>
                  <a:srgbClr val="131313"/>
                </a:solidFill>
                <a:latin typeface="Verdana"/>
                <a:cs typeface="Verdana"/>
              </a:rPr>
              <a:t>r  </a:t>
            </a:r>
            <a:r>
              <a:rPr sz="2100" spc="-55" dirty="0">
                <a:solidFill>
                  <a:srgbClr val="131313"/>
                </a:solidFill>
                <a:latin typeface="Verdana"/>
                <a:cs typeface="Verdana"/>
              </a:rPr>
              <a:t>a</a:t>
            </a:r>
            <a:r>
              <a:rPr sz="2100" spc="170" dirty="0">
                <a:solidFill>
                  <a:srgbClr val="131313"/>
                </a:solidFill>
                <a:latin typeface="Verdana"/>
                <a:cs typeface="Verdana"/>
              </a:rPr>
              <a:t>cc</a:t>
            </a:r>
            <a:r>
              <a:rPr sz="2100" spc="65" dirty="0">
                <a:solidFill>
                  <a:srgbClr val="131313"/>
                </a:solidFill>
                <a:latin typeface="Verdana"/>
                <a:cs typeface="Verdana"/>
              </a:rPr>
              <a:t>o</a:t>
            </a:r>
            <a:r>
              <a:rPr sz="2100" spc="-120" dirty="0">
                <a:solidFill>
                  <a:srgbClr val="131313"/>
                </a:solidFill>
                <a:latin typeface="Verdana"/>
                <a:cs typeface="Verdana"/>
              </a:rPr>
              <a:t>un</a:t>
            </a:r>
            <a:r>
              <a:rPr sz="2100" spc="-70" dirty="0">
                <a:solidFill>
                  <a:srgbClr val="131313"/>
                </a:solidFill>
                <a:latin typeface="Verdana"/>
                <a:cs typeface="Verdana"/>
              </a:rPr>
              <a:t>t</a:t>
            </a:r>
            <a:r>
              <a:rPr sz="2100" spc="-100" dirty="0">
                <a:solidFill>
                  <a:srgbClr val="131313"/>
                </a:solidFill>
                <a:latin typeface="Verdana"/>
                <a:cs typeface="Verdana"/>
              </a:rPr>
              <a:t>i</a:t>
            </a:r>
            <a:r>
              <a:rPr sz="2100" spc="-120" dirty="0">
                <a:solidFill>
                  <a:srgbClr val="131313"/>
                </a:solidFill>
                <a:latin typeface="Verdana"/>
                <a:cs typeface="Verdana"/>
              </a:rPr>
              <a:t>n</a:t>
            </a:r>
            <a:r>
              <a:rPr sz="2100" spc="25" dirty="0">
                <a:solidFill>
                  <a:srgbClr val="131313"/>
                </a:solidFill>
                <a:latin typeface="Verdana"/>
                <a:cs typeface="Verdana"/>
              </a:rPr>
              <a:t>g</a:t>
            </a:r>
            <a:r>
              <a:rPr sz="2100" spc="-155" dirty="0">
                <a:solidFill>
                  <a:srgbClr val="131313"/>
                </a:solidFill>
                <a:latin typeface="Verdana"/>
                <a:cs typeface="Verdana"/>
              </a:rPr>
              <a:t> </a:t>
            </a:r>
            <a:r>
              <a:rPr sz="2100" spc="-135" dirty="0">
                <a:solidFill>
                  <a:srgbClr val="131313"/>
                </a:solidFill>
                <a:latin typeface="Verdana"/>
                <a:cs typeface="Verdana"/>
              </a:rPr>
              <a:t>r</a:t>
            </a:r>
            <a:r>
              <a:rPr sz="2100" spc="65" dirty="0">
                <a:solidFill>
                  <a:srgbClr val="131313"/>
                </a:solidFill>
                <a:latin typeface="Verdana"/>
                <a:cs typeface="Verdana"/>
              </a:rPr>
              <a:t>e</a:t>
            </a:r>
            <a:r>
              <a:rPr sz="2100" spc="20" dirty="0">
                <a:solidFill>
                  <a:srgbClr val="131313"/>
                </a:solidFill>
                <a:latin typeface="Verdana"/>
                <a:cs typeface="Verdana"/>
              </a:rPr>
              <a:t>q</a:t>
            </a:r>
            <a:r>
              <a:rPr sz="2100" spc="-120" dirty="0">
                <a:solidFill>
                  <a:srgbClr val="131313"/>
                </a:solidFill>
                <a:latin typeface="Verdana"/>
                <a:cs typeface="Verdana"/>
              </a:rPr>
              <a:t>u</a:t>
            </a:r>
            <a:r>
              <a:rPr sz="2100" spc="-100" dirty="0">
                <a:solidFill>
                  <a:srgbClr val="131313"/>
                </a:solidFill>
                <a:latin typeface="Verdana"/>
                <a:cs typeface="Verdana"/>
              </a:rPr>
              <a:t>i</a:t>
            </a:r>
            <a:r>
              <a:rPr sz="2100" spc="-135" dirty="0">
                <a:solidFill>
                  <a:srgbClr val="131313"/>
                </a:solidFill>
                <a:latin typeface="Verdana"/>
                <a:cs typeface="Verdana"/>
              </a:rPr>
              <a:t>r</a:t>
            </a:r>
            <a:r>
              <a:rPr sz="2100" spc="65" dirty="0">
                <a:solidFill>
                  <a:srgbClr val="131313"/>
                </a:solidFill>
                <a:latin typeface="Verdana"/>
                <a:cs typeface="Verdana"/>
              </a:rPr>
              <a:t>e</a:t>
            </a:r>
            <a:r>
              <a:rPr sz="2100" spc="-155" dirty="0">
                <a:solidFill>
                  <a:srgbClr val="131313"/>
                </a:solidFill>
                <a:latin typeface="Verdana"/>
                <a:cs typeface="Verdana"/>
              </a:rPr>
              <a:t>m</a:t>
            </a:r>
            <a:r>
              <a:rPr sz="2100" spc="65" dirty="0">
                <a:solidFill>
                  <a:srgbClr val="131313"/>
                </a:solidFill>
                <a:latin typeface="Verdana"/>
                <a:cs typeface="Verdana"/>
              </a:rPr>
              <a:t>e</a:t>
            </a:r>
            <a:r>
              <a:rPr sz="2100" spc="-120" dirty="0">
                <a:solidFill>
                  <a:srgbClr val="131313"/>
                </a:solidFill>
                <a:latin typeface="Verdana"/>
                <a:cs typeface="Verdana"/>
              </a:rPr>
              <a:t>n</a:t>
            </a:r>
            <a:r>
              <a:rPr sz="2100" spc="-70" dirty="0">
                <a:solidFill>
                  <a:srgbClr val="131313"/>
                </a:solidFill>
                <a:latin typeface="Verdana"/>
                <a:cs typeface="Verdana"/>
              </a:rPr>
              <a:t>t</a:t>
            </a:r>
            <a:r>
              <a:rPr sz="2100" spc="75" dirty="0">
                <a:solidFill>
                  <a:srgbClr val="131313"/>
                </a:solidFill>
                <a:latin typeface="Verdana"/>
                <a:cs typeface="Verdana"/>
              </a:rPr>
              <a:t>s</a:t>
            </a:r>
            <a:r>
              <a:rPr sz="2100" spc="-155" dirty="0">
                <a:solidFill>
                  <a:srgbClr val="131313"/>
                </a:solidFill>
                <a:latin typeface="Verdana"/>
                <a:cs typeface="Verdana"/>
              </a:rPr>
              <a:t> </a:t>
            </a:r>
            <a:r>
              <a:rPr sz="2100" spc="-55" dirty="0">
                <a:solidFill>
                  <a:srgbClr val="131313"/>
                </a:solidFill>
                <a:latin typeface="Verdana"/>
                <a:cs typeface="Verdana"/>
              </a:rPr>
              <a:t>a</a:t>
            </a:r>
            <a:r>
              <a:rPr sz="2100" spc="-135" dirty="0">
                <a:solidFill>
                  <a:srgbClr val="131313"/>
                </a:solidFill>
                <a:latin typeface="Verdana"/>
                <a:cs typeface="Verdana"/>
              </a:rPr>
              <a:t>r</a:t>
            </a:r>
            <a:r>
              <a:rPr sz="2100" spc="65" dirty="0">
                <a:solidFill>
                  <a:srgbClr val="131313"/>
                </a:solidFill>
                <a:latin typeface="Verdana"/>
                <a:cs typeface="Verdana"/>
              </a:rPr>
              <a:t>e</a:t>
            </a:r>
            <a:r>
              <a:rPr sz="2100" spc="-155" dirty="0">
                <a:solidFill>
                  <a:srgbClr val="131313"/>
                </a:solidFill>
                <a:latin typeface="Verdana"/>
                <a:cs typeface="Verdana"/>
              </a:rPr>
              <a:t> </a:t>
            </a:r>
            <a:r>
              <a:rPr sz="2100" spc="75" dirty="0">
                <a:solidFill>
                  <a:srgbClr val="131313"/>
                </a:solidFill>
                <a:latin typeface="Verdana"/>
                <a:cs typeface="Verdana"/>
              </a:rPr>
              <a:t>s</a:t>
            </a:r>
            <a:r>
              <a:rPr sz="2100" spc="-55" dirty="0">
                <a:solidFill>
                  <a:srgbClr val="131313"/>
                </a:solidFill>
                <a:latin typeface="Verdana"/>
                <a:cs typeface="Verdana"/>
              </a:rPr>
              <a:t>a</a:t>
            </a:r>
            <a:r>
              <a:rPr sz="2100" spc="-70" dirty="0">
                <a:solidFill>
                  <a:srgbClr val="131313"/>
                </a:solidFill>
                <a:latin typeface="Verdana"/>
                <a:cs typeface="Verdana"/>
              </a:rPr>
              <a:t>t</a:t>
            </a:r>
            <a:r>
              <a:rPr sz="2100" spc="-100" dirty="0">
                <a:solidFill>
                  <a:srgbClr val="131313"/>
                </a:solidFill>
                <a:latin typeface="Verdana"/>
                <a:cs typeface="Verdana"/>
              </a:rPr>
              <a:t>i</a:t>
            </a:r>
            <a:r>
              <a:rPr sz="2100" spc="75" dirty="0">
                <a:solidFill>
                  <a:srgbClr val="131313"/>
                </a:solidFill>
                <a:latin typeface="Verdana"/>
                <a:cs typeface="Verdana"/>
              </a:rPr>
              <a:t>s</a:t>
            </a:r>
            <a:r>
              <a:rPr sz="2100" dirty="0">
                <a:solidFill>
                  <a:srgbClr val="131313"/>
                </a:solidFill>
                <a:latin typeface="Verdana"/>
                <a:cs typeface="Verdana"/>
              </a:rPr>
              <a:t>f</a:t>
            </a:r>
            <a:r>
              <a:rPr sz="2100" spc="-100" dirty="0">
                <a:solidFill>
                  <a:srgbClr val="131313"/>
                </a:solidFill>
                <a:latin typeface="Verdana"/>
                <a:cs typeface="Verdana"/>
              </a:rPr>
              <a:t>i</a:t>
            </a:r>
            <a:r>
              <a:rPr sz="2100" spc="65" dirty="0">
                <a:solidFill>
                  <a:srgbClr val="131313"/>
                </a:solidFill>
                <a:latin typeface="Verdana"/>
                <a:cs typeface="Verdana"/>
              </a:rPr>
              <a:t>e</a:t>
            </a:r>
            <a:r>
              <a:rPr sz="2100" spc="20" dirty="0">
                <a:solidFill>
                  <a:srgbClr val="131313"/>
                </a:solidFill>
                <a:latin typeface="Verdana"/>
                <a:cs typeface="Verdana"/>
              </a:rPr>
              <a:t>d</a:t>
            </a:r>
            <a:r>
              <a:rPr sz="2100" spc="-155" dirty="0">
                <a:solidFill>
                  <a:srgbClr val="131313"/>
                </a:solidFill>
                <a:latin typeface="Verdana"/>
                <a:cs typeface="Verdana"/>
              </a:rPr>
              <a:t> </a:t>
            </a:r>
            <a:r>
              <a:rPr sz="2100" spc="-100" dirty="0">
                <a:solidFill>
                  <a:srgbClr val="131313"/>
                </a:solidFill>
                <a:latin typeface="Verdana"/>
                <a:cs typeface="Verdana"/>
              </a:rPr>
              <a:t>i</a:t>
            </a:r>
            <a:r>
              <a:rPr sz="2100" spc="-85" dirty="0">
                <a:solidFill>
                  <a:srgbClr val="131313"/>
                </a:solidFill>
                <a:latin typeface="Verdana"/>
                <a:cs typeface="Verdana"/>
              </a:rPr>
              <a:t>n  </a:t>
            </a:r>
            <a:r>
              <a:rPr sz="2100" spc="65" dirty="0">
                <a:solidFill>
                  <a:srgbClr val="131313"/>
                </a:solidFill>
                <a:latin typeface="Verdana"/>
                <a:cs typeface="Verdana"/>
              </a:rPr>
              <a:t>o</a:t>
            </a:r>
            <a:r>
              <a:rPr sz="2100" spc="-135" dirty="0">
                <a:solidFill>
                  <a:srgbClr val="131313"/>
                </a:solidFill>
                <a:latin typeface="Verdana"/>
                <a:cs typeface="Verdana"/>
              </a:rPr>
              <a:t>r</a:t>
            </a:r>
            <a:r>
              <a:rPr sz="2100" spc="20" dirty="0">
                <a:solidFill>
                  <a:srgbClr val="131313"/>
                </a:solidFill>
                <a:latin typeface="Verdana"/>
                <a:cs typeface="Verdana"/>
              </a:rPr>
              <a:t>d</a:t>
            </a:r>
            <a:r>
              <a:rPr sz="2100" spc="65" dirty="0">
                <a:solidFill>
                  <a:srgbClr val="131313"/>
                </a:solidFill>
                <a:latin typeface="Verdana"/>
                <a:cs typeface="Verdana"/>
              </a:rPr>
              <a:t>e</a:t>
            </a:r>
            <a:r>
              <a:rPr sz="2100" spc="-135" dirty="0">
                <a:solidFill>
                  <a:srgbClr val="131313"/>
                </a:solidFill>
                <a:latin typeface="Verdana"/>
                <a:cs typeface="Verdana"/>
              </a:rPr>
              <a:t>r</a:t>
            </a:r>
            <a:r>
              <a:rPr sz="2100" spc="-155" dirty="0">
                <a:solidFill>
                  <a:srgbClr val="131313"/>
                </a:solidFill>
                <a:latin typeface="Verdana"/>
                <a:cs typeface="Verdana"/>
              </a:rPr>
              <a:t> </a:t>
            </a:r>
            <a:r>
              <a:rPr sz="2100" spc="-70" dirty="0">
                <a:solidFill>
                  <a:srgbClr val="131313"/>
                </a:solidFill>
                <a:latin typeface="Verdana"/>
                <a:cs typeface="Verdana"/>
              </a:rPr>
              <a:t>t</a:t>
            </a:r>
            <a:r>
              <a:rPr sz="2100" spc="65" dirty="0">
                <a:solidFill>
                  <a:srgbClr val="131313"/>
                </a:solidFill>
                <a:latin typeface="Verdana"/>
                <a:cs typeface="Verdana"/>
              </a:rPr>
              <a:t>o</a:t>
            </a:r>
            <a:r>
              <a:rPr sz="2100" spc="-155" dirty="0">
                <a:solidFill>
                  <a:srgbClr val="131313"/>
                </a:solidFill>
                <a:latin typeface="Verdana"/>
                <a:cs typeface="Verdana"/>
              </a:rPr>
              <a:t> </a:t>
            </a:r>
            <a:r>
              <a:rPr sz="2100" spc="-55" dirty="0">
                <a:solidFill>
                  <a:srgbClr val="131313"/>
                </a:solidFill>
                <a:latin typeface="Verdana"/>
                <a:cs typeface="Verdana"/>
              </a:rPr>
              <a:t>a</a:t>
            </a:r>
            <a:r>
              <a:rPr sz="2100" spc="170" dirty="0">
                <a:solidFill>
                  <a:srgbClr val="131313"/>
                </a:solidFill>
                <a:latin typeface="Verdana"/>
                <a:cs typeface="Verdana"/>
              </a:rPr>
              <a:t>c</a:t>
            </a:r>
            <a:r>
              <a:rPr sz="2100" spc="-120" dirty="0">
                <a:solidFill>
                  <a:srgbClr val="131313"/>
                </a:solidFill>
                <a:latin typeface="Verdana"/>
                <a:cs typeface="Verdana"/>
              </a:rPr>
              <a:t>h</a:t>
            </a:r>
            <a:r>
              <a:rPr sz="2100" spc="-100" dirty="0">
                <a:solidFill>
                  <a:srgbClr val="131313"/>
                </a:solidFill>
                <a:latin typeface="Verdana"/>
                <a:cs typeface="Verdana"/>
              </a:rPr>
              <a:t>i</a:t>
            </a:r>
            <a:r>
              <a:rPr sz="2100" spc="65" dirty="0">
                <a:solidFill>
                  <a:srgbClr val="131313"/>
                </a:solidFill>
                <a:latin typeface="Verdana"/>
                <a:cs typeface="Verdana"/>
              </a:rPr>
              <a:t>e</a:t>
            </a:r>
            <a:r>
              <a:rPr sz="2100" spc="-155" dirty="0">
                <a:solidFill>
                  <a:srgbClr val="131313"/>
                </a:solidFill>
                <a:latin typeface="Verdana"/>
                <a:cs typeface="Verdana"/>
              </a:rPr>
              <a:t>v</a:t>
            </a:r>
            <a:r>
              <a:rPr sz="2100" spc="65" dirty="0">
                <a:solidFill>
                  <a:srgbClr val="131313"/>
                </a:solidFill>
                <a:latin typeface="Verdana"/>
                <a:cs typeface="Verdana"/>
              </a:rPr>
              <a:t>e</a:t>
            </a:r>
            <a:r>
              <a:rPr sz="2100" spc="-155" dirty="0">
                <a:solidFill>
                  <a:srgbClr val="131313"/>
                </a:solidFill>
                <a:latin typeface="Verdana"/>
                <a:cs typeface="Verdana"/>
              </a:rPr>
              <a:t> </a:t>
            </a:r>
            <a:r>
              <a:rPr sz="2100" spc="-70" dirty="0">
                <a:solidFill>
                  <a:srgbClr val="131313"/>
                </a:solidFill>
                <a:latin typeface="Verdana"/>
                <a:cs typeface="Verdana"/>
              </a:rPr>
              <a:t>t</a:t>
            </a:r>
            <a:r>
              <a:rPr sz="2100" spc="-120" dirty="0">
                <a:solidFill>
                  <a:srgbClr val="131313"/>
                </a:solidFill>
                <a:latin typeface="Verdana"/>
                <a:cs typeface="Verdana"/>
              </a:rPr>
              <a:t>h</a:t>
            </a:r>
            <a:r>
              <a:rPr sz="2100" spc="65" dirty="0">
                <a:solidFill>
                  <a:srgbClr val="131313"/>
                </a:solidFill>
                <a:latin typeface="Verdana"/>
                <a:cs typeface="Verdana"/>
              </a:rPr>
              <a:t>e</a:t>
            </a:r>
            <a:r>
              <a:rPr sz="2100" spc="-100" dirty="0">
                <a:solidFill>
                  <a:srgbClr val="131313"/>
                </a:solidFill>
                <a:latin typeface="Verdana"/>
                <a:cs typeface="Verdana"/>
              </a:rPr>
              <a:t>i</a:t>
            </a:r>
            <a:r>
              <a:rPr sz="2100" spc="-135" dirty="0">
                <a:solidFill>
                  <a:srgbClr val="131313"/>
                </a:solidFill>
                <a:latin typeface="Verdana"/>
                <a:cs typeface="Verdana"/>
              </a:rPr>
              <a:t>r</a:t>
            </a:r>
            <a:r>
              <a:rPr sz="2100" spc="-155" dirty="0">
                <a:solidFill>
                  <a:srgbClr val="131313"/>
                </a:solidFill>
                <a:latin typeface="Verdana"/>
                <a:cs typeface="Verdana"/>
              </a:rPr>
              <a:t> </a:t>
            </a:r>
            <a:r>
              <a:rPr sz="2100" spc="65" dirty="0">
                <a:solidFill>
                  <a:srgbClr val="131313"/>
                </a:solidFill>
                <a:latin typeface="Verdana"/>
                <a:cs typeface="Verdana"/>
              </a:rPr>
              <a:t>o</a:t>
            </a:r>
            <a:r>
              <a:rPr sz="2100" spc="20" dirty="0">
                <a:solidFill>
                  <a:srgbClr val="131313"/>
                </a:solidFill>
                <a:latin typeface="Verdana"/>
                <a:cs typeface="Verdana"/>
              </a:rPr>
              <a:t>b</a:t>
            </a:r>
            <a:r>
              <a:rPr sz="2100" spc="-245" dirty="0">
                <a:solidFill>
                  <a:srgbClr val="131313"/>
                </a:solidFill>
                <a:latin typeface="Verdana"/>
                <a:cs typeface="Verdana"/>
              </a:rPr>
              <a:t>j</a:t>
            </a:r>
            <a:r>
              <a:rPr sz="2100" spc="65" dirty="0">
                <a:solidFill>
                  <a:srgbClr val="131313"/>
                </a:solidFill>
                <a:latin typeface="Verdana"/>
                <a:cs typeface="Verdana"/>
              </a:rPr>
              <a:t>e</a:t>
            </a:r>
            <a:r>
              <a:rPr sz="2100" spc="170" dirty="0">
                <a:solidFill>
                  <a:srgbClr val="131313"/>
                </a:solidFill>
                <a:latin typeface="Verdana"/>
                <a:cs typeface="Verdana"/>
              </a:rPr>
              <a:t>c</a:t>
            </a:r>
            <a:r>
              <a:rPr sz="2100" spc="-70" dirty="0">
                <a:solidFill>
                  <a:srgbClr val="131313"/>
                </a:solidFill>
                <a:latin typeface="Verdana"/>
                <a:cs typeface="Verdana"/>
              </a:rPr>
              <a:t>t</a:t>
            </a:r>
            <a:r>
              <a:rPr sz="2100" spc="-100" dirty="0">
                <a:solidFill>
                  <a:srgbClr val="131313"/>
                </a:solidFill>
                <a:latin typeface="Verdana"/>
                <a:cs typeface="Verdana"/>
              </a:rPr>
              <a:t>i</a:t>
            </a:r>
            <a:r>
              <a:rPr sz="2100" spc="-155" dirty="0">
                <a:solidFill>
                  <a:srgbClr val="131313"/>
                </a:solidFill>
                <a:latin typeface="Verdana"/>
                <a:cs typeface="Verdana"/>
              </a:rPr>
              <a:t>v</a:t>
            </a:r>
            <a:r>
              <a:rPr sz="2100" spc="65" dirty="0">
                <a:solidFill>
                  <a:srgbClr val="131313"/>
                </a:solidFill>
                <a:latin typeface="Verdana"/>
                <a:cs typeface="Verdana"/>
              </a:rPr>
              <a:t>e</a:t>
            </a:r>
            <a:r>
              <a:rPr sz="2100" spc="75" dirty="0">
                <a:solidFill>
                  <a:srgbClr val="131313"/>
                </a:solidFill>
                <a:latin typeface="Verdana"/>
                <a:cs typeface="Verdana"/>
              </a:rPr>
              <a:t>s</a:t>
            </a:r>
            <a:r>
              <a:rPr sz="2100" spc="-265" dirty="0">
                <a:solidFill>
                  <a:srgbClr val="131313"/>
                </a:solidFill>
                <a:latin typeface="Verdana"/>
                <a:cs typeface="Verdana"/>
              </a:rPr>
              <a:t>.</a:t>
            </a:r>
            <a:endParaRPr sz="2100">
              <a:latin typeface="Verdana"/>
              <a:cs typeface="Verdana"/>
            </a:endParaRPr>
          </a:p>
        </p:txBody>
      </p:sp>
      <p:sp>
        <p:nvSpPr>
          <p:cNvPr id="4" name="object 4"/>
          <p:cNvSpPr/>
          <p:nvPr/>
        </p:nvSpPr>
        <p:spPr>
          <a:xfrm>
            <a:off x="1049600" y="1028701"/>
            <a:ext cx="5109210" cy="1215390"/>
          </a:xfrm>
          <a:custGeom>
            <a:avLst/>
            <a:gdLst/>
            <a:ahLst/>
            <a:cxnLst/>
            <a:rect l="l" t="t" r="r" b="b"/>
            <a:pathLst>
              <a:path w="5109210" h="1215389">
                <a:moveTo>
                  <a:pt x="4925323" y="1214927"/>
                </a:moveTo>
                <a:lnTo>
                  <a:pt x="183576" y="1214927"/>
                </a:lnTo>
                <a:lnTo>
                  <a:pt x="134855" y="1208353"/>
                </a:lnTo>
                <a:lnTo>
                  <a:pt x="91025" y="1189812"/>
                </a:lnTo>
                <a:lnTo>
                  <a:pt x="53855" y="1161072"/>
                </a:lnTo>
                <a:lnTo>
                  <a:pt x="25115" y="1123902"/>
                </a:lnTo>
                <a:lnTo>
                  <a:pt x="6573" y="1080072"/>
                </a:lnTo>
                <a:lnTo>
                  <a:pt x="0" y="1031350"/>
                </a:lnTo>
                <a:lnTo>
                  <a:pt x="0" y="183576"/>
                </a:lnTo>
                <a:lnTo>
                  <a:pt x="6573" y="134855"/>
                </a:lnTo>
                <a:lnTo>
                  <a:pt x="25115" y="91025"/>
                </a:lnTo>
                <a:lnTo>
                  <a:pt x="53855" y="53855"/>
                </a:lnTo>
                <a:lnTo>
                  <a:pt x="91025" y="25115"/>
                </a:lnTo>
                <a:lnTo>
                  <a:pt x="134855" y="6573"/>
                </a:lnTo>
                <a:lnTo>
                  <a:pt x="183576" y="0"/>
                </a:lnTo>
                <a:lnTo>
                  <a:pt x="4925323" y="0"/>
                </a:lnTo>
                <a:lnTo>
                  <a:pt x="4974044" y="6573"/>
                </a:lnTo>
                <a:lnTo>
                  <a:pt x="5017874" y="25115"/>
                </a:lnTo>
                <a:lnTo>
                  <a:pt x="5055044" y="53855"/>
                </a:lnTo>
                <a:lnTo>
                  <a:pt x="5083784" y="91025"/>
                </a:lnTo>
                <a:lnTo>
                  <a:pt x="5102326" y="134855"/>
                </a:lnTo>
                <a:lnTo>
                  <a:pt x="5108900" y="183576"/>
                </a:lnTo>
                <a:lnTo>
                  <a:pt x="5108900" y="1031350"/>
                </a:lnTo>
                <a:lnTo>
                  <a:pt x="5102326" y="1080072"/>
                </a:lnTo>
                <a:lnTo>
                  <a:pt x="5083784" y="1123902"/>
                </a:lnTo>
                <a:lnTo>
                  <a:pt x="5055044" y="1161072"/>
                </a:lnTo>
                <a:lnTo>
                  <a:pt x="5017874" y="1189812"/>
                </a:lnTo>
                <a:lnTo>
                  <a:pt x="4974044" y="1208353"/>
                </a:lnTo>
                <a:lnTo>
                  <a:pt x="4925323" y="1214927"/>
                </a:lnTo>
                <a:close/>
              </a:path>
            </a:pathLst>
          </a:custGeom>
          <a:solidFill>
            <a:srgbClr val="25BDE2"/>
          </a:solidFill>
        </p:spPr>
        <p:txBody>
          <a:bodyPr wrap="square" lIns="0" tIns="0" rIns="0" bIns="0" rtlCol="0"/>
          <a:lstStyle/>
          <a:p>
            <a:endParaRPr/>
          </a:p>
        </p:txBody>
      </p:sp>
      <p:sp>
        <p:nvSpPr>
          <p:cNvPr id="5" name="object 5"/>
          <p:cNvSpPr txBox="1"/>
          <p:nvPr/>
        </p:nvSpPr>
        <p:spPr>
          <a:xfrm>
            <a:off x="1355311" y="1363145"/>
            <a:ext cx="4433570" cy="543560"/>
          </a:xfrm>
          <a:prstGeom prst="rect">
            <a:avLst/>
          </a:prstGeom>
        </p:spPr>
        <p:txBody>
          <a:bodyPr vert="horz" wrap="square" lIns="0" tIns="12700" rIns="0" bIns="0" rtlCol="0">
            <a:spAutoFit/>
          </a:bodyPr>
          <a:lstStyle/>
          <a:p>
            <a:pPr marL="12700">
              <a:lnSpc>
                <a:spcPct val="100000"/>
              </a:lnSpc>
              <a:spcBef>
                <a:spcPts val="100"/>
              </a:spcBef>
            </a:pPr>
            <a:r>
              <a:rPr sz="3400" b="1" spc="60" dirty="0">
                <a:solidFill>
                  <a:srgbClr val="131313"/>
                </a:solidFill>
                <a:latin typeface="Tahoma"/>
                <a:cs typeface="Tahoma"/>
              </a:rPr>
              <a:t>Product</a:t>
            </a:r>
            <a:r>
              <a:rPr sz="3400" b="1" spc="-185" dirty="0">
                <a:solidFill>
                  <a:srgbClr val="131313"/>
                </a:solidFill>
                <a:latin typeface="Tahoma"/>
                <a:cs typeface="Tahoma"/>
              </a:rPr>
              <a:t> </a:t>
            </a:r>
            <a:r>
              <a:rPr sz="3400" b="1" spc="45" dirty="0">
                <a:solidFill>
                  <a:srgbClr val="131313"/>
                </a:solidFill>
                <a:latin typeface="Tahoma"/>
                <a:cs typeface="Tahoma"/>
              </a:rPr>
              <a:t>Description</a:t>
            </a:r>
            <a:endParaRPr sz="3400">
              <a:latin typeface="Tahoma"/>
              <a:cs typeface="Tahoma"/>
            </a:endParaRPr>
          </a:p>
        </p:txBody>
      </p:sp>
      <p:sp>
        <p:nvSpPr>
          <p:cNvPr id="6" name="object 6"/>
          <p:cNvSpPr/>
          <p:nvPr/>
        </p:nvSpPr>
        <p:spPr>
          <a:xfrm>
            <a:off x="1037442" y="8909265"/>
            <a:ext cx="908685" cy="697230"/>
          </a:xfrm>
          <a:custGeom>
            <a:avLst/>
            <a:gdLst/>
            <a:ahLst/>
            <a:cxnLst/>
            <a:rect l="l" t="t" r="r" b="b"/>
            <a:pathLst>
              <a:path w="908685" h="697229">
                <a:moveTo>
                  <a:pt x="560527" y="696906"/>
                </a:moveTo>
                <a:lnTo>
                  <a:pt x="347937" y="696906"/>
                </a:lnTo>
                <a:lnTo>
                  <a:pt x="300689" y="693729"/>
                </a:lnTo>
                <a:lnTo>
                  <a:pt x="255383" y="684471"/>
                </a:lnTo>
                <a:lnTo>
                  <a:pt x="212434" y="669547"/>
                </a:lnTo>
                <a:lnTo>
                  <a:pt x="172252" y="649369"/>
                </a:lnTo>
                <a:lnTo>
                  <a:pt x="135252" y="624352"/>
                </a:lnTo>
                <a:lnTo>
                  <a:pt x="101845" y="594909"/>
                </a:lnTo>
                <a:lnTo>
                  <a:pt x="72446" y="561454"/>
                </a:lnTo>
                <a:lnTo>
                  <a:pt x="47466" y="524398"/>
                </a:lnTo>
                <a:lnTo>
                  <a:pt x="27319" y="484157"/>
                </a:lnTo>
                <a:lnTo>
                  <a:pt x="12417" y="441144"/>
                </a:lnTo>
                <a:lnTo>
                  <a:pt x="3173" y="395771"/>
                </a:lnTo>
                <a:lnTo>
                  <a:pt x="0" y="348453"/>
                </a:lnTo>
                <a:lnTo>
                  <a:pt x="3173" y="301135"/>
                </a:lnTo>
                <a:lnTo>
                  <a:pt x="12417" y="255762"/>
                </a:lnTo>
                <a:lnTo>
                  <a:pt x="27319" y="212749"/>
                </a:lnTo>
                <a:lnTo>
                  <a:pt x="47466" y="172508"/>
                </a:lnTo>
                <a:lnTo>
                  <a:pt x="72446" y="135452"/>
                </a:lnTo>
                <a:lnTo>
                  <a:pt x="101845" y="101997"/>
                </a:lnTo>
                <a:lnTo>
                  <a:pt x="135252" y="72553"/>
                </a:lnTo>
                <a:lnTo>
                  <a:pt x="172252" y="47536"/>
                </a:lnTo>
                <a:lnTo>
                  <a:pt x="212434" y="27359"/>
                </a:lnTo>
                <a:lnTo>
                  <a:pt x="255383" y="12435"/>
                </a:lnTo>
                <a:lnTo>
                  <a:pt x="300689" y="3177"/>
                </a:lnTo>
                <a:lnTo>
                  <a:pt x="347937" y="0"/>
                </a:lnTo>
                <a:lnTo>
                  <a:pt x="560527" y="0"/>
                </a:lnTo>
                <a:lnTo>
                  <a:pt x="607775" y="3177"/>
                </a:lnTo>
                <a:lnTo>
                  <a:pt x="653080" y="12435"/>
                </a:lnTo>
                <a:lnTo>
                  <a:pt x="696030" y="27359"/>
                </a:lnTo>
                <a:lnTo>
                  <a:pt x="736211" y="47536"/>
                </a:lnTo>
                <a:lnTo>
                  <a:pt x="773212" y="72553"/>
                </a:lnTo>
                <a:lnTo>
                  <a:pt x="806618" y="101997"/>
                </a:lnTo>
                <a:lnTo>
                  <a:pt x="836017" y="135452"/>
                </a:lnTo>
                <a:lnTo>
                  <a:pt x="860997" y="172508"/>
                </a:lnTo>
                <a:lnTo>
                  <a:pt x="881145" y="212749"/>
                </a:lnTo>
                <a:lnTo>
                  <a:pt x="896047" y="255762"/>
                </a:lnTo>
                <a:lnTo>
                  <a:pt x="905291" y="301135"/>
                </a:lnTo>
                <a:lnTo>
                  <a:pt x="908464" y="348453"/>
                </a:lnTo>
                <a:lnTo>
                  <a:pt x="905291" y="395771"/>
                </a:lnTo>
                <a:lnTo>
                  <a:pt x="896047" y="441144"/>
                </a:lnTo>
                <a:lnTo>
                  <a:pt x="881145" y="484157"/>
                </a:lnTo>
                <a:lnTo>
                  <a:pt x="860997" y="524398"/>
                </a:lnTo>
                <a:lnTo>
                  <a:pt x="836017" y="561454"/>
                </a:lnTo>
                <a:lnTo>
                  <a:pt x="806618" y="594909"/>
                </a:lnTo>
                <a:lnTo>
                  <a:pt x="773212" y="624352"/>
                </a:lnTo>
                <a:lnTo>
                  <a:pt x="736211" y="649369"/>
                </a:lnTo>
                <a:lnTo>
                  <a:pt x="696030" y="669547"/>
                </a:lnTo>
                <a:lnTo>
                  <a:pt x="653080" y="684471"/>
                </a:lnTo>
                <a:lnTo>
                  <a:pt x="607775" y="693729"/>
                </a:lnTo>
                <a:lnTo>
                  <a:pt x="560527" y="696906"/>
                </a:lnTo>
                <a:close/>
              </a:path>
            </a:pathLst>
          </a:custGeom>
          <a:solidFill>
            <a:srgbClr val="FF5E24"/>
          </a:solidFill>
        </p:spPr>
        <p:txBody>
          <a:bodyPr wrap="square" lIns="0" tIns="0" rIns="0" bIns="0" rtlCol="0"/>
          <a:lstStyle/>
          <a:p>
            <a:endParaRPr/>
          </a:p>
        </p:txBody>
      </p:sp>
      <p:sp>
        <p:nvSpPr>
          <p:cNvPr id="7" name="object 7"/>
          <p:cNvSpPr txBox="1"/>
          <p:nvPr/>
        </p:nvSpPr>
        <p:spPr>
          <a:xfrm>
            <a:off x="1293810" y="9058731"/>
            <a:ext cx="396240" cy="360680"/>
          </a:xfrm>
          <a:prstGeom prst="rect">
            <a:avLst/>
          </a:prstGeom>
        </p:spPr>
        <p:txBody>
          <a:bodyPr vert="horz" wrap="square" lIns="0" tIns="12700" rIns="0" bIns="0" rtlCol="0">
            <a:spAutoFit/>
          </a:bodyPr>
          <a:lstStyle/>
          <a:p>
            <a:pPr marL="12700">
              <a:lnSpc>
                <a:spcPct val="100000"/>
              </a:lnSpc>
              <a:spcBef>
                <a:spcPts val="100"/>
              </a:spcBef>
            </a:pPr>
            <a:r>
              <a:rPr sz="2200" b="1" spc="80" dirty="0">
                <a:solidFill>
                  <a:srgbClr val="131313"/>
                </a:solidFill>
                <a:latin typeface="Tahoma"/>
                <a:cs typeface="Tahoma"/>
              </a:rPr>
              <a:t>0</a:t>
            </a:r>
            <a:r>
              <a:rPr sz="2200" b="1" spc="25" dirty="0">
                <a:solidFill>
                  <a:srgbClr val="131313"/>
                </a:solidFill>
                <a:latin typeface="Tahoma"/>
                <a:cs typeface="Tahoma"/>
              </a:rPr>
              <a:t>2</a:t>
            </a:r>
            <a:endParaRPr sz="2200">
              <a:latin typeface="Tahoma"/>
              <a:cs typeface="Tahoma"/>
            </a:endParaRPr>
          </a:p>
        </p:txBody>
      </p:sp>
      <p:grpSp>
        <p:nvGrpSpPr>
          <p:cNvPr id="8" name="object 8"/>
          <p:cNvGrpSpPr/>
          <p:nvPr/>
        </p:nvGrpSpPr>
        <p:grpSpPr>
          <a:xfrm>
            <a:off x="8004064" y="1028700"/>
            <a:ext cx="9255760" cy="2297430"/>
            <a:chOff x="8004064" y="1028700"/>
            <a:chExt cx="9255760" cy="2297430"/>
          </a:xfrm>
        </p:grpSpPr>
        <p:sp>
          <p:nvSpPr>
            <p:cNvPr id="9" name="object 9"/>
            <p:cNvSpPr/>
            <p:nvPr/>
          </p:nvSpPr>
          <p:spPr>
            <a:xfrm>
              <a:off x="10331954" y="1028700"/>
              <a:ext cx="6927850" cy="2297430"/>
            </a:xfrm>
            <a:custGeom>
              <a:avLst/>
              <a:gdLst/>
              <a:ahLst/>
              <a:cxnLst/>
              <a:rect l="l" t="t" r="r" b="b"/>
              <a:pathLst>
                <a:path w="6927850" h="2297429">
                  <a:moveTo>
                    <a:pt x="6714488" y="2297136"/>
                  </a:moveTo>
                  <a:lnTo>
                    <a:pt x="212856" y="2297136"/>
                  </a:lnTo>
                  <a:lnTo>
                    <a:pt x="164135" y="2291500"/>
                  </a:lnTo>
                  <a:lnTo>
                    <a:pt x="119365" y="2275454"/>
                  </a:lnTo>
                  <a:lnTo>
                    <a:pt x="79838" y="2250289"/>
                  </a:lnTo>
                  <a:lnTo>
                    <a:pt x="46847" y="2217297"/>
                  </a:lnTo>
                  <a:lnTo>
                    <a:pt x="21682" y="2177770"/>
                  </a:lnTo>
                  <a:lnTo>
                    <a:pt x="5635" y="2133000"/>
                  </a:lnTo>
                  <a:lnTo>
                    <a:pt x="0" y="2084279"/>
                  </a:lnTo>
                  <a:lnTo>
                    <a:pt x="0" y="212856"/>
                  </a:lnTo>
                  <a:lnTo>
                    <a:pt x="5635" y="164134"/>
                  </a:lnTo>
                  <a:lnTo>
                    <a:pt x="21682" y="119364"/>
                  </a:lnTo>
                  <a:lnTo>
                    <a:pt x="46847" y="79838"/>
                  </a:lnTo>
                  <a:lnTo>
                    <a:pt x="79838" y="46846"/>
                  </a:lnTo>
                  <a:lnTo>
                    <a:pt x="119365" y="21681"/>
                  </a:lnTo>
                  <a:lnTo>
                    <a:pt x="164135" y="5635"/>
                  </a:lnTo>
                  <a:lnTo>
                    <a:pt x="212850" y="0"/>
                  </a:lnTo>
                  <a:lnTo>
                    <a:pt x="6714494" y="0"/>
                  </a:lnTo>
                  <a:lnTo>
                    <a:pt x="6763210" y="5635"/>
                  </a:lnTo>
                  <a:lnTo>
                    <a:pt x="6807980" y="21681"/>
                  </a:lnTo>
                  <a:lnTo>
                    <a:pt x="6847507" y="46846"/>
                  </a:lnTo>
                  <a:lnTo>
                    <a:pt x="6880498" y="79838"/>
                  </a:lnTo>
                  <a:lnTo>
                    <a:pt x="6905663" y="119364"/>
                  </a:lnTo>
                  <a:lnTo>
                    <a:pt x="6921710" y="164134"/>
                  </a:lnTo>
                  <a:lnTo>
                    <a:pt x="6927345" y="212856"/>
                  </a:lnTo>
                  <a:lnTo>
                    <a:pt x="6927345" y="2084279"/>
                  </a:lnTo>
                  <a:lnTo>
                    <a:pt x="6921710" y="2133000"/>
                  </a:lnTo>
                  <a:lnTo>
                    <a:pt x="6905663" y="2177770"/>
                  </a:lnTo>
                  <a:lnTo>
                    <a:pt x="6880498" y="2217297"/>
                  </a:lnTo>
                  <a:lnTo>
                    <a:pt x="6847507" y="2250289"/>
                  </a:lnTo>
                  <a:lnTo>
                    <a:pt x="6807980" y="2275454"/>
                  </a:lnTo>
                  <a:lnTo>
                    <a:pt x="6763210" y="2291500"/>
                  </a:lnTo>
                  <a:lnTo>
                    <a:pt x="6714488" y="2297136"/>
                  </a:lnTo>
                  <a:close/>
                </a:path>
              </a:pathLst>
            </a:custGeom>
            <a:solidFill>
              <a:srgbClr val="FBC20A"/>
            </a:solidFill>
          </p:spPr>
          <p:txBody>
            <a:bodyPr wrap="square" lIns="0" tIns="0" rIns="0" bIns="0" rtlCol="0"/>
            <a:lstStyle/>
            <a:p>
              <a:endParaRPr/>
            </a:p>
          </p:txBody>
        </p:sp>
        <p:sp>
          <p:nvSpPr>
            <p:cNvPr id="10" name="object 10"/>
            <p:cNvSpPr/>
            <p:nvPr/>
          </p:nvSpPr>
          <p:spPr>
            <a:xfrm>
              <a:off x="8004064" y="1028700"/>
              <a:ext cx="2682875" cy="1024255"/>
            </a:xfrm>
            <a:custGeom>
              <a:avLst/>
              <a:gdLst/>
              <a:ahLst/>
              <a:cxnLst/>
              <a:rect l="l" t="t" r="r" b="b"/>
              <a:pathLst>
                <a:path w="2682875" h="1024255">
                  <a:moveTo>
                    <a:pt x="2509992" y="1023663"/>
                  </a:moveTo>
                  <a:lnTo>
                    <a:pt x="172553" y="1023663"/>
                  </a:lnTo>
                  <a:lnTo>
                    <a:pt x="127058" y="1017524"/>
                  </a:lnTo>
                  <a:lnTo>
                    <a:pt x="85762" y="1000055"/>
                  </a:lnTo>
                  <a:lnTo>
                    <a:pt x="50741" y="972976"/>
                  </a:lnTo>
                  <a:lnTo>
                    <a:pt x="23663" y="937955"/>
                  </a:lnTo>
                  <a:lnTo>
                    <a:pt x="6193" y="896659"/>
                  </a:lnTo>
                  <a:lnTo>
                    <a:pt x="0" y="850754"/>
                  </a:lnTo>
                  <a:lnTo>
                    <a:pt x="0" y="172963"/>
                  </a:lnTo>
                  <a:lnTo>
                    <a:pt x="6193" y="127059"/>
                  </a:lnTo>
                  <a:lnTo>
                    <a:pt x="23663" y="85762"/>
                  </a:lnTo>
                  <a:lnTo>
                    <a:pt x="50741" y="50741"/>
                  </a:lnTo>
                  <a:lnTo>
                    <a:pt x="85762" y="23663"/>
                  </a:lnTo>
                  <a:lnTo>
                    <a:pt x="127058" y="6193"/>
                  </a:lnTo>
                  <a:lnTo>
                    <a:pt x="172963" y="0"/>
                  </a:lnTo>
                  <a:lnTo>
                    <a:pt x="2509582" y="0"/>
                  </a:lnTo>
                  <a:lnTo>
                    <a:pt x="2555487" y="6193"/>
                  </a:lnTo>
                  <a:lnTo>
                    <a:pt x="2596783" y="23663"/>
                  </a:lnTo>
                  <a:lnTo>
                    <a:pt x="2631804" y="50741"/>
                  </a:lnTo>
                  <a:lnTo>
                    <a:pt x="2658882" y="85762"/>
                  </a:lnTo>
                  <a:lnTo>
                    <a:pt x="2676352" y="127059"/>
                  </a:lnTo>
                  <a:lnTo>
                    <a:pt x="2682546" y="172963"/>
                  </a:lnTo>
                  <a:lnTo>
                    <a:pt x="2682546" y="850754"/>
                  </a:lnTo>
                  <a:lnTo>
                    <a:pt x="2676352" y="896659"/>
                  </a:lnTo>
                  <a:lnTo>
                    <a:pt x="2658882" y="937955"/>
                  </a:lnTo>
                  <a:lnTo>
                    <a:pt x="2631804" y="972976"/>
                  </a:lnTo>
                  <a:lnTo>
                    <a:pt x="2596783" y="1000055"/>
                  </a:lnTo>
                  <a:lnTo>
                    <a:pt x="2555487" y="1017524"/>
                  </a:lnTo>
                  <a:lnTo>
                    <a:pt x="2509992" y="1023663"/>
                  </a:lnTo>
                  <a:close/>
                </a:path>
              </a:pathLst>
            </a:custGeom>
            <a:solidFill>
              <a:srgbClr val="FF5E24"/>
            </a:solidFill>
          </p:spPr>
          <p:txBody>
            <a:bodyPr wrap="square" lIns="0" tIns="0" rIns="0" bIns="0" rtlCol="0"/>
            <a:lstStyle/>
            <a:p>
              <a:endParaRPr/>
            </a:p>
          </p:txBody>
        </p:sp>
      </p:grpSp>
      <p:sp>
        <p:nvSpPr>
          <p:cNvPr id="11" name="object 11"/>
          <p:cNvSpPr txBox="1">
            <a:spLocks noGrp="1"/>
          </p:cNvSpPr>
          <p:nvPr>
            <p:ph type="title"/>
          </p:nvPr>
        </p:nvSpPr>
        <p:spPr>
          <a:xfrm>
            <a:off x="8335038" y="1270685"/>
            <a:ext cx="1170305" cy="482600"/>
          </a:xfrm>
          <a:prstGeom prst="rect">
            <a:avLst/>
          </a:prstGeom>
        </p:spPr>
        <p:txBody>
          <a:bodyPr vert="horz" wrap="square" lIns="0" tIns="12700" rIns="0" bIns="0" rtlCol="0">
            <a:spAutoFit/>
          </a:bodyPr>
          <a:lstStyle/>
          <a:p>
            <a:pPr marL="12700">
              <a:lnSpc>
                <a:spcPct val="100000"/>
              </a:lnSpc>
              <a:spcBef>
                <a:spcPts val="100"/>
              </a:spcBef>
            </a:pPr>
            <a:r>
              <a:rPr sz="3000" spc="-195" dirty="0">
                <a:solidFill>
                  <a:srgbClr val="131313"/>
                </a:solidFill>
                <a:latin typeface="Verdana"/>
                <a:cs typeface="Verdana"/>
              </a:rPr>
              <a:t>V</a:t>
            </a:r>
            <a:r>
              <a:rPr sz="3000" spc="-285" dirty="0">
                <a:solidFill>
                  <a:srgbClr val="131313"/>
                </a:solidFill>
                <a:latin typeface="Verdana"/>
                <a:cs typeface="Verdana"/>
              </a:rPr>
              <a:t>i</a:t>
            </a:r>
            <a:r>
              <a:rPr sz="3000" spc="-75" dirty="0">
                <a:solidFill>
                  <a:srgbClr val="131313"/>
                </a:solidFill>
                <a:latin typeface="Verdana"/>
                <a:cs typeface="Verdana"/>
              </a:rPr>
              <a:t>s</a:t>
            </a:r>
            <a:r>
              <a:rPr sz="3000" spc="-285" dirty="0">
                <a:solidFill>
                  <a:srgbClr val="131313"/>
                </a:solidFill>
                <a:latin typeface="Verdana"/>
                <a:cs typeface="Verdana"/>
              </a:rPr>
              <a:t>i</a:t>
            </a:r>
            <a:r>
              <a:rPr sz="3000" spc="-120" dirty="0">
                <a:solidFill>
                  <a:srgbClr val="131313"/>
                </a:solidFill>
                <a:latin typeface="Verdana"/>
                <a:cs typeface="Verdana"/>
              </a:rPr>
              <a:t>o</a:t>
            </a:r>
            <a:r>
              <a:rPr sz="3000" spc="-355" dirty="0">
                <a:solidFill>
                  <a:srgbClr val="131313"/>
                </a:solidFill>
                <a:latin typeface="Verdana"/>
                <a:cs typeface="Verdana"/>
              </a:rPr>
              <a:t>n</a:t>
            </a:r>
            <a:endParaRPr sz="3000">
              <a:latin typeface="Verdana"/>
              <a:cs typeface="Verdana"/>
            </a:endParaRPr>
          </a:p>
        </p:txBody>
      </p:sp>
      <p:sp>
        <p:nvSpPr>
          <p:cNvPr id="12" name="object 12"/>
          <p:cNvSpPr txBox="1"/>
          <p:nvPr/>
        </p:nvSpPr>
        <p:spPr>
          <a:xfrm>
            <a:off x="11072037" y="1436859"/>
            <a:ext cx="5014595" cy="1339850"/>
          </a:xfrm>
          <a:prstGeom prst="rect">
            <a:avLst/>
          </a:prstGeom>
        </p:spPr>
        <p:txBody>
          <a:bodyPr vert="horz" wrap="square" lIns="0" tIns="12700" rIns="0" bIns="0" rtlCol="0">
            <a:spAutoFit/>
          </a:bodyPr>
          <a:lstStyle/>
          <a:p>
            <a:pPr marL="12700" marR="5080">
              <a:lnSpc>
                <a:spcPct val="136900"/>
              </a:lnSpc>
              <a:spcBef>
                <a:spcPts val="100"/>
              </a:spcBef>
            </a:pPr>
            <a:r>
              <a:rPr sz="2100" spc="40" dirty="0">
                <a:solidFill>
                  <a:srgbClr val="131313"/>
                </a:solidFill>
                <a:latin typeface="Verdana"/>
                <a:cs typeface="Verdana"/>
              </a:rPr>
              <a:t>T</a:t>
            </a:r>
            <a:r>
              <a:rPr sz="2100" spc="65" dirty="0">
                <a:solidFill>
                  <a:srgbClr val="131313"/>
                </a:solidFill>
                <a:latin typeface="Verdana"/>
                <a:cs typeface="Verdana"/>
              </a:rPr>
              <a:t>o</a:t>
            </a:r>
            <a:r>
              <a:rPr sz="2100" spc="-155" dirty="0">
                <a:solidFill>
                  <a:srgbClr val="131313"/>
                </a:solidFill>
                <a:latin typeface="Verdana"/>
                <a:cs typeface="Verdana"/>
              </a:rPr>
              <a:t> </a:t>
            </a:r>
            <a:r>
              <a:rPr sz="2100" dirty="0">
                <a:solidFill>
                  <a:srgbClr val="131313"/>
                </a:solidFill>
                <a:latin typeface="Verdana"/>
                <a:cs typeface="Verdana"/>
              </a:rPr>
              <a:t>f</a:t>
            </a:r>
            <a:r>
              <a:rPr sz="2100" spc="-55" dirty="0">
                <a:solidFill>
                  <a:srgbClr val="131313"/>
                </a:solidFill>
                <a:latin typeface="Verdana"/>
                <a:cs typeface="Verdana"/>
              </a:rPr>
              <a:t>a</a:t>
            </a:r>
            <a:r>
              <a:rPr sz="2100" spc="170" dirty="0">
                <a:solidFill>
                  <a:srgbClr val="131313"/>
                </a:solidFill>
                <a:latin typeface="Verdana"/>
                <a:cs typeface="Verdana"/>
              </a:rPr>
              <a:t>c</a:t>
            </a:r>
            <a:r>
              <a:rPr sz="2100" spc="-100" dirty="0">
                <a:solidFill>
                  <a:srgbClr val="131313"/>
                </a:solidFill>
                <a:latin typeface="Verdana"/>
                <a:cs typeface="Verdana"/>
              </a:rPr>
              <a:t>i</a:t>
            </a:r>
            <a:r>
              <a:rPr sz="2100" spc="5" dirty="0">
                <a:solidFill>
                  <a:srgbClr val="131313"/>
                </a:solidFill>
                <a:latin typeface="Verdana"/>
                <a:cs typeface="Verdana"/>
              </a:rPr>
              <a:t>l</a:t>
            </a:r>
            <a:r>
              <a:rPr sz="2100" spc="-100" dirty="0">
                <a:solidFill>
                  <a:srgbClr val="131313"/>
                </a:solidFill>
                <a:latin typeface="Verdana"/>
                <a:cs typeface="Verdana"/>
              </a:rPr>
              <a:t>i</a:t>
            </a:r>
            <a:r>
              <a:rPr sz="2100" spc="-70" dirty="0">
                <a:solidFill>
                  <a:srgbClr val="131313"/>
                </a:solidFill>
                <a:latin typeface="Verdana"/>
                <a:cs typeface="Verdana"/>
              </a:rPr>
              <a:t>t</a:t>
            </a:r>
            <a:r>
              <a:rPr sz="2100" spc="-55" dirty="0">
                <a:solidFill>
                  <a:srgbClr val="131313"/>
                </a:solidFill>
                <a:latin typeface="Verdana"/>
                <a:cs typeface="Verdana"/>
              </a:rPr>
              <a:t>a</a:t>
            </a:r>
            <a:r>
              <a:rPr sz="2100" spc="-70" dirty="0">
                <a:solidFill>
                  <a:srgbClr val="131313"/>
                </a:solidFill>
                <a:latin typeface="Verdana"/>
                <a:cs typeface="Verdana"/>
              </a:rPr>
              <a:t>t</a:t>
            </a:r>
            <a:r>
              <a:rPr sz="2100" spc="65" dirty="0">
                <a:solidFill>
                  <a:srgbClr val="131313"/>
                </a:solidFill>
                <a:latin typeface="Verdana"/>
                <a:cs typeface="Verdana"/>
              </a:rPr>
              <a:t>e</a:t>
            </a:r>
            <a:r>
              <a:rPr sz="2100" spc="-155" dirty="0">
                <a:solidFill>
                  <a:srgbClr val="131313"/>
                </a:solidFill>
                <a:latin typeface="Verdana"/>
                <a:cs typeface="Verdana"/>
              </a:rPr>
              <a:t> </a:t>
            </a:r>
            <a:r>
              <a:rPr sz="2100" spc="-70" dirty="0">
                <a:solidFill>
                  <a:srgbClr val="131313"/>
                </a:solidFill>
                <a:latin typeface="Verdana"/>
                <a:cs typeface="Verdana"/>
              </a:rPr>
              <a:t>t</a:t>
            </a:r>
            <a:r>
              <a:rPr sz="2100" spc="-120" dirty="0">
                <a:solidFill>
                  <a:srgbClr val="131313"/>
                </a:solidFill>
                <a:latin typeface="Verdana"/>
                <a:cs typeface="Verdana"/>
              </a:rPr>
              <a:t>h</a:t>
            </a:r>
            <a:r>
              <a:rPr sz="2100" spc="65" dirty="0">
                <a:solidFill>
                  <a:srgbClr val="131313"/>
                </a:solidFill>
                <a:latin typeface="Verdana"/>
                <a:cs typeface="Verdana"/>
              </a:rPr>
              <a:t>e</a:t>
            </a:r>
            <a:r>
              <a:rPr sz="2100" spc="-155" dirty="0">
                <a:solidFill>
                  <a:srgbClr val="131313"/>
                </a:solidFill>
                <a:latin typeface="Verdana"/>
                <a:cs typeface="Verdana"/>
              </a:rPr>
              <a:t> </a:t>
            </a:r>
            <a:r>
              <a:rPr sz="2100" spc="-120" dirty="0">
                <a:solidFill>
                  <a:srgbClr val="131313"/>
                </a:solidFill>
                <a:latin typeface="Verdana"/>
                <a:cs typeface="Verdana"/>
              </a:rPr>
              <a:t>n</a:t>
            </a:r>
            <a:r>
              <a:rPr sz="2100" spc="65" dirty="0">
                <a:solidFill>
                  <a:srgbClr val="131313"/>
                </a:solidFill>
                <a:latin typeface="Verdana"/>
                <a:cs typeface="Verdana"/>
              </a:rPr>
              <a:t>ee</a:t>
            </a:r>
            <a:r>
              <a:rPr sz="2100" spc="20" dirty="0">
                <a:solidFill>
                  <a:srgbClr val="131313"/>
                </a:solidFill>
                <a:latin typeface="Verdana"/>
                <a:cs typeface="Verdana"/>
              </a:rPr>
              <a:t>d</a:t>
            </a:r>
            <a:r>
              <a:rPr sz="2100" spc="75" dirty="0">
                <a:solidFill>
                  <a:srgbClr val="131313"/>
                </a:solidFill>
                <a:latin typeface="Verdana"/>
                <a:cs typeface="Verdana"/>
              </a:rPr>
              <a:t>s</a:t>
            </a:r>
            <a:r>
              <a:rPr sz="2100" spc="-155" dirty="0">
                <a:solidFill>
                  <a:srgbClr val="131313"/>
                </a:solidFill>
                <a:latin typeface="Verdana"/>
                <a:cs typeface="Verdana"/>
              </a:rPr>
              <a:t> </a:t>
            </a:r>
            <a:r>
              <a:rPr sz="2100" spc="65" dirty="0">
                <a:solidFill>
                  <a:srgbClr val="131313"/>
                </a:solidFill>
                <a:latin typeface="Verdana"/>
                <a:cs typeface="Verdana"/>
              </a:rPr>
              <a:t>o</a:t>
            </a:r>
            <a:r>
              <a:rPr sz="2100" dirty="0">
                <a:solidFill>
                  <a:srgbClr val="131313"/>
                </a:solidFill>
                <a:latin typeface="Verdana"/>
                <a:cs typeface="Verdana"/>
              </a:rPr>
              <a:t>f</a:t>
            </a:r>
            <a:r>
              <a:rPr sz="2100" spc="-155" dirty="0">
                <a:solidFill>
                  <a:srgbClr val="131313"/>
                </a:solidFill>
                <a:latin typeface="Verdana"/>
                <a:cs typeface="Verdana"/>
              </a:rPr>
              <a:t> </a:t>
            </a:r>
            <a:r>
              <a:rPr sz="2100" spc="20" dirty="0">
                <a:solidFill>
                  <a:srgbClr val="131313"/>
                </a:solidFill>
                <a:latin typeface="Verdana"/>
                <a:cs typeface="Verdana"/>
              </a:rPr>
              <a:t>A</a:t>
            </a:r>
            <a:r>
              <a:rPr sz="2100" dirty="0">
                <a:solidFill>
                  <a:srgbClr val="131313"/>
                </a:solidFill>
                <a:latin typeface="Verdana"/>
                <a:cs typeface="Verdana"/>
              </a:rPr>
              <a:t>f</a:t>
            </a:r>
            <a:r>
              <a:rPr sz="2100" spc="-135" dirty="0">
                <a:solidFill>
                  <a:srgbClr val="131313"/>
                </a:solidFill>
                <a:latin typeface="Verdana"/>
                <a:cs typeface="Verdana"/>
              </a:rPr>
              <a:t>r</a:t>
            </a:r>
            <a:r>
              <a:rPr sz="2100" spc="-100" dirty="0">
                <a:solidFill>
                  <a:srgbClr val="131313"/>
                </a:solidFill>
                <a:latin typeface="Verdana"/>
                <a:cs typeface="Verdana"/>
              </a:rPr>
              <a:t>i</a:t>
            </a:r>
            <a:r>
              <a:rPr sz="2100" spc="170" dirty="0">
                <a:solidFill>
                  <a:srgbClr val="131313"/>
                </a:solidFill>
                <a:latin typeface="Verdana"/>
                <a:cs typeface="Verdana"/>
              </a:rPr>
              <a:t>c</a:t>
            </a:r>
            <a:r>
              <a:rPr sz="2100" spc="-55" dirty="0">
                <a:solidFill>
                  <a:srgbClr val="131313"/>
                </a:solidFill>
                <a:latin typeface="Verdana"/>
                <a:cs typeface="Verdana"/>
              </a:rPr>
              <a:t>a</a:t>
            </a:r>
            <a:r>
              <a:rPr sz="2100" spc="-120" dirty="0">
                <a:solidFill>
                  <a:srgbClr val="131313"/>
                </a:solidFill>
                <a:latin typeface="Verdana"/>
                <a:cs typeface="Verdana"/>
              </a:rPr>
              <a:t>n</a:t>
            </a:r>
            <a:r>
              <a:rPr sz="2100" spc="-155" dirty="0">
                <a:solidFill>
                  <a:srgbClr val="131313"/>
                </a:solidFill>
                <a:latin typeface="Verdana"/>
                <a:cs typeface="Verdana"/>
              </a:rPr>
              <a:t> </a:t>
            </a:r>
            <a:r>
              <a:rPr sz="2100" spc="75" dirty="0">
                <a:solidFill>
                  <a:srgbClr val="131313"/>
                </a:solidFill>
                <a:latin typeface="Verdana"/>
                <a:cs typeface="Verdana"/>
              </a:rPr>
              <a:t>s</a:t>
            </a:r>
            <a:r>
              <a:rPr sz="2100" spc="-155" dirty="0">
                <a:solidFill>
                  <a:srgbClr val="131313"/>
                </a:solidFill>
                <a:latin typeface="Verdana"/>
                <a:cs typeface="Verdana"/>
              </a:rPr>
              <a:t>m</a:t>
            </a:r>
            <a:r>
              <a:rPr sz="2100" spc="-55" dirty="0">
                <a:solidFill>
                  <a:srgbClr val="131313"/>
                </a:solidFill>
                <a:latin typeface="Verdana"/>
                <a:cs typeface="Verdana"/>
              </a:rPr>
              <a:t>a</a:t>
            </a:r>
            <a:r>
              <a:rPr sz="2100" spc="5" dirty="0">
                <a:solidFill>
                  <a:srgbClr val="131313"/>
                </a:solidFill>
                <a:latin typeface="Verdana"/>
                <a:cs typeface="Verdana"/>
              </a:rPr>
              <a:t>ll  </a:t>
            </a:r>
            <a:r>
              <a:rPr sz="2100" spc="-20" dirty="0">
                <a:solidFill>
                  <a:srgbClr val="131313"/>
                </a:solidFill>
                <a:latin typeface="Verdana"/>
                <a:cs typeface="Verdana"/>
              </a:rPr>
              <a:t>enterprises </a:t>
            </a:r>
            <a:r>
              <a:rPr sz="2100" spc="-5" dirty="0">
                <a:solidFill>
                  <a:srgbClr val="131313"/>
                </a:solidFill>
                <a:latin typeface="Verdana"/>
                <a:cs typeface="Verdana"/>
              </a:rPr>
              <a:t>to </a:t>
            </a:r>
            <a:r>
              <a:rPr sz="2100" spc="45" dirty="0">
                <a:solidFill>
                  <a:srgbClr val="131313"/>
                </a:solidFill>
                <a:latin typeface="Verdana"/>
                <a:cs typeface="Verdana"/>
              </a:rPr>
              <a:t>do </a:t>
            </a:r>
            <a:r>
              <a:rPr sz="2100" spc="-5" dirty="0">
                <a:solidFill>
                  <a:srgbClr val="131313"/>
                </a:solidFill>
                <a:latin typeface="Verdana"/>
                <a:cs typeface="Verdana"/>
              </a:rPr>
              <a:t>business </a:t>
            </a:r>
            <a:r>
              <a:rPr sz="2100" spc="-15" dirty="0">
                <a:solidFill>
                  <a:srgbClr val="131313"/>
                </a:solidFill>
                <a:latin typeface="Verdana"/>
                <a:cs typeface="Verdana"/>
              </a:rPr>
              <a:t>easily </a:t>
            </a:r>
            <a:r>
              <a:rPr sz="2100" spc="-50" dirty="0">
                <a:solidFill>
                  <a:srgbClr val="131313"/>
                </a:solidFill>
                <a:latin typeface="Verdana"/>
                <a:cs typeface="Verdana"/>
              </a:rPr>
              <a:t>and </a:t>
            </a:r>
            <a:r>
              <a:rPr sz="2100" spc="-725" dirty="0">
                <a:solidFill>
                  <a:srgbClr val="131313"/>
                </a:solidFill>
                <a:latin typeface="Verdana"/>
                <a:cs typeface="Verdana"/>
              </a:rPr>
              <a:t> </a:t>
            </a:r>
            <a:r>
              <a:rPr sz="2100" spc="-55" dirty="0">
                <a:solidFill>
                  <a:srgbClr val="131313"/>
                </a:solidFill>
                <a:latin typeface="Verdana"/>
                <a:cs typeface="Verdana"/>
              </a:rPr>
              <a:t>profitably.</a:t>
            </a:r>
            <a:endParaRPr sz="2100">
              <a:latin typeface="Verdana"/>
              <a:cs typeface="Verdana"/>
            </a:endParaRPr>
          </a:p>
        </p:txBody>
      </p:sp>
      <p:grpSp>
        <p:nvGrpSpPr>
          <p:cNvPr id="13" name="object 13"/>
          <p:cNvGrpSpPr/>
          <p:nvPr/>
        </p:nvGrpSpPr>
        <p:grpSpPr>
          <a:xfrm>
            <a:off x="8004064" y="5181393"/>
            <a:ext cx="9255760" cy="3714750"/>
            <a:chOff x="8004064" y="5181393"/>
            <a:chExt cx="9255760" cy="3714750"/>
          </a:xfrm>
        </p:grpSpPr>
        <p:sp>
          <p:nvSpPr>
            <p:cNvPr id="14" name="object 14"/>
            <p:cNvSpPr/>
            <p:nvPr/>
          </p:nvSpPr>
          <p:spPr>
            <a:xfrm>
              <a:off x="10331954" y="5181393"/>
              <a:ext cx="6927850" cy="3714750"/>
            </a:xfrm>
            <a:custGeom>
              <a:avLst/>
              <a:gdLst/>
              <a:ahLst/>
              <a:cxnLst/>
              <a:rect l="l" t="t" r="r" b="b"/>
              <a:pathLst>
                <a:path w="6927850" h="3714750">
                  <a:moveTo>
                    <a:pt x="6757530" y="3714136"/>
                  </a:moveTo>
                  <a:lnTo>
                    <a:pt x="169814" y="3714136"/>
                  </a:lnTo>
                  <a:lnTo>
                    <a:pt x="164135" y="3713479"/>
                  </a:lnTo>
                  <a:lnTo>
                    <a:pt x="119365" y="3697433"/>
                  </a:lnTo>
                  <a:lnTo>
                    <a:pt x="79838" y="3672268"/>
                  </a:lnTo>
                  <a:lnTo>
                    <a:pt x="46847" y="3639277"/>
                  </a:lnTo>
                  <a:lnTo>
                    <a:pt x="21682" y="3599750"/>
                  </a:lnTo>
                  <a:lnTo>
                    <a:pt x="5635" y="3554980"/>
                  </a:lnTo>
                  <a:lnTo>
                    <a:pt x="0" y="3506258"/>
                  </a:lnTo>
                  <a:lnTo>
                    <a:pt x="0" y="212856"/>
                  </a:lnTo>
                  <a:lnTo>
                    <a:pt x="5635" y="164135"/>
                  </a:lnTo>
                  <a:lnTo>
                    <a:pt x="21682" y="119365"/>
                  </a:lnTo>
                  <a:lnTo>
                    <a:pt x="46847" y="79838"/>
                  </a:lnTo>
                  <a:lnTo>
                    <a:pt x="79838" y="46847"/>
                  </a:lnTo>
                  <a:lnTo>
                    <a:pt x="119365" y="21682"/>
                  </a:lnTo>
                  <a:lnTo>
                    <a:pt x="164135" y="5635"/>
                  </a:lnTo>
                  <a:lnTo>
                    <a:pt x="212856" y="0"/>
                  </a:lnTo>
                  <a:lnTo>
                    <a:pt x="6714488" y="0"/>
                  </a:lnTo>
                  <a:lnTo>
                    <a:pt x="6763210" y="5635"/>
                  </a:lnTo>
                  <a:lnTo>
                    <a:pt x="6807980" y="21682"/>
                  </a:lnTo>
                  <a:lnTo>
                    <a:pt x="6847506" y="46847"/>
                  </a:lnTo>
                  <a:lnTo>
                    <a:pt x="6880498" y="79838"/>
                  </a:lnTo>
                  <a:lnTo>
                    <a:pt x="6905663" y="119365"/>
                  </a:lnTo>
                  <a:lnTo>
                    <a:pt x="6921709" y="164135"/>
                  </a:lnTo>
                  <a:lnTo>
                    <a:pt x="6927345" y="212856"/>
                  </a:lnTo>
                  <a:lnTo>
                    <a:pt x="6927345" y="3506258"/>
                  </a:lnTo>
                  <a:lnTo>
                    <a:pt x="6921709" y="3554980"/>
                  </a:lnTo>
                  <a:lnTo>
                    <a:pt x="6905663" y="3599750"/>
                  </a:lnTo>
                  <a:lnTo>
                    <a:pt x="6880498" y="3639277"/>
                  </a:lnTo>
                  <a:lnTo>
                    <a:pt x="6847506" y="3672268"/>
                  </a:lnTo>
                  <a:lnTo>
                    <a:pt x="6807980" y="3697433"/>
                  </a:lnTo>
                  <a:lnTo>
                    <a:pt x="6763210" y="3713479"/>
                  </a:lnTo>
                  <a:lnTo>
                    <a:pt x="6757530" y="3714136"/>
                  </a:lnTo>
                  <a:close/>
                </a:path>
              </a:pathLst>
            </a:custGeom>
            <a:solidFill>
              <a:srgbClr val="FBC20A"/>
            </a:solidFill>
          </p:spPr>
          <p:txBody>
            <a:bodyPr wrap="square" lIns="0" tIns="0" rIns="0" bIns="0" rtlCol="0"/>
            <a:lstStyle/>
            <a:p>
              <a:endParaRPr/>
            </a:p>
          </p:txBody>
        </p:sp>
        <p:sp>
          <p:nvSpPr>
            <p:cNvPr id="15" name="object 15"/>
            <p:cNvSpPr/>
            <p:nvPr/>
          </p:nvSpPr>
          <p:spPr>
            <a:xfrm>
              <a:off x="8004064" y="5181393"/>
              <a:ext cx="2682875" cy="1024255"/>
            </a:xfrm>
            <a:custGeom>
              <a:avLst/>
              <a:gdLst/>
              <a:ahLst/>
              <a:cxnLst/>
              <a:rect l="l" t="t" r="r" b="b"/>
              <a:pathLst>
                <a:path w="2682875" h="1024254">
                  <a:moveTo>
                    <a:pt x="2509995" y="1023663"/>
                  </a:moveTo>
                  <a:lnTo>
                    <a:pt x="172551" y="1023663"/>
                  </a:lnTo>
                  <a:lnTo>
                    <a:pt x="127058" y="1017525"/>
                  </a:lnTo>
                  <a:lnTo>
                    <a:pt x="85762" y="1000055"/>
                  </a:lnTo>
                  <a:lnTo>
                    <a:pt x="50741" y="972976"/>
                  </a:lnTo>
                  <a:lnTo>
                    <a:pt x="23663" y="937955"/>
                  </a:lnTo>
                  <a:lnTo>
                    <a:pt x="6193" y="896659"/>
                  </a:lnTo>
                  <a:lnTo>
                    <a:pt x="0" y="850754"/>
                  </a:lnTo>
                  <a:lnTo>
                    <a:pt x="0" y="172963"/>
                  </a:lnTo>
                  <a:lnTo>
                    <a:pt x="6193" y="127059"/>
                  </a:lnTo>
                  <a:lnTo>
                    <a:pt x="23663" y="85762"/>
                  </a:lnTo>
                  <a:lnTo>
                    <a:pt x="50741" y="50741"/>
                  </a:lnTo>
                  <a:lnTo>
                    <a:pt x="85762" y="23663"/>
                  </a:lnTo>
                  <a:lnTo>
                    <a:pt x="127058" y="6193"/>
                  </a:lnTo>
                  <a:lnTo>
                    <a:pt x="172963" y="0"/>
                  </a:lnTo>
                  <a:lnTo>
                    <a:pt x="2509582" y="0"/>
                  </a:lnTo>
                  <a:lnTo>
                    <a:pt x="2555487" y="6193"/>
                  </a:lnTo>
                  <a:lnTo>
                    <a:pt x="2596783" y="23663"/>
                  </a:lnTo>
                  <a:lnTo>
                    <a:pt x="2631804" y="50741"/>
                  </a:lnTo>
                  <a:lnTo>
                    <a:pt x="2658882" y="85762"/>
                  </a:lnTo>
                  <a:lnTo>
                    <a:pt x="2676352" y="127059"/>
                  </a:lnTo>
                  <a:lnTo>
                    <a:pt x="2682546" y="172963"/>
                  </a:lnTo>
                  <a:lnTo>
                    <a:pt x="2682546" y="850754"/>
                  </a:lnTo>
                  <a:lnTo>
                    <a:pt x="2676352" y="896659"/>
                  </a:lnTo>
                  <a:lnTo>
                    <a:pt x="2658882" y="937955"/>
                  </a:lnTo>
                  <a:lnTo>
                    <a:pt x="2631804" y="972976"/>
                  </a:lnTo>
                  <a:lnTo>
                    <a:pt x="2596783" y="1000055"/>
                  </a:lnTo>
                  <a:lnTo>
                    <a:pt x="2555487" y="1017525"/>
                  </a:lnTo>
                  <a:lnTo>
                    <a:pt x="2509995" y="1023663"/>
                  </a:lnTo>
                  <a:close/>
                </a:path>
              </a:pathLst>
            </a:custGeom>
            <a:solidFill>
              <a:srgbClr val="FF5E24"/>
            </a:solidFill>
          </p:spPr>
          <p:txBody>
            <a:bodyPr wrap="square" lIns="0" tIns="0" rIns="0" bIns="0" rtlCol="0"/>
            <a:lstStyle/>
            <a:p>
              <a:endParaRPr/>
            </a:p>
          </p:txBody>
        </p:sp>
      </p:grpSp>
      <p:sp>
        <p:nvSpPr>
          <p:cNvPr id="16" name="object 16"/>
          <p:cNvSpPr txBox="1"/>
          <p:nvPr/>
        </p:nvSpPr>
        <p:spPr>
          <a:xfrm>
            <a:off x="8335038" y="5423378"/>
            <a:ext cx="1134110" cy="482600"/>
          </a:xfrm>
          <a:prstGeom prst="rect">
            <a:avLst/>
          </a:prstGeom>
        </p:spPr>
        <p:txBody>
          <a:bodyPr vert="horz" wrap="square" lIns="0" tIns="12700" rIns="0" bIns="0" rtlCol="0">
            <a:spAutoFit/>
          </a:bodyPr>
          <a:lstStyle/>
          <a:p>
            <a:pPr marL="12700">
              <a:lnSpc>
                <a:spcPct val="100000"/>
              </a:lnSpc>
              <a:spcBef>
                <a:spcPts val="100"/>
              </a:spcBef>
            </a:pPr>
            <a:r>
              <a:rPr sz="3000" b="1" spc="10" dirty="0">
                <a:solidFill>
                  <a:srgbClr val="131313"/>
                </a:solidFill>
                <a:latin typeface="Verdana"/>
                <a:cs typeface="Verdana"/>
              </a:rPr>
              <a:t>G</a:t>
            </a:r>
            <a:r>
              <a:rPr sz="3000" b="1" spc="-120" dirty="0">
                <a:solidFill>
                  <a:srgbClr val="131313"/>
                </a:solidFill>
                <a:latin typeface="Verdana"/>
                <a:cs typeface="Verdana"/>
              </a:rPr>
              <a:t>o</a:t>
            </a:r>
            <a:r>
              <a:rPr sz="3000" b="1" spc="-250" dirty="0">
                <a:solidFill>
                  <a:srgbClr val="131313"/>
                </a:solidFill>
                <a:latin typeface="Verdana"/>
                <a:cs typeface="Verdana"/>
              </a:rPr>
              <a:t>a</a:t>
            </a:r>
            <a:r>
              <a:rPr sz="3000" b="1" spc="-150" dirty="0">
                <a:solidFill>
                  <a:srgbClr val="131313"/>
                </a:solidFill>
                <a:latin typeface="Verdana"/>
                <a:cs typeface="Verdana"/>
              </a:rPr>
              <a:t>l</a:t>
            </a:r>
            <a:r>
              <a:rPr sz="3000" b="1" spc="-75" dirty="0">
                <a:solidFill>
                  <a:srgbClr val="131313"/>
                </a:solidFill>
                <a:latin typeface="Verdana"/>
                <a:cs typeface="Verdana"/>
              </a:rPr>
              <a:t>s</a:t>
            </a:r>
            <a:endParaRPr sz="3000">
              <a:latin typeface="Verdana"/>
              <a:cs typeface="Verdana"/>
            </a:endParaRPr>
          </a:p>
        </p:txBody>
      </p:sp>
      <p:grpSp>
        <p:nvGrpSpPr>
          <p:cNvPr id="17" name="object 17"/>
          <p:cNvGrpSpPr/>
          <p:nvPr/>
        </p:nvGrpSpPr>
        <p:grpSpPr>
          <a:xfrm>
            <a:off x="11303812" y="5697821"/>
            <a:ext cx="85725" cy="1838325"/>
            <a:chOff x="11303812" y="5697821"/>
            <a:chExt cx="85725" cy="1838325"/>
          </a:xfrm>
        </p:grpSpPr>
        <p:pic>
          <p:nvPicPr>
            <p:cNvPr id="18" name="object 18"/>
            <p:cNvPicPr/>
            <p:nvPr/>
          </p:nvPicPr>
          <p:blipFill>
            <a:blip r:embed="rId2" cstate="print"/>
            <a:stretch>
              <a:fillRect/>
            </a:stretch>
          </p:blipFill>
          <p:spPr>
            <a:xfrm>
              <a:off x="11303812" y="5697821"/>
              <a:ext cx="85725" cy="85724"/>
            </a:xfrm>
            <a:prstGeom prst="rect">
              <a:avLst/>
            </a:prstGeom>
          </p:spPr>
        </p:pic>
        <p:pic>
          <p:nvPicPr>
            <p:cNvPr id="19" name="object 19"/>
            <p:cNvPicPr/>
            <p:nvPr/>
          </p:nvPicPr>
          <p:blipFill>
            <a:blip r:embed="rId2" cstate="print"/>
            <a:stretch>
              <a:fillRect/>
            </a:stretch>
          </p:blipFill>
          <p:spPr>
            <a:xfrm>
              <a:off x="11303812" y="6135971"/>
              <a:ext cx="85725" cy="85724"/>
            </a:xfrm>
            <a:prstGeom prst="rect">
              <a:avLst/>
            </a:prstGeom>
          </p:spPr>
        </p:pic>
        <p:pic>
          <p:nvPicPr>
            <p:cNvPr id="20" name="object 20"/>
            <p:cNvPicPr/>
            <p:nvPr/>
          </p:nvPicPr>
          <p:blipFill>
            <a:blip r:embed="rId2" cstate="print"/>
            <a:stretch>
              <a:fillRect/>
            </a:stretch>
          </p:blipFill>
          <p:spPr>
            <a:xfrm>
              <a:off x="11303812" y="6574121"/>
              <a:ext cx="85725" cy="85724"/>
            </a:xfrm>
            <a:prstGeom prst="rect">
              <a:avLst/>
            </a:prstGeom>
          </p:spPr>
        </p:pic>
        <p:pic>
          <p:nvPicPr>
            <p:cNvPr id="21" name="object 21"/>
            <p:cNvPicPr/>
            <p:nvPr/>
          </p:nvPicPr>
          <p:blipFill>
            <a:blip r:embed="rId2" cstate="print"/>
            <a:stretch>
              <a:fillRect/>
            </a:stretch>
          </p:blipFill>
          <p:spPr>
            <a:xfrm>
              <a:off x="11303812" y="7450421"/>
              <a:ext cx="85725" cy="85724"/>
            </a:xfrm>
            <a:prstGeom prst="rect">
              <a:avLst/>
            </a:prstGeom>
          </p:spPr>
        </p:pic>
      </p:grpSp>
      <p:sp>
        <p:nvSpPr>
          <p:cNvPr id="22" name="object 22"/>
          <p:cNvSpPr txBox="1"/>
          <p:nvPr/>
        </p:nvSpPr>
        <p:spPr>
          <a:xfrm>
            <a:off x="11525367" y="5424136"/>
            <a:ext cx="5193665" cy="3092450"/>
          </a:xfrm>
          <a:prstGeom prst="rect">
            <a:avLst/>
          </a:prstGeom>
        </p:spPr>
        <p:txBody>
          <a:bodyPr vert="horz" wrap="square" lIns="0" tIns="12700" rIns="0" bIns="0" rtlCol="0">
            <a:spAutoFit/>
          </a:bodyPr>
          <a:lstStyle/>
          <a:p>
            <a:pPr marL="12700" marR="5080">
              <a:lnSpc>
                <a:spcPct val="136900"/>
              </a:lnSpc>
              <a:spcBef>
                <a:spcPts val="100"/>
              </a:spcBef>
            </a:pPr>
            <a:r>
              <a:rPr sz="2100" spc="-50" dirty="0">
                <a:solidFill>
                  <a:srgbClr val="131313"/>
                </a:solidFill>
                <a:latin typeface="Verdana"/>
                <a:cs typeface="Verdana"/>
              </a:rPr>
              <a:t>An</a:t>
            </a:r>
            <a:r>
              <a:rPr sz="2100" spc="-155" dirty="0">
                <a:solidFill>
                  <a:srgbClr val="131313"/>
                </a:solidFill>
                <a:latin typeface="Verdana"/>
                <a:cs typeface="Verdana"/>
              </a:rPr>
              <a:t> </a:t>
            </a:r>
            <a:r>
              <a:rPr sz="2100" spc="-30" dirty="0">
                <a:solidFill>
                  <a:srgbClr val="131313"/>
                </a:solidFill>
                <a:latin typeface="Verdana"/>
                <a:cs typeface="Verdana"/>
              </a:rPr>
              <a:t>efficient,</a:t>
            </a:r>
            <a:r>
              <a:rPr sz="2100" spc="-150" dirty="0">
                <a:solidFill>
                  <a:srgbClr val="131313"/>
                </a:solidFill>
                <a:latin typeface="Verdana"/>
                <a:cs typeface="Verdana"/>
              </a:rPr>
              <a:t> </a:t>
            </a:r>
            <a:r>
              <a:rPr sz="2100" spc="-55" dirty="0">
                <a:solidFill>
                  <a:srgbClr val="131313"/>
                </a:solidFill>
                <a:latin typeface="Verdana"/>
                <a:cs typeface="Verdana"/>
              </a:rPr>
              <a:t>user-friendly</a:t>
            </a:r>
            <a:r>
              <a:rPr sz="2100" spc="-150" dirty="0">
                <a:solidFill>
                  <a:srgbClr val="131313"/>
                </a:solidFill>
                <a:latin typeface="Verdana"/>
                <a:cs typeface="Verdana"/>
              </a:rPr>
              <a:t> </a:t>
            </a:r>
            <a:r>
              <a:rPr sz="2100" spc="-30" dirty="0">
                <a:solidFill>
                  <a:srgbClr val="131313"/>
                </a:solidFill>
                <a:latin typeface="Verdana"/>
                <a:cs typeface="Verdana"/>
              </a:rPr>
              <a:t>user</a:t>
            </a:r>
            <a:r>
              <a:rPr sz="2100" spc="-155" dirty="0">
                <a:solidFill>
                  <a:srgbClr val="131313"/>
                </a:solidFill>
                <a:latin typeface="Verdana"/>
                <a:cs typeface="Verdana"/>
              </a:rPr>
              <a:t> </a:t>
            </a:r>
            <a:r>
              <a:rPr sz="2100" spc="-45" dirty="0">
                <a:solidFill>
                  <a:srgbClr val="131313"/>
                </a:solidFill>
                <a:latin typeface="Verdana"/>
                <a:cs typeface="Verdana"/>
              </a:rPr>
              <a:t>interface. </a:t>
            </a:r>
            <a:r>
              <a:rPr sz="2100" spc="-720" dirty="0">
                <a:solidFill>
                  <a:srgbClr val="131313"/>
                </a:solidFill>
                <a:latin typeface="Verdana"/>
                <a:cs typeface="Verdana"/>
              </a:rPr>
              <a:t> </a:t>
            </a:r>
            <a:r>
              <a:rPr sz="2100" spc="75" dirty="0">
                <a:solidFill>
                  <a:srgbClr val="131313"/>
                </a:solidFill>
                <a:latin typeface="Verdana"/>
                <a:cs typeface="Verdana"/>
              </a:rPr>
              <a:t>P</a:t>
            </a:r>
            <a:r>
              <a:rPr sz="2100" spc="-135" dirty="0">
                <a:solidFill>
                  <a:srgbClr val="131313"/>
                </a:solidFill>
                <a:latin typeface="Verdana"/>
                <a:cs typeface="Verdana"/>
              </a:rPr>
              <a:t>r</a:t>
            </a:r>
            <a:r>
              <a:rPr sz="2100" spc="-100" dirty="0">
                <a:solidFill>
                  <a:srgbClr val="131313"/>
                </a:solidFill>
                <a:latin typeface="Verdana"/>
                <a:cs typeface="Verdana"/>
              </a:rPr>
              <a:t>i</a:t>
            </a:r>
            <a:r>
              <a:rPr sz="2100" spc="-155" dirty="0">
                <a:solidFill>
                  <a:srgbClr val="131313"/>
                </a:solidFill>
                <a:latin typeface="Verdana"/>
                <a:cs typeface="Verdana"/>
              </a:rPr>
              <a:t>v</a:t>
            </a:r>
            <a:r>
              <a:rPr sz="2100" spc="-55" dirty="0">
                <a:solidFill>
                  <a:srgbClr val="131313"/>
                </a:solidFill>
                <a:latin typeface="Verdana"/>
                <a:cs typeface="Verdana"/>
              </a:rPr>
              <a:t>a</a:t>
            </a:r>
            <a:r>
              <a:rPr sz="2100" spc="170" dirty="0">
                <a:solidFill>
                  <a:srgbClr val="131313"/>
                </a:solidFill>
                <a:latin typeface="Verdana"/>
                <a:cs typeface="Verdana"/>
              </a:rPr>
              <a:t>c</a:t>
            </a:r>
            <a:r>
              <a:rPr sz="2100" spc="-90" dirty="0">
                <a:solidFill>
                  <a:srgbClr val="131313"/>
                </a:solidFill>
                <a:latin typeface="Verdana"/>
                <a:cs typeface="Verdana"/>
              </a:rPr>
              <a:t>y</a:t>
            </a:r>
            <a:r>
              <a:rPr sz="2100" spc="-155" dirty="0">
                <a:solidFill>
                  <a:srgbClr val="131313"/>
                </a:solidFill>
                <a:latin typeface="Verdana"/>
                <a:cs typeface="Verdana"/>
              </a:rPr>
              <a:t> </a:t>
            </a:r>
            <a:r>
              <a:rPr sz="2100" spc="20" dirty="0">
                <a:solidFill>
                  <a:srgbClr val="131313"/>
                </a:solidFill>
                <a:latin typeface="Verdana"/>
                <a:cs typeface="Verdana"/>
              </a:rPr>
              <a:t>p</a:t>
            </a:r>
            <a:r>
              <a:rPr sz="2100" spc="-135" dirty="0">
                <a:solidFill>
                  <a:srgbClr val="131313"/>
                </a:solidFill>
                <a:latin typeface="Verdana"/>
                <a:cs typeface="Verdana"/>
              </a:rPr>
              <a:t>r</a:t>
            </a:r>
            <a:r>
              <a:rPr sz="2100" spc="65" dirty="0">
                <a:solidFill>
                  <a:srgbClr val="131313"/>
                </a:solidFill>
                <a:latin typeface="Verdana"/>
                <a:cs typeface="Verdana"/>
              </a:rPr>
              <a:t>o</a:t>
            </a:r>
            <a:r>
              <a:rPr sz="2100" spc="-70" dirty="0">
                <a:solidFill>
                  <a:srgbClr val="131313"/>
                </a:solidFill>
                <a:latin typeface="Verdana"/>
                <a:cs typeface="Verdana"/>
              </a:rPr>
              <a:t>t</a:t>
            </a:r>
            <a:r>
              <a:rPr sz="2100" spc="65" dirty="0">
                <a:solidFill>
                  <a:srgbClr val="131313"/>
                </a:solidFill>
                <a:latin typeface="Verdana"/>
                <a:cs typeface="Verdana"/>
              </a:rPr>
              <a:t>e</a:t>
            </a:r>
            <a:r>
              <a:rPr sz="2100" spc="170" dirty="0">
                <a:solidFill>
                  <a:srgbClr val="131313"/>
                </a:solidFill>
                <a:latin typeface="Verdana"/>
                <a:cs typeface="Verdana"/>
              </a:rPr>
              <a:t>c</a:t>
            </a:r>
            <a:r>
              <a:rPr sz="2100" spc="-70" dirty="0">
                <a:solidFill>
                  <a:srgbClr val="131313"/>
                </a:solidFill>
                <a:latin typeface="Verdana"/>
                <a:cs typeface="Verdana"/>
              </a:rPr>
              <a:t>t</a:t>
            </a:r>
            <a:r>
              <a:rPr sz="2100" spc="-100" dirty="0">
                <a:solidFill>
                  <a:srgbClr val="131313"/>
                </a:solidFill>
                <a:latin typeface="Verdana"/>
                <a:cs typeface="Verdana"/>
              </a:rPr>
              <a:t>i</a:t>
            </a:r>
            <a:r>
              <a:rPr sz="2100" spc="65" dirty="0">
                <a:solidFill>
                  <a:srgbClr val="131313"/>
                </a:solidFill>
                <a:latin typeface="Verdana"/>
                <a:cs typeface="Verdana"/>
              </a:rPr>
              <a:t>o</a:t>
            </a:r>
            <a:r>
              <a:rPr sz="2100" spc="-120" dirty="0">
                <a:solidFill>
                  <a:srgbClr val="131313"/>
                </a:solidFill>
                <a:latin typeface="Verdana"/>
                <a:cs typeface="Verdana"/>
              </a:rPr>
              <a:t>n</a:t>
            </a:r>
            <a:r>
              <a:rPr sz="2100" spc="-265" dirty="0">
                <a:solidFill>
                  <a:srgbClr val="131313"/>
                </a:solidFill>
                <a:latin typeface="Verdana"/>
                <a:cs typeface="Verdana"/>
              </a:rPr>
              <a:t>.</a:t>
            </a:r>
            <a:endParaRPr sz="2100">
              <a:latin typeface="Verdana"/>
              <a:cs typeface="Verdana"/>
            </a:endParaRPr>
          </a:p>
          <a:p>
            <a:pPr marL="12700" marR="797560">
              <a:lnSpc>
                <a:spcPct val="136900"/>
              </a:lnSpc>
            </a:pPr>
            <a:r>
              <a:rPr sz="2100" spc="100" dirty="0">
                <a:solidFill>
                  <a:srgbClr val="131313"/>
                </a:solidFill>
                <a:latin typeface="Verdana"/>
                <a:cs typeface="Verdana"/>
              </a:rPr>
              <a:t>C</a:t>
            </a:r>
            <a:r>
              <a:rPr sz="2100" spc="65" dirty="0">
                <a:solidFill>
                  <a:srgbClr val="131313"/>
                </a:solidFill>
                <a:latin typeface="Verdana"/>
                <a:cs typeface="Verdana"/>
              </a:rPr>
              <a:t>o</a:t>
            </a:r>
            <a:r>
              <a:rPr sz="2100" spc="-120" dirty="0">
                <a:solidFill>
                  <a:srgbClr val="131313"/>
                </a:solidFill>
                <a:latin typeface="Verdana"/>
                <a:cs typeface="Verdana"/>
              </a:rPr>
              <a:t>nn</a:t>
            </a:r>
            <a:r>
              <a:rPr sz="2100" spc="65" dirty="0">
                <a:solidFill>
                  <a:srgbClr val="131313"/>
                </a:solidFill>
                <a:latin typeface="Verdana"/>
                <a:cs typeface="Verdana"/>
              </a:rPr>
              <a:t>e</a:t>
            </a:r>
            <a:r>
              <a:rPr sz="2100" spc="170" dirty="0">
                <a:solidFill>
                  <a:srgbClr val="131313"/>
                </a:solidFill>
                <a:latin typeface="Verdana"/>
                <a:cs typeface="Verdana"/>
              </a:rPr>
              <a:t>c</a:t>
            </a:r>
            <a:r>
              <a:rPr sz="2100" spc="-70" dirty="0">
                <a:solidFill>
                  <a:srgbClr val="131313"/>
                </a:solidFill>
                <a:latin typeface="Verdana"/>
                <a:cs typeface="Verdana"/>
              </a:rPr>
              <a:t>t</a:t>
            </a:r>
            <a:r>
              <a:rPr sz="2100" spc="-155" dirty="0">
                <a:solidFill>
                  <a:srgbClr val="131313"/>
                </a:solidFill>
                <a:latin typeface="Verdana"/>
                <a:cs typeface="Verdana"/>
              </a:rPr>
              <a:t> </a:t>
            </a:r>
            <a:r>
              <a:rPr sz="2100" spc="-90" dirty="0">
                <a:solidFill>
                  <a:srgbClr val="131313"/>
                </a:solidFill>
                <a:latin typeface="Verdana"/>
                <a:cs typeface="Verdana"/>
              </a:rPr>
              <a:t>y</a:t>
            </a:r>
            <a:r>
              <a:rPr sz="2100" spc="65" dirty="0">
                <a:solidFill>
                  <a:srgbClr val="131313"/>
                </a:solidFill>
                <a:latin typeface="Verdana"/>
                <a:cs typeface="Verdana"/>
              </a:rPr>
              <a:t>o</a:t>
            </a:r>
            <a:r>
              <a:rPr sz="2100" spc="-120" dirty="0">
                <a:solidFill>
                  <a:srgbClr val="131313"/>
                </a:solidFill>
                <a:latin typeface="Verdana"/>
                <a:cs typeface="Verdana"/>
              </a:rPr>
              <a:t>u</a:t>
            </a:r>
            <a:r>
              <a:rPr sz="2100" spc="-135" dirty="0">
                <a:solidFill>
                  <a:srgbClr val="131313"/>
                </a:solidFill>
                <a:latin typeface="Verdana"/>
                <a:cs typeface="Verdana"/>
              </a:rPr>
              <a:t>r</a:t>
            </a:r>
            <a:r>
              <a:rPr sz="2100" spc="-155" dirty="0">
                <a:solidFill>
                  <a:srgbClr val="131313"/>
                </a:solidFill>
                <a:latin typeface="Verdana"/>
                <a:cs typeface="Verdana"/>
              </a:rPr>
              <a:t> </a:t>
            </a:r>
            <a:r>
              <a:rPr sz="2100" spc="170" dirty="0">
                <a:solidFill>
                  <a:srgbClr val="131313"/>
                </a:solidFill>
                <a:latin typeface="Verdana"/>
                <a:cs typeface="Verdana"/>
              </a:rPr>
              <a:t>c</a:t>
            </a:r>
            <a:r>
              <a:rPr sz="2100" spc="65" dirty="0">
                <a:solidFill>
                  <a:srgbClr val="131313"/>
                </a:solidFill>
                <a:latin typeface="Verdana"/>
                <a:cs typeface="Verdana"/>
              </a:rPr>
              <a:t>o</a:t>
            </a:r>
            <a:r>
              <a:rPr sz="2100" spc="-155" dirty="0">
                <a:solidFill>
                  <a:srgbClr val="131313"/>
                </a:solidFill>
                <a:latin typeface="Verdana"/>
                <a:cs typeface="Verdana"/>
              </a:rPr>
              <a:t>m</a:t>
            </a:r>
            <a:r>
              <a:rPr sz="2100" spc="20" dirty="0">
                <a:solidFill>
                  <a:srgbClr val="131313"/>
                </a:solidFill>
                <a:latin typeface="Verdana"/>
                <a:cs typeface="Verdana"/>
              </a:rPr>
              <a:t>p</a:t>
            </a:r>
            <a:r>
              <a:rPr sz="2100" spc="-55" dirty="0">
                <a:solidFill>
                  <a:srgbClr val="131313"/>
                </a:solidFill>
                <a:latin typeface="Verdana"/>
                <a:cs typeface="Verdana"/>
              </a:rPr>
              <a:t>a</a:t>
            </a:r>
            <a:r>
              <a:rPr sz="2100" spc="-120" dirty="0">
                <a:solidFill>
                  <a:srgbClr val="131313"/>
                </a:solidFill>
                <a:latin typeface="Verdana"/>
                <a:cs typeface="Verdana"/>
              </a:rPr>
              <a:t>n</a:t>
            </a:r>
            <a:r>
              <a:rPr sz="2100" spc="-90" dirty="0">
                <a:solidFill>
                  <a:srgbClr val="131313"/>
                </a:solidFill>
                <a:latin typeface="Verdana"/>
                <a:cs typeface="Verdana"/>
              </a:rPr>
              <a:t>y</a:t>
            </a:r>
            <a:r>
              <a:rPr sz="2100" spc="-155" dirty="0">
                <a:solidFill>
                  <a:srgbClr val="131313"/>
                </a:solidFill>
                <a:latin typeface="Verdana"/>
                <a:cs typeface="Verdana"/>
              </a:rPr>
              <a:t> </a:t>
            </a:r>
            <a:r>
              <a:rPr sz="2100" spc="-70" dirty="0">
                <a:solidFill>
                  <a:srgbClr val="131313"/>
                </a:solidFill>
                <a:latin typeface="Verdana"/>
                <a:cs typeface="Verdana"/>
              </a:rPr>
              <a:t>t</a:t>
            </a:r>
            <a:r>
              <a:rPr sz="2100" spc="65" dirty="0">
                <a:solidFill>
                  <a:srgbClr val="131313"/>
                </a:solidFill>
                <a:latin typeface="Verdana"/>
                <a:cs typeface="Verdana"/>
              </a:rPr>
              <a:t>o</a:t>
            </a:r>
            <a:r>
              <a:rPr sz="2100" spc="-155" dirty="0">
                <a:solidFill>
                  <a:srgbClr val="131313"/>
                </a:solidFill>
                <a:latin typeface="Verdana"/>
                <a:cs typeface="Verdana"/>
              </a:rPr>
              <a:t> </a:t>
            </a:r>
            <a:r>
              <a:rPr sz="2100" spc="75" dirty="0">
                <a:solidFill>
                  <a:srgbClr val="131313"/>
                </a:solidFill>
                <a:latin typeface="Verdana"/>
                <a:cs typeface="Verdana"/>
              </a:rPr>
              <a:t>s</a:t>
            </a:r>
            <a:r>
              <a:rPr sz="2100" spc="65" dirty="0">
                <a:solidFill>
                  <a:srgbClr val="131313"/>
                </a:solidFill>
                <a:latin typeface="Verdana"/>
                <a:cs typeface="Verdana"/>
              </a:rPr>
              <a:t>e</a:t>
            </a:r>
            <a:r>
              <a:rPr sz="2100" spc="-155" dirty="0">
                <a:solidFill>
                  <a:srgbClr val="131313"/>
                </a:solidFill>
                <a:latin typeface="Verdana"/>
                <a:cs typeface="Verdana"/>
              </a:rPr>
              <a:t>v</a:t>
            </a:r>
            <a:r>
              <a:rPr sz="2100" spc="65" dirty="0">
                <a:solidFill>
                  <a:srgbClr val="131313"/>
                </a:solidFill>
                <a:latin typeface="Verdana"/>
                <a:cs typeface="Verdana"/>
              </a:rPr>
              <a:t>e</a:t>
            </a:r>
            <a:r>
              <a:rPr sz="2100" spc="-135" dirty="0">
                <a:solidFill>
                  <a:srgbClr val="131313"/>
                </a:solidFill>
                <a:latin typeface="Verdana"/>
                <a:cs typeface="Verdana"/>
              </a:rPr>
              <a:t>r</a:t>
            </a:r>
            <a:r>
              <a:rPr sz="2100" spc="-55" dirty="0">
                <a:solidFill>
                  <a:srgbClr val="131313"/>
                </a:solidFill>
                <a:latin typeface="Verdana"/>
                <a:cs typeface="Verdana"/>
              </a:rPr>
              <a:t>a</a:t>
            </a:r>
            <a:r>
              <a:rPr sz="2100" spc="5" dirty="0">
                <a:solidFill>
                  <a:srgbClr val="131313"/>
                </a:solidFill>
                <a:latin typeface="Verdana"/>
                <a:cs typeface="Verdana"/>
              </a:rPr>
              <a:t>l  </a:t>
            </a:r>
            <a:r>
              <a:rPr sz="2100" spc="-50" dirty="0">
                <a:solidFill>
                  <a:srgbClr val="131313"/>
                </a:solidFill>
                <a:latin typeface="Verdana"/>
                <a:cs typeface="Verdana"/>
              </a:rPr>
              <a:t>platforms.</a:t>
            </a:r>
            <a:endParaRPr sz="2100">
              <a:latin typeface="Verdana"/>
              <a:cs typeface="Verdana"/>
            </a:endParaRPr>
          </a:p>
          <a:p>
            <a:pPr marL="12700" marR="377190">
              <a:lnSpc>
                <a:spcPct val="136900"/>
              </a:lnSpc>
            </a:pPr>
            <a:r>
              <a:rPr sz="2100" spc="-75" dirty="0">
                <a:solidFill>
                  <a:srgbClr val="131313"/>
                </a:solidFill>
                <a:latin typeface="Verdana"/>
                <a:cs typeface="Verdana"/>
              </a:rPr>
              <a:t>R</a:t>
            </a:r>
            <a:r>
              <a:rPr sz="2100" spc="65" dirty="0">
                <a:solidFill>
                  <a:srgbClr val="131313"/>
                </a:solidFill>
                <a:latin typeface="Verdana"/>
                <a:cs typeface="Verdana"/>
              </a:rPr>
              <a:t>e</a:t>
            </a:r>
            <a:r>
              <a:rPr sz="2100" spc="5" dirty="0">
                <a:solidFill>
                  <a:srgbClr val="131313"/>
                </a:solidFill>
                <a:latin typeface="Verdana"/>
                <a:cs typeface="Verdana"/>
              </a:rPr>
              <a:t>l</a:t>
            </a:r>
            <a:r>
              <a:rPr sz="2100" spc="-100" dirty="0">
                <a:solidFill>
                  <a:srgbClr val="131313"/>
                </a:solidFill>
                <a:latin typeface="Verdana"/>
                <a:cs typeface="Verdana"/>
              </a:rPr>
              <a:t>i</a:t>
            </a:r>
            <a:r>
              <a:rPr sz="2100" spc="-55" dirty="0">
                <a:solidFill>
                  <a:srgbClr val="131313"/>
                </a:solidFill>
                <a:latin typeface="Verdana"/>
                <a:cs typeface="Verdana"/>
              </a:rPr>
              <a:t>a</a:t>
            </a:r>
            <a:r>
              <a:rPr sz="2100" spc="20" dirty="0">
                <a:solidFill>
                  <a:srgbClr val="131313"/>
                </a:solidFill>
                <a:latin typeface="Verdana"/>
                <a:cs typeface="Verdana"/>
              </a:rPr>
              <a:t>b</a:t>
            </a:r>
            <a:r>
              <a:rPr sz="2100" spc="5" dirty="0">
                <a:solidFill>
                  <a:srgbClr val="131313"/>
                </a:solidFill>
                <a:latin typeface="Verdana"/>
                <a:cs typeface="Verdana"/>
              </a:rPr>
              <a:t>l</a:t>
            </a:r>
            <a:r>
              <a:rPr sz="2100" spc="65" dirty="0">
                <a:solidFill>
                  <a:srgbClr val="131313"/>
                </a:solidFill>
                <a:latin typeface="Verdana"/>
                <a:cs typeface="Verdana"/>
              </a:rPr>
              <a:t>e</a:t>
            </a:r>
            <a:r>
              <a:rPr sz="2100" spc="-155" dirty="0">
                <a:solidFill>
                  <a:srgbClr val="131313"/>
                </a:solidFill>
                <a:latin typeface="Verdana"/>
                <a:cs typeface="Verdana"/>
              </a:rPr>
              <a:t> </a:t>
            </a:r>
            <a:r>
              <a:rPr sz="2100" dirty="0">
                <a:solidFill>
                  <a:srgbClr val="131313"/>
                </a:solidFill>
                <a:latin typeface="Verdana"/>
                <a:cs typeface="Verdana"/>
              </a:rPr>
              <a:t>f</a:t>
            </a:r>
            <a:r>
              <a:rPr sz="2100" spc="65" dirty="0">
                <a:solidFill>
                  <a:srgbClr val="131313"/>
                </a:solidFill>
                <a:latin typeface="Verdana"/>
                <a:cs typeface="Verdana"/>
              </a:rPr>
              <a:t>e</a:t>
            </a:r>
            <a:r>
              <a:rPr sz="2100" spc="-55" dirty="0">
                <a:solidFill>
                  <a:srgbClr val="131313"/>
                </a:solidFill>
                <a:latin typeface="Verdana"/>
                <a:cs typeface="Verdana"/>
              </a:rPr>
              <a:t>a</a:t>
            </a:r>
            <a:r>
              <a:rPr sz="2100" spc="-70" dirty="0">
                <a:solidFill>
                  <a:srgbClr val="131313"/>
                </a:solidFill>
                <a:latin typeface="Verdana"/>
                <a:cs typeface="Verdana"/>
              </a:rPr>
              <a:t>t</a:t>
            </a:r>
            <a:r>
              <a:rPr sz="2100" spc="-120" dirty="0">
                <a:solidFill>
                  <a:srgbClr val="131313"/>
                </a:solidFill>
                <a:latin typeface="Verdana"/>
                <a:cs typeface="Verdana"/>
              </a:rPr>
              <a:t>u</a:t>
            </a:r>
            <a:r>
              <a:rPr sz="2100" spc="-135" dirty="0">
                <a:solidFill>
                  <a:srgbClr val="131313"/>
                </a:solidFill>
                <a:latin typeface="Verdana"/>
                <a:cs typeface="Verdana"/>
              </a:rPr>
              <a:t>r</a:t>
            </a:r>
            <a:r>
              <a:rPr sz="2100" spc="65" dirty="0">
                <a:solidFill>
                  <a:srgbClr val="131313"/>
                </a:solidFill>
                <a:latin typeface="Verdana"/>
                <a:cs typeface="Verdana"/>
              </a:rPr>
              <a:t>e</a:t>
            </a:r>
            <a:r>
              <a:rPr sz="2100" spc="75" dirty="0">
                <a:solidFill>
                  <a:srgbClr val="131313"/>
                </a:solidFill>
                <a:latin typeface="Verdana"/>
                <a:cs typeface="Verdana"/>
              </a:rPr>
              <a:t>s</a:t>
            </a:r>
            <a:r>
              <a:rPr sz="2100" spc="-155" dirty="0">
                <a:solidFill>
                  <a:srgbClr val="131313"/>
                </a:solidFill>
                <a:latin typeface="Verdana"/>
                <a:cs typeface="Verdana"/>
              </a:rPr>
              <a:t> </a:t>
            </a:r>
            <a:r>
              <a:rPr sz="2100" spc="-70" dirty="0">
                <a:solidFill>
                  <a:srgbClr val="131313"/>
                </a:solidFill>
                <a:latin typeface="Verdana"/>
                <a:cs typeface="Verdana"/>
              </a:rPr>
              <a:t>t</a:t>
            </a:r>
            <a:r>
              <a:rPr sz="2100" spc="-120" dirty="0">
                <a:solidFill>
                  <a:srgbClr val="131313"/>
                </a:solidFill>
                <a:latin typeface="Verdana"/>
                <a:cs typeface="Verdana"/>
              </a:rPr>
              <a:t>h</a:t>
            </a:r>
            <a:r>
              <a:rPr sz="2100" spc="-55" dirty="0">
                <a:solidFill>
                  <a:srgbClr val="131313"/>
                </a:solidFill>
                <a:latin typeface="Verdana"/>
                <a:cs typeface="Verdana"/>
              </a:rPr>
              <a:t>a</a:t>
            </a:r>
            <a:r>
              <a:rPr sz="2100" spc="-70" dirty="0">
                <a:solidFill>
                  <a:srgbClr val="131313"/>
                </a:solidFill>
                <a:latin typeface="Verdana"/>
                <a:cs typeface="Verdana"/>
              </a:rPr>
              <a:t>t</a:t>
            </a:r>
            <a:r>
              <a:rPr sz="2100" spc="-155" dirty="0">
                <a:solidFill>
                  <a:srgbClr val="131313"/>
                </a:solidFill>
                <a:latin typeface="Verdana"/>
                <a:cs typeface="Verdana"/>
              </a:rPr>
              <a:t> </a:t>
            </a:r>
            <a:r>
              <a:rPr sz="2100" spc="75" dirty="0">
                <a:solidFill>
                  <a:srgbClr val="131313"/>
                </a:solidFill>
                <a:latin typeface="Verdana"/>
                <a:cs typeface="Verdana"/>
              </a:rPr>
              <a:t>s</a:t>
            </a:r>
            <a:r>
              <a:rPr sz="2100" spc="-55" dirty="0">
                <a:solidFill>
                  <a:srgbClr val="131313"/>
                </a:solidFill>
                <a:latin typeface="Verdana"/>
                <a:cs typeface="Verdana"/>
              </a:rPr>
              <a:t>a</a:t>
            </a:r>
            <a:r>
              <a:rPr sz="2100" dirty="0">
                <a:solidFill>
                  <a:srgbClr val="131313"/>
                </a:solidFill>
                <a:latin typeface="Verdana"/>
                <a:cs typeface="Verdana"/>
              </a:rPr>
              <a:t>f</a:t>
            </a:r>
            <a:r>
              <a:rPr sz="2100" spc="65" dirty="0">
                <a:solidFill>
                  <a:srgbClr val="131313"/>
                </a:solidFill>
                <a:latin typeface="Verdana"/>
                <a:cs typeface="Verdana"/>
              </a:rPr>
              <a:t>e</a:t>
            </a:r>
            <a:r>
              <a:rPr sz="2100" spc="25" dirty="0">
                <a:solidFill>
                  <a:srgbClr val="131313"/>
                </a:solidFill>
                <a:latin typeface="Verdana"/>
                <a:cs typeface="Verdana"/>
              </a:rPr>
              <a:t>g</a:t>
            </a:r>
            <a:r>
              <a:rPr sz="2100" spc="-120" dirty="0">
                <a:solidFill>
                  <a:srgbClr val="131313"/>
                </a:solidFill>
                <a:latin typeface="Verdana"/>
                <a:cs typeface="Verdana"/>
              </a:rPr>
              <a:t>u</a:t>
            </a:r>
            <a:r>
              <a:rPr sz="2100" spc="-55" dirty="0">
                <a:solidFill>
                  <a:srgbClr val="131313"/>
                </a:solidFill>
                <a:latin typeface="Verdana"/>
                <a:cs typeface="Verdana"/>
              </a:rPr>
              <a:t>a</a:t>
            </a:r>
            <a:r>
              <a:rPr sz="2100" spc="-135" dirty="0">
                <a:solidFill>
                  <a:srgbClr val="131313"/>
                </a:solidFill>
                <a:latin typeface="Verdana"/>
                <a:cs typeface="Verdana"/>
              </a:rPr>
              <a:t>r</a:t>
            </a:r>
            <a:r>
              <a:rPr sz="2100" spc="20" dirty="0">
                <a:solidFill>
                  <a:srgbClr val="131313"/>
                </a:solidFill>
                <a:latin typeface="Verdana"/>
                <a:cs typeface="Verdana"/>
              </a:rPr>
              <a:t>d</a:t>
            </a:r>
            <a:r>
              <a:rPr sz="2100" spc="-155" dirty="0">
                <a:solidFill>
                  <a:srgbClr val="131313"/>
                </a:solidFill>
                <a:latin typeface="Verdana"/>
                <a:cs typeface="Verdana"/>
              </a:rPr>
              <a:t> </a:t>
            </a:r>
            <a:r>
              <a:rPr sz="2100" spc="-90" dirty="0">
                <a:solidFill>
                  <a:srgbClr val="131313"/>
                </a:solidFill>
                <a:latin typeface="Verdana"/>
                <a:cs typeface="Verdana"/>
              </a:rPr>
              <a:t>y</a:t>
            </a:r>
            <a:r>
              <a:rPr sz="2100" spc="65" dirty="0">
                <a:solidFill>
                  <a:srgbClr val="131313"/>
                </a:solidFill>
                <a:latin typeface="Verdana"/>
                <a:cs typeface="Verdana"/>
              </a:rPr>
              <a:t>o</a:t>
            </a:r>
            <a:r>
              <a:rPr sz="2100" spc="-120" dirty="0">
                <a:solidFill>
                  <a:srgbClr val="131313"/>
                </a:solidFill>
                <a:latin typeface="Verdana"/>
                <a:cs typeface="Verdana"/>
              </a:rPr>
              <a:t>ur  </a:t>
            </a:r>
            <a:r>
              <a:rPr sz="2100" spc="20" dirty="0">
                <a:solidFill>
                  <a:srgbClr val="131313"/>
                </a:solidFill>
                <a:latin typeface="Verdana"/>
                <a:cs typeface="Verdana"/>
              </a:rPr>
              <a:t>d</a:t>
            </a:r>
            <a:r>
              <a:rPr sz="2100" spc="-55" dirty="0">
                <a:solidFill>
                  <a:srgbClr val="131313"/>
                </a:solidFill>
                <a:latin typeface="Verdana"/>
                <a:cs typeface="Verdana"/>
              </a:rPr>
              <a:t>a</a:t>
            </a:r>
            <a:r>
              <a:rPr sz="2100" spc="-70" dirty="0">
                <a:solidFill>
                  <a:srgbClr val="131313"/>
                </a:solidFill>
                <a:latin typeface="Verdana"/>
                <a:cs typeface="Verdana"/>
              </a:rPr>
              <a:t>t</a:t>
            </a:r>
            <a:r>
              <a:rPr sz="2100" spc="-55" dirty="0">
                <a:solidFill>
                  <a:srgbClr val="131313"/>
                </a:solidFill>
                <a:latin typeface="Verdana"/>
                <a:cs typeface="Verdana"/>
              </a:rPr>
              <a:t>a</a:t>
            </a:r>
            <a:r>
              <a:rPr sz="2100" spc="-155" dirty="0">
                <a:solidFill>
                  <a:srgbClr val="131313"/>
                </a:solidFill>
                <a:latin typeface="Verdana"/>
                <a:cs typeface="Verdana"/>
              </a:rPr>
              <a:t> </a:t>
            </a:r>
            <a:r>
              <a:rPr sz="2100" spc="-55" dirty="0">
                <a:solidFill>
                  <a:srgbClr val="131313"/>
                </a:solidFill>
                <a:latin typeface="Verdana"/>
                <a:cs typeface="Verdana"/>
              </a:rPr>
              <a:t>a</a:t>
            </a:r>
            <a:r>
              <a:rPr sz="2100" spc="-120" dirty="0">
                <a:solidFill>
                  <a:srgbClr val="131313"/>
                </a:solidFill>
                <a:latin typeface="Verdana"/>
                <a:cs typeface="Verdana"/>
              </a:rPr>
              <a:t>n</a:t>
            </a:r>
            <a:r>
              <a:rPr sz="2100" spc="20" dirty="0">
                <a:solidFill>
                  <a:srgbClr val="131313"/>
                </a:solidFill>
                <a:latin typeface="Verdana"/>
                <a:cs typeface="Verdana"/>
              </a:rPr>
              <a:t>d</a:t>
            </a:r>
            <a:r>
              <a:rPr sz="2100" spc="-155" dirty="0">
                <a:solidFill>
                  <a:srgbClr val="131313"/>
                </a:solidFill>
                <a:latin typeface="Verdana"/>
                <a:cs typeface="Verdana"/>
              </a:rPr>
              <a:t> </a:t>
            </a:r>
            <a:r>
              <a:rPr sz="2100" spc="20" dirty="0">
                <a:solidFill>
                  <a:srgbClr val="131313"/>
                </a:solidFill>
                <a:latin typeface="Verdana"/>
                <a:cs typeface="Verdana"/>
              </a:rPr>
              <a:t>d</a:t>
            </a:r>
            <a:r>
              <a:rPr sz="2100" spc="65" dirty="0">
                <a:solidFill>
                  <a:srgbClr val="131313"/>
                </a:solidFill>
                <a:latin typeface="Verdana"/>
                <a:cs typeface="Verdana"/>
              </a:rPr>
              <a:t>e</a:t>
            </a:r>
            <a:r>
              <a:rPr sz="2100" spc="5" dirty="0">
                <a:solidFill>
                  <a:srgbClr val="131313"/>
                </a:solidFill>
                <a:latin typeface="Verdana"/>
                <a:cs typeface="Verdana"/>
              </a:rPr>
              <a:t>l</a:t>
            </a:r>
            <a:r>
              <a:rPr sz="2100" spc="-100" dirty="0">
                <a:solidFill>
                  <a:srgbClr val="131313"/>
                </a:solidFill>
                <a:latin typeface="Verdana"/>
                <a:cs typeface="Verdana"/>
              </a:rPr>
              <a:t>i</a:t>
            </a:r>
            <a:r>
              <a:rPr sz="2100" spc="-155" dirty="0">
                <a:solidFill>
                  <a:srgbClr val="131313"/>
                </a:solidFill>
                <a:latin typeface="Verdana"/>
                <a:cs typeface="Verdana"/>
              </a:rPr>
              <a:t>v</a:t>
            </a:r>
            <a:r>
              <a:rPr sz="2100" spc="65" dirty="0">
                <a:solidFill>
                  <a:srgbClr val="131313"/>
                </a:solidFill>
                <a:latin typeface="Verdana"/>
                <a:cs typeface="Verdana"/>
              </a:rPr>
              <a:t>e</a:t>
            </a:r>
            <a:r>
              <a:rPr sz="2100" spc="-135" dirty="0">
                <a:solidFill>
                  <a:srgbClr val="131313"/>
                </a:solidFill>
                <a:latin typeface="Verdana"/>
                <a:cs typeface="Verdana"/>
              </a:rPr>
              <a:t>r</a:t>
            </a:r>
            <a:r>
              <a:rPr sz="2100" spc="-155" dirty="0">
                <a:solidFill>
                  <a:srgbClr val="131313"/>
                </a:solidFill>
                <a:latin typeface="Verdana"/>
                <a:cs typeface="Verdana"/>
              </a:rPr>
              <a:t> </a:t>
            </a:r>
            <a:r>
              <a:rPr sz="2100" spc="20" dirty="0">
                <a:solidFill>
                  <a:srgbClr val="131313"/>
                </a:solidFill>
                <a:latin typeface="Verdana"/>
                <a:cs typeface="Verdana"/>
              </a:rPr>
              <a:t>p</a:t>
            </a:r>
            <a:r>
              <a:rPr sz="2100" spc="-135" dirty="0">
                <a:solidFill>
                  <a:srgbClr val="131313"/>
                </a:solidFill>
                <a:latin typeface="Verdana"/>
                <a:cs typeface="Verdana"/>
              </a:rPr>
              <a:t>r</a:t>
            </a:r>
            <a:r>
              <a:rPr sz="2100" spc="65" dirty="0">
                <a:solidFill>
                  <a:srgbClr val="131313"/>
                </a:solidFill>
                <a:latin typeface="Verdana"/>
                <a:cs typeface="Verdana"/>
              </a:rPr>
              <a:t>e</a:t>
            </a:r>
            <a:r>
              <a:rPr sz="2100" spc="170" dirty="0">
                <a:solidFill>
                  <a:srgbClr val="131313"/>
                </a:solidFill>
                <a:latin typeface="Verdana"/>
                <a:cs typeface="Verdana"/>
              </a:rPr>
              <a:t>c</a:t>
            </a:r>
            <a:r>
              <a:rPr sz="2100" spc="-100" dirty="0">
                <a:solidFill>
                  <a:srgbClr val="131313"/>
                </a:solidFill>
                <a:latin typeface="Verdana"/>
                <a:cs typeface="Verdana"/>
              </a:rPr>
              <a:t>i</a:t>
            </a:r>
            <a:r>
              <a:rPr sz="2100" spc="75" dirty="0">
                <a:solidFill>
                  <a:srgbClr val="131313"/>
                </a:solidFill>
                <a:latin typeface="Verdana"/>
                <a:cs typeface="Verdana"/>
              </a:rPr>
              <a:t>s</a:t>
            </a:r>
            <a:r>
              <a:rPr sz="2100" spc="65" dirty="0">
                <a:solidFill>
                  <a:srgbClr val="131313"/>
                </a:solidFill>
                <a:latin typeface="Verdana"/>
                <a:cs typeface="Verdana"/>
              </a:rPr>
              <a:t>e</a:t>
            </a:r>
            <a:r>
              <a:rPr sz="2100" spc="-155" dirty="0">
                <a:solidFill>
                  <a:srgbClr val="131313"/>
                </a:solidFill>
                <a:latin typeface="Verdana"/>
                <a:cs typeface="Verdana"/>
              </a:rPr>
              <a:t> </a:t>
            </a:r>
            <a:r>
              <a:rPr sz="2100" spc="-55" dirty="0">
                <a:solidFill>
                  <a:srgbClr val="131313"/>
                </a:solidFill>
                <a:latin typeface="Verdana"/>
                <a:cs typeface="Verdana"/>
              </a:rPr>
              <a:t>a</a:t>
            </a:r>
            <a:r>
              <a:rPr sz="2100" spc="170" dirty="0">
                <a:solidFill>
                  <a:srgbClr val="131313"/>
                </a:solidFill>
                <a:latin typeface="Verdana"/>
                <a:cs typeface="Verdana"/>
              </a:rPr>
              <a:t>cc</a:t>
            </a:r>
            <a:r>
              <a:rPr sz="2100" spc="65" dirty="0">
                <a:solidFill>
                  <a:srgbClr val="131313"/>
                </a:solidFill>
                <a:latin typeface="Verdana"/>
                <a:cs typeface="Verdana"/>
              </a:rPr>
              <a:t>o</a:t>
            </a:r>
            <a:r>
              <a:rPr sz="2100" spc="-120" dirty="0">
                <a:solidFill>
                  <a:srgbClr val="131313"/>
                </a:solidFill>
                <a:latin typeface="Verdana"/>
                <a:cs typeface="Verdana"/>
              </a:rPr>
              <a:t>un</a:t>
            </a:r>
            <a:r>
              <a:rPr sz="2100" spc="-70" dirty="0">
                <a:solidFill>
                  <a:srgbClr val="131313"/>
                </a:solidFill>
                <a:latin typeface="Verdana"/>
                <a:cs typeface="Verdana"/>
              </a:rPr>
              <a:t>t</a:t>
            </a:r>
            <a:r>
              <a:rPr sz="2100" spc="-100" dirty="0">
                <a:solidFill>
                  <a:srgbClr val="131313"/>
                </a:solidFill>
                <a:latin typeface="Verdana"/>
                <a:cs typeface="Verdana"/>
              </a:rPr>
              <a:t>i</a:t>
            </a:r>
            <a:r>
              <a:rPr sz="2100" spc="-120" dirty="0">
                <a:solidFill>
                  <a:srgbClr val="131313"/>
                </a:solidFill>
                <a:latin typeface="Verdana"/>
                <a:cs typeface="Verdana"/>
              </a:rPr>
              <a:t>n</a:t>
            </a:r>
            <a:r>
              <a:rPr sz="2100" spc="15" dirty="0">
                <a:solidFill>
                  <a:srgbClr val="131313"/>
                </a:solidFill>
                <a:latin typeface="Verdana"/>
                <a:cs typeface="Verdana"/>
              </a:rPr>
              <a:t>g  </a:t>
            </a:r>
            <a:r>
              <a:rPr sz="2100" spc="-15" dirty="0">
                <a:solidFill>
                  <a:srgbClr val="131313"/>
                </a:solidFill>
                <a:latin typeface="Verdana"/>
                <a:cs typeface="Verdana"/>
              </a:rPr>
              <a:t>results</a:t>
            </a:r>
            <a:endParaRPr sz="21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4638986"/>
            <a:ext cx="8133080" cy="4613910"/>
          </a:xfrm>
          <a:custGeom>
            <a:avLst/>
            <a:gdLst/>
            <a:ahLst/>
            <a:cxnLst/>
            <a:rect l="l" t="t" r="r" b="b"/>
            <a:pathLst>
              <a:path w="8133080" h="4613909">
                <a:moveTo>
                  <a:pt x="7794322" y="4613428"/>
                </a:moveTo>
                <a:lnTo>
                  <a:pt x="353498" y="4613428"/>
                </a:lnTo>
                <a:lnTo>
                  <a:pt x="327714" y="4606776"/>
                </a:lnTo>
                <a:lnTo>
                  <a:pt x="284920" y="4591070"/>
                </a:lnTo>
                <a:lnTo>
                  <a:pt x="244189" y="4571407"/>
                </a:lnTo>
                <a:lnTo>
                  <a:pt x="205757" y="4548023"/>
                </a:lnTo>
                <a:lnTo>
                  <a:pt x="169861" y="4521156"/>
                </a:lnTo>
                <a:lnTo>
                  <a:pt x="136738" y="4491042"/>
                </a:lnTo>
                <a:lnTo>
                  <a:pt x="106624" y="4457919"/>
                </a:lnTo>
                <a:lnTo>
                  <a:pt x="79757" y="4422023"/>
                </a:lnTo>
                <a:lnTo>
                  <a:pt x="56374" y="4383591"/>
                </a:lnTo>
                <a:lnTo>
                  <a:pt x="36711" y="4342860"/>
                </a:lnTo>
                <a:lnTo>
                  <a:pt x="21005" y="4300066"/>
                </a:lnTo>
                <a:lnTo>
                  <a:pt x="9493" y="4255448"/>
                </a:lnTo>
                <a:lnTo>
                  <a:pt x="2412" y="4209240"/>
                </a:lnTo>
                <a:lnTo>
                  <a:pt x="0" y="4161684"/>
                </a:lnTo>
                <a:lnTo>
                  <a:pt x="0" y="466097"/>
                </a:lnTo>
                <a:lnTo>
                  <a:pt x="2412" y="418540"/>
                </a:lnTo>
                <a:lnTo>
                  <a:pt x="9493" y="372333"/>
                </a:lnTo>
                <a:lnTo>
                  <a:pt x="21005" y="327714"/>
                </a:lnTo>
                <a:lnTo>
                  <a:pt x="36711" y="284920"/>
                </a:lnTo>
                <a:lnTo>
                  <a:pt x="56374" y="244189"/>
                </a:lnTo>
                <a:lnTo>
                  <a:pt x="79757" y="205757"/>
                </a:lnTo>
                <a:lnTo>
                  <a:pt x="106624" y="169861"/>
                </a:lnTo>
                <a:lnTo>
                  <a:pt x="136738" y="136738"/>
                </a:lnTo>
                <a:lnTo>
                  <a:pt x="169861" y="106624"/>
                </a:lnTo>
                <a:lnTo>
                  <a:pt x="205757" y="79757"/>
                </a:lnTo>
                <a:lnTo>
                  <a:pt x="244189" y="56374"/>
                </a:lnTo>
                <a:lnTo>
                  <a:pt x="284920" y="36711"/>
                </a:lnTo>
                <a:lnTo>
                  <a:pt x="327714" y="21005"/>
                </a:lnTo>
                <a:lnTo>
                  <a:pt x="372332" y="9493"/>
                </a:lnTo>
                <a:lnTo>
                  <a:pt x="418540" y="2412"/>
                </a:lnTo>
                <a:lnTo>
                  <a:pt x="466098" y="0"/>
                </a:lnTo>
                <a:lnTo>
                  <a:pt x="7681722" y="0"/>
                </a:lnTo>
                <a:lnTo>
                  <a:pt x="7729281" y="2412"/>
                </a:lnTo>
                <a:lnTo>
                  <a:pt x="7775488" y="9493"/>
                </a:lnTo>
                <a:lnTo>
                  <a:pt x="7820107" y="21005"/>
                </a:lnTo>
                <a:lnTo>
                  <a:pt x="7862900" y="36711"/>
                </a:lnTo>
                <a:lnTo>
                  <a:pt x="7903631" y="56374"/>
                </a:lnTo>
                <a:lnTo>
                  <a:pt x="7942063" y="79757"/>
                </a:lnTo>
                <a:lnTo>
                  <a:pt x="7977959" y="106624"/>
                </a:lnTo>
                <a:lnTo>
                  <a:pt x="8011083" y="136738"/>
                </a:lnTo>
                <a:lnTo>
                  <a:pt x="8041196" y="169861"/>
                </a:lnTo>
                <a:lnTo>
                  <a:pt x="8068063" y="205757"/>
                </a:lnTo>
                <a:lnTo>
                  <a:pt x="8091447" y="244189"/>
                </a:lnTo>
                <a:lnTo>
                  <a:pt x="8111110" y="284920"/>
                </a:lnTo>
                <a:lnTo>
                  <a:pt x="8126816" y="327714"/>
                </a:lnTo>
                <a:lnTo>
                  <a:pt x="8132951" y="351496"/>
                </a:lnTo>
                <a:lnTo>
                  <a:pt x="8132951" y="4276284"/>
                </a:lnTo>
                <a:lnTo>
                  <a:pt x="8111110" y="4342860"/>
                </a:lnTo>
                <a:lnTo>
                  <a:pt x="8091447" y="4383591"/>
                </a:lnTo>
                <a:lnTo>
                  <a:pt x="8068063" y="4422023"/>
                </a:lnTo>
                <a:lnTo>
                  <a:pt x="8041196" y="4457919"/>
                </a:lnTo>
                <a:lnTo>
                  <a:pt x="8011083" y="4491042"/>
                </a:lnTo>
                <a:lnTo>
                  <a:pt x="7977959" y="4521156"/>
                </a:lnTo>
                <a:lnTo>
                  <a:pt x="7942063" y="4548023"/>
                </a:lnTo>
                <a:lnTo>
                  <a:pt x="7903631" y="4571407"/>
                </a:lnTo>
                <a:lnTo>
                  <a:pt x="7862900" y="4591070"/>
                </a:lnTo>
                <a:lnTo>
                  <a:pt x="7820107" y="4606776"/>
                </a:lnTo>
                <a:lnTo>
                  <a:pt x="7794322" y="4613428"/>
                </a:lnTo>
                <a:close/>
              </a:path>
            </a:pathLst>
          </a:custGeom>
          <a:solidFill>
            <a:srgbClr val="FF5E24"/>
          </a:solidFill>
        </p:spPr>
        <p:txBody>
          <a:bodyPr wrap="square" lIns="0" tIns="0" rIns="0" bIns="0" rtlCol="0"/>
          <a:lstStyle/>
          <a:p>
            <a:endParaRPr/>
          </a:p>
        </p:txBody>
      </p:sp>
      <p:sp>
        <p:nvSpPr>
          <p:cNvPr id="3" name="object 3"/>
          <p:cNvSpPr txBox="1"/>
          <p:nvPr/>
        </p:nvSpPr>
        <p:spPr>
          <a:xfrm>
            <a:off x="1625132" y="5749503"/>
            <a:ext cx="6831965" cy="2997200"/>
          </a:xfrm>
          <a:prstGeom prst="rect">
            <a:avLst/>
          </a:prstGeom>
        </p:spPr>
        <p:txBody>
          <a:bodyPr vert="horz" wrap="square" lIns="0" tIns="12700" rIns="0" bIns="0" rtlCol="0">
            <a:spAutoFit/>
          </a:bodyPr>
          <a:lstStyle/>
          <a:p>
            <a:pPr marL="12700" marR="5080">
              <a:lnSpc>
                <a:spcPct val="116100"/>
              </a:lnSpc>
              <a:spcBef>
                <a:spcPts val="100"/>
              </a:spcBef>
            </a:pPr>
            <a:r>
              <a:rPr sz="2100" spc="-45" dirty="0">
                <a:solidFill>
                  <a:srgbClr val="131313"/>
                </a:solidFill>
                <a:latin typeface="Verdana"/>
                <a:cs typeface="Verdana"/>
              </a:rPr>
              <a:t>U</a:t>
            </a:r>
            <a:r>
              <a:rPr sz="2100" spc="75" dirty="0">
                <a:solidFill>
                  <a:srgbClr val="131313"/>
                </a:solidFill>
                <a:latin typeface="Verdana"/>
                <a:cs typeface="Verdana"/>
              </a:rPr>
              <a:t>s</a:t>
            </a:r>
            <a:r>
              <a:rPr sz="2100" spc="65" dirty="0">
                <a:solidFill>
                  <a:srgbClr val="131313"/>
                </a:solidFill>
                <a:latin typeface="Verdana"/>
                <a:cs typeface="Verdana"/>
              </a:rPr>
              <a:t>e</a:t>
            </a:r>
            <a:r>
              <a:rPr sz="2100" spc="-135" dirty="0">
                <a:solidFill>
                  <a:srgbClr val="131313"/>
                </a:solidFill>
                <a:latin typeface="Verdana"/>
                <a:cs typeface="Verdana"/>
              </a:rPr>
              <a:t>r</a:t>
            </a:r>
            <a:r>
              <a:rPr sz="2100" spc="-155" dirty="0">
                <a:solidFill>
                  <a:srgbClr val="131313"/>
                </a:solidFill>
                <a:latin typeface="Verdana"/>
                <a:cs typeface="Verdana"/>
              </a:rPr>
              <a:t> </a:t>
            </a:r>
            <a:r>
              <a:rPr sz="2100" spc="-100" dirty="0">
                <a:solidFill>
                  <a:srgbClr val="131313"/>
                </a:solidFill>
                <a:latin typeface="Verdana"/>
                <a:cs typeface="Verdana"/>
              </a:rPr>
              <a:t>i</a:t>
            </a:r>
            <a:r>
              <a:rPr sz="2100" spc="-120" dirty="0">
                <a:solidFill>
                  <a:srgbClr val="131313"/>
                </a:solidFill>
                <a:latin typeface="Verdana"/>
                <a:cs typeface="Verdana"/>
              </a:rPr>
              <a:t>n</a:t>
            </a:r>
            <a:r>
              <a:rPr sz="2100" spc="-70" dirty="0">
                <a:solidFill>
                  <a:srgbClr val="131313"/>
                </a:solidFill>
                <a:latin typeface="Verdana"/>
                <a:cs typeface="Verdana"/>
              </a:rPr>
              <a:t>t</a:t>
            </a:r>
            <a:r>
              <a:rPr sz="2100" spc="65" dirty="0">
                <a:solidFill>
                  <a:srgbClr val="131313"/>
                </a:solidFill>
                <a:latin typeface="Verdana"/>
                <a:cs typeface="Verdana"/>
              </a:rPr>
              <a:t>e</a:t>
            </a:r>
            <a:r>
              <a:rPr sz="2100" spc="-135" dirty="0">
                <a:solidFill>
                  <a:srgbClr val="131313"/>
                </a:solidFill>
                <a:latin typeface="Verdana"/>
                <a:cs typeface="Verdana"/>
              </a:rPr>
              <a:t>r</a:t>
            </a:r>
            <a:r>
              <a:rPr sz="2100" spc="-155" dirty="0">
                <a:solidFill>
                  <a:srgbClr val="131313"/>
                </a:solidFill>
                <a:latin typeface="Verdana"/>
                <a:cs typeface="Verdana"/>
              </a:rPr>
              <a:t>v</a:t>
            </a:r>
            <a:r>
              <a:rPr sz="2100" spc="-100" dirty="0">
                <a:solidFill>
                  <a:srgbClr val="131313"/>
                </a:solidFill>
                <a:latin typeface="Verdana"/>
                <a:cs typeface="Verdana"/>
              </a:rPr>
              <a:t>i</a:t>
            </a:r>
            <a:r>
              <a:rPr sz="2100" spc="65" dirty="0">
                <a:solidFill>
                  <a:srgbClr val="131313"/>
                </a:solidFill>
                <a:latin typeface="Verdana"/>
                <a:cs typeface="Verdana"/>
              </a:rPr>
              <a:t>e</a:t>
            </a:r>
            <a:r>
              <a:rPr sz="2100" dirty="0">
                <a:solidFill>
                  <a:srgbClr val="131313"/>
                </a:solidFill>
                <a:latin typeface="Verdana"/>
                <a:cs typeface="Verdana"/>
              </a:rPr>
              <a:t>w</a:t>
            </a:r>
            <a:r>
              <a:rPr sz="2100" spc="75" dirty="0">
                <a:solidFill>
                  <a:srgbClr val="131313"/>
                </a:solidFill>
                <a:latin typeface="Verdana"/>
                <a:cs typeface="Verdana"/>
              </a:rPr>
              <a:t>s</a:t>
            </a:r>
            <a:r>
              <a:rPr sz="2100" spc="-155" dirty="0">
                <a:solidFill>
                  <a:srgbClr val="131313"/>
                </a:solidFill>
                <a:latin typeface="Verdana"/>
                <a:cs typeface="Verdana"/>
              </a:rPr>
              <a:t> </a:t>
            </a:r>
            <a:r>
              <a:rPr sz="2100" spc="20" dirty="0">
                <a:solidFill>
                  <a:srgbClr val="131313"/>
                </a:solidFill>
                <a:latin typeface="Verdana"/>
                <a:cs typeface="Verdana"/>
              </a:rPr>
              <a:t>p</a:t>
            </a:r>
            <a:r>
              <a:rPr sz="2100" spc="5" dirty="0">
                <a:solidFill>
                  <a:srgbClr val="131313"/>
                </a:solidFill>
                <a:latin typeface="Verdana"/>
                <a:cs typeface="Verdana"/>
              </a:rPr>
              <a:t>l</a:t>
            </a:r>
            <a:r>
              <a:rPr sz="2100" spc="-55" dirty="0">
                <a:solidFill>
                  <a:srgbClr val="131313"/>
                </a:solidFill>
                <a:latin typeface="Verdana"/>
                <a:cs typeface="Verdana"/>
              </a:rPr>
              <a:t>a</a:t>
            </a:r>
            <a:r>
              <a:rPr sz="2100" spc="-90" dirty="0">
                <a:solidFill>
                  <a:srgbClr val="131313"/>
                </a:solidFill>
                <a:latin typeface="Verdana"/>
                <a:cs typeface="Verdana"/>
              </a:rPr>
              <a:t>y</a:t>
            </a:r>
            <a:r>
              <a:rPr sz="2100" spc="-155" dirty="0">
                <a:solidFill>
                  <a:srgbClr val="131313"/>
                </a:solidFill>
                <a:latin typeface="Verdana"/>
                <a:cs typeface="Verdana"/>
              </a:rPr>
              <a:t> </a:t>
            </a:r>
            <a:r>
              <a:rPr sz="2100" spc="-55" dirty="0">
                <a:solidFill>
                  <a:srgbClr val="131313"/>
                </a:solidFill>
                <a:latin typeface="Verdana"/>
                <a:cs typeface="Verdana"/>
              </a:rPr>
              <a:t>a</a:t>
            </a:r>
            <a:r>
              <a:rPr sz="2100" spc="-155" dirty="0">
                <a:solidFill>
                  <a:srgbClr val="131313"/>
                </a:solidFill>
                <a:latin typeface="Verdana"/>
                <a:cs typeface="Verdana"/>
              </a:rPr>
              <a:t> </a:t>
            </a:r>
            <a:r>
              <a:rPr sz="2100" spc="75" dirty="0">
                <a:solidFill>
                  <a:srgbClr val="131313"/>
                </a:solidFill>
                <a:latin typeface="Verdana"/>
                <a:cs typeface="Verdana"/>
              </a:rPr>
              <a:t>s</a:t>
            </a:r>
            <a:r>
              <a:rPr sz="2100" spc="-100" dirty="0">
                <a:solidFill>
                  <a:srgbClr val="131313"/>
                </a:solidFill>
                <a:latin typeface="Verdana"/>
                <a:cs typeface="Verdana"/>
              </a:rPr>
              <a:t>i</a:t>
            </a:r>
            <a:r>
              <a:rPr sz="2100" spc="25" dirty="0">
                <a:solidFill>
                  <a:srgbClr val="131313"/>
                </a:solidFill>
                <a:latin typeface="Verdana"/>
                <a:cs typeface="Verdana"/>
              </a:rPr>
              <a:t>g</a:t>
            </a:r>
            <a:r>
              <a:rPr sz="2100" spc="-120" dirty="0">
                <a:solidFill>
                  <a:srgbClr val="131313"/>
                </a:solidFill>
                <a:latin typeface="Verdana"/>
                <a:cs typeface="Verdana"/>
              </a:rPr>
              <a:t>n</a:t>
            </a:r>
            <a:r>
              <a:rPr sz="2100" spc="-100" dirty="0">
                <a:solidFill>
                  <a:srgbClr val="131313"/>
                </a:solidFill>
                <a:latin typeface="Verdana"/>
                <a:cs typeface="Verdana"/>
              </a:rPr>
              <a:t>i</a:t>
            </a:r>
            <a:r>
              <a:rPr sz="2100" dirty="0">
                <a:solidFill>
                  <a:srgbClr val="131313"/>
                </a:solidFill>
                <a:latin typeface="Verdana"/>
                <a:cs typeface="Verdana"/>
              </a:rPr>
              <a:t>f</a:t>
            </a:r>
            <a:r>
              <a:rPr sz="2100" spc="-100" dirty="0">
                <a:solidFill>
                  <a:srgbClr val="131313"/>
                </a:solidFill>
                <a:latin typeface="Verdana"/>
                <a:cs typeface="Verdana"/>
              </a:rPr>
              <a:t>i</a:t>
            </a:r>
            <a:r>
              <a:rPr sz="2100" spc="170" dirty="0">
                <a:solidFill>
                  <a:srgbClr val="131313"/>
                </a:solidFill>
                <a:latin typeface="Verdana"/>
                <a:cs typeface="Verdana"/>
              </a:rPr>
              <a:t>c</a:t>
            </a:r>
            <a:r>
              <a:rPr sz="2100" spc="-55" dirty="0">
                <a:solidFill>
                  <a:srgbClr val="131313"/>
                </a:solidFill>
                <a:latin typeface="Verdana"/>
                <a:cs typeface="Verdana"/>
              </a:rPr>
              <a:t>a</a:t>
            </a:r>
            <a:r>
              <a:rPr sz="2100" spc="-120" dirty="0">
                <a:solidFill>
                  <a:srgbClr val="131313"/>
                </a:solidFill>
                <a:latin typeface="Verdana"/>
                <a:cs typeface="Verdana"/>
              </a:rPr>
              <a:t>n</a:t>
            </a:r>
            <a:r>
              <a:rPr sz="2100" spc="-70" dirty="0">
                <a:solidFill>
                  <a:srgbClr val="131313"/>
                </a:solidFill>
                <a:latin typeface="Verdana"/>
                <a:cs typeface="Verdana"/>
              </a:rPr>
              <a:t>t</a:t>
            </a:r>
            <a:r>
              <a:rPr sz="2100" spc="-155" dirty="0">
                <a:solidFill>
                  <a:srgbClr val="131313"/>
                </a:solidFill>
                <a:latin typeface="Verdana"/>
                <a:cs typeface="Verdana"/>
              </a:rPr>
              <a:t> </a:t>
            </a:r>
            <a:r>
              <a:rPr sz="2100" spc="-135" dirty="0">
                <a:solidFill>
                  <a:srgbClr val="131313"/>
                </a:solidFill>
                <a:latin typeface="Verdana"/>
                <a:cs typeface="Verdana"/>
              </a:rPr>
              <a:t>r</a:t>
            </a:r>
            <a:r>
              <a:rPr sz="2100" spc="65" dirty="0">
                <a:solidFill>
                  <a:srgbClr val="131313"/>
                </a:solidFill>
                <a:latin typeface="Verdana"/>
                <a:cs typeface="Verdana"/>
              </a:rPr>
              <a:t>o</a:t>
            </a:r>
            <a:r>
              <a:rPr sz="2100" spc="5" dirty="0">
                <a:solidFill>
                  <a:srgbClr val="131313"/>
                </a:solidFill>
                <a:latin typeface="Verdana"/>
                <a:cs typeface="Verdana"/>
              </a:rPr>
              <a:t>l</a:t>
            </a:r>
            <a:r>
              <a:rPr sz="2100" spc="65" dirty="0">
                <a:solidFill>
                  <a:srgbClr val="131313"/>
                </a:solidFill>
                <a:latin typeface="Verdana"/>
                <a:cs typeface="Verdana"/>
              </a:rPr>
              <a:t>e</a:t>
            </a:r>
            <a:r>
              <a:rPr sz="2100" spc="-155" dirty="0">
                <a:solidFill>
                  <a:srgbClr val="131313"/>
                </a:solidFill>
                <a:latin typeface="Verdana"/>
                <a:cs typeface="Verdana"/>
              </a:rPr>
              <a:t> </a:t>
            </a:r>
            <a:r>
              <a:rPr sz="2100" spc="-100" dirty="0">
                <a:solidFill>
                  <a:srgbClr val="131313"/>
                </a:solidFill>
                <a:latin typeface="Verdana"/>
                <a:cs typeface="Verdana"/>
              </a:rPr>
              <a:t>i</a:t>
            </a:r>
            <a:r>
              <a:rPr sz="2100" spc="-120" dirty="0">
                <a:solidFill>
                  <a:srgbClr val="131313"/>
                </a:solidFill>
                <a:latin typeface="Verdana"/>
                <a:cs typeface="Verdana"/>
              </a:rPr>
              <a:t>n</a:t>
            </a:r>
            <a:r>
              <a:rPr sz="2100" spc="-155" dirty="0">
                <a:solidFill>
                  <a:srgbClr val="131313"/>
                </a:solidFill>
                <a:latin typeface="Verdana"/>
                <a:cs typeface="Verdana"/>
              </a:rPr>
              <a:t> </a:t>
            </a:r>
            <a:r>
              <a:rPr sz="2100" spc="-70" dirty="0">
                <a:solidFill>
                  <a:srgbClr val="131313"/>
                </a:solidFill>
                <a:latin typeface="Verdana"/>
                <a:cs typeface="Verdana"/>
              </a:rPr>
              <a:t>t</a:t>
            </a:r>
            <a:r>
              <a:rPr sz="2100" spc="-120" dirty="0">
                <a:solidFill>
                  <a:srgbClr val="131313"/>
                </a:solidFill>
                <a:latin typeface="Verdana"/>
                <a:cs typeface="Verdana"/>
              </a:rPr>
              <a:t>h</a:t>
            </a:r>
            <a:r>
              <a:rPr sz="2100" spc="65" dirty="0">
                <a:solidFill>
                  <a:srgbClr val="131313"/>
                </a:solidFill>
                <a:latin typeface="Verdana"/>
                <a:cs typeface="Verdana"/>
              </a:rPr>
              <a:t>e</a:t>
            </a:r>
            <a:r>
              <a:rPr sz="2100" spc="-155" dirty="0">
                <a:solidFill>
                  <a:srgbClr val="131313"/>
                </a:solidFill>
                <a:latin typeface="Verdana"/>
                <a:cs typeface="Verdana"/>
              </a:rPr>
              <a:t> </a:t>
            </a:r>
            <a:r>
              <a:rPr sz="2100" spc="20" dirty="0">
                <a:solidFill>
                  <a:srgbClr val="131313"/>
                </a:solidFill>
                <a:latin typeface="Verdana"/>
                <a:cs typeface="Verdana"/>
              </a:rPr>
              <a:t>d</a:t>
            </a:r>
            <a:r>
              <a:rPr sz="2100" spc="65" dirty="0">
                <a:solidFill>
                  <a:srgbClr val="131313"/>
                </a:solidFill>
                <a:latin typeface="Verdana"/>
                <a:cs typeface="Verdana"/>
              </a:rPr>
              <a:t>e</a:t>
            </a:r>
            <a:r>
              <a:rPr sz="2100" spc="75" dirty="0">
                <a:solidFill>
                  <a:srgbClr val="131313"/>
                </a:solidFill>
                <a:latin typeface="Verdana"/>
                <a:cs typeface="Verdana"/>
              </a:rPr>
              <a:t>s</a:t>
            </a:r>
            <a:r>
              <a:rPr sz="2100" spc="-100" dirty="0">
                <a:solidFill>
                  <a:srgbClr val="131313"/>
                </a:solidFill>
                <a:latin typeface="Verdana"/>
                <a:cs typeface="Verdana"/>
              </a:rPr>
              <a:t>i</a:t>
            </a:r>
            <a:r>
              <a:rPr sz="2100" spc="25" dirty="0">
                <a:solidFill>
                  <a:srgbClr val="131313"/>
                </a:solidFill>
                <a:latin typeface="Verdana"/>
                <a:cs typeface="Verdana"/>
              </a:rPr>
              <a:t>g</a:t>
            </a:r>
            <a:r>
              <a:rPr sz="2100" spc="-85" dirty="0">
                <a:solidFill>
                  <a:srgbClr val="131313"/>
                </a:solidFill>
                <a:latin typeface="Verdana"/>
                <a:cs typeface="Verdana"/>
              </a:rPr>
              <a:t>n  </a:t>
            </a:r>
            <a:r>
              <a:rPr sz="2100" spc="20" dirty="0">
                <a:solidFill>
                  <a:srgbClr val="131313"/>
                </a:solidFill>
                <a:latin typeface="Verdana"/>
                <a:cs typeface="Verdana"/>
              </a:rPr>
              <a:t>p</a:t>
            </a:r>
            <a:r>
              <a:rPr sz="2100" spc="-135" dirty="0">
                <a:solidFill>
                  <a:srgbClr val="131313"/>
                </a:solidFill>
                <a:latin typeface="Verdana"/>
                <a:cs typeface="Verdana"/>
              </a:rPr>
              <a:t>r</a:t>
            </a:r>
            <a:r>
              <a:rPr sz="2100" spc="65" dirty="0">
                <a:solidFill>
                  <a:srgbClr val="131313"/>
                </a:solidFill>
                <a:latin typeface="Verdana"/>
                <a:cs typeface="Verdana"/>
              </a:rPr>
              <a:t>o</a:t>
            </a:r>
            <a:r>
              <a:rPr sz="2100" spc="170" dirty="0">
                <a:solidFill>
                  <a:srgbClr val="131313"/>
                </a:solidFill>
                <a:latin typeface="Verdana"/>
                <a:cs typeface="Verdana"/>
              </a:rPr>
              <a:t>c</a:t>
            </a:r>
            <a:r>
              <a:rPr sz="2100" spc="65" dirty="0">
                <a:solidFill>
                  <a:srgbClr val="131313"/>
                </a:solidFill>
                <a:latin typeface="Verdana"/>
                <a:cs typeface="Verdana"/>
              </a:rPr>
              <a:t>e</a:t>
            </a:r>
            <a:r>
              <a:rPr sz="2100" spc="75" dirty="0">
                <a:solidFill>
                  <a:srgbClr val="131313"/>
                </a:solidFill>
                <a:latin typeface="Verdana"/>
                <a:cs typeface="Verdana"/>
              </a:rPr>
              <a:t>ss</a:t>
            </a:r>
            <a:r>
              <a:rPr sz="2100" spc="-265" dirty="0">
                <a:solidFill>
                  <a:srgbClr val="131313"/>
                </a:solidFill>
                <a:latin typeface="Verdana"/>
                <a:cs typeface="Verdana"/>
              </a:rPr>
              <a:t>.</a:t>
            </a:r>
            <a:r>
              <a:rPr sz="2100" spc="-155" dirty="0">
                <a:solidFill>
                  <a:srgbClr val="131313"/>
                </a:solidFill>
                <a:latin typeface="Verdana"/>
                <a:cs typeface="Verdana"/>
              </a:rPr>
              <a:t> </a:t>
            </a:r>
            <a:r>
              <a:rPr sz="2100" spc="40" dirty="0">
                <a:solidFill>
                  <a:srgbClr val="131313"/>
                </a:solidFill>
                <a:latin typeface="Verdana"/>
                <a:cs typeface="Verdana"/>
              </a:rPr>
              <a:t>T</a:t>
            </a:r>
            <a:r>
              <a:rPr sz="2100" spc="-120" dirty="0">
                <a:solidFill>
                  <a:srgbClr val="131313"/>
                </a:solidFill>
                <a:latin typeface="Verdana"/>
                <a:cs typeface="Verdana"/>
              </a:rPr>
              <a:t>h</a:t>
            </a:r>
            <a:r>
              <a:rPr sz="2100" spc="65" dirty="0">
                <a:solidFill>
                  <a:srgbClr val="131313"/>
                </a:solidFill>
                <a:latin typeface="Verdana"/>
                <a:cs typeface="Verdana"/>
              </a:rPr>
              <a:t>e</a:t>
            </a:r>
            <a:r>
              <a:rPr sz="2100" spc="-90" dirty="0">
                <a:solidFill>
                  <a:srgbClr val="131313"/>
                </a:solidFill>
                <a:latin typeface="Verdana"/>
                <a:cs typeface="Verdana"/>
              </a:rPr>
              <a:t>y</a:t>
            </a:r>
            <a:r>
              <a:rPr sz="2100" spc="-155" dirty="0">
                <a:solidFill>
                  <a:srgbClr val="131313"/>
                </a:solidFill>
                <a:latin typeface="Verdana"/>
                <a:cs typeface="Verdana"/>
              </a:rPr>
              <a:t> </a:t>
            </a:r>
            <a:r>
              <a:rPr sz="2100" spc="-55" dirty="0">
                <a:solidFill>
                  <a:srgbClr val="131313"/>
                </a:solidFill>
                <a:latin typeface="Verdana"/>
                <a:cs typeface="Verdana"/>
              </a:rPr>
              <a:t>a</a:t>
            </a:r>
            <a:r>
              <a:rPr sz="2100" spc="75" dirty="0">
                <a:solidFill>
                  <a:srgbClr val="131313"/>
                </a:solidFill>
                <a:latin typeface="Verdana"/>
                <a:cs typeface="Verdana"/>
              </a:rPr>
              <a:t>ss</a:t>
            </a:r>
            <a:r>
              <a:rPr sz="2100" spc="-100" dirty="0">
                <a:solidFill>
                  <a:srgbClr val="131313"/>
                </a:solidFill>
                <a:latin typeface="Verdana"/>
                <a:cs typeface="Verdana"/>
              </a:rPr>
              <a:t>i</a:t>
            </a:r>
            <a:r>
              <a:rPr sz="2100" spc="75" dirty="0">
                <a:solidFill>
                  <a:srgbClr val="131313"/>
                </a:solidFill>
                <a:latin typeface="Verdana"/>
                <a:cs typeface="Verdana"/>
              </a:rPr>
              <a:t>s</a:t>
            </a:r>
            <a:r>
              <a:rPr sz="2100" spc="-70" dirty="0">
                <a:solidFill>
                  <a:srgbClr val="131313"/>
                </a:solidFill>
                <a:latin typeface="Verdana"/>
                <a:cs typeface="Verdana"/>
              </a:rPr>
              <a:t>t</a:t>
            </a:r>
            <a:r>
              <a:rPr sz="2100" spc="-155" dirty="0">
                <a:solidFill>
                  <a:srgbClr val="131313"/>
                </a:solidFill>
                <a:latin typeface="Verdana"/>
                <a:cs typeface="Verdana"/>
              </a:rPr>
              <a:t> </a:t>
            </a:r>
            <a:r>
              <a:rPr sz="2100" spc="-120" dirty="0">
                <a:solidFill>
                  <a:srgbClr val="131313"/>
                </a:solidFill>
                <a:latin typeface="Verdana"/>
                <a:cs typeface="Verdana"/>
              </a:rPr>
              <a:t>u</a:t>
            </a:r>
            <a:r>
              <a:rPr sz="2100" spc="75" dirty="0">
                <a:solidFill>
                  <a:srgbClr val="131313"/>
                </a:solidFill>
                <a:latin typeface="Verdana"/>
                <a:cs typeface="Verdana"/>
              </a:rPr>
              <a:t>s</a:t>
            </a:r>
            <a:r>
              <a:rPr sz="2100" spc="-155" dirty="0">
                <a:solidFill>
                  <a:srgbClr val="131313"/>
                </a:solidFill>
                <a:latin typeface="Verdana"/>
                <a:cs typeface="Verdana"/>
              </a:rPr>
              <a:t> </a:t>
            </a:r>
            <a:r>
              <a:rPr sz="2100" spc="-100" dirty="0">
                <a:solidFill>
                  <a:srgbClr val="131313"/>
                </a:solidFill>
                <a:latin typeface="Verdana"/>
                <a:cs typeface="Verdana"/>
              </a:rPr>
              <a:t>i</a:t>
            </a:r>
            <a:r>
              <a:rPr sz="2100" spc="-120" dirty="0">
                <a:solidFill>
                  <a:srgbClr val="131313"/>
                </a:solidFill>
                <a:latin typeface="Verdana"/>
                <a:cs typeface="Verdana"/>
              </a:rPr>
              <a:t>n</a:t>
            </a:r>
            <a:r>
              <a:rPr sz="2100" spc="-155" dirty="0">
                <a:solidFill>
                  <a:srgbClr val="131313"/>
                </a:solidFill>
                <a:latin typeface="Verdana"/>
                <a:cs typeface="Verdana"/>
              </a:rPr>
              <a:t> </a:t>
            </a:r>
            <a:r>
              <a:rPr sz="2100" spc="20" dirty="0">
                <a:solidFill>
                  <a:srgbClr val="131313"/>
                </a:solidFill>
                <a:latin typeface="Verdana"/>
                <a:cs typeface="Verdana"/>
              </a:rPr>
              <a:t>b</a:t>
            </a:r>
            <a:r>
              <a:rPr sz="2100" spc="65" dirty="0">
                <a:solidFill>
                  <a:srgbClr val="131313"/>
                </a:solidFill>
                <a:latin typeface="Verdana"/>
                <a:cs typeface="Verdana"/>
              </a:rPr>
              <a:t>e</a:t>
            </a:r>
            <a:r>
              <a:rPr sz="2100" spc="-70" dirty="0">
                <a:solidFill>
                  <a:srgbClr val="131313"/>
                </a:solidFill>
                <a:latin typeface="Verdana"/>
                <a:cs typeface="Verdana"/>
              </a:rPr>
              <a:t>tt</a:t>
            </a:r>
            <a:r>
              <a:rPr sz="2100" spc="65" dirty="0">
                <a:solidFill>
                  <a:srgbClr val="131313"/>
                </a:solidFill>
                <a:latin typeface="Verdana"/>
                <a:cs typeface="Verdana"/>
              </a:rPr>
              <a:t>e</a:t>
            </a:r>
            <a:r>
              <a:rPr sz="2100" spc="-135" dirty="0">
                <a:solidFill>
                  <a:srgbClr val="131313"/>
                </a:solidFill>
                <a:latin typeface="Verdana"/>
                <a:cs typeface="Verdana"/>
              </a:rPr>
              <a:t>r</a:t>
            </a:r>
            <a:r>
              <a:rPr sz="2100" spc="-155" dirty="0">
                <a:solidFill>
                  <a:srgbClr val="131313"/>
                </a:solidFill>
                <a:latin typeface="Verdana"/>
                <a:cs typeface="Verdana"/>
              </a:rPr>
              <a:t> </a:t>
            </a:r>
            <a:r>
              <a:rPr sz="2100" spc="170" dirty="0">
                <a:solidFill>
                  <a:srgbClr val="131313"/>
                </a:solidFill>
                <a:latin typeface="Verdana"/>
                <a:cs typeface="Verdana"/>
              </a:rPr>
              <a:t>c</a:t>
            </a:r>
            <a:r>
              <a:rPr sz="2100" spc="65" dirty="0">
                <a:solidFill>
                  <a:srgbClr val="131313"/>
                </a:solidFill>
                <a:latin typeface="Verdana"/>
                <a:cs typeface="Verdana"/>
              </a:rPr>
              <a:t>o</a:t>
            </a:r>
            <a:r>
              <a:rPr sz="2100" spc="-155" dirty="0">
                <a:solidFill>
                  <a:srgbClr val="131313"/>
                </a:solidFill>
                <a:latin typeface="Verdana"/>
                <a:cs typeface="Verdana"/>
              </a:rPr>
              <a:t>m</a:t>
            </a:r>
            <a:r>
              <a:rPr sz="2100" spc="20" dirty="0">
                <a:solidFill>
                  <a:srgbClr val="131313"/>
                </a:solidFill>
                <a:latin typeface="Verdana"/>
                <a:cs typeface="Verdana"/>
              </a:rPr>
              <a:t>p</a:t>
            </a:r>
            <a:r>
              <a:rPr sz="2100" spc="-135" dirty="0">
                <a:solidFill>
                  <a:srgbClr val="131313"/>
                </a:solidFill>
                <a:latin typeface="Verdana"/>
                <a:cs typeface="Verdana"/>
              </a:rPr>
              <a:t>r</a:t>
            </a:r>
            <a:r>
              <a:rPr sz="2100" spc="65" dirty="0">
                <a:solidFill>
                  <a:srgbClr val="131313"/>
                </a:solidFill>
                <a:latin typeface="Verdana"/>
                <a:cs typeface="Verdana"/>
              </a:rPr>
              <a:t>e</a:t>
            </a:r>
            <a:r>
              <a:rPr sz="2100" spc="-120" dirty="0">
                <a:solidFill>
                  <a:srgbClr val="131313"/>
                </a:solidFill>
                <a:latin typeface="Verdana"/>
                <a:cs typeface="Verdana"/>
              </a:rPr>
              <a:t>h</a:t>
            </a:r>
            <a:r>
              <a:rPr sz="2100" spc="65" dirty="0">
                <a:solidFill>
                  <a:srgbClr val="131313"/>
                </a:solidFill>
                <a:latin typeface="Verdana"/>
                <a:cs typeface="Verdana"/>
              </a:rPr>
              <a:t>e</a:t>
            </a:r>
            <a:r>
              <a:rPr sz="2100" spc="-120" dirty="0">
                <a:solidFill>
                  <a:srgbClr val="131313"/>
                </a:solidFill>
                <a:latin typeface="Verdana"/>
                <a:cs typeface="Verdana"/>
              </a:rPr>
              <a:t>n</a:t>
            </a:r>
            <a:r>
              <a:rPr sz="2100" spc="20" dirty="0">
                <a:solidFill>
                  <a:srgbClr val="131313"/>
                </a:solidFill>
                <a:latin typeface="Verdana"/>
                <a:cs typeface="Verdana"/>
              </a:rPr>
              <a:t>d</a:t>
            </a:r>
            <a:r>
              <a:rPr sz="2100" spc="-100" dirty="0">
                <a:solidFill>
                  <a:srgbClr val="131313"/>
                </a:solidFill>
                <a:latin typeface="Verdana"/>
                <a:cs typeface="Verdana"/>
              </a:rPr>
              <a:t>i</a:t>
            </a:r>
            <a:r>
              <a:rPr sz="2100" spc="-120" dirty="0">
                <a:solidFill>
                  <a:srgbClr val="131313"/>
                </a:solidFill>
                <a:latin typeface="Verdana"/>
                <a:cs typeface="Verdana"/>
              </a:rPr>
              <a:t>n</a:t>
            </a:r>
            <a:r>
              <a:rPr sz="2100" spc="25" dirty="0">
                <a:solidFill>
                  <a:srgbClr val="131313"/>
                </a:solidFill>
                <a:latin typeface="Verdana"/>
                <a:cs typeface="Verdana"/>
              </a:rPr>
              <a:t>g</a:t>
            </a:r>
            <a:r>
              <a:rPr sz="2100" spc="-155" dirty="0">
                <a:solidFill>
                  <a:srgbClr val="131313"/>
                </a:solidFill>
                <a:latin typeface="Verdana"/>
                <a:cs typeface="Verdana"/>
              </a:rPr>
              <a:t> </a:t>
            </a:r>
            <a:r>
              <a:rPr sz="2100" spc="65" dirty="0">
                <a:solidFill>
                  <a:srgbClr val="131313"/>
                </a:solidFill>
                <a:latin typeface="Verdana"/>
                <a:cs typeface="Verdana"/>
              </a:rPr>
              <a:t>o</a:t>
            </a:r>
            <a:r>
              <a:rPr sz="2100" spc="-120" dirty="0">
                <a:solidFill>
                  <a:srgbClr val="131313"/>
                </a:solidFill>
                <a:latin typeface="Verdana"/>
                <a:cs typeface="Verdana"/>
              </a:rPr>
              <a:t>ur  </a:t>
            </a:r>
            <a:r>
              <a:rPr sz="2100" spc="170" dirty="0">
                <a:solidFill>
                  <a:srgbClr val="131313"/>
                </a:solidFill>
                <a:latin typeface="Verdana"/>
                <a:cs typeface="Verdana"/>
              </a:rPr>
              <a:t>c</a:t>
            </a:r>
            <a:r>
              <a:rPr sz="2100" spc="-120" dirty="0">
                <a:solidFill>
                  <a:srgbClr val="131313"/>
                </a:solidFill>
                <a:latin typeface="Verdana"/>
                <a:cs typeface="Verdana"/>
              </a:rPr>
              <a:t>u</a:t>
            </a:r>
            <a:r>
              <a:rPr sz="2100" spc="75" dirty="0">
                <a:solidFill>
                  <a:srgbClr val="131313"/>
                </a:solidFill>
                <a:latin typeface="Verdana"/>
                <a:cs typeface="Verdana"/>
              </a:rPr>
              <a:t>s</a:t>
            </a:r>
            <a:r>
              <a:rPr sz="2100" spc="-70" dirty="0">
                <a:solidFill>
                  <a:srgbClr val="131313"/>
                </a:solidFill>
                <a:latin typeface="Verdana"/>
                <a:cs typeface="Verdana"/>
              </a:rPr>
              <a:t>t</a:t>
            </a:r>
            <a:r>
              <a:rPr sz="2100" spc="65" dirty="0">
                <a:solidFill>
                  <a:srgbClr val="131313"/>
                </a:solidFill>
                <a:latin typeface="Verdana"/>
                <a:cs typeface="Verdana"/>
              </a:rPr>
              <a:t>o</a:t>
            </a:r>
            <a:r>
              <a:rPr sz="2100" spc="-155" dirty="0">
                <a:solidFill>
                  <a:srgbClr val="131313"/>
                </a:solidFill>
                <a:latin typeface="Verdana"/>
                <a:cs typeface="Verdana"/>
              </a:rPr>
              <a:t>m</a:t>
            </a:r>
            <a:r>
              <a:rPr sz="2100" spc="65" dirty="0">
                <a:solidFill>
                  <a:srgbClr val="131313"/>
                </a:solidFill>
                <a:latin typeface="Verdana"/>
                <a:cs typeface="Verdana"/>
              </a:rPr>
              <a:t>e</a:t>
            </a:r>
            <a:r>
              <a:rPr sz="2100" spc="-135" dirty="0">
                <a:solidFill>
                  <a:srgbClr val="131313"/>
                </a:solidFill>
                <a:latin typeface="Verdana"/>
                <a:cs typeface="Verdana"/>
              </a:rPr>
              <a:t>r</a:t>
            </a:r>
            <a:r>
              <a:rPr sz="2100" spc="75" dirty="0">
                <a:solidFill>
                  <a:srgbClr val="131313"/>
                </a:solidFill>
                <a:latin typeface="Verdana"/>
                <a:cs typeface="Verdana"/>
              </a:rPr>
              <a:t>s</a:t>
            </a:r>
            <a:r>
              <a:rPr sz="2100" spc="-195" dirty="0">
                <a:solidFill>
                  <a:srgbClr val="131313"/>
                </a:solidFill>
                <a:latin typeface="Verdana"/>
                <a:cs typeface="Verdana"/>
              </a:rPr>
              <a:t>'</a:t>
            </a:r>
            <a:r>
              <a:rPr sz="2100" spc="-155" dirty="0">
                <a:solidFill>
                  <a:srgbClr val="131313"/>
                </a:solidFill>
                <a:latin typeface="Verdana"/>
                <a:cs typeface="Verdana"/>
              </a:rPr>
              <a:t> </a:t>
            </a:r>
            <a:r>
              <a:rPr sz="2100" spc="20" dirty="0">
                <a:solidFill>
                  <a:srgbClr val="131313"/>
                </a:solidFill>
                <a:latin typeface="Verdana"/>
                <a:cs typeface="Verdana"/>
              </a:rPr>
              <a:t>d</a:t>
            </a:r>
            <a:r>
              <a:rPr sz="2100" spc="65" dirty="0">
                <a:solidFill>
                  <a:srgbClr val="131313"/>
                </a:solidFill>
                <a:latin typeface="Verdana"/>
                <a:cs typeface="Verdana"/>
              </a:rPr>
              <a:t>e</a:t>
            </a:r>
            <a:r>
              <a:rPr sz="2100" spc="-155" dirty="0">
                <a:solidFill>
                  <a:srgbClr val="131313"/>
                </a:solidFill>
                <a:latin typeface="Verdana"/>
                <a:cs typeface="Verdana"/>
              </a:rPr>
              <a:t>m</a:t>
            </a:r>
            <a:r>
              <a:rPr sz="2100" spc="-55" dirty="0">
                <a:solidFill>
                  <a:srgbClr val="131313"/>
                </a:solidFill>
                <a:latin typeface="Verdana"/>
                <a:cs typeface="Verdana"/>
              </a:rPr>
              <a:t>a</a:t>
            </a:r>
            <a:r>
              <a:rPr sz="2100" spc="-120" dirty="0">
                <a:solidFill>
                  <a:srgbClr val="131313"/>
                </a:solidFill>
                <a:latin typeface="Verdana"/>
                <a:cs typeface="Verdana"/>
              </a:rPr>
              <a:t>n</a:t>
            </a:r>
            <a:r>
              <a:rPr sz="2100" spc="20" dirty="0">
                <a:solidFill>
                  <a:srgbClr val="131313"/>
                </a:solidFill>
                <a:latin typeface="Verdana"/>
                <a:cs typeface="Verdana"/>
              </a:rPr>
              <a:t>d</a:t>
            </a:r>
            <a:r>
              <a:rPr sz="2100" spc="75" dirty="0">
                <a:solidFill>
                  <a:srgbClr val="131313"/>
                </a:solidFill>
                <a:latin typeface="Verdana"/>
                <a:cs typeface="Verdana"/>
              </a:rPr>
              <a:t>s</a:t>
            </a:r>
            <a:r>
              <a:rPr sz="2100" spc="-155" dirty="0">
                <a:solidFill>
                  <a:srgbClr val="131313"/>
                </a:solidFill>
                <a:latin typeface="Verdana"/>
                <a:cs typeface="Verdana"/>
              </a:rPr>
              <a:t> </a:t>
            </a:r>
            <a:r>
              <a:rPr sz="2100" spc="-55" dirty="0">
                <a:solidFill>
                  <a:srgbClr val="131313"/>
                </a:solidFill>
                <a:latin typeface="Verdana"/>
                <a:cs typeface="Verdana"/>
              </a:rPr>
              <a:t>a</a:t>
            </a:r>
            <a:r>
              <a:rPr sz="2100" spc="-120" dirty="0">
                <a:solidFill>
                  <a:srgbClr val="131313"/>
                </a:solidFill>
                <a:latin typeface="Verdana"/>
                <a:cs typeface="Verdana"/>
              </a:rPr>
              <a:t>n</a:t>
            </a:r>
            <a:r>
              <a:rPr sz="2100" spc="20" dirty="0">
                <a:solidFill>
                  <a:srgbClr val="131313"/>
                </a:solidFill>
                <a:latin typeface="Verdana"/>
                <a:cs typeface="Verdana"/>
              </a:rPr>
              <a:t>d</a:t>
            </a:r>
            <a:r>
              <a:rPr sz="2100" spc="-155" dirty="0">
                <a:solidFill>
                  <a:srgbClr val="131313"/>
                </a:solidFill>
                <a:latin typeface="Verdana"/>
                <a:cs typeface="Verdana"/>
              </a:rPr>
              <a:t> </a:t>
            </a:r>
            <a:r>
              <a:rPr sz="2100" dirty="0">
                <a:solidFill>
                  <a:srgbClr val="131313"/>
                </a:solidFill>
                <a:latin typeface="Verdana"/>
                <a:cs typeface="Verdana"/>
              </a:rPr>
              <a:t>w</a:t>
            </a:r>
            <a:r>
              <a:rPr sz="2100" spc="-55" dirty="0">
                <a:solidFill>
                  <a:srgbClr val="131313"/>
                </a:solidFill>
                <a:latin typeface="Verdana"/>
                <a:cs typeface="Verdana"/>
              </a:rPr>
              <a:t>a</a:t>
            </a:r>
            <a:r>
              <a:rPr sz="2100" spc="-120" dirty="0">
                <a:solidFill>
                  <a:srgbClr val="131313"/>
                </a:solidFill>
                <a:latin typeface="Verdana"/>
                <a:cs typeface="Verdana"/>
              </a:rPr>
              <a:t>n</a:t>
            </a:r>
            <a:r>
              <a:rPr sz="2100" spc="-70" dirty="0">
                <a:solidFill>
                  <a:srgbClr val="131313"/>
                </a:solidFill>
                <a:latin typeface="Verdana"/>
                <a:cs typeface="Verdana"/>
              </a:rPr>
              <a:t>t</a:t>
            </a:r>
            <a:r>
              <a:rPr sz="2100" spc="75" dirty="0">
                <a:solidFill>
                  <a:srgbClr val="131313"/>
                </a:solidFill>
                <a:latin typeface="Verdana"/>
                <a:cs typeface="Verdana"/>
              </a:rPr>
              <a:t>s</a:t>
            </a:r>
            <a:r>
              <a:rPr sz="2100" spc="-155" dirty="0">
                <a:solidFill>
                  <a:srgbClr val="131313"/>
                </a:solidFill>
                <a:latin typeface="Verdana"/>
                <a:cs typeface="Verdana"/>
              </a:rPr>
              <a:t> </a:t>
            </a:r>
            <a:r>
              <a:rPr sz="2100" spc="75" dirty="0">
                <a:solidFill>
                  <a:srgbClr val="131313"/>
                </a:solidFill>
                <a:latin typeface="Verdana"/>
                <a:cs typeface="Verdana"/>
              </a:rPr>
              <a:t>s</a:t>
            </a:r>
            <a:r>
              <a:rPr sz="2100" spc="65" dirty="0">
                <a:solidFill>
                  <a:srgbClr val="131313"/>
                </a:solidFill>
                <a:latin typeface="Verdana"/>
                <a:cs typeface="Verdana"/>
              </a:rPr>
              <a:t>o</a:t>
            </a:r>
            <a:r>
              <a:rPr sz="2100" spc="-155" dirty="0">
                <a:solidFill>
                  <a:srgbClr val="131313"/>
                </a:solidFill>
                <a:latin typeface="Verdana"/>
                <a:cs typeface="Verdana"/>
              </a:rPr>
              <a:t> </a:t>
            </a:r>
            <a:r>
              <a:rPr sz="2100" spc="-70" dirty="0">
                <a:solidFill>
                  <a:srgbClr val="131313"/>
                </a:solidFill>
                <a:latin typeface="Verdana"/>
                <a:cs typeface="Verdana"/>
              </a:rPr>
              <a:t>t</a:t>
            </a:r>
            <a:r>
              <a:rPr sz="2100" spc="-120" dirty="0">
                <a:solidFill>
                  <a:srgbClr val="131313"/>
                </a:solidFill>
                <a:latin typeface="Verdana"/>
                <a:cs typeface="Verdana"/>
              </a:rPr>
              <a:t>h</a:t>
            </a:r>
            <a:r>
              <a:rPr sz="2100" spc="-55" dirty="0">
                <a:solidFill>
                  <a:srgbClr val="131313"/>
                </a:solidFill>
                <a:latin typeface="Verdana"/>
                <a:cs typeface="Verdana"/>
              </a:rPr>
              <a:t>a</a:t>
            </a:r>
            <a:r>
              <a:rPr sz="2100" spc="-70" dirty="0">
                <a:solidFill>
                  <a:srgbClr val="131313"/>
                </a:solidFill>
                <a:latin typeface="Verdana"/>
                <a:cs typeface="Verdana"/>
              </a:rPr>
              <a:t>t</a:t>
            </a:r>
            <a:r>
              <a:rPr sz="2100" spc="-155" dirty="0">
                <a:solidFill>
                  <a:srgbClr val="131313"/>
                </a:solidFill>
                <a:latin typeface="Verdana"/>
                <a:cs typeface="Verdana"/>
              </a:rPr>
              <a:t> </a:t>
            </a:r>
            <a:r>
              <a:rPr sz="2100" dirty="0">
                <a:solidFill>
                  <a:srgbClr val="131313"/>
                </a:solidFill>
                <a:latin typeface="Verdana"/>
                <a:cs typeface="Verdana"/>
              </a:rPr>
              <a:t>w</a:t>
            </a:r>
            <a:r>
              <a:rPr sz="2100" spc="65" dirty="0">
                <a:solidFill>
                  <a:srgbClr val="131313"/>
                </a:solidFill>
                <a:latin typeface="Verdana"/>
                <a:cs typeface="Verdana"/>
              </a:rPr>
              <a:t>e</a:t>
            </a:r>
            <a:r>
              <a:rPr sz="2100" spc="-155" dirty="0">
                <a:solidFill>
                  <a:srgbClr val="131313"/>
                </a:solidFill>
                <a:latin typeface="Verdana"/>
                <a:cs typeface="Verdana"/>
              </a:rPr>
              <a:t> m</a:t>
            </a:r>
            <a:r>
              <a:rPr sz="2100" spc="-55" dirty="0">
                <a:solidFill>
                  <a:srgbClr val="131313"/>
                </a:solidFill>
                <a:latin typeface="Verdana"/>
                <a:cs typeface="Verdana"/>
              </a:rPr>
              <a:t>a</a:t>
            </a:r>
            <a:r>
              <a:rPr sz="2100" spc="-70" dirty="0">
                <a:solidFill>
                  <a:srgbClr val="131313"/>
                </a:solidFill>
                <a:latin typeface="Verdana"/>
                <a:cs typeface="Verdana"/>
              </a:rPr>
              <a:t>y  </a:t>
            </a:r>
            <a:r>
              <a:rPr sz="2100" spc="20" dirty="0">
                <a:solidFill>
                  <a:srgbClr val="131313"/>
                </a:solidFill>
                <a:latin typeface="Verdana"/>
                <a:cs typeface="Verdana"/>
              </a:rPr>
              <a:t>d</a:t>
            </a:r>
            <a:r>
              <a:rPr sz="2100" spc="65" dirty="0">
                <a:solidFill>
                  <a:srgbClr val="131313"/>
                </a:solidFill>
                <a:latin typeface="Verdana"/>
                <a:cs typeface="Verdana"/>
              </a:rPr>
              <a:t>e</a:t>
            </a:r>
            <a:r>
              <a:rPr sz="2100" spc="75" dirty="0">
                <a:solidFill>
                  <a:srgbClr val="131313"/>
                </a:solidFill>
                <a:latin typeface="Verdana"/>
                <a:cs typeface="Verdana"/>
              </a:rPr>
              <a:t>s</a:t>
            </a:r>
            <a:r>
              <a:rPr sz="2100" spc="-100" dirty="0">
                <a:solidFill>
                  <a:srgbClr val="131313"/>
                </a:solidFill>
                <a:latin typeface="Verdana"/>
                <a:cs typeface="Verdana"/>
              </a:rPr>
              <a:t>i</a:t>
            </a:r>
            <a:r>
              <a:rPr sz="2100" spc="25" dirty="0">
                <a:solidFill>
                  <a:srgbClr val="131313"/>
                </a:solidFill>
                <a:latin typeface="Verdana"/>
                <a:cs typeface="Verdana"/>
              </a:rPr>
              <a:t>g</a:t>
            </a:r>
            <a:r>
              <a:rPr sz="2100" spc="-120" dirty="0">
                <a:solidFill>
                  <a:srgbClr val="131313"/>
                </a:solidFill>
                <a:latin typeface="Verdana"/>
                <a:cs typeface="Verdana"/>
              </a:rPr>
              <a:t>n</a:t>
            </a:r>
            <a:r>
              <a:rPr sz="2100" spc="-155" dirty="0">
                <a:solidFill>
                  <a:srgbClr val="131313"/>
                </a:solidFill>
                <a:latin typeface="Verdana"/>
                <a:cs typeface="Verdana"/>
              </a:rPr>
              <a:t> </a:t>
            </a:r>
            <a:r>
              <a:rPr sz="2100" spc="20" dirty="0">
                <a:solidFill>
                  <a:srgbClr val="131313"/>
                </a:solidFill>
                <a:latin typeface="Verdana"/>
                <a:cs typeface="Verdana"/>
              </a:rPr>
              <a:t>p</a:t>
            </a:r>
            <a:r>
              <a:rPr sz="2100" spc="-135" dirty="0">
                <a:solidFill>
                  <a:srgbClr val="131313"/>
                </a:solidFill>
                <a:latin typeface="Verdana"/>
                <a:cs typeface="Verdana"/>
              </a:rPr>
              <a:t>r</a:t>
            </a:r>
            <a:r>
              <a:rPr sz="2100" spc="65" dirty="0">
                <a:solidFill>
                  <a:srgbClr val="131313"/>
                </a:solidFill>
                <a:latin typeface="Verdana"/>
                <a:cs typeface="Verdana"/>
              </a:rPr>
              <a:t>o</a:t>
            </a:r>
            <a:r>
              <a:rPr sz="2100" spc="20" dirty="0">
                <a:solidFill>
                  <a:srgbClr val="131313"/>
                </a:solidFill>
                <a:latin typeface="Verdana"/>
                <a:cs typeface="Verdana"/>
              </a:rPr>
              <a:t>d</a:t>
            </a:r>
            <a:r>
              <a:rPr sz="2100" spc="-120" dirty="0">
                <a:solidFill>
                  <a:srgbClr val="131313"/>
                </a:solidFill>
                <a:latin typeface="Verdana"/>
                <a:cs typeface="Verdana"/>
              </a:rPr>
              <a:t>u</a:t>
            </a:r>
            <a:r>
              <a:rPr sz="2100" spc="170" dirty="0">
                <a:solidFill>
                  <a:srgbClr val="131313"/>
                </a:solidFill>
                <a:latin typeface="Verdana"/>
                <a:cs typeface="Verdana"/>
              </a:rPr>
              <a:t>c</a:t>
            </a:r>
            <a:r>
              <a:rPr sz="2100" spc="-70" dirty="0">
                <a:solidFill>
                  <a:srgbClr val="131313"/>
                </a:solidFill>
                <a:latin typeface="Verdana"/>
                <a:cs typeface="Verdana"/>
              </a:rPr>
              <a:t>t</a:t>
            </a:r>
            <a:r>
              <a:rPr sz="2100" spc="75" dirty="0">
                <a:solidFill>
                  <a:srgbClr val="131313"/>
                </a:solidFill>
                <a:latin typeface="Verdana"/>
                <a:cs typeface="Verdana"/>
              </a:rPr>
              <a:t>s</a:t>
            </a:r>
            <a:r>
              <a:rPr sz="2100" spc="-155" dirty="0">
                <a:solidFill>
                  <a:srgbClr val="131313"/>
                </a:solidFill>
                <a:latin typeface="Verdana"/>
                <a:cs typeface="Verdana"/>
              </a:rPr>
              <a:t> </a:t>
            </a:r>
            <a:r>
              <a:rPr sz="2100" spc="-70" dirty="0">
                <a:solidFill>
                  <a:srgbClr val="131313"/>
                </a:solidFill>
                <a:latin typeface="Verdana"/>
                <a:cs typeface="Verdana"/>
              </a:rPr>
              <a:t>t</a:t>
            </a:r>
            <a:r>
              <a:rPr sz="2100" spc="-120" dirty="0">
                <a:solidFill>
                  <a:srgbClr val="131313"/>
                </a:solidFill>
                <a:latin typeface="Verdana"/>
                <a:cs typeface="Verdana"/>
              </a:rPr>
              <a:t>h</a:t>
            </a:r>
            <a:r>
              <a:rPr sz="2100" spc="-55" dirty="0">
                <a:solidFill>
                  <a:srgbClr val="131313"/>
                </a:solidFill>
                <a:latin typeface="Verdana"/>
                <a:cs typeface="Verdana"/>
              </a:rPr>
              <a:t>a</a:t>
            </a:r>
            <a:r>
              <a:rPr sz="2100" spc="-70" dirty="0">
                <a:solidFill>
                  <a:srgbClr val="131313"/>
                </a:solidFill>
                <a:latin typeface="Verdana"/>
                <a:cs typeface="Verdana"/>
              </a:rPr>
              <a:t>t</a:t>
            </a:r>
            <a:r>
              <a:rPr sz="2100" spc="-155" dirty="0">
                <a:solidFill>
                  <a:srgbClr val="131313"/>
                </a:solidFill>
                <a:latin typeface="Verdana"/>
                <a:cs typeface="Verdana"/>
              </a:rPr>
              <a:t> </a:t>
            </a:r>
            <a:r>
              <a:rPr sz="2100" spc="75" dirty="0">
                <a:solidFill>
                  <a:srgbClr val="131313"/>
                </a:solidFill>
                <a:latin typeface="Verdana"/>
                <a:cs typeface="Verdana"/>
              </a:rPr>
              <a:t>s</a:t>
            </a:r>
            <a:r>
              <a:rPr sz="2100" spc="-55" dirty="0">
                <a:solidFill>
                  <a:srgbClr val="131313"/>
                </a:solidFill>
                <a:latin typeface="Verdana"/>
                <a:cs typeface="Verdana"/>
              </a:rPr>
              <a:t>a</a:t>
            </a:r>
            <a:r>
              <a:rPr sz="2100" spc="-70" dirty="0">
                <a:solidFill>
                  <a:srgbClr val="131313"/>
                </a:solidFill>
                <a:latin typeface="Verdana"/>
                <a:cs typeface="Verdana"/>
              </a:rPr>
              <a:t>t</a:t>
            </a:r>
            <a:r>
              <a:rPr sz="2100" spc="-100" dirty="0">
                <a:solidFill>
                  <a:srgbClr val="131313"/>
                </a:solidFill>
                <a:latin typeface="Verdana"/>
                <a:cs typeface="Verdana"/>
              </a:rPr>
              <a:t>i</a:t>
            </a:r>
            <a:r>
              <a:rPr sz="2100" spc="75" dirty="0">
                <a:solidFill>
                  <a:srgbClr val="131313"/>
                </a:solidFill>
                <a:latin typeface="Verdana"/>
                <a:cs typeface="Verdana"/>
              </a:rPr>
              <a:t>s</a:t>
            </a:r>
            <a:r>
              <a:rPr sz="2100" dirty="0">
                <a:solidFill>
                  <a:srgbClr val="131313"/>
                </a:solidFill>
                <a:latin typeface="Verdana"/>
                <a:cs typeface="Verdana"/>
              </a:rPr>
              <a:t>f</a:t>
            </a:r>
            <a:r>
              <a:rPr sz="2100" spc="-90" dirty="0">
                <a:solidFill>
                  <a:srgbClr val="131313"/>
                </a:solidFill>
                <a:latin typeface="Verdana"/>
                <a:cs typeface="Verdana"/>
              </a:rPr>
              <a:t>y</a:t>
            </a:r>
            <a:r>
              <a:rPr sz="2100" spc="-155" dirty="0">
                <a:solidFill>
                  <a:srgbClr val="131313"/>
                </a:solidFill>
                <a:latin typeface="Verdana"/>
                <a:cs typeface="Verdana"/>
              </a:rPr>
              <a:t> </a:t>
            </a:r>
            <a:r>
              <a:rPr sz="2100" spc="-70" dirty="0">
                <a:solidFill>
                  <a:srgbClr val="131313"/>
                </a:solidFill>
                <a:latin typeface="Verdana"/>
                <a:cs typeface="Verdana"/>
              </a:rPr>
              <a:t>t</a:t>
            </a:r>
            <a:r>
              <a:rPr sz="2100" spc="-120" dirty="0">
                <a:solidFill>
                  <a:srgbClr val="131313"/>
                </a:solidFill>
                <a:latin typeface="Verdana"/>
                <a:cs typeface="Verdana"/>
              </a:rPr>
              <a:t>h</a:t>
            </a:r>
            <a:r>
              <a:rPr sz="2100" spc="65" dirty="0">
                <a:solidFill>
                  <a:srgbClr val="131313"/>
                </a:solidFill>
                <a:latin typeface="Verdana"/>
                <a:cs typeface="Verdana"/>
              </a:rPr>
              <a:t>e</a:t>
            </a:r>
            <a:r>
              <a:rPr sz="2100" spc="-155" dirty="0">
                <a:solidFill>
                  <a:srgbClr val="131313"/>
                </a:solidFill>
                <a:latin typeface="Verdana"/>
                <a:cs typeface="Verdana"/>
              </a:rPr>
              <a:t>m</a:t>
            </a:r>
            <a:r>
              <a:rPr sz="2100" spc="-265" dirty="0">
                <a:solidFill>
                  <a:srgbClr val="131313"/>
                </a:solidFill>
                <a:latin typeface="Verdana"/>
                <a:cs typeface="Verdana"/>
              </a:rPr>
              <a:t>.</a:t>
            </a:r>
            <a:r>
              <a:rPr sz="2100" spc="-155" dirty="0">
                <a:solidFill>
                  <a:srgbClr val="131313"/>
                </a:solidFill>
                <a:latin typeface="Verdana"/>
                <a:cs typeface="Verdana"/>
              </a:rPr>
              <a:t> </a:t>
            </a:r>
            <a:r>
              <a:rPr sz="2100" spc="20" dirty="0">
                <a:solidFill>
                  <a:srgbClr val="131313"/>
                </a:solidFill>
                <a:latin typeface="Verdana"/>
                <a:cs typeface="Verdana"/>
              </a:rPr>
              <a:t>A</a:t>
            </a:r>
            <a:r>
              <a:rPr sz="2100" spc="-155" dirty="0">
                <a:solidFill>
                  <a:srgbClr val="131313"/>
                </a:solidFill>
                <a:latin typeface="Verdana"/>
                <a:cs typeface="Verdana"/>
              </a:rPr>
              <a:t> </a:t>
            </a:r>
            <a:r>
              <a:rPr sz="2100" spc="170" dirty="0">
                <a:solidFill>
                  <a:srgbClr val="131313"/>
                </a:solidFill>
                <a:latin typeface="Verdana"/>
                <a:cs typeface="Verdana"/>
              </a:rPr>
              <a:t>c</a:t>
            </a:r>
            <a:r>
              <a:rPr sz="2100" spc="-135" dirty="0">
                <a:solidFill>
                  <a:srgbClr val="131313"/>
                </a:solidFill>
                <a:latin typeface="Verdana"/>
                <a:cs typeface="Verdana"/>
              </a:rPr>
              <a:t>r</a:t>
            </a:r>
            <a:r>
              <a:rPr sz="2100" spc="-120" dirty="0">
                <a:solidFill>
                  <a:srgbClr val="131313"/>
                </a:solidFill>
                <a:latin typeface="Verdana"/>
                <a:cs typeface="Verdana"/>
              </a:rPr>
              <a:t>u</a:t>
            </a:r>
            <a:r>
              <a:rPr sz="2100" spc="170" dirty="0">
                <a:solidFill>
                  <a:srgbClr val="131313"/>
                </a:solidFill>
                <a:latin typeface="Verdana"/>
                <a:cs typeface="Verdana"/>
              </a:rPr>
              <a:t>c</a:t>
            </a:r>
            <a:r>
              <a:rPr sz="2100" spc="-100" dirty="0">
                <a:solidFill>
                  <a:srgbClr val="131313"/>
                </a:solidFill>
                <a:latin typeface="Verdana"/>
                <a:cs typeface="Verdana"/>
              </a:rPr>
              <a:t>i</a:t>
            </a:r>
            <a:r>
              <a:rPr sz="2100" spc="-55" dirty="0">
                <a:solidFill>
                  <a:srgbClr val="131313"/>
                </a:solidFill>
                <a:latin typeface="Verdana"/>
                <a:cs typeface="Verdana"/>
              </a:rPr>
              <a:t>a</a:t>
            </a:r>
            <a:r>
              <a:rPr sz="2100" spc="5" dirty="0">
                <a:solidFill>
                  <a:srgbClr val="131313"/>
                </a:solidFill>
                <a:latin typeface="Verdana"/>
                <a:cs typeface="Verdana"/>
              </a:rPr>
              <a:t>l  </a:t>
            </a:r>
            <a:r>
              <a:rPr sz="2100" spc="-10" dirty="0">
                <a:solidFill>
                  <a:srgbClr val="131313"/>
                </a:solidFill>
                <a:latin typeface="Verdana"/>
                <a:cs typeface="Verdana"/>
              </a:rPr>
              <a:t>component</a:t>
            </a:r>
            <a:r>
              <a:rPr sz="2100" spc="-150" dirty="0">
                <a:solidFill>
                  <a:srgbClr val="131313"/>
                </a:solidFill>
                <a:latin typeface="Verdana"/>
                <a:cs typeface="Verdana"/>
              </a:rPr>
              <a:t> </a:t>
            </a:r>
            <a:r>
              <a:rPr sz="2100" spc="35" dirty="0">
                <a:solidFill>
                  <a:srgbClr val="131313"/>
                </a:solidFill>
                <a:latin typeface="Verdana"/>
                <a:cs typeface="Verdana"/>
              </a:rPr>
              <a:t>of</a:t>
            </a:r>
            <a:r>
              <a:rPr sz="2100" spc="-150" dirty="0">
                <a:solidFill>
                  <a:srgbClr val="131313"/>
                </a:solidFill>
                <a:latin typeface="Verdana"/>
                <a:cs typeface="Verdana"/>
              </a:rPr>
              <a:t> </a:t>
            </a:r>
            <a:r>
              <a:rPr sz="2100" spc="-30" dirty="0">
                <a:solidFill>
                  <a:srgbClr val="131313"/>
                </a:solidFill>
                <a:latin typeface="Verdana"/>
                <a:cs typeface="Verdana"/>
              </a:rPr>
              <a:t>user</a:t>
            </a:r>
            <a:r>
              <a:rPr sz="2100" spc="-150" dirty="0">
                <a:solidFill>
                  <a:srgbClr val="131313"/>
                </a:solidFill>
                <a:latin typeface="Verdana"/>
                <a:cs typeface="Verdana"/>
              </a:rPr>
              <a:t> </a:t>
            </a:r>
            <a:r>
              <a:rPr sz="2100" spc="-10" dirty="0">
                <a:solidFill>
                  <a:srgbClr val="131313"/>
                </a:solidFill>
                <a:latin typeface="Verdana"/>
                <a:cs typeface="Verdana"/>
              </a:rPr>
              <a:t>research</a:t>
            </a:r>
            <a:r>
              <a:rPr sz="2100" spc="-145" dirty="0">
                <a:solidFill>
                  <a:srgbClr val="131313"/>
                </a:solidFill>
                <a:latin typeface="Verdana"/>
                <a:cs typeface="Verdana"/>
              </a:rPr>
              <a:t> </a:t>
            </a:r>
            <a:r>
              <a:rPr sz="2100" spc="-15" dirty="0">
                <a:solidFill>
                  <a:srgbClr val="131313"/>
                </a:solidFill>
                <a:latin typeface="Verdana"/>
                <a:cs typeface="Verdana"/>
              </a:rPr>
              <a:t>is</a:t>
            </a:r>
            <a:r>
              <a:rPr sz="2100" spc="-150" dirty="0">
                <a:solidFill>
                  <a:srgbClr val="131313"/>
                </a:solidFill>
                <a:latin typeface="Verdana"/>
                <a:cs typeface="Verdana"/>
              </a:rPr>
              <a:t> </a:t>
            </a:r>
            <a:r>
              <a:rPr sz="2100" spc="-30" dirty="0">
                <a:solidFill>
                  <a:srgbClr val="131313"/>
                </a:solidFill>
                <a:latin typeface="Verdana"/>
                <a:cs typeface="Verdana"/>
              </a:rPr>
              <a:t>user</a:t>
            </a:r>
            <a:r>
              <a:rPr sz="2100" spc="-150" dirty="0">
                <a:solidFill>
                  <a:srgbClr val="131313"/>
                </a:solidFill>
                <a:latin typeface="Verdana"/>
                <a:cs typeface="Verdana"/>
              </a:rPr>
              <a:t> </a:t>
            </a:r>
            <a:r>
              <a:rPr sz="2100" spc="-70" dirty="0">
                <a:solidFill>
                  <a:srgbClr val="131313"/>
                </a:solidFill>
                <a:latin typeface="Verdana"/>
                <a:cs typeface="Verdana"/>
              </a:rPr>
              <a:t>interviews.</a:t>
            </a:r>
            <a:r>
              <a:rPr sz="2100" spc="-145" dirty="0">
                <a:solidFill>
                  <a:srgbClr val="131313"/>
                </a:solidFill>
                <a:latin typeface="Verdana"/>
                <a:cs typeface="Verdana"/>
              </a:rPr>
              <a:t> </a:t>
            </a:r>
            <a:r>
              <a:rPr sz="2100" spc="-25" dirty="0">
                <a:solidFill>
                  <a:srgbClr val="131313"/>
                </a:solidFill>
                <a:latin typeface="Verdana"/>
                <a:cs typeface="Verdana"/>
              </a:rPr>
              <a:t>They </a:t>
            </a:r>
            <a:r>
              <a:rPr sz="2100" spc="-725" dirty="0">
                <a:solidFill>
                  <a:srgbClr val="131313"/>
                </a:solidFill>
                <a:latin typeface="Verdana"/>
                <a:cs typeface="Verdana"/>
              </a:rPr>
              <a:t> </a:t>
            </a:r>
            <a:r>
              <a:rPr sz="2100" spc="-5" dirty="0">
                <a:solidFill>
                  <a:srgbClr val="131313"/>
                </a:solidFill>
                <a:latin typeface="Verdana"/>
                <a:cs typeface="Verdana"/>
              </a:rPr>
              <a:t>enable </a:t>
            </a:r>
            <a:r>
              <a:rPr sz="2100" spc="-20" dirty="0">
                <a:solidFill>
                  <a:srgbClr val="131313"/>
                </a:solidFill>
                <a:latin typeface="Verdana"/>
                <a:cs typeface="Verdana"/>
              </a:rPr>
              <a:t>us </a:t>
            </a:r>
            <a:r>
              <a:rPr sz="2100" spc="-5" dirty="0">
                <a:solidFill>
                  <a:srgbClr val="131313"/>
                </a:solidFill>
                <a:latin typeface="Verdana"/>
                <a:cs typeface="Verdana"/>
              </a:rPr>
              <a:t>to </a:t>
            </a:r>
            <a:r>
              <a:rPr sz="2100" spc="-65" dirty="0">
                <a:solidFill>
                  <a:srgbClr val="131313"/>
                </a:solidFill>
                <a:latin typeface="Verdana"/>
                <a:cs typeface="Verdana"/>
              </a:rPr>
              <a:t>gain </a:t>
            </a:r>
            <a:r>
              <a:rPr sz="2100" spc="-75" dirty="0">
                <a:solidFill>
                  <a:srgbClr val="131313"/>
                </a:solidFill>
                <a:latin typeface="Verdana"/>
                <a:cs typeface="Verdana"/>
              </a:rPr>
              <a:t>first-hand </a:t>
            </a:r>
            <a:r>
              <a:rPr sz="2100" spc="5" dirty="0">
                <a:solidFill>
                  <a:srgbClr val="131313"/>
                </a:solidFill>
                <a:latin typeface="Verdana"/>
                <a:cs typeface="Verdana"/>
              </a:rPr>
              <a:t>knowledge </a:t>
            </a:r>
            <a:r>
              <a:rPr sz="2100" spc="35" dirty="0">
                <a:solidFill>
                  <a:srgbClr val="131313"/>
                </a:solidFill>
                <a:latin typeface="Verdana"/>
                <a:cs typeface="Verdana"/>
              </a:rPr>
              <a:t>of </a:t>
            </a:r>
            <a:r>
              <a:rPr sz="2100" spc="-40" dirty="0">
                <a:solidFill>
                  <a:srgbClr val="131313"/>
                </a:solidFill>
                <a:latin typeface="Verdana"/>
                <a:cs typeface="Verdana"/>
              </a:rPr>
              <a:t>the </a:t>
            </a:r>
            <a:r>
              <a:rPr sz="2100" spc="-35" dirty="0">
                <a:solidFill>
                  <a:srgbClr val="131313"/>
                </a:solidFill>
                <a:latin typeface="Verdana"/>
                <a:cs typeface="Verdana"/>
              </a:rPr>
              <a:t> </a:t>
            </a:r>
            <a:r>
              <a:rPr sz="2100" spc="-60" dirty="0">
                <a:solidFill>
                  <a:srgbClr val="131313"/>
                </a:solidFill>
                <a:latin typeface="Verdana"/>
                <a:cs typeface="Verdana"/>
              </a:rPr>
              <a:t>requirements, </a:t>
            </a:r>
            <a:r>
              <a:rPr sz="2100" spc="-15" dirty="0">
                <a:solidFill>
                  <a:srgbClr val="131313"/>
                </a:solidFill>
                <a:latin typeface="Verdana"/>
                <a:cs typeface="Verdana"/>
              </a:rPr>
              <a:t>desires, </a:t>
            </a:r>
            <a:r>
              <a:rPr sz="2100" spc="-50" dirty="0">
                <a:solidFill>
                  <a:srgbClr val="131313"/>
                </a:solidFill>
                <a:latin typeface="Verdana"/>
                <a:cs typeface="Verdana"/>
              </a:rPr>
              <a:t>and frustrations </a:t>
            </a:r>
            <a:r>
              <a:rPr sz="2100" spc="35" dirty="0">
                <a:solidFill>
                  <a:srgbClr val="131313"/>
                </a:solidFill>
                <a:latin typeface="Verdana"/>
                <a:cs typeface="Verdana"/>
              </a:rPr>
              <a:t>of </a:t>
            </a:r>
            <a:r>
              <a:rPr sz="2100" spc="-65" dirty="0">
                <a:solidFill>
                  <a:srgbClr val="131313"/>
                </a:solidFill>
                <a:latin typeface="Verdana"/>
                <a:cs typeface="Verdana"/>
              </a:rPr>
              <a:t>our </a:t>
            </a:r>
            <a:r>
              <a:rPr sz="2100" spc="-40" dirty="0">
                <a:solidFill>
                  <a:srgbClr val="131313"/>
                </a:solidFill>
                <a:latin typeface="Verdana"/>
                <a:cs typeface="Verdana"/>
              </a:rPr>
              <a:t>target </a:t>
            </a:r>
            <a:r>
              <a:rPr sz="2100" spc="-725" dirty="0">
                <a:solidFill>
                  <a:srgbClr val="131313"/>
                </a:solidFill>
                <a:latin typeface="Verdana"/>
                <a:cs typeface="Verdana"/>
              </a:rPr>
              <a:t> </a:t>
            </a:r>
            <a:r>
              <a:rPr sz="2100" spc="170" dirty="0">
                <a:solidFill>
                  <a:srgbClr val="131313"/>
                </a:solidFill>
                <a:latin typeface="Verdana"/>
                <a:cs typeface="Verdana"/>
              </a:rPr>
              <a:t>c</a:t>
            </a:r>
            <a:r>
              <a:rPr sz="2100" spc="65" dirty="0">
                <a:solidFill>
                  <a:srgbClr val="131313"/>
                </a:solidFill>
                <a:latin typeface="Verdana"/>
                <a:cs typeface="Verdana"/>
              </a:rPr>
              <a:t>o</a:t>
            </a:r>
            <a:r>
              <a:rPr sz="2100" spc="-120" dirty="0">
                <a:solidFill>
                  <a:srgbClr val="131313"/>
                </a:solidFill>
                <a:latin typeface="Verdana"/>
                <a:cs typeface="Verdana"/>
              </a:rPr>
              <a:t>n</a:t>
            </a:r>
            <a:r>
              <a:rPr sz="2100" spc="75" dirty="0">
                <a:solidFill>
                  <a:srgbClr val="131313"/>
                </a:solidFill>
                <a:latin typeface="Verdana"/>
                <a:cs typeface="Verdana"/>
              </a:rPr>
              <a:t>s</a:t>
            </a:r>
            <a:r>
              <a:rPr sz="2100" spc="-120" dirty="0">
                <a:solidFill>
                  <a:srgbClr val="131313"/>
                </a:solidFill>
                <a:latin typeface="Verdana"/>
                <a:cs typeface="Verdana"/>
              </a:rPr>
              <a:t>u</a:t>
            </a:r>
            <a:r>
              <a:rPr sz="2100" spc="-155" dirty="0">
                <a:solidFill>
                  <a:srgbClr val="131313"/>
                </a:solidFill>
                <a:latin typeface="Verdana"/>
                <a:cs typeface="Verdana"/>
              </a:rPr>
              <a:t>m</a:t>
            </a:r>
            <a:r>
              <a:rPr sz="2100" spc="65" dirty="0">
                <a:solidFill>
                  <a:srgbClr val="131313"/>
                </a:solidFill>
                <a:latin typeface="Verdana"/>
                <a:cs typeface="Verdana"/>
              </a:rPr>
              <a:t>e</a:t>
            </a:r>
            <a:r>
              <a:rPr sz="2100" spc="-135" dirty="0">
                <a:solidFill>
                  <a:srgbClr val="131313"/>
                </a:solidFill>
                <a:latin typeface="Verdana"/>
                <a:cs typeface="Verdana"/>
              </a:rPr>
              <a:t>r</a:t>
            </a:r>
            <a:r>
              <a:rPr sz="2100" spc="75" dirty="0">
                <a:solidFill>
                  <a:srgbClr val="131313"/>
                </a:solidFill>
                <a:latin typeface="Verdana"/>
                <a:cs typeface="Verdana"/>
              </a:rPr>
              <a:t>s</a:t>
            </a:r>
            <a:r>
              <a:rPr sz="2100" spc="-155" dirty="0">
                <a:solidFill>
                  <a:srgbClr val="131313"/>
                </a:solidFill>
                <a:latin typeface="Verdana"/>
                <a:cs typeface="Verdana"/>
              </a:rPr>
              <a:t> </a:t>
            </a:r>
            <a:r>
              <a:rPr sz="2100" spc="-330" dirty="0">
                <a:solidFill>
                  <a:srgbClr val="131313"/>
                </a:solidFill>
                <a:latin typeface="Verdana"/>
                <a:cs typeface="Verdana"/>
              </a:rPr>
              <a:t>(</a:t>
            </a:r>
            <a:r>
              <a:rPr sz="2100" spc="75" dirty="0">
                <a:solidFill>
                  <a:srgbClr val="131313"/>
                </a:solidFill>
                <a:latin typeface="Verdana"/>
                <a:cs typeface="Verdana"/>
              </a:rPr>
              <a:t>P</a:t>
            </a:r>
            <a:r>
              <a:rPr sz="2100" spc="-135" dirty="0">
                <a:solidFill>
                  <a:srgbClr val="131313"/>
                </a:solidFill>
                <a:latin typeface="Verdana"/>
                <a:cs typeface="Verdana"/>
              </a:rPr>
              <a:t>r</a:t>
            </a:r>
            <a:r>
              <a:rPr sz="2100" spc="-120" dirty="0">
                <a:solidFill>
                  <a:srgbClr val="131313"/>
                </a:solidFill>
                <a:latin typeface="Verdana"/>
                <a:cs typeface="Verdana"/>
              </a:rPr>
              <a:t>un</a:t>
            </a:r>
            <a:r>
              <a:rPr sz="2100" spc="65" dirty="0">
                <a:solidFill>
                  <a:srgbClr val="131313"/>
                </a:solidFill>
                <a:latin typeface="Verdana"/>
                <a:cs typeface="Verdana"/>
              </a:rPr>
              <a:t>e</a:t>
            </a:r>
            <a:r>
              <a:rPr sz="2100" spc="20" dirty="0">
                <a:solidFill>
                  <a:srgbClr val="131313"/>
                </a:solidFill>
                <a:latin typeface="Verdana"/>
                <a:cs typeface="Verdana"/>
              </a:rPr>
              <a:t>d</a:t>
            </a:r>
            <a:r>
              <a:rPr sz="2100" spc="25" dirty="0">
                <a:solidFill>
                  <a:srgbClr val="131313"/>
                </a:solidFill>
                <a:latin typeface="Verdana"/>
                <a:cs typeface="Verdana"/>
              </a:rPr>
              <a:t>g</a:t>
            </a:r>
            <a:r>
              <a:rPr sz="2100" spc="65" dirty="0">
                <a:solidFill>
                  <a:srgbClr val="131313"/>
                </a:solidFill>
                <a:latin typeface="Verdana"/>
                <a:cs typeface="Verdana"/>
              </a:rPr>
              <a:t>e</a:t>
            </a:r>
            <a:r>
              <a:rPr sz="2100" spc="-200" dirty="0">
                <a:solidFill>
                  <a:srgbClr val="131313"/>
                </a:solidFill>
                <a:latin typeface="Verdana"/>
                <a:cs typeface="Verdana"/>
              </a:rPr>
              <a:t>,</a:t>
            </a:r>
            <a:r>
              <a:rPr sz="2100" spc="-155" dirty="0">
                <a:solidFill>
                  <a:srgbClr val="131313"/>
                </a:solidFill>
                <a:latin typeface="Verdana"/>
                <a:cs typeface="Verdana"/>
              </a:rPr>
              <a:t> </a:t>
            </a:r>
            <a:r>
              <a:rPr sz="2100" spc="20" dirty="0">
                <a:solidFill>
                  <a:srgbClr val="131313"/>
                </a:solidFill>
                <a:latin typeface="Verdana"/>
                <a:cs typeface="Verdana"/>
              </a:rPr>
              <a:t>2</a:t>
            </a:r>
            <a:r>
              <a:rPr sz="2100" spc="50" dirty="0">
                <a:solidFill>
                  <a:srgbClr val="131313"/>
                </a:solidFill>
                <a:latin typeface="Verdana"/>
                <a:cs typeface="Verdana"/>
              </a:rPr>
              <a:t>0</a:t>
            </a:r>
            <a:r>
              <a:rPr sz="2100" spc="20" dirty="0">
                <a:solidFill>
                  <a:srgbClr val="131313"/>
                </a:solidFill>
                <a:latin typeface="Verdana"/>
                <a:cs typeface="Verdana"/>
              </a:rPr>
              <a:t>22</a:t>
            </a:r>
            <a:r>
              <a:rPr sz="2100" spc="-330" dirty="0">
                <a:solidFill>
                  <a:srgbClr val="131313"/>
                </a:solidFill>
                <a:latin typeface="Verdana"/>
                <a:cs typeface="Verdana"/>
              </a:rPr>
              <a:t>)</a:t>
            </a:r>
            <a:r>
              <a:rPr sz="2100" spc="-265" dirty="0">
                <a:solidFill>
                  <a:srgbClr val="131313"/>
                </a:solidFill>
                <a:latin typeface="Verdana"/>
                <a:cs typeface="Verdana"/>
              </a:rPr>
              <a:t>.</a:t>
            </a:r>
            <a:endParaRPr sz="2100">
              <a:latin typeface="Verdana"/>
              <a:cs typeface="Verdana"/>
            </a:endParaRPr>
          </a:p>
        </p:txBody>
      </p:sp>
      <p:pic>
        <p:nvPicPr>
          <p:cNvPr id="4" name="object 4"/>
          <p:cNvPicPr/>
          <p:nvPr/>
        </p:nvPicPr>
        <p:blipFill>
          <a:blip r:embed="rId3" cstate="print"/>
          <a:stretch>
            <a:fillRect/>
          </a:stretch>
        </p:blipFill>
        <p:spPr>
          <a:xfrm>
            <a:off x="1028700" y="1028701"/>
            <a:ext cx="8147821" cy="4269458"/>
          </a:xfrm>
          <a:prstGeom prst="rect">
            <a:avLst/>
          </a:prstGeom>
        </p:spPr>
      </p:pic>
      <p:sp>
        <p:nvSpPr>
          <p:cNvPr id="5" name="object 5"/>
          <p:cNvSpPr/>
          <p:nvPr/>
        </p:nvSpPr>
        <p:spPr>
          <a:xfrm>
            <a:off x="11738212" y="1028701"/>
            <a:ext cx="5511165" cy="2046605"/>
          </a:xfrm>
          <a:custGeom>
            <a:avLst/>
            <a:gdLst/>
            <a:ahLst/>
            <a:cxnLst/>
            <a:rect l="l" t="t" r="r" b="b"/>
            <a:pathLst>
              <a:path w="5511165" h="2046605">
                <a:moveTo>
                  <a:pt x="5268652" y="2046092"/>
                </a:moveTo>
                <a:lnTo>
                  <a:pt x="252434" y="2046092"/>
                </a:lnTo>
                <a:lnTo>
                  <a:pt x="219387" y="2043116"/>
                </a:lnTo>
                <a:lnTo>
                  <a:pt x="174203" y="2030670"/>
                </a:lnTo>
                <a:lnTo>
                  <a:pt x="132566" y="2010858"/>
                </a:lnTo>
                <a:lnTo>
                  <a:pt x="95241" y="1984445"/>
                </a:lnTo>
                <a:lnTo>
                  <a:pt x="62990" y="1952194"/>
                </a:lnTo>
                <a:lnTo>
                  <a:pt x="36577" y="1914868"/>
                </a:lnTo>
                <a:lnTo>
                  <a:pt x="16765" y="1873232"/>
                </a:lnTo>
                <a:lnTo>
                  <a:pt x="4318" y="1828047"/>
                </a:lnTo>
                <a:lnTo>
                  <a:pt x="0" y="1780079"/>
                </a:lnTo>
                <a:lnTo>
                  <a:pt x="0" y="267355"/>
                </a:lnTo>
                <a:lnTo>
                  <a:pt x="4318" y="219387"/>
                </a:lnTo>
                <a:lnTo>
                  <a:pt x="16765" y="174203"/>
                </a:lnTo>
                <a:lnTo>
                  <a:pt x="36577" y="132566"/>
                </a:lnTo>
                <a:lnTo>
                  <a:pt x="62990" y="95240"/>
                </a:lnTo>
                <a:lnTo>
                  <a:pt x="95241" y="62989"/>
                </a:lnTo>
                <a:lnTo>
                  <a:pt x="132566" y="36576"/>
                </a:lnTo>
                <a:lnTo>
                  <a:pt x="174203" y="16765"/>
                </a:lnTo>
                <a:lnTo>
                  <a:pt x="219387" y="4318"/>
                </a:lnTo>
                <a:lnTo>
                  <a:pt x="267355" y="0"/>
                </a:lnTo>
                <a:lnTo>
                  <a:pt x="5253732" y="0"/>
                </a:lnTo>
                <a:lnTo>
                  <a:pt x="5301699" y="4318"/>
                </a:lnTo>
                <a:lnTo>
                  <a:pt x="5346884" y="16765"/>
                </a:lnTo>
                <a:lnTo>
                  <a:pt x="5388520" y="36576"/>
                </a:lnTo>
                <a:lnTo>
                  <a:pt x="5425846" y="62989"/>
                </a:lnTo>
                <a:lnTo>
                  <a:pt x="5458097" y="95240"/>
                </a:lnTo>
                <a:lnTo>
                  <a:pt x="5484510" y="132566"/>
                </a:lnTo>
                <a:lnTo>
                  <a:pt x="5504321" y="174203"/>
                </a:lnTo>
                <a:lnTo>
                  <a:pt x="5510807" y="197747"/>
                </a:lnTo>
                <a:lnTo>
                  <a:pt x="5510807" y="1849687"/>
                </a:lnTo>
                <a:lnTo>
                  <a:pt x="5484510" y="1914868"/>
                </a:lnTo>
                <a:lnTo>
                  <a:pt x="5458097" y="1952194"/>
                </a:lnTo>
                <a:lnTo>
                  <a:pt x="5425846" y="1984445"/>
                </a:lnTo>
                <a:lnTo>
                  <a:pt x="5388520" y="2010858"/>
                </a:lnTo>
                <a:lnTo>
                  <a:pt x="5346884" y="2030670"/>
                </a:lnTo>
                <a:lnTo>
                  <a:pt x="5301699" y="2043116"/>
                </a:lnTo>
                <a:lnTo>
                  <a:pt x="5268652" y="2046092"/>
                </a:lnTo>
                <a:close/>
              </a:path>
            </a:pathLst>
          </a:custGeom>
          <a:solidFill>
            <a:srgbClr val="FBC20A"/>
          </a:solidFill>
        </p:spPr>
        <p:txBody>
          <a:bodyPr wrap="square" lIns="0" tIns="0" rIns="0" bIns="0" rtlCol="0"/>
          <a:lstStyle/>
          <a:p>
            <a:endParaRPr/>
          </a:p>
        </p:txBody>
      </p:sp>
      <p:sp>
        <p:nvSpPr>
          <p:cNvPr id="6" name="object 6"/>
          <p:cNvSpPr txBox="1"/>
          <p:nvPr/>
        </p:nvSpPr>
        <p:spPr>
          <a:xfrm>
            <a:off x="13537773" y="1290996"/>
            <a:ext cx="3174365" cy="1454150"/>
          </a:xfrm>
          <a:prstGeom prst="rect">
            <a:avLst/>
          </a:prstGeom>
        </p:spPr>
        <p:txBody>
          <a:bodyPr vert="horz" wrap="square" lIns="0" tIns="12700" rIns="0" bIns="0" rtlCol="0">
            <a:spAutoFit/>
          </a:bodyPr>
          <a:lstStyle/>
          <a:p>
            <a:pPr marL="12700" marR="5080">
              <a:lnSpc>
                <a:spcPct val="113599"/>
              </a:lnSpc>
              <a:spcBef>
                <a:spcPts val="100"/>
              </a:spcBef>
            </a:pPr>
            <a:r>
              <a:rPr sz="1650" spc="-45" dirty="0">
                <a:solidFill>
                  <a:srgbClr val="131313"/>
                </a:solidFill>
                <a:latin typeface="Verdana"/>
                <a:cs typeface="Verdana"/>
              </a:rPr>
              <a:t>U</a:t>
            </a:r>
            <a:r>
              <a:rPr sz="1650" spc="55" dirty="0">
                <a:solidFill>
                  <a:srgbClr val="131313"/>
                </a:solidFill>
                <a:latin typeface="Verdana"/>
                <a:cs typeface="Verdana"/>
              </a:rPr>
              <a:t>s</a:t>
            </a:r>
            <a:r>
              <a:rPr sz="1650" spc="45" dirty="0">
                <a:solidFill>
                  <a:srgbClr val="131313"/>
                </a:solidFill>
                <a:latin typeface="Verdana"/>
                <a:cs typeface="Verdana"/>
              </a:rPr>
              <a:t>e</a:t>
            </a:r>
            <a:r>
              <a:rPr sz="1650" spc="-110" dirty="0">
                <a:solidFill>
                  <a:srgbClr val="131313"/>
                </a:solidFill>
                <a:latin typeface="Verdana"/>
                <a:cs typeface="Verdana"/>
              </a:rPr>
              <a:t>r</a:t>
            </a:r>
            <a:r>
              <a:rPr sz="1650" spc="-120" dirty="0">
                <a:solidFill>
                  <a:srgbClr val="131313"/>
                </a:solidFill>
                <a:latin typeface="Verdana"/>
                <a:cs typeface="Verdana"/>
              </a:rPr>
              <a:t> </a:t>
            </a:r>
            <a:r>
              <a:rPr sz="1650" spc="-80" dirty="0">
                <a:solidFill>
                  <a:srgbClr val="131313"/>
                </a:solidFill>
                <a:latin typeface="Verdana"/>
                <a:cs typeface="Verdana"/>
              </a:rPr>
              <a:t>i</a:t>
            </a:r>
            <a:r>
              <a:rPr sz="1650" spc="-100" dirty="0">
                <a:solidFill>
                  <a:srgbClr val="131313"/>
                </a:solidFill>
                <a:latin typeface="Verdana"/>
                <a:cs typeface="Verdana"/>
              </a:rPr>
              <a:t>n</a:t>
            </a:r>
            <a:r>
              <a:rPr sz="1650" spc="-60" dirty="0">
                <a:solidFill>
                  <a:srgbClr val="131313"/>
                </a:solidFill>
                <a:latin typeface="Verdana"/>
                <a:cs typeface="Verdana"/>
              </a:rPr>
              <a:t>t</a:t>
            </a:r>
            <a:r>
              <a:rPr sz="1650" spc="45" dirty="0">
                <a:solidFill>
                  <a:srgbClr val="131313"/>
                </a:solidFill>
                <a:latin typeface="Verdana"/>
                <a:cs typeface="Verdana"/>
              </a:rPr>
              <a:t>e</a:t>
            </a:r>
            <a:r>
              <a:rPr sz="1650" spc="-110" dirty="0">
                <a:solidFill>
                  <a:srgbClr val="131313"/>
                </a:solidFill>
                <a:latin typeface="Verdana"/>
                <a:cs typeface="Verdana"/>
              </a:rPr>
              <a:t>r</a:t>
            </a:r>
            <a:r>
              <a:rPr sz="1650" spc="-125" dirty="0">
                <a:solidFill>
                  <a:srgbClr val="131313"/>
                </a:solidFill>
                <a:latin typeface="Verdana"/>
                <a:cs typeface="Verdana"/>
              </a:rPr>
              <a:t>v</a:t>
            </a:r>
            <a:r>
              <a:rPr sz="1650" spc="-80" dirty="0">
                <a:solidFill>
                  <a:srgbClr val="131313"/>
                </a:solidFill>
                <a:latin typeface="Verdana"/>
                <a:cs typeface="Verdana"/>
              </a:rPr>
              <a:t>i</a:t>
            </a:r>
            <a:r>
              <a:rPr sz="1650" spc="45" dirty="0">
                <a:solidFill>
                  <a:srgbClr val="131313"/>
                </a:solidFill>
                <a:latin typeface="Verdana"/>
                <a:cs typeface="Verdana"/>
              </a:rPr>
              <a:t>e</a:t>
            </a:r>
            <a:r>
              <a:rPr sz="1650" spc="-5" dirty="0">
                <a:solidFill>
                  <a:srgbClr val="131313"/>
                </a:solidFill>
                <a:latin typeface="Verdana"/>
                <a:cs typeface="Verdana"/>
              </a:rPr>
              <a:t>w</a:t>
            </a:r>
            <a:r>
              <a:rPr sz="1650" spc="55" dirty="0">
                <a:solidFill>
                  <a:srgbClr val="131313"/>
                </a:solidFill>
                <a:latin typeface="Verdana"/>
                <a:cs typeface="Verdana"/>
              </a:rPr>
              <a:t>s</a:t>
            </a:r>
            <a:r>
              <a:rPr sz="1650" spc="-120" dirty="0">
                <a:solidFill>
                  <a:srgbClr val="131313"/>
                </a:solidFill>
                <a:latin typeface="Verdana"/>
                <a:cs typeface="Verdana"/>
              </a:rPr>
              <a:t> </a:t>
            </a:r>
            <a:r>
              <a:rPr sz="1650" spc="-130" dirty="0">
                <a:solidFill>
                  <a:srgbClr val="131313"/>
                </a:solidFill>
                <a:latin typeface="Verdana"/>
                <a:cs typeface="Verdana"/>
              </a:rPr>
              <a:t>m</a:t>
            </a:r>
            <a:r>
              <a:rPr sz="1650" spc="-50" dirty="0">
                <a:solidFill>
                  <a:srgbClr val="131313"/>
                </a:solidFill>
                <a:latin typeface="Verdana"/>
                <a:cs typeface="Verdana"/>
              </a:rPr>
              <a:t>a</a:t>
            </a:r>
            <a:r>
              <a:rPr sz="1650" spc="-75" dirty="0">
                <a:solidFill>
                  <a:srgbClr val="131313"/>
                </a:solidFill>
                <a:latin typeface="Verdana"/>
                <a:cs typeface="Verdana"/>
              </a:rPr>
              <a:t>y</a:t>
            </a:r>
            <a:r>
              <a:rPr sz="1650" spc="-120" dirty="0">
                <a:solidFill>
                  <a:srgbClr val="131313"/>
                </a:solidFill>
                <a:latin typeface="Verdana"/>
                <a:cs typeface="Verdana"/>
              </a:rPr>
              <a:t> </a:t>
            </a:r>
            <a:r>
              <a:rPr sz="1650" spc="-95" dirty="0">
                <a:solidFill>
                  <a:srgbClr val="131313"/>
                </a:solidFill>
                <a:latin typeface="Verdana"/>
                <a:cs typeface="Verdana"/>
              </a:rPr>
              <a:t>h</a:t>
            </a:r>
            <a:r>
              <a:rPr sz="1650" spc="45" dirty="0">
                <a:solidFill>
                  <a:srgbClr val="131313"/>
                </a:solidFill>
                <a:latin typeface="Verdana"/>
                <a:cs typeface="Verdana"/>
              </a:rPr>
              <a:t>e</a:t>
            </a:r>
            <a:r>
              <a:rPr sz="1650" dirty="0">
                <a:solidFill>
                  <a:srgbClr val="131313"/>
                </a:solidFill>
                <a:latin typeface="Verdana"/>
                <a:cs typeface="Verdana"/>
              </a:rPr>
              <a:t>l</a:t>
            </a:r>
            <a:r>
              <a:rPr sz="1650" spc="15" dirty="0">
                <a:solidFill>
                  <a:srgbClr val="131313"/>
                </a:solidFill>
                <a:latin typeface="Verdana"/>
                <a:cs typeface="Verdana"/>
              </a:rPr>
              <a:t>p</a:t>
            </a:r>
            <a:r>
              <a:rPr sz="1650" spc="-120" dirty="0">
                <a:solidFill>
                  <a:srgbClr val="131313"/>
                </a:solidFill>
                <a:latin typeface="Verdana"/>
                <a:cs typeface="Verdana"/>
              </a:rPr>
              <a:t> </a:t>
            </a:r>
            <a:r>
              <a:rPr sz="1650" spc="-95" dirty="0">
                <a:solidFill>
                  <a:srgbClr val="131313"/>
                </a:solidFill>
                <a:latin typeface="Verdana"/>
                <a:cs typeface="Verdana"/>
              </a:rPr>
              <a:t>u</a:t>
            </a:r>
            <a:r>
              <a:rPr sz="1650" spc="45" dirty="0">
                <a:solidFill>
                  <a:srgbClr val="131313"/>
                </a:solidFill>
                <a:latin typeface="Verdana"/>
                <a:cs typeface="Verdana"/>
              </a:rPr>
              <a:t>s  </a:t>
            </a:r>
            <a:r>
              <a:rPr sz="1650" spc="-125" dirty="0">
                <a:solidFill>
                  <a:srgbClr val="131313"/>
                </a:solidFill>
                <a:latin typeface="Verdana"/>
                <a:cs typeface="Verdana"/>
              </a:rPr>
              <a:t>v</a:t>
            </a:r>
            <a:r>
              <a:rPr sz="1650" spc="-50" dirty="0">
                <a:solidFill>
                  <a:srgbClr val="131313"/>
                </a:solidFill>
                <a:latin typeface="Verdana"/>
                <a:cs typeface="Verdana"/>
              </a:rPr>
              <a:t>a</a:t>
            </a:r>
            <a:r>
              <a:rPr sz="1650" dirty="0">
                <a:solidFill>
                  <a:srgbClr val="131313"/>
                </a:solidFill>
                <a:latin typeface="Verdana"/>
                <a:cs typeface="Verdana"/>
              </a:rPr>
              <a:t>l</a:t>
            </a:r>
            <a:r>
              <a:rPr sz="1650" spc="-80" dirty="0">
                <a:solidFill>
                  <a:srgbClr val="131313"/>
                </a:solidFill>
                <a:latin typeface="Verdana"/>
                <a:cs typeface="Verdana"/>
              </a:rPr>
              <a:t>i</a:t>
            </a:r>
            <a:r>
              <a:rPr sz="1650" spc="10" dirty="0">
                <a:solidFill>
                  <a:srgbClr val="131313"/>
                </a:solidFill>
                <a:latin typeface="Verdana"/>
                <a:cs typeface="Verdana"/>
              </a:rPr>
              <a:t>d</a:t>
            </a:r>
            <a:r>
              <a:rPr sz="1650" spc="-50" dirty="0">
                <a:solidFill>
                  <a:srgbClr val="131313"/>
                </a:solidFill>
                <a:latin typeface="Verdana"/>
                <a:cs typeface="Verdana"/>
              </a:rPr>
              <a:t>a</a:t>
            </a:r>
            <a:r>
              <a:rPr sz="1650" spc="-60" dirty="0">
                <a:solidFill>
                  <a:srgbClr val="131313"/>
                </a:solidFill>
                <a:latin typeface="Verdana"/>
                <a:cs typeface="Verdana"/>
              </a:rPr>
              <a:t>t</a:t>
            </a:r>
            <a:r>
              <a:rPr sz="1650" spc="50" dirty="0">
                <a:solidFill>
                  <a:srgbClr val="131313"/>
                </a:solidFill>
                <a:latin typeface="Verdana"/>
                <a:cs typeface="Verdana"/>
              </a:rPr>
              <a:t>e</a:t>
            </a:r>
            <a:r>
              <a:rPr sz="1650" spc="-120" dirty="0">
                <a:solidFill>
                  <a:srgbClr val="131313"/>
                </a:solidFill>
                <a:latin typeface="Verdana"/>
                <a:cs typeface="Verdana"/>
              </a:rPr>
              <a:t> </a:t>
            </a:r>
            <a:r>
              <a:rPr sz="1650" spc="45" dirty="0">
                <a:solidFill>
                  <a:srgbClr val="131313"/>
                </a:solidFill>
                <a:latin typeface="Verdana"/>
                <a:cs typeface="Verdana"/>
              </a:rPr>
              <a:t>o</a:t>
            </a:r>
            <a:r>
              <a:rPr sz="1650" spc="-95" dirty="0">
                <a:solidFill>
                  <a:srgbClr val="131313"/>
                </a:solidFill>
                <a:latin typeface="Verdana"/>
                <a:cs typeface="Verdana"/>
              </a:rPr>
              <a:t>u</a:t>
            </a:r>
            <a:r>
              <a:rPr sz="1650" spc="-110" dirty="0">
                <a:solidFill>
                  <a:srgbClr val="131313"/>
                </a:solidFill>
                <a:latin typeface="Verdana"/>
                <a:cs typeface="Verdana"/>
              </a:rPr>
              <a:t>r</a:t>
            </a:r>
            <a:r>
              <a:rPr sz="1650" spc="-120" dirty="0">
                <a:solidFill>
                  <a:srgbClr val="131313"/>
                </a:solidFill>
                <a:latin typeface="Verdana"/>
                <a:cs typeface="Verdana"/>
              </a:rPr>
              <a:t> </a:t>
            </a:r>
            <a:r>
              <a:rPr sz="1650" spc="-50" dirty="0">
                <a:solidFill>
                  <a:srgbClr val="131313"/>
                </a:solidFill>
                <a:latin typeface="Verdana"/>
                <a:cs typeface="Verdana"/>
              </a:rPr>
              <a:t>a</a:t>
            </a:r>
            <a:r>
              <a:rPr sz="1650" spc="55" dirty="0">
                <a:solidFill>
                  <a:srgbClr val="131313"/>
                </a:solidFill>
                <a:latin typeface="Verdana"/>
                <a:cs typeface="Verdana"/>
              </a:rPr>
              <a:t>ss</a:t>
            </a:r>
            <a:r>
              <a:rPr sz="1650" spc="-95" dirty="0">
                <a:solidFill>
                  <a:srgbClr val="131313"/>
                </a:solidFill>
                <a:latin typeface="Verdana"/>
                <a:cs typeface="Verdana"/>
              </a:rPr>
              <a:t>u</a:t>
            </a:r>
            <a:r>
              <a:rPr sz="1650" spc="-130" dirty="0">
                <a:solidFill>
                  <a:srgbClr val="131313"/>
                </a:solidFill>
                <a:latin typeface="Verdana"/>
                <a:cs typeface="Verdana"/>
              </a:rPr>
              <a:t>m</a:t>
            </a:r>
            <a:r>
              <a:rPr sz="1650" spc="10" dirty="0">
                <a:solidFill>
                  <a:srgbClr val="131313"/>
                </a:solidFill>
                <a:latin typeface="Verdana"/>
                <a:cs typeface="Verdana"/>
              </a:rPr>
              <a:t>p</a:t>
            </a:r>
            <a:r>
              <a:rPr sz="1650" spc="-60" dirty="0">
                <a:solidFill>
                  <a:srgbClr val="131313"/>
                </a:solidFill>
                <a:latin typeface="Verdana"/>
                <a:cs typeface="Verdana"/>
              </a:rPr>
              <a:t>t</a:t>
            </a:r>
            <a:r>
              <a:rPr sz="1650" spc="-80" dirty="0">
                <a:solidFill>
                  <a:srgbClr val="131313"/>
                </a:solidFill>
                <a:latin typeface="Verdana"/>
                <a:cs typeface="Verdana"/>
              </a:rPr>
              <a:t>i</a:t>
            </a:r>
            <a:r>
              <a:rPr sz="1650" spc="45" dirty="0">
                <a:solidFill>
                  <a:srgbClr val="131313"/>
                </a:solidFill>
                <a:latin typeface="Verdana"/>
                <a:cs typeface="Verdana"/>
              </a:rPr>
              <a:t>o</a:t>
            </a:r>
            <a:r>
              <a:rPr sz="1650" spc="-100" dirty="0">
                <a:solidFill>
                  <a:srgbClr val="131313"/>
                </a:solidFill>
                <a:latin typeface="Verdana"/>
                <a:cs typeface="Verdana"/>
              </a:rPr>
              <a:t>n</a:t>
            </a:r>
            <a:r>
              <a:rPr sz="1650" spc="55" dirty="0">
                <a:solidFill>
                  <a:srgbClr val="131313"/>
                </a:solidFill>
                <a:latin typeface="Verdana"/>
                <a:cs typeface="Verdana"/>
              </a:rPr>
              <a:t>s</a:t>
            </a:r>
            <a:r>
              <a:rPr sz="1650" spc="-155" dirty="0">
                <a:solidFill>
                  <a:srgbClr val="131313"/>
                </a:solidFill>
                <a:latin typeface="Verdana"/>
                <a:cs typeface="Verdana"/>
              </a:rPr>
              <a:t>,  </a:t>
            </a:r>
            <a:r>
              <a:rPr sz="1650" spc="-45" dirty="0">
                <a:solidFill>
                  <a:srgbClr val="131313"/>
                </a:solidFill>
                <a:latin typeface="Verdana"/>
                <a:cs typeface="Verdana"/>
              </a:rPr>
              <a:t>identify </a:t>
            </a:r>
            <a:r>
              <a:rPr sz="1650" spc="-20" dirty="0">
                <a:solidFill>
                  <a:srgbClr val="131313"/>
                </a:solidFill>
                <a:latin typeface="Verdana"/>
                <a:cs typeface="Verdana"/>
              </a:rPr>
              <a:t>new possibilities, </a:t>
            </a:r>
            <a:r>
              <a:rPr sz="1650" spc="-45" dirty="0">
                <a:solidFill>
                  <a:srgbClr val="131313"/>
                </a:solidFill>
                <a:latin typeface="Verdana"/>
                <a:cs typeface="Verdana"/>
              </a:rPr>
              <a:t>and </a:t>
            </a:r>
            <a:r>
              <a:rPr sz="1650" spc="-40" dirty="0">
                <a:solidFill>
                  <a:srgbClr val="131313"/>
                </a:solidFill>
                <a:latin typeface="Verdana"/>
                <a:cs typeface="Verdana"/>
              </a:rPr>
              <a:t> </a:t>
            </a:r>
            <a:r>
              <a:rPr sz="1650" spc="10" dirty="0">
                <a:solidFill>
                  <a:srgbClr val="131313"/>
                </a:solidFill>
                <a:latin typeface="Verdana"/>
                <a:cs typeface="Verdana"/>
              </a:rPr>
              <a:t>d</a:t>
            </a:r>
            <a:r>
              <a:rPr sz="1650" spc="45" dirty="0">
                <a:solidFill>
                  <a:srgbClr val="131313"/>
                </a:solidFill>
                <a:latin typeface="Verdana"/>
                <a:cs typeface="Verdana"/>
              </a:rPr>
              <a:t>e</a:t>
            </a:r>
            <a:r>
              <a:rPr sz="1650" spc="-125" dirty="0">
                <a:solidFill>
                  <a:srgbClr val="131313"/>
                </a:solidFill>
                <a:latin typeface="Verdana"/>
                <a:cs typeface="Verdana"/>
              </a:rPr>
              <a:t>v</a:t>
            </a:r>
            <a:r>
              <a:rPr sz="1650" spc="45" dirty="0">
                <a:solidFill>
                  <a:srgbClr val="131313"/>
                </a:solidFill>
                <a:latin typeface="Verdana"/>
                <a:cs typeface="Verdana"/>
              </a:rPr>
              <a:t>e</a:t>
            </a:r>
            <a:r>
              <a:rPr sz="1650" dirty="0">
                <a:solidFill>
                  <a:srgbClr val="131313"/>
                </a:solidFill>
                <a:latin typeface="Verdana"/>
                <a:cs typeface="Verdana"/>
              </a:rPr>
              <a:t>l</a:t>
            </a:r>
            <a:r>
              <a:rPr sz="1650" spc="45" dirty="0">
                <a:solidFill>
                  <a:srgbClr val="131313"/>
                </a:solidFill>
                <a:latin typeface="Verdana"/>
                <a:cs typeface="Verdana"/>
              </a:rPr>
              <a:t>o</a:t>
            </a:r>
            <a:r>
              <a:rPr sz="1650" spc="15" dirty="0">
                <a:solidFill>
                  <a:srgbClr val="131313"/>
                </a:solidFill>
                <a:latin typeface="Verdana"/>
                <a:cs typeface="Verdana"/>
              </a:rPr>
              <a:t>p</a:t>
            </a:r>
            <a:r>
              <a:rPr sz="1650" spc="-120" dirty="0">
                <a:solidFill>
                  <a:srgbClr val="131313"/>
                </a:solidFill>
                <a:latin typeface="Verdana"/>
                <a:cs typeface="Verdana"/>
              </a:rPr>
              <a:t> </a:t>
            </a:r>
            <a:r>
              <a:rPr sz="1650" spc="-45" dirty="0">
                <a:solidFill>
                  <a:srgbClr val="131313"/>
                </a:solidFill>
                <a:latin typeface="Verdana"/>
                <a:cs typeface="Verdana"/>
              </a:rPr>
              <a:t>a</a:t>
            </a:r>
            <a:r>
              <a:rPr sz="1650" spc="-120" dirty="0">
                <a:solidFill>
                  <a:srgbClr val="131313"/>
                </a:solidFill>
                <a:latin typeface="Verdana"/>
                <a:cs typeface="Verdana"/>
              </a:rPr>
              <a:t> </a:t>
            </a:r>
            <a:r>
              <a:rPr sz="1650" spc="10" dirty="0">
                <a:solidFill>
                  <a:srgbClr val="131313"/>
                </a:solidFill>
                <a:latin typeface="Verdana"/>
                <a:cs typeface="Verdana"/>
              </a:rPr>
              <a:t>b</a:t>
            </a:r>
            <a:r>
              <a:rPr sz="1650" spc="45" dirty="0">
                <a:solidFill>
                  <a:srgbClr val="131313"/>
                </a:solidFill>
                <a:latin typeface="Verdana"/>
                <a:cs typeface="Verdana"/>
              </a:rPr>
              <a:t>e</a:t>
            </a:r>
            <a:r>
              <a:rPr sz="1650" spc="-60" dirty="0">
                <a:solidFill>
                  <a:srgbClr val="131313"/>
                </a:solidFill>
                <a:latin typeface="Verdana"/>
                <a:cs typeface="Verdana"/>
              </a:rPr>
              <a:t>tt</a:t>
            </a:r>
            <a:r>
              <a:rPr sz="1650" spc="45" dirty="0">
                <a:solidFill>
                  <a:srgbClr val="131313"/>
                </a:solidFill>
                <a:latin typeface="Verdana"/>
                <a:cs typeface="Verdana"/>
              </a:rPr>
              <a:t>e</a:t>
            </a:r>
            <a:r>
              <a:rPr sz="1650" spc="-110" dirty="0">
                <a:solidFill>
                  <a:srgbClr val="131313"/>
                </a:solidFill>
                <a:latin typeface="Verdana"/>
                <a:cs typeface="Verdana"/>
              </a:rPr>
              <a:t>r</a:t>
            </a:r>
            <a:r>
              <a:rPr sz="1650" spc="-120" dirty="0">
                <a:solidFill>
                  <a:srgbClr val="131313"/>
                </a:solidFill>
                <a:latin typeface="Verdana"/>
                <a:cs typeface="Verdana"/>
              </a:rPr>
              <a:t> </a:t>
            </a:r>
            <a:r>
              <a:rPr sz="1650" spc="10" dirty="0">
                <a:solidFill>
                  <a:srgbClr val="131313"/>
                </a:solidFill>
                <a:latin typeface="Verdana"/>
                <a:cs typeface="Verdana"/>
              </a:rPr>
              <a:t>p</a:t>
            </a:r>
            <a:r>
              <a:rPr sz="1650" spc="-110" dirty="0">
                <a:solidFill>
                  <a:srgbClr val="131313"/>
                </a:solidFill>
                <a:latin typeface="Verdana"/>
                <a:cs typeface="Verdana"/>
              </a:rPr>
              <a:t>r</a:t>
            </a:r>
            <a:r>
              <a:rPr sz="1650" spc="45" dirty="0">
                <a:solidFill>
                  <a:srgbClr val="131313"/>
                </a:solidFill>
                <a:latin typeface="Verdana"/>
                <a:cs typeface="Verdana"/>
              </a:rPr>
              <a:t>o</a:t>
            </a:r>
            <a:r>
              <a:rPr sz="1650" spc="10" dirty="0">
                <a:solidFill>
                  <a:srgbClr val="131313"/>
                </a:solidFill>
                <a:latin typeface="Verdana"/>
                <a:cs typeface="Verdana"/>
              </a:rPr>
              <a:t>d</a:t>
            </a:r>
            <a:r>
              <a:rPr sz="1650" spc="-95" dirty="0">
                <a:solidFill>
                  <a:srgbClr val="131313"/>
                </a:solidFill>
                <a:latin typeface="Verdana"/>
                <a:cs typeface="Verdana"/>
              </a:rPr>
              <a:t>u</a:t>
            </a:r>
            <a:r>
              <a:rPr sz="1650" spc="125" dirty="0">
                <a:solidFill>
                  <a:srgbClr val="131313"/>
                </a:solidFill>
                <a:latin typeface="Verdana"/>
                <a:cs typeface="Verdana"/>
              </a:rPr>
              <a:t>c</a:t>
            </a:r>
            <a:r>
              <a:rPr sz="1650" spc="-60" dirty="0">
                <a:solidFill>
                  <a:srgbClr val="131313"/>
                </a:solidFill>
                <a:latin typeface="Verdana"/>
                <a:cs typeface="Verdana"/>
              </a:rPr>
              <a:t>t</a:t>
            </a:r>
            <a:r>
              <a:rPr sz="1650" spc="-120" dirty="0">
                <a:solidFill>
                  <a:srgbClr val="131313"/>
                </a:solidFill>
                <a:latin typeface="Verdana"/>
                <a:cs typeface="Verdana"/>
              </a:rPr>
              <a:t> </a:t>
            </a:r>
            <a:r>
              <a:rPr sz="1650" spc="-5" dirty="0">
                <a:solidFill>
                  <a:srgbClr val="131313"/>
                </a:solidFill>
                <a:latin typeface="Verdana"/>
                <a:cs typeface="Verdana"/>
              </a:rPr>
              <a:t>w</a:t>
            </a:r>
            <a:r>
              <a:rPr sz="1650" spc="-95" dirty="0">
                <a:solidFill>
                  <a:srgbClr val="131313"/>
                </a:solidFill>
                <a:latin typeface="Verdana"/>
                <a:cs typeface="Verdana"/>
              </a:rPr>
              <a:t>h</a:t>
            </a:r>
            <a:r>
              <a:rPr sz="1650" spc="45" dirty="0">
                <a:solidFill>
                  <a:srgbClr val="131313"/>
                </a:solidFill>
                <a:latin typeface="Verdana"/>
                <a:cs typeface="Verdana"/>
              </a:rPr>
              <a:t>e</a:t>
            </a:r>
            <a:r>
              <a:rPr sz="1650" spc="-70" dirty="0">
                <a:solidFill>
                  <a:srgbClr val="131313"/>
                </a:solidFill>
                <a:latin typeface="Verdana"/>
                <a:cs typeface="Verdana"/>
              </a:rPr>
              <a:t>n  </a:t>
            </a:r>
            <a:r>
              <a:rPr sz="1650" spc="10" dirty="0">
                <a:solidFill>
                  <a:srgbClr val="131313"/>
                </a:solidFill>
                <a:latin typeface="Verdana"/>
                <a:cs typeface="Verdana"/>
              </a:rPr>
              <a:t>conducted</a:t>
            </a:r>
            <a:r>
              <a:rPr sz="1650" spc="-125" dirty="0">
                <a:solidFill>
                  <a:srgbClr val="131313"/>
                </a:solidFill>
                <a:latin typeface="Verdana"/>
                <a:cs typeface="Verdana"/>
              </a:rPr>
              <a:t> </a:t>
            </a:r>
            <a:r>
              <a:rPr sz="1650" spc="-45" dirty="0">
                <a:solidFill>
                  <a:srgbClr val="131313"/>
                </a:solidFill>
                <a:latin typeface="Verdana"/>
                <a:cs typeface="Verdana"/>
              </a:rPr>
              <a:t>properly.</a:t>
            </a:r>
            <a:endParaRPr sz="1650">
              <a:latin typeface="Verdana"/>
              <a:cs typeface="Verdana"/>
            </a:endParaRPr>
          </a:p>
        </p:txBody>
      </p:sp>
      <p:sp>
        <p:nvSpPr>
          <p:cNvPr id="7" name="object 7"/>
          <p:cNvSpPr/>
          <p:nvPr/>
        </p:nvSpPr>
        <p:spPr>
          <a:xfrm>
            <a:off x="10172700" y="1028701"/>
            <a:ext cx="3022600" cy="2046605"/>
          </a:xfrm>
          <a:custGeom>
            <a:avLst/>
            <a:gdLst/>
            <a:ahLst/>
            <a:cxnLst/>
            <a:rect l="l" t="t" r="r" b="b"/>
            <a:pathLst>
              <a:path w="3022600" h="2046605">
                <a:moveTo>
                  <a:pt x="2769621" y="2046092"/>
                </a:moveTo>
                <a:lnTo>
                  <a:pt x="252434" y="2046092"/>
                </a:lnTo>
                <a:lnTo>
                  <a:pt x="219387" y="2043116"/>
                </a:lnTo>
                <a:lnTo>
                  <a:pt x="174203" y="2030670"/>
                </a:lnTo>
                <a:lnTo>
                  <a:pt x="132566" y="2010858"/>
                </a:lnTo>
                <a:lnTo>
                  <a:pt x="95241" y="1984445"/>
                </a:lnTo>
                <a:lnTo>
                  <a:pt x="62990" y="1952194"/>
                </a:lnTo>
                <a:lnTo>
                  <a:pt x="36577" y="1914868"/>
                </a:lnTo>
                <a:lnTo>
                  <a:pt x="16765" y="1873232"/>
                </a:lnTo>
                <a:lnTo>
                  <a:pt x="4318" y="1828047"/>
                </a:lnTo>
                <a:lnTo>
                  <a:pt x="0" y="1780079"/>
                </a:lnTo>
                <a:lnTo>
                  <a:pt x="0" y="267355"/>
                </a:lnTo>
                <a:lnTo>
                  <a:pt x="4318" y="219387"/>
                </a:lnTo>
                <a:lnTo>
                  <a:pt x="16765" y="174203"/>
                </a:lnTo>
                <a:lnTo>
                  <a:pt x="36577" y="132566"/>
                </a:lnTo>
                <a:lnTo>
                  <a:pt x="62990" y="95240"/>
                </a:lnTo>
                <a:lnTo>
                  <a:pt x="95241" y="62989"/>
                </a:lnTo>
                <a:lnTo>
                  <a:pt x="132566" y="36576"/>
                </a:lnTo>
                <a:lnTo>
                  <a:pt x="174203" y="16765"/>
                </a:lnTo>
                <a:lnTo>
                  <a:pt x="219387" y="4318"/>
                </a:lnTo>
                <a:lnTo>
                  <a:pt x="267355" y="0"/>
                </a:lnTo>
                <a:lnTo>
                  <a:pt x="2754700" y="0"/>
                </a:lnTo>
                <a:lnTo>
                  <a:pt x="2802668" y="4318"/>
                </a:lnTo>
                <a:lnTo>
                  <a:pt x="2847852" y="16765"/>
                </a:lnTo>
                <a:lnTo>
                  <a:pt x="2889489" y="36576"/>
                </a:lnTo>
                <a:lnTo>
                  <a:pt x="2926815" y="62989"/>
                </a:lnTo>
                <a:lnTo>
                  <a:pt x="2959066" y="95240"/>
                </a:lnTo>
                <a:lnTo>
                  <a:pt x="2985479" y="132566"/>
                </a:lnTo>
                <a:lnTo>
                  <a:pt x="3005290" y="174203"/>
                </a:lnTo>
                <a:lnTo>
                  <a:pt x="3017737" y="219387"/>
                </a:lnTo>
                <a:lnTo>
                  <a:pt x="3022056" y="267355"/>
                </a:lnTo>
                <a:lnTo>
                  <a:pt x="3022056" y="1780079"/>
                </a:lnTo>
                <a:lnTo>
                  <a:pt x="3017737" y="1828047"/>
                </a:lnTo>
                <a:lnTo>
                  <a:pt x="3005290" y="1873232"/>
                </a:lnTo>
                <a:lnTo>
                  <a:pt x="2985479" y="1914868"/>
                </a:lnTo>
                <a:lnTo>
                  <a:pt x="2959066" y="1952194"/>
                </a:lnTo>
                <a:lnTo>
                  <a:pt x="2926815" y="1984445"/>
                </a:lnTo>
                <a:lnTo>
                  <a:pt x="2889489" y="2010858"/>
                </a:lnTo>
                <a:lnTo>
                  <a:pt x="2847852" y="2030670"/>
                </a:lnTo>
                <a:lnTo>
                  <a:pt x="2802668" y="2043116"/>
                </a:lnTo>
                <a:lnTo>
                  <a:pt x="2769621" y="2046092"/>
                </a:lnTo>
                <a:close/>
              </a:path>
            </a:pathLst>
          </a:custGeom>
          <a:solidFill>
            <a:srgbClr val="25BDE2"/>
          </a:solidFill>
        </p:spPr>
        <p:txBody>
          <a:bodyPr wrap="square" lIns="0" tIns="0" rIns="0" bIns="0" rtlCol="0"/>
          <a:lstStyle/>
          <a:p>
            <a:endParaRPr/>
          </a:p>
        </p:txBody>
      </p:sp>
      <p:sp>
        <p:nvSpPr>
          <p:cNvPr id="8" name="object 8"/>
          <p:cNvSpPr txBox="1">
            <a:spLocks noGrp="1"/>
          </p:cNvSpPr>
          <p:nvPr>
            <p:ph type="title"/>
          </p:nvPr>
        </p:nvSpPr>
        <p:spPr>
          <a:xfrm>
            <a:off x="10469870" y="1611284"/>
            <a:ext cx="2234565" cy="854075"/>
          </a:xfrm>
          <a:prstGeom prst="rect">
            <a:avLst/>
          </a:prstGeom>
        </p:spPr>
        <p:txBody>
          <a:bodyPr vert="horz" wrap="square" lIns="0" tIns="95885" rIns="0" bIns="0" rtlCol="0">
            <a:spAutoFit/>
          </a:bodyPr>
          <a:lstStyle/>
          <a:p>
            <a:pPr marL="12700" marR="5080" indent="497840">
              <a:lnSpc>
                <a:spcPts val="2930"/>
              </a:lnSpc>
              <a:spcBef>
                <a:spcPts val="755"/>
              </a:spcBef>
            </a:pPr>
            <a:r>
              <a:rPr sz="3000" spc="30" dirty="0">
                <a:solidFill>
                  <a:srgbClr val="131313"/>
                </a:solidFill>
                <a:latin typeface="Tahoma"/>
                <a:cs typeface="Tahoma"/>
              </a:rPr>
              <a:t>USER'S </a:t>
            </a:r>
            <a:r>
              <a:rPr sz="3000" spc="35" dirty="0">
                <a:solidFill>
                  <a:srgbClr val="131313"/>
                </a:solidFill>
                <a:latin typeface="Tahoma"/>
                <a:cs typeface="Tahoma"/>
              </a:rPr>
              <a:t> </a:t>
            </a:r>
            <a:r>
              <a:rPr sz="3000" spc="-560" dirty="0">
                <a:solidFill>
                  <a:srgbClr val="131313"/>
                </a:solidFill>
                <a:latin typeface="Tahoma"/>
                <a:cs typeface="Tahoma"/>
              </a:rPr>
              <a:t>I</a:t>
            </a:r>
            <a:r>
              <a:rPr sz="3000" dirty="0">
                <a:solidFill>
                  <a:srgbClr val="131313"/>
                </a:solidFill>
                <a:latin typeface="Tahoma"/>
                <a:cs typeface="Tahoma"/>
              </a:rPr>
              <a:t>N</a:t>
            </a:r>
            <a:r>
              <a:rPr sz="3000" spc="30" dirty="0">
                <a:solidFill>
                  <a:srgbClr val="131313"/>
                </a:solidFill>
                <a:latin typeface="Tahoma"/>
                <a:cs typeface="Tahoma"/>
              </a:rPr>
              <a:t>T</a:t>
            </a:r>
            <a:r>
              <a:rPr sz="3000" spc="20" dirty="0">
                <a:solidFill>
                  <a:srgbClr val="131313"/>
                </a:solidFill>
                <a:latin typeface="Tahoma"/>
                <a:cs typeface="Tahoma"/>
              </a:rPr>
              <a:t>E</a:t>
            </a:r>
            <a:r>
              <a:rPr sz="3000" spc="-65" dirty="0">
                <a:solidFill>
                  <a:srgbClr val="131313"/>
                </a:solidFill>
                <a:latin typeface="Tahoma"/>
                <a:cs typeface="Tahoma"/>
              </a:rPr>
              <a:t>R</a:t>
            </a:r>
            <a:r>
              <a:rPr sz="3000" spc="90" dirty="0">
                <a:solidFill>
                  <a:srgbClr val="131313"/>
                </a:solidFill>
                <a:latin typeface="Tahoma"/>
                <a:cs typeface="Tahoma"/>
              </a:rPr>
              <a:t>V</a:t>
            </a:r>
            <a:r>
              <a:rPr sz="3000" spc="-560" dirty="0">
                <a:solidFill>
                  <a:srgbClr val="131313"/>
                </a:solidFill>
                <a:latin typeface="Tahoma"/>
                <a:cs typeface="Tahoma"/>
              </a:rPr>
              <a:t>I</a:t>
            </a:r>
            <a:r>
              <a:rPr sz="3000" spc="20" dirty="0">
                <a:solidFill>
                  <a:srgbClr val="131313"/>
                </a:solidFill>
                <a:latin typeface="Tahoma"/>
                <a:cs typeface="Tahoma"/>
              </a:rPr>
              <a:t>E</a:t>
            </a:r>
            <a:r>
              <a:rPr sz="3000" spc="325" dirty="0">
                <a:solidFill>
                  <a:srgbClr val="131313"/>
                </a:solidFill>
                <a:latin typeface="Tahoma"/>
                <a:cs typeface="Tahoma"/>
              </a:rPr>
              <a:t>W</a:t>
            </a:r>
            <a:endParaRPr sz="3000">
              <a:latin typeface="Tahoma"/>
              <a:cs typeface="Tahoma"/>
            </a:endParaRPr>
          </a:p>
        </p:txBody>
      </p:sp>
      <p:sp>
        <p:nvSpPr>
          <p:cNvPr id="9" name="object 9"/>
          <p:cNvSpPr/>
          <p:nvPr/>
        </p:nvSpPr>
        <p:spPr>
          <a:xfrm>
            <a:off x="16755485" y="8909267"/>
            <a:ext cx="908685" cy="697230"/>
          </a:xfrm>
          <a:custGeom>
            <a:avLst/>
            <a:gdLst/>
            <a:ahLst/>
            <a:cxnLst/>
            <a:rect l="l" t="t" r="r" b="b"/>
            <a:pathLst>
              <a:path w="908684" h="697229">
                <a:moveTo>
                  <a:pt x="560526" y="696907"/>
                </a:moveTo>
                <a:lnTo>
                  <a:pt x="347938" y="696907"/>
                </a:lnTo>
                <a:lnTo>
                  <a:pt x="300689" y="693729"/>
                </a:lnTo>
                <a:lnTo>
                  <a:pt x="255384" y="684471"/>
                </a:lnTo>
                <a:lnTo>
                  <a:pt x="212434" y="669547"/>
                </a:lnTo>
                <a:lnTo>
                  <a:pt x="172252" y="649370"/>
                </a:lnTo>
                <a:lnTo>
                  <a:pt x="135252" y="624353"/>
                </a:lnTo>
                <a:lnTo>
                  <a:pt x="101846" y="594910"/>
                </a:lnTo>
                <a:lnTo>
                  <a:pt x="72446" y="561454"/>
                </a:lnTo>
                <a:lnTo>
                  <a:pt x="47466" y="524399"/>
                </a:lnTo>
                <a:lnTo>
                  <a:pt x="27319" y="484158"/>
                </a:lnTo>
                <a:lnTo>
                  <a:pt x="12417" y="441144"/>
                </a:lnTo>
                <a:lnTo>
                  <a:pt x="3173" y="395771"/>
                </a:lnTo>
                <a:lnTo>
                  <a:pt x="0" y="348453"/>
                </a:lnTo>
                <a:lnTo>
                  <a:pt x="3173" y="301135"/>
                </a:lnTo>
                <a:lnTo>
                  <a:pt x="12417" y="255762"/>
                </a:lnTo>
                <a:lnTo>
                  <a:pt x="27319" y="212749"/>
                </a:lnTo>
                <a:lnTo>
                  <a:pt x="47466" y="172508"/>
                </a:lnTo>
                <a:lnTo>
                  <a:pt x="72446" y="135452"/>
                </a:lnTo>
                <a:lnTo>
                  <a:pt x="101846" y="101997"/>
                </a:lnTo>
                <a:lnTo>
                  <a:pt x="135252" y="72553"/>
                </a:lnTo>
                <a:lnTo>
                  <a:pt x="172252" y="47537"/>
                </a:lnTo>
                <a:lnTo>
                  <a:pt x="212434" y="27359"/>
                </a:lnTo>
                <a:lnTo>
                  <a:pt x="255384" y="12435"/>
                </a:lnTo>
                <a:lnTo>
                  <a:pt x="300689" y="3177"/>
                </a:lnTo>
                <a:lnTo>
                  <a:pt x="347938" y="0"/>
                </a:lnTo>
                <a:lnTo>
                  <a:pt x="560526" y="0"/>
                </a:lnTo>
                <a:lnTo>
                  <a:pt x="607775" y="3177"/>
                </a:lnTo>
                <a:lnTo>
                  <a:pt x="653080" y="12435"/>
                </a:lnTo>
                <a:lnTo>
                  <a:pt x="696030" y="27359"/>
                </a:lnTo>
                <a:lnTo>
                  <a:pt x="736212" y="47537"/>
                </a:lnTo>
                <a:lnTo>
                  <a:pt x="773212" y="72553"/>
                </a:lnTo>
                <a:lnTo>
                  <a:pt x="806618" y="101997"/>
                </a:lnTo>
                <a:lnTo>
                  <a:pt x="836018" y="135452"/>
                </a:lnTo>
                <a:lnTo>
                  <a:pt x="860998" y="172508"/>
                </a:lnTo>
                <a:lnTo>
                  <a:pt x="881145" y="212749"/>
                </a:lnTo>
                <a:lnTo>
                  <a:pt x="896047" y="255762"/>
                </a:lnTo>
                <a:lnTo>
                  <a:pt x="905291" y="301135"/>
                </a:lnTo>
                <a:lnTo>
                  <a:pt x="908464" y="348453"/>
                </a:lnTo>
                <a:lnTo>
                  <a:pt x="905291" y="395771"/>
                </a:lnTo>
                <a:lnTo>
                  <a:pt x="896047" y="441144"/>
                </a:lnTo>
                <a:lnTo>
                  <a:pt x="881145" y="484158"/>
                </a:lnTo>
                <a:lnTo>
                  <a:pt x="860998" y="524399"/>
                </a:lnTo>
                <a:lnTo>
                  <a:pt x="836018" y="561454"/>
                </a:lnTo>
                <a:lnTo>
                  <a:pt x="806618" y="594910"/>
                </a:lnTo>
                <a:lnTo>
                  <a:pt x="773212" y="624353"/>
                </a:lnTo>
                <a:lnTo>
                  <a:pt x="736212" y="649370"/>
                </a:lnTo>
                <a:lnTo>
                  <a:pt x="696030" y="669547"/>
                </a:lnTo>
                <a:lnTo>
                  <a:pt x="653080" y="684471"/>
                </a:lnTo>
                <a:lnTo>
                  <a:pt x="607775" y="693729"/>
                </a:lnTo>
                <a:lnTo>
                  <a:pt x="560526" y="696907"/>
                </a:lnTo>
                <a:close/>
              </a:path>
            </a:pathLst>
          </a:custGeom>
          <a:solidFill>
            <a:srgbClr val="FF5E24"/>
          </a:solidFill>
        </p:spPr>
        <p:txBody>
          <a:bodyPr wrap="square" lIns="0" tIns="0" rIns="0" bIns="0" rtlCol="0"/>
          <a:lstStyle/>
          <a:p>
            <a:endParaRPr/>
          </a:p>
        </p:txBody>
      </p:sp>
      <p:sp>
        <p:nvSpPr>
          <p:cNvPr id="10" name="object 10"/>
          <p:cNvSpPr txBox="1"/>
          <p:nvPr/>
        </p:nvSpPr>
        <p:spPr>
          <a:xfrm>
            <a:off x="17009620" y="9058732"/>
            <a:ext cx="400050" cy="360680"/>
          </a:xfrm>
          <a:prstGeom prst="rect">
            <a:avLst/>
          </a:prstGeom>
        </p:spPr>
        <p:txBody>
          <a:bodyPr vert="horz" wrap="square" lIns="0" tIns="12700" rIns="0" bIns="0" rtlCol="0">
            <a:spAutoFit/>
          </a:bodyPr>
          <a:lstStyle/>
          <a:p>
            <a:pPr marL="12700">
              <a:lnSpc>
                <a:spcPct val="100000"/>
              </a:lnSpc>
              <a:spcBef>
                <a:spcPts val="100"/>
              </a:spcBef>
            </a:pPr>
            <a:r>
              <a:rPr sz="2200" b="1" spc="80" dirty="0">
                <a:solidFill>
                  <a:srgbClr val="131313"/>
                </a:solidFill>
                <a:latin typeface="Tahoma"/>
                <a:cs typeface="Tahoma"/>
              </a:rPr>
              <a:t>0</a:t>
            </a:r>
            <a:r>
              <a:rPr sz="2200" b="1" spc="60" dirty="0">
                <a:solidFill>
                  <a:srgbClr val="131313"/>
                </a:solidFill>
                <a:latin typeface="Tahoma"/>
                <a:cs typeface="Tahoma"/>
              </a:rPr>
              <a:t>3</a:t>
            </a:r>
            <a:endParaRPr sz="2200">
              <a:latin typeface="Tahoma"/>
              <a:cs typeface="Tahoma"/>
            </a:endParaRPr>
          </a:p>
        </p:txBody>
      </p:sp>
      <p:pic>
        <p:nvPicPr>
          <p:cNvPr id="11" name="object 11"/>
          <p:cNvPicPr/>
          <p:nvPr/>
        </p:nvPicPr>
        <p:blipFill>
          <a:blip r:embed="rId4" cstate="print"/>
          <a:stretch>
            <a:fillRect/>
          </a:stretch>
        </p:blipFill>
        <p:spPr>
          <a:xfrm>
            <a:off x="10363199" y="3791795"/>
            <a:ext cx="76200" cy="76199"/>
          </a:xfrm>
          <a:prstGeom prst="rect">
            <a:avLst/>
          </a:prstGeom>
        </p:spPr>
      </p:pic>
      <p:pic>
        <p:nvPicPr>
          <p:cNvPr id="12" name="object 12"/>
          <p:cNvPicPr/>
          <p:nvPr/>
        </p:nvPicPr>
        <p:blipFill>
          <a:blip r:embed="rId4" cstate="print"/>
          <a:stretch>
            <a:fillRect/>
          </a:stretch>
        </p:blipFill>
        <p:spPr>
          <a:xfrm>
            <a:off x="10363199" y="4458545"/>
            <a:ext cx="76200" cy="76199"/>
          </a:xfrm>
          <a:prstGeom prst="rect">
            <a:avLst/>
          </a:prstGeom>
        </p:spPr>
      </p:pic>
      <p:pic>
        <p:nvPicPr>
          <p:cNvPr id="13" name="object 13"/>
          <p:cNvPicPr/>
          <p:nvPr/>
        </p:nvPicPr>
        <p:blipFill>
          <a:blip r:embed="rId4" cstate="print"/>
          <a:stretch>
            <a:fillRect/>
          </a:stretch>
        </p:blipFill>
        <p:spPr>
          <a:xfrm>
            <a:off x="10363199" y="4791920"/>
            <a:ext cx="76200" cy="76199"/>
          </a:xfrm>
          <a:prstGeom prst="rect">
            <a:avLst/>
          </a:prstGeom>
        </p:spPr>
      </p:pic>
      <p:pic>
        <p:nvPicPr>
          <p:cNvPr id="14" name="object 14"/>
          <p:cNvPicPr/>
          <p:nvPr/>
        </p:nvPicPr>
        <p:blipFill>
          <a:blip r:embed="rId4" cstate="print"/>
          <a:stretch>
            <a:fillRect/>
          </a:stretch>
        </p:blipFill>
        <p:spPr>
          <a:xfrm>
            <a:off x="10363199" y="5458669"/>
            <a:ext cx="76200" cy="76199"/>
          </a:xfrm>
          <a:prstGeom prst="rect">
            <a:avLst/>
          </a:prstGeom>
        </p:spPr>
      </p:pic>
      <p:pic>
        <p:nvPicPr>
          <p:cNvPr id="15" name="object 15"/>
          <p:cNvPicPr/>
          <p:nvPr/>
        </p:nvPicPr>
        <p:blipFill>
          <a:blip r:embed="rId4" cstate="print"/>
          <a:stretch>
            <a:fillRect/>
          </a:stretch>
        </p:blipFill>
        <p:spPr>
          <a:xfrm>
            <a:off x="10363199" y="6125419"/>
            <a:ext cx="76200" cy="76199"/>
          </a:xfrm>
          <a:prstGeom prst="rect">
            <a:avLst/>
          </a:prstGeom>
        </p:spPr>
      </p:pic>
      <p:pic>
        <p:nvPicPr>
          <p:cNvPr id="16" name="object 16"/>
          <p:cNvPicPr/>
          <p:nvPr/>
        </p:nvPicPr>
        <p:blipFill>
          <a:blip r:embed="rId4" cstate="print"/>
          <a:stretch>
            <a:fillRect/>
          </a:stretch>
        </p:blipFill>
        <p:spPr>
          <a:xfrm>
            <a:off x="10363199" y="6458794"/>
            <a:ext cx="76200" cy="76199"/>
          </a:xfrm>
          <a:prstGeom prst="rect">
            <a:avLst/>
          </a:prstGeom>
        </p:spPr>
      </p:pic>
      <p:pic>
        <p:nvPicPr>
          <p:cNvPr id="17" name="object 17"/>
          <p:cNvPicPr/>
          <p:nvPr/>
        </p:nvPicPr>
        <p:blipFill>
          <a:blip r:embed="rId4" cstate="print"/>
          <a:stretch>
            <a:fillRect/>
          </a:stretch>
        </p:blipFill>
        <p:spPr>
          <a:xfrm>
            <a:off x="10363199" y="7125544"/>
            <a:ext cx="76200" cy="76199"/>
          </a:xfrm>
          <a:prstGeom prst="rect">
            <a:avLst/>
          </a:prstGeom>
        </p:spPr>
      </p:pic>
      <p:pic>
        <p:nvPicPr>
          <p:cNvPr id="18" name="object 18"/>
          <p:cNvPicPr/>
          <p:nvPr/>
        </p:nvPicPr>
        <p:blipFill>
          <a:blip r:embed="rId4" cstate="print"/>
          <a:stretch>
            <a:fillRect/>
          </a:stretch>
        </p:blipFill>
        <p:spPr>
          <a:xfrm>
            <a:off x="10363199" y="8125669"/>
            <a:ext cx="76200" cy="76199"/>
          </a:xfrm>
          <a:prstGeom prst="rect">
            <a:avLst/>
          </a:prstGeom>
        </p:spPr>
      </p:pic>
      <p:sp>
        <p:nvSpPr>
          <p:cNvPr id="19" name="object 19"/>
          <p:cNvSpPr txBox="1"/>
          <p:nvPr/>
        </p:nvSpPr>
        <p:spPr>
          <a:xfrm>
            <a:off x="10570169" y="3608273"/>
            <a:ext cx="6659880" cy="5026025"/>
          </a:xfrm>
          <a:prstGeom prst="rect">
            <a:avLst/>
          </a:prstGeom>
        </p:spPr>
        <p:txBody>
          <a:bodyPr vert="horz" wrap="square" lIns="0" tIns="12700" rIns="0" bIns="0" rtlCol="0">
            <a:spAutoFit/>
          </a:bodyPr>
          <a:lstStyle/>
          <a:p>
            <a:pPr marL="12700" marR="413384">
              <a:lnSpc>
                <a:spcPct val="115100"/>
              </a:lnSpc>
              <a:spcBef>
                <a:spcPts val="100"/>
              </a:spcBef>
            </a:pPr>
            <a:r>
              <a:rPr sz="1900" spc="-40" dirty="0">
                <a:solidFill>
                  <a:srgbClr val="131313"/>
                </a:solidFill>
                <a:latin typeface="Verdana"/>
                <a:cs typeface="Verdana"/>
              </a:rPr>
              <a:t>By</a:t>
            </a:r>
            <a:r>
              <a:rPr sz="1900" spc="-140" dirty="0">
                <a:solidFill>
                  <a:srgbClr val="131313"/>
                </a:solidFill>
                <a:latin typeface="Verdana"/>
                <a:cs typeface="Verdana"/>
              </a:rPr>
              <a:t> </a:t>
            </a:r>
            <a:r>
              <a:rPr sz="1900" spc="-60" dirty="0">
                <a:solidFill>
                  <a:srgbClr val="131313"/>
                </a:solidFill>
                <a:latin typeface="Verdana"/>
                <a:cs typeface="Verdana"/>
              </a:rPr>
              <a:t>utilizing</a:t>
            </a:r>
            <a:r>
              <a:rPr sz="1900" spc="-140" dirty="0">
                <a:solidFill>
                  <a:srgbClr val="131313"/>
                </a:solidFill>
                <a:latin typeface="Verdana"/>
                <a:cs typeface="Verdana"/>
              </a:rPr>
              <a:t> </a:t>
            </a:r>
            <a:r>
              <a:rPr sz="1900" spc="-60" dirty="0">
                <a:solidFill>
                  <a:srgbClr val="131313"/>
                </a:solidFill>
                <a:latin typeface="Verdana"/>
                <a:cs typeface="Verdana"/>
              </a:rPr>
              <a:t>our</a:t>
            </a:r>
            <a:r>
              <a:rPr sz="1900" spc="-140" dirty="0">
                <a:solidFill>
                  <a:srgbClr val="131313"/>
                </a:solidFill>
                <a:latin typeface="Verdana"/>
                <a:cs typeface="Verdana"/>
              </a:rPr>
              <a:t> </a:t>
            </a:r>
            <a:r>
              <a:rPr sz="1900" spc="-10" dirty="0">
                <a:solidFill>
                  <a:srgbClr val="131313"/>
                </a:solidFill>
                <a:latin typeface="Verdana"/>
                <a:cs typeface="Verdana"/>
              </a:rPr>
              <a:t>product</a:t>
            </a:r>
            <a:r>
              <a:rPr sz="1900" spc="-140" dirty="0">
                <a:solidFill>
                  <a:srgbClr val="131313"/>
                </a:solidFill>
                <a:latin typeface="Verdana"/>
                <a:cs typeface="Verdana"/>
              </a:rPr>
              <a:t> </a:t>
            </a:r>
            <a:r>
              <a:rPr sz="1900" spc="-35" dirty="0">
                <a:solidFill>
                  <a:srgbClr val="131313"/>
                </a:solidFill>
                <a:latin typeface="Verdana"/>
                <a:cs typeface="Verdana"/>
              </a:rPr>
              <a:t>or</a:t>
            </a:r>
            <a:r>
              <a:rPr sz="1900" spc="-140" dirty="0">
                <a:solidFill>
                  <a:srgbClr val="131313"/>
                </a:solidFill>
                <a:latin typeface="Verdana"/>
                <a:cs typeface="Verdana"/>
              </a:rPr>
              <a:t> </a:t>
            </a:r>
            <a:r>
              <a:rPr sz="1900" spc="-30" dirty="0">
                <a:solidFill>
                  <a:srgbClr val="131313"/>
                </a:solidFill>
                <a:latin typeface="Verdana"/>
                <a:cs typeface="Verdana"/>
              </a:rPr>
              <a:t>service,</a:t>
            </a:r>
            <a:r>
              <a:rPr sz="1900" spc="-140" dirty="0">
                <a:solidFill>
                  <a:srgbClr val="131313"/>
                </a:solidFill>
                <a:latin typeface="Verdana"/>
                <a:cs typeface="Verdana"/>
              </a:rPr>
              <a:t> </a:t>
            </a:r>
            <a:r>
              <a:rPr sz="1900" spc="-60" dirty="0">
                <a:solidFill>
                  <a:srgbClr val="131313"/>
                </a:solidFill>
                <a:latin typeface="Verdana"/>
                <a:cs typeface="Verdana"/>
              </a:rPr>
              <a:t>what</a:t>
            </a:r>
            <a:r>
              <a:rPr sz="1900" spc="-140" dirty="0">
                <a:solidFill>
                  <a:srgbClr val="131313"/>
                </a:solidFill>
                <a:latin typeface="Verdana"/>
                <a:cs typeface="Verdana"/>
              </a:rPr>
              <a:t> </a:t>
            </a:r>
            <a:r>
              <a:rPr sz="1900" spc="-5" dirty="0">
                <a:solidFill>
                  <a:srgbClr val="131313"/>
                </a:solidFill>
                <a:latin typeface="Verdana"/>
                <a:cs typeface="Verdana"/>
              </a:rPr>
              <a:t>issue</a:t>
            </a:r>
            <a:r>
              <a:rPr sz="1900" spc="-140" dirty="0">
                <a:solidFill>
                  <a:srgbClr val="131313"/>
                </a:solidFill>
                <a:latin typeface="Verdana"/>
                <a:cs typeface="Verdana"/>
              </a:rPr>
              <a:t> </a:t>
            </a:r>
            <a:r>
              <a:rPr sz="1900" spc="-40" dirty="0">
                <a:solidFill>
                  <a:srgbClr val="131313"/>
                </a:solidFill>
                <a:latin typeface="Verdana"/>
                <a:cs typeface="Verdana"/>
              </a:rPr>
              <a:t>are</a:t>
            </a:r>
            <a:r>
              <a:rPr sz="1900" spc="-140" dirty="0">
                <a:solidFill>
                  <a:srgbClr val="131313"/>
                </a:solidFill>
                <a:latin typeface="Verdana"/>
                <a:cs typeface="Verdana"/>
              </a:rPr>
              <a:t> </a:t>
            </a:r>
            <a:r>
              <a:rPr sz="1900" spc="-45" dirty="0">
                <a:solidFill>
                  <a:srgbClr val="131313"/>
                </a:solidFill>
                <a:latin typeface="Verdana"/>
                <a:cs typeface="Verdana"/>
              </a:rPr>
              <a:t>you </a:t>
            </a:r>
            <a:r>
              <a:rPr sz="1900" spc="-650" dirty="0">
                <a:solidFill>
                  <a:srgbClr val="131313"/>
                </a:solidFill>
                <a:latin typeface="Verdana"/>
                <a:cs typeface="Verdana"/>
              </a:rPr>
              <a:t> </a:t>
            </a:r>
            <a:r>
              <a:rPr sz="1900" spc="-55" dirty="0">
                <a:solidFill>
                  <a:srgbClr val="131313"/>
                </a:solidFill>
                <a:latin typeface="Verdana"/>
                <a:cs typeface="Verdana"/>
              </a:rPr>
              <a:t>a</a:t>
            </a:r>
            <a:r>
              <a:rPr sz="1900" spc="-95" dirty="0">
                <a:solidFill>
                  <a:srgbClr val="131313"/>
                </a:solidFill>
                <a:latin typeface="Verdana"/>
                <a:cs typeface="Verdana"/>
              </a:rPr>
              <a:t>i</a:t>
            </a:r>
            <a:r>
              <a:rPr sz="1900" spc="-145" dirty="0">
                <a:solidFill>
                  <a:srgbClr val="131313"/>
                </a:solidFill>
                <a:latin typeface="Verdana"/>
                <a:cs typeface="Verdana"/>
              </a:rPr>
              <a:t>m</a:t>
            </a:r>
            <a:r>
              <a:rPr sz="1900" spc="-95" dirty="0">
                <a:solidFill>
                  <a:srgbClr val="131313"/>
                </a:solidFill>
                <a:latin typeface="Verdana"/>
                <a:cs typeface="Verdana"/>
              </a:rPr>
              <a:t>i</a:t>
            </a:r>
            <a:r>
              <a:rPr sz="1900" spc="-114" dirty="0">
                <a:solidFill>
                  <a:srgbClr val="131313"/>
                </a:solidFill>
                <a:latin typeface="Verdana"/>
                <a:cs typeface="Verdana"/>
              </a:rPr>
              <a:t>n</a:t>
            </a:r>
            <a:r>
              <a:rPr sz="1900" spc="20" dirty="0">
                <a:solidFill>
                  <a:srgbClr val="131313"/>
                </a:solidFill>
                <a:latin typeface="Verdana"/>
                <a:cs typeface="Verdana"/>
              </a:rPr>
              <a:t>g</a:t>
            </a:r>
            <a:r>
              <a:rPr sz="1900" spc="-140" dirty="0">
                <a:solidFill>
                  <a:srgbClr val="131313"/>
                </a:solidFill>
                <a:latin typeface="Verdana"/>
                <a:cs typeface="Verdana"/>
              </a:rPr>
              <a:t> </a:t>
            </a:r>
            <a:r>
              <a:rPr sz="1900" spc="-70" dirty="0">
                <a:solidFill>
                  <a:srgbClr val="131313"/>
                </a:solidFill>
                <a:latin typeface="Verdana"/>
                <a:cs typeface="Verdana"/>
              </a:rPr>
              <a:t>t</a:t>
            </a:r>
            <a:r>
              <a:rPr sz="1900" spc="60" dirty="0">
                <a:solidFill>
                  <a:srgbClr val="131313"/>
                </a:solidFill>
                <a:latin typeface="Verdana"/>
                <a:cs typeface="Verdana"/>
              </a:rPr>
              <a:t>o</a:t>
            </a:r>
            <a:r>
              <a:rPr sz="1900" spc="-140" dirty="0">
                <a:solidFill>
                  <a:srgbClr val="131313"/>
                </a:solidFill>
                <a:latin typeface="Verdana"/>
                <a:cs typeface="Verdana"/>
              </a:rPr>
              <a:t> </a:t>
            </a:r>
            <a:r>
              <a:rPr sz="1900" spc="-130" dirty="0">
                <a:solidFill>
                  <a:srgbClr val="131313"/>
                </a:solidFill>
                <a:latin typeface="Verdana"/>
                <a:cs typeface="Verdana"/>
              </a:rPr>
              <a:t>r</a:t>
            </a:r>
            <a:r>
              <a:rPr sz="1900" spc="55" dirty="0">
                <a:solidFill>
                  <a:srgbClr val="131313"/>
                </a:solidFill>
                <a:latin typeface="Verdana"/>
                <a:cs typeface="Verdana"/>
              </a:rPr>
              <a:t>e</a:t>
            </a:r>
            <a:r>
              <a:rPr sz="1900" spc="60" dirty="0">
                <a:solidFill>
                  <a:srgbClr val="131313"/>
                </a:solidFill>
                <a:latin typeface="Verdana"/>
                <a:cs typeface="Verdana"/>
              </a:rPr>
              <a:t>s</a:t>
            </a:r>
            <a:r>
              <a:rPr sz="1900" spc="55" dirty="0">
                <a:solidFill>
                  <a:srgbClr val="131313"/>
                </a:solidFill>
                <a:latin typeface="Verdana"/>
                <a:cs typeface="Verdana"/>
              </a:rPr>
              <a:t>o</a:t>
            </a:r>
            <a:r>
              <a:rPr sz="1900" dirty="0">
                <a:solidFill>
                  <a:srgbClr val="131313"/>
                </a:solidFill>
                <a:latin typeface="Verdana"/>
                <a:cs typeface="Verdana"/>
              </a:rPr>
              <a:t>l</a:t>
            </a:r>
            <a:r>
              <a:rPr sz="1900" spc="-145" dirty="0">
                <a:solidFill>
                  <a:srgbClr val="131313"/>
                </a:solidFill>
                <a:latin typeface="Verdana"/>
                <a:cs typeface="Verdana"/>
              </a:rPr>
              <a:t>v</a:t>
            </a:r>
            <a:r>
              <a:rPr sz="1900" spc="55" dirty="0">
                <a:solidFill>
                  <a:srgbClr val="131313"/>
                </a:solidFill>
                <a:latin typeface="Verdana"/>
                <a:cs typeface="Verdana"/>
              </a:rPr>
              <a:t>e</a:t>
            </a:r>
            <a:r>
              <a:rPr sz="1900" dirty="0">
                <a:solidFill>
                  <a:srgbClr val="131313"/>
                </a:solidFill>
                <a:latin typeface="Verdana"/>
                <a:cs typeface="Verdana"/>
              </a:rPr>
              <a:t>?</a:t>
            </a:r>
            <a:endParaRPr sz="1900">
              <a:latin typeface="Verdana"/>
              <a:cs typeface="Verdana"/>
            </a:endParaRPr>
          </a:p>
          <a:p>
            <a:pPr marL="12700" marR="52705">
              <a:lnSpc>
                <a:spcPct val="115100"/>
              </a:lnSpc>
            </a:pPr>
            <a:r>
              <a:rPr sz="1900" dirty="0">
                <a:solidFill>
                  <a:srgbClr val="131313"/>
                </a:solidFill>
                <a:latin typeface="Verdana"/>
                <a:cs typeface="Verdana"/>
              </a:rPr>
              <a:t>How </a:t>
            </a:r>
            <a:r>
              <a:rPr sz="1900" spc="35" dirty="0">
                <a:solidFill>
                  <a:srgbClr val="131313"/>
                </a:solidFill>
                <a:latin typeface="Verdana"/>
                <a:cs typeface="Verdana"/>
              </a:rPr>
              <a:t>do </a:t>
            </a:r>
            <a:r>
              <a:rPr sz="1900" spc="-45" dirty="0">
                <a:solidFill>
                  <a:srgbClr val="131313"/>
                </a:solidFill>
                <a:latin typeface="Verdana"/>
                <a:cs typeface="Verdana"/>
              </a:rPr>
              <a:t>you </a:t>
            </a:r>
            <a:r>
              <a:rPr sz="1900" spc="-25" dirty="0">
                <a:solidFill>
                  <a:srgbClr val="131313"/>
                </a:solidFill>
                <a:latin typeface="Verdana"/>
                <a:cs typeface="Verdana"/>
              </a:rPr>
              <a:t>presently </a:t>
            </a:r>
            <a:r>
              <a:rPr sz="1900" spc="-15" dirty="0">
                <a:solidFill>
                  <a:srgbClr val="131313"/>
                </a:solidFill>
                <a:latin typeface="Verdana"/>
                <a:cs typeface="Verdana"/>
              </a:rPr>
              <a:t>approach </a:t>
            </a:r>
            <a:r>
              <a:rPr sz="1900" spc="-55" dirty="0">
                <a:solidFill>
                  <a:srgbClr val="131313"/>
                </a:solidFill>
                <a:latin typeface="Verdana"/>
                <a:cs typeface="Verdana"/>
              </a:rPr>
              <a:t>this </a:t>
            </a:r>
            <a:r>
              <a:rPr sz="1900" spc="-20" dirty="0">
                <a:solidFill>
                  <a:srgbClr val="131313"/>
                </a:solidFill>
                <a:latin typeface="Verdana"/>
                <a:cs typeface="Verdana"/>
              </a:rPr>
              <a:t>issue's </a:t>
            </a:r>
            <a:r>
              <a:rPr sz="1900" spc="-25" dirty="0">
                <a:solidFill>
                  <a:srgbClr val="131313"/>
                </a:solidFill>
                <a:latin typeface="Verdana"/>
                <a:cs typeface="Verdana"/>
              </a:rPr>
              <a:t>solution? </a:t>
            </a:r>
            <a:r>
              <a:rPr sz="1900" spc="-20" dirty="0">
                <a:solidFill>
                  <a:srgbClr val="131313"/>
                </a:solidFill>
                <a:latin typeface="Verdana"/>
                <a:cs typeface="Verdana"/>
              </a:rPr>
              <a:t> </a:t>
            </a:r>
            <a:r>
              <a:rPr sz="1900" spc="-50" dirty="0">
                <a:solidFill>
                  <a:srgbClr val="131313"/>
                </a:solidFill>
                <a:latin typeface="Verdana"/>
                <a:cs typeface="Verdana"/>
              </a:rPr>
              <a:t>Have</a:t>
            </a:r>
            <a:r>
              <a:rPr sz="1900" spc="-140" dirty="0">
                <a:solidFill>
                  <a:srgbClr val="131313"/>
                </a:solidFill>
                <a:latin typeface="Verdana"/>
                <a:cs typeface="Verdana"/>
              </a:rPr>
              <a:t> </a:t>
            </a:r>
            <a:r>
              <a:rPr sz="1900" spc="-45" dirty="0">
                <a:solidFill>
                  <a:srgbClr val="131313"/>
                </a:solidFill>
                <a:latin typeface="Verdana"/>
                <a:cs typeface="Verdana"/>
              </a:rPr>
              <a:t>you</a:t>
            </a:r>
            <a:r>
              <a:rPr sz="1900" spc="-140" dirty="0">
                <a:solidFill>
                  <a:srgbClr val="131313"/>
                </a:solidFill>
                <a:latin typeface="Verdana"/>
                <a:cs typeface="Verdana"/>
              </a:rPr>
              <a:t> </a:t>
            </a:r>
            <a:r>
              <a:rPr sz="1900" dirty="0">
                <a:solidFill>
                  <a:srgbClr val="131313"/>
                </a:solidFill>
                <a:latin typeface="Verdana"/>
                <a:cs typeface="Verdana"/>
              </a:rPr>
              <a:t>explored</a:t>
            </a:r>
            <a:r>
              <a:rPr sz="1900" spc="-135" dirty="0">
                <a:solidFill>
                  <a:srgbClr val="131313"/>
                </a:solidFill>
                <a:latin typeface="Verdana"/>
                <a:cs typeface="Verdana"/>
              </a:rPr>
              <a:t> </a:t>
            </a:r>
            <a:r>
              <a:rPr sz="1900" spc="-85" dirty="0">
                <a:solidFill>
                  <a:srgbClr val="131313"/>
                </a:solidFill>
                <a:latin typeface="Verdana"/>
                <a:cs typeface="Verdana"/>
              </a:rPr>
              <a:t>any</a:t>
            </a:r>
            <a:r>
              <a:rPr sz="1900" spc="-140" dirty="0">
                <a:solidFill>
                  <a:srgbClr val="131313"/>
                </a:solidFill>
                <a:latin typeface="Verdana"/>
                <a:cs typeface="Verdana"/>
              </a:rPr>
              <a:t> </a:t>
            </a:r>
            <a:r>
              <a:rPr sz="1900" spc="-55" dirty="0">
                <a:solidFill>
                  <a:srgbClr val="131313"/>
                </a:solidFill>
                <a:latin typeface="Verdana"/>
                <a:cs typeface="Verdana"/>
              </a:rPr>
              <a:t>alternative</a:t>
            </a:r>
            <a:r>
              <a:rPr sz="1900" spc="-140" dirty="0">
                <a:solidFill>
                  <a:srgbClr val="131313"/>
                </a:solidFill>
                <a:latin typeface="Verdana"/>
                <a:cs typeface="Verdana"/>
              </a:rPr>
              <a:t> </a:t>
            </a:r>
            <a:r>
              <a:rPr sz="1900" spc="35" dirty="0">
                <a:solidFill>
                  <a:srgbClr val="131313"/>
                </a:solidFill>
                <a:latin typeface="Verdana"/>
                <a:cs typeface="Verdana"/>
              </a:rPr>
              <a:t>choices</a:t>
            </a:r>
            <a:r>
              <a:rPr sz="1900" spc="-135" dirty="0">
                <a:solidFill>
                  <a:srgbClr val="131313"/>
                </a:solidFill>
                <a:latin typeface="Verdana"/>
                <a:cs typeface="Verdana"/>
              </a:rPr>
              <a:t> </a:t>
            </a:r>
            <a:r>
              <a:rPr sz="1900" spc="5" dirty="0">
                <a:solidFill>
                  <a:srgbClr val="131313"/>
                </a:solidFill>
                <a:latin typeface="Verdana"/>
                <a:cs typeface="Verdana"/>
              </a:rPr>
              <a:t>before?</a:t>
            </a:r>
            <a:r>
              <a:rPr sz="1900" spc="-140" dirty="0">
                <a:solidFill>
                  <a:srgbClr val="131313"/>
                </a:solidFill>
                <a:latin typeface="Verdana"/>
                <a:cs typeface="Verdana"/>
              </a:rPr>
              <a:t> </a:t>
            </a:r>
            <a:r>
              <a:rPr sz="1900" spc="-160" dirty="0">
                <a:solidFill>
                  <a:srgbClr val="131313"/>
                </a:solidFill>
                <a:latin typeface="Verdana"/>
                <a:cs typeface="Verdana"/>
              </a:rPr>
              <a:t>If</a:t>
            </a:r>
            <a:r>
              <a:rPr sz="1900" spc="-140" dirty="0">
                <a:solidFill>
                  <a:srgbClr val="131313"/>
                </a:solidFill>
                <a:latin typeface="Verdana"/>
                <a:cs typeface="Verdana"/>
              </a:rPr>
              <a:t> </a:t>
            </a:r>
            <a:r>
              <a:rPr sz="1900" spc="-20" dirty="0">
                <a:solidFill>
                  <a:srgbClr val="131313"/>
                </a:solidFill>
                <a:latin typeface="Verdana"/>
                <a:cs typeface="Verdana"/>
              </a:rPr>
              <a:t>so, </a:t>
            </a:r>
            <a:r>
              <a:rPr sz="1900" spc="-650" dirty="0">
                <a:solidFill>
                  <a:srgbClr val="131313"/>
                </a:solidFill>
                <a:latin typeface="Verdana"/>
                <a:cs typeface="Verdana"/>
              </a:rPr>
              <a:t> </a:t>
            </a:r>
            <a:r>
              <a:rPr sz="1900" spc="-60" dirty="0">
                <a:solidFill>
                  <a:srgbClr val="131313"/>
                </a:solidFill>
                <a:latin typeface="Verdana"/>
                <a:cs typeface="Verdana"/>
              </a:rPr>
              <a:t>what</a:t>
            </a:r>
            <a:r>
              <a:rPr sz="1900" spc="-135" dirty="0">
                <a:solidFill>
                  <a:srgbClr val="131313"/>
                </a:solidFill>
                <a:latin typeface="Verdana"/>
                <a:cs typeface="Verdana"/>
              </a:rPr>
              <a:t> </a:t>
            </a:r>
            <a:r>
              <a:rPr sz="1900" spc="-15" dirty="0">
                <a:solidFill>
                  <a:srgbClr val="131313"/>
                </a:solidFill>
                <a:latin typeface="Verdana"/>
                <a:cs typeface="Verdana"/>
              </a:rPr>
              <a:t>exactly</a:t>
            </a:r>
            <a:r>
              <a:rPr sz="1900" spc="-135" dirty="0">
                <a:solidFill>
                  <a:srgbClr val="131313"/>
                </a:solidFill>
                <a:latin typeface="Verdana"/>
                <a:cs typeface="Verdana"/>
              </a:rPr>
              <a:t> </a:t>
            </a:r>
            <a:r>
              <a:rPr sz="1900" spc="-20" dirty="0">
                <a:solidFill>
                  <a:srgbClr val="131313"/>
                </a:solidFill>
                <a:latin typeface="Verdana"/>
                <a:cs typeface="Verdana"/>
              </a:rPr>
              <a:t>did</a:t>
            </a:r>
            <a:r>
              <a:rPr sz="1900" spc="-135" dirty="0">
                <a:solidFill>
                  <a:srgbClr val="131313"/>
                </a:solidFill>
                <a:latin typeface="Verdana"/>
                <a:cs typeface="Verdana"/>
              </a:rPr>
              <a:t> </a:t>
            </a:r>
            <a:r>
              <a:rPr sz="1900" spc="-45" dirty="0">
                <a:solidFill>
                  <a:srgbClr val="131313"/>
                </a:solidFill>
                <a:latin typeface="Verdana"/>
                <a:cs typeface="Verdana"/>
              </a:rPr>
              <a:t>you</a:t>
            </a:r>
            <a:r>
              <a:rPr sz="1900" spc="-135" dirty="0">
                <a:solidFill>
                  <a:srgbClr val="131313"/>
                </a:solidFill>
                <a:latin typeface="Verdana"/>
                <a:cs typeface="Verdana"/>
              </a:rPr>
              <a:t> </a:t>
            </a:r>
            <a:r>
              <a:rPr sz="1900" spc="-65" dirty="0">
                <a:solidFill>
                  <a:srgbClr val="131313"/>
                </a:solidFill>
                <a:latin typeface="Verdana"/>
                <a:cs typeface="Verdana"/>
              </a:rPr>
              <a:t>enjoy</a:t>
            </a:r>
            <a:r>
              <a:rPr sz="1900" spc="-135" dirty="0">
                <a:solidFill>
                  <a:srgbClr val="131313"/>
                </a:solidFill>
                <a:latin typeface="Verdana"/>
                <a:cs typeface="Verdana"/>
              </a:rPr>
              <a:t> </a:t>
            </a:r>
            <a:r>
              <a:rPr sz="1900" spc="-35" dirty="0">
                <a:solidFill>
                  <a:srgbClr val="131313"/>
                </a:solidFill>
                <a:latin typeface="Verdana"/>
                <a:cs typeface="Verdana"/>
              </a:rPr>
              <a:t>or</a:t>
            </a:r>
            <a:r>
              <a:rPr sz="1900" spc="-140" dirty="0">
                <a:solidFill>
                  <a:srgbClr val="131313"/>
                </a:solidFill>
                <a:latin typeface="Verdana"/>
                <a:cs typeface="Verdana"/>
              </a:rPr>
              <a:t> </a:t>
            </a:r>
            <a:r>
              <a:rPr sz="1900" spc="-45" dirty="0">
                <a:solidFill>
                  <a:srgbClr val="131313"/>
                </a:solidFill>
                <a:latin typeface="Verdana"/>
                <a:cs typeface="Verdana"/>
              </a:rPr>
              <a:t>find</a:t>
            </a:r>
            <a:r>
              <a:rPr sz="1900" spc="-135" dirty="0">
                <a:solidFill>
                  <a:srgbClr val="131313"/>
                </a:solidFill>
                <a:latin typeface="Verdana"/>
                <a:cs typeface="Verdana"/>
              </a:rPr>
              <a:t> </a:t>
            </a:r>
            <a:r>
              <a:rPr sz="1900" spc="-65" dirty="0">
                <a:solidFill>
                  <a:srgbClr val="131313"/>
                </a:solidFill>
                <a:latin typeface="Verdana"/>
                <a:cs typeface="Verdana"/>
              </a:rPr>
              <a:t>annoying</a:t>
            </a:r>
            <a:r>
              <a:rPr sz="1900" spc="-135" dirty="0">
                <a:solidFill>
                  <a:srgbClr val="131313"/>
                </a:solidFill>
                <a:latin typeface="Verdana"/>
                <a:cs typeface="Verdana"/>
              </a:rPr>
              <a:t> </a:t>
            </a:r>
            <a:r>
              <a:rPr sz="1900" spc="-35" dirty="0">
                <a:solidFill>
                  <a:srgbClr val="131313"/>
                </a:solidFill>
                <a:latin typeface="Verdana"/>
                <a:cs typeface="Verdana"/>
              </a:rPr>
              <a:t>about</a:t>
            </a:r>
            <a:r>
              <a:rPr sz="1900" spc="-135" dirty="0">
                <a:solidFill>
                  <a:srgbClr val="131313"/>
                </a:solidFill>
                <a:latin typeface="Verdana"/>
                <a:cs typeface="Verdana"/>
              </a:rPr>
              <a:t> </a:t>
            </a:r>
            <a:r>
              <a:rPr sz="1900" spc="-55" dirty="0">
                <a:solidFill>
                  <a:srgbClr val="131313"/>
                </a:solidFill>
                <a:latin typeface="Verdana"/>
                <a:cs typeface="Verdana"/>
              </a:rPr>
              <a:t>them? </a:t>
            </a:r>
            <a:r>
              <a:rPr sz="1900" spc="-650" dirty="0">
                <a:solidFill>
                  <a:srgbClr val="131313"/>
                </a:solidFill>
                <a:latin typeface="Verdana"/>
                <a:cs typeface="Verdana"/>
              </a:rPr>
              <a:t> </a:t>
            </a:r>
            <a:r>
              <a:rPr sz="1900" dirty="0">
                <a:solidFill>
                  <a:srgbClr val="131313"/>
                </a:solidFill>
                <a:latin typeface="Verdana"/>
                <a:cs typeface="Verdana"/>
              </a:rPr>
              <a:t>How </a:t>
            </a:r>
            <a:r>
              <a:rPr sz="1900" spc="35" dirty="0">
                <a:solidFill>
                  <a:srgbClr val="131313"/>
                </a:solidFill>
                <a:latin typeface="Verdana"/>
                <a:cs typeface="Verdana"/>
              </a:rPr>
              <a:t>do </a:t>
            </a:r>
            <a:r>
              <a:rPr sz="1900" spc="-60" dirty="0">
                <a:solidFill>
                  <a:srgbClr val="131313"/>
                </a:solidFill>
                <a:latin typeface="Verdana"/>
                <a:cs typeface="Verdana"/>
              </a:rPr>
              <a:t>our </a:t>
            </a:r>
            <a:r>
              <a:rPr sz="1900" spc="40" dirty="0">
                <a:solidFill>
                  <a:srgbClr val="131313"/>
                </a:solidFill>
                <a:latin typeface="Verdana"/>
                <a:cs typeface="Verdana"/>
              </a:rPr>
              <a:t>goods </a:t>
            </a:r>
            <a:r>
              <a:rPr sz="1900" spc="-50" dirty="0">
                <a:solidFill>
                  <a:srgbClr val="131313"/>
                </a:solidFill>
                <a:latin typeface="Verdana"/>
                <a:cs typeface="Verdana"/>
              </a:rPr>
              <a:t>and </a:t>
            </a:r>
            <a:r>
              <a:rPr sz="1900" dirty="0">
                <a:solidFill>
                  <a:srgbClr val="131313"/>
                </a:solidFill>
                <a:latin typeface="Verdana"/>
                <a:cs typeface="Verdana"/>
              </a:rPr>
              <a:t>services stack </a:t>
            </a:r>
            <a:r>
              <a:rPr sz="1900" spc="-45" dirty="0">
                <a:solidFill>
                  <a:srgbClr val="131313"/>
                </a:solidFill>
                <a:latin typeface="Verdana"/>
                <a:cs typeface="Verdana"/>
              </a:rPr>
              <a:t>up against </a:t>
            </a:r>
            <a:r>
              <a:rPr sz="1900" spc="-40" dirty="0">
                <a:solidFill>
                  <a:srgbClr val="131313"/>
                </a:solidFill>
                <a:latin typeface="Verdana"/>
                <a:cs typeface="Verdana"/>
              </a:rPr>
              <a:t> </a:t>
            </a:r>
            <a:r>
              <a:rPr sz="1900" spc="-15" dirty="0">
                <a:solidFill>
                  <a:srgbClr val="131313"/>
                </a:solidFill>
                <a:latin typeface="Verdana"/>
                <a:cs typeface="Verdana"/>
              </a:rPr>
              <a:t>competing</a:t>
            </a:r>
            <a:r>
              <a:rPr sz="1900" spc="-145" dirty="0">
                <a:solidFill>
                  <a:srgbClr val="131313"/>
                </a:solidFill>
                <a:latin typeface="Verdana"/>
                <a:cs typeface="Verdana"/>
              </a:rPr>
              <a:t> </a:t>
            </a:r>
            <a:r>
              <a:rPr sz="1900" dirty="0">
                <a:solidFill>
                  <a:srgbClr val="131313"/>
                </a:solidFill>
                <a:latin typeface="Verdana"/>
                <a:cs typeface="Verdana"/>
              </a:rPr>
              <a:t>products?</a:t>
            </a:r>
            <a:endParaRPr sz="1900">
              <a:latin typeface="Verdana"/>
              <a:cs typeface="Verdana"/>
            </a:endParaRPr>
          </a:p>
          <a:p>
            <a:pPr marL="12700">
              <a:lnSpc>
                <a:spcPct val="100000"/>
              </a:lnSpc>
              <a:spcBef>
                <a:spcPts val="345"/>
              </a:spcBef>
            </a:pPr>
            <a:r>
              <a:rPr sz="1900" spc="155" dirty="0">
                <a:solidFill>
                  <a:srgbClr val="131313"/>
                </a:solidFill>
                <a:latin typeface="Verdana"/>
                <a:cs typeface="Verdana"/>
              </a:rPr>
              <a:t>W</a:t>
            </a:r>
            <a:r>
              <a:rPr sz="1900" spc="-114" dirty="0">
                <a:solidFill>
                  <a:srgbClr val="131313"/>
                </a:solidFill>
                <a:latin typeface="Verdana"/>
                <a:cs typeface="Verdana"/>
              </a:rPr>
              <a:t>h</a:t>
            </a:r>
            <a:r>
              <a:rPr sz="1900" spc="-55" dirty="0">
                <a:solidFill>
                  <a:srgbClr val="131313"/>
                </a:solidFill>
                <a:latin typeface="Verdana"/>
                <a:cs typeface="Verdana"/>
              </a:rPr>
              <a:t>a</a:t>
            </a:r>
            <a:r>
              <a:rPr sz="1900" spc="-65" dirty="0">
                <a:solidFill>
                  <a:srgbClr val="131313"/>
                </a:solidFill>
                <a:latin typeface="Verdana"/>
                <a:cs typeface="Verdana"/>
              </a:rPr>
              <a:t>t</a:t>
            </a:r>
            <a:r>
              <a:rPr sz="1900" spc="-140" dirty="0">
                <a:solidFill>
                  <a:srgbClr val="131313"/>
                </a:solidFill>
                <a:latin typeface="Verdana"/>
                <a:cs typeface="Verdana"/>
              </a:rPr>
              <a:t> </a:t>
            </a:r>
            <a:r>
              <a:rPr sz="1900" spc="15" dirty="0">
                <a:solidFill>
                  <a:srgbClr val="131313"/>
                </a:solidFill>
                <a:latin typeface="Verdana"/>
                <a:cs typeface="Verdana"/>
              </a:rPr>
              <a:t>p</a:t>
            </a:r>
            <a:r>
              <a:rPr sz="1900" spc="55" dirty="0">
                <a:solidFill>
                  <a:srgbClr val="131313"/>
                </a:solidFill>
                <a:latin typeface="Verdana"/>
                <a:cs typeface="Verdana"/>
              </a:rPr>
              <a:t>e</a:t>
            </a:r>
            <a:r>
              <a:rPr sz="1900" spc="-130" dirty="0">
                <a:solidFill>
                  <a:srgbClr val="131313"/>
                </a:solidFill>
                <a:latin typeface="Verdana"/>
                <a:cs typeface="Verdana"/>
              </a:rPr>
              <a:t>r</a:t>
            </a:r>
            <a:r>
              <a:rPr sz="1900" dirty="0">
                <a:solidFill>
                  <a:srgbClr val="131313"/>
                </a:solidFill>
                <a:latin typeface="Verdana"/>
                <a:cs typeface="Verdana"/>
              </a:rPr>
              <a:t>f</a:t>
            </a:r>
            <a:r>
              <a:rPr sz="1900" spc="55" dirty="0">
                <a:solidFill>
                  <a:srgbClr val="131313"/>
                </a:solidFill>
                <a:latin typeface="Verdana"/>
                <a:cs typeface="Verdana"/>
              </a:rPr>
              <a:t>e</a:t>
            </a:r>
            <a:r>
              <a:rPr sz="1900" spc="145" dirty="0">
                <a:solidFill>
                  <a:srgbClr val="131313"/>
                </a:solidFill>
                <a:latin typeface="Verdana"/>
                <a:cs typeface="Verdana"/>
              </a:rPr>
              <a:t>c</a:t>
            </a:r>
            <a:r>
              <a:rPr sz="1900" spc="-65" dirty="0">
                <a:solidFill>
                  <a:srgbClr val="131313"/>
                </a:solidFill>
                <a:latin typeface="Verdana"/>
                <a:cs typeface="Verdana"/>
              </a:rPr>
              <a:t>t</a:t>
            </a:r>
            <a:r>
              <a:rPr sz="1900" spc="-140" dirty="0">
                <a:solidFill>
                  <a:srgbClr val="131313"/>
                </a:solidFill>
                <a:latin typeface="Verdana"/>
                <a:cs typeface="Verdana"/>
              </a:rPr>
              <a:t> </a:t>
            </a:r>
            <a:r>
              <a:rPr sz="1900" spc="-130" dirty="0">
                <a:solidFill>
                  <a:srgbClr val="131313"/>
                </a:solidFill>
                <a:latin typeface="Verdana"/>
                <a:cs typeface="Verdana"/>
              </a:rPr>
              <a:t>r</a:t>
            </a:r>
            <a:r>
              <a:rPr sz="1900" spc="55" dirty="0">
                <a:solidFill>
                  <a:srgbClr val="131313"/>
                </a:solidFill>
                <a:latin typeface="Verdana"/>
                <a:cs typeface="Verdana"/>
              </a:rPr>
              <a:t>e</a:t>
            </a:r>
            <a:r>
              <a:rPr sz="1900" spc="60" dirty="0">
                <a:solidFill>
                  <a:srgbClr val="131313"/>
                </a:solidFill>
                <a:latin typeface="Verdana"/>
                <a:cs typeface="Verdana"/>
              </a:rPr>
              <a:t>s</a:t>
            </a:r>
            <a:r>
              <a:rPr sz="1900" spc="15" dirty="0">
                <a:solidFill>
                  <a:srgbClr val="131313"/>
                </a:solidFill>
                <a:latin typeface="Verdana"/>
                <a:cs typeface="Verdana"/>
              </a:rPr>
              <a:t>p</a:t>
            </a:r>
            <a:r>
              <a:rPr sz="1900" spc="55" dirty="0">
                <a:solidFill>
                  <a:srgbClr val="131313"/>
                </a:solidFill>
                <a:latin typeface="Verdana"/>
                <a:cs typeface="Verdana"/>
              </a:rPr>
              <a:t>o</a:t>
            </a:r>
            <a:r>
              <a:rPr sz="1900" spc="-114" dirty="0">
                <a:solidFill>
                  <a:srgbClr val="131313"/>
                </a:solidFill>
                <a:latin typeface="Verdana"/>
                <a:cs typeface="Verdana"/>
              </a:rPr>
              <a:t>n</a:t>
            </a:r>
            <a:r>
              <a:rPr sz="1900" spc="60" dirty="0">
                <a:solidFill>
                  <a:srgbClr val="131313"/>
                </a:solidFill>
                <a:latin typeface="Verdana"/>
                <a:cs typeface="Verdana"/>
              </a:rPr>
              <a:t>se</a:t>
            </a:r>
            <a:r>
              <a:rPr sz="1900" spc="-140" dirty="0">
                <a:solidFill>
                  <a:srgbClr val="131313"/>
                </a:solidFill>
                <a:latin typeface="Verdana"/>
                <a:cs typeface="Verdana"/>
              </a:rPr>
              <a:t> </a:t>
            </a:r>
            <a:r>
              <a:rPr sz="1900" spc="-70" dirty="0">
                <a:solidFill>
                  <a:srgbClr val="131313"/>
                </a:solidFill>
                <a:latin typeface="Verdana"/>
                <a:cs typeface="Verdana"/>
              </a:rPr>
              <a:t>t</a:t>
            </a:r>
            <a:r>
              <a:rPr sz="1900" spc="60" dirty="0">
                <a:solidFill>
                  <a:srgbClr val="131313"/>
                </a:solidFill>
                <a:latin typeface="Verdana"/>
                <a:cs typeface="Verdana"/>
              </a:rPr>
              <a:t>o</a:t>
            </a:r>
            <a:r>
              <a:rPr sz="1900" spc="-140" dirty="0">
                <a:solidFill>
                  <a:srgbClr val="131313"/>
                </a:solidFill>
                <a:latin typeface="Verdana"/>
                <a:cs typeface="Verdana"/>
              </a:rPr>
              <a:t> </a:t>
            </a:r>
            <a:r>
              <a:rPr sz="1900" spc="-70" dirty="0">
                <a:solidFill>
                  <a:srgbClr val="131313"/>
                </a:solidFill>
                <a:latin typeface="Verdana"/>
                <a:cs typeface="Verdana"/>
              </a:rPr>
              <a:t>t</a:t>
            </a:r>
            <a:r>
              <a:rPr sz="1900" spc="-114" dirty="0">
                <a:solidFill>
                  <a:srgbClr val="131313"/>
                </a:solidFill>
                <a:latin typeface="Verdana"/>
                <a:cs typeface="Verdana"/>
              </a:rPr>
              <a:t>h</a:t>
            </a:r>
            <a:r>
              <a:rPr sz="1900" spc="-95" dirty="0">
                <a:solidFill>
                  <a:srgbClr val="131313"/>
                </a:solidFill>
                <a:latin typeface="Verdana"/>
                <a:cs typeface="Verdana"/>
              </a:rPr>
              <a:t>i</a:t>
            </a:r>
            <a:r>
              <a:rPr sz="1900" spc="65" dirty="0">
                <a:solidFill>
                  <a:srgbClr val="131313"/>
                </a:solidFill>
                <a:latin typeface="Verdana"/>
                <a:cs typeface="Verdana"/>
              </a:rPr>
              <a:t>s</a:t>
            </a:r>
            <a:r>
              <a:rPr sz="1900" spc="-140" dirty="0">
                <a:solidFill>
                  <a:srgbClr val="131313"/>
                </a:solidFill>
                <a:latin typeface="Verdana"/>
                <a:cs typeface="Verdana"/>
              </a:rPr>
              <a:t> </a:t>
            </a:r>
            <a:r>
              <a:rPr sz="1900" spc="-95" dirty="0">
                <a:solidFill>
                  <a:srgbClr val="131313"/>
                </a:solidFill>
                <a:latin typeface="Verdana"/>
                <a:cs typeface="Verdana"/>
              </a:rPr>
              <a:t>i</a:t>
            </a:r>
            <a:r>
              <a:rPr sz="1900" spc="60" dirty="0">
                <a:solidFill>
                  <a:srgbClr val="131313"/>
                </a:solidFill>
                <a:latin typeface="Verdana"/>
                <a:cs typeface="Verdana"/>
              </a:rPr>
              <a:t>ss</a:t>
            </a:r>
            <a:r>
              <a:rPr sz="1900" spc="-110" dirty="0">
                <a:solidFill>
                  <a:srgbClr val="131313"/>
                </a:solidFill>
                <a:latin typeface="Verdana"/>
                <a:cs typeface="Verdana"/>
              </a:rPr>
              <a:t>u</a:t>
            </a:r>
            <a:r>
              <a:rPr sz="1900" spc="60" dirty="0">
                <a:solidFill>
                  <a:srgbClr val="131313"/>
                </a:solidFill>
                <a:latin typeface="Verdana"/>
                <a:cs typeface="Verdana"/>
              </a:rPr>
              <a:t>e</a:t>
            </a:r>
            <a:r>
              <a:rPr sz="1900" spc="-140" dirty="0">
                <a:solidFill>
                  <a:srgbClr val="131313"/>
                </a:solidFill>
                <a:latin typeface="Verdana"/>
                <a:cs typeface="Verdana"/>
              </a:rPr>
              <a:t> </a:t>
            </a:r>
            <a:r>
              <a:rPr sz="1900" spc="15" dirty="0">
                <a:solidFill>
                  <a:srgbClr val="131313"/>
                </a:solidFill>
                <a:latin typeface="Verdana"/>
                <a:cs typeface="Verdana"/>
              </a:rPr>
              <a:t>d</a:t>
            </a:r>
            <a:r>
              <a:rPr sz="1900" spc="60" dirty="0">
                <a:solidFill>
                  <a:srgbClr val="131313"/>
                </a:solidFill>
                <a:latin typeface="Verdana"/>
                <a:cs typeface="Verdana"/>
              </a:rPr>
              <a:t>o</a:t>
            </a:r>
            <a:r>
              <a:rPr sz="1900" spc="-140" dirty="0">
                <a:solidFill>
                  <a:srgbClr val="131313"/>
                </a:solidFill>
                <a:latin typeface="Verdana"/>
                <a:cs typeface="Verdana"/>
              </a:rPr>
              <a:t> </a:t>
            </a:r>
            <a:r>
              <a:rPr sz="1900" spc="-90" dirty="0">
                <a:solidFill>
                  <a:srgbClr val="131313"/>
                </a:solidFill>
                <a:latin typeface="Verdana"/>
                <a:cs typeface="Verdana"/>
              </a:rPr>
              <a:t>y</a:t>
            </a:r>
            <a:r>
              <a:rPr sz="1900" spc="55" dirty="0">
                <a:solidFill>
                  <a:srgbClr val="131313"/>
                </a:solidFill>
                <a:latin typeface="Verdana"/>
                <a:cs typeface="Verdana"/>
              </a:rPr>
              <a:t>o</a:t>
            </a:r>
            <a:r>
              <a:rPr sz="1900" spc="-105" dirty="0">
                <a:solidFill>
                  <a:srgbClr val="131313"/>
                </a:solidFill>
                <a:latin typeface="Verdana"/>
                <a:cs typeface="Verdana"/>
              </a:rPr>
              <a:t>u</a:t>
            </a:r>
            <a:r>
              <a:rPr sz="1900" spc="-140" dirty="0">
                <a:solidFill>
                  <a:srgbClr val="131313"/>
                </a:solidFill>
                <a:latin typeface="Verdana"/>
                <a:cs typeface="Verdana"/>
              </a:rPr>
              <a:t> </a:t>
            </a:r>
            <a:r>
              <a:rPr sz="1900" spc="-114" dirty="0">
                <a:solidFill>
                  <a:srgbClr val="131313"/>
                </a:solidFill>
                <a:latin typeface="Verdana"/>
                <a:cs typeface="Verdana"/>
              </a:rPr>
              <a:t>h</a:t>
            </a:r>
            <a:r>
              <a:rPr sz="1900" spc="-55" dirty="0">
                <a:solidFill>
                  <a:srgbClr val="131313"/>
                </a:solidFill>
                <a:latin typeface="Verdana"/>
                <a:cs typeface="Verdana"/>
              </a:rPr>
              <a:t>a</a:t>
            </a:r>
            <a:r>
              <a:rPr sz="1900" spc="-145" dirty="0">
                <a:solidFill>
                  <a:srgbClr val="131313"/>
                </a:solidFill>
                <a:latin typeface="Verdana"/>
                <a:cs typeface="Verdana"/>
              </a:rPr>
              <a:t>v</a:t>
            </a:r>
            <a:r>
              <a:rPr sz="1900" spc="55" dirty="0">
                <a:solidFill>
                  <a:srgbClr val="131313"/>
                </a:solidFill>
                <a:latin typeface="Verdana"/>
                <a:cs typeface="Verdana"/>
              </a:rPr>
              <a:t>e</a:t>
            </a:r>
            <a:r>
              <a:rPr sz="1900" dirty="0">
                <a:solidFill>
                  <a:srgbClr val="131313"/>
                </a:solidFill>
                <a:latin typeface="Verdana"/>
                <a:cs typeface="Verdana"/>
              </a:rPr>
              <a:t>?</a:t>
            </a:r>
            <a:endParaRPr sz="1900">
              <a:latin typeface="Verdana"/>
              <a:cs typeface="Verdana"/>
            </a:endParaRPr>
          </a:p>
          <a:p>
            <a:pPr marL="12700" marR="80010">
              <a:lnSpc>
                <a:spcPct val="115100"/>
              </a:lnSpc>
            </a:pPr>
            <a:r>
              <a:rPr sz="1900" spc="-60" dirty="0">
                <a:solidFill>
                  <a:srgbClr val="131313"/>
                </a:solidFill>
                <a:latin typeface="Verdana"/>
                <a:cs typeface="Verdana"/>
              </a:rPr>
              <a:t>H</a:t>
            </a:r>
            <a:r>
              <a:rPr sz="1900" spc="55" dirty="0">
                <a:solidFill>
                  <a:srgbClr val="131313"/>
                </a:solidFill>
                <a:latin typeface="Verdana"/>
                <a:cs typeface="Verdana"/>
              </a:rPr>
              <a:t>o</a:t>
            </a:r>
            <a:r>
              <a:rPr sz="1900" dirty="0">
                <a:solidFill>
                  <a:srgbClr val="131313"/>
                </a:solidFill>
                <a:latin typeface="Verdana"/>
                <a:cs typeface="Verdana"/>
              </a:rPr>
              <a:t>w</a:t>
            </a:r>
            <a:r>
              <a:rPr sz="1900" spc="-140" dirty="0">
                <a:solidFill>
                  <a:srgbClr val="131313"/>
                </a:solidFill>
                <a:latin typeface="Verdana"/>
                <a:cs typeface="Verdana"/>
              </a:rPr>
              <a:t> </a:t>
            </a:r>
            <a:r>
              <a:rPr sz="1900" spc="60" dirty="0">
                <a:solidFill>
                  <a:srgbClr val="131313"/>
                </a:solidFill>
                <a:latin typeface="Verdana"/>
                <a:cs typeface="Verdana"/>
              </a:rPr>
              <a:t>s</a:t>
            </a:r>
            <a:r>
              <a:rPr sz="1900" spc="-95" dirty="0">
                <a:solidFill>
                  <a:srgbClr val="131313"/>
                </a:solidFill>
                <a:latin typeface="Verdana"/>
                <a:cs typeface="Verdana"/>
              </a:rPr>
              <a:t>i</a:t>
            </a:r>
            <a:r>
              <a:rPr sz="1900" spc="-145" dirty="0">
                <a:solidFill>
                  <a:srgbClr val="131313"/>
                </a:solidFill>
                <a:latin typeface="Verdana"/>
                <a:cs typeface="Verdana"/>
              </a:rPr>
              <a:t>m</a:t>
            </a:r>
            <a:r>
              <a:rPr sz="1900" spc="15" dirty="0">
                <a:solidFill>
                  <a:srgbClr val="131313"/>
                </a:solidFill>
                <a:latin typeface="Verdana"/>
                <a:cs typeface="Verdana"/>
              </a:rPr>
              <a:t>p</a:t>
            </a:r>
            <a:r>
              <a:rPr sz="1900" dirty="0">
                <a:solidFill>
                  <a:srgbClr val="131313"/>
                </a:solidFill>
                <a:latin typeface="Verdana"/>
                <a:cs typeface="Verdana"/>
              </a:rPr>
              <a:t>l</a:t>
            </a:r>
            <a:r>
              <a:rPr sz="1900" spc="60" dirty="0">
                <a:solidFill>
                  <a:srgbClr val="131313"/>
                </a:solidFill>
                <a:latin typeface="Verdana"/>
                <a:cs typeface="Verdana"/>
              </a:rPr>
              <a:t>e</a:t>
            </a:r>
            <a:r>
              <a:rPr sz="1900" spc="-140" dirty="0">
                <a:solidFill>
                  <a:srgbClr val="131313"/>
                </a:solidFill>
                <a:latin typeface="Verdana"/>
                <a:cs typeface="Verdana"/>
              </a:rPr>
              <a:t> </a:t>
            </a:r>
            <a:r>
              <a:rPr sz="1900" spc="-95" dirty="0">
                <a:solidFill>
                  <a:srgbClr val="131313"/>
                </a:solidFill>
                <a:latin typeface="Verdana"/>
                <a:cs typeface="Verdana"/>
              </a:rPr>
              <a:t>i</a:t>
            </a:r>
            <a:r>
              <a:rPr sz="1900" spc="65" dirty="0">
                <a:solidFill>
                  <a:srgbClr val="131313"/>
                </a:solidFill>
                <a:latin typeface="Verdana"/>
                <a:cs typeface="Verdana"/>
              </a:rPr>
              <a:t>s</a:t>
            </a:r>
            <a:r>
              <a:rPr sz="1900" spc="-140" dirty="0">
                <a:solidFill>
                  <a:srgbClr val="131313"/>
                </a:solidFill>
                <a:latin typeface="Verdana"/>
                <a:cs typeface="Verdana"/>
              </a:rPr>
              <a:t> </a:t>
            </a:r>
            <a:r>
              <a:rPr sz="1900" spc="55" dirty="0">
                <a:solidFill>
                  <a:srgbClr val="131313"/>
                </a:solidFill>
                <a:latin typeface="Verdana"/>
                <a:cs typeface="Verdana"/>
              </a:rPr>
              <a:t>o</a:t>
            </a:r>
            <a:r>
              <a:rPr sz="1900" spc="-110" dirty="0">
                <a:solidFill>
                  <a:srgbClr val="131313"/>
                </a:solidFill>
                <a:latin typeface="Verdana"/>
                <a:cs typeface="Verdana"/>
              </a:rPr>
              <a:t>u</a:t>
            </a:r>
            <a:r>
              <a:rPr sz="1900" spc="-125" dirty="0">
                <a:solidFill>
                  <a:srgbClr val="131313"/>
                </a:solidFill>
                <a:latin typeface="Verdana"/>
                <a:cs typeface="Verdana"/>
              </a:rPr>
              <a:t>r</a:t>
            </a:r>
            <a:r>
              <a:rPr sz="1900" spc="-140" dirty="0">
                <a:solidFill>
                  <a:srgbClr val="131313"/>
                </a:solidFill>
                <a:latin typeface="Verdana"/>
                <a:cs typeface="Verdana"/>
              </a:rPr>
              <a:t> </a:t>
            </a:r>
            <a:r>
              <a:rPr sz="1900" spc="15" dirty="0">
                <a:solidFill>
                  <a:srgbClr val="131313"/>
                </a:solidFill>
                <a:latin typeface="Verdana"/>
                <a:cs typeface="Verdana"/>
              </a:rPr>
              <a:t>p</a:t>
            </a:r>
            <a:r>
              <a:rPr sz="1900" spc="-130" dirty="0">
                <a:solidFill>
                  <a:srgbClr val="131313"/>
                </a:solidFill>
                <a:latin typeface="Verdana"/>
                <a:cs typeface="Verdana"/>
              </a:rPr>
              <a:t>r</a:t>
            </a:r>
            <a:r>
              <a:rPr sz="1900" spc="55" dirty="0">
                <a:solidFill>
                  <a:srgbClr val="131313"/>
                </a:solidFill>
                <a:latin typeface="Verdana"/>
                <a:cs typeface="Verdana"/>
              </a:rPr>
              <a:t>o</a:t>
            </a:r>
            <a:r>
              <a:rPr sz="1900" spc="15" dirty="0">
                <a:solidFill>
                  <a:srgbClr val="131313"/>
                </a:solidFill>
                <a:latin typeface="Verdana"/>
                <a:cs typeface="Verdana"/>
              </a:rPr>
              <a:t>d</a:t>
            </a:r>
            <a:r>
              <a:rPr sz="1900" spc="-110" dirty="0">
                <a:solidFill>
                  <a:srgbClr val="131313"/>
                </a:solidFill>
                <a:latin typeface="Verdana"/>
                <a:cs typeface="Verdana"/>
              </a:rPr>
              <a:t>u</a:t>
            </a:r>
            <a:r>
              <a:rPr sz="1900" spc="145" dirty="0">
                <a:solidFill>
                  <a:srgbClr val="131313"/>
                </a:solidFill>
                <a:latin typeface="Verdana"/>
                <a:cs typeface="Verdana"/>
              </a:rPr>
              <a:t>c</a:t>
            </a:r>
            <a:r>
              <a:rPr sz="1900" spc="-65" dirty="0">
                <a:solidFill>
                  <a:srgbClr val="131313"/>
                </a:solidFill>
                <a:latin typeface="Verdana"/>
                <a:cs typeface="Verdana"/>
              </a:rPr>
              <a:t>t</a:t>
            </a:r>
            <a:r>
              <a:rPr sz="1900" spc="-140" dirty="0">
                <a:solidFill>
                  <a:srgbClr val="131313"/>
                </a:solidFill>
                <a:latin typeface="Verdana"/>
                <a:cs typeface="Verdana"/>
              </a:rPr>
              <a:t> </a:t>
            </a:r>
            <a:r>
              <a:rPr sz="1900" spc="55" dirty="0">
                <a:solidFill>
                  <a:srgbClr val="131313"/>
                </a:solidFill>
                <a:latin typeface="Verdana"/>
                <a:cs typeface="Verdana"/>
              </a:rPr>
              <a:t>o</a:t>
            </a:r>
            <a:r>
              <a:rPr sz="1900" spc="-125" dirty="0">
                <a:solidFill>
                  <a:srgbClr val="131313"/>
                </a:solidFill>
                <a:latin typeface="Verdana"/>
                <a:cs typeface="Verdana"/>
              </a:rPr>
              <a:t>r</a:t>
            </a:r>
            <a:r>
              <a:rPr sz="1900" spc="-140" dirty="0">
                <a:solidFill>
                  <a:srgbClr val="131313"/>
                </a:solidFill>
                <a:latin typeface="Verdana"/>
                <a:cs typeface="Verdana"/>
              </a:rPr>
              <a:t> </a:t>
            </a:r>
            <a:r>
              <a:rPr sz="1900" spc="60" dirty="0">
                <a:solidFill>
                  <a:srgbClr val="131313"/>
                </a:solidFill>
                <a:latin typeface="Verdana"/>
                <a:cs typeface="Verdana"/>
              </a:rPr>
              <a:t>s</a:t>
            </a:r>
            <a:r>
              <a:rPr sz="1900" spc="55" dirty="0">
                <a:solidFill>
                  <a:srgbClr val="131313"/>
                </a:solidFill>
                <a:latin typeface="Verdana"/>
                <a:cs typeface="Verdana"/>
              </a:rPr>
              <a:t>e</a:t>
            </a:r>
            <a:r>
              <a:rPr sz="1900" spc="-130" dirty="0">
                <a:solidFill>
                  <a:srgbClr val="131313"/>
                </a:solidFill>
                <a:latin typeface="Verdana"/>
                <a:cs typeface="Verdana"/>
              </a:rPr>
              <a:t>r</a:t>
            </a:r>
            <a:r>
              <a:rPr sz="1900" spc="-145" dirty="0">
                <a:solidFill>
                  <a:srgbClr val="131313"/>
                </a:solidFill>
                <a:latin typeface="Verdana"/>
                <a:cs typeface="Verdana"/>
              </a:rPr>
              <a:t>v</a:t>
            </a:r>
            <a:r>
              <a:rPr sz="1900" spc="-95" dirty="0">
                <a:solidFill>
                  <a:srgbClr val="131313"/>
                </a:solidFill>
                <a:latin typeface="Verdana"/>
                <a:cs typeface="Verdana"/>
              </a:rPr>
              <a:t>i</a:t>
            </a:r>
            <a:r>
              <a:rPr sz="1900" spc="145" dirty="0">
                <a:solidFill>
                  <a:srgbClr val="131313"/>
                </a:solidFill>
                <a:latin typeface="Verdana"/>
                <a:cs typeface="Verdana"/>
              </a:rPr>
              <a:t>c</a:t>
            </a:r>
            <a:r>
              <a:rPr sz="1900" spc="60" dirty="0">
                <a:solidFill>
                  <a:srgbClr val="131313"/>
                </a:solidFill>
                <a:latin typeface="Verdana"/>
                <a:cs typeface="Verdana"/>
              </a:rPr>
              <a:t>e</a:t>
            </a:r>
            <a:r>
              <a:rPr sz="1900" spc="-140" dirty="0">
                <a:solidFill>
                  <a:srgbClr val="131313"/>
                </a:solidFill>
                <a:latin typeface="Verdana"/>
                <a:cs typeface="Verdana"/>
              </a:rPr>
              <a:t> </a:t>
            </a:r>
            <a:r>
              <a:rPr sz="1900" spc="-70" dirty="0">
                <a:solidFill>
                  <a:srgbClr val="131313"/>
                </a:solidFill>
                <a:latin typeface="Verdana"/>
                <a:cs typeface="Verdana"/>
              </a:rPr>
              <a:t>t</a:t>
            </a:r>
            <a:r>
              <a:rPr sz="1900" spc="60" dirty="0">
                <a:solidFill>
                  <a:srgbClr val="131313"/>
                </a:solidFill>
                <a:latin typeface="Verdana"/>
                <a:cs typeface="Verdana"/>
              </a:rPr>
              <a:t>o</a:t>
            </a:r>
            <a:r>
              <a:rPr sz="1900" spc="-140" dirty="0">
                <a:solidFill>
                  <a:srgbClr val="131313"/>
                </a:solidFill>
                <a:latin typeface="Verdana"/>
                <a:cs typeface="Verdana"/>
              </a:rPr>
              <a:t> </a:t>
            </a:r>
            <a:r>
              <a:rPr sz="1900" spc="-110" dirty="0">
                <a:solidFill>
                  <a:srgbClr val="131313"/>
                </a:solidFill>
                <a:latin typeface="Verdana"/>
                <a:cs typeface="Verdana"/>
              </a:rPr>
              <a:t>u</a:t>
            </a:r>
            <a:r>
              <a:rPr sz="1900" spc="60" dirty="0">
                <a:solidFill>
                  <a:srgbClr val="131313"/>
                </a:solidFill>
                <a:latin typeface="Verdana"/>
                <a:cs typeface="Verdana"/>
              </a:rPr>
              <a:t>s</a:t>
            </a:r>
            <a:r>
              <a:rPr sz="1900" spc="55" dirty="0">
                <a:solidFill>
                  <a:srgbClr val="131313"/>
                </a:solidFill>
                <a:latin typeface="Verdana"/>
                <a:cs typeface="Verdana"/>
              </a:rPr>
              <a:t>e</a:t>
            </a:r>
            <a:r>
              <a:rPr sz="1900" dirty="0">
                <a:solidFill>
                  <a:srgbClr val="131313"/>
                </a:solidFill>
                <a:latin typeface="Verdana"/>
                <a:cs typeface="Verdana"/>
              </a:rPr>
              <a:t>?</a:t>
            </a:r>
            <a:r>
              <a:rPr sz="1900" spc="-140" dirty="0">
                <a:solidFill>
                  <a:srgbClr val="131313"/>
                </a:solidFill>
                <a:latin typeface="Verdana"/>
                <a:cs typeface="Verdana"/>
              </a:rPr>
              <a:t> </a:t>
            </a:r>
            <a:r>
              <a:rPr sz="1900" spc="155" dirty="0">
                <a:solidFill>
                  <a:srgbClr val="131313"/>
                </a:solidFill>
                <a:latin typeface="Verdana"/>
                <a:cs typeface="Verdana"/>
              </a:rPr>
              <a:t>W</a:t>
            </a:r>
            <a:r>
              <a:rPr sz="1900" spc="55" dirty="0">
                <a:solidFill>
                  <a:srgbClr val="131313"/>
                </a:solidFill>
                <a:latin typeface="Verdana"/>
                <a:cs typeface="Verdana"/>
              </a:rPr>
              <a:t>o</a:t>
            </a:r>
            <a:r>
              <a:rPr sz="1900" spc="-110" dirty="0">
                <a:solidFill>
                  <a:srgbClr val="131313"/>
                </a:solidFill>
                <a:latin typeface="Verdana"/>
                <a:cs typeface="Verdana"/>
              </a:rPr>
              <a:t>u</a:t>
            </a:r>
            <a:r>
              <a:rPr sz="1900" dirty="0">
                <a:solidFill>
                  <a:srgbClr val="131313"/>
                </a:solidFill>
                <a:latin typeface="Verdana"/>
                <a:cs typeface="Verdana"/>
              </a:rPr>
              <a:t>l</a:t>
            </a:r>
            <a:r>
              <a:rPr sz="1900" spc="20" dirty="0">
                <a:solidFill>
                  <a:srgbClr val="131313"/>
                </a:solidFill>
                <a:latin typeface="Verdana"/>
                <a:cs typeface="Verdana"/>
              </a:rPr>
              <a:t>d</a:t>
            </a:r>
            <a:r>
              <a:rPr sz="1900" spc="-140" dirty="0">
                <a:solidFill>
                  <a:srgbClr val="131313"/>
                </a:solidFill>
                <a:latin typeface="Verdana"/>
                <a:cs typeface="Verdana"/>
              </a:rPr>
              <a:t> </a:t>
            </a:r>
            <a:r>
              <a:rPr sz="1900" spc="-90" dirty="0">
                <a:solidFill>
                  <a:srgbClr val="131313"/>
                </a:solidFill>
                <a:latin typeface="Verdana"/>
                <a:cs typeface="Verdana"/>
              </a:rPr>
              <a:t>y</a:t>
            </a:r>
            <a:r>
              <a:rPr sz="1900" spc="55" dirty="0">
                <a:solidFill>
                  <a:srgbClr val="131313"/>
                </a:solidFill>
                <a:latin typeface="Verdana"/>
                <a:cs typeface="Verdana"/>
              </a:rPr>
              <a:t>o</a:t>
            </a:r>
            <a:r>
              <a:rPr sz="1900" spc="-75" dirty="0">
                <a:solidFill>
                  <a:srgbClr val="131313"/>
                </a:solidFill>
                <a:latin typeface="Verdana"/>
                <a:cs typeface="Verdana"/>
              </a:rPr>
              <a:t>u  </a:t>
            </a:r>
            <a:r>
              <a:rPr sz="1900" dirty="0">
                <a:solidFill>
                  <a:srgbClr val="131313"/>
                </a:solidFill>
                <a:latin typeface="Verdana"/>
                <a:cs typeface="Verdana"/>
              </a:rPr>
              <a:t>l</a:t>
            </a:r>
            <a:r>
              <a:rPr sz="1900" spc="-95" dirty="0">
                <a:solidFill>
                  <a:srgbClr val="131313"/>
                </a:solidFill>
                <a:latin typeface="Verdana"/>
                <a:cs typeface="Verdana"/>
              </a:rPr>
              <a:t>i</a:t>
            </a:r>
            <a:r>
              <a:rPr sz="1900" spc="-80" dirty="0">
                <a:solidFill>
                  <a:srgbClr val="131313"/>
                </a:solidFill>
                <a:latin typeface="Verdana"/>
                <a:cs typeface="Verdana"/>
              </a:rPr>
              <a:t>k</a:t>
            </a:r>
            <a:r>
              <a:rPr sz="1900" spc="60" dirty="0">
                <a:solidFill>
                  <a:srgbClr val="131313"/>
                </a:solidFill>
                <a:latin typeface="Verdana"/>
                <a:cs typeface="Verdana"/>
              </a:rPr>
              <a:t>e</a:t>
            </a:r>
            <a:r>
              <a:rPr sz="1900" spc="-140" dirty="0">
                <a:solidFill>
                  <a:srgbClr val="131313"/>
                </a:solidFill>
                <a:latin typeface="Verdana"/>
                <a:cs typeface="Verdana"/>
              </a:rPr>
              <a:t> </a:t>
            </a:r>
            <a:r>
              <a:rPr sz="1900" spc="-114" dirty="0">
                <a:solidFill>
                  <a:srgbClr val="131313"/>
                </a:solidFill>
                <a:latin typeface="Verdana"/>
                <a:cs typeface="Verdana"/>
              </a:rPr>
              <a:t>h</a:t>
            </a:r>
            <a:r>
              <a:rPr sz="1900" spc="55" dirty="0">
                <a:solidFill>
                  <a:srgbClr val="131313"/>
                </a:solidFill>
                <a:latin typeface="Verdana"/>
                <a:cs typeface="Verdana"/>
              </a:rPr>
              <a:t>e</a:t>
            </a:r>
            <a:r>
              <a:rPr sz="1900" dirty="0">
                <a:solidFill>
                  <a:srgbClr val="131313"/>
                </a:solidFill>
                <a:latin typeface="Verdana"/>
                <a:cs typeface="Verdana"/>
              </a:rPr>
              <a:t>l</a:t>
            </a:r>
            <a:r>
              <a:rPr sz="1900" spc="20" dirty="0">
                <a:solidFill>
                  <a:srgbClr val="131313"/>
                </a:solidFill>
                <a:latin typeface="Verdana"/>
                <a:cs typeface="Verdana"/>
              </a:rPr>
              <a:t>p</a:t>
            </a:r>
            <a:r>
              <a:rPr sz="1900" spc="-140" dirty="0">
                <a:solidFill>
                  <a:srgbClr val="131313"/>
                </a:solidFill>
                <a:latin typeface="Verdana"/>
                <a:cs typeface="Verdana"/>
              </a:rPr>
              <a:t> </a:t>
            </a:r>
            <a:r>
              <a:rPr sz="1900" spc="-110" dirty="0">
                <a:solidFill>
                  <a:srgbClr val="131313"/>
                </a:solidFill>
                <a:latin typeface="Verdana"/>
                <a:cs typeface="Verdana"/>
              </a:rPr>
              <a:t>u</a:t>
            </a:r>
            <a:r>
              <a:rPr sz="1900" spc="60" dirty="0">
                <a:solidFill>
                  <a:srgbClr val="131313"/>
                </a:solidFill>
                <a:latin typeface="Verdana"/>
                <a:cs typeface="Verdana"/>
              </a:rPr>
              <a:t>s</a:t>
            </a:r>
            <a:r>
              <a:rPr sz="1900" spc="-95" dirty="0">
                <a:solidFill>
                  <a:srgbClr val="131313"/>
                </a:solidFill>
                <a:latin typeface="Verdana"/>
                <a:cs typeface="Verdana"/>
              </a:rPr>
              <a:t>i</a:t>
            </a:r>
            <a:r>
              <a:rPr sz="1900" spc="-114" dirty="0">
                <a:solidFill>
                  <a:srgbClr val="131313"/>
                </a:solidFill>
                <a:latin typeface="Verdana"/>
                <a:cs typeface="Verdana"/>
              </a:rPr>
              <a:t>n</a:t>
            </a:r>
            <a:r>
              <a:rPr sz="1900" spc="20" dirty="0">
                <a:solidFill>
                  <a:srgbClr val="131313"/>
                </a:solidFill>
                <a:latin typeface="Verdana"/>
                <a:cs typeface="Verdana"/>
              </a:rPr>
              <a:t>g</a:t>
            </a:r>
            <a:r>
              <a:rPr sz="1900" spc="-140" dirty="0">
                <a:solidFill>
                  <a:srgbClr val="131313"/>
                </a:solidFill>
                <a:latin typeface="Verdana"/>
                <a:cs typeface="Verdana"/>
              </a:rPr>
              <a:t> </a:t>
            </a:r>
            <a:r>
              <a:rPr sz="1900" spc="-95" dirty="0">
                <a:solidFill>
                  <a:srgbClr val="131313"/>
                </a:solidFill>
                <a:latin typeface="Verdana"/>
                <a:cs typeface="Verdana"/>
              </a:rPr>
              <a:t>i</a:t>
            </a:r>
            <a:r>
              <a:rPr sz="1900" spc="-70" dirty="0">
                <a:solidFill>
                  <a:srgbClr val="131313"/>
                </a:solidFill>
                <a:latin typeface="Verdana"/>
                <a:cs typeface="Verdana"/>
              </a:rPr>
              <a:t>t</a:t>
            </a:r>
            <a:r>
              <a:rPr sz="1900" dirty="0">
                <a:solidFill>
                  <a:srgbClr val="131313"/>
                </a:solidFill>
                <a:latin typeface="Verdana"/>
                <a:cs typeface="Verdana"/>
              </a:rPr>
              <a:t>?</a:t>
            </a:r>
            <a:endParaRPr sz="1900">
              <a:latin typeface="Verdana"/>
              <a:cs typeface="Verdana"/>
            </a:endParaRPr>
          </a:p>
          <a:p>
            <a:pPr marL="12700" marR="5080">
              <a:lnSpc>
                <a:spcPct val="115100"/>
              </a:lnSpc>
            </a:pPr>
            <a:r>
              <a:rPr sz="1900" spc="155" dirty="0">
                <a:solidFill>
                  <a:srgbClr val="131313"/>
                </a:solidFill>
                <a:latin typeface="Verdana"/>
                <a:cs typeface="Verdana"/>
              </a:rPr>
              <a:t>W</a:t>
            </a:r>
            <a:r>
              <a:rPr sz="1900" spc="-114" dirty="0">
                <a:solidFill>
                  <a:srgbClr val="131313"/>
                </a:solidFill>
                <a:latin typeface="Verdana"/>
                <a:cs typeface="Verdana"/>
              </a:rPr>
              <a:t>h</a:t>
            </a:r>
            <a:r>
              <a:rPr sz="1900" spc="-55" dirty="0">
                <a:solidFill>
                  <a:srgbClr val="131313"/>
                </a:solidFill>
                <a:latin typeface="Verdana"/>
                <a:cs typeface="Verdana"/>
              </a:rPr>
              <a:t>a</a:t>
            </a:r>
            <a:r>
              <a:rPr sz="1900" spc="-65" dirty="0">
                <a:solidFill>
                  <a:srgbClr val="131313"/>
                </a:solidFill>
                <a:latin typeface="Verdana"/>
                <a:cs typeface="Verdana"/>
              </a:rPr>
              <a:t>t</a:t>
            </a:r>
            <a:r>
              <a:rPr sz="1900" spc="-140" dirty="0">
                <a:solidFill>
                  <a:srgbClr val="131313"/>
                </a:solidFill>
                <a:latin typeface="Verdana"/>
                <a:cs typeface="Verdana"/>
              </a:rPr>
              <a:t> </a:t>
            </a:r>
            <a:r>
              <a:rPr sz="1900" spc="-55" dirty="0">
                <a:solidFill>
                  <a:srgbClr val="131313"/>
                </a:solidFill>
                <a:latin typeface="Verdana"/>
                <a:cs typeface="Verdana"/>
              </a:rPr>
              <a:t>a</a:t>
            </a:r>
            <a:r>
              <a:rPr sz="1900" spc="60" dirty="0">
                <a:solidFill>
                  <a:srgbClr val="131313"/>
                </a:solidFill>
                <a:latin typeface="Verdana"/>
                <a:cs typeface="Verdana"/>
              </a:rPr>
              <a:t>s</a:t>
            </a:r>
            <a:r>
              <a:rPr sz="1900" spc="15" dirty="0">
                <a:solidFill>
                  <a:srgbClr val="131313"/>
                </a:solidFill>
                <a:latin typeface="Verdana"/>
                <a:cs typeface="Verdana"/>
              </a:rPr>
              <a:t>p</a:t>
            </a:r>
            <a:r>
              <a:rPr sz="1900" spc="55" dirty="0">
                <a:solidFill>
                  <a:srgbClr val="131313"/>
                </a:solidFill>
                <a:latin typeface="Verdana"/>
                <a:cs typeface="Verdana"/>
              </a:rPr>
              <a:t>e</a:t>
            </a:r>
            <a:r>
              <a:rPr sz="1900" spc="145" dirty="0">
                <a:solidFill>
                  <a:srgbClr val="131313"/>
                </a:solidFill>
                <a:latin typeface="Verdana"/>
                <a:cs typeface="Verdana"/>
              </a:rPr>
              <a:t>c</a:t>
            </a:r>
            <a:r>
              <a:rPr sz="1900" spc="-70" dirty="0">
                <a:solidFill>
                  <a:srgbClr val="131313"/>
                </a:solidFill>
                <a:latin typeface="Verdana"/>
                <a:cs typeface="Verdana"/>
              </a:rPr>
              <a:t>t</a:t>
            </a:r>
            <a:r>
              <a:rPr sz="1900" spc="65" dirty="0">
                <a:solidFill>
                  <a:srgbClr val="131313"/>
                </a:solidFill>
                <a:latin typeface="Verdana"/>
                <a:cs typeface="Verdana"/>
              </a:rPr>
              <a:t>s</a:t>
            </a:r>
            <a:r>
              <a:rPr sz="1900" spc="-140" dirty="0">
                <a:solidFill>
                  <a:srgbClr val="131313"/>
                </a:solidFill>
                <a:latin typeface="Verdana"/>
                <a:cs typeface="Verdana"/>
              </a:rPr>
              <a:t> </a:t>
            </a:r>
            <a:r>
              <a:rPr sz="1900" spc="55" dirty="0">
                <a:solidFill>
                  <a:srgbClr val="131313"/>
                </a:solidFill>
                <a:latin typeface="Verdana"/>
                <a:cs typeface="Verdana"/>
              </a:rPr>
              <a:t>o</a:t>
            </a:r>
            <a:r>
              <a:rPr sz="1900" dirty="0">
                <a:solidFill>
                  <a:srgbClr val="131313"/>
                </a:solidFill>
                <a:latin typeface="Verdana"/>
                <a:cs typeface="Verdana"/>
              </a:rPr>
              <a:t>f</a:t>
            </a:r>
            <a:r>
              <a:rPr sz="1900" spc="-140" dirty="0">
                <a:solidFill>
                  <a:srgbClr val="131313"/>
                </a:solidFill>
                <a:latin typeface="Verdana"/>
                <a:cs typeface="Verdana"/>
              </a:rPr>
              <a:t> </a:t>
            </a:r>
            <a:r>
              <a:rPr sz="1900" spc="55" dirty="0">
                <a:solidFill>
                  <a:srgbClr val="131313"/>
                </a:solidFill>
                <a:latin typeface="Verdana"/>
                <a:cs typeface="Verdana"/>
              </a:rPr>
              <a:t>o</a:t>
            </a:r>
            <a:r>
              <a:rPr sz="1900" spc="-110" dirty="0">
                <a:solidFill>
                  <a:srgbClr val="131313"/>
                </a:solidFill>
                <a:latin typeface="Verdana"/>
                <a:cs typeface="Verdana"/>
              </a:rPr>
              <a:t>u</a:t>
            </a:r>
            <a:r>
              <a:rPr sz="1900" spc="-125" dirty="0">
                <a:solidFill>
                  <a:srgbClr val="131313"/>
                </a:solidFill>
                <a:latin typeface="Verdana"/>
                <a:cs typeface="Verdana"/>
              </a:rPr>
              <a:t>r</a:t>
            </a:r>
            <a:r>
              <a:rPr sz="1900" spc="-140" dirty="0">
                <a:solidFill>
                  <a:srgbClr val="131313"/>
                </a:solidFill>
                <a:latin typeface="Verdana"/>
                <a:cs typeface="Verdana"/>
              </a:rPr>
              <a:t> </a:t>
            </a:r>
            <a:r>
              <a:rPr sz="1900" spc="15" dirty="0">
                <a:solidFill>
                  <a:srgbClr val="131313"/>
                </a:solidFill>
                <a:latin typeface="Verdana"/>
                <a:cs typeface="Verdana"/>
              </a:rPr>
              <a:t>p</a:t>
            </a:r>
            <a:r>
              <a:rPr sz="1900" spc="-130" dirty="0">
                <a:solidFill>
                  <a:srgbClr val="131313"/>
                </a:solidFill>
                <a:latin typeface="Verdana"/>
                <a:cs typeface="Verdana"/>
              </a:rPr>
              <a:t>r</a:t>
            </a:r>
            <a:r>
              <a:rPr sz="1900" spc="55" dirty="0">
                <a:solidFill>
                  <a:srgbClr val="131313"/>
                </a:solidFill>
                <a:latin typeface="Verdana"/>
                <a:cs typeface="Verdana"/>
              </a:rPr>
              <a:t>o</a:t>
            </a:r>
            <a:r>
              <a:rPr sz="1900" spc="15" dirty="0">
                <a:solidFill>
                  <a:srgbClr val="131313"/>
                </a:solidFill>
                <a:latin typeface="Verdana"/>
                <a:cs typeface="Verdana"/>
              </a:rPr>
              <a:t>d</a:t>
            </a:r>
            <a:r>
              <a:rPr sz="1900" spc="-110" dirty="0">
                <a:solidFill>
                  <a:srgbClr val="131313"/>
                </a:solidFill>
                <a:latin typeface="Verdana"/>
                <a:cs typeface="Verdana"/>
              </a:rPr>
              <a:t>u</a:t>
            </a:r>
            <a:r>
              <a:rPr sz="1900" spc="145" dirty="0">
                <a:solidFill>
                  <a:srgbClr val="131313"/>
                </a:solidFill>
                <a:latin typeface="Verdana"/>
                <a:cs typeface="Verdana"/>
              </a:rPr>
              <a:t>c</a:t>
            </a:r>
            <a:r>
              <a:rPr sz="1900" spc="-65" dirty="0">
                <a:solidFill>
                  <a:srgbClr val="131313"/>
                </a:solidFill>
                <a:latin typeface="Verdana"/>
                <a:cs typeface="Verdana"/>
              </a:rPr>
              <a:t>t</a:t>
            </a:r>
            <a:r>
              <a:rPr sz="1900" spc="-140" dirty="0">
                <a:solidFill>
                  <a:srgbClr val="131313"/>
                </a:solidFill>
                <a:latin typeface="Verdana"/>
                <a:cs typeface="Verdana"/>
              </a:rPr>
              <a:t> </a:t>
            </a:r>
            <a:r>
              <a:rPr sz="1900" spc="55" dirty="0">
                <a:solidFill>
                  <a:srgbClr val="131313"/>
                </a:solidFill>
                <a:latin typeface="Verdana"/>
                <a:cs typeface="Verdana"/>
              </a:rPr>
              <a:t>o</a:t>
            </a:r>
            <a:r>
              <a:rPr sz="1900" spc="-125" dirty="0">
                <a:solidFill>
                  <a:srgbClr val="131313"/>
                </a:solidFill>
                <a:latin typeface="Verdana"/>
                <a:cs typeface="Verdana"/>
              </a:rPr>
              <a:t>r</a:t>
            </a:r>
            <a:r>
              <a:rPr sz="1900" spc="-140" dirty="0">
                <a:solidFill>
                  <a:srgbClr val="131313"/>
                </a:solidFill>
                <a:latin typeface="Verdana"/>
                <a:cs typeface="Verdana"/>
              </a:rPr>
              <a:t> </a:t>
            </a:r>
            <a:r>
              <a:rPr sz="1900" spc="60" dirty="0">
                <a:solidFill>
                  <a:srgbClr val="131313"/>
                </a:solidFill>
                <a:latin typeface="Verdana"/>
                <a:cs typeface="Verdana"/>
              </a:rPr>
              <a:t>s</a:t>
            </a:r>
            <a:r>
              <a:rPr sz="1900" spc="55" dirty="0">
                <a:solidFill>
                  <a:srgbClr val="131313"/>
                </a:solidFill>
                <a:latin typeface="Verdana"/>
                <a:cs typeface="Verdana"/>
              </a:rPr>
              <a:t>e</a:t>
            </a:r>
            <a:r>
              <a:rPr sz="1900" spc="-130" dirty="0">
                <a:solidFill>
                  <a:srgbClr val="131313"/>
                </a:solidFill>
                <a:latin typeface="Verdana"/>
                <a:cs typeface="Verdana"/>
              </a:rPr>
              <a:t>r</a:t>
            </a:r>
            <a:r>
              <a:rPr sz="1900" spc="-145" dirty="0">
                <a:solidFill>
                  <a:srgbClr val="131313"/>
                </a:solidFill>
                <a:latin typeface="Verdana"/>
                <a:cs typeface="Verdana"/>
              </a:rPr>
              <a:t>v</a:t>
            </a:r>
            <a:r>
              <a:rPr sz="1900" spc="-95" dirty="0">
                <a:solidFill>
                  <a:srgbClr val="131313"/>
                </a:solidFill>
                <a:latin typeface="Verdana"/>
                <a:cs typeface="Verdana"/>
              </a:rPr>
              <a:t>i</a:t>
            </a:r>
            <a:r>
              <a:rPr sz="1900" spc="145" dirty="0">
                <a:solidFill>
                  <a:srgbClr val="131313"/>
                </a:solidFill>
                <a:latin typeface="Verdana"/>
                <a:cs typeface="Verdana"/>
              </a:rPr>
              <a:t>c</a:t>
            </a:r>
            <a:r>
              <a:rPr sz="1900" spc="60" dirty="0">
                <a:solidFill>
                  <a:srgbClr val="131313"/>
                </a:solidFill>
                <a:latin typeface="Verdana"/>
                <a:cs typeface="Verdana"/>
              </a:rPr>
              <a:t>e</a:t>
            </a:r>
            <a:r>
              <a:rPr sz="1900" spc="-140" dirty="0">
                <a:solidFill>
                  <a:srgbClr val="131313"/>
                </a:solidFill>
                <a:latin typeface="Verdana"/>
                <a:cs typeface="Verdana"/>
              </a:rPr>
              <a:t> </a:t>
            </a:r>
            <a:r>
              <a:rPr sz="1900" spc="15" dirty="0">
                <a:solidFill>
                  <a:srgbClr val="131313"/>
                </a:solidFill>
                <a:latin typeface="Verdana"/>
                <a:cs typeface="Verdana"/>
              </a:rPr>
              <a:t>d</a:t>
            </a:r>
            <a:r>
              <a:rPr sz="1900" spc="60" dirty="0">
                <a:solidFill>
                  <a:srgbClr val="131313"/>
                </a:solidFill>
                <a:latin typeface="Verdana"/>
                <a:cs typeface="Verdana"/>
              </a:rPr>
              <a:t>o</a:t>
            </a:r>
            <a:r>
              <a:rPr sz="1900" spc="-140" dirty="0">
                <a:solidFill>
                  <a:srgbClr val="131313"/>
                </a:solidFill>
                <a:latin typeface="Verdana"/>
                <a:cs typeface="Verdana"/>
              </a:rPr>
              <a:t> </a:t>
            </a:r>
            <a:r>
              <a:rPr sz="1900" spc="-90" dirty="0">
                <a:solidFill>
                  <a:srgbClr val="131313"/>
                </a:solidFill>
                <a:latin typeface="Verdana"/>
                <a:cs typeface="Verdana"/>
              </a:rPr>
              <a:t>y</a:t>
            </a:r>
            <a:r>
              <a:rPr sz="1900" spc="55" dirty="0">
                <a:solidFill>
                  <a:srgbClr val="131313"/>
                </a:solidFill>
                <a:latin typeface="Verdana"/>
                <a:cs typeface="Verdana"/>
              </a:rPr>
              <a:t>o</a:t>
            </a:r>
            <a:r>
              <a:rPr sz="1900" spc="-105" dirty="0">
                <a:solidFill>
                  <a:srgbClr val="131313"/>
                </a:solidFill>
                <a:latin typeface="Verdana"/>
                <a:cs typeface="Verdana"/>
              </a:rPr>
              <a:t>u</a:t>
            </a:r>
            <a:r>
              <a:rPr sz="1900" spc="-140" dirty="0">
                <a:solidFill>
                  <a:srgbClr val="131313"/>
                </a:solidFill>
                <a:latin typeface="Verdana"/>
                <a:cs typeface="Verdana"/>
              </a:rPr>
              <a:t> </a:t>
            </a:r>
            <a:r>
              <a:rPr sz="1900" dirty="0">
                <a:solidFill>
                  <a:srgbClr val="131313"/>
                </a:solidFill>
                <a:latin typeface="Verdana"/>
                <a:cs typeface="Verdana"/>
              </a:rPr>
              <a:t>f</a:t>
            </a:r>
            <a:r>
              <a:rPr sz="1900" spc="-95" dirty="0">
                <a:solidFill>
                  <a:srgbClr val="131313"/>
                </a:solidFill>
                <a:latin typeface="Verdana"/>
                <a:cs typeface="Verdana"/>
              </a:rPr>
              <a:t>i</a:t>
            </a:r>
            <a:r>
              <a:rPr sz="1900" spc="-114" dirty="0">
                <a:solidFill>
                  <a:srgbClr val="131313"/>
                </a:solidFill>
                <a:latin typeface="Verdana"/>
                <a:cs typeface="Verdana"/>
              </a:rPr>
              <a:t>n</a:t>
            </a:r>
            <a:r>
              <a:rPr sz="1900" spc="20" dirty="0">
                <a:solidFill>
                  <a:srgbClr val="131313"/>
                </a:solidFill>
                <a:latin typeface="Verdana"/>
                <a:cs typeface="Verdana"/>
              </a:rPr>
              <a:t>d</a:t>
            </a:r>
            <a:r>
              <a:rPr sz="1900" spc="-140" dirty="0">
                <a:solidFill>
                  <a:srgbClr val="131313"/>
                </a:solidFill>
                <a:latin typeface="Verdana"/>
                <a:cs typeface="Verdana"/>
              </a:rPr>
              <a:t> </a:t>
            </a:r>
            <a:r>
              <a:rPr sz="1900" spc="-145" dirty="0">
                <a:solidFill>
                  <a:srgbClr val="131313"/>
                </a:solidFill>
                <a:latin typeface="Verdana"/>
                <a:cs typeface="Verdana"/>
              </a:rPr>
              <a:t>m</a:t>
            </a:r>
            <a:r>
              <a:rPr sz="1900" spc="55" dirty="0">
                <a:solidFill>
                  <a:srgbClr val="131313"/>
                </a:solidFill>
                <a:latin typeface="Verdana"/>
                <a:cs typeface="Verdana"/>
              </a:rPr>
              <a:t>o</a:t>
            </a:r>
            <a:r>
              <a:rPr sz="1900" spc="60" dirty="0">
                <a:solidFill>
                  <a:srgbClr val="131313"/>
                </a:solidFill>
                <a:latin typeface="Verdana"/>
                <a:cs typeface="Verdana"/>
              </a:rPr>
              <a:t>s</a:t>
            </a:r>
            <a:r>
              <a:rPr sz="1900" spc="-60" dirty="0">
                <a:solidFill>
                  <a:srgbClr val="131313"/>
                </a:solidFill>
                <a:latin typeface="Verdana"/>
                <a:cs typeface="Verdana"/>
              </a:rPr>
              <a:t>t  </a:t>
            </a:r>
            <a:r>
              <a:rPr sz="1900" spc="-55" dirty="0">
                <a:solidFill>
                  <a:srgbClr val="131313"/>
                </a:solidFill>
                <a:latin typeface="Verdana"/>
                <a:cs typeface="Verdana"/>
              </a:rPr>
              <a:t>a</a:t>
            </a:r>
            <a:r>
              <a:rPr sz="1900" spc="15" dirty="0">
                <a:solidFill>
                  <a:srgbClr val="131313"/>
                </a:solidFill>
                <a:latin typeface="Verdana"/>
                <a:cs typeface="Verdana"/>
              </a:rPr>
              <a:t>pp</a:t>
            </a:r>
            <a:r>
              <a:rPr sz="1900" spc="55" dirty="0">
                <a:solidFill>
                  <a:srgbClr val="131313"/>
                </a:solidFill>
                <a:latin typeface="Verdana"/>
                <a:cs typeface="Verdana"/>
              </a:rPr>
              <a:t>e</a:t>
            </a:r>
            <a:r>
              <a:rPr sz="1900" spc="-55" dirty="0">
                <a:solidFill>
                  <a:srgbClr val="131313"/>
                </a:solidFill>
                <a:latin typeface="Verdana"/>
                <a:cs typeface="Verdana"/>
              </a:rPr>
              <a:t>a</a:t>
            </a:r>
            <a:r>
              <a:rPr sz="1900" dirty="0">
                <a:solidFill>
                  <a:srgbClr val="131313"/>
                </a:solidFill>
                <a:latin typeface="Verdana"/>
                <a:cs typeface="Verdana"/>
              </a:rPr>
              <a:t>l</a:t>
            </a:r>
            <a:r>
              <a:rPr sz="1900" spc="-95" dirty="0">
                <a:solidFill>
                  <a:srgbClr val="131313"/>
                </a:solidFill>
                <a:latin typeface="Verdana"/>
                <a:cs typeface="Verdana"/>
              </a:rPr>
              <a:t>i</a:t>
            </a:r>
            <a:r>
              <a:rPr sz="1900" spc="-114" dirty="0">
                <a:solidFill>
                  <a:srgbClr val="131313"/>
                </a:solidFill>
                <a:latin typeface="Verdana"/>
                <a:cs typeface="Verdana"/>
              </a:rPr>
              <a:t>n</a:t>
            </a:r>
            <a:r>
              <a:rPr sz="1900" spc="20" dirty="0">
                <a:solidFill>
                  <a:srgbClr val="131313"/>
                </a:solidFill>
                <a:latin typeface="Verdana"/>
                <a:cs typeface="Verdana"/>
              </a:rPr>
              <a:t>g</a:t>
            </a:r>
            <a:r>
              <a:rPr sz="1900" spc="-140" dirty="0">
                <a:solidFill>
                  <a:srgbClr val="131313"/>
                </a:solidFill>
                <a:latin typeface="Verdana"/>
                <a:cs typeface="Verdana"/>
              </a:rPr>
              <a:t> </a:t>
            </a:r>
            <a:r>
              <a:rPr sz="1900" spc="55" dirty="0">
                <a:solidFill>
                  <a:srgbClr val="131313"/>
                </a:solidFill>
                <a:latin typeface="Verdana"/>
                <a:cs typeface="Verdana"/>
              </a:rPr>
              <a:t>o</a:t>
            </a:r>
            <a:r>
              <a:rPr sz="1900" spc="-125" dirty="0">
                <a:solidFill>
                  <a:srgbClr val="131313"/>
                </a:solidFill>
                <a:latin typeface="Verdana"/>
                <a:cs typeface="Verdana"/>
              </a:rPr>
              <a:t>r</a:t>
            </a:r>
            <a:r>
              <a:rPr sz="1900" spc="-140" dirty="0">
                <a:solidFill>
                  <a:srgbClr val="131313"/>
                </a:solidFill>
                <a:latin typeface="Verdana"/>
                <a:cs typeface="Verdana"/>
              </a:rPr>
              <a:t> </a:t>
            </a:r>
            <a:r>
              <a:rPr sz="1900" spc="-55" dirty="0">
                <a:solidFill>
                  <a:srgbClr val="131313"/>
                </a:solidFill>
                <a:latin typeface="Verdana"/>
                <a:cs typeface="Verdana"/>
              </a:rPr>
              <a:t>a</a:t>
            </a:r>
            <a:r>
              <a:rPr sz="1900" spc="-114" dirty="0">
                <a:solidFill>
                  <a:srgbClr val="131313"/>
                </a:solidFill>
                <a:latin typeface="Verdana"/>
                <a:cs typeface="Verdana"/>
              </a:rPr>
              <a:t>nn</a:t>
            </a:r>
            <a:r>
              <a:rPr sz="1900" spc="55" dirty="0">
                <a:solidFill>
                  <a:srgbClr val="131313"/>
                </a:solidFill>
                <a:latin typeface="Verdana"/>
                <a:cs typeface="Verdana"/>
              </a:rPr>
              <a:t>o</a:t>
            </a:r>
            <a:r>
              <a:rPr sz="1900" spc="-90" dirty="0">
                <a:solidFill>
                  <a:srgbClr val="131313"/>
                </a:solidFill>
                <a:latin typeface="Verdana"/>
                <a:cs typeface="Verdana"/>
              </a:rPr>
              <a:t>y</a:t>
            </a:r>
            <a:r>
              <a:rPr sz="1900" spc="-95" dirty="0">
                <a:solidFill>
                  <a:srgbClr val="131313"/>
                </a:solidFill>
                <a:latin typeface="Verdana"/>
                <a:cs typeface="Verdana"/>
              </a:rPr>
              <a:t>i</a:t>
            </a:r>
            <a:r>
              <a:rPr sz="1900" spc="-114" dirty="0">
                <a:solidFill>
                  <a:srgbClr val="131313"/>
                </a:solidFill>
                <a:latin typeface="Verdana"/>
                <a:cs typeface="Verdana"/>
              </a:rPr>
              <a:t>n</a:t>
            </a:r>
            <a:r>
              <a:rPr sz="1900" spc="15" dirty="0">
                <a:solidFill>
                  <a:srgbClr val="131313"/>
                </a:solidFill>
                <a:latin typeface="Verdana"/>
                <a:cs typeface="Verdana"/>
              </a:rPr>
              <a:t>g</a:t>
            </a:r>
            <a:r>
              <a:rPr sz="1900" dirty="0">
                <a:solidFill>
                  <a:srgbClr val="131313"/>
                </a:solidFill>
                <a:latin typeface="Verdana"/>
                <a:cs typeface="Verdana"/>
              </a:rPr>
              <a:t>?</a:t>
            </a:r>
            <a:r>
              <a:rPr sz="1900" spc="-140" dirty="0">
                <a:solidFill>
                  <a:srgbClr val="131313"/>
                </a:solidFill>
                <a:latin typeface="Verdana"/>
                <a:cs typeface="Verdana"/>
              </a:rPr>
              <a:t> </a:t>
            </a:r>
            <a:r>
              <a:rPr sz="1900" spc="155" dirty="0">
                <a:solidFill>
                  <a:srgbClr val="131313"/>
                </a:solidFill>
                <a:latin typeface="Verdana"/>
                <a:cs typeface="Verdana"/>
              </a:rPr>
              <a:t>W</a:t>
            </a:r>
            <a:r>
              <a:rPr sz="1900" spc="-114" dirty="0">
                <a:solidFill>
                  <a:srgbClr val="131313"/>
                </a:solidFill>
                <a:latin typeface="Verdana"/>
                <a:cs typeface="Verdana"/>
              </a:rPr>
              <a:t>h</a:t>
            </a:r>
            <a:r>
              <a:rPr sz="1900" spc="-55" dirty="0">
                <a:solidFill>
                  <a:srgbClr val="131313"/>
                </a:solidFill>
                <a:latin typeface="Verdana"/>
                <a:cs typeface="Verdana"/>
              </a:rPr>
              <a:t>a</a:t>
            </a:r>
            <a:r>
              <a:rPr sz="1900" spc="-65" dirty="0">
                <a:solidFill>
                  <a:srgbClr val="131313"/>
                </a:solidFill>
                <a:latin typeface="Verdana"/>
                <a:cs typeface="Verdana"/>
              </a:rPr>
              <a:t>t</a:t>
            </a:r>
            <a:r>
              <a:rPr sz="1900" spc="-140" dirty="0">
                <a:solidFill>
                  <a:srgbClr val="131313"/>
                </a:solidFill>
                <a:latin typeface="Verdana"/>
                <a:cs typeface="Verdana"/>
              </a:rPr>
              <a:t> </a:t>
            </a:r>
            <a:r>
              <a:rPr sz="1900" spc="-5" dirty="0">
                <a:solidFill>
                  <a:srgbClr val="131313"/>
                </a:solidFill>
                <a:latin typeface="Verdana"/>
                <a:cs typeface="Verdana"/>
              </a:rPr>
              <a:t>w</a:t>
            </a:r>
            <a:r>
              <a:rPr sz="1900" spc="55" dirty="0">
                <a:solidFill>
                  <a:srgbClr val="131313"/>
                </a:solidFill>
                <a:latin typeface="Verdana"/>
                <a:cs typeface="Verdana"/>
              </a:rPr>
              <a:t>o</a:t>
            </a:r>
            <a:r>
              <a:rPr sz="1900" spc="-110" dirty="0">
                <a:solidFill>
                  <a:srgbClr val="131313"/>
                </a:solidFill>
                <a:latin typeface="Verdana"/>
                <a:cs typeface="Verdana"/>
              </a:rPr>
              <a:t>u</a:t>
            </a:r>
            <a:r>
              <a:rPr sz="1900" dirty="0">
                <a:solidFill>
                  <a:srgbClr val="131313"/>
                </a:solidFill>
                <a:latin typeface="Verdana"/>
                <a:cs typeface="Verdana"/>
              </a:rPr>
              <a:t>l</a:t>
            </a:r>
            <a:r>
              <a:rPr sz="1900" spc="20" dirty="0">
                <a:solidFill>
                  <a:srgbClr val="131313"/>
                </a:solidFill>
                <a:latin typeface="Verdana"/>
                <a:cs typeface="Verdana"/>
              </a:rPr>
              <a:t>d</a:t>
            </a:r>
            <a:r>
              <a:rPr sz="1900" spc="-140" dirty="0">
                <a:solidFill>
                  <a:srgbClr val="131313"/>
                </a:solidFill>
                <a:latin typeface="Verdana"/>
                <a:cs typeface="Verdana"/>
              </a:rPr>
              <a:t> </a:t>
            </a:r>
            <a:r>
              <a:rPr sz="1900" spc="-90" dirty="0">
                <a:solidFill>
                  <a:srgbClr val="131313"/>
                </a:solidFill>
                <a:latin typeface="Verdana"/>
                <a:cs typeface="Verdana"/>
              </a:rPr>
              <a:t>y</a:t>
            </a:r>
            <a:r>
              <a:rPr sz="1900" spc="55" dirty="0">
                <a:solidFill>
                  <a:srgbClr val="131313"/>
                </a:solidFill>
                <a:latin typeface="Verdana"/>
                <a:cs typeface="Verdana"/>
              </a:rPr>
              <a:t>o</a:t>
            </a:r>
            <a:r>
              <a:rPr sz="1900" spc="-105" dirty="0">
                <a:solidFill>
                  <a:srgbClr val="131313"/>
                </a:solidFill>
                <a:latin typeface="Verdana"/>
                <a:cs typeface="Verdana"/>
              </a:rPr>
              <a:t>u</a:t>
            </a:r>
            <a:r>
              <a:rPr sz="1900" spc="-140" dirty="0">
                <a:solidFill>
                  <a:srgbClr val="131313"/>
                </a:solidFill>
                <a:latin typeface="Verdana"/>
                <a:cs typeface="Verdana"/>
              </a:rPr>
              <a:t> </a:t>
            </a:r>
            <a:r>
              <a:rPr sz="1900" dirty="0">
                <a:solidFill>
                  <a:srgbClr val="131313"/>
                </a:solidFill>
                <a:latin typeface="Verdana"/>
                <a:cs typeface="Verdana"/>
              </a:rPr>
              <a:t>l</a:t>
            </a:r>
            <a:r>
              <a:rPr sz="1900" spc="-95" dirty="0">
                <a:solidFill>
                  <a:srgbClr val="131313"/>
                </a:solidFill>
                <a:latin typeface="Verdana"/>
                <a:cs typeface="Verdana"/>
              </a:rPr>
              <a:t>i</a:t>
            </a:r>
            <a:r>
              <a:rPr sz="1900" spc="-80" dirty="0">
                <a:solidFill>
                  <a:srgbClr val="131313"/>
                </a:solidFill>
                <a:latin typeface="Verdana"/>
                <a:cs typeface="Verdana"/>
              </a:rPr>
              <a:t>k</a:t>
            </a:r>
            <a:r>
              <a:rPr sz="1900" spc="60" dirty="0">
                <a:solidFill>
                  <a:srgbClr val="131313"/>
                </a:solidFill>
                <a:latin typeface="Verdana"/>
                <a:cs typeface="Verdana"/>
              </a:rPr>
              <a:t>e</a:t>
            </a:r>
            <a:r>
              <a:rPr sz="1900" spc="-140" dirty="0">
                <a:solidFill>
                  <a:srgbClr val="131313"/>
                </a:solidFill>
                <a:latin typeface="Verdana"/>
                <a:cs typeface="Verdana"/>
              </a:rPr>
              <a:t> </a:t>
            </a:r>
            <a:r>
              <a:rPr sz="1900" spc="-70" dirty="0">
                <a:solidFill>
                  <a:srgbClr val="131313"/>
                </a:solidFill>
                <a:latin typeface="Verdana"/>
                <a:cs typeface="Verdana"/>
              </a:rPr>
              <a:t>t</a:t>
            </a:r>
            <a:r>
              <a:rPr sz="1900" spc="60" dirty="0">
                <a:solidFill>
                  <a:srgbClr val="131313"/>
                </a:solidFill>
                <a:latin typeface="Verdana"/>
                <a:cs typeface="Verdana"/>
              </a:rPr>
              <a:t>o</a:t>
            </a:r>
            <a:r>
              <a:rPr sz="1900" spc="-140" dirty="0">
                <a:solidFill>
                  <a:srgbClr val="131313"/>
                </a:solidFill>
                <a:latin typeface="Verdana"/>
                <a:cs typeface="Verdana"/>
              </a:rPr>
              <a:t> </a:t>
            </a:r>
            <a:r>
              <a:rPr sz="1900" spc="60" dirty="0">
                <a:solidFill>
                  <a:srgbClr val="131313"/>
                </a:solidFill>
                <a:latin typeface="Verdana"/>
                <a:cs typeface="Verdana"/>
              </a:rPr>
              <a:t>s</a:t>
            </a:r>
            <a:r>
              <a:rPr sz="1900" spc="55" dirty="0">
                <a:solidFill>
                  <a:srgbClr val="131313"/>
                </a:solidFill>
                <a:latin typeface="Verdana"/>
                <a:cs typeface="Verdana"/>
              </a:rPr>
              <a:t>e</a:t>
            </a:r>
            <a:r>
              <a:rPr sz="1900" spc="45" dirty="0">
                <a:solidFill>
                  <a:srgbClr val="131313"/>
                </a:solidFill>
                <a:latin typeface="Verdana"/>
                <a:cs typeface="Verdana"/>
              </a:rPr>
              <a:t>e  </a:t>
            </a:r>
            <a:r>
              <a:rPr sz="1900" spc="-55" dirty="0">
                <a:solidFill>
                  <a:srgbClr val="131313"/>
                </a:solidFill>
                <a:latin typeface="Verdana"/>
                <a:cs typeface="Verdana"/>
              </a:rPr>
              <a:t>a</a:t>
            </a:r>
            <a:r>
              <a:rPr sz="1900" spc="15" dirty="0">
                <a:solidFill>
                  <a:srgbClr val="131313"/>
                </a:solidFill>
                <a:latin typeface="Verdana"/>
                <a:cs typeface="Verdana"/>
              </a:rPr>
              <a:t>dd</a:t>
            </a:r>
            <a:r>
              <a:rPr sz="1900" spc="55" dirty="0">
                <a:solidFill>
                  <a:srgbClr val="131313"/>
                </a:solidFill>
                <a:latin typeface="Verdana"/>
                <a:cs typeface="Verdana"/>
              </a:rPr>
              <a:t>e</a:t>
            </a:r>
            <a:r>
              <a:rPr sz="1900" spc="20" dirty="0">
                <a:solidFill>
                  <a:srgbClr val="131313"/>
                </a:solidFill>
                <a:latin typeface="Verdana"/>
                <a:cs typeface="Verdana"/>
              </a:rPr>
              <a:t>d</a:t>
            </a:r>
            <a:r>
              <a:rPr sz="1900" spc="-140" dirty="0">
                <a:solidFill>
                  <a:srgbClr val="131313"/>
                </a:solidFill>
                <a:latin typeface="Verdana"/>
                <a:cs typeface="Verdana"/>
              </a:rPr>
              <a:t> </a:t>
            </a:r>
            <a:r>
              <a:rPr sz="1900" spc="-70" dirty="0">
                <a:solidFill>
                  <a:srgbClr val="131313"/>
                </a:solidFill>
                <a:latin typeface="Verdana"/>
                <a:cs typeface="Verdana"/>
              </a:rPr>
              <a:t>t</a:t>
            </a:r>
            <a:r>
              <a:rPr sz="1900" spc="-114" dirty="0">
                <a:solidFill>
                  <a:srgbClr val="131313"/>
                </a:solidFill>
                <a:latin typeface="Verdana"/>
                <a:cs typeface="Verdana"/>
              </a:rPr>
              <a:t>h</a:t>
            </a:r>
            <a:r>
              <a:rPr sz="1900" spc="-55" dirty="0">
                <a:solidFill>
                  <a:srgbClr val="131313"/>
                </a:solidFill>
                <a:latin typeface="Verdana"/>
                <a:cs typeface="Verdana"/>
              </a:rPr>
              <a:t>a</a:t>
            </a:r>
            <a:r>
              <a:rPr sz="1900" spc="-65" dirty="0">
                <a:solidFill>
                  <a:srgbClr val="131313"/>
                </a:solidFill>
                <a:latin typeface="Verdana"/>
                <a:cs typeface="Verdana"/>
              </a:rPr>
              <a:t>t</a:t>
            </a:r>
            <a:r>
              <a:rPr sz="1900" spc="-140" dirty="0">
                <a:solidFill>
                  <a:srgbClr val="131313"/>
                </a:solidFill>
                <a:latin typeface="Verdana"/>
                <a:cs typeface="Verdana"/>
              </a:rPr>
              <a:t> </a:t>
            </a:r>
            <a:r>
              <a:rPr sz="1900" spc="-95" dirty="0">
                <a:solidFill>
                  <a:srgbClr val="131313"/>
                </a:solidFill>
                <a:latin typeface="Verdana"/>
                <a:cs typeface="Verdana"/>
              </a:rPr>
              <a:t>i</a:t>
            </a:r>
            <a:r>
              <a:rPr sz="1900" spc="65" dirty="0">
                <a:solidFill>
                  <a:srgbClr val="131313"/>
                </a:solidFill>
                <a:latin typeface="Verdana"/>
                <a:cs typeface="Verdana"/>
              </a:rPr>
              <a:t>s</a:t>
            </a:r>
            <a:r>
              <a:rPr sz="1900" spc="-140" dirty="0">
                <a:solidFill>
                  <a:srgbClr val="131313"/>
                </a:solidFill>
                <a:latin typeface="Verdana"/>
                <a:cs typeface="Verdana"/>
              </a:rPr>
              <a:t> </a:t>
            </a:r>
            <a:r>
              <a:rPr sz="1900" spc="-145" dirty="0">
                <a:solidFill>
                  <a:srgbClr val="131313"/>
                </a:solidFill>
                <a:latin typeface="Verdana"/>
                <a:cs typeface="Verdana"/>
              </a:rPr>
              <a:t>m</a:t>
            </a:r>
            <a:r>
              <a:rPr sz="1900" spc="-95" dirty="0">
                <a:solidFill>
                  <a:srgbClr val="131313"/>
                </a:solidFill>
                <a:latin typeface="Verdana"/>
                <a:cs typeface="Verdana"/>
              </a:rPr>
              <a:t>i</a:t>
            </a:r>
            <a:r>
              <a:rPr sz="1900" spc="60" dirty="0">
                <a:solidFill>
                  <a:srgbClr val="131313"/>
                </a:solidFill>
                <a:latin typeface="Verdana"/>
                <a:cs typeface="Verdana"/>
              </a:rPr>
              <a:t>ss</a:t>
            </a:r>
            <a:r>
              <a:rPr sz="1900" spc="-95" dirty="0">
                <a:solidFill>
                  <a:srgbClr val="131313"/>
                </a:solidFill>
                <a:latin typeface="Verdana"/>
                <a:cs typeface="Verdana"/>
              </a:rPr>
              <a:t>i</a:t>
            </a:r>
            <a:r>
              <a:rPr sz="1900" spc="-114" dirty="0">
                <a:solidFill>
                  <a:srgbClr val="131313"/>
                </a:solidFill>
                <a:latin typeface="Verdana"/>
                <a:cs typeface="Verdana"/>
              </a:rPr>
              <a:t>n</a:t>
            </a:r>
            <a:r>
              <a:rPr sz="1900" spc="15" dirty="0">
                <a:solidFill>
                  <a:srgbClr val="131313"/>
                </a:solidFill>
                <a:latin typeface="Verdana"/>
                <a:cs typeface="Verdana"/>
              </a:rPr>
              <a:t>g</a:t>
            </a:r>
            <a:r>
              <a:rPr sz="1900" dirty="0">
                <a:solidFill>
                  <a:srgbClr val="131313"/>
                </a:solidFill>
                <a:latin typeface="Verdana"/>
                <a:cs typeface="Verdana"/>
              </a:rPr>
              <a:t>?</a:t>
            </a:r>
            <a:endParaRPr sz="1900">
              <a:latin typeface="Verdana"/>
              <a:cs typeface="Verdana"/>
            </a:endParaRPr>
          </a:p>
          <a:p>
            <a:pPr marL="12700" marR="462915">
              <a:lnSpc>
                <a:spcPct val="115100"/>
              </a:lnSpc>
            </a:pPr>
            <a:r>
              <a:rPr sz="1900" spc="155" dirty="0">
                <a:solidFill>
                  <a:srgbClr val="131313"/>
                </a:solidFill>
                <a:latin typeface="Verdana"/>
                <a:cs typeface="Verdana"/>
              </a:rPr>
              <a:t>W</a:t>
            </a:r>
            <a:r>
              <a:rPr sz="1900" spc="55" dirty="0">
                <a:solidFill>
                  <a:srgbClr val="131313"/>
                </a:solidFill>
                <a:latin typeface="Verdana"/>
                <a:cs typeface="Verdana"/>
              </a:rPr>
              <a:t>o</a:t>
            </a:r>
            <a:r>
              <a:rPr sz="1900" spc="-110" dirty="0">
                <a:solidFill>
                  <a:srgbClr val="131313"/>
                </a:solidFill>
                <a:latin typeface="Verdana"/>
                <a:cs typeface="Verdana"/>
              </a:rPr>
              <a:t>u</a:t>
            </a:r>
            <a:r>
              <a:rPr sz="1900" dirty="0">
                <a:solidFill>
                  <a:srgbClr val="131313"/>
                </a:solidFill>
                <a:latin typeface="Verdana"/>
                <a:cs typeface="Verdana"/>
              </a:rPr>
              <a:t>l</a:t>
            </a:r>
            <a:r>
              <a:rPr sz="1900" spc="20" dirty="0">
                <a:solidFill>
                  <a:srgbClr val="131313"/>
                </a:solidFill>
                <a:latin typeface="Verdana"/>
                <a:cs typeface="Verdana"/>
              </a:rPr>
              <a:t>d</a:t>
            </a:r>
            <a:r>
              <a:rPr sz="1900" spc="-140" dirty="0">
                <a:solidFill>
                  <a:srgbClr val="131313"/>
                </a:solidFill>
                <a:latin typeface="Verdana"/>
                <a:cs typeface="Verdana"/>
              </a:rPr>
              <a:t> </a:t>
            </a:r>
            <a:r>
              <a:rPr sz="1900" spc="-90" dirty="0">
                <a:solidFill>
                  <a:srgbClr val="131313"/>
                </a:solidFill>
                <a:latin typeface="Verdana"/>
                <a:cs typeface="Verdana"/>
              </a:rPr>
              <a:t>y</a:t>
            </a:r>
            <a:r>
              <a:rPr sz="1900" spc="55" dirty="0">
                <a:solidFill>
                  <a:srgbClr val="131313"/>
                </a:solidFill>
                <a:latin typeface="Verdana"/>
                <a:cs typeface="Verdana"/>
              </a:rPr>
              <a:t>o</a:t>
            </a:r>
            <a:r>
              <a:rPr sz="1900" spc="-105" dirty="0">
                <a:solidFill>
                  <a:srgbClr val="131313"/>
                </a:solidFill>
                <a:latin typeface="Verdana"/>
                <a:cs typeface="Verdana"/>
              </a:rPr>
              <a:t>u</a:t>
            </a:r>
            <a:r>
              <a:rPr sz="1900" spc="-140" dirty="0">
                <a:solidFill>
                  <a:srgbClr val="131313"/>
                </a:solidFill>
                <a:latin typeface="Verdana"/>
                <a:cs typeface="Verdana"/>
              </a:rPr>
              <a:t> </a:t>
            </a:r>
            <a:r>
              <a:rPr sz="1900" spc="60" dirty="0">
                <a:solidFill>
                  <a:srgbClr val="131313"/>
                </a:solidFill>
                <a:latin typeface="Verdana"/>
                <a:cs typeface="Verdana"/>
              </a:rPr>
              <a:t>s</a:t>
            </a:r>
            <a:r>
              <a:rPr sz="1900" spc="-110" dirty="0">
                <a:solidFill>
                  <a:srgbClr val="131313"/>
                </a:solidFill>
                <a:latin typeface="Verdana"/>
                <a:cs typeface="Verdana"/>
              </a:rPr>
              <a:t>u</a:t>
            </a:r>
            <a:r>
              <a:rPr sz="1900" spc="15" dirty="0">
                <a:solidFill>
                  <a:srgbClr val="131313"/>
                </a:solidFill>
                <a:latin typeface="Verdana"/>
                <a:cs typeface="Verdana"/>
              </a:rPr>
              <a:t>gg</a:t>
            </a:r>
            <a:r>
              <a:rPr sz="1900" spc="55" dirty="0">
                <a:solidFill>
                  <a:srgbClr val="131313"/>
                </a:solidFill>
                <a:latin typeface="Verdana"/>
                <a:cs typeface="Verdana"/>
              </a:rPr>
              <a:t>e</a:t>
            </a:r>
            <a:r>
              <a:rPr sz="1900" spc="60" dirty="0">
                <a:solidFill>
                  <a:srgbClr val="131313"/>
                </a:solidFill>
                <a:latin typeface="Verdana"/>
                <a:cs typeface="Verdana"/>
              </a:rPr>
              <a:t>s</a:t>
            </a:r>
            <a:r>
              <a:rPr sz="1900" spc="-65" dirty="0">
                <a:solidFill>
                  <a:srgbClr val="131313"/>
                </a:solidFill>
                <a:latin typeface="Verdana"/>
                <a:cs typeface="Verdana"/>
              </a:rPr>
              <a:t>t</a:t>
            </a:r>
            <a:r>
              <a:rPr sz="1900" spc="-140" dirty="0">
                <a:solidFill>
                  <a:srgbClr val="131313"/>
                </a:solidFill>
                <a:latin typeface="Verdana"/>
                <a:cs typeface="Verdana"/>
              </a:rPr>
              <a:t> </a:t>
            </a:r>
            <a:r>
              <a:rPr sz="1900" spc="55" dirty="0">
                <a:solidFill>
                  <a:srgbClr val="131313"/>
                </a:solidFill>
                <a:latin typeface="Verdana"/>
                <a:cs typeface="Verdana"/>
              </a:rPr>
              <a:t>o</a:t>
            </a:r>
            <a:r>
              <a:rPr sz="1900" spc="-110" dirty="0">
                <a:solidFill>
                  <a:srgbClr val="131313"/>
                </a:solidFill>
                <a:latin typeface="Verdana"/>
                <a:cs typeface="Verdana"/>
              </a:rPr>
              <a:t>u</a:t>
            </a:r>
            <a:r>
              <a:rPr sz="1900" spc="-125" dirty="0">
                <a:solidFill>
                  <a:srgbClr val="131313"/>
                </a:solidFill>
                <a:latin typeface="Verdana"/>
                <a:cs typeface="Verdana"/>
              </a:rPr>
              <a:t>r</a:t>
            </a:r>
            <a:r>
              <a:rPr sz="1900" spc="-140" dirty="0">
                <a:solidFill>
                  <a:srgbClr val="131313"/>
                </a:solidFill>
                <a:latin typeface="Verdana"/>
                <a:cs typeface="Verdana"/>
              </a:rPr>
              <a:t> </a:t>
            </a:r>
            <a:r>
              <a:rPr sz="1900" spc="15" dirty="0">
                <a:solidFill>
                  <a:srgbClr val="131313"/>
                </a:solidFill>
                <a:latin typeface="Verdana"/>
                <a:cs typeface="Verdana"/>
              </a:rPr>
              <a:t>g</a:t>
            </a:r>
            <a:r>
              <a:rPr sz="1900" spc="55" dirty="0">
                <a:solidFill>
                  <a:srgbClr val="131313"/>
                </a:solidFill>
                <a:latin typeface="Verdana"/>
                <a:cs typeface="Verdana"/>
              </a:rPr>
              <a:t>oo</a:t>
            </a:r>
            <a:r>
              <a:rPr sz="1900" spc="15" dirty="0">
                <a:solidFill>
                  <a:srgbClr val="131313"/>
                </a:solidFill>
                <a:latin typeface="Verdana"/>
                <a:cs typeface="Verdana"/>
              </a:rPr>
              <a:t>d</a:t>
            </a:r>
            <a:r>
              <a:rPr sz="1900" spc="65" dirty="0">
                <a:solidFill>
                  <a:srgbClr val="131313"/>
                </a:solidFill>
                <a:latin typeface="Verdana"/>
                <a:cs typeface="Verdana"/>
              </a:rPr>
              <a:t>s</a:t>
            </a:r>
            <a:r>
              <a:rPr sz="1900" spc="-140" dirty="0">
                <a:solidFill>
                  <a:srgbClr val="131313"/>
                </a:solidFill>
                <a:latin typeface="Verdana"/>
                <a:cs typeface="Verdana"/>
              </a:rPr>
              <a:t> </a:t>
            </a:r>
            <a:r>
              <a:rPr sz="1900" spc="55" dirty="0">
                <a:solidFill>
                  <a:srgbClr val="131313"/>
                </a:solidFill>
                <a:latin typeface="Verdana"/>
                <a:cs typeface="Verdana"/>
              </a:rPr>
              <a:t>o</a:t>
            </a:r>
            <a:r>
              <a:rPr sz="1900" spc="-125" dirty="0">
                <a:solidFill>
                  <a:srgbClr val="131313"/>
                </a:solidFill>
                <a:latin typeface="Verdana"/>
                <a:cs typeface="Verdana"/>
              </a:rPr>
              <a:t>r</a:t>
            </a:r>
            <a:r>
              <a:rPr sz="1900" spc="-140" dirty="0">
                <a:solidFill>
                  <a:srgbClr val="131313"/>
                </a:solidFill>
                <a:latin typeface="Verdana"/>
                <a:cs typeface="Verdana"/>
              </a:rPr>
              <a:t> </a:t>
            </a:r>
            <a:r>
              <a:rPr sz="1900" spc="60" dirty="0">
                <a:solidFill>
                  <a:srgbClr val="131313"/>
                </a:solidFill>
                <a:latin typeface="Verdana"/>
                <a:cs typeface="Verdana"/>
              </a:rPr>
              <a:t>s</a:t>
            </a:r>
            <a:r>
              <a:rPr sz="1900" spc="55" dirty="0">
                <a:solidFill>
                  <a:srgbClr val="131313"/>
                </a:solidFill>
                <a:latin typeface="Verdana"/>
                <a:cs typeface="Verdana"/>
              </a:rPr>
              <a:t>e</a:t>
            </a:r>
            <a:r>
              <a:rPr sz="1900" spc="-130" dirty="0">
                <a:solidFill>
                  <a:srgbClr val="131313"/>
                </a:solidFill>
                <a:latin typeface="Verdana"/>
                <a:cs typeface="Verdana"/>
              </a:rPr>
              <a:t>r</a:t>
            </a:r>
            <a:r>
              <a:rPr sz="1900" spc="-145" dirty="0">
                <a:solidFill>
                  <a:srgbClr val="131313"/>
                </a:solidFill>
                <a:latin typeface="Verdana"/>
                <a:cs typeface="Verdana"/>
              </a:rPr>
              <a:t>v</a:t>
            </a:r>
            <a:r>
              <a:rPr sz="1900" spc="-95" dirty="0">
                <a:solidFill>
                  <a:srgbClr val="131313"/>
                </a:solidFill>
                <a:latin typeface="Verdana"/>
                <a:cs typeface="Verdana"/>
              </a:rPr>
              <a:t>i</a:t>
            </a:r>
            <a:r>
              <a:rPr sz="1900" spc="145" dirty="0">
                <a:solidFill>
                  <a:srgbClr val="131313"/>
                </a:solidFill>
                <a:latin typeface="Verdana"/>
                <a:cs typeface="Verdana"/>
              </a:rPr>
              <a:t>c</a:t>
            </a:r>
            <a:r>
              <a:rPr sz="1900" spc="55" dirty="0">
                <a:solidFill>
                  <a:srgbClr val="131313"/>
                </a:solidFill>
                <a:latin typeface="Verdana"/>
                <a:cs typeface="Verdana"/>
              </a:rPr>
              <a:t>e</a:t>
            </a:r>
            <a:r>
              <a:rPr sz="1900" spc="65" dirty="0">
                <a:solidFill>
                  <a:srgbClr val="131313"/>
                </a:solidFill>
                <a:latin typeface="Verdana"/>
                <a:cs typeface="Verdana"/>
              </a:rPr>
              <a:t>s</a:t>
            </a:r>
            <a:r>
              <a:rPr sz="1900" spc="-140" dirty="0">
                <a:solidFill>
                  <a:srgbClr val="131313"/>
                </a:solidFill>
                <a:latin typeface="Verdana"/>
                <a:cs typeface="Verdana"/>
              </a:rPr>
              <a:t> </a:t>
            </a:r>
            <a:r>
              <a:rPr sz="1900" spc="-70" dirty="0">
                <a:solidFill>
                  <a:srgbClr val="131313"/>
                </a:solidFill>
                <a:latin typeface="Verdana"/>
                <a:cs typeface="Verdana"/>
              </a:rPr>
              <a:t>t</a:t>
            </a:r>
            <a:r>
              <a:rPr sz="1900" spc="60" dirty="0">
                <a:solidFill>
                  <a:srgbClr val="131313"/>
                </a:solidFill>
                <a:latin typeface="Verdana"/>
                <a:cs typeface="Verdana"/>
              </a:rPr>
              <a:t>o</a:t>
            </a:r>
            <a:r>
              <a:rPr sz="1900" spc="-140" dirty="0">
                <a:solidFill>
                  <a:srgbClr val="131313"/>
                </a:solidFill>
                <a:latin typeface="Verdana"/>
                <a:cs typeface="Verdana"/>
              </a:rPr>
              <a:t> </a:t>
            </a:r>
            <a:r>
              <a:rPr sz="1900" spc="55" dirty="0">
                <a:solidFill>
                  <a:srgbClr val="131313"/>
                </a:solidFill>
                <a:latin typeface="Verdana"/>
                <a:cs typeface="Verdana"/>
              </a:rPr>
              <a:t>o</a:t>
            </a:r>
            <a:r>
              <a:rPr sz="1900" spc="-70" dirty="0">
                <a:solidFill>
                  <a:srgbClr val="131313"/>
                </a:solidFill>
                <a:latin typeface="Verdana"/>
                <a:cs typeface="Verdana"/>
              </a:rPr>
              <a:t>t</a:t>
            </a:r>
            <a:r>
              <a:rPr sz="1900" spc="-114" dirty="0">
                <a:solidFill>
                  <a:srgbClr val="131313"/>
                </a:solidFill>
                <a:latin typeface="Verdana"/>
                <a:cs typeface="Verdana"/>
              </a:rPr>
              <a:t>h</a:t>
            </a:r>
            <a:r>
              <a:rPr sz="1900" spc="55" dirty="0">
                <a:solidFill>
                  <a:srgbClr val="131313"/>
                </a:solidFill>
                <a:latin typeface="Verdana"/>
                <a:cs typeface="Verdana"/>
              </a:rPr>
              <a:t>e</a:t>
            </a:r>
            <a:r>
              <a:rPr sz="1900" spc="-130" dirty="0">
                <a:solidFill>
                  <a:srgbClr val="131313"/>
                </a:solidFill>
                <a:latin typeface="Verdana"/>
                <a:cs typeface="Verdana"/>
              </a:rPr>
              <a:t>r</a:t>
            </a:r>
            <a:r>
              <a:rPr sz="1900" spc="60" dirty="0">
                <a:solidFill>
                  <a:srgbClr val="131313"/>
                </a:solidFill>
                <a:latin typeface="Verdana"/>
                <a:cs typeface="Verdana"/>
              </a:rPr>
              <a:t>s</a:t>
            </a:r>
            <a:r>
              <a:rPr sz="1900" dirty="0">
                <a:solidFill>
                  <a:srgbClr val="131313"/>
                </a:solidFill>
                <a:latin typeface="Verdana"/>
                <a:cs typeface="Verdana"/>
              </a:rPr>
              <a:t>?  </a:t>
            </a:r>
            <a:r>
              <a:rPr sz="1900" spc="155" dirty="0">
                <a:solidFill>
                  <a:srgbClr val="131313"/>
                </a:solidFill>
                <a:latin typeface="Verdana"/>
                <a:cs typeface="Verdana"/>
              </a:rPr>
              <a:t>W</a:t>
            </a:r>
            <a:r>
              <a:rPr sz="1900" spc="-114" dirty="0">
                <a:solidFill>
                  <a:srgbClr val="131313"/>
                </a:solidFill>
                <a:latin typeface="Verdana"/>
                <a:cs typeface="Verdana"/>
              </a:rPr>
              <a:t>h</a:t>
            </a:r>
            <a:r>
              <a:rPr sz="1900" spc="55" dirty="0">
                <a:solidFill>
                  <a:srgbClr val="131313"/>
                </a:solidFill>
                <a:latin typeface="Verdana"/>
                <a:cs typeface="Verdana"/>
              </a:rPr>
              <a:t>e</a:t>
            </a:r>
            <a:r>
              <a:rPr sz="1900" spc="-70" dirty="0">
                <a:solidFill>
                  <a:srgbClr val="131313"/>
                </a:solidFill>
                <a:latin typeface="Verdana"/>
                <a:cs typeface="Verdana"/>
              </a:rPr>
              <a:t>t</a:t>
            </a:r>
            <a:r>
              <a:rPr sz="1900" spc="-114" dirty="0">
                <a:solidFill>
                  <a:srgbClr val="131313"/>
                </a:solidFill>
                <a:latin typeface="Verdana"/>
                <a:cs typeface="Verdana"/>
              </a:rPr>
              <a:t>h</a:t>
            </a:r>
            <a:r>
              <a:rPr sz="1900" spc="55" dirty="0">
                <a:solidFill>
                  <a:srgbClr val="131313"/>
                </a:solidFill>
                <a:latin typeface="Verdana"/>
                <a:cs typeface="Verdana"/>
              </a:rPr>
              <a:t>e</a:t>
            </a:r>
            <a:r>
              <a:rPr sz="1900" spc="-125" dirty="0">
                <a:solidFill>
                  <a:srgbClr val="131313"/>
                </a:solidFill>
                <a:latin typeface="Verdana"/>
                <a:cs typeface="Verdana"/>
              </a:rPr>
              <a:t>r</a:t>
            </a:r>
            <a:r>
              <a:rPr sz="1900" spc="-140" dirty="0">
                <a:solidFill>
                  <a:srgbClr val="131313"/>
                </a:solidFill>
                <a:latin typeface="Verdana"/>
                <a:cs typeface="Verdana"/>
              </a:rPr>
              <a:t> </a:t>
            </a:r>
            <a:r>
              <a:rPr sz="1900" spc="55" dirty="0">
                <a:solidFill>
                  <a:srgbClr val="131313"/>
                </a:solidFill>
                <a:latin typeface="Verdana"/>
                <a:cs typeface="Verdana"/>
              </a:rPr>
              <a:t>o</a:t>
            </a:r>
            <a:r>
              <a:rPr sz="1900" spc="-125" dirty="0">
                <a:solidFill>
                  <a:srgbClr val="131313"/>
                </a:solidFill>
                <a:latin typeface="Verdana"/>
                <a:cs typeface="Verdana"/>
              </a:rPr>
              <a:t>r</a:t>
            </a:r>
            <a:r>
              <a:rPr sz="1900" spc="-140" dirty="0">
                <a:solidFill>
                  <a:srgbClr val="131313"/>
                </a:solidFill>
                <a:latin typeface="Verdana"/>
                <a:cs typeface="Verdana"/>
              </a:rPr>
              <a:t> </a:t>
            </a:r>
            <a:r>
              <a:rPr sz="1900" spc="-114" dirty="0">
                <a:solidFill>
                  <a:srgbClr val="131313"/>
                </a:solidFill>
                <a:latin typeface="Verdana"/>
                <a:cs typeface="Verdana"/>
              </a:rPr>
              <a:t>n</a:t>
            </a:r>
            <a:r>
              <a:rPr sz="1900" spc="55" dirty="0">
                <a:solidFill>
                  <a:srgbClr val="131313"/>
                </a:solidFill>
                <a:latin typeface="Verdana"/>
                <a:cs typeface="Verdana"/>
              </a:rPr>
              <a:t>o</a:t>
            </a:r>
            <a:r>
              <a:rPr sz="1900" spc="-70" dirty="0">
                <a:solidFill>
                  <a:srgbClr val="131313"/>
                </a:solidFill>
                <a:latin typeface="Verdana"/>
                <a:cs typeface="Verdana"/>
              </a:rPr>
              <a:t>t</a:t>
            </a:r>
            <a:r>
              <a:rPr sz="1900" spc="-240" dirty="0">
                <a:solidFill>
                  <a:srgbClr val="131313"/>
                </a:solidFill>
                <a:latin typeface="Verdana"/>
                <a:cs typeface="Verdana"/>
              </a:rPr>
              <a:t>.</a:t>
            </a:r>
            <a:endParaRPr sz="190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1651477"/>
            <a:ext cx="14509750" cy="2094230"/>
          </a:xfrm>
          <a:custGeom>
            <a:avLst/>
            <a:gdLst/>
            <a:ahLst/>
            <a:cxnLst/>
            <a:rect l="l" t="t" r="r" b="b"/>
            <a:pathLst>
              <a:path w="14509750" h="2094229">
                <a:moveTo>
                  <a:pt x="14306767" y="2093973"/>
                </a:moveTo>
                <a:lnTo>
                  <a:pt x="212229" y="2093973"/>
                </a:lnTo>
                <a:lnTo>
                  <a:pt x="163652" y="2088353"/>
                </a:lnTo>
                <a:lnTo>
                  <a:pt x="119013" y="2072354"/>
                </a:lnTo>
                <a:lnTo>
                  <a:pt x="79603" y="2047264"/>
                </a:lnTo>
                <a:lnTo>
                  <a:pt x="46708" y="2014369"/>
                </a:lnTo>
                <a:lnTo>
                  <a:pt x="21618" y="1974959"/>
                </a:lnTo>
                <a:lnTo>
                  <a:pt x="5619" y="1930320"/>
                </a:lnTo>
                <a:lnTo>
                  <a:pt x="0" y="1881743"/>
                </a:lnTo>
                <a:lnTo>
                  <a:pt x="0" y="212229"/>
                </a:lnTo>
                <a:lnTo>
                  <a:pt x="5619" y="163652"/>
                </a:lnTo>
                <a:lnTo>
                  <a:pt x="21618" y="119014"/>
                </a:lnTo>
                <a:lnTo>
                  <a:pt x="46708" y="79603"/>
                </a:lnTo>
                <a:lnTo>
                  <a:pt x="79603" y="46709"/>
                </a:lnTo>
                <a:lnTo>
                  <a:pt x="119013" y="21618"/>
                </a:lnTo>
                <a:lnTo>
                  <a:pt x="163652" y="5619"/>
                </a:lnTo>
                <a:lnTo>
                  <a:pt x="212229" y="0"/>
                </a:lnTo>
                <a:lnTo>
                  <a:pt x="14306767" y="0"/>
                </a:lnTo>
                <a:lnTo>
                  <a:pt x="14355345" y="5619"/>
                </a:lnTo>
                <a:lnTo>
                  <a:pt x="14399984" y="21618"/>
                </a:lnTo>
                <a:lnTo>
                  <a:pt x="14439394" y="46709"/>
                </a:lnTo>
                <a:lnTo>
                  <a:pt x="14472289" y="79603"/>
                </a:lnTo>
                <a:lnTo>
                  <a:pt x="14497379" y="119014"/>
                </a:lnTo>
                <a:lnTo>
                  <a:pt x="14509602" y="153115"/>
                </a:lnTo>
                <a:lnTo>
                  <a:pt x="14509602" y="1940857"/>
                </a:lnTo>
                <a:lnTo>
                  <a:pt x="14472289" y="2014369"/>
                </a:lnTo>
                <a:lnTo>
                  <a:pt x="14439394" y="2047264"/>
                </a:lnTo>
                <a:lnTo>
                  <a:pt x="14399984" y="2072354"/>
                </a:lnTo>
                <a:lnTo>
                  <a:pt x="14355345" y="2088353"/>
                </a:lnTo>
                <a:lnTo>
                  <a:pt x="14306767" y="2093973"/>
                </a:lnTo>
                <a:close/>
              </a:path>
            </a:pathLst>
          </a:custGeom>
          <a:solidFill>
            <a:srgbClr val="FBC20A"/>
          </a:solidFill>
        </p:spPr>
        <p:txBody>
          <a:bodyPr wrap="square" lIns="0" tIns="0" rIns="0" bIns="0" rtlCol="0"/>
          <a:lstStyle/>
          <a:p>
            <a:endParaRPr/>
          </a:p>
        </p:txBody>
      </p:sp>
      <p:sp>
        <p:nvSpPr>
          <p:cNvPr id="3" name="object 3"/>
          <p:cNvSpPr txBox="1"/>
          <p:nvPr/>
        </p:nvSpPr>
        <p:spPr>
          <a:xfrm>
            <a:off x="1599153" y="2497539"/>
            <a:ext cx="12529820" cy="863600"/>
          </a:xfrm>
          <a:prstGeom prst="rect">
            <a:avLst/>
          </a:prstGeom>
        </p:spPr>
        <p:txBody>
          <a:bodyPr vert="horz" wrap="square" lIns="0" tIns="12700" rIns="0" bIns="0" rtlCol="0">
            <a:spAutoFit/>
          </a:bodyPr>
          <a:lstStyle/>
          <a:p>
            <a:pPr marL="12700" marR="5080">
              <a:lnSpc>
                <a:spcPct val="114599"/>
              </a:lnSpc>
              <a:spcBef>
                <a:spcPts val="100"/>
              </a:spcBef>
            </a:pPr>
            <a:r>
              <a:rPr sz="2400" spc="-5" dirty="0">
                <a:solidFill>
                  <a:srgbClr val="131313"/>
                </a:solidFill>
                <a:latin typeface="Verdana"/>
                <a:cs typeface="Verdana"/>
              </a:rPr>
              <a:t>The</a:t>
            </a:r>
            <a:r>
              <a:rPr sz="2400" spc="-165" dirty="0">
                <a:solidFill>
                  <a:srgbClr val="131313"/>
                </a:solidFill>
                <a:latin typeface="Verdana"/>
                <a:cs typeface="Verdana"/>
              </a:rPr>
              <a:t> </a:t>
            </a:r>
            <a:r>
              <a:rPr sz="2400" spc="-114" dirty="0">
                <a:solidFill>
                  <a:srgbClr val="131313"/>
                </a:solidFill>
                <a:latin typeface="Verdana"/>
                <a:cs typeface="Verdana"/>
              </a:rPr>
              <a:t>majority</a:t>
            </a:r>
            <a:r>
              <a:rPr sz="2400" spc="-165" dirty="0">
                <a:solidFill>
                  <a:srgbClr val="131313"/>
                </a:solidFill>
                <a:latin typeface="Verdana"/>
                <a:cs typeface="Verdana"/>
              </a:rPr>
              <a:t> </a:t>
            </a:r>
            <a:r>
              <a:rPr sz="2400" spc="40" dirty="0">
                <a:solidFill>
                  <a:srgbClr val="131313"/>
                </a:solidFill>
                <a:latin typeface="Verdana"/>
                <a:cs typeface="Verdana"/>
              </a:rPr>
              <a:t>of</a:t>
            </a:r>
            <a:r>
              <a:rPr sz="2400" spc="-165" dirty="0">
                <a:solidFill>
                  <a:srgbClr val="131313"/>
                </a:solidFill>
                <a:latin typeface="Verdana"/>
                <a:cs typeface="Verdana"/>
              </a:rPr>
              <a:t> </a:t>
            </a:r>
            <a:r>
              <a:rPr sz="2400" spc="-5" dirty="0">
                <a:solidFill>
                  <a:srgbClr val="131313"/>
                </a:solidFill>
                <a:latin typeface="Verdana"/>
                <a:cs typeface="Verdana"/>
              </a:rPr>
              <a:t>customers</a:t>
            </a:r>
            <a:r>
              <a:rPr sz="2400" spc="-160" dirty="0">
                <a:solidFill>
                  <a:srgbClr val="131313"/>
                </a:solidFill>
                <a:latin typeface="Verdana"/>
                <a:cs typeface="Verdana"/>
              </a:rPr>
              <a:t> </a:t>
            </a:r>
            <a:r>
              <a:rPr sz="2400" spc="35" dirty="0">
                <a:solidFill>
                  <a:srgbClr val="131313"/>
                </a:solidFill>
                <a:latin typeface="Verdana"/>
                <a:cs typeface="Verdana"/>
              </a:rPr>
              <a:t>seek</a:t>
            </a:r>
            <a:r>
              <a:rPr sz="2400" spc="-165" dirty="0">
                <a:solidFill>
                  <a:srgbClr val="131313"/>
                </a:solidFill>
                <a:latin typeface="Verdana"/>
                <a:cs typeface="Verdana"/>
              </a:rPr>
              <a:t> </a:t>
            </a:r>
            <a:r>
              <a:rPr sz="2400" spc="-75" dirty="0">
                <a:solidFill>
                  <a:srgbClr val="131313"/>
                </a:solidFill>
                <a:latin typeface="Verdana"/>
                <a:cs typeface="Verdana"/>
              </a:rPr>
              <a:t>invoicing,</a:t>
            </a:r>
            <a:r>
              <a:rPr sz="2400" spc="-165" dirty="0">
                <a:solidFill>
                  <a:srgbClr val="131313"/>
                </a:solidFill>
                <a:latin typeface="Verdana"/>
                <a:cs typeface="Verdana"/>
              </a:rPr>
              <a:t> </a:t>
            </a:r>
            <a:r>
              <a:rPr sz="2400" spc="-100" dirty="0">
                <a:solidFill>
                  <a:srgbClr val="131313"/>
                </a:solidFill>
                <a:latin typeface="Verdana"/>
                <a:cs typeface="Verdana"/>
              </a:rPr>
              <a:t>inventory,</a:t>
            </a:r>
            <a:r>
              <a:rPr sz="2400" spc="-165" dirty="0">
                <a:solidFill>
                  <a:srgbClr val="131313"/>
                </a:solidFill>
                <a:latin typeface="Verdana"/>
                <a:cs typeface="Verdana"/>
              </a:rPr>
              <a:t> </a:t>
            </a:r>
            <a:r>
              <a:rPr sz="2400" spc="-70" dirty="0">
                <a:solidFill>
                  <a:srgbClr val="131313"/>
                </a:solidFill>
                <a:latin typeface="Verdana"/>
                <a:cs typeface="Verdana"/>
              </a:rPr>
              <a:t>billing,</a:t>
            </a:r>
            <a:r>
              <a:rPr sz="2400" spc="-160" dirty="0">
                <a:solidFill>
                  <a:srgbClr val="131313"/>
                </a:solidFill>
                <a:latin typeface="Verdana"/>
                <a:cs typeface="Verdana"/>
              </a:rPr>
              <a:t> </a:t>
            </a:r>
            <a:r>
              <a:rPr sz="2400" spc="-65" dirty="0">
                <a:solidFill>
                  <a:srgbClr val="131313"/>
                </a:solidFill>
                <a:latin typeface="Verdana"/>
                <a:cs typeface="Verdana"/>
              </a:rPr>
              <a:t>reporting,</a:t>
            </a:r>
            <a:r>
              <a:rPr sz="2400" spc="-165" dirty="0">
                <a:solidFill>
                  <a:srgbClr val="131313"/>
                </a:solidFill>
                <a:latin typeface="Verdana"/>
                <a:cs typeface="Verdana"/>
              </a:rPr>
              <a:t> </a:t>
            </a:r>
            <a:r>
              <a:rPr sz="2400" spc="-50" dirty="0">
                <a:solidFill>
                  <a:srgbClr val="131313"/>
                </a:solidFill>
                <a:latin typeface="Verdana"/>
                <a:cs typeface="Verdana"/>
              </a:rPr>
              <a:t>budgeting,</a:t>
            </a:r>
            <a:r>
              <a:rPr sz="2400" spc="-165" dirty="0">
                <a:solidFill>
                  <a:srgbClr val="131313"/>
                </a:solidFill>
                <a:latin typeface="Verdana"/>
                <a:cs typeface="Verdana"/>
              </a:rPr>
              <a:t> </a:t>
            </a:r>
            <a:r>
              <a:rPr sz="2400" spc="-60" dirty="0">
                <a:solidFill>
                  <a:srgbClr val="131313"/>
                </a:solidFill>
                <a:latin typeface="Verdana"/>
                <a:cs typeface="Verdana"/>
              </a:rPr>
              <a:t>and </a:t>
            </a:r>
            <a:r>
              <a:rPr sz="2400" spc="-825" dirty="0">
                <a:solidFill>
                  <a:srgbClr val="131313"/>
                </a:solidFill>
                <a:latin typeface="Verdana"/>
                <a:cs typeface="Verdana"/>
              </a:rPr>
              <a:t> </a:t>
            </a:r>
            <a:r>
              <a:rPr sz="2400" dirty="0">
                <a:solidFill>
                  <a:srgbClr val="131313"/>
                </a:solidFill>
                <a:latin typeface="Verdana"/>
                <a:cs typeface="Verdana"/>
              </a:rPr>
              <a:t>f</a:t>
            </a:r>
            <a:r>
              <a:rPr sz="2400" spc="75" dirty="0">
                <a:solidFill>
                  <a:srgbClr val="131313"/>
                </a:solidFill>
                <a:latin typeface="Verdana"/>
                <a:cs typeface="Verdana"/>
              </a:rPr>
              <a:t>o</a:t>
            </a:r>
            <a:r>
              <a:rPr sz="2400" spc="-155" dirty="0">
                <a:solidFill>
                  <a:srgbClr val="131313"/>
                </a:solidFill>
                <a:latin typeface="Verdana"/>
                <a:cs typeface="Verdana"/>
              </a:rPr>
              <a:t>r</a:t>
            </a:r>
            <a:r>
              <a:rPr sz="2400" spc="75" dirty="0">
                <a:solidFill>
                  <a:srgbClr val="131313"/>
                </a:solidFill>
                <a:latin typeface="Verdana"/>
                <a:cs typeface="Verdana"/>
              </a:rPr>
              <a:t>e</a:t>
            </a:r>
            <a:r>
              <a:rPr sz="2400" spc="190" dirty="0">
                <a:solidFill>
                  <a:srgbClr val="131313"/>
                </a:solidFill>
                <a:latin typeface="Verdana"/>
                <a:cs typeface="Verdana"/>
              </a:rPr>
              <a:t>c</a:t>
            </a:r>
            <a:r>
              <a:rPr sz="2400" spc="-60" dirty="0">
                <a:solidFill>
                  <a:srgbClr val="131313"/>
                </a:solidFill>
                <a:latin typeface="Verdana"/>
                <a:cs typeface="Verdana"/>
              </a:rPr>
              <a:t>a</a:t>
            </a:r>
            <a:r>
              <a:rPr sz="2400" spc="85" dirty="0">
                <a:solidFill>
                  <a:srgbClr val="131313"/>
                </a:solidFill>
                <a:latin typeface="Verdana"/>
                <a:cs typeface="Verdana"/>
              </a:rPr>
              <a:t>s</a:t>
            </a:r>
            <a:r>
              <a:rPr sz="2400" spc="-80" dirty="0">
                <a:solidFill>
                  <a:srgbClr val="131313"/>
                </a:solidFill>
                <a:latin typeface="Verdana"/>
                <a:cs typeface="Verdana"/>
              </a:rPr>
              <a:t>t</a:t>
            </a:r>
            <a:r>
              <a:rPr sz="2400" spc="-114" dirty="0">
                <a:solidFill>
                  <a:srgbClr val="131313"/>
                </a:solidFill>
                <a:latin typeface="Verdana"/>
                <a:cs typeface="Verdana"/>
              </a:rPr>
              <a:t>i</a:t>
            </a:r>
            <a:r>
              <a:rPr sz="2400" spc="-140" dirty="0">
                <a:solidFill>
                  <a:srgbClr val="131313"/>
                </a:solidFill>
                <a:latin typeface="Verdana"/>
                <a:cs typeface="Verdana"/>
              </a:rPr>
              <a:t>n</a:t>
            </a:r>
            <a:r>
              <a:rPr sz="2400" spc="25" dirty="0">
                <a:solidFill>
                  <a:srgbClr val="131313"/>
                </a:solidFill>
                <a:latin typeface="Verdana"/>
                <a:cs typeface="Verdana"/>
              </a:rPr>
              <a:t>g</a:t>
            </a:r>
            <a:r>
              <a:rPr sz="2400" spc="-225" dirty="0">
                <a:solidFill>
                  <a:srgbClr val="131313"/>
                </a:solidFill>
                <a:latin typeface="Verdana"/>
                <a:cs typeface="Verdana"/>
              </a:rPr>
              <a:t>,</a:t>
            </a:r>
            <a:r>
              <a:rPr sz="2400" spc="-175" dirty="0">
                <a:solidFill>
                  <a:srgbClr val="131313"/>
                </a:solidFill>
                <a:latin typeface="Verdana"/>
                <a:cs typeface="Verdana"/>
              </a:rPr>
              <a:t> </a:t>
            </a:r>
            <a:r>
              <a:rPr sz="2400" spc="-60" dirty="0">
                <a:solidFill>
                  <a:srgbClr val="131313"/>
                </a:solidFill>
                <a:latin typeface="Verdana"/>
                <a:cs typeface="Verdana"/>
              </a:rPr>
              <a:t>a</a:t>
            </a:r>
            <a:r>
              <a:rPr sz="2400" spc="190" dirty="0">
                <a:solidFill>
                  <a:srgbClr val="131313"/>
                </a:solidFill>
                <a:latin typeface="Verdana"/>
                <a:cs typeface="Verdana"/>
              </a:rPr>
              <a:t>cc</a:t>
            </a:r>
            <a:r>
              <a:rPr sz="2400" spc="75" dirty="0">
                <a:solidFill>
                  <a:srgbClr val="131313"/>
                </a:solidFill>
                <a:latin typeface="Verdana"/>
                <a:cs typeface="Verdana"/>
              </a:rPr>
              <a:t>o</a:t>
            </a:r>
            <a:r>
              <a:rPr sz="2400" spc="-155" dirty="0">
                <a:solidFill>
                  <a:srgbClr val="131313"/>
                </a:solidFill>
                <a:latin typeface="Verdana"/>
                <a:cs typeface="Verdana"/>
              </a:rPr>
              <a:t>r</a:t>
            </a:r>
            <a:r>
              <a:rPr sz="2400" spc="25" dirty="0">
                <a:solidFill>
                  <a:srgbClr val="131313"/>
                </a:solidFill>
                <a:latin typeface="Verdana"/>
                <a:cs typeface="Verdana"/>
              </a:rPr>
              <a:t>d</a:t>
            </a:r>
            <a:r>
              <a:rPr sz="2400" spc="-114" dirty="0">
                <a:solidFill>
                  <a:srgbClr val="131313"/>
                </a:solidFill>
                <a:latin typeface="Verdana"/>
                <a:cs typeface="Verdana"/>
              </a:rPr>
              <a:t>i</a:t>
            </a:r>
            <a:r>
              <a:rPr sz="2400" spc="-140" dirty="0">
                <a:solidFill>
                  <a:srgbClr val="131313"/>
                </a:solidFill>
                <a:latin typeface="Verdana"/>
                <a:cs typeface="Verdana"/>
              </a:rPr>
              <a:t>n</a:t>
            </a:r>
            <a:r>
              <a:rPr sz="2400" spc="25" dirty="0">
                <a:solidFill>
                  <a:srgbClr val="131313"/>
                </a:solidFill>
                <a:latin typeface="Verdana"/>
                <a:cs typeface="Verdana"/>
              </a:rPr>
              <a:t>g</a:t>
            </a:r>
            <a:r>
              <a:rPr sz="2400" spc="-175" dirty="0">
                <a:solidFill>
                  <a:srgbClr val="131313"/>
                </a:solidFill>
                <a:latin typeface="Verdana"/>
                <a:cs typeface="Verdana"/>
              </a:rPr>
              <a:t> </a:t>
            </a:r>
            <a:r>
              <a:rPr sz="2400" spc="-80" dirty="0">
                <a:solidFill>
                  <a:srgbClr val="131313"/>
                </a:solidFill>
                <a:latin typeface="Verdana"/>
                <a:cs typeface="Verdana"/>
              </a:rPr>
              <a:t>t</a:t>
            </a:r>
            <a:r>
              <a:rPr sz="2400" spc="75" dirty="0">
                <a:solidFill>
                  <a:srgbClr val="131313"/>
                </a:solidFill>
                <a:latin typeface="Verdana"/>
                <a:cs typeface="Verdana"/>
              </a:rPr>
              <a:t>o</a:t>
            </a:r>
            <a:r>
              <a:rPr sz="2400" spc="-175" dirty="0">
                <a:solidFill>
                  <a:srgbClr val="131313"/>
                </a:solidFill>
                <a:latin typeface="Verdana"/>
                <a:cs typeface="Verdana"/>
              </a:rPr>
              <a:t> </a:t>
            </a:r>
            <a:r>
              <a:rPr sz="2400" spc="-80" dirty="0">
                <a:solidFill>
                  <a:srgbClr val="131313"/>
                </a:solidFill>
                <a:latin typeface="Verdana"/>
                <a:cs typeface="Verdana"/>
              </a:rPr>
              <a:t>t</a:t>
            </a:r>
            <a:r>
              <a:rPr sz="2400" spc="-135" dirty="0">
                <a:solidFill>
                  <a:srgbClr val="131313"/>
                </a:solidFill>
                <a:latin typeface="Verdana"/>
                <a:cs typeface="Verdana"/>
              </a:rPr>
              <a:t>h</a:t>
            </a:r>
            <a:r>
              <a:rPr sz="2400" spc="75" dirty="0">
                <a:solidFill>
                  <a:srgbClr val="131313"/>
                </a:solidFill>
                <a:latin typeface="Verdana"/>
                <a:cs typeface="Verdana"/>
              </a:rPr>
              <a:t>e</a:t>
            </a:r>
            <a:r>
              <a:rPr sz="2400" spc="-175" dirty="0">
                <a:solidFill>
                  <a:srgbClr val="131313"/>
                </a:solidFill>
                <a:latin typeface="Verdana"/>
                <a:cs typeface="Verdana"/>
              </a:rPr>
              <a:t> </a:t>
            </a:r>
            <a:r>
              <a:rPr sz="2400" spc="-60" dirty="0">
                <a:solidFill>
                  <a:srgbClr val="131313"/>
                </a:solidFill>
                <a:latin typeface="Verdana"/>
                <a:cs typeface="Verdana"/>
              </a:rPr>
              <a:t>a</a:t>
            </a:r>
            <a:r>
              <a:rPr sz="2400" spc="-140" dirty="0">
                <a:solidFill>
                  <a:srgbClr val="131313"/>
                </a:solidFill>
                <a:latin typeface="Verdana"/>
                <a:cs typeface="Verdana"/>
              </a:rPr>
              <a:t>n</a:t>
            </a:r>
            <a:r>
              <a:rPr sz="2400" spc="-60" dirty="0">
                <a:solidFill>
                  <a:srgbClr val="131313"/>
                </a:solidFill>
                <a:latin typeface="Verdana"/>
                <a:cs typeface="Verdana"/>
              </a:rPr>
              <a:t>a</a:t>
            </a:r>
            <a:r>
              <a:rPr sz="2400" spc="5" dirty="0">
                <a:solidFill>
                  <a:srgbClr val="131313"/>
                </a:solidFill>
                <a:latin typeface="Verdana"/>
                <a:cs typeface="Verdana"/>
              </a:rPr>
              <a:t>l</a:t>
            </a:r>
            <a:r>
              <a:rPr sz="2400" spc="-105" dirty="0">
                <a:solidFill>
                  <a:srgbClr val="131313"/>
                </a:solidFill>
                <a:latin typeface="Verdana"/>
                <a:cs typeface="Verdana"/>
              </a:rPr>
              <a:t>y</a:t>
            </a:r>
            <a:r>
              <a:rPr sz="2400" spc="85" dirty="0">
                <a:solidFill>
                  <a:srgbClr val="131313"/>
                </a:solidFill>
                <a:latin typeface="Verdana"/>
                <a:cs typeface="Verdana"/>
              </a:rPr>
              <a:t>s</a:t>
            </a:r>
            <a:r>
              <a:rPr sz="2400" spc="-114" dirty="0">
                <a:solidFill>
                  <a:srgbClr val="131313"/>
                </a:solidFill>
                <a:latin typeface="Verdana"/>
                <a:cs typeface="Verdana"/>
              </a:rPr>
              <a:t>i</a:t>
            </a:r>
            <a:r>
              <a:rPr sz="2400" spc="85" dirty="0">
                <a:solidFill>
                  <a:srgbClr val="131313"/>
                </a:solidFill>
                <a:latin typeface="Verdana"/>
                <a:cs typeface="Verdana"/>
              </a:rPr>
              <a:t>s</a:t>
            </a:r>
            <a:r>
              <a:rPr sz="2400" spc="-175" dirty="0">
                <a:solidFill>
                  <a:srgbClr val="131313"/>
                </a:solidFill>
                <a:latin typeface="Verdana"/>
                <a:cs typeface="Verdana"/>
              </a:rPr>
              <a:t> </a:t>
            </a:r>
            <a:r>
              <a:rPr sz="2400" spc="75" dirty="0">
                <a:solidFill>
                  <a:srgbClr val="131313"/>
                </a:solidFill>
                <a:latin typeface="Verdana"/>
                <a:cs typeface="Verdana"/>
              </a:rPr>
              <a:t>o</a:t>
            </a:r>
            <a:r>
              <a:rPr sz="2400" dirty="0">
                <a:solidFill>
                  <a:srgbClr val="131313"/>
                </a:solidFill>
                <a:latin typeface="Verdana"/>
                <a:cs typeface="Verdana"/>
              </a:rPr>
              <a:t>f</a:t>
            </a:r>
            <a:r>
              <a:rPr sz="2400" spc="-175" dirty="0">
                <a:solidFill>
                  <a:srgbClr val="131313"/>
                </a:solidFill>
                <a:latin typeface="Verdana"/>
                <a:cs typeface="Verdana"/>
              </a:rPr>
              <a:t> </a:t>
            </a:r>
            <a:r>
              <a:rPr sz="2400" spc="-80" dirty="0">
                <a:solidFill>
                  <a:srgbClr val="131313"/>
                </a:solidFill>
                <a:latin typeface="Verdana"/>
                <a:cs typeface="Verdana"/>
              </a:rPr>
              <a:t>t</a:t>
            </a:r>
            <a:r>
              <a:rPr sz="2400" spc="-135" dirty="0">
                <a:solidFill>
                  <a:srgbClr val="131313"/>
                </a:solidFill>
                <a:latin typeface="Verdana"/>
                <a:cs typeface="Verdana"/>
              </a:rPr>
              <a:t>h</a:t>
            </a:r>
            <a:r>
              <a:rPr sz="2400" spc="75" dirty="0">
                <a:solidFill>
                  <a:srgbClr val="131313"/>
                </a:solidFill>
                <a:latin typeface="Verdana"/>
                <a:cs typeface="Verdana"/>
              </a:rPr>
              <a:t>e</a:t>
            </a:r>
            <a:r>
              <a:rPr sz="2400" spc="-175" dirty="0">
                <a:solidFill>
                  <a:srgbClr val="131313"/>
                </a:solidFill>
                <a:latin typeface="Verdana"/>
                <a:cs typeface="Verdana"/>
              </a:rPr>
              <a:t> </a:t>
            </a:r>
            <a:r>
              <a:rPr sz="2400" spc="-135" dirty="0">
                <a:solidFill>
                  <a:srgbClr val="131313"/>
                </a:solidFill>
                <a:latin typeface="Verdana"/>
                <a:cs typeface="Verdana"/>
              </a:rPr>
              <a:t>u</a:t>
            </a:r>
            <a:r>
              <a:rPr sz="2400" spc="85" dirty="0">
                <a:solidFill>
                  <a:srgbClr val="131313"/>
                </a:solidFill>
                <a:latin typeface="Verdana"/>
                <a:cs typeface="Verdana"/>
              </a:rPr>
              <a:t>s</a:t>
            </a:r>
            <a:r>
              <a:rPr sz="2400" spc="75" dirty="0">
                <a:solidFill>
                  <a:srgbClr val="131313"/>
                </a:solidFill>
                <a:latin typeface="Verdana"/>
                <a:cs typeface="Verdana"/>
              </a:rPr>
              <a:t>e</a:t>
            </a:r>
            <a:r>
              <a:rPr sz="2400" spc="-155" dirty="0">
                <a:solidFill>
                  <a:srgbClr val="131313"/>
                </a:solidFill>
                <a:latin typeface="Verdana"/>
                <a:cs typeface="Verdana"/>
              </a:rPr>
              <a:t>r</a:t>
            </a:r>
            <a:r>
              <a:rPr sz="2400" spc="-175" dirty="0">
                <a:solidFill>
                  <a:srgbClr val="131313"/>
                </a:solidFill>
                <a:latin typeface="Verdana"/>
                <a:cs typeface="Verdana"/>
              </a:rPr>
              <a:t> </a:t>
            </a:r>
            <a:r>
              <a:rPr sz="2400" spc="-114" dirty="0">
                <a:solidFill>
                  <a:srgbClr val="131313"/>
                </a:solidFill>
                <a:latin typeface="Verdana"/>
                <a:cs typeface="Verdana"/>
              </a:rPr>
              <a:t>i</a:t>
            </a:r>
            <a:r>
              <a:rPr sz="2400" spc="-140" dirty="0">
                <a:solidFill>
                  <a:srgbClr val="131313"/>
                </a:solidFill>
                <a:latin typeface="Verdana"/>
                <a:cs typeface="Verdana"/>
              </a:rPr>
              <a:t>n</a:t>
            </a:r>
            <a:r>
              <a:rPr sz="2400" spc="-80" dirty="0">
                <a:solidFill>
                  <a:srgbClr val="131313"/>
                </a:solidFill>
                <a:latin typeface="Verdana"/>
                <a:cs typeface="Verdana"/>
              </a:rPr>
              <a:t>t</a:t>
            </a:r>
            <a:r>
              <a:rPr sz="2400" spc="75" dirty="0">
                <a:solidFill>
                  <a:srgbClr val="131313"/>
                </a:solidFill>
                <a:latin typeface="Verdana"/>
                <a:cs typeface="Verdana"/>
              </a:rPr>
              <a:t>e</a:t>
            </a:r>
            <a:r>
              <a:rPr sz="2400" spc="-155" dirty="0">
                <a:solidFill>
                  <a:srgbClr val="131313"/>
                </a:solidFill>
                <a:latin typeface="Verdana"/>
                <a:cs typeface="Verdana"/>
              </a:rPr>
              <a:t>r</a:t>
            </a:r>
            <a:r>
              <a:rPr sz="2400" spc="-175" dirty="0">
                <a:solidFill>
                  <a:srgbClr val="131313"/>
                </a:solidFill>
                <a:latin typeface="Verdana"/>
                <a:cs typeface="Verdana"/>
              </a:rPr>
              <a:t>v</a:t>
            </a:r>
            <a:r>
              <a:rPr sz="2400" spc="-114" dirty="0">
                <a:solidFill>
                  <a:srgbClr val="131313"/>
                </a:solidFill>
                <a:latin typeface="Verdana"/>
                <a:cs typeface="Verdana"/>
              </a:rPr>
              <a:t>i</a:t>
            </a:r>
            <a:r>
              <a:rPr sz="2400" spc="75" dirty="0">
                <a:solidFill>
                  <a:srgbClr val="131313"/>
                </a:solidFill>
                <a:latin typeface="Verdana"/>
                <a:cs typeface="Verdana"/>
              </a:rPr>
              <a:t>e</a:t>
            </a:r>
            <a:r>
              <a:rPr sz="2400" dirty="0">
                <a:solidFill>
                  <a:srgbClr val="131313"/>
                </a:solidFill>
                <a:latin typeface="Verdana"/>
                <a:cs typeface="Verdana"/>
              </a:rPr>
              <a:t>w</a:t>
            </a:r>
            <a:r>
              <a:rPr sz="2400" spc="85" dirty="0">
                <a:solidFill>
                  <a:srgbClr val="131313"/>
                </a:solidFill>
                <a:latin typeface="Verdana"/>
                <a:cs typeface="Verdana"/>
              </a:rPr>
              <a:t>s</a:t>
            </a:r>
            <a:r>
              <a:rPr sz="2400" spc="-305" dirty="0">
                <a:solidFill>
                  <a:srgbClr val="131313"/>
                </a:solidFill>
                <a:latin typeface="Verdana"/>
                <a:cs typeface="Verdana"/>
              </a:rPr>
              <a:t>.</a:t>
            </a:r>
            <a:endParaRPr sz="2400">
              <a:latin typeface="Verdana"/>
              <a:cs typeface="Verdana"/>
            </a:endParaRPr>
          </a:p>
        </p:txBody>
      </p:sp>
      <p:sp>
        <p:nvSpPr>
          <p:cNvPr id="4" name="object 4"/>
          <p:cNvSpPr/>
          <p:nvPr/>
        </p:nvSpPr>
        <p:spPr>
          <a:xfrm>
            <a:off x="1028700" y="1028700"/>
            <a:ext cx="12901930" cy="1150620"/>
          </a:xfrm>
          <a:custGeom>
            <a:avLst/>
            <a:gdLst/>
            <a:ahLst/>
            <a:cxnLst/>
            <a:rect l="l" t="t" r="r" b="b"/>
            <a:pathLst>
              <a:path w="12901930" h="1150620">
                <a:moveTo>
                  <a:pt x="12695700" y="1150611"/>
                </a:moveTo>
                <a:lnTo>
                  <a:pt x="212856" y="1150611"/>
                </a:lnTo>
                <a:lnTo>
                  <a:pt x="164135" y="1144975"/>
                </a:lnTo>
                <a:lnTo>
                  <a:pt x="119365" y="1128929"/>
                </a:lnTo>
                <a:lnTo>
                  <a:pt x="79838" y="1103764"/>
                </a:lnTo>
                <a:lnTo>
                  <a:pt x="46847" y="1070772"/>
                </a:lnTo>
                <a:lnTo>
                  <a:pt x="21682" y="1031245"/>
                </a:lnTo>
                <a:lnTo>
                  <a:pt x="5635" y="986475"/>
                </a:lnTo>
                <a:lnTo>
                  <a:pt x="0" y="937754"/>
                </a:lnTo>
                <a:lnTo>
                  <a:pt x="0" y="212856"/>
                </a:lnTo>
                <a:lnTo>
                  <a:pt x="5635" y="164135"/>
                </a:lnTo>
                <a:lnTo>
                  <a:pt x="21682" y="119365"/>
                </a:lnTo>
                <a:lnTo>
                  <a:pt x="46847" y="79838"/>
                </a:lnTo>
                <a:lnTo>
                  <a:pt x="79838" y="46846"/>
                </a:lnTo>
                <a:lnTo>
                  <a:pt x="119365" y="21681"/>
                </a:lnTo>
                <a:lnTo>
                  <a:pt x="164135" y="5635"/>
                </a:lnTo>
                <a:lnTo>
                  <a:pt x="212852" y="0"/>
                </a:lnTo>
                <a:lnTo>
                  <a:pt x="12695704" y="0"/>
                </a:lnTo>
                <a:lnTo>
                  <a:pt x="12744421" y="5635"/>
                </a:lnTo>
                <a:lnTo>
                  <a:pt x="12789190" y="21681"/>
                </a:lnTo>
                <a:lnTo>
                  <a:pt x="12828717" y="46846"/>
                </a:lnTo>
                <a:lnTo>
                  <a:pt x="12861709" y="79838"/>
                </a:lnTo>
                <a:lnTo>
                  <a:pt x="12886874" y="119365"/>
                </a:lnTo>
                <a:lnTo>
                  <a:pt x="12901738" y="160836"/>
                </a:lnTo>
                <a:lnTo>
                  <a:pt x="12901738" y="989774"/>
                </a:lnTo>
                <a:lnTo>
                  <a:pt x="12886874" y="1031245"/>
                </a:lnTo>
                <a:lnTo>
                  <a:pt x="12861709" y="1070772"/>
                </a:lnTo>
                <a:lnTo>
                  <a:pt x="12828717" y="1103764"/>
                </a:lnTo>
                <a:lnTo>
                  <a:pt x="12789190" y="1128929"/>
                </a:lnTo>
                <a:lnTo>
                  <a:pt x="12744421" y="1144975"/>
                </a:lnTo>
                <a:lnTo>
                  <a:pt x="12695700" y="1150611"/>
                </a:lnTo>
                <a:close/>
              </a:path>
            </a:pathLst>
          </a:custGeom>
          <a:solidFill>
            <a:srgbClr val="FF5E24"/>
          </a:solidFill>
        </p:spPr>
        <p:txBody>
          <a:bodyPr wrap="square" lIns="0" tIns="0" rIns="0" bIns="0" rtlCol="0"/>
          <a:lstStyle/>
          <a:p>
            <a:endParaRPr/>
          </a:p>
        </p:txBody>
      </p:sp>
      <p:sp>
        <p:nvSpPr>
          <p:cNvPr id="5" name="object 5"/>
          <p:cNvSpPr txBox="1">
            <a:spLocks noGrp="1"/>
          </p:cNvSpPr>
          <p:nvPr>
            <p:ph type="title"/>
          </p:nvPr>
        </p:nvSpPr>
        <p:spPr>
          <a:xfrm>
            <a:off x="1502512" y="1219831"/>
            <a:ext cx="11938635" cy="711200"/>
          </a:xfrm>
          <a:prstGeom prst="rect">
            <a:avLst/>
          </a:prstGeom>
        </p:spPr>
        <p:txBody>
          <a:bodyPr vert="horz" wrap="square" lIns="0" tIns="12700" rIns="0" bIns="0" rtlCol="0">
            <a:spAutoFit/>
          </a:bodyPr>
          <a:lstStyle/>
          <a:p>
            <a:pPr marL="12700">
              <a:lnSpc>
                <a:spcPct val="100000"/>
              </a:lnSpc>
              <a:spcBef>
                <a:spcPts val="100"/>
              </a:spcBef>
            </a:pPr>
            <a:r>
              <a:rPr sz="4500" spc="180" dirty="0">
                <a:solidFill>
                  <a:srgbClr val="131313"/>
                </a:solidFill>
                <a:latin typeface="Tahoma"/>
                <a:cs typeface="Tahoma"/>
              </a:rPr>
              <a:t>Lessons</a:t>
            </a:r>
            <a:r>
              <a:rPr sz="4500" spc="-145" dirty="0">
                <a:solidFill>
                  <a:srgbClr val="131313"/>
                </a:solidFill>
                <a:latin typeface="Tahoma"/>
                <a:cs typeface="Tahoma"/>
              </a:rPr>
              <a:t> </a:t>
            </a:r>
            <a:r>
              <a:rPr sz="4500" spc="45" dirty="0">
                <a:solidFill>
                  <a:srgbClr val="131313"/>
                </a:solidFill>
                <a:latin typeface="Tahoma"/>
                <a:cs typeface="Tahoma"/>
              </a:rPr>
              <a:t>Learned</a:t>
            </a:r>
            <a:r>
              <a:rPr sz="4500" spc="-145" dirty="0">
                <a:solidFill>
                  <a:srgbClr val="131313"/>
                </a:solidFill>
                <a:latin typeface="Tahoma"/>
                <a:cs typeface="Tahoma"/>
              </a:rPr>
              <a:t> </a:t>
            </a:r>
            <a:r>
              <a:rPr sz="4500" spc="-40" dirty="0">
                <a:solidFill>
                  <a:srgbClr val="131313"/>
                </a:solidFill>
                <a:latin typeface="Tahoma"/>
                <a:cs typeface="Tahoma"/>
              </a:rPr>
              <a:t>from</a:t>
            </a:r>
            <a:r>
              <a:rPr sz="4500" spc="-145" dirty="0">
                <a:solidFill>
                  <a:srgbClr val="131313"/>
                </a:solidFill>
                <a:latin typeface="Tahoma"/>
                <a:cs typeface="Tahoma"/>
              </a:rPr>
              <a:t> </a:t>
            </a:r>
            <a:r>
              <a:rPr sz="4500" spc="30" dirty="0">
                <a:solidFill>
                  <a:srgbClr val="131313"/>
                </a:solidFill>
                <a:latin typeface="Tahoma"/>
                <a:cs typeface="Tahoma"/>
              </a:rPr>
              <a:t>the</a:t>
            </a:r>
            <a:r>
              <a:rPr sz="4500" spc="-145" dirty="0">
                <a:solidFill>
                  <a:srgbClr val="131313"/>
                </a:solidFill>
                <a:latin typeface="Tahoma"/>
                <a:cs typeface="Tahoma"/>
              </a:rPr>
              <a:t> </a:t>
            </a:r>
            <a:r>
              <a:rPr sz="4500" spc="130" dirty="0">
                <a:solidFill>
                  <a:srgbClr val="131313"/>
                </a:solidFill>
                <a:latin typeface="Tahoma"/>
                <a:cs typeface="Tahoma"/>
              </a:rPr>
              <a:t>User</a:t>
            </a:r>
            <a:r>
              <a:rPr sz="4500" spc="-140" dirty="0">
                <a:solidFill>
                  <a:srgbClr val="131313"/>
                </a:solidFill>
                <a:latin typeface="Tahoma"/>
                <a:cs typeface="Tahoma"/>
              </a:rPr>
              <a:t> </a:t>
            </a:r>
            <a:r>
              <a:rPr sz="4500" spc="-105" dirty="0">
                <a:solidFill>
                  <a:srgbClr val="131313"/>
                </a:solidFill>
                <a:latin typeface="Tahoma"/>
                <a:cs typeface="Tahoma"/>
              </a:rPr>
              <a:t>Interview</a:t>
            </a:r>
            <a:endParaRPr sz="4500">
              <a:latin typeface="Tahoma"/>
              <a:cs typeface="Tahoma"/>
            </a:endParaRPr>
          </a:p>
        </p:txBody>
      </p:sp>
      <p:grpSp>
        <p:nvGrpSpPr>
          <p:cNvPr id="6" name="object 6"/>
          <p:cNvGrpSpPr/>
          <p:nvPr/>
        </p:nvGrpSpPr>
        <p:grpSpPr>
          <a:xfrm>
            <a:off x="6948385" y="4845212"/>
            <a:ext cx="4145915" cy="2108200"/>
            <a:chOff x="6948385" y="4845212"/>
            <a:chExt cx="4145915" cy="2108200"/>
          </a:xfrm>
        </p:grpSpPr>
        <p:sp>
          <p:nvSpPr>
            <p:cNvPr id="7" name="object 7"/>
            <p:cNvSpPr/>
            <p:nvPr/>
          </p:nvSpPr>
          <p:spPr>
            <a:xfrm>
              <a:off x="6948385" y="4845212"/>
              <a:ext cx="4145915" cy="2095500"/>
            </a:xfrm>
            <a:custGeom>
              <a:avLst/>
              <a:gdLst/>
              <a:ahLst/>
              <a:cxnLst/>
              <a:rect l="l" t="t" r="r" b="b"/>
              <a:pathLst>
                <a:path w="4145915" h="2095500">
                  <a:moveTo>
                    <a:pt x="2341851" y="12699"/>
                  </a:moveTo>
                  <a:lnTo>
                    <a:pt x="1803533" y="12699"/>
                  </a:lnTo>
                  <a:lnTo>
                    <a:pt x="1848196" y="0"/>
                  </a:lnTo>
                  <a:lnTo>
                    <a:pt x="2297188" y="0"/>
                  </a:lnTo>
                  <a:lnTo>
                    <a:pt x="2341851" y="12699"/>
                  </a:lnTo>
                  <a:close/>
                </a:path>
                <a:path w="4145915" h="2095500">
                  <a:moveTo>
                    <a:pt x="2430808" y="25399"/>
                  </a:moveTo>
                  <a:lnTo>
                    <a:pt x="1714575" y="25399"/>
                  </a:lnTo>
                  <a:lnTo>
                    <a:pt x="1758993" y="12699"/>
                  </a:lnTo>
                  <a:lnTo>
                    <a:pt x="2386391" y="12699"/>
                  </a:lnTo>
                  <a:lnTo>
                    <a:pt x="2430808" y="25399"/>
                  </a:lnTo>
                  <a:close/>
                </a:path>
                <a:path w="4145915" h="2095500">
                  <a:moveTo>
                    <a:pt x="508839" y="2070099"/>
                  </a:moveTo>
                  <a:lnTo>
                    <a:pt x="202049" y="2070099"/>
                  </a:lnTo>
                  <a:lnTo>
                    <a:pt x="186420" y="2057399"/>
                  </a:lnTo>
                  <a:lnTo>
                    <a:pt x="171206" y="2044699"/>
                  </a:lnTo>
                  <a:lnTo>
                    <a:pt x="156407" y="2044699"/>
                  </a:lnTo>
                  <a:lnTo>
                    <a:pt x="115138" y="2006599"/>
                  </a:lnTo>
                  <a:lnTo>
                    <a:pt x="79112" y="1968499"/>
                  </a:lnTo>
                  <a:lnTo>
                    <a:pt x="49149" y="1930399"/>
                  </a:lnTo>
                  <a:lnTo>
                    <a:pt x="40635" y="1904999"/>
                  </a:lnTo>
                  <a:lnTo>
                    <a:pt x="32888" y="1892299"/>
                  </a:lnTo>
                  <a:lnTo>
                    <a:pt x="25909" y="1879599"/>
                  </a:lnTo>
                  <a:lnTo>
                    <a:pt x="19729" y="1866899"/>
                  </a:lnTo>
                  <a:lnTo>
                    <a:pt x="14381" y="1841499"/>
                  </a:lnTo>
                  <a:lnTo>
                    <a:pt x="9864" y="1828799"/>
                  </a:lnTo>
                  <a:lnTo>
                    <a:pt x="6179" y="1803399"/>
                  </a:lnTo>
                  <a:lnTo>
                    <a:pt x="3340" y="1790699"/>
                  </a:lnTo>
                  <a:lnTo>
                    <a:pt x="1364" y="1777999"/>
                  </a:lnTo>
                  <a:lnTo>
                    <a:pt x="250" y="1752599"/>
                  </a:lnTo>
                  <a:lnTo>
                    <a:pt x="0" y="1739899"/>
                  </a:lnTo>
                  <a:lnTo>
                    <a:pt x="610" y="1727199"/>
                  </a:lnTo>
                  <a:lnTo>
                    <a:pt x="2082" y="1701799"/>
                  </a:lnTo>
                  <a:lnTo>
                    <a:pt x="4415" y="1689099"/>
                  </a:lnTo>
                  <a:lnTo>
                    <a:pt x="7610" y="1663699"/>
                  </a:lnTo>
                  <a:lnTo>
                    <a:pt x="17293" y="1625599"/>
                  </a:lnTo>
                  <a:lnTo>
                    <a:pt x="27907" y="1587499"/>
                  </a:lnTo>
                  <a:lnTo>
                    <a:pt x="39450" y="1536699"/>
                  </a:lnTo>
                  <a:lnTo>
                    <a:pt x="51922" y="1498599"/>
                  </a:lnTo>
                  <a:lnTo>
                    <a:pt x="65313" y="1447799"/>
                  </a:lnTo>
                  <a:lnTo>
                    <a:pt x="79611" y="1409699"/>
                  </a:lnTo>
                  <a:lnTo>
                    <a:pt x="94814" y="1371599"/>
                  </a:lnTo>
                  <a:lnTo>
                    <a:pt x="110925" y="1320799"/>
                  </a:lnTo>
                  <a:lnTo>
                    <a:pt x="127926" y="1282699"/>
                  </a:lnTo>
                  <a:lnTo>
                    <a:pt x="145803" y="1244599"/>
                  </a:lnTo>
                  <a:lnTo>
                    <a:pt x="164556" y="1206499"/>
                  </a:lnTo>
                  <a:lnTo>
                    <a:pt x="184186" y="1155699"/>
                  </a:lnTo>
                  <a:lnTo>
                    <a:pt x="204674" y="1117599"/>
                  </a:lnTo>
                  <a:lnTo>
                    <a:pt x="226001" y="1079499"/>
                  </a:lnTo>
                  <a:lnTo>
                    <a:pt x="248168" y="1041399"/>
                  </a:lnTo>
                  <a:lnTo>
                    <a:pt x="271175" y="1003299"/>
                  </a:lnTo>
                  <a:lnTo>
                    <a:pt x="295000" y="965199"/>
                  </a:lnTo>
                  <a:lnTo>
                    <a:pt x="319622" y="927099"/>
                  </a:lnTo>
                  <a:lnTo>
                    <a:pt x="345041" y="888999"/>
                  </a:lnTo>
                  <a:lnTo>
                    <a:pt x="371258" y="850899"/>
                  </a:lnTo>
                  <a:lnTo>
                    <a:pt x="398247" y="812799"/>
                  </a:lnTo>
                  <a:lnTo>
                    <a:pt x="425985" y="787399"/>
                  </a:lnTo>
                  <a:lnTo>
                    <a:pt x="454472" y="749299"/>
                  </a:lnTo>
                  <a:lnTo>
                    <a:pt x="483708" y="711199"/>
                  </a:lnTo>
                  <a:lnTo>
                    <a:pt x="513665" y="685799"/>
                  </a:lnTo>
                  <a:lnTo>
                    <a:pt x="544317" y="647699"/>
                  </a:lnTo>
                  <a:lnTo>
                    <a:pt x="575665" y="609599"/>
                  </a:lnTo>
                  <a:lnTo>
                    <a:pt x="607707" y="584199"/>
                  </a:lnTo>
                  <a:lnTo>
                    <a:pt x="640415" y="558799"/>
                  </a:lnTo>
                  <a:lnTo>
                    <a:pt x="673759" y="520699"/>
                  </a:lnTo>
                  <a:lnTo>
                    <a:pt x="707739" y="495299"/>
                  </a:lnTo>
                  <a:lnTo>
                    <a:pt x="742355" y="469899"/>
                  </a:lnTo>
                  <a:lnTo>
                    <a:pt x="777576" y="431799"/>
                  </a:lnTo>
                  <a:lnTo>
                    <a:pt x="813369" y="406399"/>
                  </a:lnTo>
                  <a:lnTo>
                    <a:pt x="849735" y="380999"/>
                  </a:lnTo>
                  <a:lnTo>
                    <a:pt x="924151" y="330199"/>
                  </a:lnTo>
                  <a:lnTo>
                    <a:pt x="1000620" y="279399"/>
                  </a:lnTo>
                  <a:lnTo>
                    <a:pt x="1039613" y="266699"/>
                  </a:lnTo>
                  <a:lnTo>
                    <a:pt x="1118969" y="215899"/>
                  </a:lnTo>
                  <a:lnTo>
                    <a:pt x="1159298" y="203199"/>
                  </a:lnTo>
                  <a:lnTo>
                    <a:pt x="1200061" y="177799"/>
                  </a:lnTo>
                  <a:lnTo>
                    <a:pt x="1241219" y="165099"/>
                  </a:lnTo>
                  <a:lnTo>
                    <a:pt x="1282737" y="139699"/>
                  </a:lnTo>
                  <a:lnTo>
                    <a:pt x="1670320" y="25399"/>
                  </a:lnTo>
                  <a:lnTo>
                    <a:pt x="2475063" y="25399"/>
                  </a:lnTo>
                  <a:lnTo>
                    <a:pt x="2862645" y="139699"/>
                  </a:lnTo>
                  <a:lnTo>
                    <a:pt x="2904163" y="165099"/>
                  </a:lnTo>
                  <a:lnTo>
                    <a:pt x="2945322" y="177799"/>
                  </a:lnTo>
                  <a:lnTo>
                    <a:pt x="2986084" y="203199"/>
                  </a:lnTo>
                  <a:lnTo>
                    <a:pt x="3026413" y="215899"/>
                  </a:lnTo>
                  <a:lnTo>
                    <a:pt x="3105770" y="266699"/>
                  </a:lnTo>
                  <a:lnTo>
                    <a:pt x="3144762" y="279399"/>
                  </a:lnTo>
                  <a:lnTo>
                    <a:pt x="3221232" y="330199"/>
                  </a:lnTo>
                  <a:lnTo>
                    <a:pt x="3295649" y="380999"/>
                  </a:lnTo>
                  <a:lnTo>
                    <a:pt x="3332014" y="406399"/>
                  </a:lnTo>
                  <a:lnTo>
                    <a:pt x="3367808" y="431799"/>
                  </a:lnTo>
                  <a:lnTo>
                    <a:pt x="3403028" y="469899"/>
                  </a:lnTo>
                  <a:lnTo>
                    <a:pt x="3437644" y="495299"/>
                  </a:lnTo>
                  <a:lnTo>
                    <a:pt x="3471624" y="520699"/>
                  </a:lnTo>
                  <a:lnTo>
                    <a:pt x="3504967" y="558799"/>
                  </a:lnTo>
                  <a:lnTo>
                    <a:pt x="3537675" y="584199"/>
                  </a:lnTo>
                  <a:lnTo>
                    <a:pt x="3569717" y="609599"/>
                  </a:lnTo>
                  <a:lnTo>
                    <a:pt x="3601064" y="647699"/>
                  </a:lnTo>
                  <a:lnTo>
                    <a:pt x="3631717" y="685799"/>
                  </a:lnTo>
                  <a:lnTo>
                    <a:pt x="3661675" y="711199"/>
                  </a:lnTo>
                  <a:lnTo>
                    <a:pt x="1930463" y="711199"/>
                  </a:lnTo>
                  <a:lnTo>
                    <a:pt x="1883330" y="723899"/>
                  </a:lnTo>
                  <a:lnTo>
                    <a:pt x="1836335" y="723899"/>
                  </a:lnTo>
                  <a:lnTo>
                    <a:pt x="1562300" y="800099"/>
                  </a:lnTo>
                  <a:lnTo>
                    <a:pt x="1518434" y="825499"/>
                  </a:lnTo>
                  <a:lnTo>
                    <a:pt x="1475238" y="838199"/>
                  </a:lnTo>
                  <a:lnTo>
                    <a:pt x="1390860" y="888999"/>
                  </a:lnTo>
                  <a:lnTo>
                    <a:pt x="1349798" y="914399"/>
                  </a:lnTo>
                  <a:lnTo>
                    <a:pt x="1309648" y="939799"/>
                  </a:lnTo>
                  <a:lnTo>
                    <a:pt x="1270410" y="965199"/>
                  </a:lnTo>
                  <a:lnTo>
                    <a:pt x="1232084" y="990599"/>
                  </a:lnTo>
                  <a:lnTo>
                    <a:pt x="1194670" y="1015999"/>
                  </a:lnTo>
                  <a:lnTo>
                    <a:pt x="1158276" y="1054099"/>
                  </a:lnTo>
                  <a:lnTo>
                    <a:pt x="1123007" y="1079499"/>
                  </a:lnTo>
                  <a:lnTo>
                    <a:pt x="1088866" y="1117599"/>
                  </a:lnTo>
                  <a:lnTo>
                    <a:pt x="1055850" y="1155699"/>
                  </a:lnTo>
                  <a:lnTo>
                    <a:pt x="1023961" y="1181099"/>
                  </a:lnTo>
                  <a:lnTo>
                    <a:pt x="993290" y="1219199"/>
                  </a:lnTo>
                  <a:lnTo>
                    <a:pt x="963928" y="1257299"/>
                  </a:lnTo>
                  <a:lnTo>
                    <a:pt x="935874" y="1295399"/>
                  </a:lnTo>
                  <a:lnTo>
                    <a:pt x="909128" y="1333499"/>
                  </a:lnTo>
                  <a:lnTo>
                    <a:pt x="883690" y="1371599"/>
                  </a:lnTo>
                  <a:lnTo>
                    <a:pt x="859633" y="1422399"/>
                  </a:lnTo>
                  <a:lnTo>
                    <a:pt x="837028" y="1460499"/>
                  </a:lnTo>
                  <a:lnTo>
                    <a:pt x="815875" y="1498599"/>
                  </a:lnTo>
                  <a:lnTo>
                    <a:pt x="796174" y="1549399"/>
                  </a:lnTo>
                  <a:lnTo>
                    <a:pt x="777926" y="1587499"/>
                  </a:lnTo>
                  <a:lnTo>
                    <a:pt x="761180" y="1638299"/>
                  </a:lnTo>
                  <a:lnTo>
                    <a:pt x="745989" y="1676399"/>
                  </a:lnTo>
                  <a:lnTo>
                    <a:pt x="732351" y="1727199"/>
                  </a:lnTo>
                  <a:lnTo>
                    <a:pt x="720267" y="1765299"/>
                  </a:lnTo>
                  <a:lnTo>
                    <a:pt x="709738" y="1816099"/>
                  </a:lnTo>
                  <a:lnTo>
                    <a:pt x="705712" y="1828799"/>
                  </a:lnTo>
                  <a:lnTo>
                    <a:pt x="700860" y="1854199"/>
                  </a:lnTo>
                  <a:lnTo>
                    <a:pt x="695182" y="1866899"/>
                  </a:lnTo>
                  <a:lnTo>
                    <a:pt x="688678" y="1879599"/>
                  </a:lnTo>
                  <a:lnTo>
                    <a:pt x="681380" y="1904999"/>
                  </a:lnTo>
                  <a:lnTo>
                    <a:pt x="654929" y="1943099"/>
                  </a:lnTo>
                  <a:lnTo>
                    <a:pt x="622072" y="1981199"/>
                  </a:lnTo>
                  <a:lnTo>
                    <a:pt x="583479" y="2019299"/>
                  </a:lnTo>
                  <a:lnTo>
                    <a:pt x="554996" y="2044699"/>
                  </a:lnTo>
                  <a:lnTo>
                    <a:pt x="540011" y="2057399"/>
                  </a:lnTo>
                  <a:lnTo>
                    <a:pt x="524626" y="2057399"/>
                  </a:lnTo>
                  <a:lnTo>
                    <a:pt x="508839" y="2070099"/>
                  </a:lnTo>
                  <a:close/>
                </a:path>
                <a:path w="4145915" h="2095500">
                  <a:moveTo>
                    <a:pt x="3943334" y="2070099"/>
                  </a:moveTo>
                  <a:lnTo>
                    <a:pt x="3636545" y="2070099"/>
                  </a:lnTo>
                  <a:lnTo>
                    <a:pt x="3620758" y="2057399"/>
                  </a:lnTo>
                  <a:lnTo>
                    <a:pt x="3605373" y="2057399"/>
                  </a:lnTo>
                  <a:lnTo>
                    <a:pt x="3575875" y="2031999"/>
                  </a:lnTo>
                  <a:lnTo>
                    <a:pt x="3535593" y="1993899"/>
                  </a:lnTo>
                  <a:lnTo>
                    <a:pt x="3500743" y="1955799"/>
                  </a:lnTo>
                  <a:lnTo>
                    <a:pt x="3472060" y="1917699"/>
                  </a:lnTo>
                  <a:lnTo>
                    <a:pt x="3456706" y="1879599"/>
                  </a:lnTo>
                  <a:lnTo>
                    <a:pt x="3450201" y="1866899"/>
                  </a:lnTo>
                  <a:lnTo>
                    <a:pt x="3444523" y="1854199"/>
                  </a:lnTo>
                  <a:lnTo>
                    <a:pt x="3439671" y="1828799"/>
                  </a:lnTo>
                  <a:lnTo>
                    <a:pt x="3435646" y="1816099"/>
                  </a:lnTo>
                  <a:lnTo>
                    <a:pt x="3425116" y="1765299"/>
                  </a:lnTo>
                  <a:lnTo>
                    <a:pt x="3413033" y="1727199"/>
                  </a:lnTo>
                  <a:lnTo>
                    <a:pt x="3399395" y="1676399"/>
                  </a:lnTo>
                  <a:lnTo>
                    <a:pt x="3384203" y="1638299"/>
                  </a:lnTo>
                  <a:lnTo>
                    <a:pt x="3367458" y="1587499"/>
                  </a:lnTo>
                  <a:lnTo>
                    <a:pt x="3349210" y="1549399"/>
                  </a:lnTo>
                  <a:lnTo>
                    <a:pt x="3329509" y="1498599"/>
                  </a:lnTo>
                  <a:lnTo>
                    <a:pt x="3308356" y="1460499"/>
                  </a:lnTo>
                  <a:lnTo>
                    <a:pt x="3285750" y="1422399"/>
                  </a:lnTo>
                  <a:lnTo>
                    <a:pt x="3261692" y="1371599"/>
                  </a:lnTo>
                  <a:lnTo>
                    <a:pt x="3236255" y="1333499"/>
                  </a:lnTo>
                  <a:lnTo>
                    <a:pt x="3209509" y="1295399"/>
                  </a:lnTo>
                  <a:lnTo>
                    <a:pt x="3181455" y="1257299"/>
                  </a:lnTo>
                  <a:lnTo>
                    <a:pt x="3152092" y="1219199"/>
                  </a:lnTo>
                  <a:lnTo>
                    <a:pt x="3121421" y="1181099"/>
                  </a:lnTo>
                  <a:lnTo>
                    <a:pt x="3089533" y="1155699"/>
                  </a:lnTo>
                  <a:lnTo>
                    <a:pt x="3056518" y="1117599"/>
                  </a:lnTo>
                  <a:lnTo>
                    <a:pt x="3022376" y="1079499"/>
                  </a:lnTo>
                  <a:lnTo>
                    <a:pt x="2987108" y="1054099"/>
                  </a:lnTo>
                  <a:lnTo>
                    <a:pt x="2950714" y="1015999"/>
                  </a:lnTo>
                  <a:lnTo>
                    <a:pt x="2913300" y="990599"/>
                  </a:lnTo>
                  <a:lnTo>
                    <a:pt x="2874974" y="965199"/>
                  </a:lnTo>
                  <a:lnTo>
                    <a:pt x="2835736" y="939799"/>
                  </a:lnTo>
                  <a:lnTo>
                    <a:pt x="2795586" y="914399"/>
                  </a:lnTo>
                  <a:lnTo>
                    <a:pt x="2754524" y="888999"/>
                  </a:lnTo>
                  <a:lnTo>
                    <a:pt x="2670146" y="838199"/>
                  </a:lnTo>
                  <a:lnTo>
                    <a:pt x="2626950" y="825499"/>
                  </a:lnTo>
                  <a:lnTo>
                    <a:pt x="2583084" y="800099"/>
                  </a:lnTo>
                  <a:lnTo>
                    <a:pt x="2309048" y="723899"/>
                  </a:lnTo>
                  <a:lnTo>
                    <a:pt x="2262053" y="723899"/>
                  </a:lnTo>
                  <a:lnTo>
                    <a:pt x="2214920" y="711199"/>
                  </a:lnTo>
                  <a:lnTo>
                    <a:pt x="3661675" y="711199"/>
                  </a:lnTo>
                  <a:lnTo>
                    <a:pt x="3690911" y="749299"/>
                  </a:lnTo>
                  <a:lnTo>
                    <a:pt x="3719398" y="787399"/>
                  </a:lnTo>
                  <a:lnTo>
                    <a:pt x="3747136" y="812799"/>
                  </a:lnTo>
                  <a:lnTo>
                    <a:pt x="3774125" y="850899"/>
                  </a:lnTo>
                  <a:lnTo>
                    <a:pt x="3800341" y="888999"/>
                  </a:lnTo>
                  <a:lnTo>
                    <a:pt x="3825760" y="927099"/>
                  </a:lnTo>
                  <a:lnTo>
                    <a:pt x="3850382" y="965199"/>
                  </a:lnTo>
                  <a:lnTo>
                    <a:pt x="3874207" y="1003299"/>
                  </a:lnTo>
                  <a:lnTo>
                    <a:pt x="3897214" y="1041399"/>
                  </a:lnTo>
                  <a:lnTo>
                    <a:pt x="3919381" y="1079499"/>
                  </a:lnTo>
                  <a:lnTo>
                    <a:pt x="3940708" y="1117599"/>
                  </a:lnTo>
                  <a:lnTo>
                    <a:pt x="3961195" y="1155699"/>
                  </a:lnTo>
                  <a:lnTo>
                    <a:pt x="3980825" y="1206499"/>
                  </a:lnTo>
                  <a:lnTo>
                    <a:pt x="3999578" y="1244599"/>
                  </a:lnTo>
                  <a:lnTo>
                    <a:pt x="4017456" y="1282699"/>
                  </a:lnTo>
                  <a:lnTo>
                    <a:pt x="4034456" y="1320799"/>
                  </a:lnTo>
                  <a:lnTo>
                    <a:pt x="4050566" y="1371599"/>
                  </a:lnTo>
                  <a:lnTo>
                    <a:pt x="4065770" y="1409699"/>
                  </a:lnTo>
                  <a:lnTo>
                    <a:pt x="4080067" y="1447799"/>
                  </a:lnTo>
                  <a:lnTo>
                    <a:pt x="4093459" y="1498599"/>
                  </a:lnTo>
                  <a:lnTo>
                    <a:pt x="4105932" y="1536699"/>
                  </a:lnTo>
                  <a:lnTo>
                    <a:pt x="4117476" y="1587499"/>
                  </a:lnTo>
                  <a:lnTo>
                    <a:pt x="4128089" y="1625599"/>
                  </a:lnTo>
                  <a:lnTo>
                    <a:pt x="4137773" y="1663699"/>
                  </a:lnTo>
                  <a:lnTo>
                    <a:pt x="4140967" y="1689099"/>
                  </a:lnTo>
                  <a:lnTo>
                    <a:pt x="4143300" y="1701799"/>
                  </a:lnTo>
                  <a:lnTo>
                    <a:pt x="4144772" y="1727199"/>
                  </a:lnTo>
                  <a:lnTo>
                    <a:pt x="4145383" y="1739899"/>
                  </a:lnTo>
                  <a:lnTo>
                    <a:pt x="4145133" y="1752599"/>
                  </a:lnTo>
                  <a:lnTo>
                    <a:pt x="4144020" y="1777999"/>
                  </a:lnTo>
                  <a:lnTo>
                    <a:pt x="4142044" y="1790699"/>
                  </a:lnTo>
                  <a:lnTo>
                    <a:pt x="4139206" y="1803399"/>
                  </a:lnTo>
                  <a:lnTo>
                    <a:pt x="4135520" y="1828799"/>
                  </a:lnTo>
                  <a:lnTo>
                    <a:pt x="4131003" y="1841499"/>
                  </a:lnTo>
                  <a:lnTo>
                    <a:pt x="4125654" y="1866899"/>
                  </a:lnTo>
                  <a:lnTo>
                    <a:pt x="4119475" y="1879599"/>
                  </a:lnTo>
                  <a:lnTo>
                    <a:pt x="4112496" y="1892299"/>
                  </a:lnTo>
                  <a:lnTo>
                    <a:pt x="4104750" y="1904999"/>
                  </a:lnTo>
                  <a:lnTo>
                    <a:pt x="4096235" y="1930399"/>
                  </a:lnTo>
                  <a:lnTo>
                    <a:pt x="4066270" y="1968499"/>
                  </a:lnTo>
                  <a:lnTo>
                    <a:pt x="4030244" y="2006599"/>
                  </a:lnTo>
                  <a:lnTo>
                    <a:pt x="3988976" y="2044699"/>
                  </a:lnTo>
                  <a:lnTo>
                    <a:pt x="3974178" y="2044699"/>
                  </a:lnTo>
                  <a:lnTo>
                    <a:pt x="3958964" y="2057399"/>
                  </a:lnTo>
                  <a:lnTo>
                    <a:pt x="3943334" y="2070099"/>
                  </a:lnTo>
                  <a:close/>
                </a:path>
                <a:path w="4145915" h="2095500">
                  <a:moveTo>
                    <a:pt x="476143" y="2082799"/>
                  </a:moveTo>
                  <a:lnTo>
                    <a:pt x="234479" y="2082799"/>
                  </a:lnTo>
                  <a:lnTo>
                    <a:pt x="218095" y="2070099"/>
                  </a:lnTo>
                  <a:lnTo>
                    <a:pt x="492652" y="2070099"/>
                  </a:lnTo>
                  <a:lnTo>
                    <a:pt x="476143" y="2082799"/>
                  </a:lnTo>
                  <a:close/>
                </a:path>
                <a:path w="4145915" h="2095500">
                  <a:moveTo>
                    <a:pt x="3910905" y="2082799"/>
                  </a:moveTo>
                  <a:lnTo>
                    <a:pt x="3669241" y="2082799"/>
                  </a:lnTo>
                  <a:lnTo>
                    <a:pt x="3652732" y="2070099"/>
                  </a:lnTo>
                  <a:lnTo>
                    <a:pt x="3927288" y="2070099"/>
                  </a:lnTo>
                  <a:lnTo>
                    <a:pt x="3910905" y="2082799"/>
                  </a:lnTo>
                  <a:close/>
                </a:path>
                <a:path w="4145915" h="2095500">
                  <a:moveTo>
                    <a:pt x="442534" y="2095499"/>
                  </a:moveTo>
                  <a:lnTo>
                    <a:pt x="267886" y="2095499"/>
                  </a:lnTo>
                  <a:lnTo>
                    <a:pt x="251122" y="2082799"/>
                  </a:lnTo>
                  <a:lnTo>
                    <a:pt x="459391" y="2082799"/>
                  </a:lnTo>
                  <a:lnTo>
                    <a:pt x="442534" y="2095499"/>
                  </a:lnTo>
                  <a:close/>
                </a:path>
                <a:path w="4145915" h="2095500">
                  <a:moveTo>
                    <a:pt x="3877497" y="2095499"/>
                  </a:moveTo>
                  <a:lnTo>
                    <a:pt x="3702851" y="2095499"/>
                  </a:lnTo>
                  <a:lnTo>
                    <a:pt x="3685994" y="2082799"/>
                  </a:lnTo>
                  <a:lnTo>
                    <a:pt x="3894262" y="2082799"/>
                  </a:lnTo>
                  <a:lnTo>
                    <a:pt x="3877497" y="2095499"/>
                  </a:lnTo>
                  <a:close/>
                </a:path>
              </a:pathLst>
            </a:custGeom>
            <a:solidFill>
              <a:srgbClr val="131313"/>
            </a:solidFill>
          </p:spPr>
          <p:txBody>
            <a:bodyPr wrap="square" lIns="0" tIns="0" rIns="0" bIns="0" rtlCol="0"/>
            <a:lstStyle/>
            <a:p>
              <a:endParaRPr/>
            </a:p>
          </p:txBody>
        </p:sp>
        <p:sp>
          <p:nvSpPr>
            <p:cNvPr id="8" name="object 8"/>
            <p:cNvSpPr/>
            <p:nvPr/>
          </p:nvSpPr>
          <p:spPr>
            <a:xfrm>
              <a:off x="6948385" y="4845212"/>
              <a:ext cx="2620010" cy="2108200"/>
            </a:xfrm>
            <a:custGeom>
              <a:avLst/>
              <a:gdLst/>
              <a:ahLst/>
              <a:cxnLst/>
              <a:rect l="l" t="t" r="r" b="b"/>
              <a:pathLst>
                <a:path w="2620009" h="2108200">
                  <a:moveTo>
                    <a:pt x="2203138" y="12699"/>
                  </a:moveTo>
                  <a:lnTo>
                    <a:pt x="1960594" y="12699"/>
                  </a:lnTo>
                  <a:lnTo>
                    <a:pt x="2009076" y="0"/>
                  </a:lnTo>
                  <a:lnTo>
                    <a:pt x="2154674" y="0"/>
                  </a:lnTo>
                  <a:lnTo>
                    <a:pt x="2203138" y="12699"/>
                  </a:lnTo>
                  <a:close/>
                </a:path>
                <a:path w="2620009" h="2108200">
                  <a:moveTo>
                    <a:pt x="2317329" y="25399"/>
                  </a:moveTo>
                  <a:lnTo>
                    <a:pt x="1815553" y="25399"/>
                  </a:lnTo>
                  <a:lnTo>
                    <a:pt x="1863781" y="12699"/>
                  </a:lnTo>
                  <a:lnTo>
                    <a:pt x="2299857" y="12699"/>
                  </a:lnTo>
                  <a:lnTo>
                    <a:pt x="2317329" y="25399"/>
                  </a:lnTo>
                  <a:close/>
                </a:path>
                <a:path w="2620009" h="2108200">
                  <a:moveTo>
                    <a:pt x="2385363" y="38099"/>
                  </a:moveTo>
                  <a:lnTo>
                    <a:pt x="1719505" y="38099"/>
                  </a:lnTo>
                  <a:lnTo>
                    <a:pt x="1767461" y="25399"/>
                  </a:lnTo>
                  <a:lnTo>
                    <a:pt x="2368681" y="25399"/>
                  </a:lnTo>
                  <a:lnTo>
                    <a:pt x="2385363" y="38099"/>
                  </a:lnTo>
                  <a:close/>
                </a:path>
                <a:path w="2620009" h="2108200">
                  <a:moveTo>
                    <a:pt x="508839" y="2082799"/>
                  </a:moveTo>
                  <a:lnTo>
                    <a:pt x="202049" y="2082799"/>
                  </a:lnTo>
                  <a:lnTo>
                    <a:pt x="186420" y="2070099"/>
                  </a:lnTo>
                  <a:lnTo>
                    <a:pt x="171206" y="2057399"/>
                  </a:lnTo>
                  <a:lnTo>
                    <a:pt x="156407" y="2057399"/>
                  </a:lnTo>
                  <a:lnTo>
                    <a:pt x="115138" y="2019299"/>
                  </a:lnTo>
                  <a:lnTo>
                    <a:pt x="79112" y="1981199"/>
                  </a:lnTo>
                  <a:lnTo>
                    <a:pt x="49149" y="1943099"/>
                  </a:lnTo>
                  <a:lnTo>
                    <a:pt x="40635" y="1917699"/>
                  </a:lnTo>
                  <a:lnTo>
                    <a:pt x="32888" y="1904999"/>
                  </a:lnTo>
                  <a:lnTo>
                    <a:pt x="25909" y="1892299"/>
                  </a:lnTo>
                  <a:lnTo>
                    <a:pt x="19729" y="1879599"/>
                  </a:lnTo>
                  <a:lnTo>
                    <a:pt x="14381" y="1854199"/>
                  </a:lnTo>
                  <a:lnTo>
                    <a:pt x="9864" y="1841499"/>
                  </a:lnTo>
                  <a:lnTo>
                    <a:pt x="6179" y="1816099"/>
                  </a:lnTo>
                  <a:lnTo>
                    <a:pt x="3340" y="1803399"/>
                  </a:lnTo>
                  <a:lnTo>
                    <a:pt x="1364" y="1790699"/>
                  </a:lnTo>
                  <a:lnTo>
                    <a:pt x="250" y="1765299"/>
                  </a:lnTo>
                  <a:lnTo>
                    <a:pt x="0" y="1752599"/>
                  </a:lnTo>
                  <a:lnTo>
                    <a:pt x="610" y="1739899"/>
                  </a:lnTo>
                  <a:lnTo>
                    <a:pt x="2082" y="1714499"/>
                  </a:lnTo>
                  <a:lnTo>
                    <a:pt x="4415" y="1701799"/>
                  </a:lnTo>
                  <a:lnTo>
                    <a:pt x="7610" y="1676399"/>
                  </a:lnTo>
                  <a:lnTo>
                    <a:pt x="18099" y="1638299"/>
                  </a:lnTo>
                  <a:lnTo>
                    <a:pt x="29670" y="1587499"/>
                  </a:lnTo>
                  <a:lnTo>
                    <a:pt x="42323" y="1536699"/>
                  </a:lnTo>
                  <a:lnTo>
                    <a:pt x="56058" y="1498599"/>
                  </a:lnTo>
                  <a:lnTo>
                    <a:pt x="70859" y="1447799"/>
                  </a:lnTo>
                  <a:lnTo>
                    <a:pt x="86712" y="1396999"/>
                  </a:lnTo>
                  <a:lnTo>
                    <a:pt x="103617" y="1358899"/>
                  </a:lnTo>
                  <a:lnTo>
                    <a:pt x="121573" y="1308099"/>
                  </a:lnTo>
                  <a:lnTo>
                    <a:pt x="140561" y="1269999"/>
                  </a:lnTo>
                  <a:lnTo>
                    <a:pt x="160561" y="1219199"/>
                  </a:lnTo>
                  <a:lnTo>
                    <a:pt x="181574" y="1181099"/>
                  </a:lnTo>
                  <a:lnTo>
                    <a:pt x="203599" y="1130299"/>
                  </a:lnTo>
                  <a:lnTo>
                    <a:pt x="226613" y="1092199"/>
                  </a:lnTo>
                  <a:lnTo>
                    <a:pt x="250591" y="1054099"/>
                  </a:lnTo>
                  <a:lnTo>
                    <a:pt x="275535" y="1003299"/>
                  </a:lnTo>
                  <a:lnTo>
                    <a:pt x="301442" y="965199"/>
                  </a:lnTo>
                  <a:lnTo>
                    <a:pt x="328287" y="927099"/>
                  </a:lnTo>
                  <a:lnTo>
                    <a:pt x="356041" y="888999"/>
                  </a:lnTo>
                  <a:lnTo>
                    <a:pt x="384703" y="850899"/>
                  </a:lnTo>
                  <a:lnTo>
                    <a:pt x="414275" y="812799"/>
                  </a:lnTo>
                  <a:lnTo>
                    <a:pt x="444723" y="774699"/>
                  </a:lnTo>
                  <a:lnTo>
                    <a:pt x="476017" y="736599"/>
                  </a:lnTo>
                  <a:lnTo>
                    <a:pt x="508157" y="698499"/>
                  </a:lnTo>
                  <a:lnTo>
                    <a:pt x="541141" y="660399"/>
                  </a:lnTo>
                  <a:lnTo>
                    <a:pt x="574936" y="622299"/>
                  </a:lnTo>
                  <a:lnTo>
                    <a:pt x="609506" y="596899"/>
                  </a:lnTo>
                  <a:lnTo>
                    <a:pt x="644851" y="558799"/>
                  </a:lnTo>
                  <a:lnTo>
                    <a:pt x="680970" y="533399"/>
                  </a:lnTo>
                  <a:lnTo>
                    <a:pt x="717825" y="495299"/>
                  </a:lnTo>
                  <a:lnTo>
                    <a:pt x="755378" y="469899"/>
                  </a:lnTo>
                  <a:lnTo>
                    <a:pt x="793628" y="431799"/>
                  </a:lnTo>
                  <a:lnTo>
                    <a:pt x="832576" y="406399"/>
                  </a:lnTo>
                  <a:lnTo>
                    <a:pt x="912397" y="355599"/>
                  </a:lnTo>
                  <a:lnTo>
                    <a:pt x="994676" y="304799"/>
                  </a:lnTo>
                  <a:lnTo>
                    <a:pt x="1079236" y="253999"/>
                  </a:lnTo>
                  <a:lnTo>
                    <a:pt x="1165899" y="203199"/>
                  </a:lnTo>
                  <a:lnTo>
                    <a:pt x="1209974" y="190499"/>
                  </a:lnTo>
                  <a:lnTo>
                    <a:pt x="1254482" y="165099"/>
                  </a:lnTo>
                  <a:lnTo>
                    <a:pt x="1344797" y="139699"/>
                  </a:lnTo>
                  <a:lnTo>
                    <a:pt x="1390556" y="114299"/>
                  </a:lnTo>
                  <a:lnTo>
                    <a:pt x="1671736" y="38099"/>
                  </a:lnTo>
                  <a:lnTo>
                    <a:pt x="2401706" y="38099"/>
                  </a:lnTo>
                  <a:lnTo>
                    <a:pt x="2417711" y="50799"/>
                  </a:lnTo>
                  <a:lnTo>
                    <a:pt x="2433376" y="63499"/>
                  </a:lnTo>
                  <a:lnTo>
                    <a:pt x="2448628" y="63499"/>
                  </a:lnTo>
                  <a:lnTo>
                    <a:pt x="2477668" y="88899"/>
                  </a:lnTo>
                  <a:lnTo>
                    <a:pt x="2517308" y="126999"/>
                  </a:lnTo>
                  <a:lnTo>
                    <a:pt x="2551399" y="165099"/>
                  </a:lnTo>
                  <a:lnTo>
                    <a:pt x="2579182" y="203199"/>
                  </a:lnTo>
                  <a:lnTo>
                    <a:pt x="2586955" y="228599"/>
                  </a:lnTo>
                  <a:lnTo>
                    <a:pt x="2593925" y="241299"/>
                  </a:lnTo>
                  <a:lnTo>
                    <a:pt x="2600092" y="253999"/>
                  </a:lnTo>
                  <a:lnTo>
                    <a:pt x="2605457" y="266699"/>
                  </a:lnTo>
                  <a:lnTo>
                    <a:pt x="2609994" y="292099"/>
                  </a:lnTo>
                  <a:lnTo>
                    <a:pt x="2613681" y="304799"/>
                  </a:lnTo>
                  <a:lnTo>
                    <a:pt x="2616517" y="330199"/>
                  </a:lnTo>
                  <a:lnTo>
                    <a:pt x="2618504" y="342899"/>
                  </a:lnTo>
                  <a:lnTo>
                    <a:pt x="2619632" y="355599"/>
                  </a:lnTo>
                  <a:lnTo>
                    <a:pt x="2619894" y="380999"/>
                  </a:lnTo>
                  <a:lnTo>
                    <a:pt x="2619291" y="393699"/>
                  </a:lnTo>
                  <a:lnTo>
                    <a:pt x="2617822" y="406399"/>
                  </a:lnTo>
                  <a:lnTo>
                    <a:pt x="2615496" y="431799"/>
                  </a:lnTo>
                  <a:lnTo>
                    <a:pt x="2612323" y="444499"/>
                  </a:lnTo>
                  <a:lnTo>
                    <a:pt x="2608303" y="469899"/>
                  </a:lnTo>
                  <a:lnTo>
                    <a:pt x="2603435" y="482599"/>
                  </a:lnTo>
                  <a:lnTo>
                    <a:pt x="2597746" y="495299"/>
                  </a:lnTo>
                  <a:lnTo>
                    <a:pt x="2591260" y="507999"/>
                  </a:lnTo>
                  <a:lnTo>
                    <a:pt x="2583977" y="533399"/>
                  </a:lnTo>
                  <a:lnTo>
                    <a:pt x="2575899" y="546099"/>
                  </a:lnTo>
                  <a:lnTo>
                    <a:pt x="2567064" y="558799"/>
                  </a:lnTo>
                  <a:lnTo>
                    <a:pt x="2557515" y="571499"/>
                  </a:lnTo>
                  <a:lnTo>
                    <a:pt x="2547251" y="584199"/>
                  </a:lnTo>
                  <a:lnTo>
                    <a:pt x="2536272" y="609599"/>
                  </a:lnTo>
                  <a:lnTo>
                    <a:pt x="2524631" y="622299"/>
                  </a:lnTo>
                  <a:lnTo>
                    <a:pt x="2512385" y="634999"/>
                  </a:lnTo>
                  <a:lnTo>
                    <a:pt x="2499532" y="647699"/>
                  </a:lnTo>
                  <a:lnTo>
                    <a:pt x="2486074" y="647699"/>
                  </a:lnTo>
                  <a:lnTo>
                    <a:pt x="2472076" y="660399"/>
                  </a:lnTo>
                  <a:lnTo>
                    <a:pt x="2457603" y="673099"/>
                  </a:lnTo>
                  <a:lnTo>
                    <a:pt x="2442656" y="685799"/>
                  </a:lnTo>
                  <a:lnTo>
                    <a:pt x="2427236" y="685799"/>
                  </a:lnTo>
                  <a:lnTo>
                    <a:pt x="2411416" y="698499"/>
                  </a:lnTo>
                  <a:lnTo>
                    <a:pt x="2395274" y="711199"/>
                  </a:lnTo>
                  <a:lnTo>
                    <a:pt x="2378808" y="711199"/>
                  </a:lnTo>
                  <a:lnTo>
                    <a:pt x="2362018" y="723899"/>
                  </a:lnTo>
                  <a:lnTo>
                    <a:pt x="1934810" y="723899"/>
                  </a:lnTo>
                  <a:lnTo>
                    <a:pt x="1902980" y="736599"/>
                  </a:lnTo>
                  <a:lnTo>
                    <a:pt x="1839588" y="736599"/>
                  </a:lnTo>
                  <a:lnTo>
                    <a:pt x="1808061" y="749299"/>
                  </a:lnTo>
                  <a:lnTo>
                    <a:pt x="1776691" y="749299"/>
                  </a:lnTo>
                  <a:lnTo>
                    <a:pt x="1714420" y="774699"/>
                  </a:lnTo>
                  <a:lnTo>
                    <a:pt x="1683552" y="774699"/>
                  </a:lnTo>
                  <a:lnTo>
                    <a:pt x="1592282" y="812799"/>
                  </a:lnTo>
                  <a:lnTo>
                    <a:pt x="1562335" y="812799"/>
                  </a:lnTo>
                  <a:lnTo>
                    <a:pt x="1474209" y="850899"/>
                  </a:lnTo>
                  <a:lnTo>
                    <a:pt x="1445437" y="876299"/>
                  </a:lnTo>
                  <a:lnTo>
                    <a:pt x="1361202" y="914399"/>
                  </a:lnTo>
                  <a:lnTo>
                    <a:pt x="1333847" y="939799"/>
                  </a:lnTo>
                  <a:lnTo>
                    <a:pt x="1280354" y="965199"/>
                  </a:lnTo>
                  <a:lnTo>
                    <a:pt x="1254215" y="990599"/>
                  </a:lnTo>
                  <a:lnTo>
                    <a:pt x="1228510" y="1003299"/>
                  </a:lnTo>
                  <a:lnTo>
                    <a:pt x="1203265" y="1028699"/>
                  </a:lnTo>
                  <a:lnTo>
                    <a:pt x="1178480" y="1041399"/>
                  </a:lnTo>
                  <a:lnTo>
                    <a:pt x="1154155" y="1066799"/>
                  </a:lnTo>
                  <a:lnTo>
                    <a:pt x="1130317" y="1092199"/>
                  </a:lnTo>
                  <a:lnTo>
                    <a:pt x="1106989" y="1104899"/>
                  </a:lnTo>
                  <a:lnTo>
                    <a:pt x="1061869" y="1155699"/>
                  </a:lnTo>
                  <a:lnTo>
                    <a:pt x="1018886" y="1206499"/>
                  </a:lnTo>
                  <a:lnTo>
                    <a:pt x="978136" y="1257299"/>
                  </a:lnTo>
                  <a:lnTo>
                    <a:pt x="939702" y="1308099"/>
                  </a:lnTo>
                  <a:lnTo>
                    <a:pt x="903667" y="1358899"/>
                  </a:lnTo>
                  <a:lnTo>
                    <a:pt x="870105" y="1409699"/>
                  </a:lnTo>
                  <a:lnTo>
                    <a:pt x="839090" y="1473199"/>
                  </a:lnTo>
                  <a:lnTo>
                    <a:pt x="824553" y="1498599"/>
                  </a:lnTo>
                  <a:lnTo>
                    <a:pt x="810685" y="1523999"/>
                  </a:lnTo>
                  <a:lnTo>
                    <a:pt x="797484" y="1549399"/>
                  </a:lnTo>
                  <a:lnTo>
                    <a:pt x="784952" y="1587499"/>
                  </a:lnTo>
                  <a:lnTo>
                    <a:pt x="773101" y="1612899"/>
                  </a:lnTo>
                  <a:lnTo>
                    <a:pt x="761945" y="1638299"/>
                  </a:lnTo>
                  <a:lnTo>
                    <a:pt x="751482" y="1676399"/>
                  </a:lnTo>
                  <a:lnTo>
                    <a:pt x="741713" y="1701799"/>
                  </a:lnTo>
                  <a:lnTo>
                    <a:pt x="732648" y="1739899"/>
                  </a:lnTo>
                  <a:lnTo>
                    <a:pt x="724298" y="1765299"/>
                  </a:lnTo>
                  <a:lnTo>
                    <a:pt x="716661" y="1803399"/>
                  </a:lnTo>
                  <a:lnTo>
                    <a:pt x="709738" y="1828799"/>
                  </a:lnTo>
                  <a:lnTo>
                    <a:pt x="705712" y="1841499"/>
                  </a:lnTo>
                  <a:lnTo>
                    <a:pt x="700860" y="1866899"/>
                  </a:lnTo>
                  <a:lnTo>
                    <a:pt x="695182" y="1879599"/>
                  </a:lnTo>
                  <a:lnTo>
                    <a:pt x="688678" y="1892299"/>
                  </a:lnTo>
                  <a:lnTo>
                    <a:pt x="681380" y="1917699"/>
                  </a:lnTo>
                  <a:lnTo>
                    <a:pt x="654929" y="1955799"/>
                  </a:lnTo>
                  <a:lnTo>
                    <a:pt x="622072" y="1993899"/>
                  </a:lnTo>
                  <a:lnTo>
                    <a:pt x="583479" y="2031999"/>
                  </a:lnTo>
                  <a:lnTo>
                    <a:pt x="554996" y="2057399"/>
                  </a:lnTo>
                  <a:lnTo>
                    <a:pt x="540011" y="2070099"/>
                  </a:lnTo>
                  <a:lnTo>
                    <a:pt x="524626" y="2070099"/>
                  </a:lnTo>
                  <a:lnTo>
                    <a:pt x="508839" y="2082799"/>
                  </a:lnTo>
                  <a:close/>
                </a:path>
                <a:path w="2620009" h="2108200">
                  <a:moveTo>
                    <a:pt x="2292929" y="736599"/>
                  </a:moveTo>
                  <a:lnTo>
                    <a:pt x="2240185" y="736599"/>
                  </a:lnTo>
                  <a:lnTo>
                    <a:pt x="2222621" y="723899"/>
                  </a:lnTo>
                  <a:lnTo>
                    <a:pt x="2310442" y="723899"/>
                  </a:lnTo>
                  <a:lnTo>
                    <a:pt x="2292929" y="736599"/>
                  </a:lnTo>
                  <a:close/>
                </a:path>
                <a:path w="2620009" h="2108200">
                  <a:moveTo>
                    <a:pt x="476143" y="2095499"/>
                  </a:moveTo>
                  <a:lnTo>
                    <a:pt x="234479" y="2095499"/>
                  </a:lnTo>
                  <a:lnTo>
                    <a:pt x="218095" y="2082799"/>
                  </a:lnTo>
                  <a:lnTo>
                    <a:pt x="492652" y="2082799"/>
                  </a:lnTo>
                  <a:lnTo>
                    <a:pt x="476143" y="2095499"/>
                  </a:lnTo>
                  <a:close/>
                </a:path>
                <a:path w="2620009" h="2108200">
                  <a:moveTo>
                    <a:pt x="442534" y="2108096"/>
                  </a:moveTo>
                  <a:lnTo>
                    <a:pt x="267886" y="2108096"/>
                  </a:lnTo>
                  <a:lnTo>
                    <a:pt x="251122" y="2095499"/>
                  </a:lnTo>
                  <a:lnTo>
                    <a:pt x="459391" y="2095499"/>
                  </a:lnTo>
                  <a:lnTo>
                    <a:pt x="442534" y="2108096"/>
                  </a:lnTo>
                  <a:close/>
                </a:path>
              </a:pathLst>
            </a:custGeom>
            <a:solidFill>
              <a:srgbClr val="25BDE2"/>
            </a:solidFill>
          </p:spPr>
          <p:txBody>
            <a:bodyPr wrap="square" lIns="0" tIns="0" rIns="0" bIns="0" rtlCol="0"/>
            <a:lstStyle/>
            <a:p>
              <a:endParaRPr/>
            </a:p>
          </p:txBody>
        </p:sp>
      </p:grpSp>
      <p:grpSp>
        <p:nvGrpSpPr>
          <p:cNvPr id="9" name="object 9"/>
          <p:cNvGrpSpPr/>
          <p:nvPr/>
        </p:nvGrpSpPr>
        <p:grpSpPr>
          <a:xfrm>
            <a:off x="12681898" y="4845212"/>
            <a:ext cx="4145915" cy="2095500"/>
            <a:chOff x="12681898" y="4845212"/>
            <a:chExt cx="4145915" cy="2095500"/>
          </a:xfrm>
        </p:grpSpPr>
        <p:sp>
          <p:nvSpPr>
            <p:cNvPr id="10" name="object 10"/>
            <p:cNvSpPr/>
            <p:nvPr/>
          </p:nvSpPr>
          <p:spPr>
            <a:xfrm>
              <a:off x="12681898" y="4845212"/>
              <a:ext cx="4145915" cy="2095500"/>
            </a:xfrm>
            <a:custGeom>
              <a:avLst/>
              <a:gdLst/>
              <a:ahLst/>
              <a:cxnLst/>
              <a:rect l="l" t="t" r="r" b="b"/>
              <a:pathLst>
                <a:path w="4145915" h="2095500">
                  <a:moveTo>
                    <a:pt x="2341849" y="12699"/>
                  </a:moveTo>
                  <a:lnTo>
                    <a:pt x="1803530" y="12699"/>
                  </a:lnTo>
                  <a:lnTo>
                    <a:pt x="1848192" y="0"/>
                  </a:lnTo>
                  <a:lnTo>
                    <a:pt x="2297186" y="0"/>
                  </a:lnTo>
                  <a:lnTo>
                    <a:pt x="2341849" y="12699"/>
                  </a:lnTo>
                  <a:close/>
                </a:path>
                <a:path w="4145915" h="2095500">
                  <a:moveTo>
                    <a:pt x="2430806" y="25399"/>
                  </a:moveTo>
                  <a:lnTo>
                    <a:pt x="1714573" y="25399"/>
                  </a:lnTo>
                  <a:lnTo>
                    <a:pt x="1758991" y="12699"/>
                  </a:lnTo>
                  <a:lnTo>
                    <a:pt x="2386389" y="12699"/>
                  </a:lnTo>
                  <a:lnTo>
                    <a:pt x="2430806" y="25399"/>
                  </a:lnTo>
                  <a:close/>
                </a:path>
                <a:path w="4145915" h="2095500">
                  <a:moveTo>
                    <a:pt x="508837" y="2070099"/>
                  </a:moveTo>
                  <a:lnTo>
                    <a:pt x="202049" y="2070099"/>
                  </a:lnTo>
                  <a:lnTo>
                    <a:pt x="186419" y="2057399"/>
                  </a:lnTo>
                  <a:lnTo>
                    <a:pt x="171205" y="2044699"/>
                  </a:lnTo>
                  <a:lnTo>
                    <a:pt x="156408" y="2044699"/>
                  </a:lnTo>
                  <a:lnTo>
                    <a:pt x="115138" y="2006599"/>
                  </a:lnTo>
                  <a:lnTo>
                    <a:pt x="79111" y="1968499"/>
                  </a:lnTo>
                  <a:lnTo>
                    <a:pt x="49147" y="1930399"/>
                  </a:lnTo>
                  <a:lnTo>
                    <a:pt x="40633" y="1904999"/>
                  </a:lnTo>
                  <a:lnTo>
                    <a:pt x="32886" y="1892299"/>
                  </a:lnTo>
                  <a:lnTo>
                    <a:pt x="25907" y="1879599"/>
                  </a:lnTo>
                  <a:lnTo>
                    <a:pt x="19728" y="1866899"/>
                  </a:lnTo>
                  <a:lnTo>
                    <a:pt x="14379" y="1841499"/>
                  </a:lnTo>
                  <a:lnTo>
                    <a:pt x="9863" y="1828799"/>
                  </a:lnTo>
                  <a:lnTo>
                    <a:pt x="6177" y="1803399"/>
                  </a:lnTo>
                  <a:lnTo>
                    <a:pt x="3338" y="1790699"/>
                  </a:lnTo>
                  <a:lnTo>
                    <a:pt x="1362" y="1777999"/>
                  </a:lnTo>
                  <a:lnTo>
                    <a:pt x="249" y="1752599"/>
                  </a:lnTo>
                  <a:lnTo>
                    <a:pt x="0" y="1739899"/>
                  </a:lnTo>
                  <a:lnTo>
                    <a:pt x="611" y="1727199"/>
                  </a:lnTo>
                  <a:lnTo>
                    <a:pt x="2083" y="1701799"/>
                  </a:lnTo>
                  <a:lnTo>
                    <a:pt x="4415" y="1689099"/>
                  </a:lnTo>
                  <a:lnTo>
                    <a:pt x="7609" y="1663699"/>
                  </a:lnTo>
                  <a:lnTo>
                    <a:pt x="17293" y="1625599"/>
                  </a:lnTo>
                  <a:lnTo>
                    <a:pt x="27906" y="1587499"/>
                  </a:lnTo>
                  <a:lnTo>
                    <a:pt x="39450" y="1536699"/>
                  </a:lnTo>
                  <a:lnTo>
                    <a:pt x="51923" y="1498599"/>
                  </a:lnTo>
                  <a:lnTo>
                    <a:pt x="65314" y="1447799"/>
                  </a:lnTo>
                  <a:lnTo>
                    <a:pt x="79611" y="1409699"/>
                  </a:lnTo>
                  <a:lnTo>
                    <a:pt x="94814" y="1371599"/>
                  </a:lnTo>
                  <a:lnTo>
                    <a:pt x="110924" y="1320799"/>
                  </a:lnTo>
                  <a:lnTo>
                    <a:pt x="127925" y="1282699"/>
                  </a:lnTo>
                  <a:lnTo>
                    <a:pt x="145801" y="1244599"/>
                  </a:lnTo>
                  <a:lnTo>
                    <a:pt x="164554" y="1206499"/>
                  </a:lnTo>
                  <a:lnTo>
                    <a:pt x="184183" y="1155699"/>
                  </a:lnTo>
                  <a:lnTo>
                    <a:pt x="204671" y="1117599"/>
                  </a:lnTo>
                  <a:lnTo>
                    <a:pt x="225999" y="1079499"/>
                  </a:lnTo>
                  <a:lnTo>
                    <a:pt x="248166" y="1041399"/>
                  </a:lnTo>
                  <a:lnTo>
                    <a:pt x="271173" y="1003299"/>
                  </a:lnTo>
                  <a:lnTo>
                    <a:pt x="294998" y="965199"/>
                  </a:lnTo>
                  <a:lnTo>
                    <a:pt x="319620" y="927099"/>
                  </a:lnTo>
                  <a:lnTo>
                    <a:pt x="345039" y="888999"/>
                  </a:lnTo>
                  <a:lnTo>
                    <a:pt x="371256" y="850899"/>
                  </a:lnTo>
                  <a:lnTo>
                    <a:pt x="398245" y="812799"/>
                  </a:lnTo>
                  <a:lnTo>
                    <a:pt x="425983" y="787399"/>
                  </a:lnTo>
                  <a:lnTo>
                    <a:pt x="454470" y="749299"/>
                  </a:lnTo>
                  <a:lnTo>
                    <a:pt x="483706" y="711199"/>
                  </a:lnTo>
                  <a:lnTo>
                    <a:pt x="513663" y="685799"/>
                  </a:lnTo>
                  <a:lnTo>
                    <a:pt x="544315" y="647699"/>
                  </a:lnTo>
                  <a:lnTo>
                    <a:pt x="575662" y="609599"/>
                  </a:lnTo>
                  <a:lnTo>
                    <a:pt x="607705" y="584199"/>
                  </a:lnTo>
                  <a:lnTo>
                    <a:pt x="640413" y="558799"/>
                  </a:lnTo>
                  <a:lnTo>
                    <a:pt x="673758" y="520699"/>
                  </a:lnTo>
                  <a:lnTo>
                    <a:pt x="707738" y="495299"/>
                  </a:lnTo>
                  <a:lnTo>
                    <a:pt x="742354" y="469899"/>
                  </a:lnTo>
                  <a:lnTo>
                    <a:pt x="777575" y="431799"/>
                  </a:lnTo>
                  <a:lnTo>
                    <a:pt x="813368" y="406399"/>
                  </a:lnTo>
                  <a:lnTo>
                    <a:pt x="849734" y="380999"/>
                  </a:lnTo>
                  <a:lnTo>
                    <a:pt x="924150" y="330199"/>
                  </a:lnTo>
                  <a:lnTo>
                    <a:pt x="1000619" y="279399"/>
                  </a:lnTo>
                  <a:lnTo>
                    <a:pt x="1039612" y="266699"/>
                  </a:lnTo>
                  <a:lnTo>
                    <a:pt x="1118968" y="215899"/>
                  </a:lnTo>
                  <a:lnTo>
                    <a:pt x="1159296" y="203199"/>
                  </a:lnTo>
                  <a:lnTo>
                    <a:pt x="1200059" y="177799"/>
                  </a:lnTo>
                  <a:lnTo>
                    <a:pt x="1241218" y="165099"/>
                  </a:lnTo>
                  <a:lnTo>
                    <a:pt x="1282735" y="139699"/>
                  </a:lnTo>
                  <a:lnTo>
                    <a:pt x="1670317" y="25399"/>
                  </a:lnTo>
                  <a:lnTo>
                    <a:pt x="2475061" y="25399"/>
                  </a:lnTo>
                  <a:lnTo>
                    <a:pt x="2862644" y="139699"/>
                  </a:lnTo>
                  <a:lnTo>
                    <a:pt x="2904162" y="165099"/>
                  </a:lnTo>
                  <a:lnTo>
                    <a:pt x="2945321" y="177799"/>
                  </a:lnTo>
                  <a:lnTo>
                    <a:pt x="2986084" y="203199"/>
                  </a:lnTo>
                  <a:lnTo>
                    <a:pt x="3026413" y="215899"/>
                  </a:lnTo>
                  <a:lnTo>
                    <a:pt x="3105770" y="266699"/>
                  </a:lnTo>
                  <a:lnTo>
                    <a:pt x="3144762" y="279399"/>
                  </a:lnTo>
                  <a:lnTo>
                    <a:pt x="3221230" y="330199"/>
                  </a:lnTo>
                  <a:lnTo>
                    <a:pt x="3295647" y="380999"/>
                  </a:lnTo>
                  <a:lnTo>
                    <a:pt x="3332013" y="406399"/>
                  </a:lnTo>
                  <a:lnTo>
                    <a:pt x="3367807" y="431799"/>
                  </a:lnTo>
                  <a:lnTo>
                    <a:pt x="3403027" y="469899"/>
                  </a:lnTo>
                  <a:lnTo>
                    <a:pt x="3437643" y="495299"/>
                  </a:lnTo>
                  <a:lnTo>
                    <a:pt x="3471622" y="520699"/>
                  </a:lnTo>
                  <a:lnTo>
                    <a:pt x="3504966" y="558799"/>
                  </a:lnTo>
                  <a:lnTo>
                    <a:pt x="3537675" y="584199"/>
                  </a:lnTo>
                  <a:lnTo>
                    <a:pt x="3569717" y="609599"/>
                  </a:lnTo>
                  <a:lnTo>
                    <a:pt x="3601064" y="647699"/>
                  </a:lnTo>
                  <a:lnTo>
                    <a:pt x="3631717" y="685799"/>
                  </a:lnTo>
                  <a:lnTo>
                    <a:pt x="3661674" y="711199"/>
                  </a:lnTo>
                  <a:lnTo>
                    <a:pt x="1930461" y="711199"/>
                  </a:lnTo>
                  <a:lnTo>
                    <a:pt x="1883328" y="723899"/>
                  </a:lnTo>
                  <a:lnTo>
                    <a:pt x="1836333" y="723899"/>
                  </a:lnTo>
                  <a:lnTo>
                    <a:pt x="1562299" y="800099"/>
                  </a:lnTo>
                  <a:lnTo>
                    <a:pt x="1518432" y="825499"/>
                  </a:lnTo>
                  <a:lnTo>
                    <a:pt x="1475237" y="838199"/>
                  </a:lnTo>
                  <a:lnTo>
                    <a:pt x="1390859" y="888999"/>
                  </a:lnTo>
                  <a:lnTo>
                    <a:pt x="1349797" y="914399"/>
                  </a:lnTo>
                  <a:lnTo>
                    <a:pt x="1309647" y="939799"/>
                  </a:lnTo>
                  <a:lnTo>
                    <a:pt x="1270409" y="965199"/>
                  </a:lnTo>
                  <a:lnTo>
                    <a:pt x="1232083" y="990599"/>
                  </a:lnTo>
                  <a:lnTo>
                    <a:pt x="1194670" y="1015999"/>
                  </a:lnTo>
                  <a:lnTo>
                    <a:pt x="1158275" y="1054099"/>
                  </a:lnTo>
                  <a:lnTo>
                    <a:pt x="1123006" y="1079499"/>
                  </a:lnTo>
                  <a:lnTo>
                    <a:pt x="1088865" y="1117599"/>
                  </a:lnTo>
                  <a:lnTo>
                    <a:pt x="1055849" y="1155699"/>
                  </a:lnTo>
                  <a:lnTo>
                    <a:pt x="1023961" y="1181099"/>
                  </a:lnTo>
                  <a:lnTo>
                    <a:pt x="993290" y="1219199"/>
                  </a:lnTo>
                  <a:lnTo>
                    <a:pt x="963927" y="1257299"/>
                  </a:lnTo>
                  <a:lnTo>
                    <a:pt x="935873" y="1295399"/>
                  </a:lnTo>
                  <a:lnTo>
                    <a:pt x="909127" y="1333499"/>
                  </a:lnTo>
                  <a:lnTo>
                    <a:pt x="883690" y="1371599"/>
                  </a:lnTo>
                  <a:lnTo>
                    <a:pt x="859632" y="1422399"/>
                  </a:lnTo>
                  <a:lnTo>
                    <a:pt x="837027" y="1460499"/>
                  </a:lnTo>
                  <a:lnTo>
                    <a:pt x="815874" y="1498599"/>
                  </a:lnTo>
                  <a:lnTo>
                    <a:pt x="796173" y="1549399"/>
                  </a:lnTo>
                  <a:lnTo>
                    <a:pt x="777924" y="1587499"/>
                  </a:lnTo>
                  <a:lnTo>
                    <a:pt x="761179" y="1638299"/>
                  </a:lnTo>
                  <a:lnTo>
                    <a:pt x="745988" y="1676399"/>
                  </a:lnTo>
                  <a:lnTo>
                    <a:pt x="732351" y="1727199"/>
                  </a:lnTo>
                  <a:lnTo>
                    <a:pt x="720267" y="1765299"/>
                  </a:lnTo>
                  <a:lnTo>
                    <a:pt x="709737" y="1816099"/>
                  </a:lnTo>
                  <a:lnTo>
                    <a:pt x="705712" y="1828799"/>
                  </a:lnTo>
                  <a:lnTo>
                    <a:pt x="700860" y="1854199"/>
                  </a:lnTo>
                  <a:lnTo>
                    <a:pt x="695181" y="1866899"/>
                  </a:lnTo>
                  <a:lnTo>
                    <a:pt x="688676" y="1879599"/>
                  </a:lnTo>
                  <a:lnTo>
                    <a:pt x="681379" y="1904999"/>
                  </a:lnTo>
                  <a:lnTo>
                    <a:pt x="654930" y="1943099"/>
                  </a:lnTo>
                  <a:lnTo>
                    <a:pt x="622070" y="1981199"/>
                  </a:lnTo>
                  <a:lnTo>
                    <a:pt x="583478" y="2019299"/>
                  </a:lnTo>
                  <a:lnTo>
                    <a:pt x="554995" y="2044699"/>
                  </a:lnTo>
                  <a:lnTo>
                    <a:pt x="540010" y="2057399"/>
                  </a:lnTo>
                  <a:lnTo>
                    <a:pt x="524624" y="2057399"/>
                  </a:lnTo>
                  <a:lnTo>
                    <a:pt x="508837" y="2070099"/>
                  </a:lnTo>
                  <a:close/>
                </a:path>
                <a:path w="4145915" h="2095500">
                  <a:moveTo>
                    <a:pt x="3943335" y="2070099"/>
                  </a:moveTo>
                  <a:lnTo>
                    <a:pt x="3636544" y="2070099"/>
                  </a:lnTo>
                  <a:lnTo>
                    <a:pt x="3620758" y="2057399"/>
                  </a:lnTo>
                  <a:lnTo>
                    <a:pt x="3605372" y="2057399"/>
                  </a:lnTo>
                  <a:lnTo>
                    <a:pt x="3575874" y="2031999"/>
                  </a:lnTo>
                  <a:lnTo>
                    <a:pt x="3535592" y="1993899"/>
                  </a:lnTo>
                  <a:lnTo>
                    <a:pt x="3500741" y="1955799"/>
                  </a:lnTo>
                  <a:lnTo>
                    <a:pt x="3472058" y="1917699"/>
                  </a:lnTo>
                  <a:lnTo>
                    <a:pt x="3456704" y="1879599"/>
                  </a:lnTo>
                  <a:lnTo>
                    <a:pt x="3450200" y="1866899"/>
                  </a:lnTo>
                  <a:lnTo>
                    <a:pt x="3444522" y="1854199"/>
                  </a:lnTo>
                  <a:lnTo>
                    <a:pt x="3439670" y="1828799"/>
                  </a:lnTo>
                  <a:lnTo>
                    <a:pt x="3435645" y="1816099"/>
                  </a:lnTo>
                  <a:lnTo>
                    <a:pt x="3425115" y="1765299"/>
                  </a:lnTo>
                  <a:lnTo>
                    <a:pt x="3413031" y="1727199"/>
                  </a:lnTo>
                  <a:lnTo>
                    <a:pt x="3399394" y="1676399"/>
                  </a:lnTo>
                  <a:lnTo>
                    <a:pt x="3384202" y="1638299"/>
                  </a:lnTo>
                  <a:lnTo>
                    <a:pt x="3367457" y="1587499"/>
                  </a:lnTo>
                  <a:lnTo>
                    <a:pt x="3349209" y="1549399"/>
                  </a:lnTo>
                  <a:lnTo>
                    <a:pt x="3329508" y="1498599"/>
                  </a:lnTo>
                  <a:lnTo>
                    <a:pt x="3308354" y="1460499"/>
                  </a:lnTo>
                  <a:lnTo>
                    <a:pt x="3285749" y="1422399"/>
                  </a:lnTo>
                  <a:lnTo>
                    <a:pt x="3261691" y="1371599"/>
                  </a:lnTo>
                  <a:lnTo>
                    <a:pt x="3236254" y="1333499"/>
                  </a:lnTo>
                  <a:lnTo>
                    <a:pt x="3209508" y="1295399"/>
                  </a:lnTo>
                  <a:lnTo>
                    <a:pt x="3181453" y="1257299"/>
                  </a:lnTo>
                  <a:lnTo>
                    <a:pt x="3152090" y="1219199"/>
                  </a:lnTo>
                  <a:lnTo>
                    <a:pt x="3121419" y="1181099"/>
                  </a:lnTo>
                  <a:lnTo>
                    <a:pt x="3089531" y="1155699"/>
                  </a:lnTo>
                  <a:lnTo>
                    <a:pt x="3056516" y="1117599"/>
                  </a:lnTo>
                  <a:lnTo>
                    <a:pt x="3022374" y="1079499"/>
                  </a:lnTo>
                  <a:lnTo>
                    <a:pt x="2987106" y="1054099"/>
                  </a:lnTo>
                  <a:lnTo>
                    <a:pt x="2950712" y="1015999"/>
                  </a:lnTo>
                  <a:lnTo>
                    <a:pt x="2913297" y="990599"/>
                  </a:lnTo>
                  <a:lnTo>
                    <a:pt x="2874971" y="965199"/>
                  </a:lnTo>
                  <a:lnTo>
                    <a:pt x="2835732" y="939799"/>
                  </a:lnTo>
                  <a:lnTo>
                    <a:pt x="2795583" y="914399"/>
                  </a:lnTo>
                  <a:lnTo>
                    <a:pt x="2754521" y="888999"/>
                  </a:lnTo>
                  <a:lnTo>
                    <a:pt x="2670142" y="838199"/>
                  </a:lnTo>
                  <a:lnTo>
                    <a:pt x="2626946" y="825499"/>
                  </a:lnTo>
                  <a:lnTo>
                    <a:pt x="2583080" y="800099"/>
                  </a:lnTo>
                  <a:lnTo>
                    <a:pt x="2309046" y="723899"/>
                  </a:lnTo>
                  <a:lnTo>
                    <a:pt x="2262051" y="723899"/>
                  </a:lnTo>
                  <a:lnTo>
                    <a:pt x="2214918" y="711199"/>
                  </a:lnTo>
                  <a:lnTo>
                    <a:pt x="3661674" y="711199"/>
                  </a:lnTo>
                  <a:lnTo>
                    <a:pt x="3690910" y="749299"/>
                  </a:lnTo>
                  <a:lnTo>
                    <a:pt x="3719396" y="787399"/>
                  </a:lnTo>
                  <a:lnTo>
                    <a:pt x="3747134" y="812799"/>
                  </a:lnTo>
                  <a:lnTo>
                    <a:pt x="3774123" y="850899"/>
                  </a:lnTo>
                  <a:lnTo>
                    <a:pt x="3800339" y="888999"/>
                  </a:lnTo>
                  <a:lnTo>
                    <a:pt x="3825759" y="927099"/>
                  </a:lnTo>
                  <a:lnTo>
                    <a:pt x="3850381" y="965199"/>
                  </a:lnTo>
                  <a:lnTo>
                    <a:pt x="3874207" y="1003299"/>
                  </a:lnTo>
                  <a:lnTo>
                    <a:pt x="3897213" y="1041399"/>
                  </a:lnTo>
                  <a:lnTo>
                    <a:pt x="3919380" y="1079499"/>
                  </a:lnTo>
                  <a:lnTo>
                    <a:pt x="3940707" y="1117599"/>
                  </a:lnTo>
                  <a:lnTo>
                    <a:pt x="3961195" y="1155699"/>
                  </a:lnTo>
                  <a:lnTo>
                    <a:pt x="3980825" y="1206499"/>
                  </a:lnTo>
                  <a:lnTo>
                    <a:pt x="3999579" y="1244599"/>
                  </a:lnTo>
                  <a:lnTo>
                    <a:pt x="4017456" y="1282699"/>
                  </a:lnTo>
                  <a:lnTo>
                    <a:pt x="4034457" y="1320799"/>
                  </a:lnTo>
                  <a:lnTo>
                    <a:pt x="4050567" y="1371599"/>
                  </a:lnTo>
                  <a:lnTo>
                    <a:pt x="4065771" y="1409699"/>
                  </a:lnTo>
                  <a:lnTo>
                    <a:pt x="4080068" y="1447799"/>
                  </a:lnTo>
                  <a:lnTo>
                    <a:pt x="4093459" y="1498599"/>
                  </a:lnTo>
                  <a:lnTo>
                    <a:pt x="4105932" y="1536699"/>
                  </a:lnTo>
                  <a:lnTo>
                    <a:pt x="4117475" y="1587499"/>
                  </a:lnTo>
                  <a:lnTo>
                    <a:pt x="4128089" y="1625599"/>
                  </a:lnTo>
                  <a:lnTo>
                    <a:pt x="4137772" y="1663699"/>
                  </a:lnTo>
                  <a:lnTo>
                    <a:pt x="4140966" y="1689099"/>
                  </a:lnTo>
                  <a:lnTo>
                    <a:pt x="4143299" y="1701799"/>
                  </a:lnTo>
                  <a:lnTo>
                    <a:pt x="4144771" y="1727199"/>
                  </a:lnTo>
                  <a:lnTo>
                    <a:pt x="4145382" y="1739899"/>
                  </a:lnTo>
                  <a:lnTo>
                    <a:pt x="4145132" y="1752599"/>
                  </a:lnTo>
                  <a:lnTo>
                    <a:pt x="4144019" y="1777999"/>
                  </a:lnTo>
                  <a:lnTo>
                    <a:pt x="4142043" y="1790699"/>
                  </a:lnTo>
                  <a:lnTo>
                    <a:pt x="4139204" y="1803399"/>
                  </a:lnTo>
                  <a:lnTo>
                    <a:pt x="4135518" y="1828799"/>
                  </a:lnTo>
                  <a:lnTo>
                    <a:pt x="4131001" y="1841499"/>
                  </a:lnTo>
                  <a:lnTo>
                    <a:pt x="4125653" y="1866899"/>
                  </a:lnTo>
                  <a:lnTo>
                    <a:pt x="4119474" y="1879599"/>
                  </a:lnTo>
                  <a:lnTo>
                    <a:pt x="4112495" y="1892299"/>
                  </a:lnTo>
                  <a:lnTo>
                    <a:pt x="4104748" y="1904999"/>
                  </a:lnTo>
                  <a:lnTo>
                    <a:pt x="4096234" y="1930399"/>
                  </a:lnTo>
                  <a:lnTo>
                    <a:pt x="4066270" y="1968499"/>
                  </a:lnTo>
                  <a:lnTo>
                    <a:pt x="4030244" y="2006599"/>
                  </a:lnTo>
                  <a:lnTo>
                    <a:pt x="3988977" y="2044699"/>
                  </a:lnTo>
                  <a:lnTo>
                    <a:pt x="3974179" y="2044699"/>
                  </a:lnTo>
                  <a:lnTo>
                    <a:pt x="3958965" y="2057399"/>
                  </a:lnTo>
                  <a:lnTo>
                    <a:pt x="3943335" y="2070099"/>
                  </a:lnTo>
                  <a:close/>
                </a:path>
                <a:path w="4145915" h="2095500">
                  <a:moveTo>
                    <a:pt x="476141" y="2082799"/>
                  </a:moveTo>
                  <a:lnTo>
                    <a:pt x="234477" y="2082799"/>
                  </a:lnTo>
                  <a:lnTo>
                    <a:pt x="218094" y="2070099"/>
                  </a:lnTo>
                  <a:lnTo>
                    <a:pt x="492650" y="2070099"/>
                  </a:lnTo>
                  <a:lnTo>
                    <a:pt x="476141" y="2082799"/>
                  </a:lnTo>
                  <a:close/>
                </a:path>
                <a:path w="4145915" h="2095500">
                  <a:moveTo>
                    <a:pt x="3910905" y="2082799"/>
                  </a:moveTo>
                  <a:lnTo>
                    <a:pt x="3669241" y="2082799"/>
                  </a:lnTo>
                  <a:lnTo>
                    <a:pt x="3652731" y="2070099"/>
                  </a:lnTo>
                  <a:lnTo>
                    <a:pt x="3927289" y="2070099"/>
                  </a:lnTo>
                  <a:lnTo>
                    <a:pt x="3910905" y="2082799"/>
                  </a:lnTo>
                  <a:close/>
                </a:path>
                <a:path w="4145915" h="2095500">
                  <a:moveTo>
                    <a:pt x="442532" y="2095499"/>
                  </a:moveTo>
                  <a:lnTo>
                    <a:pt x="267885" y="2095499"/>
                  </a:lnTo>
                  <a:lnTo>
                    <a:pt x="251120" y="2082799"/>
                  </a:lnTo>
                  <a:lnTo>
                    <a:pt x="459389" y="2082799"/>
                  </a:lnTo>
                  <a:lnTo>
                    <a:pt x="442532" y="2095499"/>
                  </a:lnTo>
                  <a:close/>
                </a:path>
                <a:path w="4145915" h="2095500">
                  <a:moveTo>
                    <a:pt x="3877497" y="2095499"/>
                  </a:moveTo>
                  <a:lnTo>
                    <a:pt x="3702851" y="2095499"/>
                  </a:lnTo>
                  <a:lnTo>
                    <a:pt x="3685994" y="2082799"/>
                  </a:lnTo>
                  <a:lnTo>
                    <a:pt x="3894262" y="2082799"/>
                  </a:lnTo>
                  <a:lnTo>
                    <a:pt x="3877497" y="2095499"/>
                  </a:lnTo>
                  <a:close/>
                </a:path>
              </a:pathLst>
            </a:custGeom>
            <a:solidFill>
              <a:srgbClr val="131313"/>
            </a:solidFill>
          </p:spPr>
          <p:txBody>
            <a:bodyPr wrap="square" lIns="0" tIns="0" rIns="0" bIns="0" rtlCol="0"/>
            <a:lstStyle/>
            <a:p>
              <a:endParaRPr/>
            </a:p>
          </p:txBody>
        </p:sp>
        <p:sp>
          <p:nvSpPr>
            <p:cNvPr id="11" name="object 11"/>
            <p:cNvSpPr/>
            <p:nvPr/>
          </p:nvSpPr>
          <p:spPr>
            <a:xfrm>
              <a:off x="12681898" y="4845212"/>
              <a:ext cx="4145915" cy="2095500"/>
            </a:xfrm>
            <a:custGeom>
              <a:avLst/>
              <a:gdLst/>
              <a:ahLst/>
              <a:cxnLst/>
              <a:rect l="l" t="t" r="r" b="b"/>
              <a:pathLst>
                <a:path w="4145915" h="2095500">
                  <a:moveTo>
                    <a:pt x="2341849" y="12699"/>
                  </a:moveTo>
                  <a:lnTo>
                    <a:pt x="1803530" y="12699"/>
                  </a:lnTo>
                  <a:lnTo>
                    <a:pt x="1848192" y="0"/>
                  </a:lnTo>
                  <a:lnTo>
                    <a:pt x="2297186" y="0"/>
                  </a:lnTo>
                  <a:lnTo>
                    <a:pt x="2341849" y="12699"/>
                  </a:lnTo>
                  <a:close/>
                </a:path>
                <a:path w="4145915" h="2095500">
                  <a:moveTo>
                    <a:pt x="2430806" y="25399"/>
                  </a:moveTo>
                  <a:lnTo>
                    <a:pt x="1714573" y="25399"/>
                  </a:lnTo>
                  <a:lnTo>
                    <a:pt x="1758991" y="12699"/>
                  </a:lnTo>
                  <a:lnTo>
                    <a:pt x="2386389" y="12699"/>
                  </a:lnTo>
                  <a:lnTo>
                    <a:pt x="2430806" y="25399"/>
                  </a:lnTo>
                  <a:close/>
                </a:path>
                <a:path w="4145915" h="2095500">
                  <a:moveTo>
                    <a:pt x="508837" y="2070099"/>
                  </a:moveTo>
                  <a:lnTo>
                    <a:pt x="202049" y="2070099"/>
                  </a:lnTo>
                  <a:lnTo>
                    <a:pt x="186419" y="2057399"/>
                  </a:lnTo>
                  <a:lnTo>
                    <a:pt x="171205" y="2044699"/>
                  </a:lnTo>
                  <a:lnTo>
                    <a:pt x="156408" y="2044699"/>
                  </a:lnTo>
                  <a:lnTo>
                    <a:pt x="115138" y="2006599"/>
                  </a:lnTo>
                  <a:lnTo>
                    <a:pt x="79111" y="1968499"/>
                  </a:lnTo>
                  <a:lnTo>
                    <a:pt x="49147" y="1930399"/>
                  </a:lnTo>
                  <a:lnTo>
                    <a:pt x="40633" y="1904999"/>
                  </a:lnTo>
                  <a:lnTo>
                    <a:pt x="32886" y="1892299"/>
                  </a:lnTo>
                  <a:lnTo>
                    <a:pt x="25907" y="1879599"/>
                  </a:lnTo>
                  <a:lnTo>
                    <a:pt x="19728" y="1866899"/>
                  </a:lnTo>
                  <a:lnTo>
                    <a:pt x="14379" y="1841499"/>
                  </a:lnTo>
                  <a:lnTo>
                    <a:pt x="9863" y="1828799"/>
                  </a:lnTo>
                  <a:lnTo>
                    <a:pt x="6177" y="1803399"/>
                  </a:lnTo>
                  <a:lnTo>
                    <a:pt x="3338" y="1790699"/>
                  </a:lnTo>
                  <a:lnTo>
                    <a:pt x="1362" y="1777999"/>
                  </a:lnTo>
                  <a:lnTo>
                    <a:pt x="249" y="1752599"/>
                  </a:lnTo>
                  <a:lnTo>
                    <a:pt x="0" y="1739899"/>
                  </a:lnTo>
                  <a:lnTo>
                    <a:pt x="611" y="1727199"/>
                  </a:lnTo>
                  <a:lnTo>
                    <a:pt x="2083" y="1701799"/>
                  </a:lnTo>
                  <a:lnTo>
                    <a:pt x="4415" y="1689099"/>
                  </a:lnTo>
                  <a:lnTo>
                    <a:pt x="7609" y="1663699"/>
                  </a:lnTo>
                  <a:lnTo>
                    <a:pt x="17293" y="1625599"/>
                  </a:lnTo>
                  <a:lnTo>
                    <a:pt x="27906" y="1587499"/>
                  </a:lnTo>
                  <a:lnTo>
                    <a:pt x="39450" y="1536699"/>
                  </a:lnTo>
                  <a:lnTo>
                    <a:pt x="51923" y="1498599"/>
                  </a:lnTo>
                  <a:lnTo>
                    <a:pt x="65314" y="1447799"/>
                  </a:lnTo>
                  <a:lnTo>
                    <a:pt x="79611" y="1409699"/>
                  </a:lnTo>
                  <a:lnTo>
                    <a:pt x="94814" y="1371599"/>
                  </a:lnTo>
                  <a:lnTo>
                    <a:pt x="110924" y="1320799"/>
                  </a:lnTo>
                  <a:lnTo>
                    <a:pt x="127925" y="1282699"/>
                  </a:lnTo>
                  <a:lnTo>
                    <a:pt x="145801" y="1244599"/>
                  </a:lnTo>
                  <a:lnTo>
                    <a:pt x="164554" y="1206499"/>
                  </a:lnTo>
                  <a:lnTo>
                    <a:pt x="184183" y="1155699"/>
                  </a:lnTo>
                  <a:lnTo>
                    <a:pt x="204671" y="1117599"/>
                  </a:lnTo>
                  <a:lnTo>
                    <a:pt x="225999" y="1079499"/>
                  </a:lnTo>
                  <a:lnTo>
                    <a:pt x="248166" y="1041399"/>
                  </a:lnTo>
                  <a:lnTo>
                    <a:pt x="271173" y="1003299"/>
                  </a:lnTo>
                  <a:lnTo>
                    <a:pt x="294998" y="965199"/>
                  </a:lnTo>
                  <a:lnTo>
                    <a:pt x="319620" y="927099"/>
                  </a:lnTo>
                  <a:lnTo>
                    <a:pt x="345039" y="888999"/>
                  </a:lnTo>
                  <a:lnTo>
                    <a:pt x="371256" y="850899"/>
                  </a:lnTo>
                  <a:lnTo>
                    <a:pt x="398245" y="812799"/>
                  </a:lnTo>
                  <a:lnTo>
                    <a:pt x="425983" y="787399"/>
                  </a:lnTo>
                  <a:lnTo>
                    <a:pt x="454470" y="749299"/>
                  </a:lnTo>
                  <a:lnTo>
                    <a:pt x="483706" y="711199"/>
                  </a:lnTo>
                  <a:lnTo>
                    <a:pt x="513663" y="685799"/>
                  </a:lnTo>
                  <a:lnTo>
                    <a:pt x="544315" y="647699"/>
                  </a:lnTo>
                  <a:lnTo>
                    <a:pt x="575662" y="609599"/>
                  </a:lnTo>
                  <a:lnTo>
                    <a:pt x="607705" y="584199"/>
                  </a:lnTo>
                  <a:lnTo>
                    <a:pt x="640413" y="558799"/>
                  </a:lnTo>
                  <a:lnTo>
                    <a:pt x="673758" y="520699"/>
                  </a:lnTo>
                  <a:lnTo>
                    <a:pt x="707738" y="495299"/>
                  </a:lnTo>
                  <a:lnTo>
                    <a:pt x="742354" y="469899"/>
                  </a:lnTo>
                  <a:lnTo>
                    <a:pt x="777575" y="431799"/>
                  </a:lnTo>
                  <a:lnTo>
                    <a:pt x="813368" y="406399"/>
                  </a:lnTo>
                  <a:lnTo>
                    <a:pt x="849734" y="380999"/>
                  </a:lnTo>
                  <a:lnTo>
                    <a:pt x="924150" y="330199"/>
                  </a:lnTo>
                  <a:lnTo>
                    <a:pt x="1000619" y="279399"/>
                  </a:lnTo>
                  <a:lnTo>
                    <a:pt x="1039612" y="266699"/>
                  </a:lnTo>
                  <a:lnTo>
                    <a:pt x="1118968" y="215899"/>
                  </a:lnTo>
                  <a:lnTo>
                    <a:pt x="1159296" y="203199"/>
                  </a:lnTo>
                  <a:lnTo>
                    <a:pt x="1200059" y="177799"/>
                  </a:lnTo>
                  <a:lnTo>
                    <a:pt x="1241218" y="165099"/>
                  </a:lnTo>
                  <a:lnTo>
                    <a:pt x="1282735" y="139699"/>
                  </a:lnTo>
                  <a:lnTo>
                    <a:pt x="1670317" y="25399"/>
                  </a:lnTo>
                  <a:lnTo>
                    <a:pt x="2475061" y="25399"/>
                  </a:lnTo>
                  <a:lnTo>
                    <a:pt x="2862644" y="139699"/>
                  </a:lnTo>
                  <a:lnTo>
                    <a:pt x="2904162" y="165099"/>
                  </a:lnTo>
                  <a:lnTo>
                    <a:pt x="2945321" y="177799"/>
                  </a:lnTo>
                  <a:lnTo>
                    <a:pt x="2986084" y="203199"/>
                  </a:lnTo>
                  <a:lnTo>
                    <a:pt x="3026413" y="215899"/>
                  </a:lnTo>
                  <a:lnTo>
                    <a:pt x="3105770" y="266699"/>
                  </a:lnTo>
                  <a:lnTo>
                    <a:pt x="3144762" y="279399"/>
                  </a:lnTo>
                  <a:lnTo>
                    <a:pt x="3221230" y="330199"/>
                  </a:lnTo>
                  <a:lnTo>
                    <a:pt x="3295647" y="380999"/>
                  </a:lnTo>
                  <a:lnTo>
                    <a:pt x="3332013" y="406399"/>
                  </a:lnTo>
                  <a:lnTo>
                    <a:pt x="3367807" y="431799"/>
                  </a:lnTo>
                  <a:lnTo>
                    <a:pt x="3403027" y="469899"/>
                  </a:lnTo>
                  <a:lnTo>
                    <a:pt x="3437643" y="495299"/>
                  </a:lnTo>
                  <a:lnTo>
                    <a:pt x="3471622" y="520699"/>
                  </a:lnTo>
                  <a:lnTo>
                    <a:pt x="3504966" y="558799"/>
                  </a:lnTo>
                  <a:lnTo>
                    <a:pt x="3537675" y="584199"/>
                  </a:lnTo>
                  <a:lnTo>
                    <a:pt x="3569717" y="609599"/>
                  </a:lnTo>
                  <a:lnTo>
                    <a:pt x="3601064" y="647699"/>
                  </a:lnTo>
                  <a:lnTo>
                    <a:pt x="3631717" y="685799"/>
                  </a:lnTo>
                  <a:lnTo>
                    <a:pt x="3661674" y="711199"/>
                  </a:lnTo>
                  <a:lnTo>
                    <a:pt x="1930461" y="711199"/>
                  </a:lnTo>
                  <a:lnTo>
                    <a:pt x="1883328" y="723899"/>
                  </a:lnTo>
                  <a:lnTo>
                    <a:pt x="1836333" y="723899"/>
                  </a:lnTo>
                  <a:lnTo>
                    <a:pt x="1562299" y="800099"/>
                  </a:lnTo>
                  <a:lnTo>
                    <a:pt x="1518432" y="825499"/>
                  </a:lnTo>
                  <a:lnTo>
                    <a:pt x="1475237" y="838199"/>
                  </a:lnTo>
                  <a:lnTo>
                    <a:pt x="1390859" y="888999"/>
                  </a:lnTo>
                  <a:lnTo>
                    <a:pt x="1349797" y="914399"/>
                  </a:lnTo>
                  <a:lnTo>
                    <a:pt x="1309647" y="939799"/>
                  </a:lnTo>
                  <a:lnTo>
                    <a:pt x="1270409" y="965199"/>
                  </a:lnTo>
                  <a:lnTo>
                    <a:pt x="1232083" y="990599"/>
                  </a:lnTo>
                  <a:lnTo>
                    <a:pt x="1194670" y="1015999"/>
                  </a:lnTo>
                  <a:lnTo>
                    <a:pt x="1158275" y="1054099"/>
                  </a:lnTo>
                  <a:lnTo>
                    <a:pt x="1123006" y="1079499"/>
                  </a:lnTo>
                  <a:lnTo>
                    <a:pt x="1088865" y="1117599"/>
                  </a:lnTo>
                  <a:lnTo>
                    <a:pt x="1055849" y="1155699"/>
                  </a:lnTo>
                  <a:lnTo>
                    <a:pt x="1023961" y="1181099"/>
                  </a:lnTo>
                  <a:lnTo>
                    <a:pt x="993290" y="1219199"/>
                  </a:lnTo>
                  <a:lnTo>
                    <a:pt x="963927" y="1257299"/>
                  </a:lnTo>
                  <a:lnTo>
                    <a:pt x="935873" y="1295399"/>
                  </a:lnTo>
                  <a:lnTo>
                    <a:pt x="909127" y="1333499"/>
                  </a:lnTo>
                  <a:lnTo>
                    <a:pt x="883690" y="1371599"/>
                  </a:lnTo>
                  <a:lnTo>
                    <a:pt x="859632" y="1422399"/>
                  </a:lnTo>
                  <a:lnTo>
                    <a:pt x="837027" y="1460499"/>
                  </a:lnTo>
                  <a:lnTo>
                    <a:pt x="815874" y="1498599"/>
                  </a:lnTo>
                  <a:lnTo>
                    <a:pt x="796173" y="1549399"/>
                  </a:lnTo>
                  <a:lnTo>
                    <a:pt x="777924" y="1587499"/>
                  </a:lnTo>
                  <a:lnTo>
                    <a:pt x="761179" y="1638299"/>
                  </a:lnTo>
                  <a:lnTo>
                    <a:pt x="745988" y="1676399"/>
                  </a:lnTo>
                  <a:lnTo>
                    <a:pt x="732351" y="1727199"/>
                  </a:lnTo>
                  <a:lnTo>
                    <a:pt x="720267" y="1765299"/>
                  </a:lnTo>
                  <a:lnTo>
                    <a:pt x="709737" y="1816099"/>
                  </a:lnTo>
                  <a:lnTo>
                    <a:pt x="705712" y="1828799"/>
                  </a:lnTo>
                  <a:lnTo>
                    <a:pt x="700860" y="1854199"/>
                  </a:lnTo>
                  <a:lnTo>
                    <a:pt x="695181" y="1866899"/>
                  </a:lnTo>
                  <a:lnTo>
                    <a:pt x="688676" y="1879599"/>
                  </a:lnTo>
                  <a:lnTo>
                    <a:pt x="681379" y="1904999"/>
                  </a:lnTo>
                  <a:lnTo>
                    <a:pt x="654930" y="1943099"/>
                  </a:lnTo>
                  <a:lnTo>
                    <a:pt x="622070" y="1981199"/>
                  </a:lnTo>
                  <a:lnTo>
                    <a:pt x="583478" y="2019299"/>
                  </a:lnTo>
                  <a:lnTo>
                    <a:pt x="554995" y="2044699"/>
                  </a:lnTo>
                  <a:lnTo>
                    <a:pt x="540010" y="2057399"/>
                  </a:lnTo>
                  <a:lnTo>
                    <a:pt x="524624" y="2057399"/>
                  </a:lnTo>
                  <a:lnTo>
                    <a:pt x="508837" y="2070099"/>
                  </a:lnTo>
                  <a:close/>
                </a:path>
                <a:path w="4145915" h="2095500">
                  <a:moveTo>
                    <a:pt x="3943335" y="2070099"/>
                  </a:moveTo>
                  <a:lnTo>
                    <a:pt x="3636544" y="2070099"/>
                  </a:lnTo>
                  <a:lnTo>
                    <a:pt x="3620758" y="2057399"/>
                  </a:lnTo>
                  <a:lnTo>
                    <a:pt x="3605372" y="2057399"/>
                  </a:lnTo>
                  <a:lnTo>
                    <a:pt x="3575874" y="2031999"/>
                  </a:lnTo>
                  <a:lnTo>
                    <a:pt x="3535592" y="1993899"/>
                  </a:lnTo>
                  <a:lnTo>
                    <a:pt x="3500741" y="1955799"/>
                  </a:lnTo>
                  <a:lnTo>
                    <a:pt x="3472058" y="1917699"/>
                  </a:lnTo>
                  <a:lnTo>
                    <a:pt x="3456704" y="1879599"/>
                  </a:lnTo>
                  <a:lnTo>
                    <a:pt x="3450200" y="1866899"/>
                  </a:lnTo>
                  <a:lnTo>
                    <a:pt x="3444522" y="1854199"/>
                  </a:lnTo>
                  <a:lnTo>
                    <a:pt x="3439670" y="1828799"/>
                  </a:lnTo>
                  <a:lnTo>
                    <a:pt x="3435645" y="1816099"/>
                  </a:lnTo>
                  <a:lnTo>
                    <a:pt x="3425115" y="1765299"/>
                  </a:lnTo>
                  <a:lnTo>
                    <a:pt x="3413031" y="1727199"/>
                  </a:lnTo>
                  <a:lnTo>
                    <a:pt x="3399394" y="1676399"/>
                  </a:lnTo>
                  <a:lnTo>
                    <a:pt x="3384202" y="1638299"/>
                  </a:lnTo>
                  <a:lnTo>
                    <a:pt x="3367457" y="1587499"/>
                  </a:lnTo>
                  <a:lnTo>
                    <a:pt x="3349209" y="1549399"/>
                  </a:lnTo>
                  <a:lnTo>
                    <a:pt x="3329508" y="1498599"/>
                  </a:lnTo>
                  <a:lnTo>
                    <a:pt x="3308354" y="1460499"/>
                  </a:lnTo>
                  <a:lnTo>
                    <a:pt x="3285749" y="1422399"/>
                  </a:lnTo>
                  <a:lnTo>
                    <a:pt x="3261691" y="1371599"/>
                  </a:lnTo>
                  <a:lnTo>
                    <a:pt x="3236254" y="1333499"/>
                  </a:lnTo>
                  <a:lnTo>
                    <a:pt x="3209508" y="1295399"/>
                  </a:lnTo>
                  <a:lnTo>
                    <a:pt x="3181453" y="1257299"/>
                  </a:lnTo>
                  <a:lnTo>
                    <a:pt x="3152090" y="1219199"/>
                  </a:lnTo>
                  <a:lnTo>
                    <a:pt x="3121419" y="1181099"/>
                  </a:lnTo>
                  <a:lnTo>
                    <a:pt x="3089531" y="1155699"/>
                  </a:lnTo>
                  <a:lnTo>
                    <a:pt x="3056516" y="1117599"/>
                  </a:lnTo>
                  <a:lnTo>
                    <a:pt x="3022374" y="1079499"/>
                  </a:lnTo>
                  <a:lnTo>
                    <a:pt x="2987106" y="1054099"/>
                  </a:lnTo>
                  <a:lnTo>
                    <a:pt x="2950712" y="1015999"/>
                  </a:lnTo>
                  <a:lnTo>
                    <a:pt x="2913297" y="990599"/>
                  </a:lnTo>
                  <a:lnTo>
                    <a:pt x="2874971" y="965199"/>
                  </a:lnTo>
                  <a:lnTo>
                    <a:pt x="2835732" y="939799"/>
                  </a:lnTo>
                  <a:lnTo>
                    <a:pt x="2795583" y="914399"/>
                  </a:lnTo>
                  <a:lnTo>
                    <a:pt x="2754521" y="888999"/>
                  </a:lnTo>
                  <a:lnTo>
                    <a:pt x="2670142" y="838199"/>
                  </a:lnTo>
                  <a:lnTo>
                    <a:pt x="2626946" y="825499"/>
                  </a:lnTo>
                  <a:lnTo>
                    <a:pt x="2583080" y="800099"/>
                  </a:lnTo>
                  <a:lnTo>
                    <a:pt x="2309046" y="723899"/>
                  </a:lnTo>
                  <a:lnTo>
                    <a:pt x="2262051" y="723899"/>
                  </a:lnTo>
                  <a:lnTo>
                    <a:pt x="2214918" y="711199"/>
                  </a:lnTo>
                  <a:lnTo>
                    <a:pt x="3661674" y="711199"/>
                  </a:lnTo>
                  <a:lnTo>
                    <a:pt x="3690910" y="749299"/>
                  </a:lnTo>
                  <a:lnTo>
                    <a:pt x="3719396" y="787399"/>
                  </a:lnTo>
                  <a:lnTo>
                    <a:pt x="3747134" y="812799"/>
                  </a:lnTo>
                  <a:lnTo>
                    <a:pt x="3774123" y="850899"/>
                  </a:lnTo>
                  <a:lnTo>
                    <a:pt x="3800339" y="888999"/>
                  </a:lnTo>
                  <a:lnTo>
                    <a:pt x="3825759" y="927099"/>
                  </a:lnTo>
                  <a:lnTo>
                    <a:pt x="3850381" y="965199"/>
                  </a:lnTo>
                  <a:lnTo>
                    <a:pt x="3874207" y="1003299"/>
                  </a:lnTo>
                  <a:lnTo>
                    <a:pt x="3897213" y="1041399"/>
                  </a:lnTo>
                  <a:lnTo>
                    <a:pt x="3919380" y="1079499"/>
                  </a:lnTo>
                  <a:lnTo>
                    <a:pt x="3940707" y="1117599"/>
                  </a:lnTo>
                  <a:lnTo>
                    <a:pt x="3961195" y="1155699"/>
                  </a:lnTo>
                  <a:lnTo>
                    <a:pt x="3980825" y="1206499"/>
                  </a:lnTo>
                  <a:lnTo>
                    <a:pt x="3999579" y="1244599"/>
                  </a:lnTo>
                  <a:lnTo>
                    <a:pt x="4017456" y="1282699"/>
                  </a:lnTo>
                  <a:lnTo>
                    <a:pt x="4034457" y="1320799"/>
                  </a:lnTo>
                  <a:lnTo>
                    <a:pt x="4050567" y="1371599"/>
                  </a:lnTo>
                  <a:lnTo>
                    <a:pt x="4065771" y="1409699"/>
                  </a:lnTo>
                  <a:lnTo>
                    <a:pt x="4080068" y="1447799"/>
                  </a:lnTo>
                  <a:lnTo>
                    <a:pt x="4093459" y="1498599"/>
                  </a:lnTo>
                  <a:lnTo>
                    <a:pt x="4105932" y="1536699"/>
                  </a:lnTo>
                  <a:lnTo>
                    <a:pt x="4117475" y="1587499"/>
                  </a:lnTo>
                  <a:lnTo>
                    <a:pt x="4128089" y="1625599"/>
                  </a:lnTo>
                  <a:lnTo>
                    <a:pt x="4137772" y="1663699"/>
                  </a:lnTo>
                  <a:lnTo>
                    <a:pt x="4140966" y="1689099"/>
                  </a:lnTo>
                  <a:lnTo>
                    <a:pt x="4143299" y="1701799"/>
                  </a:lnTo>
                  <a:lnTo>
                    <a:pt x="4144771" y="1727199"/>
                  </a:lnTo>
                  <a:lnTo>
                    <a:pt x="4145382" y="1739899"/>
                  </a:lnTo>
                  <a:lnTo>
                    <a:pt x="4145132" y="1752599"/>
                  </a:lnTo>
                  <a:lnTo>
                    <a:pt x="4144019" y="1777999"/>
                  </a:lnTo>
                  <a:lnTo>
                    <a:pt x="4142043" y="1790699"/>
                  </a:lnTo>
                  <a:lnTo>
                    <a:pt x="4139204" y="1803399"/>
                  </a:lnTo>
                  <a:lnTo>
                    <a:pt x="4135518" y="1828799"/>
                  </a:lnTo>
                  <a:lnTo>
                    <a:pt x="4131001" y="1841499"/>
                  </a:lnTo>
                  <a:lnTo>
                    <a:pt x="4125653" y="1866899"/>
                  </a:lnTo>
                  <a:lnTo>
                    <a:pt x="4119474" y="1879599"/>
                  </a:lnTo>
                  <a:lnTo>
                    <a:pt x="4112495" y="1892299"/>
                  </a:lnTo>
                  <a:lnTo>
                    <a:pt x="4104748" y="1904999"/>
                  </a:lnTo>
                  <a:lnTo>
                    <a:pt x="4096234" y="1930399"/>
                  </a:lnTo>
                  <a:lnTo>
                    <a:pt x="4066270" y="1968499"/>
                  </a:lnTo>
                  <a:lnTo>
                    <a:pt x="4030244" y="2006599"/>
                  </a:lnTo>
                  <a:lnTo>
                    <a:pt x="3988977" y="2044699"/>
                  </a:lnTo>
                  <a:lnTo>
                    <a:pt x="3974179" y="2044699"/>
                  </a:lnTo>
                  <a:lnTo>
                    <a:pt x="3958965" y="2057399"/>
                  </a:lnTo>
                  <a:lnTo>
                    <a:pt x="3943335" y="2070099"/>
                  </a:lnTo>
                  <a:close/>
                </a:path>
                <a:path w="4145915" h="2095500">
                  <a:moveTo>
                    <a:pt x="476141" y="2082799"/>
                  </a:moveTo>
                  <a:lnTo>
                    <a:pt x="234477" y="2082799"/>
                  </a:lnTo>
                  <a:lnTo>
                    <a:pt x="218094" y="2070099"/>
                  </a:lnTo>
                  <a:lnTo>
                    <a:pt x="492650" y="2070099"/>
                  </a:lnTo>
                  <a:lnTo>
                    <a:pt x="476141" y="2082799"/>
                  </a:lnTo>
                  <a:close/>
                </a:path>
                <a:path w="4145915" h="2095500">
                  <a:moveTo>
                    <a:pt x="3910905" y="2082799"/>
                  </a:moveTo>
                  <a:lnTo>
                    <a:pt x="3669241" y="2082799"/>
                  </a:lnTo>
                  <a:lnTo>
                    <a:pt x="3652731" y="2070099"/>
                  </a:lnTo>
                  <a:lnTo>
                    <a:pt x="3927289" y="2070099"/>
                  </a:lnTo>
                  <a:lnTo>
                    <a:pt x="3910905" y="2082799"/>
                  </a:lnTo>
                  <a:close/>
                </a:path>
                <a:path w="4145915" h="2095500">
                  <a:moveTo>
                    <a:pt x="442532" y="2095499"/>
                  </a:moveTo>
                  <a:lnTo>
                    <a:pt x="267885" y="2095499"/>
                  </a:lnTo>
                  <a:lnTo>
                    <a:pt x="251120" y="2082799"/>
                  </a:lnTo>
                  <a:lnTo>
                    <a:pt x="459389" y="2082799"/>
                  </a:lnTo>
                  <a:lnTo>
                    <a:pt x="442532" y="2095499"/>
                  </a:lnTo>
                  <a:close/>
                </a:path>
                <a:path w="4145915" h="2095500">
                  <a:moveTo>
                    <a:pt x="3877497" y="2095499"/>
                  </a:moveTo>
                  <a:lnTo>
                    <a:pt x="3702851" y="2095499"/>
                  </a:lnTo>
                  <a:lnTo>
                    <a:pt x="3685994" y="2082799"/>
                  </a:lnTo>
                  <a:lnTo>
                    <a:pt x="3894262" y="2082799"/>
                  </a:lnTo>
                  <a:lnTo>
                    <a:pt x="3877497" y="2095499"/>
                  </a:lnTo>
                  <a:close/>
                </a:path>
              </a:pathLst>
            </a:custGeom>
            <a:solidFill>
              <a:srgbClr val="25BDE2"/>
            </a:solidFill>
          </p:spPr>
          <p:txBody>
            <a:bodyPr wrap="square" lIns="0" tIns="0" rIns="0" bIns="0" rtlCol="0"/>
            <a:lstStyle/>
            <a:p>
              <a:endParaRPr/>
            </a:p>
          </p:txBody>
        </p:sp>
      </p:grpSp>
      <p:sp>
        <p:nvSpPr>
          <p:cNvPr id="12" name="object 12"/>
          <p:cNvSpPr/>
          <p:nvPr/>
        </p:nvSpPr>
        <p:spPr>
          <a:xfrm>
            <a:off x="16755485" y="8909263"/>
            <a:ext cx="908685" cy="697230"/>
          </a:xfrm>
          <a:custGeom>
            <a:avLst/>
            <a:gdLst/>
            <a:ahLst/>
            <a:cxnLst/>
            <a:rect l="l" t="t" r="r" b="b"/>
            <a:pathLst>
              <a:path w="908684" h="697229">
                <a:moveTo>
                  <a:pt x="560526" y="696906"/>
                </a:moveTo>
                <a:lnTo>
                  <a:pt x="347938" y="696906"/>
                </a:lnTo>
                <a:lnTo>
                  <a:pt x="300689" y="693729"/>
                </a:lnTo>
                <a:lnTo>
                  <a:pt x="255384" y="684471"/>
                </a:lnTo>
                <a:lnTo>
                  <a:pt x="212434" y="669547"/>
                </a:lnTo>
                <a:lnTo>
                  <a:pt x="172252" y="649369"/>
                </a:lnTo>
                <a:lnTo>
                  <a:pt x="135252" y="624352"/>
                </a:lnTo>
                <a:lnTo>
                  <a:pt x="101846" y="594909"/>
                </a:lnTo>
                <a:lnTo>
                  <a:pt x="72446" y="561454"/>
                </a:lnTo>
                <a:lnTo>
                  <a:pt x="47466" y="524398"/>
                </a:lnTo>
                <a:lnTo>
                  <a:pt x="27319" y="484157"/>
                </a:lnTo>
                <a:lnTo>
                  <a:pt x="12417" y="441144"/>
                </a:lnTo>
                <a:lnTo>
                  <a:pt x="3173" y="395771"/>
                </a:lnTo>
                <a:lnTo>
                  <a:pt x="0" y="348453"/>
                </a:lnTo>
                <a:lnTo>
                  <a:pt x="3173" y="301135"/>
                </a:lnTo>
                <a:lnTo>
                  <a:pt x="12417" y="255762"/>
                </a:lnTo>
                <a:lnTo>
                  <a:pt x="27319" y="212749"/>
                </a:lnTo>
                <a:lnTo>
                  <a:pt x="47466" y="172508"/>
                </a:lnTo>
                <a:lnTo>
                  <a:pt x="72446" y="135452"/>
                </a:lnTo>
                <a:lnTo>
                  <a:pt x="101846" y="101997"/>
                </a:lnTo>
                <a:lnTo>
                  <a:pt x="135252" y="72553"/>
                </a:lnTo>
                <a:lnTo>
                  <a:pt x="172252" y="47536"/>
                </a:lnTo>
                <a:lnTo>
                  <a:pt x="212434" y="27359"/>
                </a:lnTo>
                <a:lnTo>
                  <a:pt x="255384" y="12435"/>
                </a:lnTo>
                <a:lnTo>
                  <a:pt x="300689" y="3177"/>
                </a:lnTo>
                <a:lnTo>
                  <a:pt x="347938" y="0"/>
                </a:lnTo>
                <a:lnTo>
                  <a:pt x="560526" y="0"/>
                </a:lnTo>
                <a:lnTo>
                  <a:pt x="607775" y="3177"/>
                </a:lnTo>
                <a:lnTo>
                  <a:pt x="653080" y="12435"/>
                </a:lnTo>
                <a:lnTo>
                  <a:pt x="696030" y="27359"/>
                </a:lnTo>
                <a:lnTo>
                  <a:pt x="736212" y="47536"/>
                </a:lnTo>
                <a:lnTo>
                  <a:pt x="773212" y="72553"/>
                </a:lnTo>
                <a:lnTo>
                  <a:pt x="806618" y="101997"/>
                </a:lnTo>
                <a:lnTo>
                  <a:pt x="836018" y="135452"/>
                </a:lnTo>
                <a:lnTo>
                  <a:pt x="860998" y="172508"/>
                </a:lnTo>
                <a:lnTo>
                  <a:pt x="881145" y="212749"/>
                </a:lnTo>
                <a:lnTo>
                  <a:pt x="896047" y="255762"/>
                </a:lnTo>
                <a:lnTo>
                  <a:pt x="905291" y="301135"/>
                </a:lnTo>
                <a:lnTo>
                  <a:pt x="908464" y="348453"/>
                </a:lnTo>
                <a:lnTo>
                  <a:pt x="905291" y="395771"/>
                </a:lnTo>
                <a:lnTo>
                  <a:pt x="896047" y="441144"/>
                </a:lnTo>
                <a:lnTo>
                  <a:pt x="881145" y="484157"/>
                </a:lnTo>
                <a:lnTo>
                  <a:pt x="860998" y="524398"/>
                </a:lnTo>
                <a:lnTo>
                  <a:pt x="836018" y="561454"/>
                </a:lnTo>
                <a:lnTo>
                  <a:pt x="806618" y="594909"/>
                </a:lnTo>
                <a:lnTo>
                  <a:pt x="773212" y="624352"/>
                </a:lnTo>
                <a:lnTo>
                  <a:pt x="736212" y="649369"/>
                </a:lnTo>
                <a:lnTo>
                  <a:pt x="696030" y="669547"/>
                </a:lnTo>
                <a:lnTo>
                  <a:pt x="653080" y="684471"/>
                </a:lnTo>
                <a:lnTo>
                  <a:pt x="607775" y="693729"/>
                </a:lnTo>
                <a:lnTo>
                  <a:pt x="560526" y="696906"/>
                </a:lnTo>
                <a:close/>
              </a:path>
            </a:pathLst>
          </a:custGeom>
          <a:solidFill>
            <a:srgbClr val="FBC20A"/>
          </a:solidFill>
        </p:spPr>
        <p:txBody>
          <a:bodyPr wrap="square" lIns="0" tIns="0" rIns="0" bIns="0" rtlCol="0"/>
          <a:lstStyle/>
          <a:p>
            <a:endParaRPr/>
          </a:p>
        </p:txBody>
      </p:sp>
      <p:sp>
        <p:nvSpPr>
          <p:cNvPr id="13" name="object 13"/>
          <p:cNvSpPr txBox="1"/>
          <p:nvPr/>
        </p:nvSpPr>
        <p:spPr>
          <a:xfrm>
            <a:off x="17009471" y="9058728"/>
            <a:ext cx="400685" cy="360680"/>
          </a:xfrm>
          <a:prstGeom prst="rect">
            <a:avLst/>
          </a:prstGeom>
        </p:spPr>
        <p:txBody>
          <a:bodyPr vert="horz" wrap="square" lIns="0" tIns="12700" rIns="0" bIns="0" rtlCol="0">
            <a:spAutoFit/>
          </a:bodyPr>
          <a:lstStyle/>
          <a:p>
            <a:pPr marL="12700">
              <a:lnSpc>
                <a:spcPct val="100000"/>
              </a:lnSpc>
              <a:spcBef>
                <a:spcPts val="100"/>
              </a:spcBef>
            </a:pPr>
            <a:r>
              <a:rPr sz="2200" b="1" spc="80" dirty="0">
                <a:solidFill>
                  <a:srgbClr val="131313"/>
                </a:solidFill>
                <a:latin typeface="Tahoma"/>
                <a:cs typeface="Tahoma"/>
              </a:rPr>
              <a:t>0</a:t>
            </a:r>
            <a:r>
              <a:rPr sz="2200" b="1" spc="60" dirty="0">
                <a:solidFill>
                  <a:srgbClr val="131313"/>
                </a:solidFill>
                <a:latin typeface="Tahoma"/>
                <a:cs typeface="Tahoma"/>
              </a:rPr>
              <a:t>6</a:t>
            </a:r>
            <a:endParaRPr sz="2200">
              <a:latin typeface="Tahoma"/>
              <a:cs typeface="Tahoma"/>
            </a:endParaRPr>
          </a:p>
        </p:txBody>
      </p:sp>
      <p:sp>
        <p:nvSpPr>
          <p:cNvPr id="14" name="object 14"/>
          <p:cNvSpPr txBox="1"/>
          <p:nvPr/>
        </p:nvSpPr>
        <p:spPr>
          <a:xfrm>
            <a:off x="6907244" y="6154566"/>
            <a:ext cx="4227830" cy="1384935"/>
          </a:xfrm>
          <a:prstGeom prst="rect">
            <a:avLst/>
          </a:prstGeom>
        </p:spPr>
        <p:txBody>
          <a:bodyPr vert="horz" wrap="square" lIns="0" tIns="12700" rIns="0" bIns="0" rtlCol="0">
            <a:spAutoFit/>
          </a:bodyPr>
          <a:lstStyle/>
          <a:p>
            <a:pPr algn="ctr">
              <a:lnSpc>
                <a:spcPct val="100000"/>
              </a:lnSpc>
              <a:spcBef>
                <a:spcPts val="100"/>
              </a:spcBef>
            </a:pPr>
            <a:r>
              <a:rPr sz="5050" b="1" spc="-615" dirty="0">
                <a:solidFill>
                  <a:srgbClr val="131313"/>
                </a:solidFill>
                <a:latin typeface="Tahoma"/>
                <a:cs typeface="Tahoma"/>
              </a:rPr>
              <a:t>60%</a:t>
            </a:r>
            <a:endParaRPr sz="5050">
              <a:latin typeface="Tahoma"/>
              <a:cs typeface="Tahoma"/>
            </a:endParaRPr>
          </a:p>
          <a:p>
            <a:pPr algn="ctr">
              <a:lnSpc>
                <a:spcPct val="100000"/>
              </a:lnSpc>
              <a:spcBef>
                <a:spcPts val="2600"/>
              </a:spcBef>
            </a:pPr>
            <a:r>
              <a:rPr sz="1700" spc="-45" dirty="0">
                <a:solidFill>
                  <a:srgbClr val="131313"/>
                </a:solidFill>
                <a:latin typeface="Verdana"/>
                <a:cs typeface="Verdana"/>
              </a:rPr>
              <a:t>U</a:t>
            </a:r>
            <a:r>
              <a:rPr sz="1700" spc="55" dirty="0">
                <a:solidFill>
                  <a:srgbClr val="131313"/>
                </a:solidFill>
                <a:latin typeface="Verdana"/>
                <a:cs typeface="Verdana"/>
              </a:rPr>
              <a:t>s</a:t>
            </a:r>
            <a:r>
              <a:rPr sz="1700" spc="50" dirty="0">
                <a:solidFill>
                  <a:srgbClr val="131313"/>
                </a:solidFill>
                <a:latin typeface="Verdana"/>
                <a:cs typeface="Verdana"/>
              </a:rPr>
              <a:t>e</a:t>
            </a:r>
            <a:r>
              <a:rPr sz="1700" spc="-114" dirty="0">
                <a:solidFill>
                  <a:srgbClr val="131313"/>
                </a:solidFill>
                <a:latin typeface="Verdana"/>
                <a:cs typeface="Verdana"/>
              </a:rPr>
              <a:t>r</a:t>
            </a:r>
            <a:r>
              <a:rPr sz="1700" spc="55" dirty="0">
                <a:solidFill>
                  <a:srgbClr val="131313"/>
                </a:solidFill>
                <a:latin typeface="Verdana"/>
                <a:cs typeface="Verdana"/>
              </a:rPr>
              <a:t>s</a:t>
            </a:r>
            <a:r>
              <a:rPr sz="1700" spc="-160" dirty="0">
                <a:solidFill>
                  <a:srgbClr val="131313"/>
                </a:solidFill>
                <a:latin typeface="Verdana"/>
                <a:cs typeface="Verdana"/>
              </a:rPr>
              <a:t>'</a:t>
            </a:r>
            <a:r>
              <a:rPr sz="1700" spc="-125" dirty="0">
                <a:solidFill>
                  <a:srgbClr val="131313"/>
                </a:solidFill>
                <a:latin typeface="Verdana"/>
                <a:cs typeface="Verdana"/>
              </a:rPr>
              <a:t> </a:t>
            </a:r>
            <a:r>
              <a:rPr sz="1700" spc="-5" dirty="0">
                <a:solidFill>
                  <a:srgbClr val="131313"/>
                </a:solidFill>
                <a:latin typeface="Verdana"/>
                <a:cs typeface="Verdana"/>
              </a:rPr>
              <a:t>w</a:t>
            </a:r>
            <a:r>
              <a:rPr sz="1700" spc="-50" dirty="0">
                <a:solidFill>
                  <a:srgbClr val="131313"/>
                </a:solidFill>
                <a:latin typeface="Verdana"/>
                <a:cs typeface="Verdana"/>
              </a:rPr>
              <a:t>a</a:t>
            </a:r>
            <a:r>
              <a:rPr sz="1700" spc="-105" dirty="0">
                <a:solidFill>
                  <a:srgbClr val="131313"/>
                </a:solidFill>
                <a:latin typeface="Verdana"/>
                <a:cs typeface="Verdana"/>
              </a:rPr>
              <a:t>n</a:t>
            </a:r>
            <a:r>
              <a:rPr sz="1700" spc="-60" dirty="0">
                <a:solidFill>
                  <a:srgbClr val="131313"/>
                </a:solidFill>
                <a:latin typeface="Verdana"/>
                <a:cs typeface="Verdana"/>
              </a:rPr>
              <a:t>t</a:t>
            </a:r>
            <a:r>
              <a:rPr sz="1700" spc="-125" dirty="0">
                <a:solidFill>
                  <a:srgbClr val="131313"/>
                </a:solidFill>
                <a:latin typeface="Verdana"/>
                <a:cs typeface="Verdana"/>
              </a:rPr>
              <a:t> </a:t>
            </a:r>
            <a:r>
              <a:rPr sz="1700" dirty="0">
                <a:solidFill>
                  <a:srgbClr val="131313"/>
                </a:solidFill>
                <a:latin typeface="Verdana"/>
                <a:cs typeface="Verdana"/>
              </a:rPr>
              <a:t>B</a:t>
            </a:r>
            <a:r>
              <a:rPr sz="1700" spc="-100" dirty="0">
                <a:solidFill>
                  <a:srgbClr val="131313"/>
                </a:solidFill>
                <a:latin typeface="Verdana"/>
                <a:cs typeface="Verdana"/>
              </a:rPr>
              <a:t>u</a:t>
            </a:r>
            <a:r>
              <a:rPr sz="1700" spc="10" dirty="0">
                <a:solidFill>
                  <a:srgbClr val="131313"/>
                </a:solidFill>
                <a:latin typeface="Verdana"/>
                <a:cs typeface="Verdana"/>
              </a:rPr>
              <a:t>d</a:t>
            </a:r>
            <a:r>
              <a:rPr sz="1700" spc="15" dirty="0">
                <a:solidFill>
                  <a:srgbClr val="131313"/>
                </a:solidFill>
                <a:latin typeface="Verdana"/>
                <a:cs typeface="Verdana"/>
              </a:rPr>
              <a:t>g</a:t>
            </a:r>
            <a:r>
              <a:rPr sz="1700" spc="50" dirty="0">
                <a:solidFill>
                  <a:srgbClr val="131313"/>
                </a:solidFill>
                <a:latin typeface="Verdana"/>
                <a:cs typeface="Verdana"/>
              </a:rPr>
              <a:t>e</a:t>
            </a:r>
            <a:r>
              <a:rPr sz="1700" spc="-65" dirty="0">
                <a:solidFill>
                  <a:srgbClr val="131313"/>
                </a:solidFill>
                <a:latin typeface="Verdana"/>
                <a:cs typeface="Verdana"/>
              </a:rPr>
              <a:t>t</a:t>
            </a:r>
            <a:r>
              <a:rPr sz="1700" spc="-90" dirty="0">
                <a:solidFill>
                  <a:srgbClr val="131313"/>
                </a:solidFill>
                <a:latin typeface="Verdana"/>
                <a:cs typeface="Verdana"/>
              </a:rPr>
              <a:t>i</a:t>
            </a:r>
            <a:r>
              <a:rPr sz="1700" spc="-105" dirty="0">
                <a:solidFill>
                  <a:srgbClr val="131313"/>
                </a:solidFill>
                <a:latin typeface="Verdana"/>
                <a:cs typeface="Verdana"/>
              </a:rPr>
              <a:t>n</a:t>
            </a:r>
            <a:r>
              <a:rPr sz="1700" spc="15" dirty="0">
                <a:solidFill>
                  <a:srgbClr val="131313"/>
                </a:solidFill>
                <a:latin typeface="Verdana"/>
                <a:cs typeface="Verdana"/>
              </a:rPr>
              <a:t>g</a:t>
            </a:r>
            <a:r>
              <a:rPr sz="1700" spc="-160" dirty="0">
                <a:solidFill>
                  <a:srgbClr val="131313"/>
                </a:solidFill>
                <a:latin typeface="Verdana"/>
                <a:cs typeface="Verdana"/>
              </a:rPr>
              <a:t>,</a:t>
            </a:r>
            <a:r>
              <a:rPr sz="1700" spc="-125" dirty="0">
                <a:solidFill>
                  <a:srgbClr val="131313"/>
                </a:solidFill>
                <a:latin typeface="Verdana"/>
                <a:cs typeface="Verdana"/>
              </a:rPr>
              <a:t> </a:t>
            </a:r>
            <a:r>
              <a:rPr sz="1700" spc="-50" dirty="0">
                <a:solidFill>
                  <a:srgbClr val="131313"/>
                </a:solidFill>
                <a:latin typeface="Verdana"/>
                <a:cs typeface="Verdana"/>
              </a:rPr>
              <a:t>a</a:t>
            </a:r>
            <a:r>
              <a:rPr sz="1700" spc="-105" dirty="0">
                <a:solidFill>
                  <a:srgbClr val="131313"/>
                </a:solidFill>
                <a:latin typeface="Verdana"/>
                <a:cs typeface="Verdana"/>
              </a:rPr>
              <a:t>n</a:t>
            </a:r>
            <a:r>
              <a:rPr sz="1700" spc="15" dirty="0">
                <a:solidFill>
                  <a:srgbClr val="131313"/>
                </a:solidFill>
                <a:latin typeface="Verdana"/>
                <a:cs typeface="Verdana"/>
              </a:rPr>
              <a:t>d</a:t>
            </a:r>
            <a:r>
              <a:rPr sz="1700" spc="-125" dirty="0">
                <a:solidFill>
                  <a:srgbClr val="131313"/>
                </a:solidFill>
                <a:latin typeface="Verdana"/>
                <a:cs typeface="Verdana"/>
              </a:rPr>
              <a:t> </a:t>
            </a:r>
            <a:r>
              <a:rPr sz="1700" spc="35" dirty="0">
                <a:solidFill>
                  <a:srgbClr val="131313"/>
                </a:solidFill>
                <a:latin typeface="Verdana"/>
                <a:cs typeface="Verdana"/>
              </a:rPr>
              <a:t>F</a:t>
            </a:r>
            <a:r>
              <a:rPr sz="1700" spc="45" dirty="0">
                <a:solidFill>
                  <a:srgbClr val="131313"/>
                </a:solidFill>
                <a:latin typeface="Verdana"/>
                <a:cs typeface="Verdana"/>
              </a:rPr>
              <a:t>o</a:t>
            </a:r>
            <a:r>
              <a:rPr sz="1700" spc="-114" dirty="0">
                <a:solidFill>
                  <a:srgbClr val="131313"/>
                </a:solidFill>
                <a:latin typeface="Verdana"/>
                <a:cs typeface="Verdana"/>
              </a:rPr>
              <a:t>r</a:t>
            </a:r>
            <a:r>
              <a:rPr sz="1700" spc="50" dirty="0">
                <a:solidFill>
                  <a:srgbClr val="131313"/>
                </a:solidFill>
                <a:latin typeface="Verdana"/>
                <a:cs typeface="Verdana"/>
              </a:rPr>
              <a:t>e</a:t>
            </a:r>
            <a:r>
              <a:rPr sz="1700" spc="130" dirty="0">
                <a:solidFill>
                  <a:srgbClr val="131313"/>
                </a:solidFill>
                <a:latin typeface="Verdana"/>
                <a:cs typeface="Verdana"/>
              </a:rPr>
              <a:t>c</a:t>
            </a:r>
            <a:r>
              <a:rPr sz="1700" spc="-50" dirty="0">
                <a:solidFill>
                  <a:srgbClr val="131313"/>
                </a:solidFill>
                <a:latin typeface="Verdana"/>
                <a:cs typeface="Verdana"/>
              </a:rPr>
              <a:t>a</a:t>
            </a:r>
            <a:r>
              <a:rPr sz="1700" spc="55" dirty="0">
                <a:solidFill>
                  <a:srgbClr val="131313"/>
                </a:solidFill>
                <a:latin typeface="Verdana"/>
                <a:cs typeface="Verdana"/>
              </a:rPr>
              <a:t>s</a:t>
            </a:r>
            <a:r>
              <a:rPr sz="1700" spc="-65" dirty="0">
                <a:solidFill>
                  <a:srgbClr val="131313"/>
                </a:solidFill>
                <a:latin typeface="Verdana"/>
                <a:cs typeface="Verdana"/>
              </a:rPr>
              <a:t>t</a:t>
            </a:r>
            <a:r>
              <a:rPr sz="1700" spc="-90" dirty="0">
                <a:solidFill>
                  <a:srgbClr val="131313"/>
                </a:solidFill>
                <a:latin typeface="Verdana"/>
                <a:cs typeface="Verdana"/>
              </a:rPr>
              <a:t>i</a:t>
            </a:r>
            <a:r>
              <a:rPr sz="1700" spc="-105" dirty="0">
                <a:solidFill>
                  <a:srgbClr val="131313"/>
                </a:solidFill>
                <a:latin typeface="Verdana"/>
                <a:cs typeface="Verdana"/>
              </a:rPr>
              <a:t>n</a:t>
            </a:r>
            <a:r>
              <a:rPr sz="1700" spc="15" dirty="0">
                <a:solidFill>
                  <a:srgbClr val="131313"/>
                </a:solidFill>
                <a:latin typeface="Verdana"/>
                <a:cs typeface="Verdana"/>
              </a:rPr>
              <a:t>g</a:t>
            </a:r>
            <a:r>
              <a:rPr sz="1700" spc="-215" dirty="0">
                <a:solidFill>
                  <a:srgbClr val="131313"/>
                </a:solidFill>
                <a:latin typeface="Verdana"/>
                <a:cs typeface="Verdana"/>
              </a:rPr>
              <a:t>.</a:t>
            </a:r>
            <a:endParaRPr sz="1700">
              <a:latin typeface="Verdana"/>
              <a:cs typeface="Verdana"/>
            </a:endParaRPr>
          </a:p>
        </p:txBody>
      </p:sp>
      <p:sp>
        <p:nvSpPr>
          <p:cNvPr id="15" name="object 15"/>
          <p:cNvSpPr txBox="1"/>
          <p:nvPr/>
        </p:nvSpPr>
        <p:spPr>
          <a:xfrm>
            <a:off x="12481606" y="6154566"/>
            <a:ext cx="4545965" cy="1680210"/>
          </a:xfrm>
          <a:prstGeom prst="rect">
            <a:avLst/>
          </a:prstGeom>
        </p:spPr>
        <p:txBody>
          <a:bodyPr vert="horz" wrap="square" lIns="0" tIns="12700" rIns="0" bIns="0" rtlCol="0">
            <a:spAutoFit/>
          </a:bodyPr>
          <a:lstStyle/>
          <a:p>
            <a:pPr algn="ctr">
              <a:lnSpc>
                <a:spcPct val="100000"/>
              </a:lnSpc>
              <a:spcBef>
                <a:spcPts val="100"/>
              </a:spcBef>
            </a:pPr>
            <a:r>
              <a:rPr sz="5050" b="1" spc="-685" dirty="0">
                <a:solidFill>
                  <a:srgbClr val="131313"/>
                </a:solidFill>
                <a:latin typeface="Tahoma"/>
                <a:cs typeface="Tahoma"/>
              </a:rPr>
              <a:t>100%</a:t>
            </a:r>
            <a:endParaRPr sz="5050">
              <a:latin typeface="Tahoma"/>
              <a:cs typeface="Tahoma"/>
            </a:endParaRPr>
          </a:p>
          <a:p>
            <a:pPr marL="12700" marR="5080" algn="ctr">
              <a:lnSpc>
                <a:spcPct val="113999"/>
              </a:lnSpc>
              <a:spcBef>
                <a:spcPts val="2315"/>
              </a:spcBef>
            </a:pPr>
            <a:r>
              <a:rPr sz="1700" spc="-25" dirty="0">
                <a:solidFill>
                  <a:srgbClr val="131313"/>
                </a:solidFill>
                <a:latin typeface="Verdana"/>
                <a:cs typeface="Verdana"/>
              </a:rPr>
              <a:t>Users'</a:t>
            </a:r>
            <a:r>
              <a:rPr sz="1700" spc="-125" dirty="0">
                <a:solidFill>
                  <a:srgbClr val="131313"/>
                </a:solidFill>
                <a:latin typeface="Verdana"/>
                <a:cs typeface="Verdana"/>
              </a:rPr>
              <a:t> </a:t>
            </a:r>
            <a:r>
              <a:rPr sz="1700" spc="-55" dirty="0">
                <a:solidFill>
                  <a:srgbClr val="131313"/>
                </a:solidFill>
                <a:latin typeface="Verdana"/>
                <a:cs typeface="Verdana"/>
              </a:rPr>
              <a:t>want</a:t>
            </a:r>
            <a:r>
              <a:rPr sz="1700" spc="-125" dirty="0">
                <a:solidFill>
                  <a:srgbClr val="131313"/>
                </a:solidFill>
                <a:latin typeface="Verdana"/>
                <a:cs typeface="Verdana"/>
              </a:rPr>
              <a:t> </a:t>
            </a:r>
            <a:r>
              <a:rPr sz="1700" spc="-95" dirty="0">
                <a:solidFill>
                  <a:srgbClr val="131313"/>
                </a:solidFill>
                <a:latin typeface="Verdana"/>
                <a:cs typeface="Verdana"/>
              </a:rPr>
              <a:t>Inventory,</a:t>
            </a:r>
            <a:r>
              <a:rPr sz="1700" spc="-125" dirty="0">
                <a:solidFill>
                  <a:srgbClr val="131313"/>
                </a:solidFill>
                <a:latin typeface="Verdana"/>
                <a:cs typeface="Verdana"/>
              </a:rPr>
              <a:t> </a:t>
            </a:r>
            <a:r>
              <a:rPr sz="1700" spc="-55" dirty="0">
                <a:solidFill>
                  <a:srgbClr val="131313"/>
                </a:solidFill>
                <a:latin typeface="Verdana"/>
                <a:cs typeface="Verdana"/>
              </a:rPr>
              <a:t>Billing,</a:t>
            </a:r>
            <a:r>
              <a:rPr sz="1700" spc="-125" dirty="0">
                <a:solidFill>
                  <a:srgbClr val="131313"/>
                </a:solidFill>
                <a:latin typeface="Verdana"/>
                <a:cs typeface="Verdana"/>
              </a:rPr>
              <a:t> </a:t>
            </a:r>
            <a:r>
              <a:rPr sz="1700" spc="-80" dirty="0">
                <a:solidFill>
                  <a:srgbClr val="131313"/>
                </a:solidFill>
                <a:latin typeface="Verdana"/>
                <a:cs typeface="Verdana"/>
              </a:rPr>
              <a:t>Invoicing,</a:t>
            </a:r>
            <a:r>
              <a:rPr sz="1700" spc="-125" dirty="0">
                <a:solidFill>
                  <a:srgbClr val="131313"/>
                </a:solidFill>
                <a:latin typeface="Verdana"/>
                <a:cs typeface="Verdana"/>
              </a:rPr>
              <a:t> </a:t>
            </a:r>
            <a:r>
              <a:rPr sz="1700" spc="-45" dirty="0">
                <a:solidFill>
                  <a:srgbClr val="131313"/>
                </a:solidFill>
                <a:latin typeface="Verdana"/>
                <a:cs typeface="Verdana"/>
              </a:rPr>
              <a:t>and </a:t>
            </a:r>
            <a:r>
              <a:rPr sz="1700" spc="-585" dirty="0">
                <a:solidFill>
                  <a:srgbClr val="131313"/>
                </a:solidFill>
                <a:latin typeface="Verdana"/>
                <a:cs typeface="Verdana"/>
              </a:rPr>
              <a:t> </a:t>
            </a:r>
            <a:r>
              <a:rPr sz="1700" spc="-85" dirty="0">
                <a:solidFill>
                  <a:srgbClr val="131313"/>
                </a:solidFill>
                <a:latin typeface="Verdana"/>
                <a:cs typeface="Verdana"/>
              </a:rPr>
              <a:t>Insights.</a:t>
            </a:r>
            <a:endParaRPr sz="1700">
              <a:latin typeface="Verdana"/>
              <a:cs typeface="Verdana"/>
            </a:endParaRPr>
          </a:p>
        </p:txBody>
      </p:sp>
      <p:sp>
        <p:nvSpPr>
          <p:cNvPr id="16" name="object 16"/>
          <p:cNvSpPr txBox="1"/>
          <p:nvPr/>
        </p:nvSpPr>
        <p:spPr>
          <a:xfrm>
            <a:off x="1016000" y="4301581"/>
            <a:ext cx="4749165" cy="4959350"/>
          </a:xfrm>
          <a:prstGeom prst="rect">
            <a:avLst/>
          </a:prstGeom>
        </p:spPr>
        <p:txBody>
          <a:bodyPr vert="horz" wrap="square" lIns="0" tIns="12700" rIns="0" bIns="0" rtlCol="0">
            <a:spAutoFit/>
          </a:bodyPr>
          <a:lstStyle/>
          <a:p>
            <a:pPr marL="12700" marR="247015">
              <a:lnSpc>
                <a:spcPct val="115599"/>
              </a:lnSpc>
              <a:spcBef>
                <a:spcPts val="100"/>
              </a:spcBef>
            </a:pPr>
            <a:r>
              <a:rPr sz="2000" spc="20" dirty="0">
                <a:solidFill>
                  <a:srgbClr val="131313"/>
                </a:solidFill>
                <a:latin typeface="Verdana"/>
                <a:cs typeface="Verdana"/>
              </a:rPr>
              <a:t>A</a:t>
            </a:r>
            <a:r>
              <a:rPr sz="2000" spc="-145" dirty="0">
                <a:solidFill>
                  <a:srgbClr val="131313"/>
                </a:solidFill>
                <a:latin typeface="Verdana"/>
                <a:cs typeface="Verdana"/>
              </a:rPr>
              <a:t> </a:t>
            </a:r>
            <a:r>
              <a:rPr sz="2000" spc="-5" dirty="0">
                <a:solidFill>
                  <a:srgbClr val="131313"/>
                </a:solidFill>
                <a:latin typeface="Verdana"/>
                <a:cs typeface="Verdana"/>
              </a:rPr>
              <a:t>f</a:t>
            </a:r>
            <a:r>
              <a:rPr sz="2000" spc="60" dirty="0">
                <a:solidFill>
                  <a:srgbClr val="131313"/>
                </a:solidFill>
                <a:latin typeface="Verdana"/>
                <a:cs typeface="Verdana"/>
              </a:rPr>
              <a:t>e</a:t>
            </a:r>
            <a:r>
              <a:rPr sz="2000" dirty="0">
                <a:solidFill>
                  <a:srgbClr val="131313"/>
                </a:solidFill>
                <a:latin typeface="Verdana"/>
                <a:cs typeface="Verdana"/>
              </a:rPr>
              <a:t>w</a:t>
            </a:r>
            <a:r>
              <a:rPr sz="2000" spc="-145" dirty="0">
                <a:solidFill>
                  <a:srgbClr val="131313"/>
                </a:solidFill>
                <a:latin typeface="Verdana"/>
                <a:cs typeface="Verdana"/>
              </a:rPr>
              <a:t> </a:t>
            </a:r>
            <a:r>
              <a:rPr sz="2000" spc="155" dirty="0">
                <a:solidFill>
                  <a:srgbClr val="131313"/>
                </a:solidFill>
                <a:latin typeface="Verdana"/>
                <a:cs typeface="Verdana"/>
              </a:rPr>
              <a:t>c</a:t>
            </a:r>
            <a:r>
              <a:rPr sz="2000" spc="-120" dirty="0">
                <a:solidFill>
                  <a:srgbClr val="131313"/>
                </a:solidFill>
                <a:latin typeface="Verdana"/>
                <a:cs typeface="Verdana"/>
              </a:rPr>
              <a:t>h</a:t>
            </a:r>
            <a:r>
              <a:rPr sz="2000" spc="-55" dirty="0">
                <a:solidFill>
                  <a:srgbClr val="131313"/>
                </a:solidFill>
                <a:latin typeface="Verdana"/>
                <a:cs typeface="Verdana"/>
              </a:rPr>
              <a:t>a</a:t>
            </a:r>
            <a:r>
              <a:rPr sz="2000" spc="-120" dirty="0">
                <a:solidFill>
                  <a:srgbClr val="131313"/>
                </a:solidFill>
                <a:latin typeface="Verdana"/>
                <a:cs typeface="Verdana"/>
              </a:rPr>
              <a:t>n</a:t>
            </a:r>
            <a:r>
              <a:rPr sz="2000" spc="15" dirty="0">
                <a:solidFill>
                  <a:srgbClr val="131313"/>
                </a:solidFill>
                <a:latin typeface="Verdana"/>
                <a:cs typeface="Verdana"/>
              </a:rPr>
              <a:t>g</a:t>
            </a:r>
            <a:r>
              <a:rPr sz="2000" spc="60" dirty="0">
                <a:solidFill>
                  <a:srgbClr val="131313"/>
                </a:solidFill>
                <a:latin typeface="Verdana"/>
                <a:cs typeface="Verdana"/>
              </a:rPr>
              <a:t>e</a:t>
            </a:r>
            <a:r>
              <a:rPr sz="2000" spc="70" dirty="0">
                <a:solidFill>
                  <a:srgbClr val="131313"/>
                </a:solidFill>
                <a:latin typeface="Verdana"/>
                <a:cs typeface="Verdana"/>
              </a:rPr>
              <a:t>s</a:t>
            </a:r>
            <a:r>
              <a:rPr sz="2000" spc="-145" dirty="0">
                <a:solidFill>
                  <a:srgbClr val="131313"/>
                </a:solidFill>
                <a:latin typeface="Verdana"/>
                <a:cs typeface="Verdana"/>
              </a:rPr>
              <a:t> </a:t>
            </a:r>
            <a:r>
              <a:rPr sz="2000" spc="-5" dirty="0">
                <a:solidFill>
                  <a:srgbClr val="131313"/>
                </a:solidFill>
                <a:latin typeface="Verdana"/>
                <a:cs typeface="Verdana"/>
              </a:rPr>
              <a:t>w</a:t>
            </a:r>
            <a:r>
              <a:rPr sz="2000" spc="60" dirty="0">
                <a:solidFill>
                  <a:srgbClr val="131313"/>
                </a:solidFill>
                <a:latin typeface="Verdana"/>
                <a:cs typeface="Verdana"/>
              </a:rPr>
              <a:t>e</a:t>
            </a:r>
            <a:r>
              <a:rPr sz="2000" spc="-135" dirty="0">
                <a:solidFill>
                  <a:srgbClr val="131313"/>
                </a:solidFill>
                <a:latin typeface="Verdana"/>
                <a:cs typeface="Verdana"/>
              </a:rPr>
              <a:t>r</a:t>
            </a:r>
            <a:r>
              <a:rPr sz="2000" spc="65" dirty="0">
                <a:solidFill>
                  <a:srgbClr val="131313"/>
                </a:solidFill>
                <a:latin typeface="Verdana"/>
                <a:cs typeface="Verdana"/>
              </a:rPr>
              <a:t>e</a:t>
            </a:r>
            <a:r>
              <a:rPr sz="2000" spc="-145" dirty="0">
                <a:solidFill>
                  <a:srgbClr val="131313"/>
                </a:solidFill>
                <a:latin typeface="Verdana"/>
                <a:cs typeface="Verdana"/>
              </a:rPr>
              <a:t> </a:t>
            </a:r>
            <a:r>
              <a:rPr sz="2000" spc="-155" dirty="0">
                <a:solidFill>
                  <a:srgbClr val="131313"/>
                </a:solidFill>
                <a:latin typeface="Verdana"/>
                <a:cs typeface="Verdana"/>
              </a:rPr>
              <a:t>m</a:t>
            </a:r>
            <a:r>
              <a:rPr sz="2000" spc="-55" dirty="0">
                <a:solidFill>
                  <a:srgbClr val="131313"/>
                </a:solidFill>
                <a:latin typeface="Verdana"/>
                <a:cs typeface="Verdana"/>
              </a:rPr>
              <a:t>a</a:t>
            </a:r>
            <a:r>
              <a:rPr sz="2000" spc="15" dirty="0">
                <a:solidFill>
                  <a:srgbClr val="131313"/>
                </a:solidFill>
                <a:latin typeface="Verdana"/>
                <a:cs typeface="Verdana"/>
              </a:rPr>
              <a:t>d</a:t>
            </a:r>
            <a:r>
              <a:rPr sz="2000" spc="65" dirty="0">
                <a:solidFill>
                  <a:srgbClr val="131313"/>
                </a:solidFill>
                <a:latin typeface="Verdana"/>
                <a:cs typeface="Verdana"/>
              </a:rPr>
              <a:t>e</a:t>
            </a:r>
            <a:r>
              <a:rPr sz="2000" spc="-145" dirty="0">
                <a:solidFill>
                  <a:srgbClr val="131313"/>
                </a:solidFill>
                <a:latin typeface="Verdana"/>
                <a:cs typeface="Verdana"/>
              </a:rPr>
              <a:t> </a:t>
            </a:r>
            <a:r>
              <a:rPr sz="2000" spc="-75" dirty="0">
                <a:solidFill>
                  <a:srgbClr val="131313"/>
                </a:solidFill>
                <a:latin typeface="Verdana"/>
                <a:cs typeface="Verdana"/>
              </a:rPr>
              <a:t>t</a:t>
            </a:r>
            <a:r>
              <a:rPr sz="2000" spc="60" dirty="0">
                <a:solidFill>
                  <a:srgbClr val="131313"/>
                </a:solidFill>
                <a:latin typeface="Verdana"/>
                <a:cs typeface="Verdana"/>
              </a:rPr>
              <a:t>o</a:t>
            </a:r>
            <a:r>
              <a:rPr sz="2000" spc="-145" dirty="0">
                <a:solidFill>
                  <a:srgbClr val="131313"/>
                </a:solidFill>
                <a:latin typeface="Verdana"/>
                <a:cs typeface="Verdana"/>
              </a:rPr>
              <a:t> </a:t>
            </a:r>
            <a:r>
              <a:rPr sz="2000" spc="-75" dirty="0">
                <a:solidFill>
                  <a:srgbClr val="131313"/>
                </a:solidFill>
                <a:latin typeface="Verdana"/>
                <a:cs typeface="Verdana"/>
              </a:rPr>
              <a:t>t</a:t>
            </a:r>
            <a:r>
              <a:rPr sz="2000" spc="-120" dirty="0">
                <a:solidFill>
                  <a:srgbClr val="131313"/>
                </a:solidFill>
                <a:latin typeface="Verdana"/>
                <a:cs typeface="Verdana"/>
              </a:rPr>
              <a:t>h</a:t>
            </a:r>
            <a:r>
              <a:rPr sz="2000" spc="45" dirty="0">
                <a:solidFill>
                  <a:srgbClr val="131313"/>
                </a:solidFill>
                <a:latin typeface="Verdana"/>
                <a:cs typeface="Verdana"/>
              </a:rPr>
              <a:t>e  </a:t>
            </a:r>
            <a:r>
              <a:rPr sz="2000" spc="15" dirty="0">
                <a:solidFill>
                  <a:srgbClr val="131313"/>
                </a:solidFill>
                <a:latin typeface="Verdana"/>
                <a:cs typeface="Verdana"/>
              </a:rPr>
              <a:t>p</a:t>
            </a:r>
            <a:r>
              <a:rPr sz="2000" spc="-135" dirty="0">
                <a:solidFill>
                  <a:srgbClr val="131313"/>
                </a:solidFill>
                <a:latin typeface="Verdana"/>
                <a:cs typeface="Verdana"/>
              </a:rPr>
              <a:t>r</a:t>
            </a:r>
            <a:r>
              <a:rPr sz="2000" spc="55" dirty="0">
                <a:solidFill>
                  <a:srgbClr val="131313"/>
                </a:solidFill>
                <a:latin typeface="Verdana"/>
                <a:cs typeface="Verdana"/>
              </a:rPr>
              <a:t>o</a:t>
            </a:r>
            <a:r>
              <a:rPr sz="2000" spc="15" dirty="0">
                <a:solidFill>
                  <a:srgbClr val="131313"/>
                </a:solidFill>
                <a:latin typeface="Verdana"/>
                <a:cs typeface="Verdana"/>
              </a:rPr>
              <a:t>d</a:t>
            </a:r>
            <a:r>
              <a:rPr sz="2000" spc="-114" dirty="0">
                <a:solidFill>
                  <a:srgbClr val="131313"/>
                </a:solidFill>
                <a:latin typeface="Verdana"/>
                <a:cs typeface="Verdana"/>
              </a:rPr>
              <a:t>u</a:t>
            </a:r>
            <a:r>
              <a:rPr sz="2000" spc="155" dirty="0">
                <a:solidFill>
                  <a:srgbClr val="131313"/>
                </a:solidFill>
                <a:latin typeface="Verdana"/>
                <a:cs typeface="Verdana"/>
              </a:rPr>
              <a:t>c</a:t>
            </a:r>
            <a:r>
              <a:rPr sz="2000" spc="-75" dirty="0">
                <a:solidFill>
                  <a:srgbClr val="131313"/>
                </a:solidFill>
                <a:latin typeface="Verdana"/>
                <a:cs typeface="Verdana"/>
              </a:rPr>
              <a:t>t</a:t>
            </a:r>
            <a:r>
              <a:rPr sz="2000" spc="-190" dirty="0">
                <a:solidFill>
                  <a:srgbClr val="131313"/>
                </a:solidFill>
                <a:latin typeface="Verdana"/>
                <a:cs typeface="Verdana"/>
              </a:rPr>
              <a:t>'</a:t>
            </a:r>
            <a:r>
              <a:rPr sz="2000" spc="70" dirty="0">
                <a:solidFill>
                  <a:srgbClr val="131313"/>
                </a:solidFill>
                <a:latin typeface="Verdana"/>
                <a:cs typeface="Verdana"/>
              </a:rPr>
              <a:t>s</a:t>
            </a:r>
            <a:r>
              <a:rPr sz="2000" spc="-145" dirty="0">
                <a:solidFill>
                  <a:srgbClr val="131313"/>
                </a:solidFill>
                <a:latin typeface="Verdana"/>
                <a:cs typeface="Verdana"/>
              </a:rPr>
              <a:t> </a:t>
            </a:r>
            <a:r>
              <a:rPr sz="2000" spc="-5" dirty="0">
                <a:solidFill>
                  <a:srgbClr val="131313"/>
                </a:solidFill>
                <a:latin typeface="Verdana"/>
                <a:cs typeface="Verdana"/>
              </a:rPr>
              <a:t>f</a:t>
            </a:r>
            <a:r>
              <a:rPr sz="2000" spc="60" dirty="0">
                <a:solidFill>
                  <a:srgbClr val="131313"/>
                </a:solidFill>
                <a:latin typeface="Verdana"/>
                <a:cs typeface="Verdana"/>
              </a:rPr>
              <a:t>e</a:t>
            </a:r>
            <a:r>
              <a:rPr sz="2000" spc="-55" dirty="0">
                <a:solidFill>
                  <a:srgbClr val="131313"/>
                </a:solidFill>
                <a:latin typeface="Verdana"/>
                <a:cs typeface="Verdana"/>
              </a:rPr>
              <a:t>a</a:t>
            </a:r>
            <a:r>
              <a:rPr sz="2000" spc="-75" dirty="0">
                <a:solidFill>
                  <a:srgbClr val="131313"/>
                </a:solidFill>
                <a:latin typeface="Verdana"/>
                <a:cs typeface="Verdana"/>
              </a:rPr>
              <a:t>t</a:t>
            </a:r>
            <a:r>
              <a:rPr sz="2000" spc="-114" dirty="0">
                <a:solidFill>
                  <a:srgbClr val="131313"/>
                </a:solidFill>
                <a:latin typeface="Verdana"/>
                <a:cs typeface="Verdana"/>
              </a:rPr>
              <a:t>u</a:t>
            </a:r>
            <a:r>
              <a:rPr sz="2000" spc="-135" dirty="0">
                <a:solidFill>
                  <a:srgbClr val="131313"/>
                </a:solidFill>
                <a:latin typeface="Verdana"/>
                <a:cs typeface="Verdana"/>
              </a:rPr>
              <a:t>r</a:t>
            </a:r>
            <a:r>
              <a:rPr sz="2000" spc="60" dirty="0">
                <a:solidFill>
                  <a:srgbClr val="131313"/>
                </a:solidFill>
                <a:latin typeface="Verdana"/>
                <a:cs typeface="Verdana"/>
              </a:rPr>
              <a:t>e</a:t>
            </a:r>
            <a:r>
              <a:rPr sz="2000" spc="70" dirty="0">
                <a:solidFill>
                  <a:srgbClr val="131313"/>
                </a:solidFill>
                <a:latin typeface="Verdana"/>
                <a:cs typeface="Verdana"/>
              </a:rPr>
              <a:t>s</a:t>
            </a:r>
            <a:r>
              <a:rPr sz="2000" spc="-145" dirty="0">
                <a:solidFill>
                  <a:srgbClr val="131313"/>
                </a:solidFill>
                <a:latin typeface="Verdana"/>
                <a:cs typeface="Verdana"/>
              </a:rPr>
              <a:t> </a:t>
            </a:r>
            <a:r>
              <a:rPr sz="2000" spc="-100" dirty="0">
                <a:solidFill>
                  <a:srgbClr val="131313"/>
                </a:solidFill>
                <a:latin typeface="Verdana"/>
                <a:cs typeface="Verdana"/>
              </a:rPr>
              <a:t>i</a:t>
            </a:r>
            <a:r>
              <a:rPr sz="2000" spc="-114" dirty="0">
                <a:solidFill>
                  <a:srgbClr val="131313"/>
                </a:solidFill>
                <a:latin typeface="Verdana"/>
                <a:cs typeface="Verdana"/>
              </a:rPr>
              <a:t>n</a:t>
            </a:r>
            <a:r>
              <a:rPr sz="2000" spc="-145" dirty="0">
                <a:solidFill>
                  <a:srgbClr val="131313"/>
                </a:solidFill>
                <a:latin typeface="Verdana"/>
                <a:cs typeface="Verdana"/>
              </a:rPr>
              <a:t> </a:t>
            </a:r>
            <a:r>
              <a:rPr sz="2000" spc="-135" dirty="0">
                <a:solidFill>
                  <a:srgbClr val="131313"/>
                </a:solidFill>
                <a:latin typeface="Verdana"/>
                <a:cs typeface="Verdana"/>
              </a:rPr>
              <a:t>r</a:t>
            </a:r>
            <a:r>
              <a:rPr sz="2000" spc="60" dirty="0">
                <a:solidFill>
                  <a:srgbClr val="131313"/>
                </a:solidFill>
                <a:latin typeface="Verdana"/>
                <a:cs typeface="Verdana"/>
              </a:rPr>
              <a:t>e</a:t>
            </a:r>
            <a:r>
              <a:rPr sz="2000" spc="65" dirty="0">
                <a:solidFill>
                  <a:srgbClr val="131313"/>
                </a:solidFill>
                <a:latin typeface="Verdana"/>
                <a:cs typeface="Verdana"/>
              </a:rPr>
              <a:t>s</a:t>
            </a:r>
            <a:r>
              <a:rPr sz="2000" spc="15" dirty="0">
                <a:solidFill>
                  <a:srgbClr val="131313"/>
                </a:solidFill>
                <a:latin typeface="Verdana"/>
                <a:cs typeface="Verdana"/>
              </a:rPr>
              <a:t>p</a:t>
            </a:r>
            <a:r>
              <a:rPr sz="2000" spc="55" dirty="0">
                <a:solidFill>
                  <a:srgbClr val="131313"/>
                </a:solidFill>
                <a:latin typeface="Verdana"/>
                <a:cs typeface="Verdana"/>
              </a:rPr>
              <a:t>o</a:t>
            </a:r>
            <a:r>
              <a:rPr sz="2000" spc="-120" dirty="0">
                <a:solidFill>
                  <a:srgbClr val="131313"/>
                </a:solidFill>
                <a:latin typeface="Verdana"/>
                <a:cs typeface="Verdana"/>
              </a:rPr>
              <a:t>n</a:t>
            </a:r>
            <a:r>
              <a:rPr sz="2000" spc="65" dirty="0">
                <a:solidFill>
                  <a:srgbClr val="131313"/>
                </a:solidFill>
                <a:latin typeface="Verdana"/>
                <a:cs typeface="Verdana"/>
              </a:rPr>
              <a:t>se</a:t>
            </a:r>
            <a:r>
              <a:rPr sz="2000" spc="-145" dirty="0">
                <a:solidFill>
                  <a:srgbClr val="131313"/>
                </a:solidFill>
                <a:latin typeface="Verdana"/>
                <a:cs typeface="Verdana"/>
              </a:rPr>
              <a:t> </a:t>
            </a:r>
            <a:r>
              <a:rPr sz="2000" spc="-75" dirty="0">
                <a:solidFill>
                  <a:srgbClr val="131313"/>
                </a:solidFill>
                <a:latin typeface="Verdana"/>
                <a:cs typeface="Verdana"/>
              </a:rPr>
              <a:t>t</a:t>
            </a:r>
            <a:r>
              <a:rPr sz="2000" spc="60" dirty="0">
                <a:solidFill>
                  <a:srgbClr val="131313"/>
                </a:solidFill>
                <a:latin typeface="Verdana"/>
                <a:cs typeface="Verdana"/>
              </a:rPr>
              <a:t>o</a:t>
            </a:r>
            <a:r>
              <a:rPr sz="2000" spc="-145" dirty="0">
                <a:solidFill>
                  <a:srgbClr val="131313"/>
                </a:solidFill>
                <a:latin typeface="Verdana"/>
                <a:cs typeface="Verdana"/>
              </a:rPr>
              <a:t> </a:t>
            </a:r>
            <a:r>
              <a:rPr sz="2000" spc="-55" dirty="0">
                <a:solidFill>
                  <a:srgbClr val="131313"/>
                </a:solidFill>
                <a:latin typeface="Verdana"/>
                <a:cs typeface="Verdana"/>
              </a:rPr>
              <a:t>a</a:t>
            </a:r>
            <a:r>
              <a:rPr sz="2000" spc="-80" dirty="0">
                <a:solidFill>
                  <a:srgbClr val="131313"/>
                </a:solidFill>
                <a:latin typeface="Verdana"/>
                <a:cs typeface="Verdana"/>
              </a:rPr>
              <a:t>n  </a:t>
            </a:r>
            <a:r>
              <a:rPr sz="2000" spc="-100" dirty="0">
                <a:solidFill>
                  <a:srgbClr val="131313"/>
                </a:solidFill>
                <a:latin typeface="Verdana"/>
                <a:cs typeface="Verdana"/>
              </a:rPr>
              <a:t>i</a:t>
            </a:r>
            <a:r>
              <a:rPr sz="2000" spc="-120" dirty="0">
                <a:solidFill>
                  <a:srgbClr val="131313"/>
                </a:solidFill>
                <a:latin typeface="Verdana"/>
                <a:cs typeface="Verdana"/>
              </a:rPr>
              <a:t>n</a:t>
            </a:r>
            <a:r>
              <a:rPr sz="2000" spc="-75" dirty="0">
                <a:solidFill>
                  <a:srgbClr val="131313"/>
                </a:solidFill>
                <a:latin typeface="Verdana"/>
                <a:cs typeface="Verdana"/>
              </a:rPr>
              <a:t>t</a:t>
            </a:r>
            <a:r>
              <a:rPr sz="2000" spc="60" dirty="0">
                <a:solidFill>
                  <a:srgbClr val="131313"/>
                </a:solidFill>
                <a:latin typeface="Verdana"/>
                <a:cs typeface="Verdana"/>
              </a:rPr>
              <a:t>e</a:t>
            </a:r>
            <a:r>
              <a:rPr sz="2000" spc="-135" dirty="0">
                <a:solidFill>
                  <a:srgbClr val="131313"/>
                </a:solidFill>
                <a:latin typeface="Verdana"/>
                <a:cs typeface="Verdana"/>
              </a:rPr>
              <a:t>r</a:t>
            </a:r>
            <a:r>
              <a:rPr sz="2000" spc="-155" dirty="0">
                <a:solidFill>
                  <a:srgbClr val="131313"/>
                </a:solidFill>
                <a:latin typeface="Verdana"/>
                <a:cs typeface="Verdana"/>
              </a:rPr>
              <a:t>v</a:t>
            </a:r>
            <a:r>
              <a:rPr sz="2000" spc="-100" dirty="0">
                <a:solidFill>
                  <a:srgbClr val="131313"/>
                </a:solidFill>
                <a:latin typeface="Verdana"/>
                <a:cs typeface="Verdana"/>
              </a:rPr>
              <a:t>i</a:t>
            </a:r>
            <a:r>
              <a:rPr sz="2000" spc="60" dirty="0">
                <a:solidFill>
                  <a:srgbClr val="131313"/>
                </a:solidFill>
                <a:latin typeface="Verdana"/>
                <a:cs typeface="Verdana"/>
              </a:rPr>
              <a:t>e</a:t>
            </a:r>
            <a:r>
              <a:rPr sz="2000" dirty="0">
                <a:solidFill>
                  <a:srgbClr val="131313"/>
                </a:solidFill>
                <a:latin typeface="Verdana"/>
                <a:cs typeface="Verdana"/>
              </a:rPr>
              <a:t>w</a:t>
            </a:r>
            <a:r>
              <a:rPr sz="2000" spc="-145" dirty="0">
                <a:solidFill>
                  <a:srgbClr val="131313"/>
                </a:solidFill>
                <a:latin typeface="Verdana"/>
                <a:cs typeface="Verdana"/>
              </a:rPr>
              <a:t> </a:t>
            </a:r>
            <a:r>
              <a:rPr sz="2000" spc="155" dirty="0">
                <a:solidFill>
                  <a:srgbClr val="131313"/>
                </a:solidFill>
                <a:latin typeface="Verdana"/>
                <a:cs typeface="Verdana"/>
              </a:rPr>
              <a:t>c</a:t>
            </a:r>
            <a:r>
              <a:rPr sz="2000" spc="55" dirty="0">
                <a:solidFill>
                  <a:srgbClr val="131313"/>
                </a:solidFill>
                <a:latin typeface="Verdana"/>
                <a:cs typeface="Verdana"/>
              </a:rPr>
              <a:t>o</a:t>
            </a:r>
            <a:r>
              <a:rPr sz="2000" spc="-120" dirty="0">
                <a:solidFill>
                  <a:srgbClr val="131313"/>
                </a:solidFill>
                <a:latin typeface="Verdana"/>
                <a:cs typeface="Verdana"/>
              </a:rPr>
              <a:t>n</a:t>
            </a:r>
            <a:r>
              <a:rPr sz="2000" spc="15" dirty="0">
                <a:solidFill>
                  <a:srgbClr val="131313"/>
                </a:solidFill>
                <a:latin typeface="Verdana"/>
                <a:cs typeface="Verdana"/>
              </a:rPr>
              <a:t>d</a:t>
            </a:r>
            <a:r>
              <a:rPr sz="2000" spc="-114" dirty="0">
                <a:solidFill>
                  <a:srgbClr val="131313"/>
                </a:solidFill>
                <a:latin typeface="Verdana"/>
                <a:cs typeface="Verdana"/>
              </a:rPr>
              <a:t>u</a:t>
            </a:r>
            <a:r>
              <a:rPr sz="2000" spc="155" dirty="0">
                <a:solidFill>
                  <a:srgbClr val="131313"/>
                </a:solidFill>
                <a:latin typeface="Verdana"/>
                <a:cs typeface="Verdana"/>
              </a:rPr>
              <a:t>c</a:t>
            </a:r>
            <a:r>
              <a:rPr sz="2000" spc="-75" dirty="0">
                <a:solidFill>
                  <a:srgbClr val="131313"/>
                </a:solidFill>
                <a:latin typeface="Verdana"/>
                <a:cs typeface="Verdana"/>
              </a:rPr>
              <a:t>t</a:t>
            </a:r>
            <a:r>
              <a:rPr sz="2000" spc="60" dirty="0">
                <a:solidFill>
                  <a:srgbClr val="131313"/>
                </a:solidFill>
                <a:latin typeface="Verdana"/>
                <a:cs typeface="Verdana"/>
              </a:rPr>
              <a:t>e</a:t>
            </a:r>
            <a:r>
              <a:rPr sz="2000" spc="20" dirty="0">
                <a:solidFill>
                  <a:srgbClr val="131313"/>
                </a:solidFill>
                <a:latin typeface="Verdana"/>
                <a:cs typeface="Verdana"/>
              </a:rPr>
              <a:t>d</a:t>
            </a:r>
            <a:r>
              <a:rPr sz="2000" spc="-145" dirty="0">
                <a:solidFill>
                  <a:srgbClr val="131313"/>
                </a:solidFill>
                <a:latin typeface="Verdana"/>
                <a:cs typeface="Verdana"/>
              </a:rPr>
              <a:t> </a:t>
            </a:r>
            <a:r>
              <a:rPr sz="2000" spc="-75" dirty="0">
                <a:solidFill>
                  <a:srgbClr val="131313"/>
                </a:solidFill>
                <a:latin typeface="Verdana"/>
                <a:cs typeface="Verdana"/>
              </a:rPr>
              <a:t>t</a:t>
            </a:r>
            <a:r>
              <a:rPr sz="2000" spc="60" dirty="0">
                <a:solidFill>
                  <a:srgbClr val="131313"/>
                </a:solidFill>
                <a:latin typeface="Verdana"/>
                <a:cs typeface="Verdana"/>
              </a:rPr>
              <a:t>o</a:t>
            </a:r>
            <a:r>
              <a:rPr sz="2000" spc="-145" dirty="0">
                <a:solidFill>
                  <a:srgbClr val="131313"/>
                </a:solidFill>
                <a:latin typeface="Verdana"/>
                <a:cs typeface="Verdana"/>
              </a:rPr>
              <a:t> </a:t>
            </a:r>
            <a:r>
              <a:rPr sz="2000" dirty="0">
                <a:solidFill>
                  <a:srgbClr val="131313"/>
                </a:solidFill>
                <a:latin typeface="Verdana"/>
                <a:cs typeface="Verdana"/>
              </a:rPr>
              <a:t>l</a:t>
            </a:r>
            <a:r>
              <a:rPr sz="2000" spc="60" dirty="0">
                <a:solidFill>
                  <a:srgbClr val="131313"/>
                </a:solidFill>
                <a:latin typeface="Verdana"/>
                <a:cs typeface="Verdana"/>
              </a:rPr>
              <a:t>e</a:t>
            </a:r>
            <a:r>
              <a:rPr sz="2000" spc="-55" dirty="0">
                <a:solidFill>
                  <a:srgbClr val="131313"/>
                </a:solidFill>
                <a:latin typeface="Verdana"/>
                <a:cs typeface="Verdana"/>
              </a:rPr>
              <a:t>a</a:t>
            </a:r>
            <a:r>
              <a:rPr sz="2000" spc="-135" dirty="0">
                <a:solidFill>
                  <a:srgbClr val="131313"/>
                </a:solidFill>
                <a:latin typeface="Verdana"/>
                <a:cs typeface="Verdana"/>
              </a:rPr>
              <a:t>r</a:t>
            </a:r>
            <a:r>
              <a:rPr sz="2000" spc="-114" dirty="0">
                <a:solidFill>
                  <a:srgbClr val="131313"/>
                </a:solidFill>
                <a:latin typeface="Verdana"/>
                <a:cs typeface="Verdana"/>
              </a:rPr>
              <a:t>n</a:t>
            </a:r>
            <a:r>
              <a:rPr sz="2000" spc="-145" dirty="0">
                <a:solidFill>
                  <a:srgbClr val="131313"/>
                </a:solidFill>
                <a:latin typeface="Verdana"/>
                <a:cs typeface="Verdana"/>
              </a:rPr>
              <a:t> </a:t>
            </a:r>
            <a:r>
              <a:rPr sz="2000" spc="-155" dirty="0">
                <a:solidFill>
                  <a:srgbClr val="131313"/>
                </a:solidFill>
                <a:latin typeface="Verdana"/>
                <a:cs typeface="Verdana"/>
              </a:rPr>
              <a:t>m</a:t>
            </a:r>
            <a:r>
              <a:rPr sz="2000" spc="55" dirty="0">
                <a:solidFill>
                  <a:srgbClr val="131313"/>
                </a:solidFill>
                <a:latin typeface="Verdana"/>
                <a:cs typeface="Verdana"/>
              </a:rPr>
              <a:t>o</a:t>
            </a:r>
            <a:r>
              <a:rPr sz="2000" spc="-135" dirty="0">
                <a:solidFill>
                  <a:srgbClr val="131313"/>
                </a:solidFill>
                <a:latin typeface="Verdana"/>
                <a:cs typeface="Verdana"/>
              </a:rPr>
              <a:t>r</a:t>
            </a:r>
            <a:r>
              <a:rPr sz="2000" spc="45" dirty="0">
                <a:solidFill>
                  <a:srgbClr val="131313"/>
                </a:solidFill>
                <a:latin typeface="Verdana"/>
                <a:cs typeface="Verdana"/>
              </a:rPr>
              <a:t>e  </a:t>
            </a:r>
            <a:r>
              <a:rPr sz="2000" spc="-55" dirty="0">
                <a:solidFill>
                  <a:srgbClr val="131313"/>
                </a:solidFill>
                <a:latin typeface="Verdana"/>
                <a:cs typeface="Verdana"/>
              </a:rPr>
              <a:t>a</a:t>
            </a:r>
            <a:r>
              <a:rPr sz="2000" spc="15" dirty="0">
                <a:solidFill>
                  <a:srgbClr val="131313"/>
                </a:solidFill>
                <a:latin typeface="Verdana"/>
                <a:cs typeface="Verdana"/>
              </a:rPr>
              <a:t>b</a:t>
            </a:r>
            <a:r>
              <a:rPr sz="2000" spc="55" dirty="0">
                <a:solidFill>
                  <a:srgbClr val="131313"/>
                </a:solidFill>
                <a:latin typeface="Verdana"/>
                <a:cs typeface="Verdana"/>
              </a:rPr>
              <a:t>o</a:t>
            </a:r>
            <a:r>
              <a:rPr sz="2000" spc="-114" dirty="0">
                <a:solidFill>
                  <a:srgbClr val="131313"/>
                </a:solidFill>
                <a:latin typeface="Verdana"/>
                <a:cs typeface="Verdana"/>
              </a:rPr>
              <a:t>u</a:t>
            </a:r>
            <a:r>
              <a:rPr sz="2000" spc="-70" dirty="0">
                <a:solidFill>
                  <a:srgbClr val="131313"/>
                </a:solidFill>
                <a:latin typeface="Verdana"/>
                <a:cs typeface="Verdana"/>
              </a:rPr>
              <a:t>t</a:t>
            </a:r>
            <a:r>
              <a:rPr sz="2000" spc="-145" dirty="0">
                <a:solidFill>
                  <a:srgbClr val="131313"/>
                </a:solidFill>
                <a:latin typeface="Verdana"/>
                <a:cs typeface="Verdana"/>
              </a:rPr>
              <a:t> </a:t>
            </a:r>
            <a:r>
              <a:rPr sz="2000" spc="15" dirty="0">
                <a:solidFill>
                  <a:srgbClr val="131313"/>
                </a:solidFill>
                <a:latin typeface="Verdana"/>
                <a:cs typeface="Verdana"/>
              </a:rPr>
              <a:t>p</a:t>
            </a:r>
            <a:r>
              <a:rPr sz="2000" spc="55" dirty="0">
                <a:solidFill>
                  <a:srgbClr val="131313"/>
                </a:solidFill>
                <a:latin typeface="Verdana"/>
                <a:cs typeface="Verdana"/>
              </a:rPr>
              <a:t>o</a:t>
            </a:r>
            <a:r>
              <a:rPr sz="2000" spc="65" dirty="0">
                <a:solidFill>
                  <a:srgbClr val="131313"/>
                </a:solidFill>
                <a:latin typeface="Verdana"/>
                <a:cs typeface="Verdana"/>
              </a:rPr>
              <a:t>ss</a:t>
            </a:r>
            <a:r>
              <a:rPr sz="2000" spc="-100" dirty="0">
                <a:solidFill>
                  <a:srgbClr val="131313"/>
                </a:solidFill>
                <a:latin typeface="Verdana"/>
                <a:cs typeface="Verdana"/>
              </a:rPr>
              <a:t>i</a:t>
            </a:r>
            <a:r>
              <a:rPr sz="2000" spc="15" dirty="0">
                <a:solidFill>
                  <a:srgbClr val="131313"/>
                </a:solidFill>
                <a:latin typeface="Verdana"/>
                <a:cs typeface="Verdana"/>
              </a:rPr>
              <a:t>b</a:t>
            </a:r>
            <a:r>
              <a:rPr sz="2000" dirty="0">
                <a:solidFill>
                  <a:srgbClr val="131313"/>
                </a:solidFill>
                <a:latin typeface="Verdana"/>
                <a:cs typeface="Verdana"/>
              </a:rPr>
              <a:t>l</a:t>
            </a:r>
            <a:r>
              <a:rPr sz="2000" spc="65" dirty="0">
                <a:solidFill>
                  <a:srgbClr val="131313"/>
                </a:solidFill>
                <a:latin typeface="Verdana"/>
                <a:cs typeface="Verdana"/>
              </a:rPr>
              <a:t>e</a:t>
            </a:r>
            <a:r>
              <a:rPr sz="2000" spc="-145" dirty="0">
                <a:solidFill>
                  <a:srgbClr val="131313"/>
                </a:solidFill>
                <a:latin typeface="Verdana"/>
                <a:cs typeface="Verdana"/>
              </a:rPr>
              <a:t> </a:t>
            </a:r>
            <a:r>
              <a:rPr sz="2000" spc="155" dirty="0">
                <a:solidFill>
                  <a:srgbClr val="131313"/>
                </a:solidFill>
                <a:latin typeface="Verdana"/>
                <a:cs typeface="Verdana"/>
              </a:rPr>
              <a:t>c</a:t>
            </a:r>
            <a:r>
              <a:rPr sz="2000" spc="-114" dirty="0">
                <a:solidFill>
                  <a:srgbClr val="131313"/>
                </a:solidFill>
                <a:latin typeface="Verdana"/>
                <a:cs typeface="Verdana"/>
              </a:rPr>
              <a:t>u</a:t>
            </a:r>
            <a:r>
              <a:rPr sz="2000" spc="65" dirty="0">
                <a:solidFill>
                  <a:srgbClr val="131313"/>
                </a:solidFill>
                <a:latin typeface="Verdana"/>
                <a:cs typeface="Verdana"/>
              </a:rPr>
              <a:t>s</a:t>
            </a:r>
            <a:r>
              <a:rPr sz="2000" spc="-75" dirty="0">
                <a:solidFill>
                  <a:srgbClr val="131313"/>
                </a:solidFill>
                <a:latin typeface="Verdana"/>
                <a:cs typeface="Verdana"/>
              </a:rPr>
              <a:t>t</a:t>
            </a:r>
            <a:r>
              <a:rPr sz="2000" spc="55" dirty="0">
                <a:solidFill>
                  <a:srgbClr val="131313"/>
                </a:solidFill>
                <a:latin typeface="Verdana"/>
                <a:cs typeface="Verdana"/>
              </a:rPr>
              <a:t>o</a:t>
            </a:r>
            <a:r>
              <a:rPr sz="2000" spc="-155" dirty="0">
                <a:solidFill>
                  <a:srgbClr val="131313"/>
                </a:solidFill>
                <a:latin typeface="Verdana"/>
                <a:cs typeface="Verdana"/>
              </a:rPr>
              <a:t>m</a:t>
            </a:r>
            <a:r>
              <a:rPr sz="2000" spc="60" dirty="0">
                <a:solidFill>
                  <a:srgbClr val="131313"/>
                </a:solidFill>
                <a:latin typeface="Verdana"/>
                <a:cs typeface="Verdana"/>
              </a:rPr>
              <a:t>e</a:t>
            </a:r>
            <a:r>
              <a:rPr sz="2000" spc="-135" dirty="0">
                <a:solidFill>
                  <a:srgbClr val="131313"/>
                </a:solidFill>
                <a:latin typeface="Verdana"/>
                <a:cs typeface="Verdana"/>
              </a:rPr>
              <a:t>r</a:t>
            </a:r>
            <a:r>
              <a:rPr sz="2000" spc="70" dirty="0">
                <a:solidFill>
                  <a:srgbClr val="131313"/>
                </a:solidFill>
                <a:latin typeface="Verdana"/>
                <a:cs typeface="Verdana"/>
              </a:rPr>
              <a:t>s</a:t>
            </a:r>
            <a:r>
              <a:rPr sz="2000" spc="-145" dirty="0">
                <a:solidFill>
                  <a:srgbClr val="131313"/>
                </a:solidFill>
                <a:latin typeface="Verdana"/>
                <a:cs typeface="Verdana"/>
              </a:rPr>
              <a:t> </a:t>
            </a:r>
            <a:r>
              <a:rPr sz="2000" spc="55" dirty="0">
                <a:solidFill>
                  <a:srgbClr val="131313"/>
                </a:solidFill>
                <a:latin typeface="Verdana"/>
                <a:cs typeface="Verdana"/>
              </a:rPr>
              <a:t>o</a:t>
            </a:r>
            <a:r>
              <a:rPr sz="2000" dirty="0">
                <a:solidFill>
                  <a:srgbClr val="131313"/>
                </a:solidFill>
                <a:latin typeface="Verdana"/>
                <a:cs typeface="Verdana"/>
              </a:rPr>
              <a:t>f  </a:t>
            </a:r>
            <a:r>
              <a:rPr sz="2000" spc="-55" dirty="0">
                <a:solidFill>
                  <a:srgbClr val="131313"/>
                </a:solidFill>
                <a:latin typeface="Verdana"/>
                <a:cs typeface="Verdana"/>
              </a:rPr>
              <a:t>a</a:t>
            </a:r>
            <a:r>
              <a:rPr sz="2000" spc="155" dirty="0">
                <a:solidFill>
                  <a:srgbClr val="131313"/>
                </a:solidFill>
                <a:latin typeface="Verdana"/>
                <a:cs typeface="Verdana"/>
              </a:rPr>
              <a:t>cc</a:t>
            </a:r>
            <a:r>
              <a:rPr sz="2000" spc="55" dirty="0">
                <a:solidFill>
                  <a:srgbClr val="131313"/>
                </a:solidFill>
                <a:latin typeface="Verdana"/>
                <a:cs typeface="Verdana"/>
              </a:rPr>
              <a:t>o</a:t>
            </a:r>
            <a:r>
              <a:rPr sz="2000" spc="-114" dirty="0">
                <a:solidFill>
                  <a:srgbClr val="131313"/>
                </a:solidFill>
                <a:latin typeface="Verdana"/>
                <a:cs typeface="Verdana"/>
              </a:rPr>
              <a:t>u</a:t>
            </a:r>
            <a:r>
              <a:rPr sz="2000" spc="-120" dirty="0">
                <a:solidFill>
                  <a:srgbClr val="131313"/>
                </a:solidFill>
                <a:latin typeface="Verdana"/>
                <a:cs typeface="Verdana"/>
              </a:rPr>
              <a:t>n</a:t>
            </a:r>
            <a:r>
              <a:rPr sz="2000" spc="-75" dirty="0">
                <a:solidFill>
                  <a:srgbClr val="131313"/>
                </a:solidFill>
                <a:latin typeface="Verdana"/>
                <a:cs typeface="Verdana"/>
              </a:rPr>
              <a:t>t</a:t>
            </a:r>
            <a:r>
              <a:rPr sz="2000" spc="-100" dirty="0">
                <a:solidFill>
                  <a:srgbClr val="131313"/>
                </a:solidFill>
                <a:latin typeface="Verdana"/>
                <a:cs typeface="Verdana"/>
              </a:rPr>
              <a:t>i</a:t>
            </a:r>
            <a:r>
              <a:rPr sz="2000" spc="-120" dirty="0">
                <a:solidFill>
                  <a:srgbClr val="131313"/>
                </a:solidFill>
                <a:latin typeface="Verdana"/>
                <a:cs typeface="Verdana"/>
              </a:rPr>
              <a:t>n</a:t>
            </a:r>
            <a:r>
              <a:rPr sz="2000" spc="20" dirty="0">
                <a:solidFill>
                  <a:srgbClr val="131313"/>
                </a:solidFill>
                <a:latin typeface="Verdana"/>
                <a:cs typeface="Verdana"/>
              </a:rPr>
              <a:t>g</a:t>
            </a:r>
            <a:r>
              <a:rPr sz="2000" spc="-145" dirty="0">
                <a:solidFill>
                  <a:srgbClr val="131313"/>
                </a:solidFill>
                <a:latin typeface="Verdana"/>
                <a:cs typeface="Verdana"/>
              </a:rPr>
              <a:t> </a:t>
            </a:r>
            <a:r>
              <a:rPr sz="2000" spc="65" dirty="0">
                <a:solidFill>
                  <a:srgbClr val="131313"/>
                </a:solidFill>
                <a:latin typeface="Verdana"/>
                <a:cs typeface="Verdana"/>
              </a:rPr>
              <a:t>s</a:t>
            </a:r>
            <a:r>
              <a:rPr sz="2000" spc="55" dirty="0">
                <a:solidFill>
                  <a:srgbClr val="131313"/>
                </a:solidFill>
                <a:latin typeface="Verdana"/>
                <a:cs typeface="Verdana"/>
              </a:rPr>
              <a:t>o</a:t>
            </a:r>
            <a:r>
              <a:rPr sz="2000" spc="-5" dirty="0">
                <a:solidFill>
                  <a:srgbClr val="131313"/>
                </a:solidFill>
                <a:latin typeface="Verdana"/>
                <a:cs typeface="Verdana"/>
              </a:rPr>
              <a:t>f</a:t>
            </a:r>
            <a:r>
              <a:rPr sz="2000" spc="-75" dirty="0">
                <a:solidFill>
                  <a:srgbClr val="131313"/>
                </a:solidFill>
                <a:latin typeface="Verdana"/>
                <a:cs typeface="Verdana"/>
              </a:rPr>
              <a:t>t</a:t>
            </a:r>
            <a:r>
              <a:rPr sz="2000" spc="-5" dirty="0">
                <a:solidFill>
                  <a:srgbClr val="131313"/>
                </a:solidFill>
                <a:latin typeface="Verdana"/>
                <a:cs typeface="Verdana"/>
              </a:rPr>
              <a:t>w</a:t>
            </a:r>
            <a:r>
              <a:rPr sz="2000" spc="-55" dirty="0">
                <a:solidFill>
                  <a:srgbClr val="131313"/>
                </a:solidFill>
                <a:latin typeface="Verdana"/>
                <a:cs typeface="Verdana"/>
              </a:rPr>
              <a:t>a</a:t>
            </a:r>
            <a:r>
              <a:rPr sz="2000" spc="-135" dirty="0">
                <a:solidFill>
                  <a:srgbClr val="131313"/>
                </a:solidFill>
                <a:latin typeface="Verdana"/>
                <a:cs typeface="Verdana"/>
              </a:rPr>
              <a:t>r</a:t>
            </a:r>
            <a:r>
              <a:rPr sz="2000" spc="65" dirty="0">
                <a:solidFill>
                  <a:srgbClr val="131313"/>
                </a:solidFill>
                <a:latin typeface="Verdana"/>
                <a:cs typeface="Verdana"/>
              </a:rPr>
              <a:t>e</a:t>
            </a:r>
            <a:r>
              <a:rPr sz="2000" spc="-145" dirty="0">
                <a:solidFill>
                  <a:srgbClr val="131313"/>
                </a:solidFill>
                <a:latin typeface="Verdana"/>
                <a:cs typeface="Verdana"/>
              </a:rPr>
              <a:t> </a:t>
            </a:r>
            <a:r>
              <a:rPr sz="2000" spc="-55" dirty="0">
                <a:solidFill>
                  <a:srgbClr val="131313"/>
                </a:solidFill>
                <a:latin typeface="Verdana"/>
                <a:cs typeface="Verdana"/>
              </a:rPr>
              <a:t>a</a:t>
            </a:r>
            <a:r>
              <a:rPr sz="2000" spc="-120" dirty="0">
                <a:solidFill>
                  <a:srgbClr val="131313"/>
                </a:solidFill>
                <a:latin typeface="Verdana"/>
                <a:cs typeface="Verdana"/>
              </a:rPr>
              <a:t>n</a:t>
            </a:r>
            <a:r>
              <a:rPr sz="2000" spc="20" dirty="0">
                <a:solidFill>
                  <a:srgbClr val="131313"/>
                </a:solidFill>
                <a:latin typeface="Verdana"/>
                <a:cs typeface="Verdana"/>
              </a:rPr>
              <a:t>d</a:t>
            </a:r>
            <a:r>
              <a:rPr sz="2000" spc="-145" dirty="0">
                <a:solidFill>
                  <a:srgbClr val="131313"/>
                </a:solidFill>
                <a:latin typeface="Verdana"/>
                <a:cs typeface="Verdana"/>
              </a:rPr>
              <a:t> </a:t>
            </a:r>
            <a:r>
              <a:rPr sz="2000" spc="-55" dirty="0">
                <a:solidFill>
                  <a:srgbClr val="131313"/>
                </a:solidFill>
                <a:latin typeface="Verdana"/>
                <a:cs typeface="Verdana"/>
              </a:rPr>
              <a:t>a</a:t>
            </a:r>
            <a:r>
              <a:rPr sz="2000" spc="-5" dirty="0">
                <a:solidFill>
                  <a:srgbClr val="131313"/>
                </a:solidFill>
                <a:latin typeface="Verdana"/>
                <a:cs typeface="Verdana"/>
              </a:rPr>
              <a:t>f</a:t>
            </a:r>
            <a:r>
              <a:rPr sz="2000" spc="-75" dirty="0">
                <a:solidFill>
                  <a:srgbClr val="131313"/>
                </a:solidFill>
                <a:latin typeface="Verdana"/>
                <a:cs typeface="Verdana"/>
              </a:rPr>
              <a:t>t</a:t>
            </a:r>
            <a:r>
              <a:rPr sz="2000" spc="60" dirty="0">
                <a:solidFill>
                  <a:srgbClr val="131313"/>
                </a:solidFill>
                <a:latin typeface="Verdana"/>
                <a:cs typeface="Verdana"/>
              </a:rPr>
              <a:t>e</a:t>
            </a:r>
            <a:r>
              <a:rPr sz="2000" spc="-114" dirty="0">
                <a:solidFill>
                  <a:srgbClr val="131313"/>
                </a:solidFill>
                <a:latin typeface="Verdana"/>
                <a:cs typeface="Verdana"/>
              </a:rPr>
              <a:t>r  </a:t>
            </a:r>
            <a:r>
              <a:rPr sz="2000" spc="-75" dirty="0">
                <a:solidFill>
                  <a:srgbClr val="131313"/>
                </a:solidFill>
                <a:latin typeface="Verdana"/>
                <a:cs typeface="Verdana"/>
              </a:rPr>
              <a:t>examining</a:t>
            </a:r>
            <a:r>
              <a:rPr sz="2000" spc="-145" dirty="0">
                <a:solidFill>
                  <a:srgbClr val="131313"/>
                </a:solidFill>
                <a:latin typeface="Verdana"/>
                <a:cs typeface="Verdana"/>
              </a:rPr>
              <a:t> </a:t>
            </a:r>
            <a:r>
              <a:rPr sz="2000" spc="-45" dirty="0">
                <a:solidFill>
                  <a:srgbClr val="131313"/>
                </a:solidFill>
                <a:latin typeface="Verdana"/>
                <a:cs typeface="Verdana"/>
              </a:rPr>
              <a:t>the</a:t>
            </a:r>
            <a:r>
              <a:rPr sz="2000" spc="-145" dirty="0">
                <a:solidFill>
                  <a:srgbClr val="131313"/>
                </a:solidFill>
                <a:latin typeface="Verdana"/>
                <a:cs typeface="Verdana"/>
              </a:rPr>
              <a:t> </a:t>
            </a:r>
            <a:r>
              <a:rPr sz="2000" spc="-40" dirty="0">
                <a:solidFill>
                  <a:srgbClr val="131313"/>
                </a:solidFill>
                <a:latin typeface="Verdana"/>
                <a:cs typeface="Verdana"/>
              </a:rPr>
              <a:t>previous</a:t>
            </a:r>
            <a:r>
              <a:rPr sz="2000" spc="-140" dirty="0">
                <a:solidFill>
                  <a:srgbClr val="131313"/>
                </a:solidFill>
                <a:latin typeface="Verdana"/>
                <a:cs typeface="Verdana"/>
              </a:rPr>
              <a:t> </a:t>
            </a:r>
            <a:r>
              <a:rPr sz="2000" spc="-25" dirty="0">
                <a:solidFill>
                  <a:srgbClr val="131313"/>
                </a:solidFill>
                <a:latin typeface="Verdana"/>
                <a:cs typeface="Verdana"/>
              </a:rPr>
              <a:t>features</a:t>
            </a:r>
            <a:r>
              <a:rPr sz="2000" spc="-145" dirty="0">
                <a:solidFill>
                  <a:srgbClr val="131313"/>
                </a:solidFill>
                <a:latin typeface="Verdana"/>
                <a:cs typeface="Verdana"/>
              </a:rPr>
              <a:t> </a:t>
            </a:r>
            <a:r>
              <a:rPr sz="2000" spc="-80" dirty="0">
                <a:solidFill>
                  <a:srgbClr val="131313"/>
                </a:solidFill>
                <a:latin typeface="Verdana"/>
                <a:cs typeface="Verdana"/>
              </a:rPr>
              <a:t>that </a:t>
            </a:r>
            <a:r>
              <a:rPr sz="2000" spc="-690" dirty="0">
                <a:solidFill>
                  <a:srgbClr val="131313"/>
                </a:solidFill>
                <a:latin typeface="Verdana"/>
                <a:cs typeface="Verdana"/>
              </a:rPr>
              <a:t> </a:t>
            </a:r>
            <a:r>
              <a:rPr sz="2000" spc="-5" dirty="0">
                <a:solidFill>
                  <a:srgbClr val="131313"/>
                </a:solidFill>
                <a:latin typeface="Verdana"/>
                <a:cs typeface="Verdana"/>
              </a:rPr>
              <a:t>w</a:t>
            </a:r>
            <a:r>
              <a:rPr sz="2000" spc="60" dirty="0">
                <a:solidFill>
                  <a:srgbClr val="131313"/>
                </a:solidFill>
                <a:latin typeface="Verdana"/>
                <a:cs typeface="Verdana"/>
              </a:rPr>
              <a:t>e</a:t>
            </a:r>
            <a:r>
              <a:rPr sz="2000" spc="-135" dirty="0">
                <a:solidFill>
                  <a:srgbClr val="131313"/>
                </a:solidFill>
                <a:latin typeface="Verdana"/>
                <a:cs typeface="Verdana"/>
              </a:rPr>
              <a:t>r</a:t>
            </a:r>
            <a:r>
              <a:rPr sz="2000" spc="65" dirty="0">
                <a:solidFill>
                  <a:srgbClr val="131313"/>
                </a:solidFill>
                <a:latin typeface="Verdana"/>
                <a:cs typeface="Verdana"/>
              </a:rPr>
              <a:t>e</a:t>
            </a:r>
            <a:r>
              <a:rPr sz="2000" spc="-145" dirty="0">
                <a:solidFill>
                  <a:srgbClr val="131313"/>
                </a:solidFill>
                <a:latin typeface="Verdana"/>
                <a:cs typeface="Verdana"/>
              </a:rPr>
              <a:t> </a:t>
            </a:r>
            <a:r>
              <a:rPr sz="2000" spc="65" dirty="0">
                <a:solidFill>
                  <a:srgbClr val="131313"/>
                </a:solidFill>
                <a:latin typeface="Verdana"/>
                <a:cs typeface="Verdana"/>
              </a:rPr>
              <a:t>s</a:t>
            </a:r>
            <a:r>
              <a:rPr sz="2000" spc="-114" dirty="0">
                <a:solidFill>
                  <a:srgbClr val="131313"/>
                </a:solidFill>
                <a:latin typeface="Verdana"/>
                <a:cs typeface="Verdana"/>
              </a:rPr>
              <a:t>u</a:t>
            </a:r>
            <a:r>
              <a:rPr sz="2000" spc="15" dirty="0">
                <a:solidFill>
                  <a:srgbClr val="131313"/>
                </a:solidFill>
                <a:latin typeface="Verdana"/>
                <a:cs typeface="Verdana"/>
              </a:rPr>
              <a:t>gg</a:t>
            </a:r>
            <a:r>
              <a:rPr sz="2000" spc="60" dirty="0">
                <a:solidFill>
                  <a:srgbClr val="131313"/>
                </a:solidFill>
                <a:latin typeface="Verdana"/>
                <a:cs typeface="Verdana"/>
              </a:rPr>
              <a:t>e</a:t>
            </a:r>
            <a:r>
              <a:rPr sz="2000" spc="65" dirty="0">
                <a:solidFill>
                  <a:srgbClr val="131313"/>
                </a:solidFill>
                <a:latin typeface="Verdana"/>
                <a:cs typeface="Verdana"/>
              </a:rPr>
              <a:t>s</a:t>
            </a:r>
            <a:r>
              <a:rPr sz="2000" spc="-75" dirty="0">
                <a:solidFill>
                  <a:srgbClr val="131313"/>
                </a:solidFill>
                <a:latin typeface="Verdana"/>
                <a:cs typeface="Verdana"/>
              </a:rPr>
              <a:t>t</a:t>
            </a:r>
            <a:r>
              <a:rPr sz="2000" spc="60" dirty="0">
                <a:solidFill>
                  <a:srgbClr val="131313"/>
                </a:solidFill>
                <a:latin typeface="Verdana"/>
                <a:cs typeface="Verdana"/>
              </a:rPr>
              <a:t>e</a:t>
            </a:r>
            <a:r>
              <a:rPr sz="2000" spc="20" dirty="0">
                <a:solidFill>
                  <a:srgbClr val="131313"/>
                </a:solidFill>
                <a:latin typeface="Verdana"/>
                <a:cs typeface="Verdana"/>
              </a:rPr>
              <a:t>d</a:t>
            </a:r>
            <a:r>
              <a:rPr sz="2000" spc="-145" dirty="0">
                <a:solidFill>
                  <a:srgbClr val="131313"/>
                </a:solidFill>
                <a:latin typeface="Verdana"/>
                <a:cs typeface="Verdana"/>
              </a:rPr>
              <a:t> </a:t>
            </a:r>
            <a:r>
              <a:rPr sz="2000" spc="-5" dirty="0">
                <a:solidFill>
                  <a:srgbClr val="131313"/>
                </a:solidFill>
                <a:latin typeface="Verdana"/>
                <a:cs typeface="Verdana"/>
              </a:rPr>
              <a:t>f</a:t>
            </a:r>
            <a:r>
              <a:rPr sz="2000" spc="55" dirty="0">
                <a:solidFill>
                  <a:srgbClr val="131313"/>
                </a:solidFill>
                <a:latin typeface="Verdana"/>
                <a:cs typeface="Verdana"/>
              </a:rPr>
              <a:t>o</a:t>
            </a:r>
            <a:r>
              <a:rPr sz="2000" spc="-130" dirty="0">
                <a:solidFill>
                  <a:srgbClr val="131313"/>
                </a:solidFill>
                <a:latin typeface="Verdana"/>
                <a:cs typeface="Verdana"/>
              </a:rPr>
              <a:t>r</a:t>
            </a:r>
            <a:r>
              <a:rPr sz="2000" spc="-145" dirty="0">
                <a:solidFill>
                  <a:srgbClr val="131313"/>
                </a:solidFill>
                <a:latin typeface="Verdana"/>
                <a:cs typeface="Verdana"/>
              </a:rPr>
              <a:t> </a:t>
            </a:r>
            <a:r>
              <a:rPr sz="2000" spc="-75" dirty="0">
                <a:solidFill>
                  <a:srgbClr val="131313"/>
                </a:solidFill>
                <a:latin typeface="Verdana"/>
                <a:cs typeface="Verdana"/>
              </a:rPr>
              <a:t>t</a:t>
            </a:r>
            <a:r>
              <a:rPr sz="2000" spc="-120" dirty="0">
                <a:solidFill>
                  <a:srgbClr val="131313"/>
                </a:solidFill>
                <a:latin typeface="Verdana"/>
                <a:cs typeface="Verdana"/>
              </a:rPr>
              <a:t>h</a:t>
            </a:r>
            <a:r>
              <a:rPr sz="2000" spc="65" dirty="0">
                <a:solidFill>
                  <a:srgbClr val="131313"/>
                </a:solidFill>
                <a:latin typeface="Verdana"/>
                <a:cs typeface="Verdana"/>
              </a:rPr>
              <a:t>e</a:t>
            </a:r>
            <a:r>
              <a:rPr sz="2000" spc="-145" dirty="0">
                <a:solidFill>
                  <a:srgbClr val="131313"/>
                </a:solidFill>
                <a:latin typeface="Verdana"/>
                <a:cs typeface="Verdana"/>
              </a:rPr>
              <a:t> </a:t>
            </a:r>
            <a:r>
              <a:rPr sz="2000" spc="15" dirty="0">
                <a:solidFill>
                  <a:srgbClr val="131313"/>
                </a:solidFill>
                <a:latin typeface="Verdana"/>
                <a:cs typeface="Verdana"/>
              </a:rPr>
              <a:t>p</a:t>
            </a:r>
            <a:r>
              <a:rPr sz="2000" spc="-135" dirty="0">
                <a:solidFill>
                  <a:srgbClr val="131313"/>
                </a:solidFill>
                <a:latin typeface="Verdana"/>
                <a:cs typeface="Verdana"/>
              </a:rPr>
              <a:t>r</a:t>
            </a:r>
            <a:r>
              <a:rPr sz="2000" spc="55" dirty="0">
                <a:solidFill>
                  <a:srgbClr val="131313"/>
                </a:solidFill>
                <a:latin typeface="Verdana"/>
                <a:cs typeface="Verdana"/>
              </a:rPr>
              <a:t>o</a:t>
            </a:r>
            <a:r>
              <a:rPr sz="2000" spc="15" dirty="0">
                <a:solidFill>
                  <a:srgbClr val="131313"/>
                </a:solidFill>
                <a:latin typeface="Verdana"/>
                <a:cs typeface="Verdana"/>
              </a:rPr>
              <a:t>d</a:t>
            </a:r>
            <a:r>
              <a:rPr sz="2000" spc="-114" dirty="0">
                <a:solidFill>
                  <a:srgbClr val="131313"/>
                </a:solidFill>
                <a:latin typeface="Verdana"/>
                <a:cs typeface="Verdana"/>
              </a:rPr>
              <a:t>u</a:t>
            </a:r>
            <a:r>
              <a:rPr sz="2000" spc="155" dirty="0">
                <a:solidFill>
                  <a:srgbClr val="131313"/>
                </a:solidFill>
                <a:latin typeface="Verdana"/>
                <a:cs typeface="Verdana"/>
              </a:rPr>
              <a:t>c</a:t>
            </a:r>
            <a:r>
              <a:rPr sz="2000" spc="-75" dirty="0">
                <a:solidFill>
                  <a:srgbClr val="131313"/>
                </a:solidFill>
                <a:latin typeface="Verdana"/>
                <a:cs typeface="Verdana"/>
              </a:rPr>
              <a:t>t</a:t>
            </a:r>
            <a:r>
              <a:rPr sz="2000" spc="-254" dirty="0">
                <a:solidFill>
                  <a:srgbClr val="131313"/>
                </a:solidFill>
                <a:latin typeface="Verdana"/>
                <a:cs typeface="Verdana"/>
              </a:rPr>
              <a:t>.</a:t>
            </a:r>
            <a:endParaRPr sz="2000">
              <a:latin typeface="Verdana"/>
              <a:cs typeface="Verdana"/>
            </a:endParaRPr>
          </a:p>
          <a:p>
            <a:pPr marL="12700" marR="5080">
              <a:lnSpc>
                <a:spcPct val="115599"/>
              </a:lnSpc>
            </a:pPr>
            <a:r>
              <a:rPr sz="2000" spc="-30" dirty="0">
                <a:solidFill>
                  <a:srgbClr val="131313"/>
                </a:solidFill>
                <a:latin typeface="Verdana"/>
                <a:cs typeface="Verdana"/>
              </a:rPr>
              <a:t>Users' </a:t>
            </a:r>
            <a:r>
              <a:rPr sz="2000" spc="15" dirty="0">
                <a:solidFill>
                  <a:srgbClr val="131313"/>
                </a:solidFill>
                <a:latin typeface="Verdana"/>
                <a:cs typeface="Verdana"/>
              </a:rPr>
              <a:t>needs </a:t>
            </a:r>
            <a:r>
              <a:rPr sz="2000" spc="-55" dirty="0">
                <a:solidFill>
                  <a:srgbClr val="131313"/>
                </a:solidFill>
                <a:latin typeface="Verdana"/>
                <a:cs typeface="Verdana"/>
              </a:rPr>
              <a:t>and </a:t>
            </a:r>
            <a:r>
              <a:rPr sz="2000" spc="-10" dirty="0">
                <a:solidFill>
                  <a:srgbClr val="131313"/>
                </a:solidFill>
                <a:latin typeface="Verdana"/>
                <a:cs typeface="Verdana"/>
              </a:rPr>
              <a:t>expectations </a:t>
            </a:r>
            <a:r>
              <a:rPr sz="2000" spc="25" dirty="0">
                <a:solidFill>
                  <a:srgbClr val="131313"/>
                </a:solidFill>
                <a:latin typeface="Verdana"/>
                <a:cs typeface="Verdana"/>
              </a:rPr>
              <a:t>led </a:t>
            </a:r>
            <a:r>
              <a:rPr sz="2000" spc="-5" dirty="0">
                <a:solidFill>
                  <a:srgbClr val="131313"/>
                </a:solidFill>
                <a:latin typeface="Verdana"/>
                <a:cs typeface="Verdana"/>
              </a:rPr>
              <a:t>to </a:t>
            </a:r>
            <a:r>
              <a:rPr sz="2000" spc="-690" dirty="0">
                <a:solidFill>
                  <a:srgbClr val="131313"/>
                </a:solidFill>
                <a:latin typeface="Verdana"/>
                <a:cs typeface="Verdana"/>
              </a:rPr>
              <a:t> </a:t>
            </a:r>
            <a:r>
              <a:rPr sz="2000" spc="-45" dirty="0">
                <a:solidFill>
                  <a:srgbClr val="131313"/>
                </a:solidFill>
                <a:latin typeface="Verdana"/>
                <a:cs typeface="Verdana"/>
              </a:rPr>
              <a:t>the </a:t>
            </a:r>
            <a:r>
              <a:rPr sz="2000" spc="-70" dirty="0">
                <a:solidFill>
                  <a:srgbClr val="131313"/>
                </a:solidFill>
                <a:latin typeface="Verdana"/>
                <a:cs typeface="Verdana"/>
              </a:rPr>
              <a:t>improvements. </a:t>
            </a:r>
            <a:r>
              <a:rPr sz="2000" dirty="0">
                <a:solidFill>
                  <a:srgbClr val="131313"/>
                </a:solidFill>
                <a:latin typeface="Verdana"/>
                <a:cs typeface="Verdana"/>
              </a:rPr>
              <a:t>Users </a:t>
            </a:r>
            <a:r>
              <a:rPr sz="2000" spc="-65" dirty="0">
                <a:solidFill>
                  <a:srgbClr val="131313"/>
                </a:solidFill>
                <a:latin typeface="Verdana"/>
                <a:cs typeface="Verdana"/>
              </a:rPr>
              <a:t>want </a:t>
            </a:r>
            <a:r>
              <a:rPr sz="2000" spc="-5" dirty="0">
                <a:solidFill>
                  <a:srgbClr val="131313"/>
                </a:solidFill>
                <a:latin typeface="Verdana"/>
                <a:cs typeface="Verdana"/>
              </a:rPr>
              <a:t>to </a:t>
            </a:r>
            <a:r>
              <a:rPr sz="2000" spc="40" dirty="0">
                <a:solidFill>
                  <a:srgbClr val="131313"/>
                </a:solidFill>
                <a:latin typeface="Verdana"/>
                <a:cs typeface="Verdana"/>
              </a:rPr>
              <a:t>be </a:t>
            </a:r>
            <a:r>
              <a:rPr sz="2000" spc="45" dirty="0">
                <a:solidFill>
                  <a:srgbClr val="131313"/>
                </a:solidFill>
                <a:latin typeface="Verdana"/>
                <a:cs typeface="Verdana"/>
              </a:rPr>
              <a:t> </a:t>
            </a:r>
            <a:r>
              <a:rPr sz="2000" spc="-55" dirty="0">
                <a:solidFill>
                  <a:srgbClr val="131313"/>
                </a:solidFill>
                <a:latin typeface="Verdana"/>
                <a:cs typeface="Verdana"/>
              </a:rPr>
              <a:t>a</a:t>
            </a:r>
            <a:r>
              <a:rPr sz="2000" spc="15" dirty="0">
                <a:solidFill>
                  <a:srgbClr val="131313"/>
                </a:solidFill>
                <a:latin typeface="Verdana"/>
                <a:cs typeface="Verdana"/>
              </a:rPr>
              <a:t>b</a:t>
            </a:r>
            <a:r>
              <a:rPr sz="2000" dirty="0">
                <a:solidFill>
                  <a:srgbClr val="131313"/>
                </a:solidFill>
                <a:latin typeface="Verdana"/>
                <a:cs typeface="Verdana"/>
              </a:rPr>
              <a:t>l</a:t>
            </a:r>
            <a:r>
              <a:rPr sz="2000" spc="65" dirty="0">
                <a:solidFill>
                  <a:srgbClr val="131313"/>
                </a:solidFill>
                <a:latin typeface="Verdana"/>
                <a:cs typeface="Verdana"/>
              </a:rPr>
              <a:t>e</a:t>
            </a:r>
            <a:r>
              <a:rPr sz="2000" spc="-145" dirty="0">
                <a:solidFill>
                  <a:srgbClr val="131313"/>
                </a:solidFill>
                <a:latin typeface="Verdana"/>
                <a:cs typeface="Verdana"/>
              </a:rPr>
              <a:t> </a:t>
            </a:r>
            <a:r>
              <a:rPr sz="2000" spc="-75" dirty="0">
                <a:solidFill>
                  <a:srgbClr val="131313"/>
                </a:solidFill>
                <a:latin typeface="Verdana"/>
                <a:cs typeface="Verdana"/>
              </a:rPr>
              <a:t>t</a:t>
            </a:r>
            <a:r>
              <a:rPr sz="2000" spc="60" dirty="0">
                <a:solidFill>
                  <a:srgbClr val="131313"/>
                </a:solidFill>
                <a:latin typeface="Verdana"/>
                <a:cs typeface="Verdana"/>
              </a:rPr>
              <a:t>o</a:t>
            </a:r>
            <a:r>
              <a:rPr sz="2000" spc="-145" dirty="0">
                <a:solidFill>
                  <a:srgbClr val="131313"/>
                </a:solidFill>
                <a:latin typeface="Verdana"/>
                <a:cs typeface="Verdana"/>
              </a:rPr>
              <a:t> </a:t>
            </a:r>
            <a:r>
              <a:rPr sz="2000" spc="-120" dirty="0">
                <a:solidFill>
                  <a:srgbClr val="131313"/>
                </a:solidFill>
                <a:latin typeface="Verdana"/>
                <a:cs typeface="Verdana"/>
              </a:rPr>
              <a:t>h</a:t>
            </a:r>
            <a:r>
              <a:rPr sz="2000" spc="-55" dirty="0">
                <a:solidFill>
                  <a:srgbClr val="131313"/>
                </a:solidFill>
                <a:latin typeface="Verdana"/>
                <a:cs typeface="Verdana"/>
              </a:rPr>
              <a:t>a</a:t>
            </a:r>
            <a:r>
              <a:rPr sz="2000" spc="-120" dirty="0">
                <a:solidFill>
                  <a:srgbClr val="131313"/>
                </a:solidFill>
                <a:latin typeface="Verdana"/>
                <a:cs typeface="Verdana"/>
              </a:rPr>
              <a:t>n</a:t>
            </a:r>
            <a:r>
              <a:rPr sz="2000" spc="15" dirty="0">
                <a:solidFill>
                  <a:srgbClr val="131313"/>
                </a:solidFill>
                <a:latin typeface="Verdana"/>
                <a:cs typeface="Verdana"/>
              </a:rPr>
              <a:t>d</a:t>
            </a:r>
            <a:r>
              <a:rPr sz="2000" dirty="0">
                <a:solidFill>
                  <a:srgbClr val="131313"/>
                </a:solidFill>
                <a:latin typeface="Verdana"/>
                <a:cs typeface="Verdana"/>
              </a:rPr>
              <a:t>l</a:t>
            </a:r>
            <a:r>
              <a:rPr sz="2000" spc="65" dirty="0">
                <a:solidFill>
                  <a:srgbClr val="131313"/>
                </a:solidFill>
                <a:latin typeface="Verdana"/>
                <a:cs typeface="Verdana"/>
              </a:rPr>
              <a:t>e</a:t>
            </a:r>
            <a:r>
              <a:rPr sz="2000" spc="-145" dirty="0">
                <a:solidFill>
                  <a:srgbClr val="131313"/>
                </a:solidFill>
                <a:latin typeface="Verdana"/>
                <a:cs typeface="Verdana"/>
              </a:rPr>
              <a:t> </a:t>
            </a:r>
            <a:r>
              <a:rPr sz="2000" spc="-75" dirty="0">
                <a:solidFill>
                  <a:srgbClr val="131313"/>
                </a:solidFill>
                <a:latin typeface="Verdana"/>
                <a:cs typeface="Verdana"/>
              </a:rPr>
              <a:t>t</a:t>
            </a:r>
            <a:r>
              <a:rPr sz="2000" spc="-120" dirty="0">
                <a:solidFill>
                  <a:srgbClr val="131313"/>
                </a:solidFill>
                <a:latin typeface="Verdana"/>
                <a:cs typeface="Verdana"/>
              </a:rPr>
              <a:t>h</a:t>
            </a:r>
            <a:r>
              <a:rPr sz="2000" spc="60" dirty="0">
                <a:solidFill>
                  <a:srgbClr val="131313"/>
                </a:solidFill>
                <a:latin typeface="Verdana"/>
                <a:cs typeface="Verdana"/>
              </a:rPr>
              <a:t>e</a:t>
            </a:r>
            <a:r>
              <a:rPr sz="2000" spc="-100" dirty="0">
                <a:solidFill>
                  <a:srgbClr val="131313"/>
                </a:solidFill>
                <a:latin typeface="Verdana"/>
                <a:cs typeface="Verdana"/>
              </a:rPr>
              <a:t>i</a:t>
            </a:r>
            <a:r>
              <a:rPr sz="2000" spc="-130" dirty="0">
                <a:solidFill>
                  <a:srgbClr val="131313"/>
                </a:solidFill>
                <a:latin typeface="Verdana"/>
                <a:cs typeface="Verdana"/>
              </a:rPr>
              <a:t>r</a:t>
            </a:r>
            <a:r>
              <a:rPr sz="2000" spc="-145" dirty="0">
                <a:solidFill>
                  <a:srgbClr val="131313"/>
                </a:solidFill>
                <a:latin typeface="Verdana"/>
                <a:cs typeface="Verdana"/>
              </a:rPr>
              <a:t> </a:t>
            </a:r>
            <a:r>
              <a:rPr sz="2000" spc="15" dirty="0">
                <a:solidFill>
                  <a:srgbClr val="131313"/>
                </a:solidFill>
                <a:latin typeface="Verdana"/>
                <a:cs typeface="Verdana"/>
              </a:rPr>
              <a:t>p</a:t>
            </a:r>
            <a:r>
              <a:rPr sz="2000" spc="-55" dirty="0">
                <a:solidFill>
                  <a:srgbClr val="131313"/>
                </a:solidFill>
                <a:latin typeface="Verdana"/>
                <a:cs typeface="Verdana"/>
              </a:rPr>
              <a:t>a</a:t>
            </a:r>
            <a:r>
              <a:rPr sz="2000" spc="-95" dirty="0">
                <a:solidFill>
                  <a:srgbClr val="131313"/>
                </a:solidFill>
                <a:latin typeface="Verdana"/>
                <a:cs typeface="Verdana"/>
              </a:rPr>
              <a:t>y</a:t>
            </a:r>
            <a:r>
              <a:rPr sz="2000" spc="-135" dirty="0">
                <a:solidFill>
                  <a:srgbClr val="131313"/>
                </a:solidFill>
                <a:latin typeface="Verdana"/>
                <a:cs typeface="Verdana"/>
              </a:rPr>
              <a:t>r</a:t>
            </a:r>
            <a:r>
              <a:rPr sz="2000" spc="55" dirty="0">
                <a:solidFill>
                  <a:srgbClr val="131313"/>
                </a:solidFill>
                <a:latin typeface="Verdana"/>
                <a:cs typeface="Verdana"/>
              </a:rPr>
              <a:t>o</a:t>
            </a:r>
            <a:r>
              <a:rPr sz="2000" dirty="0">
                <a:solidFill>
                  <a:srgbClr val="131313"/>
                </a:solidFill>
                <a:latin typeface="Verdana"/>
                <a:cs typeface="Verdana"/>
              </a:rPr>
              <a:t>l</a:t>
            </a:r>
            <a:r>
              <a:rPr sz="2000" spc="5" dirty="0">
                <a:solidFill>
                  <a:srgbClr val="131313"/>
                </a:solidFill>
                <a:latin typeface="Verdana"/>
                <a:cs typeface="Verdana"/>
              </a:rPr>
              <a:t>l</a:t>
            </a:r>
            <a:r>
              <a:rPr sz="2000" spc="-145" dirty="0">
                <a:solidFill>
                  <a:srgbClr val="131313"/>
                </a:solidFill>
                <a:latin typeface="Verdana"/>
                <a:cs typeface="Verdana"/>
              </a:rPr>
              <a:t> </a:t>
            </a:r>
            <a:r>
              <a:rPr sz="2000" spc="-55" dirty="0">
                <a:solidFill>
                  <a:srgbClr val="131313"/>
                </a:solidFill>
                <a:latin typeface="Verdana"/>
                <a:cs typeface="Verdana"/>
              </a:rPr>
              <a:t>a</a:t>
            </a:r>
            <a:r>
              <a:rPr sz="2000" spc="-120" dirty="0">
                <a:solidFill>
                  <a:srgbClr val="131313"/>
                </a:solidFill>
                <a:latin typeface="Verdana"/>
                <a:cs typeface="Verdana"/>
              </a:rPr>
              <a:t>n</a:t>
            </a:r>
            <a:r>
              <a:rPr sz="2000" spc="20" dirty="0">
                <a:solidFill>
                  <a:srgbClr val="131313"/>
                </a:solidFill>
                <a:latin typeface="Verdana"/>
                <a:cs typeface="Verdana"/>
              </a:rPr>
              <a:t>d</a:t>
            </a:r>
            <a:r>
              <a:rPr sz="2000" spc="-145" dirty="0">
                <a:solidFill>
                  <a:srgbClr val="131313"/>
                </a:solidFill>
                <a:latin typeface="Verdana"/>
                <a:cs typeface="Verdana"/>
              </a:rPr>
              <a:t> </a:t>
            </a:r>
            <a:r>
              <a:rPr sz="2000" spc="-40" dirty="0">
                <a:solidFill>
                  <a:srgbClr val="131313"/>
                </a:solidFill>
                <a:latin typeface="Verdana"/>
                <a:cs typeface="Verdana"/>
              </a:rPr>
              <a:t>a  </a:t>
            </a:r>
            <a:r>
              <a:rPr sz="2000" spc="-155" dirty="0">
                <a:solidFill>
                  <a:srgbClr val="131313"/>
                </a:solidFill>
                <a:latin typeface="Verdana"/>
                <a:cs typeface="Verdana"/>
              </a:rPr>
              <a:t>v</a:t>
            </a:r>
            <a:r>
              <a:rPr sz="2000" spc="-55" dirty="0">
                <a:solidFill>
                  <a:srgbClr val="131313"/>
                </a:solidFill>
                <a:latin typeface="Verdana"/>
                <a:cs typeface="Verdana"/>
              </a:rPr>
              <a:t>a</a:t>
            </a:r>
            <a:r>
              <a:rPr sz="2000" spc="-135" dirty="0">
                <a:solidFill>
                  <a:srgbClr val="131313"/>
                </a:solidFill>
                <a:latin typeface="Verdana"/>
                <a:cs typeface="Verdana"/>
              </a:rPr>
              <a:t>r</a:t>
            </a:r>
            <a:r>
              <a:rPr sz="2000" spc="-100" dirty="0">
                <a:solidFill>
                  <a:srgbClr val="131313"/>
                </a:solidFill>
                <a:latin typeface="Verdana"/>
                <a:cs typeface="Verdana"/>
              </a:rPr>
              <a:t>i</a:t>
            </a:r>
            <a:r>
              <a:rPr sz="2000" spc="60" dirty="0">
                <a:solidFill>
                  <a:srgbClr val="131313"/>
                </a:solidFill>
                <a:latin typeface="Verdana"/>
                <a:cs typeface="Verdana"/>
              </a:rPr>
              <a:t>e</a:t>
            </a:r>
            <a:r>
              <a:rPr sz="2000" spc="-75" dirty="0">
                <a:solidFill>
                  <a:srgbClr val="131313"/>
                </a:solidFill>
                <a:latin typeface="Verdana"/>
                <a:cs typeface="Verdana"/>
              </a:rPr>
              <a:t>t</a:t>
            </a:r>
            <a:r>
              <a:rPr sz="2000" spc="-90" dirty="0">
                <a:solidFill>
                  <a:srgbClr val="131313"/>
                </a:solidFill>
                <a:latin typeface="Verdana"/>
                <a:cs typeface="Verdana"/>
              </a:rPr>
              <a:t>y</a:t>
            </a:r>
            <a:r>
              <a:rPr sz="2000" spc="-145" dirty="0">
                <a:solidFill>
                  <a:srgbClr val="131313"/>
                </a:solidFill>
                <a:latin typeface="Verdana"/>
                <a:cs typeface="Verdana"/>
              </a:rPr>
              <a:t> </a:t>
            </a:r>
            <a:r>
              <a:rPr sz="2000" spc="55" dirty="0">
                <a:solidFill>
                  <a:srgbClr val="131313"/>
                </a:solidFill>
                <a:latin typeface="Verdana"/>
                <a:cs typeface="Verdana"/>
              </a:rPr>
              <a:t>o</a:t>
            </a:r>
            <a:r>
              <a:rPr sz="2000" dirty="0">
                <a:solidFill>
                  <a:srgbClr val="131313"/>
                </a:solidFill>
                <a:latin typeface="Verdana"/>
                <a:cs typeface="Verdana"/>
              </a:rPr>
              <a:t>f</a:t>
            </a:r>
            <a:r>
              <a:rPr sz="2000" spc="-145" dirty="0">
                <a:solidFill>
                  <a:srgbClr val="131313"/>
                </a:solidFill>
                <a:latin typeface="Verdana"/>
                <a:cs typeface="Verdana"/>
              </a:rPr>
              <a:t> </a:t>
            </a:r>
            <a:r>
              <a:rPr sz="2000" spc="55" dirty="0">
                <a:solidFill>
                  <a:srgbClr val="131313"/>
                </a:solidFill>
                <a:latin typeface="Verdana"/>
                <a:cs typeface="Verdana"/>
              </a:rPr>
              <a:t>o</a:t>
            </a:r>
            <a:r>
              <a:rPr sz="2000" spc="-75" dirty="0">
                <a:solidFill>
                  <a:srgbClr val="131313"/>
                </a:solidFill>
                <a:latin typeface="Verdana"/>
                <a:cs typeface="Verdana"/>
              </a:rPr>
              <a:t>t</a:t>
            </a:r>
            <a:r>
              <a:rPr sz="2000" spc="-120" dirty="0">
                <a:solidFill>
                  <a:srgbClr val="131313"/>
                </a:solidFill>
                <a:latin typeface="Verdana"/>
                <a:cs typeface="Verdana"/>
              </a:rPr>
              <a:t>h</a:t>
            </a:r>
            <a:r>
              <a:rPr sz="2000" spc="60" dirty="0">
                <a:solidFill>
                  <a:srgbClr val="131313"/>
                </a:solidFill>
                <a:latin typeface="Verdana"/>
                <a:cs typeface="Verdana"/>
              </a:rPr>
              <a:t>e</a:t>
            </a:r>
            <a:r>
              <a:rPr sz="2000" spc="-130" dirty="0">
                <a:solidFill>
                  <a:srgbClr val="131313"/>
                </a:solidFill>
                <a:latin typeface="Verdana"/>
                <a:cs typeface="Verdana"/>
              </a:rPr>
              <a:t>r</a:t>
            </a:r>
            <a:r>
              <a:rPr sz="2000" spc="-145" dirty="0">
                <a:solidFill>
                  <a:srgbClr val="131313"/>
                </a:solidFill>
                <a:latin typeface="Verdana"/>
                <a:cs typeface="Verdana"/>
              </a:rPr>
              <a:t> </a:t>
            </a:r>
            <a:r>
              <a:rPr sz="2000" spc="-55" dirty="0">
                <a:solidFill>
                  <a:srgbClr val="131313"/>
                </a:solidFill>
                <a:latin typeface="Verdana"/>
                <a:cs typeface="Verdana"/>
              </a:rPr>
              <a:t>a</a:t>
            </a:r>
            <a:r>
              <a:rPr sz="2000" spc="155" dirty="0">
                <a:solidFill>
                  <a:srgbClr val="131313"/>
                </a:solidFill>
                <a:latin typeface="Verdana"/>
                <a:cs typeface="Verdana"/>
              </a:rPr>
              <a:t>cc</a:t>
            </a:r>
            <a:r>
              <a:rPr sz="2000" spc="55" dirty="0">
                <a:solidFill>
                  <a:srgbClr val="131313"/>
                </a:solidFill>
                <a:latin typeface="Verdana"/>
                <a:cs typeface="Verdana"/>
              </a:rPr>
              <a:t>o</a:t>
            </a:r>
            <a:r>
              <a:rPr sz="2000" spc="-114" dirty="0">
                <a:solidFill>
                  <a:srgbClr val="131313"/>
                </a:solidFill>
                <a:latin typeface="Verdana"/>
                <a:cs typeface="Verdana"/>
              </a:rPr>
              <a:t>u</a:t>
            </a:r>
            <a:r>
              <a:rPr sz="2000" spc="-120" dirty="0">
                <a:solidFill>
                  <a:srgbClr val="131313"/>
                </a:solidFill>
                <a:latin typeface="Verdana"/>
                <a:cs typeface="Verdana"/>
              </a:rPr>
              <a:t>n</a:t>
            </a:r>
            <a:r>
              <a:rPr sz="2000" spc="-75" dirty="0">
                <a:solidFill>
                  <a:srgbClr val="131313"/>
                </a:solidFill>
                <a:latin typeface="Verdana"/>
                <a:cs typeface="Verdana"/>
              </a:rPr>
              <a:t>t</a:t>
            </a:r>
            <a:r>
              <a:rPr sz="2000" spc="-100" dirty="0">
                <a:solidFill>
                  <a:srgbClr val="131313"/>
                </a:solidFill>
                <a:latin typeface="Verdana"/>
                <a:cs typeface="Verdana"/>
              </a:rPr>
              <a:t>i</a:t>
            </a:r>
            <a:r>
              <a:rPr sz="2000" spc="-120" dirty="0">
                <a:solidFill>
                  <a:srgbClr val="131313"/>
                </a:solidFill>
                <a:latin typeface="Verdana"/>
                <a:cs typeface="Verdana"/>
              </a:rPr>
              <a:t>n</a:t>
            </a:r>
            <a:r>
              <a:rPr sz="2000" spc="20" dirty="0">
                <a:solidFill>
                  <a:srgbClr val="131313"/>
                </a:solidFill>
                <a:latin typeface="Verdana"/>
                <a:cs typeface="Verdana"/>
              </a:rPr>
              <a:t>g</a:t>
            </a:r>
            <a:r>
              <a:rPr sz="2000" spc="-145" dirty="0">
                <a:solidFill>
                  <a:srgbClr val="131313"/>
                </a:solidFill>
                <a:latin typeface="Verdana"/>
                <a:cs typeface="Verdana"/>
              </a:rPr>
              <a:t> </a:t>
            </a:r>
            <a:r>
              <a:rPr sz="2000" spc="15" dirty="0">
                <a:solidFill>
                  <a:srgbClr val="131313"/>
                </a:solidFill>
                <a:latin typeface="Verdana"/>
                <a:cs typeface="Verdana"/>
              </a:rPr>
              <a:t>p</a:t>
            </a:r>
            <a:r>
              <a:rPr sz="2000" spc="-135" dirty="0">
                <a:solidFill>
                  <a:srgbClr val="131313"/>
                </a:solidFill>
                <a:latin typeface="Verdana"/>
                <a:cs typeface="Verdana"/>
              </a:rPr>
              <a:t>r</a:t>
            </a:r>
            <a:r>
              <a:rPr sz="2000" spc="55" dirty="0">
                <a:solidFill>
                  <a:srgbClr val="131313"/>
                </a:solidFill>
                <a:latin typeface="Verdana"/>
                <a:cs typeface="Verdana"/>
              </a:rPr>
              <a:t>o</a:t>
            </a:r>
            <a:r>
              <a:rPr sz="2000" spc="15" dirty="0">
                <a:solidFill>
                  <a:srgbClr val="131313"/>
                </a:solidFill>
                <a:latin typeface="Verdana"/>
                <a:cs typeface="Verdana"/>
              </a:rPr>
              <a:t>b</a:t>
            </a:r>
            <a:r>
              <a:rPr sz="2000" dirty="0">
                <a:solidFill>
                  <a:srgbClr val="131313"/>
                </a:solidFill>
                <a:latin typeface="Verdana"/>
                <a:cs typeface="Verdana"/>
              </a:rPr>
              <a:t>l</a:t>
            </a:r>
            <a:r>
              <a:rPr sz="2000" spc="60" dirty="0">
                <a:solidFill>
                  <a:srgbClr val="131313"/>
                </a:solidFill>
                <a:latin typeface="Verdana"/>
                <a:cs typeface="Verdana"/>
              </a:rPr>
              <a:t>e</a:t>
            </a:r>
            <a:r>
              <a:rPr sz="2000" spc="-155" dirty="0">
                <a:solidFill>
                  <a:srgbClr val="131313"/>
                </a:solidFill>
                <a:latin typeface="Verdana"/>
                <a:cs typeface="Verdana"/>
              </a:rPr>
              <a:t>m</a:t>
            </a:r>
            <a:r>
              <a:rPr sz="2000" spc="55" dirty="0">
                <a:solidFill>
                  <a:srgbClr val="131313"/>
                </a:solidFill>
                <a:latin typeface="Verdana"/>
                <a:cs typeface="Verdana"/>
              </a:rPr>
              <a:t>s  </a:t>
            </a:r>
            <a:r>
              <a:rPr sz="2000" spc="-100" dirty="0">
                <a:solidFill>
                  <a:srgbClr val="131313"/>
                </a:solidFill>
                <a:latin typeface="Verdana"/>
                <a:cs typeface="Verdana"/>
              </a:rPr>
              <a:t>i</a:t>
            </a:r>
            <a:r>
              <a:rPr sz="2000" spc="-114" dirty="0">
                <a:solidFill>
                  <a:srgbClr val="131313"/>
                </a:solidFill>
                <a:latin typeface="Verdana"/>
                <a:cs typeface="Verdana"/>
              </a:rPr>
              <a:t>n</a:t>
            </a:r>
            <a:r>
              <a:rPr sz="2000" spc="-145" dirty="0">
                <a:solidFill>
                  <a:srgbClr val="131313"/>
                </a:solidFill>
                <a:latin typeface="Verdana"/>
                <a:cs typeface="Verdana"/>
              </a:rPr>
              <a:t> </a:t>
            </a:r>
            <a:r>
              <a:rPr sz="2000" spc="-55" dirty="0">
                <a:solidFill>
                  <a:srgbClr val="131313"/>
                </a:solidFill>
                <a:latin typeface="Verdana"/>
                <a:cs typeface="Verdana"/>
              </a:rPr>
              <a:t>a</a:t>
            </a:r>
            <a:r>
              <a:rPr sz="2000" spc="15" dirty="0">
                <a:solidFill>
                  <a:srgbClr val="131313"/>
                </a:solidFill>
                <a:latin typeface="Verdana"/>
                <a:cs typeface="Verdana"/>
              </a:rPr>
              <a:t>dd</a:t>
            </a:r>
            <a:r>
              <a:rPr sz="2000" spc="-100" dirty="0">
                <a:solidFill>
                  <a:srgbClr val="131313"/>
                </a:solidFill>
                <a:latin typeface="Verdana"/>
                <a:cs typeface="Verdana"/>
              </a:rPr>
              <a:t>i</a:t>
            </a:r>
            <a:r>
              <a:rPr sz="2000" spc="-75" dirty="0">
                <a:solidFill>
                  <a:srgbClr val="131313"/>
                </a:solidFill>
                <a:latin typeface="Verdana"/>
                <a:cs typeface="Verdana"/>
              </a:rPr>
              <a:t>t</a:t>
            </a:r>
            <a:r>
              <a:rPr sz="2000" spc="-100" dirty="0">
                <a:solidFill>
                  <a:srgbClr val="131313"/>
                </a:solidFill>
                <a:latin typeface="Verdana"/>
                <a:cs typeface="Verdana"/>
              </a:rPr>
              <a:t>i</a:t>
            </a:r>
            <a:r>
              <a:rPr sz="2000" spc="55" dirty="0">
                <a:solidFill>
                  <a:srgbClr val="131313"/>
                </a:solidFill>
                <a:latin typeface="Verdana"/>
                <a:cs typeface="Verdana"/>
              </a:rPr>
              <a:t>o</a:t>
            </a:r>
            <a:r>
              <a:rPr sz="2000" spc="-114" dirty="0">
                <a:solidFill>
                  <a:srgbClr val="131313"/>
                </a:solidFill>
                <a:latin typeface="Verdana"/>
                <a:cs typeface="Verdana"/>
              </a:rPr>
              <a:t>n</a:t>
            </a:r>
            <a:r>
              <a:rPr sz="2000" spc="-145" dirty="0">
                <a:solidFill>
                  <a:srgbClr val="131313"/>
                </a:solidFill>
                <a:latin typeface="Verdana"/>
                <a:cs typeface="Verdana"/>
              </a:rPr>
              <a:t> </a:t>
            </a:r>
            <a:r>
              <a:rPr sz="2000" spc="-75" dirty="0">
                <a:solidFill>
                  <a:srgbClr val="131313"/>
                </a:solidFill>
                <a:latin typeface="Verdana"/>
                <a:cs typeface="Verdana"/>
              </a:rPr>
              <a:t>t</a:t>
            </a:r>
            <a:r>
              <a:rPr sz="2000" spc="60" dirty="0">
                <a:solidFill>
                  <a:srgbClr val="131313"/>
                </a:solidFill>
                <a:latin typeface="Verdana"/>
                <a:cs typeface="Verdana"/>
              </a:rPr>
              <a:t>o</a:t>
            </a:r>
            <a:r>
              <a:rPr sz="2000" spc="-145" dirty="0">
                <a:solidFill>
                  <a:srgbClr val="131313"/>
                </a:solidFill>
                <a:latin typeface="Verdana"/>
                <a:cs typeface="Verdana"/>
              </a:rPr>
              <a:t> </a:t>
            </a:r>
            <a:r>
              <a:rPr sz="2000" spc="15" dirty="0">
                <a:solidFill>
                  <a:srgbClr val="131313"/>
                </a:solidFill>
                <a:latin typeface="Verdana"/>
                <a:cs typeface="Verdana"/>
              </a:rPr>
              <a:t>b</a:t>
            </a:r>
            <a:r>
              <a:rPr sz="2000" spc="60" dirty="0">
                <a:solidFill>
                  <a:srgbClr val="131313"/>
                </a:solidFill>
                <a:latin typeface="Verdana"/>
                <a:cs typeface="Verdana"/>
              </a:rPr>
              <a:t>e</a:t>
            </a:r>
            <a:r>
              <a:rPr sz="2000" spc="-100" dirty="0">
                <a:solidFill>
                  <a:srgbClr val="131313"/>
                </a:solidFill>
                <a:latin typeface="Verdana"/>
                <a:cs typeface="Verdana"/>
              </a:rPr>
              <a:t>i</a:t>
            </a:r>
            <a:r>
              <a:rPr sz="2000" spc="-120" dirty="0">
                <a:solidFill>
                  <a:srgbClr val="131313"/>
                </a:solidFill>
                <a:latin typeface="Verdana"/>
                <a:cs typeface="Verdana"/>
              </a:rPr>
              <a:t>n</a:t>
            </a:r>
            <a:r>
              <a:rPr sz="2000" spc="20" dirty="0">
                <a:solidFill>
                  <a:srgbClr val="131313"/>
                </a:solidFill>
                <a:latin typeface="Verdana"/>
                <a:cs typeface="Verdana"/>
              </a:rPr>
              <a:t>g</a:t>
            </a:r>
            <a:r>
              <a:rPr sz="2000" spc="-145" dirty="0">
                <a:solidFill>
                  <a:srgbClr val="131313"/>
                </a:solidFill>
                <a:latin typeface="Verdana"/>
                <a:cs typeface="Verdana"/>
              </a:rPr>
              <a:t> </a:t>
            </a:r>
            <a:r>
              <a:rPr sz="2000" spc="-55" dirty="0">
                <a:solidFill>
                  <a:srgbClr val="131313"/>
                </a:solidFill>
                <a:latin typeface="Verdana"/>
                <a:cs typeface="Verdana"/>
              </a:rPr>
              <a:t>a</a:t>
            </a:r>
            <a:r>
              <a:rPr sz="2000" spc="15" dirty="0">
                <a:solidFill>
                  <a:srgbClr val="131313"/>
                </a:solidFill>
                <a:latin typeface="Verdana"/>
                <a:cs typeface="Verdana"/>
              </a:rPr>
              <a:t>b</a:t>
            </a:r>
            <a:r>
              <a:rPr sz="2000" dirty="0">
                <a:solidFill>
                  <a:srgbClr val="131313"/>
                </a:solidFill>
                <a:latin typeface="Verdana"/>
                <a:cs typeface="Verdana"/>
              </a:rPr>
              <a:t>l</a:t>
            </a:r>
            <a:r>
              <a:rPr sz="2000" spc="65" dirty="0">
                <a:solidFill>
                  <a:srgbClr val="131313"/>
                </a:solidFill>
                <a:latin typeface="Verdana"/>
                <a:cs typeface="Verdana"/>
              </a:rPr>
              <a:t>e</a:t>
            </a:r>
            <a:r>
              <a:rPr sz="2000" spc="-145" dirty="0">
                <a:solidFill>
                  <a:srgbClr val="131313"/>
                </a:solidFill>
                <a:latin typeface="Verdana"/>
                <a:cs typeface="Verdana"/>
              </a:rPr>
              <a:t> </a:t>
            </a:r>
            <a:r>
              <a:rPr sz="2000" spc="-75" dirty="0">
                <a:solidFill>
                  <a:srgbClr val="131313"/>
                </a:solidFill>
                <a:latin typeface="Verdana"/>
                <a:cs typeface="Verdana"/>
              </a:rPr>
              <a:t>t</a:t>
            </a:r>
            <a:r>
              <a:rPr sz="2000" spc="60" dirty="0">
                <a:solidFill>
                  <a:srgbClr val="131313"/>
                </a:solidFill>
                <a:latin typeface="Verdana"/>
                <a:cs typeface="Verdana"/>
              </a:rPr>
              <a:t>o</a:t>
            </a:r>
            <a:r>
              <a:rPr sz="2000" spc="-145" dirty="0">
                <a:solidFill>
                  <a:srgbClr val="131313"/>
                </a:solidFill>
                <a:latin typeface="Verdana"/>
                <a:cs typeface="Verdana"/>
              </a:rPr>
              <a:t> </a:t>
            </a:r>
            <a:r>
              <a:rPr sz="2000" spc="65" dirty="0">
                <a:solidFill>
                  <a:srgbClr val="131313"/>
                </a:solidFill>
                <a:latin typeface="Verdana"/>
                <a:cs typeface="Verdana"/>
              </a:rPr>
              <a:t>s</a:t>
            </a:r>
            <a:r>
              <a:rPr sz="2000" spc="60" dirty="0">
                <a:solidFill>
                  <a:srgbClr val="131313"/>
                </a:solidFill>
                <a:latin typeface="Verdana"/>
                <a:cs typeface="Verdana"/>
              </a:rPr>
              <a:t>e</a:t>
            </a:r>
            <a:r>
              <a:rPr sz="2000" spc="-120" dirty="0">
                <a:solidFill>
                  <a:srgbClr val="131313"/>
                </a:solidFill>
                <a:latin typeface="Verdana"/>
                <a:cs typeface="Verdana"/>
              </a:rPr>
              <a:t>n</a:t>
            </a:r>
            <a:r>
              <a:rPr sz="2000" spc="20" dirty="0">
                <a:solidFill>
                  <a:srgbClr val="131313"/>
                </a:solidFill>
                <a:latin typeface="Verdana"/>
                <a:cs typeface="Verdana"/>
              </a:rPr>
              <a:t>d</a:t>
            </a:r>
            <a:r>
              <a:rPr sz="2000" spc="-145" dirty="0">
                <a:solidFill>
                  <a:srgbClr val="131313"/>
                </a:solidFill>
                <a:latin typeface="Verdana"/>
                <a:cs typeface="Verdana"/>
              </a:rPr>
              <a:t> </a:t>
            </a:r>
            <a:r>
              <a:rPr sz="2000" spc="55" dirty="0">
                <a:solidFill>
                  <a:srgbClr val="131313"/>
                </a:solidFill>
                <a:latin typeface="Verdana"/>
                <a:cs typeface="Verdana"/>
              </a:rPr>
              <a:t>o</a:t>
            </a:r>
            <a:r>
              <a:rPr sz="2000" spc="-114" dirty="0">
                <a:solidFill>
                  <a:srgbClr val="131313"/>
                </a:solidFill>
                <a:latin typeface="Verdana"/>
                <a:cs typeface="Verdana"/>
              </a:rPr>
              <a:t>u</a:t>
            </a:r>
            <a:r>
              <a:rPr sz="2000" spc="-65" dirty="0">
                <a:solidFill>
                  <a:srgbClr val="131313"/>
                </a:solidFill>
                <a:latin typeface="Verdana"/>
                <a:cs typeface="Verdana"/>
              </a:rPr>
              <a:t>t  </a:t>
            </a:r>
            <a:r>
              <a:rPr sz="2000" spc="-100" dirty="0">
                <a:solidFill>
                  <a:srgbClr val="131313"/>
                </a:solidFill>
                <a:latin typeface="Verdana"/>
                <a:cs typeface="Verdana"/>
              </a:rPr>
              <a:t>i</a:t>
            </a:r>
            <a:r>
              <a:rPr sz="2000" spc="-120" dirty="0">
                <a:solidFill>
                  <a:srgbClr val="131313"/>
                </a:solidFill>
                <a:latin typeface="Verdana"/>
                <a:cs typeface="Verdana"/>
              </a:rPr>
              <a:t>n</a:t>
            </a:r>
            <a:r>
              <a:rPr sz="2000" spc="-155" dirty="0">
                <a:solidFill>
                  <a:srgbClr val="131313"/>
                </a:solidFill>
                <a:latin typeface="Verdana"/>
                <a:cs typeface="Verdana"/>
              </a:rPr>
              <a:t>v</a:t>
            </a:r>
            <a:r>
              <a:rPr sz="2000" spc="55" dirty="0">
                <a:solidFill>
                  <a:srgbClr val="131313"/>
                </a:solidFill>
                <a:latin typeface="Verdana"/>
                <a:cs typeface="Verdana"/>
              </a:rPr>
              <a:t>o</a:t>
            </a:r>
            <a:r>
              <a:rPr sz="2000" spc="-100" dirty="0">
                <a:solidFill>
                  <a:srgbClr val="131313"/>
                </a:solidFill>
                <a:latin typeface="Verdana"/>
                <a:cs typeface="Verdana"/>
              </a:rPr>
              <a:t>i</a:t>
            </a:r>
            <a:r>
              <a:rPr sz="2000" spc="155" dirty="0">
                <a:solidFill>
                  <a:srgbClr val="131313"/>
                </a:solidFill>
                <a:latin typeface="Verdana"/>
                <a:cs typeface="Verdana"/>
              </a:rPr>
              <a:t>c</a:t>
            </a:r>
            <a:r>
              <a:rPr sz="2000" spc="60" dirty="0">
                <a:solidFill>
                  <a:srgbClr val="131313"/>
                </a:solidFill>
                <a:latin typeface="Verdana"/>
                <a:cs typeface="Verdana"/>
              </a:rPr>
              <a:t>e</a:t>
            </a:r>
            <a:r>
              <a:rPr sz="2000" spc="65" dirty="0">
                <a:solidFill>
                  <a:srgbClr val="131313"/>
                </a:solidFill>
                <a:latin typeface="Verdana"/>
                <a:cs typeface="Verdana"/>
              </a:rPr>
              <a:t>s</a:t>
            </a:r>
            <a:r>
              <a:rPr sz="2000" spc="-190" dirty="0">
                <a:solidFill>
                  <a:srgbClr val="131313"/>
                </a:solidFill>
                <a:latin typeface="Verdana"/>
                <a:cs typeface="Verdana"/>
              </a:rPr>
              <a:t>,</a:t>
            </a:r>
            <a:r>
              <a:rPr sz="2000" spc="-145" dirty="0">
                <a:solidFill>
                  <a:srgbClr val="131313"/>
                </a:solidFill>
                <a:latin typeface="Verdana"/>
                <a:cs typeface="Verdana"/>
              </a:rPr>
              <a:t> </a:t>
            </a:r>
            <a:r>
              <a:rPr sz="2000" dirty="0">
                <a:solidFill>
                  <a:srgbClr val="131313"/>
                </a:solidFill>
                <a:latin typeface="Verdana"/>
                <a:cs typeface="Verdana"/>
              </a:rPr>
              <a:t>l</a:t>
            </a:r>
            <a:r>
              <a:rPr sz="2000" spc="55" dirty="0">
                <a:solidFill>
                  <a:srgbClr val="131313"/>
                </a:solidFill>
                <a:latin typeface="Verdana"/>
                <a:cs typeface="Verdana"/>
              </a:rPr>
              <a:t>o</a:t>
            </a:r>
            <a:r>
              <a:rPr sz="2000" spc="20" dirty="0">
                <a:solidFill>
                  <a:srgbClr val="131313"/>
                </a:solidFill>
                <a:latin typeface="Verdana"/>
                <a:cs typeface="Verdana"/>
              </a:rPr>
              <a:t>g</a:t>
            </a:r>
            <a:r>
              <a:rPr sz="2000" spc="-145" dirty="0">
                <a:solidFill>
                  <a:srgbClr val="131313"/>
                </a:solidFill>
                <a:latin typeface="Verdana"/>
                <a:cs typeface="Verdana"/>
              </a:rPr>
              <a:t> </a:t>
            </a:r>
            <a:r>
              <a:rPr sz="2000" spc="155" dirty="0">
                <a:solidFill>
                  <a:srgbClr val="131313"/>
                </a:solidFill>
                <a:latin typeface="Verdana"/>
                <a:cs typeface="Verdana"/>
              </a:rPr>
              <a:t>c</a:t>
            </a:r>
            <a:r>
              <a:rPr sz="2000" spc="55" dirty="0">
                <a:solidFill>
                  <a:srgbClr val="131313"/>
                </a:solidFill>
                <a:latin typeface="Verdana"/>
                <a:cs typeface="Verdana"/>
              </a:rPr>
              <a:t>o</a:t>
            </a:r>
            <a:r>
              <a:rPr sz="2000" spc="65" dirty="0">
                <a:solidFill>
                  <a:srgbClr val="131313"/>
                </a:solidFill>
                <a:latin typeface="Verdana"/>
                <a:cs typeface="Verdana"/>
              </a:rPr>
              <a:t>s</a:t>
            </a:r>
            <a:r>
              <a:rPr sz="2000" spc="-75" dirty="0">
                <a:solidFill>
                  <a:srgbClr val="131313"/>
                </a:solidFill>
                <a:latin typeface="Verdana"/>
                <a:cs typeface="Verdana"/>
              </a:rPr>
              <a:t>t</a:t>
            </a:r>
            <a:r>
              <a:rPr sz="2000" spc="65" dirty="0">
                <a:solidFill>
                  <a:srgbClr val="131313"/>
                </a:solidFill>
                <a:latin typeface="Verdana"/>
                <a:cs typeface="Verdana"/>
              </a:rPr>
              <a:t>s</a:t>
            </a:r>
            <a:r>
              <a:rPr sz="2000" spc="-190" dirty="0">
                <a:solidFill>
                  <a:srgbClr val="131313"/>
                </a:solidFill>
                <a:latin typeface="Verdana"/>
                <a:cs typeface="Verdana"/>
              </a:rPr>
              <a:t>,</a:t>
            </a:r>
            <a:r>
              <a:rPr sz="2000" spc="-145" dirty="0">
                <a:solidFill>
                  <a:srgbClr val="131313"/>
                </a:solidFill>
                <a:latin typeface="Verdana"/>
                <a:cs typeface="Verdana"/>
              </a:rPr>
              <a:t> </a:t>
            </a:r>
            <a:r>
              <a:rPr sz="2000" spc="-55" dirty="0">
                <a:solidFill>
                  <a:srgbClr val="131313"/>
                </a:solidFill>
                <a:latin typeface="Verdana"/>
                <a:cs typeface="Verdana"/>
              </a:rPr>
              <a:t>a</a:t>
            </a:r>
            <a:r>
              <a:rPr sz="2000" spc="-120" dirty="0">
                <a:solidFill>
                  <a:srgbClr val="131313"/>
                </a:solidFill>
                <a:latin typeface="Verdana"/>
                <a:cs typeface="Verdana"/>
              </a:rPr>
              <a:t>n</a:t>
            </a:r>
            <a:r>
              <a:rPr sz="2000" spc="20" dirty="0">
                <a:solidFill>
                  <a:srgbClr val="131313"/>
                </a:solidFill>
                <a:latin typeface="Verdana"/>
                <a:cs typeface="Verdana"/>
              </a:rPr>
              <a:t>d</a:t>
            </a:r>
            <a:r>
              <a:rPr sz="2000" spc="-145" dirty="0">
                <a:solidFill>
                  <a:srgbClr val="131313"/>
                </a:solidFill>
                <a:latin typeface="Verdana"/>
                <a:cs typeface="Verdana"/>
              </a:rPr>
              <a:t> </a:t>
            </a:r>
            <a:r>
              <a:rPr sz="2000" spc="155" dirty="0">
                <a:solidFill>
                  <a:srgbClr val="131313"/>
                </a:solidFill>
                <a:latin typeface="Verdana"/>
                <a:cs typeface="Verdana"/>
              </a:rPr>
              <a:t>c</a:t>
            </a:r>
            <a:r>
              <a:rPr sz="2000" spc="-55" dirty="0">
                <a:solidFill>
                  <a:srgbClr val="131313"/>
                </a:solidFill>
                <a:latin typeface="Verdana"/>
                <a:cs typeface="Verdana"/>
              </a:rPr>
              <a:t>a</a:t>
            </a:r>
            <a:r>
              <a:rPr sz="2000" dirty="0">
                <a:solidFill>
                  <a:srgbClr val="131313"/>
                </a:solidFill>
                <a:latin typeface="Verdana"/>
                <a:cs typeface="Verdana"/>
              </a:rPr>
              <a:t>l</a:t>
            </a:r>
            <a:r>
              <a:rPr sz="2000" spc="155" dirty="0">
                <a:solidFill>
                  <a:srgbClr val="131313"/>
                </a:solidFill>
                <a:latin typeface="Verdana"/>
                <a:cs typeface="Verdana"/>
              </a:rPr>
              <a:t>c</a:t>
            </a:r>
            <a:r>
              <a:rPr sz="2000" spc="-114" dirty="0">
                <a:solidFill>
                  <a:srgbClr val="131313"/>
                </a:solidFill>
                <a:latin typeface="Verdana"/>
                <a:cs typeface="Verdana"/>
              </a:rPr>
              <a:t>u</a:t>
            </a:r>
            <a:r>
              <a:rPr sz="2000" dirty="0">
                <a:solidFill>
                  <a:srgbClr val="131313"/>
                </a:solidFill>
                <a:latin typeface="Verdana"/>
                <a:cs typeface="Verdana"/>
              </a:rPr>
              <a:t>l</a:t>
            </a:r>
            <a:r>
              <a:rPr sz="2000" spc="-55" dirty="0">
                <a:solidFill>
                  <a:srgbClr val="131313"/>
                </a:solidFill>
                <a:latin typeface="Verdana"/>
                <a:cs typeface="Verdana"/>
              </a:rPr>
              <a:t>a</a:t>
            </a:r>
            <a:r>
              <a:rPr sz="2000" spc="-75" dirty="0">
                <a:solidFill>
                  <a:srgbClr val="131313"/>
                </a:solidFill>
                <a:latin typeface="Verdana"/>
                <a:cs typeface="Verdana"/>
              </a:rPr>
              <a:t>t</a:t>
            </a:r>
            <a:r>
              <a:rPr sz="2000" spc="65" dirty="0">
                <a:solidFill>
                  <a:srgbClr val="131313"/>
                </a:solidFill>
                <a:latin typeface="Verdana"/>
                <a:cs typeface="Verdana"/>
              </a:rPr>
              <a:t>e</a:t>
            </a:r>
            <a:r>
              <a:rPr sz="2000" spc="-145" dirty="0">
                <a:solidFill>
                  <a:srgbClr val="131313"/>
                </a:solidFill>
                <a:latin typeface="Verdana"/>
                <a:cs typeface="Verdana"/>
              </a:rPr>
              <a:t> </a:t>
            </a:r>
            <a:r>
              <a:rPr sz="2000" spc="-75" dirty="0">
                <a:solidFill>
                  <a:srgbClr val="131313"/>
                </a:solidFill>
                <a:latin typeface="Verdana"/>
                <a:cs typeface="Verdana"/>
              </a:rPr>
              <a:t>t</a:t>
            </a:r>
            <a:r>
              <a:rPr sz="2000" spc="-120" dirty="0">
                <a:solidFill>
                  <a:srgbClr val="131313"/>
                </a:solidFill>
                <a:latin typeface="Verdana"/>
                <a:cs typeface="Verdana"/>
              </a:rPr>
              <a:t>h</a:t>
            </a:r>
            <a:r>
              <a:rPr sz="2000" spc="60" dirty="0">
                <a:solidFill>
                  <a:srgbClr val="131313"/>
                </a:solidFill>
                <a:latin typeface="Verdana"/>
                <a:cs typeface="Verdana"/>
              </a:rPr>
              <a:t>e</a:t>
            </a:r>
            <a:r>
              <a:rPr sz="2000" spc="-100" dirty="0">
                <a:solidFill>
                  <a:srgbClr val="131313"/>
                </a:solidFill>
                <a:latin typeface="Verdana"/>
                <a:cs typeface="Verdana"/>
              </a:rPr>
              <a:t>i</a:t>
            </a:r>
            <a:r>
              <a:rPr sz="2000" spc="-114" dirty="0">
                <a:solidFill>
                  <a:srgbClr val="131313"/>
                </a:solidFill>
                <a:latin typeface="Verdana"/>
                <a:cs typeface="Verdana"/>
              </a:rPr>
              <a:t>r  </a:t>
            </a:r>
            <a:r>
              <a:rPr sz="2000" spc="-75" dirty="0">
                <a:solidFill>
                  <a:srgbClr val="131313"/>
                </a:solidFill>
                <a:latin typeface="Verdana"/>
                <a:cs typeface="Verdana"/>
              </a:rPr>
              <a:t>t</a:t>
            </a:r>
            <a:r>
              <a:rPr sz="2000" spc="-55" dirty="0">
                <a:solidFill>
                  <a:srgbClr val="131313"/>
                </a:solidFill>
                <a:latin typeface="Verdana"/>
                <a:cs typeface="Verdana"/>
              </a:rPr>
              <a:t>a</a:t>
            </a:r>
            <a:r>
              <a:rPr sz="2000" spc="-90" dirty="0">
                <a:solidFill>
                  <a:srgbClr val="131313"/>
                </a:solidFill>
                <a:latin typeface="Verdana"/>
                <a:cs typeface="Verdana"/>
              </a:rPr>
              <a:t>x</a:t>
            </a:r>
            <a:r>
              <a:rPr sz="2000" spc="60" dirty="0">
                <a:solidFill>
                  <a:srgbClr val="131313"/>
                </a:solidFill>
                <a:latin typeface="Verdana"/>
                <a:cs typeface="Verdana"/>
              </a:rPr>
              <a:t>e</a:t>
            </a:r>
            <a:r>
              <a:rPr sz="2000" spc="70" dirty="0">
                <a:solidFill>
                  <a:srgbClr val="131313"/>
                </a:solidFill>
                <a:latin typeface="Verdana"/>
                <a:cs typeface="Verdana"/>
              </a:rPr>
              <a:t>s</a:t>
            </a:r>
            <a:r>
              <a:rPr sz="2000" spc="-145" dirty="0">
                <a:solidFill>
                  <a:srgbClr val="131313"/>
                </a:solidFill>
                <a:latin typeface="Verdana"/>
                <a:cs typeface="Verdana"/>
              </a:rPr>
              <a:t> </a:t>
            </a:r>
            <a:r>
              <a:rPr sz="2000" spc="-114" dirty="0">
                <a:solidFill>
                  <a:srgbClr val="131313"/>
                </a:solidFill>
                <a:latin typeface="Verdana"/>
                <a:cs typeface="Verdana"/>
              </a:rPr>
              <a:t>u</a:t>
            </a:r>
            <a:r>
              <a:rPr sz="2000" spc="65" dirty="0">
                <a:solidFill>
                  <a:srgbClr val="131313"/>
                </a:solidFill>
                <a:latin typeface="Verdana"/>
                <a:cs typeface="Verdana"/>
              </a:rPr>
              <a:t>s</a:t>
            </a:r>
            <a:r>
              <a:rPr sz="2000" spc="-100" dirty="0">
                <a:solidFill>
                  <a:srgbClr val="131313"/>
                </a:solidFill>
                <a:latin typeface="Verdana"/>
                <a:cs typeface="Verdana"/>
              </a:rPr>
              <a:t>i</a:t>
            </a:r>
            <a:r>
              <a:rPr sz="2000" spc="-120" dirty="0">
                <a:solidFill>
                  <a:srgbClr val="131313"/>
                </a:solidFill>
                <a:latin typeface="Verdana"/>
                <a:cs typeface="Verdana"/>
              </a:rPr>
              <a:t>n</a:t>
            </a:r>
            <a:r>
              <a:rPr sz="2000" spc="20" dirty="0">
                <a:solidFill>
                  <a:srgbClr val="131313"/>
                </a:solidFill>
                <a:latin typeface="Verdana"/>
                <a:cs typeface="Verdana"/>
              </a:rPr>
              <a:t>g</a:t>
            </a:r>
            <a:r>
              <a:rPr sz="2000" spc="-145" dirty="0">
                <a:solidFill>
                  <a:srgbClr val="131313"/>
                </a:solidFill>
                <a:latin typeface="Verdana"/>
                <a:cs typeface="Verdana"/>
              </a:rPr>
              <a:t> </a:t>
            </a:r>
            <a:r>
              <a:rPr sz="2000" spc="-75" dirty="0">
                <a:solidFill>
                  <a:srgbClr val="131313"/>
                </a:solidFill>
                <a:latin typeface="Verdana"/>
                <a:cs typeface="Verdana"/>
              </a:rPr>
              <a:t>t</a:t>
            </a:r>
            <a:r>
              <a:rPr sz="2000" spc="-120" dirty="0">
                <a:solidFill>
                  <a:srgbClr val="131313"/>
                </a:solidFill>
                <a:latin typeface="Verdana"/>
                <a:cs typeface="Verdana"/>
              </a:rPr>
              <a:t>h</a:t>
            </a:r>
            <a:r>
              <a:rPr sz="2000" spc="65" dirty="0">
                <a:solidFill>
                  <a:srgbClr val="131313"/>
                </a:solidFill>
                <a:latin typeface="Verdana"/>
                <a:cs typeface="Verdana"/>
              </a:rPr>
              <a:t>e</a:t>
            </a:r>
            <a:r>
              <a:rPr sz="2000" spc="-145" dirty="0">
                <a:solidFill>
                  <a:srgbClr val="131313"/>
                </a:solidFill>
                <a:latin typeface="Verdana"/>
                <a:cs typeface="Verdana"/>
              </a:rPr>
              <a:t> </a:t>
            </a:r>
            <a:r>
              <a:rPr sz="2000" spc="-55" dirty="0">
                <a:solidFill>
                  <a:srgbClr val="131313"/>
                </a:solidFill>
                <a:latin typeface="Verdana"/>
                <a:cs typeface="Verdana"/>
              </a:rPr>
              <a:t>a</a:t>
            </a:r>
            <a:r>
              <a:rPr sz="2000" spc="15" dirty="0">
                <a:solidFill>
                  <a:srgbClr val="131313"/>
                </a:solidFill>
                <a:latin typeface="Verdana"/>
                <a:cs typeface="Verdana"/>
              </a:rPr>
              <a:t>pp</a:t>
            </a:r>
            <a:r>
              <a:rPr sz="2000" dirty="0">
                <a:solidFill>
                  <a:srgbClr val="131313"/>
                </a:solidFill>
                <a:latin typeface="Verdana"/>
                <a:cs typeface="Verdana"/>
              </a:rPr>
              <a:t>l</a:t>
            </a:r>
            <a:r>
              <a:rPr sz="2000" spc="-100" dirty="0">
                <a:solidFill>
                  <a:srgbClr val="131313"/>
                </a:solidFill>
                <a:latin typeface="Verdana"/>
                <a:cs typeface="Verdana"/>
              </a:rPr>
              <a:t>i</a:t>
            </a:r>
            <a:r>
              <a:rPr sz="2000" spc="155" dirty="0">
                <a:solidFill>
                  <a:srgbClr val="131313"/>
                </a:solidFill>
                <a:latin typeface="Verdana"/>
                <a:cs typeface="Verdana"/>
              </a:rPr>
              <a:t>c</a:t>
            </a:r>
            <a:r>
              <a:rPr sz="2000" spc="-55" dirty="0">
                <a:solidFill>
                  <a:srgbClr val="131313"/>
                </a:solidFill>
                <a:latin typeface="Verdana"/>
                <a:cs typeface="Verdana"/>
              </a:rPr>
              <a:t>a</a:t>
            </a:r>
            <a:r>
              <a:rPr sz="2000" spc="-75" dirty="0">
                <a:solidFill>
                  <a:srgbClr val="131313"/>
                </a:solidFill>
                <a:latin typeface="Verdana"/>
                <a:cs typeface="Verdana"/>
              </a:rPr>
              <a:t>t</a:t>
            </a:r>
            <a:r>
              <a:rPr sz="2000" spc="-100" dirty="0">
                <a:solidFill>
                  <a:srgbClr val="131313"/>
                </a:solidFill>
                <a:latin typeface="Verdana"/>
                <a:cs typeface="Verdana"/>
              </a:rPr>
              <a:t>i</a:t>
            </a:r>
            <a:r>
              <a:rPr sz="2000" spc="55" dirty="0">
                <a:solidFill>
                  <a:srgbClr val="131313"/>
                </a:solidFill>
                <a:latin typeface="Verdana"/>
                <a:cs typeface="Verdana"/>
              </a:rPr>
              <a:t>o</a:t>
            </a:r>
            <a:r>
              <a:rPr sz="2000" spc="-120" dirty="0">
                <a:solidFill>
                  <a:srgbClr val="131313"/>
                </a:solidFill>
                <a:latin typeface="Verdana"/>
                <a:cs typeface="Verdana"/>
              </a:rPr>
              <a:t>n</a:t>
            </a:r>
            <a:r>
              <a:rPr sz="2000" spc="-254" dirty="0">
                <a:solidFill>
                  <a:srgbClr val="131313"/>
                </a:solidFill>
                <a:latin typeface="Verdana"/>
                <a:cs typeface="Verdana"/>
              </a:rPr>
              <a:t>.</a:t>
            </a:r>
            <a:endParaRPr sz="20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3"/>
            <a:ext cx="18289270" cy="10287635"/>
            <a:chOff x="0" y="3"/>
            <a:chExt cx="18289270" cy="10287635"/>
          </a:xfrm>
        </p:grpSpPr>
        <p:pic>
          <p:nvPicPr>
            <p:cNvPr id="3" name="object 3"/>
            <p:cNvPicPr/>
            <p:nvPr/>
          </p:nvPicPr>
          <p:blipFill>
            <a:blip r:embed="rId3" cstate="print"/>
            <a:stretch>
              <a:fillRect/>
            </a:stretch>
          </p:blipFill>
          <p:spPr>
            <a:xfrm>
              <a:off x="0" y="3"/>
              <a:ext cx="18287999" cy="10286999"/>
            </a:xfrm>
            <a:prstGeom prst="rect">
              <a:avLst/>
            </a:prstGeom>
          </p:spPr>
        </p:pic>
        <p:sp>
          <p:nvSpPr>
            <p:cNvPr id="4" name="object 4"/>
            <p:cNvSpPr/>
            <p:nvPr/>
          </p:nvSpPr>
          <p:spPr>
            <a:xfrm>
              <a:off x="0" y="9152217"/>
              <a:ext cx="4459605" cy="1135380"/>
            </a:xfrm>
            <a:custGeom>
              <a:avLst/>
              <a:gdLst/>
              <a:ahLst/>
              <a:cxnLst/>
              <a:rect l="l" t="t" r="r" b="b"/>
              <a:pathLst>
                <a:path w="4459605" h="1135379">
                  <a:moveTo>
                    <a:pt x="4425691" y="867339"/>
                  </a:moveTo>
                  <a:lnTo>
                    <a:pt x="4411003" y="826058"/>
                  </a:lnTo>
                  <a:lnTo>
                    <a:pt x="4393903" y="785997"/>
                  </a:lnTo>
                  <a:lnTo>
                    <a:pt x="4374493" y="747162"/>
                  </a:lnTo>
                  <a:lnTo>
                    <a:pt x="4352875" y="709560"/>
                  </a:lnTo>
                  <a:lnTo>
                    <a:pt x="4329152" y="673197"/>
                  </a:lnTo>
                  <a:lnTo>
                    <a:pt x="4303427" y="638079"/>
                  </a:lnTo>
                  <a:lnTo>
                    <a:pt x="4275802" y="604212"/>
                  </a:lnTo>
                  <a:lnTo>
                    <a:pt x="4246379" y="571603"/>
                  </a:lnTo>
                  <a:lnTo>
                    <a:pt x="4215262" y="540257"/>
                  </a:lnTo>
                  <a:lnTo>
                    <a:pt x="4182553" y="510181"/>
                  </a:lnTo>
                  <a:lnTo>
                    <a:pt x="4148354" y="481382"/>
                  </a:lnTo>
                  <a:lnTo>
                    <a:pt x="4112768" y="453864"/>
                  </a:lnTo>
                  <a:lnTo>
                    <a:pt x="4075898" y="427636"/>
                  </a:lnTo>
                  <a:lnTo>
                    <a:pt x="4037846" y="402702"/>
                  </a:lnTo>
                  <a:lnTo>
                    <a:pt x="3998714" y="379069"/>
                  </a:lnTo>
                  <a:lnTo>
                    <a:pt x="3958606" y="356744"/>
                  </a:lnTo>
                  <a:lnTo>
                    <a:pt x="3917624" y="335732"/>
                  </a:lnTo>
                  <a:lnTo>
                    <a:pt x="3875870" y="316039"/>
                  </a:lnTo>
                  <a:lnTo>
                    <a:pt x="3833448" y="297673"/>
                  </a:lnTo>
                  <a:lnTo>
                    <a:pt x="3790459" y="280639"/>
                  </a:lnTo>
                  <a:lnTo>
                    <a:pt x="3747006" y="264943"/>
                  </a:lnTo>
                  <a:lnTo>
                    <a:pt x="3703192" y="250592"/>
                  </a:lnTo>
                  <a:lnTo>
                    <a:pt x="3659120" y="237592"/>
                  </a:lnTo>
                  <a:lnTo>
                    <a:pt x="3614891" y="225948"/>
                  </a:lnTo>
                  <a:lnTo>
                    <a:pt x="3570609" y="215668"/>
                  </a:lnTo>
                  <a:lnTo>
                    <a:pt x="3526376" y="206758"/>
                  </a:lnTo>
                  <a:lnTo>
                    <a:pt x="3482294" y="199223"/>
                  </a:lnTo>
                  <a:lnTo>
                    <a:pt x="3438467" y="193071"/>
                  </a:lnTo>
                  <a:lnTo>
                    <a:pt x="3394997" y="188306"/>
                  </a:lnTo>
                  <a:lnTo>
                    <a:pt x="3351986" y="184936"/>
                  </a:lnTo>
                  <a:lnTo>
                    <a:pt x="3309537" y="182967"/>
                  </a:lnTo>
                  <a:lnTo>
                    <a:pt x="3261213" y="182191"/>
                  </a:lnTo>
                  <a:lnTo>
                    <a:pt x="3213082" y="182718"/>
                  </a:lnTo>
                  <a:lnTo>
                    <a:pt x="3165134" y="184485"/>
                  </a:lnTo>
                  <a:lnTo>
                    <a:pt x="3117361" y="187427"/>
                  </a:lnTo>
                  <a:lnTo>
                    <a:pt x="3069752" y="191482"/>
                  </a:lnTo>
                  <a:lnTo>
                    <a:pt x="3022299" y="196585"/>
                  </a:lnTo>
                  <a:lnTo>
                    <a:pt x="2974991" y="202673"/>
                  </a:lnTo>
                  <a:lnTo>
                    <a:pt x="2927821" y="209682"/>
                  </a:lnTo>
                  <a:lnTo>
                    <a:pt x="2880777" y="217549"/>
                  </a:lnTo>
                  <a:lnTo>
                    <a:pt x="2833851" y="226209"/>
                  </a:lnTo>
                  <a:lnTo>
                    <a:pt x="2786255" y="235766"/>
                  </a:lnTo>
                  <a:lnTo>
                    <a:pt x="2739586" y="245822"/>
                  </a:lnTo>
                  <a:lnTo>
                    <a:pt x="2692938" y="256494"/>
                  </a:lnTo>
                  <a:lnTo>
                    <a:pt x="2646322" y="267716"/>
                  </a:lnTo>
                  <a:lnTo>
                    <a:pt x="2599749" y="279421"/>
                  </a:lnTo>
                  <a:lnTo>
                    <a:pt x="2553228" y="291541"/>
                  </a:lnTo>
                  <a:lnTo>
                    <a:pt x="2506770" y="304005"/>
                  </a:lnTo>
                  <a:lnTo>
                    <a:pt x="2460386" y="316744"/>
                  </a:lnTo>
                  <a:lnTo>
                    <a:pt x="2414084" y="329688"/>
                  </a:lnTo>
                  <a:lnTo>
                    <a:pt x="2367876" y="342768"/>
                  </a:lnTo>
                  <a:lnTo>
                    <a:pt x="2322754" y="355632"/>
                  </a:lnTo>
                  <a:lnTo>
                    <a:pt x="2275779" y="369055"/>
                  </a:lnTo>
                  <a:lnTo>
                    <a:pt x="2229912" y="382127"/>
                  </a:lnTo>
                  <a:lnTo>
                    <a:pt x="2183996" y="395111"/>
                  </a:lnTo>
                  <a:lnTo>
                    <a:pt x="2137709" y="408032"/>
                  </a:lnTo>
                  <a:lnTo>
                    <a:pt x="2091390" y="420728"/>
                  </a:lnTo>
                  <a:lnTo>
                    <a:pt x="2045029" y="433134"/>
                  </a:lnTo>
                  <a:lnTo>
                    <a:pt x="1998616" y="445187"/>
                  </a:lnTo>
                  <a:lnTo>
                    <a:pt x="1952143" y="456824"/>
                  </a:lnTo>
                  <a:lnTo>
                    <a:pt x="1905600" y="467980"/>
                  </a:lnTo>
                  <a:lnTo>
                    <a:pt x="1858977" y="478593"/>
                  </a:lnTo>
                  <a:lnTo>
                    <a:pt x="1812265" y="488597"/>
                  </a:lnTo>
                  <a:lnTo>
                    <a:pt x="1765454" y="497931"/>
                  </a:lnTo>
                  <a:lnTo>
                    <a:pt x="1718536" y="506529"/>
                  </a:lnTo>
                  <a:lnTo>
                    <a:pt x="1671501" y="514328"/>
                  </a:lnTo>
                  <a:lnTo>
                    <a:pt x="1624339" y="521265"/>
                  </a:lnTo>
                  <a:lnTo>
                    <a:pt x="1577041" y="527276"/>
                  </a:lnTo>
                  <a:lnTo>
                    <a:pt x="1529073" y="532340"/>
                  </a:lnTo>
                  <a:lnTo>
                    <a:pt x="1482001" y="536263"/>
                  </a:lnTo>
                  <a:lnTo>
                    <a:pt x="1434239" y="539113"/>
                  </a:lnTo>
                  <a:lnTo>
                    <a:pt x="1386303" y="540782"/>
                  </a:lnTo>
                  <a:lnTo>
                    <a:pt x="1338185" y="541206"/>
                  </a:lnTo>
                  <a:lnTo>
                    <a:pt x="1289874" y="540322"/>
                  </a:lnTo>
                  <a:lnTo>
                    <a:pt x="1241362" y="538066"/>
                  </a:lnTo>
                  <a:lnTo>
                    <a:pt x="1192638" y="534374"/>
                  </a:lnTo>
                  <a:lnTo>
                    <a:pt x="1143694" y="529182"/>
                  </a:lnTo>
                  <a:lnTo>
                    <a:pt x="1094406" y="522568"/>
                  </a:lnTo>
                  <a:lnTo>
                    <a:pt x="1045353" y="514736"/>
                  </a:lnTo>
                  <a:lnTo>
                    <a:pt x="996559" y="505699"/>
                  </a:lnTo>
                  <a:lnTo>
                    <a:pt x="948046" y="495471"/>
                  </a:lnTo>
                  <a:lnTo>
                    <a:pt x="899835" y="484067"/>
                  </a:lnTo>
                  <a:lnTo>
                    <a:pt x="851949" y="471499"/>
                  </a:lnTo>
                  <a:lnTo>
                    <a:pt x="804410" y="457781"/>
                  </a:lnTo>
                  <a:lnTo>
                    <a:pt x="757241" y="442927"/>
                  </a:lnTo>
                  <a:lnTo>
                    <a:pt x="710463" y="426952"/>
                  </a:lnTo>
                  <a:lnTo>
                    <a:pt x="664099" y="409868"/>
                  </a:lnTo>
                  <a:lnTo>
                    <a:pt x="618170" y="391689"/>
                  </a:lnTo>
                  <a:lnTo>
                    <a:pt x="572700" y="372430"/>
                  </a:lnTo>
                  <a:lnTo>
                    <a:pt x="527711" y="352103"/>
                  </a:lnTo>
                  <a:lnTo>
                    <a:pt x="483223" y="330723"/>
                  </a:lnTo>
                  <a:lnTo>
                    <a:pt x="439261" y="308304"/>
                  </a:lnTo>
                  <a:lnTo>
                    <a:pt x="395846" y="284858"/>
                  </a:lnTo>
                  <a:lnTo>
                    <a:pt x="353000" y="260401"/>
                  </a:lnTo>
                  <a:lnTo>
                    <a:pt x="310745" y="234945"/>
                  </a:lnTo>
                  <a:lnTo>
                    <a:pt x="269104" y="208505"/>
                  </a:lnTo>
                  <a:lnTo>
                    <a:pt x="228099" y="181094"/>
                  </a:lnTo>
                  <a:lnTo>
                    <a:pt x="187752" y="152725"/>
                  </a:lnTo>
                  <a:lnTo>
                    <a:pt x="148086" y="123414"/>
                  </a:lnTo>
                  <a:lnTo>
                    <a:pt x="109122" y="93173"/>
                  </a:lnTo>
                  <a:lnTo>
                    <a:pt x="70882" y="62015"/>
                  </a:lnTo>
                  <a:lnTo>
                    <a:pt x="33390" y="29956"/>
                  </a:lnTo>
                  <a:lnTo>
                    <a:pt x="0" y="0"/>
                  </a:lnTo>
                  <a:lnTo>
                    <a:pt x="0" y="107523"/>
                  </a:lnTo>
                  <a:lnTo>
                    <a:pt x="51569" y="150322"/>
                  </a:lnTo>
                  <a:lnTo>
                    <a:pt x="91658" y="181624"/>
                  </a:lnTo>
                  <a:lnTo>
                    <a:pt x="132551" y="212007"/>
                  </a:lnTo>
                  <a:lnTo>
                    <a:pt x="173560" y="241026"/>
                  </a:lnTo>
                  <a:lnTo>
                    <a:pt x="215010" y="268937"/>
                  </a:lnTo>
                  <a:lnTo>
                    <a:pt x="256888" y="295744"/>
                  </a:lnTo>
                  <a:lnTo>
                    <a:pt x="299182" y="321449"/>
                  </a:lnTo>
                  <a:lnTo>
                    <a:pt x="341878" y="346055"/>
                  </a:lnTo>
                  <a:lnTo>
                    <a:pt x="384965" y="369565"/>
                  </a:lnTo>
                  <a:lnTo>
                    <a:pt x="428429" y="391983"/>
                  </a:lnTo>
                  <a:lnTo>
                    <a:pt x="472258" y="413310"/>
                  </a:lnTo>
                  <a:lnTo>
                    <a:pt x="516439" y="433550"/>
                  </a:lnTo>
                  <a:lnTo>
                    <a:pt x="560958" y="452706"/>
                  </a:lnTo>
                  <a:lnTo>
                    <a:pt x="605804" y="470781"/>
                  </a:lnTo>
                  <a:lnTo>
                    <a:pt x="650964" y="487777"/>
                  </a:lnTo>
                  <a:lnTo>
                    <a:pt x="696425" y="503698"/>
                  </a:lnTo>
                  <a:lnTo>
                    <a:pt x="742173" y="518546"/>
                  </a:lnTo>
                  <a:lnTo>
                    <a:pt x="788197" y="532325"/>
                  </a:lnTo>
                  <a:lnTo>
                    <a:pt x="834484" y="545037"/>
                  </a:lnTo>
                  <a:lnTo>
                    <a:pt x="881020" y="556685"/>
                  </a:lnTo>
                  <a:lnTo>
                    <a:pt x="927794" y="567272"/>
                  </a:lnTo>
                  <a:lnTo>
                    <a:pt x="974792" y="576801"/>
                  </a:lnTo>
                  <a:lnTo>
                    <a:pt x="1022002" y="585275"/>
                  </a:lnTo>
                  <a:lnTo>
                    <a:pt x="1069410" y="592697"/>
                  </a:lnTo>
                  <a:lnTo>
                    <a:pt x="1117004" y="599069"/>
                  </a:lnTo>
                  <a:lnTo>
                    <a:pt x="1164772" y="604396"/>
                  </a:lnTo>
                  <a:lnTo>
                    <a:pt x="1212701" y="608678"/>
                  </a:lnTo>
                  <a:lnTo>
                    <a:pt x="1260777" y="611921"/>
                  </a:lnTo>
                  <a:lnTo>
                    <a:pt x="1308989" y="614125"/>
                  </a:lnTo>
                  <a:lnTo>
                    <a:pt x="1357322" y="615295"/>
                  </a:lnTo>
                  <a:lnTo>
                    <a:pt x="1405766" y="615433"/>
                  </a:lnTo>
                  <a:lnTo>
                    <a:pt x="1454306" y="614542"/>
                  </a:lnTo>
                  <a:lnTo>
                    <a:pt x="1502930" y="612626"/>
                  </a:lnTo>
                  <a:lnTo>
                    <a:pt x="1552152" y="609643"/>
                  </a:lnTo>
                  <a:lnTo>
                    <a:pt x="1600380" y="605726"/>
                  </a:lnTo>
                  <a:lnTo>
                    <a:pt x="1649180" y="600748"/>
                  </a:lnTo>
                  <a:lnTo>
                    <a:pt x="1698013" y="594757"/>
                  </a:lnTo>
                  <a:lnTo>
                    <a:pt x="1746867" y="587754"/>
                  </a:lnTo>
                  <a:lnTo>
                    <a:pt x="1795728" y="579742"/>
                  </a:lnTo>
                  <a:lnTo>
                    <a:pt x="1844584" y="570725"/>
                  </a:lnTo>
                  <a:lnTo>
                    <a:pt x="1893422" y="560705"/>
                  </a:lnTo>
                  <a:lnTo>
                    <a:pt x="1937968" y="550834"/>
                  </a:lnTo>
                  <a:lnTo>
                    <a:pt x="1982736" y="540394"/>
                  </a:lnTo>
                  <a:lnTo>
                    <a:pt x="2027715" y="529448"/>
                  </a:lnTo>
                  <a:lnTo>
                    <a:pt x="2072891" y="518058"/>
                  </a:lnTo>
                  <a:lnTo>
                    <a:pt x="2118254" y="506287"/>
                  </a:lnTo>
                  <a:lnTo>
                    <a:pt x="2163789" y="494195"/>
                  </a:lnTo>
                  <a:lnTo>
                    <a:pt x="2209486" y="481847"/>
                  </a:lnTo>
                  <a:lnTo>
                    <a:pt x="2255680" y="469207"/>
                  </a:lnTo>
                  <a:lnTo>
                    <a:pt x="2302045" y="456423"/>
                  </a:lnTo>
                  <a:lnTo>
                    <a:pt x="2394770" y="430807"/>
                  </a:lnTo>
                  <a:lnTo>
                    <a:pt x="2441145" y="418090"/>
                  </a:lnTo>
                  <a:lnTo>
                    <a:pt x="2487537" y="405508"/>
                  </a:lnTo>
                  <a:lnTo>
                    <a:pt x="2533953" y="393118"/>
                  </a:lnTo>
                  <a:lnTo>
                    <a:pt x="2580402" y="380976"/>
                  </a:lnTo>
                  <a:lnTo>
                    <a:pt x="2626890" y="369137"/>
                  </a:lnTo>
                  <a:lnTo>
                    <a:pt x="2673424" y="357659"/>
                  </a:lnTo>
                  <a:lnTo>
                    <a:pt x="2720013" y="346598"/>
                  </a:lnTo>
                  <a:lnTo>
                    <a:pt x="2766664" y="336015"/>
                  </a:lnTo>
                  <a:lnTo>
                    <a:pt x="2813385" y="325967"/>
                  </a:lnTo>
                  <a:lnTo>
                    <a:pt x="2859262" y="316690"/>
                  </a:lnTo>
                  <a:lnTo>
                    <a:pt x="2905899" y="307928"/>
                  </a:lnTo>
                  <a:lnTo>
                    <a:pt x="2952499" y="299903"/>
                  </a:lnTo>
                  <a:lnTo>
                    <a:pt x="2999051" y="292675"/>
                  </a:lnTo>
                  <a:lnTo>
                    <a:pt x="3045543" y="286307"/>
                  </a:lnTo>
                  <a:lnTo>
                    <a:pt x="3091962" y="280861"/>
                  </a:lnTo>
                  <a:lnTo>
                    <a:pt x="3138297" y="276400"/>
                  </a:lnTo>
                  <a:lnTo>
                    <a:pt x="3184533" y="272985"/>
                  </a:lnTo>
                  <a:lnTo>
                    <a:pt x="3230661" y="270678"/>
                  </a:lnTo>
                  <a:lnTo>
                    <a:pt x="3276666" y="269542"/>
                  </a:lnTo>
                  <a:lnTo>
                    <a:pt x="3322537" y="269638"/>
                  </a:lnTo>
                  <a:lnTo>
                    <a:pt x="3368261" y="271029"/>
                  </a:lnTo>
                  <a:lnTo>
                    <a:pt x="3413827" y="273777"/>
                  </a:lnTo>
                  <a:lnTo>
                    <a:pt x="3459221" y="277943"/>
                  </a:lnTo>
                  <a:lnTo>
                    <a:pt x="3504432" y="283590"/>
                  </a:lnTo>
                  <a:lnTo>
                    <a:pt x="3549447" y="290781"/>
                  </a:lnTo>
                  <a:lnTo>
                    <a:pt x="3594254" y="299576"/>
                  </a:lnTo>
                  <a:lnTo>
                    <a:pt x="3638841" y="310039"/>
                  </a:lnTo>
                  <a:lnTo>
                    <a:pt x="3683195" y="322231"/>
                  </a:lnTo>
                  <a:lnTo>
                    <a:pt x="3727303" y="336214"/>
                  </a:lnTo>
                  <a:lnTo>
                    <a:pt x="3771155" y="352051"/>
                  </a:lnTo>
                  <a:lnTo>
                    <a:pt x="3814737" y="369803"/>
                  </a:lnTo>
                  <a:lnTo>
                    <a:pt x="3858037" y="389533"/>
                  </a:lnTo>
                  <a:lnTo>
                    <a:pt x="3901043" y="411303"/>
                  </a:lnTo>
                  <a:lnTo>
                    <a:pt x="3943742" y="435174"/>
                  </a:lnTo>
                  <a:lnTo>
                    <a:pt x="3986123" y="461209"/>
                  </a:lnTo>
                  <a:lnTo>
                    <a:pt x="4028172" y="489471"/>
                  </a:lnTo>
                  <a:lnTo>
                    <a:pt x="4069878" y="520020"/>
                  </a:lnTo>
                  <a:lnTo>
                    <a:pt x="4109740" y="552249"/>
                  </a:lnTo>
                  <a:lnTo>
                    <a:pt x="4146803" y="585864"/>
                  </a:lnTo>
                  <a:lnTo>
                    <a:pt x="4181060" y="620798"/>
                  </a:lnTo>
                  <a:lnTo>
                    <a:pt x="4212508" y="656981"/>
                  </a:lnTo>
                  <a:lnTo>
                    <a:pt x="4241141" y="694346"/>
                  </a:lnTo>
                  <a:lnTo>
                    <a:pt x="4266954" y="732825"/>
                  </a:lnTo>
                  <a:lnTo>
                    <a:pt x="4289943" y="772349"/>
                  </a:lnTo>
                  <a:lnTo>
                    <a:pt x="4310103" y="812849"/>
                  </a:lnTo>
                  <a:lnTo>
                    <a:pt x="4327428" y="854259"/>
                  </a:lnTo>
                  <a:lnTo>
                    <a:pt x="4341915" y="896508"/>
                  </a:lnTo>
                  <a:lnTo>
                    <a:pt x="4411393" y="1134782"/>
                  </a:lnTo>
                  <a:lnTo>
                    <a:pt x="4457624" y="1134782"/>
                  </a:lnTo>
                  <a:lnTo>
                    <a:pt x="4459346" y="1091828"/>
                  </a:lnTo>
                  <a:lnTo>
                    <a:pt x="4458261" y="1044539"/>
                  </a:lnTo>
                  <a:lnTo>
                    <a:pt x="4454250" y="998440"/>
                  </a:lnTo>
                  <a:lnTo>
                    <a:pt x="4447417" y="953536"/>
                  </a:lnTo>
                  <a:lnTo>
                    <a:pt x="4437863" y="909834"/>
                  </a:lnTo>
                  <a:lnTo>
                    <a:pt x="4425691" y="867339"/>
                  </a:lnTo>
                  <a:close/>
                </a:path>
                <a:path w="4459605" h="1135379">
                  <a:moveTo>
                    <a:pt x="4411393" y="1134782"/>
                  </a:moveTo>
                  <a:lnTo>
                    <a:pt x="4341915" y="896508"/>
                  </a:lnTo>
                  <a:lnTo>
                    <a:pt x="4353557" y="939530"/>
                  </a:lnTo>
                  <a:lnTo>
                    <a:pt x="4362350" y="983256"/>
                  </a:lnTo>
                  <a:lnTo>
                    <a:pt x="4368290" y="1027618"/>
                  </a:lnTo>
                  <a:lnTo>
                    <a:pt x="4371371" y="1072547"/>
                  </a:lnTo>
                  <a:lnTo>
                    <a:pt x="4371588" y="1117976"/>
                  </a:lnTo>
                  <a:lnTo>
                    <a:pt x="4370617" y="1134782"/>
                  </a:lnTo>
                  <a:lnTo>
                    <a:pt x="4411393" y="1134782"/>
                  </a:lnTo>
                  <a:close/>
                </a:path>
              </a:pathLst>
            </a:custGeom>
            <a:solidFill>
              <a:srgbClr val="DE662B">
                <a:alpha val="65879"/>
              </a:srgbClr>
            </a:solidFill>
          </p:spPr>
          <p:txBody>
            <a:bodyPr wrap="square" lIns="0" tIns="0" rIns="0" bIns="0" rtlCol="0"/>
            <a:lstStyle/>
            <a:p>
              <a:endParaRPr/>
            </a:p>
          </p:txBody>
        </p:sp>
        <p:sp>
          <p:nvSpPr>
            <p:cNvPr id="5" name="object 5"/>
            <p:cNvSpPr/>
            <p:nvPr/>
          </p:nvSpPr>
          <p:spPr>
            <a:xfrm>
              <a:off x="17229665" y="3622255"/>
              <a:ext cx="1059815" cy="6664959"/>
            </a:xfrm>
            <a:custGeom>
              <a:avLst/>
              <a:gdLst/>
              <a:ahLst/>
              <a:cxnLst/>
              <a:rect l="l" t="t" r="r" b="b"/>
              <a:pathLst>
                <a:path w="1059815" h="6664959">
                  <a:moveTo>
                    <a:pt x="123296" y="6664794"/>
                  </a:moveTo>
                  <a:lnTo>
                    <a:pt x="153736" y="6635912"/>
                  </a:lnTo>
                  <a:lnTo>
                    <a:pt x="192044" y="6601231"/>
                  </a:lnTo>
                  <a:lnTo>
                    <a:pt x="227829" y="6566117"/>
                  </a:lnTo>
                  <a:lnTo>
                    <a:pt x="264896" y="6530716"/>
                  </a:lnTo>
                  <a:lnTo>
                    <a:pt x="300709" y="6494908"/>
                  </a:lnTo>
                  <a:lnTo>
                    <a:pt x="372381" y="6422179"/>
                  </a:lnTo>
                  <a:lnTo>
                    <a:pt x="441581" y="6347775"/>
                  </a:lnTo>
                  <a:lnTo>
                    <a:pt x="508314" y="6271591"/>
                  </a:lnTo>
                  <a:lnTo>
                    <a:pt x="572582" y="6193522"/>
                  </a:lnTo>
                  <a:lnTo>
                    <a:pt x="603477" y="6153736"/>
                  </a:lnTo>
                  <a:lnTo>
                    <a:pt x="665327" y="6072698"/>
                  </a:lnTo>
                  <a:lnTo>
                    <a:pt x="693746" y="6031316"/>
                  </a:lnTo>
                  <a:lnTo>
                    <a:pt x="750649" y="5946970"/>
                  </a:lnTo>
                  <a:lnTo>
                    <a:pt x="777866" y="5903928"/>
                  </a:lnTo>
                  <a:lnTo>
                    <a:pt x="803838" y="5860271"/>
                  </a:lnTo>
                  <a:lnTo>
                    <a:pt x="829863" y="5815330"/>
                  </a:lnTo>
                  <a:lnTo>
                    <a:pt x="854628" y="5770131"/>
                  </a:lnTo>
                  <a:lnTo>
                    <a:pt x="878132" y="5724679"/>
                  </a:lnTo>
                  <a:lnTo>
                    <a:pt x="920088" y="5632996"/>
                  </a:lnTo>
                  <a:lnTo>
                    <a:pt x="939809" y="5586832"/>
                  </a:lnTo>
                  <a:lnTo>
                    <a:pt x="958267" y="5540445"/>
                  </a:lnTo>
                  <a:lnTo>
                    <a:pt x="975464" y="5493842"/>
                  </a:lnTo>
                  <a:lnTo>
                    <a:pt x="991398" y="5447030"/>
                  </a:lnTo>
                  <a:lnTo>
                    <a:pt x="1006070" y="5400016"/>
                  </a:lnTo>
                  <a:lnTo>
                    <a:pt x="1019478" y="5352808"/>
                  </a:lnTo>
                  <a:lnTo>
                    <a:pt x="1043774" y="5257890"/>
                  </a:lnTo>
                  <a:lnTo>
                    <a:pt x="1053392" y="5210141"/>
                  </a:lnTo>
                  <a:lnTo>
                    <a:pt x="1058334" y="5183088"/>
                  </a:lnTo>
                  <a:lnTo>
                    <a:pt x="931060" y="5384771"/>
                  </a:lnTo>
                  <a:lnTo>
                    <a:pt x="914392" y="5434301"/>
                  </a:lnTo>
                  <a:lnTo>
                    <a:pt x="880002" y="5527416"/>
                  </a:lnTo>
                  <a:lnTo>
                    <a:pt x="860302" y="5573092"/>
                  </a:lnTo>
                  <a:lnTo>
                    <a:pt x="818427" y="5662817"/>
                  </a:lnTo>
                  <a:lnTo>
                    <a:pt x="796252" y="5706881"/>
                  </a:lnTo>
                  <a:lnTo>
                    <a:pt x="772829" y="5750402"/>
                  </a:lnTo>
                  <a:lnTo>
                    <a:pt x="723503" y="5835899"/>
                  </a:lnTo>
                  <a:lnTo>
                    <a:pt x="697602" y="5877888"/>
                  </a:lnTo>
                  <a:lnTo>
                    <a:pt x="643317" y="5960381"/>
                  </a:lnTo>
                  <a:lnTo>
                    <a:pt x="614935" y="6000897"/>
                  </a:lnTo>
                  <a:lnTo>
                    <a:pt x="555686" y="6080504"/>
                  </a:lnTo>
                  <a:lnTo>
                    <a:pt x="526089" y="6119660"/>
                  </a:lnTo>
                  <a:lnTo>
                    <a:pt x="495241" y="6158342"/>
                  </a:lnTo>
                  <a:lnTo>
                    <a:pt x="431058" y="6234358"/>
                  </a:lnTo>
                  <a:lnTo>
                    <a:pt x="364404" y="6308659"/>
                  </a:lnTo>
                  <a:lnTo>
                    <a:pt x="331102" y="6345223"/>
                  </a:lnTo>
                  <a:lnTo>
                    <a:pt x="313059" y="6364087"/>
                  </a:lnTo>
                  <a:lnTo>
                    <a:pt x="123296" y="6664794"/>
                  </a:lnTo>
                  <a:close/>
                </a:path>
                <a:path w="1059815" h="6664959">
                  <a:moveTo>
                    <a:pt x="629923" y="2698086"/>
                  </a:moveTo>
                  <a:lnTo>
                    <a:pt x="670780" y="2832844"/>
                  </a:lnTo>
                  <a:lnTo>
                    <a:pt x="686580" y="2880698"/>
                  </a:lnTo>
                  <a:lnTo>
                    <a:pt x="701112" y="2928460"/>
                  </a:lnTo>
                  <a:lnTo>
                    <a:pt x="716915" y="2976243"/>
                  </a:lnTo>
                  <a:lnTo>
                    <a:pt x="731450" y="3023950"/>
                  </a:lnTo>
                  <a:lnTo>
                    <a:pt x="825006" y="3310404"/>
                  </a:lnTo>
                  <a:lnTo>
                    <a:pt x="839539" y="3358168"/>
                  </a:lnTo>
                  <a:lnTo>
                    <a:pt x="855339" y="3406025"/>
                  </a:lnTo>
                  <a:lnTo>
                    <a:pt x="927957" y="3645917"/>
                  </a:lnTo>
                  <a:lnTo>
                    <a:pt x="980912" y="3839143"/>
                  </a:lnTo>
                  <a:lnTo>
                    <a:pt x="1004777" y="3937440"/>
                  </a:lnTo>
                  <a:lnTo>
                    <a:pt x="1036746" y="4085256"/>
                  </a:lnTo>
                  <a:lnTo>
                    <a:pt x="1046129" y="4134588"/>
                  </a:lnTo>
                  <a:lnTo>
                    <a:pt x="1054241" y="4183912"/>
                  </a:lnTo>
                  <a:lnTo>
                    <a:pt x="1059507" y="4210027"/>
                  </a:lnTo>
                  <a:lnTo>
                    <a:pt x="1059550" y="94039"/>
                  </a:lnTo>
                  <a:lnTo>
                    <a:pt x="1054334" y="97194"/>
                  </a:lnTo>
                  <a:lnTo>
                    <a:pt x="1041420" y="106838"/>
                  </a:lnTo>
                  <a:lnTo>
                    <a:pt x="629923" y="2698086"/>
                  </a:lnTo>
                  <a:close/>
                </a:path>
                <a:path w="1059815" h="6664959">
                  <a:moveTo>
                    <a:pt x="0" y="6664790"/>
                  </a:moveTo>
                  <a:lnTo>
                    <a:pt x="7956" y="6656878"/>
                  </a:lnTo>
                  <a:lnTo>
                    <a:pt x="44932" y="6623676"/>
                  </a:lnTo>
                  <a:lnTo>
                    <a:pt x="118924" y="6556277"/>
                  </a:lnTo>
                  <a:lnTo>
                    <a:pt x="190436" y="6487402"/>
                  </a:lnTo>
                  <a:lnTo>
                    <a:pt x="262007" y="6417103"/>
                  </a:lnTo>
                  <a:lnTo>
                    <a:pt x="313059" y="6364087"/>
                  </a:lnTo>
                  <a:lnTo>
                    <a:pt x="931060" y="5384771"/>
                  </a:lnTo>
                  <a:lnTo>
                    <a:pt x="946332" y="5338964"/>
                  </a:lnTo>
                  <a:lnTo>
                    <a:pt x="959798" y="5290380"/>
                  </a:lnTo>
                  <a:lnTo>
                    <a:pt x="972024" y="5241031"/>
                  </a:lnTo>
                  <a:lnTo>
                    <a:pt x="993939" y="5142259"/>
                  </a:lnTo>
                  <a:lnTo>
                    <a:pt x="1002357" y="5092791"/>
                  </a:lnTo>
                  <a:lnTo>
                    <a:pt x="1009506" y="5043290"/>
                  </a:lnTo>
                  <a:lnTo>
                    <a:pt x="1021262" y="4944254"/>
                  </a:lnTo>
                  <a:lnTo>
                    <a:pt x="1027938" y="4845126"/>
                  </a:lnTo>
                  <a:lnTo>
                    <a:pt x="1030005" y="4795561"/>
                  </a:lnTo>
                  <a:lnTo>
                    <a:pt x="1030802" y="4745983"/>
                  </a:lnTo>
                  <a:lnTo>
                    <a:pt x="1030327" y="4696395"/>
                  </a:lnTo>
                  <a:lnTo>
                    <a:pt x="1026835" y="4597253"/>
                  </a:lnTo>
                  <a:lnTo>
                    <a:pt x="1023817" y="4547706"/>
                  </a:lnTo>
                  <a:lnTo>
                    <a:pt x="1015235" y="4448677"/>
                  </a:lnTo>
                  <a:lnTo>
                    <a:pt x="1009672" y="4399201"/>
                  </a:lnTo>
                  <a:lnTo>
                    <a:pt x="995999" y="4300342"/>
                  </a:lnTo>
                  <a:lnTo>
                    <a:pt x="979776" y="4201665"/>
                  </a:lnTo>
                  <a:lnTo>
                    <a:pt x="961003" y="4103195"/>
                  </a:lnTo>
                  <a:lnTo>
                    <a:pt x="939677" y="4004960"/>
                  </a:lnTo>
                  <a:lnTo>
                    <a:pt x="903853" y="3858140"/>
                  </a:lnTo>
                  <a:lnTo>
                    <a:pt x="864185" y="3712072"/>
                  </a:lnTo>
                  <a:lnTo>
                    <a:pt x="791632" y="3470621"/>
                  </a:lnTo>
                  <a:lnTo>
                    <a:pt x="775837" y="3422646"/>
                  </a:lnTo>
                  <a:lnTo>
                    <a:pt x="761306" y="3374854"/>
                  </a:lnTo>
                  <a:lnTo>
                    <a:pt x="729688" y="3279569"/>
                  </a:lnTo>
                  <a:lnTo>
                    <a:pt x="715140" y="3232188"/>
                  </a:lnTo>
                  <a:lnTo>
                    <a:pt x="699316" y="3184897"/>
                  </a:lnTo>
                  <a:lnTo>
                    <a:pt x="668920" y="3090811"/>
                  </a:lnTo>
                  <a:lnTo>
                    <a:pt x="637229" y="2997284"/>
                  </a:lnTo>
                  <a:lnTo>
                    <a:pt x="622703" y="2949372"/>
                  </a:lnTo>
                  <a:lnTo>
                    <a:pt x="600687" y="2882191"/>
                  </a:lnTo>
                  <a:lnTo>
                    <a:pt x="0" y="6664790"/>
                  </a:lnTo>
                  <a:close/>
                </a:path>
                <a:path w="1059815" h="6664959">
                  <a:moveTo>
                    <a:pt x="454518" y="794772"/>
                  </a:moveTo>
                  <a:lnTo>
                    <a:pt x="428498" y="1418733"/>
                  </a:lnTo>
                  <a:lnTo>
                    <a:pt x="438321" y="1274639"/>
                  </a:lnTo>
                  <a:lnTo>
                    <a:pt x="449917" y="1179442"/>
                  </a:lnTo>
                  <a:lnTo>
                    <a:pt x="466555" y="1085276"/>
                  </a:lnTo>
                  <a:lnTo>
                    <a:pt x="485686" y="992291"/>
                  </a:lnTo>
                  <a:lnTo>
                    <a:pt x="509837" y="900846"/>
                  </a:lnTo>
                  <a:lnTo>
                    <a:pt x="523157" y="855754"/>
                  </a:lnTo>
                  <a:lnTo>
                    <a:pt x="554818" y="767095"/>
                  </a:lnTo>
                  <a:lnTo>
                    <a:pt x="571888" y="723539"/>
                  </a:lnTo>
                  <a:lnTo>
                    <a:pt x="608498" y="638133"/>
                  </a:lnTo>
                  <a:lnTo>
                    <a:pt x="629305" y="596400"/>
                  </a:lnTo>
                  <a:lnTo>
                    <a:pt x="651355" y="555337"/>
                  </a:lnTo>
                  <a:lnTo>
                    <a:pt x="674647" y="514977"/>
                  </a:lnTo>
                  <a:lnTo>
                    <a:pt x="699179" y="475352"/>
                  </a:lnTo>
                  <a:lnTo>
                    <a:pt x="724951" y="436493"/>
                  </a:lnTo>
                  <a:lnTo>
                    <a:pt x="751960" y="398432"/>
                  </a:lnTo>
                  <a:lnTo>
                    <a:pt x="780206" y="361200"/>
                  </a:lnTo>
                  <a:lnTo>
                    <a:pt x="809687" y="324830"/>
                  </a:lnTo>
                  <a:lnTo>
                    <a:pt x="840402" y="289354"/>
                  </a:lnTo>
                  <a:lnTo>
                    <a:pt x="872349" y="254803"/>
                  </a:lnTo>
                  <a:lnTo>
                    <a:pt x="905527" y="221208"/>
                  </a:lnTo>
                  <a:lnTo>
                    <a:pt x="941205" y="188655"/>
                  </a:lnTo>
                  <a:lnTo>
                    <a:pt x="976842" y="157070"/>
                  </a:lnTo>
                  <a:lnTo>
                    <a:pt x="1014975" y="126590"/>
                  </a:lnTo>
                  <a:lnTo>
                    <a:pt x="1041420" y="106838"/>
                  </a:lnTo>
                  <a:lnTo>
                    <a:pt x="1058387" y="0"/>
                  </a:lnTo>
                  <a:lnTo>
                    <a:pt x="996832" y="43463"/>
                  </a:lnTo>
                  <a:lnTo>
                    <a:pt x="958740" y="72968"/>
                  </a:lnTo>
                  <a:lnTo>
                    <a:pt x="921873" y="103571"/>
                  </a:lnTo>
                  <a:lnTo>
                    <a:pt x="886232" y="135250"/>
                  </a:lnTo>
                  <a:lnTo>
                    <a:pt x="851818" y="167979"/>
                  </a:lnTo>
                  <a:lnTo>
                    <a:pt x="817364" y="201683"/>
                  </a:lnTo>
                  <a:lnTo>
                    <a:pt x="784139" y="236388"/>
                  </a:lnTo>
                  <a:lnTo>
                    <a:pt x="753414" y="272126"/>
                  </a:lnTo>
                  <a:lnTo>
                    <a:pt x="722651" y="308764"/>
                  </a:lnTo>
                  <a:lnTo>
                    <a:pt x="693120" y="346334"/>
                  </a:lnTo>
                  <a:lnTo>
                    <a:pt x="664822" y="384809"/>
                  </a:lnTo>
                  <a:lnTo>
                    <a:pt x="637759" y="424167"/>
                  </a:lnTo>
                  <a:lnTo>
                    <a:pt x="611931" y="464382"/>
                  </a:lnTo>
                  <a:lnTo>
                    <a:pt x="587339" y="505432"/>
                  </a:lnTo>
                  <a:lnTo>
                    <a:pt x="563984" y="547292"/>
                  </a:lnTo>
                  <a:lnTo>
                    <a:pt x="519723" y="633292"/>
                  </a:lnTo>
                  <a:lnTo>
                    <a:pt x="500086" y="677438"/>
                  </a:lnTo>
                  <a:lnTo>
                    <a:pt x="481691" y="722297"/>
                  </a:lnTo>
                  <a:lnTo>
                    <a:pt x="454518" y="794772"/>
                  </a:lnTo>
                  <a:close/>
                </a:path>
                <a:path w="1059815" h="6664959">
                  <a:moveTo>
                    <a:pt x="345055" y="1407964"/>
                  </a:moveTo>
                  <a:lnTo>
                    <a:pt x="343371" y="1509296"/>
                  </a:lnTo>
                  <a:lnTo>
                    <a:pt x="343802" y="1559924"/>
                  </a:lnTo>
                  <a:lnTo>
                    <a:pt x="347210" y="1661084"/>
                  </a:lnTo>
                  <a:lnTo>
                    <a:pt x="350188" y="1711611"/>
                  </a:lnTo>
                  <a:lnTo>
                    <a:pt x="358690" y="1812538"/>
                  </a:lnTo>
                  <a:lnTo>
                    <a:pt x="364215" y="1862932"/>
                  </a:lnTo>
                  <a:lnTo>
                    <a:pt x="384619" y="2013743"/>
                  </a:lnTo>
                  <a:lnTo>
                    <a:pt x="392697" y="2063878"/>
                  </a:lnTo>
                  <a:lnTo>
                    <a:pt x="411404" y="2163950"/>
                  </a:lnTo>
                  <a:lnTo>
                    <a:pt x="443305" y="2313406"/>
                  </a:lnTo>
                  <a:lnTo>
                    <a:pt x="479056" y="2461968"/>
                  </a:lnTo>
                  <a:lnTo>
                    <a:pt x="518662" y="2609541"/>
                  </a:lnTo>
                  <a:lnTo>
                    <a:pt x="591133" y="2852960"/>
                  </a:lnTo>
                  <a:lnTo>
                    <a:pt x="600687" y="2882191"/>
                  </a:lnTo>
                  <a:lnTo>
                    <a:pt x="629923" y="2698086"/>
                  </a:lnTo>
                  <a:lnTo>
                    <a:pt x="612679" y="2641088"/>
                  </a:lnTo>
                  <a:lnTo>
                    <a:pt x="559706" y="2448280"/>
                  </a:lnTo>
                  <a:lnTo>
                    <a:pt x="523831" y="2302699"/>
                  </a:lnTo>
                  <a:lnTo>
                    <a:pt x="502479" y="2205093"/>
                  </a:lnTo>
                  <a:lnTo>
                    <a:pt x="474306" y="2057696"/>
                  </a:lnTo>
                  <a:lnTo>
                    <a:pt x="466198" y="2008279"/>
                  </a:lnTo>
                  <a:lnTo>
                    <a:pt x="445727" y="1859064"/>
                  </a:lnTo>
                  <a:lnTo>
                    <a:pt x="441458" y="1809031"/>
                  </a:lnTo>
                  <a:lnTo>
                    <a:pt x="435929" y="1758732"/>
                  </a:lnTo>
                  <a:lnTo>
                    <a:pt x="429872" y="1660132"/>
                  </a:lnTo>
                  <a:lnTo>
                    <a:pt x="426272" y="1563561"/>
                  </a:lnTo>
                  <a:lnTo>
                    <a:pt x="428498" y="1418733"/>
                  </a:lnTo>
                  <a:lnTo>
                    <a:pt x="454518" y="794772"/>
                  </a:lnTo>
                  <a:lnTo>
                    <a:pt x="447361" y="814006"/>
                  </a:lnTo>
                  <a:lnTo>
                    <a:pt x="418007" y="908281"/>
                  </a:lnTo>
                  <a:lnTo>
                    <a:pt x="405834" y="956347"/>
                  </a:lnTo>
                  <a:lnTo>
                    <a:pt x="394908" y="1004983"/>
                  </a:lnTo>
                  <a:lnTo>
                    <a:pt x="375533" y="1103811"/>
                  </a:lnTo>
                  <a:lnTo>
                    <a:pt x="361137" y="1205194"/>
                  </a:lnTo>
                  <a:lnTo>
                    <a:pt x="351823" y="1306623"/>
                  </a:lnTo>
                  <a:lnTo>
                    <a:pt x="345055" y="1407964"/>
                  </a:lnTo>
                  <a:close/>
                </a:path>
              </a:pathLst>
            </a:custGeom>
            <a:solidFill>
              <a:srgbClr val="DDD0C2">
                <a:alpha val="65879"/>
              </a:srgbClr>
            </a:solidFill>
          </p:spPr>
          <p:txBody>
            <a:bodyPr wrap="square" lIns="0" tIns="0" rIns="0" bIns="0" rtlCol="0"/>
            <a:lstStyle/>
            <a:p>
              <a:endParaRPr/>
            </a:p>
          </p:txBody>
        </p:sp>
      </p:grpSp>
      <p:graphicFrame>
        <p:nvGraphicFramePr>
          <p:cNvPr id="6" name="object 6"/>
          <p:cNvGraphicFramePr>
            <a:graphicFrameLocks noGrp="1"/>
          </p:cNvGraphicFramePr>
          <p:nvPr/>
        </p:nvGraphicFramePr>
        <p:xfrm>
          <a:off x="6362132" y="1362211"/>
          <a:ext cx="10259695" cy="7562575"/>
        </p:xfrm>
        <a:graphic>
          <a:graphicData uri="http://schemas.openxmlformats.org/drawingml/2006/table">
            <a:tbl>
              <a:tblPr firstRow="1" bandRow="1">
                <a:tableStyleId>{2D5ABB26-0587-4C30-8999-92F81FD0307C}</a:tableStyleId>
              </a:tblPr>
              <a:tblGrid>
                <a:gridCol w="1881505">
                  <a:extLst>
                    <a:ext uri="{9D8B030D-6E8A-4147-A177-3AD203B41FA5}">
                      <a16:colId xmlns:a16="http://schemas.microsoft.com/office/drawing/2014/main" val="20000"/>
                    </a:ext>
                  </a:extLst>
                </a:gridCol>
                <a:gridCol w="8378190">
                  <a:extLst>
                    <a:ext uri="{9D8B030D-6E8A-4147-A177-3AD203B41FA5}">
                      <a16:colId xmlns:a16="http://schemas.microsoft.com/office/drawing/2014/main" val="20001"/>
                    </a:ext>
                  </a:extLst>
                </a:gridCol>
              </a:tblGrid>
              <a:tr h="2443906">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40"/>
                        </a:spcBef>
                      </a:pPr>
                      <a:endParaRPr sz="2000">
                        <a:latin typeface="Times New Roman"/>
                        <a:cs typeface="Times New Roman"/>
                      </a:endParaRPr>
                    </a:p>
                    <a:p>
                      <a:pPr marR="15875" algn="ctr">
                        <a:lnSpc>
                          <a:spcPct val="100000"/>
                        </a:lnSpc>
                      </a:pPr>
                      <a:r>
                        <a:rPr sz="1500" b="1" spc="85" dirty="0">
                          <a:latin typeface="Trebuchet MS"/>
                          <a:cs typeface="Trebuchet MS"/>
                        </a:rPr>
                        <a:t>BIO</a:t>
                      </a:r>
                      <a:endParaRPr sz="1500">
                        <a:latin typeface="Trebuchet MS"/>
                        <a:cs typeface="Trebuchet MS"/>
                      </a:endParaRPr>
                    </a:p>
                  </a:txBody>
                  <a:tcPr marL="0" marR="0" marT="0" marB="0">
                    <a:lnR w="53975">
                      <a:solidFill>
                        <a:srgbClr val="FFFFFF"/>
                      </a:solidFill>
                      <a:prstDash val="solid"/>
                    </a:lnR>
                    <a:lnB w="53975">
                      <a:solidFill>
                        <a:srgbClr val="FFFFFF"/>
                      </a:solidFill>
                      <a:prstDash val="solid"/>
                    </a:lnB>
                    <a:solidFill>
                      <a:srgbClr val="FFFAF5"/>
                    </a:solidFill>
                  </a:tcPr>
                </a:tc>
                <a:tc>
                  <a:txBody>
                    <a:bodyPr/>
                    <a:lstStyle/>
                    <a:p>
                      <a:pPr>
                        <a:lnSpc>
                          <a:spcPct val="100000"/>
                        </a:lnSpc>
                      </a:pPr>
                      <a:endParaRPr sz="1900">
                        <a:latin typeface="Times New Roman"/>
                        <a:cs typeface="Times New Roman"/>
                      </a:endParaRPr>
                    </a:p>
                    <a:p>
                      <a:pPr>
                        <a:lnSpc>
                          <a:spcPct val="100000"/>
                        </a:lnSpc>
                        <a:spcBef>
                          <a:spcPts val="5"/>
                        </a:spcBef>
                      </a:pPr>
                      <a:endParaRPr sz="2350">
                        <a:latin typeface="Times New Roman"/>
                        <a:cs typeface="Times New Roman"/>
                      </a:endParaRPr>
                    </a:p>
                    <a:p>
                      <a:pPr marL="213995" marR="278765">
                        <a:lnSpc>
                          <a:spcPct val="113300"/>
                        </a:lnSpc>
                      </a:pPr>
                      <a:r>
                        <a:rPr sz="1600" spc="-35" dirty="0">
                          <a:latin typeface="Trebuchet MS"/>
                          <a:cs typeface="Trebuchet MS"/>
                        </a:rPr>
                        <a:t>Eunice</a:t>
                      </a:r>
                      <a:r>
                        <a:rPr sz="1600" spc="-45" dirty="0">
                          <a:latin typeface="Trebuchet MS"/>
                          <a:cs typeface="Trebuchet MS"/>
                        </a:rPr>
                        <a:t> </a:t>
                      </a:r>
                      <a:r>
                        <a:rPr sz="1600" spc="-105" dirty="0">
                          <a:latin typeface="Trebuchet MS"/>
                          <a:cs typeface="Trebuchet MS"/>
                        </a:rPr>
                        <a:t>just</a:t>
                      </a:r>
                      <a:r>
                        <a:rPr sz="1600" spc="-45" dirty="0">
                          <a:latin typeface="Trebuchet MS"/>
                          <a:cs typeface="Trebuchet MS"/>
                        </a:rPr>
                        <a:t> </a:t>
                      </a:r>
                      <a:r>
                        <a:rPr sz="1600" spc="-60" dirty="0">
                          <a:latin typeface="Trebuchet MS"/>
                          <a:cs typeface="Trebuchet MS"/>
                        </a:rPr>
                        <a:t>enrolled</a:t>
                      </a:r>
                      <a:r>
                        <a:rPr sz="1600" spc="-45" dirty="0">
                          <a:latin typeface="Trebuchet MS"/>
                          <a:cs typeface="Trebuchet MS"/>
                        </a:rPr>
                        <a:t> </a:t>
                      </a:r>
                      <a:r>
                        <a:rPr sz="1600" spc="-80" dirty="0">
                          <a:latin typeface="Trebuchet MS"/>
                          <a:cs typeface="Trebuchet MS"/>
                        </a:rPr>
                        <a:t>in</a:t>
                      </a:r>
                      <a:r>
                        <a:rPr sz="1600" spc="-45" dirty="0">
                          <a:latin typeface="Trebuchet MS"/>
                          <a:cs typeface="Trebuchet MS"/>
                        </a:rPr>
                        <a:t> </a:t>
                      </a:r>
                      <a:r>
                        <a:rPr sz="1600" spc="-25" dirty="0">
                          <a:latin typeface="Trebuchet MS"/>
                          <a:cs typeface="Trebuchet MS"/>
                        </a:rPr>
                        <a:t>school</a:t>
                      </a:r>
                      <a:r>
                        <a:rPr sz="1600" spc="-45" dirty="0">
                          <a:latin typeface="Trebuchet MS"/>
                          <a:cs typeface="Trebuchet MS"/>
                        </a:rPr>
                        <a:t> </a:t>
                      </a:r>
                      <a:r>
                        <a:rPr sz="1600" spc="-50" dirty="0">
                          <a:latin typeface="Trebuchet MS"/>
                          <a:cs typeface="Trebuchet MS"/>
                        </a:rPr>
                        <a:t>to</a:t>
                      </a:r>
                      <a:r>
                        <a:rPr sz="1600" spc="-45" dirty="0">
                          <a:latin typeface="Trebuchet MS"/>
                          <a:cs typeface="Trebuchet MS"/>
                        </a:rPr>
                        <a:t> </a:t>
                      </a:r>
                      <a:r>
                        <a:rPr sz="1600" spc="-50" dirty="0">
                          <a:latin typeface="Trebuchet MS"/>
                          <a:cs typeface="Trebuchet MS"/>
                        </a:rPr>
                        <a:t>pursue</a:t>
                      </a:r>
                      <a:r>
                        <a:rPr sz="1600" spc="-40" dirty="0">
                          <a:latin typeface="Trebuchet MS"/>
                          <a:cs typeface="Trebuchet MS"/>
                        </a:rPr>
                        <a:t> </a:t>
                      </a:r>
                      <a:r>
                        <a:rPr sz="1600" spc="-5" dirty="0">
                          <a:latin typeface="Trebuchet MS"/>
                          <a:cs typeface="Trebuchet MS"/>
                        </a:rPr>
                        <a:t>an</a:t>
                      </a:r>
                      <a:r>
                        <a:rPr sz="1600" spc="-45" dirty="0">
                          <a:latin typeface="Trebuchet MS"/>
                          <a:cs typeface="Trebuchet MS"/>
                        </a:rPr>
                        <a:t> </a:t>
                      </a:r>
                      <a:r>
                        <a:rPr sz="1600" spc="-10" dirty="0">
                          <a:latin typeface="Trebuchet MS"/>
                          <a:cs typeface="Trebuchet MS"/>
                        </a:rPr>
                        <a:t>associate's</a:t>
                      </a:r>
                      <a:r>
                        <a:rPr sz="1600" spc="-45" dirty="0">
                          <a:latin typeface="Trebuchet MS"/>
                          <a:cs typeface="Trebuchet MS"/>
                        </a:rPr>
                        <a:t> </a:t>
                      </a:r>
                      <a:r>
                        <a:rPr sz="1600" spc="-10" dirty="0">
                          <a:latin typeface="Trebuchet MS"/>
                          <a:cs typeface="Trebuchet MS"/>
                        </a:rPr>
                        <a:t>degree</a:t>
                      </a:r>
                      <a:r>
                        <a:rPr sz="1600" spc="-45" dirty="0">
                          <a:latin typeface="Trebuchet MS"/>
                          <a:cs typeface="Trebuchet MS"/>
                        </a:rPr>
                        <a:t> </a:t>
                      </a:r>
                      <a:r>
                        <a:rPr sz="1600" dirty="0">
                          <a:latin typeface="Trebuchet MS"/>
                          <a:cs typeface="Trebuchet MS"/>
                        </a:rPr>
                        <a:t>and</a:t>
                      </a:r>
                      <a:r>
                        <a:rPr sz="1600" spc="-45" dirty="0">
                          <a:latin typeface="Trebuchet MS"/>
                          <a:cs typeface="Trebuchet MS"/>
                        </a:rPr>
                        <a:t> </a:t>
                      </a:r>
                      <a:r>
                        <a:rPr sz="1600" spc="-55" dirty="0">
                          <a:latin typeface="Trebuchet MS"/>
                          <a:cs typeface="Trebuchet MS"/>
                        </a:rPr>
                        <a:t>is</a:t>
                      </a:r>
                      <a:r>
                        <a:rPr sz="1600" spc="-45" dirty="0">
                          <a:latin typeface="Trebuchet MS"/>
                          <a:cs typeface="Trebuchet MS"/>
                        </a:rPr>
                        <a:t> </a:t>
                      </a:r>
                      <a:r>
                        <a:rPr sz="1600" spc="-85" dirty="0">
                          <a:latin typeface="Trebuchet MS"/>
                          <a:cs typeface="Trebuchet MS"/>
                        </a:rPr>
                        <a:t>currently</a:t>
                      </a:r>
                      <a:r>
                        <a:rPr sz="1600" spc="-45" dirty="0">
                          <a:latin typeface="Trebuchet MS"/>
                          <a:cs typeface="Trebuchet MS"/>
                        </a:rPr>
                        <a:t> </a:t>
                      </a:r>
                      <a:r>
                        <a:rPr sz="1600" spc="-60" dirty="0">
                          <a:latin typeface="Trebuchet MS"/>
                          <a:cs typeface="Trebuchet MS"/>
                        </a:rPr>
                        <a:t>enjoying</a:t>
                      </a:r>
                      <a:r>
                        <a:rPr sz="1600" spc="-40" dirty="0">
                          <a:latin typeface="Trebuchet MS"/>
                          <a:cs typeface="Trebuchet MS"/>
                        </a:rPr>
                        <a:t> </a:t>
                      </a:r>
                      <a:r>
                        <a:rPr sz="1600" spc="-70" dirty="0">
                          <a:latin typeface="Trebuchet MS"/>
                          <a:cs typeface="Trebuchet MS"/>
                        </a:rPr>
                        <a:t>her </a:t>
                      </a:r>
                      <a:r>
                        <a:rPr sz="1600" spc="-65" dirty="0">
                          <a:latin typeface="Trebuchet MS"/>
                          <a:cs typeface="Trebuchet MS"/>
                        </a:rPr>
                        <a:t> </a:t>
                      </a:r>
                      <a:r>
                        <a:rPr sz="1600" spc="-85" dirty="0">
                          <a:latin typeface="Trebuchet MS"/>
                          <a:cs typeface="Trebuchet MS"/>
                        </a:rPr>
                        <a:t>first </a:t>
                      </a:r>
                      <a:r>
                        <a:rPr sz="1600" spc="-50" dirty="0">
                          <a:latin typeface="Trebuchet MS"/>
                          <a:cs typeface="Trebuchet MS"/>
                        </a:rPr>
                        <a:t>year </a:t>
                      </a:r>
                      <a:r>
                        <a:rPr sz="1600" spc="-25" dirty="0">
                          <a:latin typeface="Trebuchet MS"/>
                          <a:cs typeface="Trebuchet MS"/>
                        </a:rPr>
                        <a:t>at </a:t>
                      </a:r>
                      <a:r>
                        <a:rPr sz="1600" spc="95" dirty="0">
                          <a:latin typeface="Trebuchet MS"/>
                          <a:cs typeface="Trebuchet MS"/>
                        </a:rPr>
                        <a:t>SOCASEMP </a:t>
                      </a:r>
                      <a:r>
                        <a:rPr sz="1600" spc="-85" dirty="0">
                          <a:latin typeface="Trebuchet MS"/>
                          <a:cs typeface="Trebuchet MS"/>
                        </a:rPr>
                        <a:t>Initiative. </a:t>
                      </a:r>
                      <a:r>
                        <a:rPr sz="1600" spc="20" dirty="0">
                          <a:latin typeface="Trebuchet MS"/>
                          <a:cs typeface="Trebuchet MS"/>
                        </a:rPr>
                        <a:t>She </a:t>
                      </a:r>
                      <a:r>
                        <a:rPr sz="1600" spc="-35" dirty="0">
                          <a:latin typeface="Trebuchet MS"/>
                          <a:cs typeface="Trebuchet MS"/>
                        </a:rPr>
                        <a:t>wants </a:t>
                      </a:r>
                      <a:r>
                        <a:rPr sz="1600" spc="-50" dirty="0">
                          <a:latin typeface="Trebuchet MS"/>
                          <a:cs typeface="Trebuchet MS"/>
                        </a:rPr>
                        <a:t>to </a:t>
                      </a:r>
                      <a:r>
                        <a:rPr sz="1600" dirty="0">
                          <a:latin typeface="Trebuchet MS"/>
                          <a:cs typeface="Trebuchet MS"/>
                        </a:rPr>
                        <a:t>be </a:t>
                      </a:r>
                      <a:r>
                        <a:rPr sz="1600" spc="-80" dirty="0">
                          <a:latin typeface="Trebuchet MS"/>
                          <a:cs typeface="Trebuchet MS"/>
                        </a:rPr>
                        <a:t>in </a:t>
                      </a:r>
                      <a:r>
                        <a:rPr sz="1600" dirty="0">
                          <a:latin typeface="Trebuchet MS"/>
                          <a:cs typeface="Trebuchet MS"/>
                        </a:rPr>
                        <a:t>charge </a:t>
                      </a:r>
                      <a:r>
                        <a:rPr sz="1600" spc="25" dirty="0">
                          <a:latin typeface="Trebuchet MS"/>
                          <a:cs typeface="Trebuchet MS"/>
                        </a:rPr>
                        <a:t>as </a:t>
                      </a:r>
                      <a:r>
                        <a:rPr sz="1600" spc="65" dirty="0">
                          <a:latin typeface="Trebuchet MS"/>
                          <a:cs typeface="Trebuchet MS"/>
                        </a:rPr>
                        <a:t>a </a:t>
                      </a:r>
                      <a:r>
                        <a:rPr sz="1600" spc="-55" dirty="0">
                          <a:latin typeface="Trebuchet MS"/>
                          <a:cs typeface="Trebuchet MS"/>
                        </a:rPr>
                        <a:t>working </a:t>
                      </a:r>
                      <a:r>
                        <a:rPr sz="1600" spc="-70" dirty="0">
                          <a:latin typeface="Trebuchet MS"/>
                          <a:cs typeface="Trebuchet MS"/>
                        </a:rPr>
                        <a:t>parent, </a:t>
                      </a:r>
                      <a:r>
                        <a:rPr sz="1600" spc="-60" dirty="0">
                          <a:latin typeface="Trebuchet MS"/>
                          <a:cs typeface="Trebuchet MS"/>
                        </a:rPr>
                        <a:t>but </a:t>
                      </a:r>
                      <a:r>
                        <a:rPr sz="1600" spc="-55" dirty="0">
                          <a:latin typeface="Trebuchet MS"/>
                          <a:cs typeface="Trebuchet MS"/>
                        </a:rPr>
                        <a:t> </a:t>
                      </a:r>
                      <a:r>
                        <a:rPr sz="1600" spc="-5" dirty="0">
                          <a:latin typeface="Trebuchet MS"/>
                          <a:cs typeface="Trebuchet MS"/>
                        </a:rPr>
                        <a:t>managing </a:t>
                      </a:r>
                      <a:r>
                        <a:rPr sz="1600" spc="-70" dirty="0">
                          <a:latin typeface="Trebuchet MS"/>
                          <a:cs typeface="Trebuchet MS"/>
                        </a:rPr>
                        <a:t>her </a:t>
                      </a:r>
                      <a:r>
                        <a:rPr sz="1600" spc="-30" dirty="0">
                          <a:latin typeface="Trebuchet MS"/>
                          <a:cs typeface="Trebuchet MS"/>
                        </a:rPr>
                        <a:t>finances </a:t>
                      </a:r>
                      <a:r>
                        <a:rPr sz="1600" spc="-35" dirty="0">
                          <a:latin typeface="Trebuchet MS"/>
                          <a:cs typeface="Trebuchet MS"/>
                        </a:rPr>
                        <a:t>seems </a:t>
                      </a:r>
                      <a:r>
                        <a:rPr sz="1600" spc="-50" dirty="0">
                          <a:latin typeface="Trebuchet MS"/>
                          <a:cs typeface="Trebuchet MS"/>
                        </a:rPr>
                        <a:t>to </a:t>
                      </a:r>
                      <a:r>
                        <a:rPr sz="1600" dirty="0">
                          <a:latin typeface="Trebuchet MS"/>
                          <a:cs typeface="Trebuchet MS"/>
                        </a:rPr>
                        <a:t>be </a:t>
                      </a:r>
                      <a:r>
                        <a:rPr sz="1600" spc="-65" dirty="0">
                          <a:latin typeface="Trebuchet MS"/>
                          <a:cs typeface="Trebuchet MS"/>
                        </a:rPr>
                        <a:t>the </a:t>
                      </a:r>
                      <a:r>
                        <a:rPr sz="1600" spc="-60" dirty="0">
                          <a:latin typeface="Trebuchet MS"/>
                          <a:cs typeface="Trebuchet MS"/>
                        </a:rPr>
                        <a:t>most </a:t>
                      </a:r>
                      <a:r>
                        <a:rPr sz="1600" spc="-65" dirty="0">
                          <a:latin typeface="Trebuchet MS"/>
                          <a:cs typeface="Trebuchet MS"/>
                        </a:rPr>
                        <a:t>difficult </a:t>
                      </a:r>
                      <a:r>
                        <a:rPr sz="1600" spc="-75" dirty="0">
                          <a:latin typeface="Trebuchet MS"/>
                          <a:cs typeface="Trebuchet MS"/>
                        </a:rPr>
                        <a:t>task. </a:t>
                      </a:r>
                      <a:r>
                        <a:rPr sz="1600" spc="-30" dirty="0">
                          <a:latin typeface="Trebuchet MS"/>
                          <a:cs typeface="Trebuchet MS"/>
                        </a:rPr>
                        <a:t>Unexpected </a:t>
                      </a:r>
                      <a:r>
                        <a:rPr sz="1600" spc="-20" dirty="0">
                          <a:latin typeface="Trebuchet MS"/>
                          <a:cs typeface="Trebuchet MS"/>
                        </a:rPr>
                        <a:t>costs </a:t>
                      </a:r>
                      <a:r>
                        <a:rPr sz="1600" spc="-60" dirty="0">
                          <a:latin typeface="Trebuchet MS"/>
                          <a:cs typeface="Trebuchet MS"/>
                        </a:rPr>
                        <a:t>might </a:t>
                      </a:r>
                      <a:r>
                        <a:rPr sz="1600" spc="-45" dirty="0">
                          <a:latin typeface="Trebuchet MS"/>
                          <a:cs typeface="Trebuchet MS"/>
                        </a:rPr>
                        <a:t>cripple </a:t>
                      </a:r>
                      <a:r>
                        <a:rPr sz="1600" spc="-470" dirty="0">
                          <a:latin typeface="Trebuchet MS"/>
                          <a:cs typeface="Trebuchet MS"/>
                        </a:rPr>
                        <a:t> </a:t>
                      </a:r>
                      <a:r>
                        <a:rPr sz="1600" spc="-70" dirty="0">
                          <a:latin typeface="Trebuchet MS"/>
                          <a:cs typeface="Trebuchet MS"/>
                        </a:rPr>
                        <a:t>her</a:t>
                      </a:r>
                      <a:r>
                        <a:rPr sz="1600" spc="-55" dirty="0">
                          <a:latin typeface="Trebuchet MS"/>
                          <a:cs typeface="Trebuchet MS"/>
                        </a:rPr>
                        <a:t> </a:t>
                      </a:r>
                      <a:r>
                        <a:rPr sz="1600" dirty="0">
                          <a:latin typeface="Trebuchet MS"/>
                          <a:cs typeface="Trebuchet MS"/>
                        </a:rPr>
                        <a:t>because</a:t>
                      </a:r>
                      <a:r>
                        <a:rPr sz="1600" spc="-55" dirty="0">
                          <a:latin typeface="Trebuchet MS"/>
                          <a:cs typeface="Trebuchet MS"/>
                        </a:rPr>
                        <a:t> </a:t>
                      </a:r>
                      <a:r>
                        <a:rPr sz="1600" spc="-30" dirty="0">
                          <a:latin typeface="Trebuchet MS"/>
                          <a:cs typeface="Trebuchet MS"/>
                        </a:rPr>
                        <a:t>she</a:t>
                      </a:r>
                      <a:r>
                        <a:rPr sz="1600" spc="-55" dirty="0">
                          <a:latin typeface="Trebuchet MS"/>
                          <a:cs typeface="Trebuchet MS"/>
                        </a:rPr>
                        <a:t> </a:t>
                      </a:r>
                      <a:r>
                        <a:rPr sz="1600" spc="-25" dirty="0">
                          <a:latin typeface="Trebuchet MS"/>
                          <a:cs typeface="Trebuchet MS"/>
                        </a:rPr>
                        <a:t>doesn't</a:t>
                      </a:r>
                      <a:r>
                        <a:rPr sz="1600" spc="-55" dirty="0">
                          <a:latin typeface="Trebuchet MS"/>
                          <a:cs typeface="Trebuchet MS"/>
                        </a:rPr>
                        <a:t> </a:t>
                      </a:r>
                      <a:r>
                        <a:rPr sz="1600" spc="-35" dirty="0">
                          <a:latin typeface="Trebuchet MS"/>
                          <a:cs typeface="Trebuchet MS"/>
                        </a:rPr>
                        <a:t>have</a:t>
                      </a:r>
                      <a:r>
                        <a:rPr sz="1600" spc="-55" dirty="0">
                          <a:latin typeface="Trebuchet MS"/>
                          <a:cs typeface="Trebuchet MS"/>
                        </a:rPr>
                        <a:t> </a:t>
                      </a:r>
                      <a:r>
                        <a:rPr sz="1600" spc="65" dirty="0">
                          <a:latin typeface="Trebuchet MS"/>
                          <a:cs typeface="Trebuchet MS"/>
                        </a:rPr>
                        <a:t>a</a:t>
                      </a:r>
                      <a:r>
                        <a:rPr sz="1600" spc="-55" dirty="0">
                          <a:latin typeface="Trebuchet MS"/>
                          <a:cs typeface="Trebuchet MS"/>
                        </a:rPr>
                        <a:t> </a:t>
                      </a:r>
                      <a:r>
                        <a:rPr sz="1600" spc="-75" dirty="0">
                          <a:latin typeface="Trebuchet MS"/>
                          <a:cs typeface="Trebuchet MS"/>
                        </a:rPr>
                        <a:t>family</a:t>
                      </a:r>
                      <a:r>
                        <a:rPr sz="1600" spc="-50" dirty="0">
                          <a:latin typeface="Trebuchet MS"/>
                          <a:cs typeface="Trebuchet MS"/>
                        </a:rPr>
                        <a:t> </a:t>
                      </a:r>
                      <a:r>
                        <a:rPr sz="1600" spc="-10" dirty="0">
                          <a:latin typeface="Trebuchet MS"/>
                          <a:cs typeface="Trebuchet MS"/>
                        </a:rPr>
                        <a:t>budget</a:t>
                      </a:r>
                      <a:r>
                        <a:rPr sz="1600" spc="-55" dirty="0">
                          <a:latin typeface="Trebuchet MS"/>
                          <a:cs typeface="Trebuchet MS"/>
                        </a:rPr>
                        <a:t> </a:t>
                      </a:r>
                      <a:r>
                        <a:rPr sz="1600" spc="-60" dirty="0">
                          <a:latin typeface="Trebuchet MS"/>
                          <a:cs typeface="Trebuchet MS"/>
                        </a:rPr>
                        <a:t>or</a:t>
                      </a:r>
                      <a:r>
                        <a:rPr sz="1600" spc="-55" dirty="0">
                          <a:latin typeface="Trebuchet MS"/>
                          <a:cs typeface="Trebuchet MS"/>
                        </a:rPr>
                        <a:t> </a:t>
                      </a:r>
                      <a:r>
                        <a:rPr sz="1600" spc="-5" dirty="0">
                          <a:latin typeface="Trebuchet MS"/>
                          <a:cs typeface="Trebuchet MS"/>
                        </a:rPr>
                        <a:t>an</a:t>
                      </a:r>
                      <a:r>
                        <a:rPr sz="1600" spc="-55" dirty="0">
                          <a:latin typeface="Trebuchet MS"/>
                          <a:cs typeface="Trebuchet MS"/>
                        </a:rPr>
                        <a:t> </a:t>
                      </a:r>
                      <a:r>
                        <a:rPr sz="1600" spc="-40" dirty="0">
                          <a:latin typeface="Trebuchet MS"/>
                          <a:cs typeface="Trebuchet MS"/>
                        </a:rPr>
                        <a:t>emergency</a:t>
                      </a:r>
                      <a:r>
                        <a:rPr sz="1600" spc="-55" dirty="0">
                          <a:latin typeface="Trebuchet MS"/>
                          <a:cs typeface="Trebuchet MS"/>
                        </a:rPr>
                        <a:t> </a:t>
                      </a:r>
                      <a:r>
                        <a:rPr sz="1600" spc="-70" dirty="0">
                          <a:latin typeface="Trebuchet MS"/>
                          <a:cs typeface="Trebuchet MS"/>
                        </a:rPr>
                        <a:t>fund.</a:t>
                      </a:r>
                      <a:endParaRPr sz="1600">
                        <a:latin typeface="Trebuchet MS"/>
                        <a:cs typeface="Trebuchet MS"/>
                      </a:endParaRPr>
                    </a:p>
                  </a:txBody>
                  <a:tcPr marL="0" marR="0" marT="0" marB="0">
                    <a:lnL w="53975">
                      <a:solidFill>
                        <a:srgbClr val="FFFFFF"/>
                      </a:solidFill>
                      <a:prstDash val="solid"/>
                    </a:lnL>
                    <a:lnB w="53975">
                      <a:solidFill>
                        <a:srgbClr val="FFFFFF"/>
                      </a:solidFill>
                      <a:prstDash val="solid"/>
                    </a:lnB>
                    <a:solidFill>
                      <a:srgbClr val="FFFAF5"/>
                    </a:solidFill>
                  </a:tcPr>
                </a:tc>
                <a:extLst>
                  <a:ext uri="{0D108BD9-81ED-4DB2-BD59-A6C34878D82A}">
                    <a16:rowId xmlns:a16="http://schemas.microsoft.com/office/drawing/2014/main" val="10000"/>
                  </a:ext>
                </a:extLst>
              </a:tr>
              <a:tr h="2169678">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R="15875" algn="ctr">
                        <a:lnSpc>
                          <a:spcPct val="100000"/>
                        </a:lnSpc>
                        <a:spcBef>
                          <a:spcPts val="1325"/>
                        </a:spcBef>
                      </a:pPr>
                      <a:r>
                        <a:rPr sz="1500" b="1" spc="114" dirty="0">
                          <a:latin typeface="Trebuchet MS"/>
                          <a:cs typeface="Trebuchet MS"/>
                        </a:rPr>
                        <a:t>FUSTRATIONS</a:t>
                      </a:r>
                      <a:endParaRPr sz="1500">
                        <a:latin typeface="Trebuchet MS"/>
                        <a:cs typeface="Trebuchet MS"/>
                      </a:endParaRPr>
                    </a:p>
                  </a:txBody>
                  <a:tcPr marL="0" marR="0" marT="0" marB="0">
                    <a:lnR w="53975">
                      <a:solidFill>
                        <a:srgbClr val="FFFFFF"/>
                      </a:solidFill>
                      <a:prstDash val="solid"/>
                    </a:lnR>
                    <a:lnT w="53975">
                      <a:solidFill>
                        <a:srgbClr val="FFFFFF"/>
                      </a:solidFill>
                      <a:prstDash val="solid"/>
                    </a:lnT>
                    <a:lnB w="53975">
                      <a:solidFill>
                        <a:srgbClr val="FFFFFF"/>
                      </a:solidFill>
                      <a:prstDash val="solid"/>
                    </a:lnB>
                    <a:solidFill>
                      <a:srgbClr val="FFFAF5"/>
                    </a:solidFill>
                  </a:tcPr>
                </a:tc>
                <a:tc>
                  <a:txBody>
                    <a:bodyPr/>
                    <a:lstStyle/>
                    <a:p>
                      <a:pPr>
                        <a:lnSpc>
                          <a:spcPct val="100000"/>
                        </a:lnSpc>
                        <a:spcBef>
                          <a:spcPts val="40"/>
                        </a:spcBef>
                      </a:pPr>
                      <a:endParaRPr sz="2650">
                        <a:latin typeface="Times New Roman"/>
                        <a:cs typeface="Times New Roman"/>
                      </a:endParaRPr>
                    </a:p>
                    <a:p>
                      <a:pPr marL="557530">
                        <a:lnSpc>
                          <a:spcPct val="100000"/>
                        </a:lnSpc>
                      </a:pPr>
                      <a:r>
                        <a:rPr sz="1600" spc="-75" dirty="0">
                          <a:latin typeface="Trebuchet MS"/>
                          <a:cs typeface="Trebuchet MS"/>
                        </a:rPr>
                        <a:t>Inability</a:t>
                      </a:r>
                      <a:r>
                        <a:rPr sz="1600" spc="-55" dirty="0">
                          <a:latin typeface="Trebuchet MS"/>
                          <a:cs typeface="Trebuchet MS"/>
                        </a:rPr>
                        <a:t> </a:t>
                      </a:r>
                      <a:r>
                        <a:rPr sz="1600" spc="-50" dirty="0">
                          <a:latin typeface="Trebuchet MS"/>
                          <a:cs typeface="Trebuchet MS"/>
                        </a:rPr>
                        <a:t>to</a:t>
                      </a:r>
                      <a:r>
                        <a:rPr sz="1600" spc="-55" dirty="0">
                          <a:latin typeface="Trebuchet MS"/>
                          <a:cs typeface="Trebuchet MS"/>
                        </a:rPr>
                        <a:t> </a:t>
                      </a:r>
                      <a:r>
                        <a:rPr sz="1600" spc="-40" dirty="0">
                          <a:latin typeface="Trebuchet MS"/>
                          <a:cs typeface="Trebuchet MS"/>
                        </a:rPr>
                        <a:t>understand</a:t>
                      </a:r>
                      <a:r>
                        <a:rPr sz="1600" spc="-50" dirty="0">
                          <a:latin typeface="Trebuchet MS"/>
                          <a:cs typeface="Trebuchet MS"/>
                        </a:rPr>
                        <a:t> </a:t>
                      </a:r>
                      <a:r>
                        <a:rPr sz="1600" dirty="0">
                          <a:latin typeface="Trebuchet MS"/>
                          <a:cs typeface="Trebuchet MS"/>
                        </a:rPr>
                        <a:t>and</a:t>
                      </a:r>
                      <a:r>
                        <a:rPr sz="1600" spc="-55" dirty="0">
                          <a:latin typeface="Trebuchet MS"/>
                          <a:cs typeface="Trebuchet MS"/>
                        </a:rPr>
                        <a:t> </a:t>
                      </a:r>
                      <a:r>
                        <a:rPr sz="1600" spc="5" dirty="0">
                          <a:latin typeface="Trebuchet MS"/>
                          <a:cs typeface="Trebuchet MS"/>
                        </a:rPr>
                        <a:t>manage</a:t>
                      </a:r>
                      <a:r>
                        <a:rPr sz="1600" spc="-55" dirty="0">
                          <a:latin typeface="Trebuchet MS"/>
                          <a:cs typeface="Trebuchet MS"/>
                        </a:rPr>
                        <a:t> </a:t>
                      </a:r>
                      <a:r>
                        <a:rPr sz="1600" spc="-70" dirty="0">
                          <a:latin typeface="Trebuchet MS"/>
                          <a:cs typeface="Trebuchet MS"/>
                        </a:rPr>
                        <a:t>her</a:t>
                      </a:r>
                      <a:r>
                        <a:rPr sz="1600" spc="-50" dirty="0">
                          <a:latin typeface="Trebuchet MS"/>
                          <a:cs typeface="Trebuchet MS"/>
                        </a:rPr>
                        <a:t> </a:t>
                      </a:r>
                      <a:r>
                        <a:rPr sz="1600" spc="-45" dirty="0">
                          <a:latin typeface="Trebuchet MS"/>
                          <a:cs typeface="Trebuchet MS"/>
                        </a:rPr>
                        <a:t>finances.</a:t>
                      </a:r>
                      <a:endParaRPr sz="1600">
                        <a:latin typeface="Trebuchet MS"/>
                        <a:cs typeface="Trebuchet MS"/>
                      </a:endParaRPr>
                    </a:p>
                    <a:p>
                      <a:pPr marL="557530" marR="840740">
                        <a:lnSpc>
                          <a:spcPct val="113300"/>
                        </a:lnSpc>
                      </a:pPr>
                      <a:r>
                        <a:rPr sz="1600" spc="-30" dirty="0">
                          <a:latin typeface="Trebuchet MS"/>
                          <a:cs typeface="Trebuchet MS"/>
                        </a:rPr>
                        <a:t>Unable </a:t>
                      </a:r>
                      <a:r>
                        <a:rPr sz="1600" spc="-50" dirty="0">
                          <a:latin typeface="Trebuchet MS"/>
                          <a:cs typeface="Trebuchet MS"/>
                        </a:rPr>
                        <a:t>to </a:t>
                      </a:r>
                      <a:r>
                        <a:rPr sz="1600" spc="-55" dirty="0">
                          <a:latin typeface="Trebuchet MS"/>
                          <a:cs typeface="Trebuchet MS"/>
                        </a:rPr>
                        <a:t>make </a:t>
                      </a:r>
                      <a:r>
                        <a:rPr sz="1600" spc="65" dirty="0">
                          <a:latin typeface="Trebuchet MS"/>
                          <a:cs typeface="Trebuchet MS"/>
                        </a:rPr>
                        <a:t>a </a:t>
                      </a:r>
                      <a:r>
                        <a:rPr sz="1600" spc="-10" dirty="0">
                          <a:latin typeface="Trebuchet MS"/>
                          <a:cs typeface="Trebuchet MS"/>
                        </a:rPr>
                        <a:t>budget </a:t>
                      </a:r>
                      <a:r>
                        <a:rPr sz="1600" spc="-60" dirty="0">
                          <a:latin typeface="Trebuchet MS"/>
                          <a:cs typeface="Trebuchet MS"/>
                        </a:rPr>
                        <a:t>that </a:t>
                      </a:r>
                      <a:r>
                        <a:rPr sz="1600" spc="-100" dirty="0">
                          <a:latin typeface="Trebuchet MS"/>
                          <a:cs typeface="Trebuchet MS"/>
                        </a:rPr>
                        <a:t>will </a:t>
                      </a:r>
                      <a:r>
                        <a:rPr sz="1600" spc="-35" dirty="0">
                          <a:latin typeface="Trebuchet MS"/>
                          <a:cs typeface="Trebuchet MS"/>
                        </a:rPr>
                        <a:t>assist </a:t>
                      </a:r>
                      <a:r>
                        <a:rPr sz="1600" spc="-70" dirty="0">
                          <a:latin typeface="Trebuchet MS"/>
                          <a:cs typeface="Trebuchet MS"/>
                        </a:rPr>
                        <a:t>her </a:t>
                      </a:r>
                      <a:r>
                        <a:rPr sz="1600" spc="-75" dirty="0">
                          <a:latin typeface="Trebuchet MS"/>
                          <a:cs typeface="Trebuchet MS"/>
                        </a:rPr>
                        <a:t>family </a:t>
                      </a:r>
                      <a:r>
                        <a:rPr sz="1600" spc="5" dirty="0">
                          <a:latin typeface="Trebuchet MS"/>
                          <a:cs typeface="Trebuchet MS"/>
                        </a:rPr>
                        <a:t>manage </a:t>
                      </a:r>
                      <a:r>
                        <a:rPr sz="1600" spc="-85" dirty="0">
                          <a:latin typeface="Trebuchet MS"/>
                          <a:cs typeface="Trebuchet MS"/>
                        </a:rPr>
                        <a:t>their </a:t>
                      </a:r>
                      <a:r>
                        <a:rPr sz="1600" dirty="0">
                          <a:latin typeface="Trebuchet MS"/>
                          <a:cs typeface="Trebuchet MS"/>
                        </a:rPr>
                        <a:t>cash </a:t>
                      </a:r>
                      <a:r>
                        <a:rPr sz="1600" spc="-60" dirty="0">
                          <a:latin typeface="Trebuchet MS"/>
                          <a:cs typeface="Trebuchet MS"/>
                        </a:rPr>
                        <a:t>over </a:t>
                      </a:r>
                      <a:r>
                        <a:rPr sz="1600" spc="-105" dirty="0">
                          <a:latin typeface="Trebuchet MS"/>
                          <a:cs typeface="Trebuchet MS"/>
                        </a:rPr>
                        <a:t>time. </a:t>
                      </a:r>
                      <a:r>
                        <a:rPr sz="1600" spc="-470" dirty="0">
                          <a:latin typeface="Trebuchet MS"/>
                          <a:cs typeface="Trebuchet MS"/>
                        </a:rPr>
                        <a:t> </a:t>
                      </a:r>
                      <a:r>
                        <a:rPr sz="1600" spc="-30" dirty="0">
                          <a:latin typeface="Trebuchet MS"/>
                          <a:cs typeface="Trebuchet MS"/>
                        </a:rPr>
                        <a:t>Unable</a:t>
                      </a:r>
                      <a:r>
                        <a:rPr sz="1600" spc="-55" dirty="0">
                          <a:latin typeface="Trebuchet MS"/>
                          <a:cs typeface="Trebuchet MS"/>
                        </a:rPr>
                        <a:t> </a:t>
                      </a:r>
                      <a:r>
                        <a:rPr sz="1600" spc="-50" dirty="0">
                          <a:latin typeface="Trebuchet MS"/>
                          <a:cs typeface="Trebuchet MS"/>
                        </a:rPr>
                        <a:t>to</a:t>
                      </a:r>
                      <a:r>
                        <a:rPr sz="1600" spc="-55" dirty="0">
                          <a:latin typeface="Trebuchet MS"/>
                          <a:cs typeface="Trebuchet MS"/>
                        </a:rPr>
                        <a:t> </a:t>
                      </a:r>
                      <a:r>
                        <a:rPr sz="1600" spc="-20" dirty="0">
                          <a:latin typeface="Trebuchet MS"/>
                          <a:cs typeface="Trebuchet MS"/>
                        </a:rPr>
                        <a:t>come</a:t>
                      </a:r>
                      <a:r>
                        <a:rPr sz="1600" spc="-55" dirty="0">
                          <a:latin typeface="Trebuchet MS"/>
                          <a:cs typeface="Trebuchet MS"/>
                        </a:rPr>
                        <a:t> </a:t>
                      </a:r>
                      <a:r>
                        <a:rPr sz="1600" spc="-30" dirty="0">
                          <a:latin typeface="Trebuchet MS"/>
                          <a:cs typeface="Trebuchet MS"/>
                        </a:rPr>
                        <a:t>up</a:t>
                      </a:r>
                      <a:r>
                        <a:rPr sz="1600" spc="-55" dirty="0">
                          <a:latin typeface="Trebuchet MS"/>
                          <a:cs typeface="Trebuchet MS"/>
                        </a:rPr>
                        <a:t> </a:t>
                      </a:r>
                      <a:r>
                        <a:rPr sz="1600" spc="-80" dirty="0">
                          <a:latin typeface="Trebuchet MS"/>
                          <a:cs typeface="Trebuchet MS"/>
                        </a:rPr>
                        <a:t>with</a:t>
                      </a:r>
                      <a:r>
                        <a:rPr sz="1600" spc="-55" dirty="0">
                          <a:latin typeface="Trebuchet MS"/>
                          <a:cs typeface="Trebuchet MS"/>
                        </a:rPr>
                        <a:t> </a:t>
                      </a:r>
                      <a:r>
                        <a:rPr sz="1600" spc="-25" dirty="0">
                          <a:latin typeface="Trebuchet MS"/>
                          <a:cs typeface="Trebuchet MS"/>
                        </a:rPr>
                        <a:t>debt</a:t>
                      </a:r>
                      <a:r>
                        <a:rPr sz="1600" spc="-55" dirty="0">
                          <a:latin typeface="Trebuchet MS"/>
                          <a:cs typeface="Trebuchet MS"/>
                        </a:rPr>
                        <a:t> </a:t>
                      </a:r>
                      <a:r>
                        <a:rPr sz="1600" spc="-35" dirty="0">
                          <a:latin typeface="Trebuchet MS"/>
                          <a:cs typeface="Trebuchet MS"/>
                        </a:rPr>
                        <a:t>consolidation</a:t>
                      </a:r>
                      <a:r>
                        <a:rPr sz="1600" spc="-55" dirty="0">
                          <a:latin typeface="Trebuchet MS"/>
                          <a:cs typeface="Trebuchet MS"/>
                        </a:rPr>
                        <a:t> </a:t>
                      </a:r>
                      <a:r>
                        <a:rPr sz="1600" dirty="0">
                          <a:latin typeface="Trebuchet MS"/>
                          <a:cs typeface="Trebuchet MS"/>
                        </a:rPr>
                        <a:t>and</a:t>
                      </a:r>
                      <a:r>
                        <a:rPr sz="1600" spc="-55" dirty="0">
                          <a:latin typeface="Trebuchet MS"/>
                          <a:cs typeface="Trebuchet MS"/>
                        </a:rPr>
                        <a:t> </a:t>
                      </a:r>
                      <a:r>
                        <a:rPr sz="1600" spc="-25" dirty="0">
                          <a:latin typeface="Trebuchet MS"/>
                          <a:cs typeface="Trebuchet MS"/>
                        </a:rPr>
                        <a:t>debt</a:t>
                      </a:r>
                      <a:r>
                        <a:rPr sz="1600" spc="-55" dirty="0">
                          <a:latin typeface="Trebuchet MS"/>
                          <a:cs typeface="Trebuchet MS"/>
                        </a:rPr>
                        <a:t> </a:t>
                      </a:r>
                      <a:r>
                        <a:rPr sz="1600" spc="-50" dirty="0">
                          <a:latin typeface="Trebuchet MS"/>
                          <a:cs typeface="Trebuchet MS"/>
                        </a:rPr>
                        <a:t>reduction</a:t>
                      </a:r>
                      <a:r>
                        <a:rPr sz="1600" spc="-55" dirty="0">
                          <a:latin typeface="Trebuchet MS"/>
                          <a:cs typeface="Trebuchet MS"/>
                        </a:rPr>
                        <a:t> </a:t>
                      </a:r>
                      <a:r>
                        <a:rPr sz="1600" spc="-60" dirty="0">
                          <a:latin typeface="Trebuchet MS"/>
                          <a:cs typeface="Trebuchet MS"/>
                        </a:rPr>
                        <a:t>methods.</a:t>
                      </a:r>
                      <a:endParaRPr sz="1600">
                        <a:latin typeface="Trebuchet MS"/>
                        <a:cs typeface="Trebuchet MS"/>
                      </a:endParaRPr>
                    </a:p>
                    <a:p>
                      <a:pPr marL="557530" marR="545465">
                        <a:lnSpc>
                          <a:spcPct val="113300"/>
                        </a:lnSpc>
                      </a:pPr>
                      <a:r>
                        <a:rPr sz="1600" spc="-30" dirty="0">
                          <a:latin typeface="Trebuchet MS"/>
                          <a:cs typeface="Trebuchet MS"/>
                        </a:rPr>
                        <a:t>Unable </a:t>
                      </a:r>
                      <a:r>
                        <a:rPr sz="1600" spc="-50" dirty="0">
                          <a:latin typeface="Trebuchet MS"/>
                          <a:cs typeface="Trebuchet MS"/>
                        </a:rPr>
                        <a:t>to </a:t>
                      </a:r>
                      <a:r>
                        <a:rPr sz="1600" spc="-20" dirty="0">
                          <a:latin typeface="Trebuchet MS"/>
                          <a:cs typeface="Trebuchet MS"/>
                        </a:rPr>
                        <a:t>come </a:t>
                      </a:r>
                      <a:r>
                        <a:rPr sz="1600" spc="-30" dirty="0">
                          <a:latin typeface="Trebuchet MS"/>
                          <a:cs typeface="Trebuchet MS"/>
                        </a:rPr>
                        <a:t>up </a:t>
                      </a:r>
                      <a:r>
                        <a:rPr sz="1600" spc="-80" dirty="0">
                          <a:latin typeface="Trebuchet MS"/>
                          <a:cs typeface="Trebuchet MS"/>
                        </a:rPr>
                        <a:t>with </a:t>
                      </a:r>
                      <a:r>
                        <a:rPr sz="1600" spc="65" dirty="0">
                          <a:latin typeface="Trebuchet MS"/>
                          <a:cs typeface="Trebuchet MS"/>
                        </a:rPr>
                        <a:t>a </a:t>
                      </a:r>
                      <a:r>
                        <a:rPr sz="1600" spc="-45" dirty="0">
                          <a:latin typeface="Trebuchet MS"/>
                          <a:cs typeface="Trebuchet MS"/>
                        </a:rPr>
                        <a:t>strategy </a:t>
                      </a:r>
                      <a:r>
                        <a:rPr sz="1600" spc="-50" dirty="0">
                          <a:latin typeface="Trebuchet MS"/>
                          <a:cs typeface="Trebuchet MS"/>
                        </a:rPr>
                        <a:t>to </a:t>
                      </a:r>
                      <a:r>
                        <a:rPr sz="1600" spc="-60" dirty="0">
                          <a:latin typeface="Trebuchet MS"/>
                          <a:cs typeface="Trebuchet MS"/>
                        </a:rPr>
                        <a:t>regularly </a:t>
                      </a:r>
                      <a:r>
                        <a:rPr sz="1600" spc="-45" dirty="0">
                          <a:latin typeface="Trebuchet MS"/>
                          <a:cs typeface="Trebuchet MS"/>
                        </a:rPr>
                        <a:t>set </a:t>
                      </a:r>
                      <a:r>
                        <a:rPr sz="1600" spc="-60" dirty="0">
                          <a:latin typeface="Trebuchet MS"/>
                          <a:cs typeface="Trebuchet MS"/>
                        </a:rPr>
                        <a:t>money </a:t>
                      </a:r>
                      <a:r>
                        <a:rPr sz="1600" spc="-10" dirty="0">
                          <a:latin typeface="Trebuchet MS"/>
                          <a:cs typeface="Trebuchet MS"/>
                        </a:rPr>
                        <a:t>away </a:t>
                      </a:r>
                      <a:r>
                        <a:rPr sz="1600" spc="-50" dirty="0">
                          <a:latin typeface="Trebuchet MS"/>
                          <a:cs typeface="Trebuchet MS"/>
                        </a:rPr>
                        <a:t>to </a:t>
                      </a:r>
                      <a:r>
                        <a:rPr sz="1600" spc="-45" dirty="0">
                          <a:latin typeface="Trebuchet MS"/>
                          <a:cs typeface="Trebuchet MS"/>
                        </a:rPr>
                        <a:t>cover unforeseen </a:t>
                      </a:r>
                      <a:r>
                        <a:rPr sz="1600" spc="-470" dirty="0">
                          <a:latin typeface="Trebuchet MS"/>
                          <a:cs typeface="Trebuchet MS"/>
                        </a:rPr>
                        <a:t> </a:t>
                      </a:r>
                      <a:r>
                        <a:rPr sz="1600" spc="-45" dirty="0">
                          <a:latin typeface="Trebuchet MS"/>
                          <a:cs typeface="Trebuchet MS"/>
                        </a:rPr>
                        <a:t>costs.</a:t>
                      </a:r>
                      <a:endParaRPr sz="1600">
                        <a:latin typeface="Trebuchet MS"/>
                        <a:cs typeface="Trebuchet MS"/>
                      </a:endParaRPr>
                    </a:p>
                  </a:txBody>
                  <a:tcPr marL="0" marR="0" marT="5080" marB="0">
                    <a:lnL w="53975">
                      <a:solidFill>
                        <a:srgbClr val="FFFFFF"/>
                      </a:solidFill>
                      <a:prstDash val="solid"/>
                    </a:lnL>
                    <a:lnT w="53975">
                      <a:solidFill>
                        <a:srgbClr val="FFFFFF"/>
                      </a:solidFill>
                      <a:prstDash val="solid"/>
                    </a:lnT>
                    <a:lnB w="53975">
                      <a:solidFill>
                        <a:srgbClr val="FFFFFF"/>
                      </a:solidFill>
                      <a:prstDash val="solid"/>
                    </a:lnB>
                    <a:solidFill>
                      <a:srgbClr val="FFFAF5"/>
                    </a:solidFill>
                  </a:tcPr>
                </a:tc>
                <a:extLst>
                  <a:ext uri="{0D108BD9-81ED-4DB2-BD59-A6C34878D82A}">
                    <a16:rowId xmlns:a16="http://schemas.microsoft.com/office/drawing/2014/main" val="10001"/>
                  </a:ext>
                </a:extLst>
              </a:tr>
              <a:tr h="2948991">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50"/>
                        </a:spcBef>
                      </a:pPr>
                      <a:endParaRPr sz="2050">
                        <a:latin typeface="Times New Roman"/>
                        <a:cs typeface="Times New Roman"/>
                      </a:endParaRPr>
                    </a:p>
                    <a:p>
                      <a:pPr marR="15875" algn="ctr">
                        <a:lnSpc>
                          <a:spcPct val="100000"/>
                        </a:lnSpc>
                      </a:pPr>
                      <a:r>
                        <a:rPr sz="1500" b="1" spc="180" dirty="0">
                          <a:latin typeface="Trebuchet MS"/>
                          <a:cs typeface="Trebuchet MS"/>
                        </a:rPr>
                        <a:t>GOALS</a:t>
                      </a:r>
                      <a:endParaRPr sz="1500">
                        <a:latin typeface="Trebuchet MS"/>
                        <a:cs typeface="Trebuchet MS"/>
                      </a:endParaRPr>
                    </a:p>
                  </a:txBody>
                  <a:tcPr marL="0" marR="0" marT="0" marB="0">
                    <a:lnR w="53975">
                      <a:solidFill>
                        <a:srgbClr val="FFFFFF"/>
                      </a:solidFill>
                      <a:prstDash val="solid"/>
                    </a:lnR>
                    <a:lnT w="53975">
                      <a:solidFill>
                        <a:srgbClr val="FFFFFF"/>
                      </a:solidFill>
                      <a:prstDash val="solid"/>
                    </a:lnT>
                    <a:solidFill>
                      <a:srgbClr val="FFFAF5"/>
                    </a:solidFill>
                  </a:tcPr>
                </a:tc>
                <a:tc>
                  <a:txBody>
                    <a:bodyPr/>
                    <a:lstStyle/>
                    <a:p>
                      <a:pPr>
                        <a:lnSpc>
                          <a:spcPct val="100000"/>
                        </a:lnSpc>
                      </a:pPr>
                      <a:endParaRPr sz="1900">
                        <a:latin typeface="Times New Roman"/>
                        <a:cs typeface="Times New Roman"/>
                      </a:endParaRPr>
                    </a:p>
                    <a:p>
                      <a:pPr>
                        <a:lnSpc>
                          <a:spcPct val="100000"/>
                        </a:lnSpc>
                      </a:pPr>
                      <a:endParaRPr sz="1900">
                        <a:latin typeface="Times New Roman"/>
                        <a:cs typeface="Times New Roman"/>
                      </a:endParaRPr>
                    </a:p>
                    <a:p>
                      <a:pPr>
                        <a:lnSpc>
                          <a:spcPct val="100000"/>
                        </a:lnSpc>
                      </a:pPr>
                      <a:endParaRPr sz="2600">
                        <a:latin typeface="Times New Roman"/>
                        <a:cs typeface="Times New Roman"/>
                      </a:endParaRPr>
                    </a:p>
                    <a:p>
                      <a:pPr marL="557530">
                        <a:lnSpc>
                          <a:spcPct val="100000"/>
                        </a:lnSpc>
                      </a:pPr>
                      <a:r>
                        <a:rPr sz="1600" spc="-110" dirty="0">
                          <a:latin typeface="Trebuchet MS"/>
                          <a:cs typeface="Trebuchet MS"/>
                        </a:rPr>
                        <a:t>To</a:t>
                      </a:r>
                      <a:r>
                        <a:rPr sz="1600" spc="-55" dirty="0">
                          <a:latin typeface="Trebuchet MS"/>
                          <a:cs typeface="Trebuchet MS"/>
                        </a:rPr>
                        <a:t> </a:t>
                      </a:r>
                      <a:r>
                        <a:rPr sz="1600" spc="-50" dirty="0">
                          <a:latin typeface="Trebuchet MS"/>
                          <a:cs typeface="Trebuchet MS"/>
                        </a:rPr>
                        <a:t>receive </a:t>
                      </a:r>
                      <a:r>
                        <a:rPr sz="1600" spc="-40" dirty="0">
                          <a:latin typeface="Trebuchet MS"/>
                          <a:cs typeface="Trebuchet MS"/>
                        </a:rPr>
                        <a:t>financial</a:t>
                      </a:r>
                      <a:r>
                        <a:rPr sz="1600" spc="-55" dirty="0">
                          <a:latin typeface="Trebuchet MS"/>
                          <a:cs typeface="Trebuchet MS"/>
                        </a:rPr>
                        <a:t> </a:t>
                      </a:r>
                      <a:r>
                        <a:rPr sz="1600" spc="-40" dirty="0">
                          <a:latin typeface="Trebuchet MS"/>
                          <a:cs typeface="Trebuchet MS"/>
                        </a:rPr>
                        <a:t>counselling</a:t>
                      </a:r>
                      <a:r>
                        <a:rPr sz="1600" spc="-50" dirty="0">
                          <a:latin typeface="Trebuchet MS"/>
                          <a:cs typeface="Trebuchet MS"/>
                        </a:rPr>
                        <a:t> </a:t>
                      </a:r>
                      <a:r>
                        <a:rPr sz="1600" spc="25" dirty="0">
                          <a:latin typeface="Trebuchet MS"/>
                          <a:cs typeface="Trebuchet MS"/>
                        </a:rPr>
                        <a:t>as</a:t>
                      </a:r>
                      <a:r>
                        <a:rPr sz="1600" spc="-55" dirty="0">
                          <a:latin typeface="Trebuchet MS"/>
                          <a:cs typeface="Trebuchet MS"/>
                        </a:rPr>
                        <a:t> </a:t>
                      </a:r>
                      <a:r>
                        <a:rPr sz="1600" spc="-75" dirty="0">
                          <a:latin typeface="Trebuchet MS"/>
                          <a:cs typeface="Trebuchet MS"/>
                        </a:rPr>
                        <a:t>well</a:t>
                      </a:r>
                      <a:r>
                        <a:rPr sz="1600" spc="-50" dirty="0">
                          <a:latin typeface="Trebuchet MS"/>
                          <a:cs typeface="Trebuchet MS"/>
                        </a:rPr>
                        <a:t> </a:t>
                      </a:r>
                      <a:r>
                        <a:rPr sz="1600" spc="25" dirty="0">
                          <a:latin typeface="Trebuchet MS"/>
                          <a:cs typeface="Trebuchet MS"/>
                        </a:rPr>
                        <a:t>as</a:t>
                      </a:r>
                      <a:r>
                        <a:rPr sz="1600" spc="-55" dirty="0">
                          <a:latin typeface="Trebuchet MS"/>
                          <a:cs typeface="Trebuchet MS"/>
                        </a:rPr>
                        <a:t> </a:t>
                      </a:r>
                      <a:r>
                        <a:rPr sz="1600" spc="-25" dirty="0">
                          <a:latin typeface="Trebuchet MS"/>
                          <a:cs typeface="Trebuchet MS"/>
                        </a:rPr>
                        <a:t>reduced</a:t>
                      </a:r>
                      <a:r>
                        <a:rPr sz="1600" spc="-50" dirty="0">
                          <a:latin typeface="Trebuchet MS"/>
                          <a:cs typeface="Trebuchet MS"/>
                        </a:rPr>
                        <a:t> </a:t>
                      </a:r>
                      <a:r>
                        <a:rPr sz="1600" dirty="0">
                          <a:latin typeface="Trebuchet MS"/>
                          <a:cs typeface="Trebuchet MS"/>
                        </a:rPr>
                        <a:t>and</a:t>
                      </a:r>
                      <a:r>
                        <a:rPr sz="1600" spc="-55" dirty="0">
                          <a:latin typeface="Trebuchet MS"/>
                          <a:cs typeface="Trebuchet MS"/>
                        </a:rPr>
                        <a:t> </a:t>
                      </a:r>
                      <a:r>
                        <a:rPr sz="1600" spc="-50" dirty="0">
                          <a:latin typeface="Trebuchet MS"/>
                          <a:cs typeface="Trebuchet MS"/>
                        </a:rPr>
                        <a:t>free </a:t>
                      </a:r>
                      <a:r>
                        <a:rPr sz="1600" spc="-60" dirty="0">
                          <a:latin typeface="Trebuchet MS"/>
                          <a:cs typeface="Trebuchet MS"/>
                        </a:rPr>
                        <a:t>services.</a:t>
                      </a:r>
                      <a:endParaRPr sz="1600">
                        <a:latin typeface="Trebuchet MS"/>
                        <a:cs typeface="Trebuchet MS"/>
                      </a:endParaRPr>
                    </a:p>
                    <a:p>
                      <a:pPr marL="557530" marR="948690">
                        <a:lnSpc>
                          <a:spcPct val="113300"/>
                        </a:lnSpc>
                      </a:pPr>
                      <a:r>
                        <a:rPr sz="1600" spc="-110" dirty="0">
                          <a:latin typeface="Trebuchet MS"/>
                          <a:cs typeface="Trebuchet MS"/>
                        </a:rPr>
                        <a:t>To</a:t>
                      </a:r>
                      <a:r>
                        <a:rPr sz="1600" spc="-55" dirty="0">
                          <a:latin typeface="Trebuchet MS"/>
                          <a:cs typeface="Trebuchet MS"/>
                        </a:rPr>
                        <a:t> </a:t>
                      </a:r>
                      <a:r>
                        <a:rPr sz="1600" dirty="0">
                          <a:latin typeface="Trebuchet MS"/>
                          <a:cs typeface="Trebuchet MS"/>
                        </a:rPr>
                        <a:t>be</a:t>
                      </a:r>
                      <a:r>
                        <a:rPr sz="1600" spc="-50" dirty="0">
                          <a:latin typeface="Trebuchet MS"/>
                          <a:cs typeface="Trebuchet MS"/>
                        </a:rPr>
                        <a:t> </a:t>
                      </a:r>
                      <a:r>
                        <a:rPr sz="1600" spc="-15" dirty="0">
                          <a:latin typeface="Trebuchet MS"/>
                          <a:cs typeface="Trebuchet MS"/>
                        </a:rPr>
                        <a:t>able</a:t>
                      </a:r>
                      <a:r>
                        <a:rPr sz="1600" spc="-55" dirty="0">
                          <a:latin typeface="Trebuchet MS"/>
                          <a:cs typeface="Trebuchet MS"/>
                        </a:rPr>
                        <a:t> </a:t>
                      </a:r>
                      <a:r>
                        <a:rPr sz="1600" spc="-50" dirty="0">
                          <a:latin typeface="Trebuchet MS"/>
                          <a:cs typeface="Trebuchet MS"/>
                        </a:rPr>
                        <a:t>to </a:t>
                      </a:r>
                      <a:r>
                        <a:rPr sz="1600" spc="-30" dirty="0">
                          <a:latin typeface="Trebuchet MS"/>
                          <a:cs typeface="Trebuchet MS"/>
                        </a:rPr>
                        <a:t>create</a:t>
                      </a:r>
                      <a:r>
                        <a:rPr sz="1600" spc="-50" dirty="0">
                          <a:latin typeface="Trebuchet MS"/>
                          <a:cs typeface="Trebuchet MS"/>
                        </a:rPr>
                        <a:t> </a:t>
                      </a:r>
                      <a:r>
                        <a:rPr sz="1600" spc="65" dirty="0">
                          <a:latin typeface="Trebuchet MS"/>
                          <a:cs typeface="Trebuchet MS"/>
                        </a:rPr>
                        <a:t>a</a:t>
                      </a:r>
                      <a:r>
                        <a:rPr sz="1600" spc="-55" dirty="0">
                          <a:latin typeface="Trebuchet MS"/>
                          <a:cs typeface="Trebuchet MS"/>
                        </a:rPr>
                        <a:t> </a:t>
                      </a:r>
                      <a:r>
                        <a:rPr sz="1600" spc="-10" dirty="0">
                          <a:latin typeface="Trebuchet MS"/>
                          <a:cs typeface="Trebuchet MS"/>
                        </a:rPr>
                        <a:t>budget</a:t>
                      </a:r>
                      <a:r>
                        <a:rPr sz="1600" spc="-50" dirty="0">
                          <a:latin typeface="Trebuchet MS"/>
                          <a:cs typeface="Trebuchet MS"/>
                        </a:rPr>
                        <a:t> </a:t>
                      </a:r>
                      <a:r>
                        <a:rPr sz="1600" dirty="0">
                          <a:latin typeface="Trebuchet MS"/>
                          <a:cs typeface="Trebuchet MS"/>
                        </a:rPr>
                        <a:t>so</a:t>
                      </a:r>
                      <a:r>
                        <a:rPr sz="1600" spc="-55" dirty="0">
                          <a:latin typeface="Trebuchet MS"/>
                          <a:cs typeface="Trebuchet MS"/>
                        </a:rPr>
                        <a:t> </a:t>
                      </a:r>
                      <a:r>
                        <a:rPr sz="1600" spc="-30" dirty="0">
                          <a:latin typeface="Trebuchet MS"/>
                          <a:cs typeface="Trebuchet MS"/>
                        </a:rPr>
                        <a:t>she</a:t>
                      </a:r>
                      <a:r>
                        <a:rPr sz="1600" spc="-50" dirty="0">
                          <a:latin typeface="Trebuchet MS"/>
                          <a:cs typeface="Trebuchet MS"/>
                        </a:rPr>
                        <a:t> </a:t>
                      </a:r>
                      <a:r>
                        <a:rPr sz="1600" spc="10" dirty="0">
                          <a:latin typeface="Trebuchet MS"/>
                          <a:cs typeface="Trebuchet MS"/>
                        </a:rPr>
                        <a:t>can</a:t>
                      </a:r>
                      <a:r>
                        <a:rPr sz="1600" spc="-50" dirty="0">
                          <a:latin typeface="Trebuchet MS"/>
                          <a:cs typeface="Trebuchet MS"/>
                        </a:rPr>
                        <a:t> </a:t>
                      </a:r>
                      <a:r>
                        <a:rPr sz="1600" spc="-70" dirty="0">
                          <a:latin typeface="Trebuchet MS"/>
                          <a:cs typeface="Trebuchet MS"/>
                        </a:rPr>
                        <a:t>eventually</a:t>
                      </a:r>
                      <a:r>
                        <a:rPr sz="1600" spc="-55" dirty="0">
                          <a:latin typeface="Trebuchet MS"/>
                          <a:cs typeface="Trebuchet MS"/>
                        </a:rPr>
                        <a:t> </a:t>
                      </a:r>
                      <a:r>
                        <a:rPr sz="1600" spc="-35" dirty="0">
                          <a:latin typeface="Trebuchet MS"/>
                          <a:cs typeface="Trebuchet MS"/>
                        </a:rPr>
                        <a:t>handle</a:t>
                      </a:r>
                      <a:r>
                        <a:rPr sz="1600" spc="-50" dirty="0">
                          <a:latin typeface="Trebuchet MS"/>
                          <a:cs typeface="Trebuchet MS"/>
                        </a:rPr>
                        <a:t> </a:t>
                      </a:r>
                      <a:r>
                        <a:rPr sz="1600" spc="-70" dirty="0">
                          <a:latin typeface="Trebuchet MS"/>
                          <a:cs typeface="Trebuchet MS"/>
                        </a:rPr>
                        <a:t>her</a:t>
                      </a:r>
                      <a:r>
                        <a:rPr sz="1600" spc="-55" dirty="0">
                          <a:latin typeface="Trebuchet MS"/>
                          <a:cs typeface="Trebuchet MS"/>
                        </a:rPr>
                        <a:t> </a:t>
                      </a:r>
                      <a:r>
                        <a:rPr sz="1600" spc="-60" dirty="0">
                          <a:latin typeface="Trebuchet MS"/>
                          <a:cs typeface="Trebuchet MS"/>
                        </a:rPr>
                        <a:t>family's</a:t>
                      </a:r>
                      <a:r>
                        <a:rPr sz="1600" spc="-50" dirty="0">
                          <a:latin typeface="Trebuchet MS"/>
                          <a:cs typeface="Trebuchet MS"/>
                        </a:rPr>
                        <a:t> </a:t>
                      </a:r>
                      <a:r>
                        <a:rPr sz="1600" spc="-80" dirty="0">
                          <a:latin typeface="Trebuchet MS"/>
                          <a:cs typeface="Trebuchet MS"/>
                        </a:rPr>
                        <a:t>money. </a:t>
                      </a:r>
                      <a:r>
                        <a:rPr sz="1600" spc="-465" dirty="0">
                          <a:latin typeface="Trebuchet MS"/>
                          <a:cs typeface="Trebuchet MS"/>
                        </a:rPr>
                        <a:t> </a:t>
                      </a:r>
                      <a:r>
                        <a:rPr sz="1600" spc="-25" dirty="0">
                          <a:latin typeface="Trebuchet MS"/>
                          <a:cs typeface="Trebuchet MS"/>
                        </a:rPr>
                        <a:t>Being</a:t>
                      </a:r>
                      <a:r>
                        <a:rPr sz="1600" spc="-60" dirty="0">
                          <a:latin typeface="Trebuchet MS"/>
                          <a:cs typeface="Trebuchet MS"/>
                        </a:rPr>
                        <a:t> </a:t>
                      </a:r>
                      <a:r>
                        <a:rPr sz="1600" spc="-15" dirty="0">
                          <a:latin typeface="Trebuchet MS"/>
                          <a:cs typeface="Trebuchet MS"/>
                        </a:rPr>
                        <a:t>able</a:t>
                      </a:r>
                      <a:r>
                        <a:rPr sz="1600" spc="-55" dirty="0">
                          <a:latin typeface="Trebuchet MS"/>
                          <a:cs typeface="Trebuchet MS"/>
                        </a:rPr>
                        <a:t> </a:t>
                      </a:r>
                      <a:r>
                        <a:rPr sz="1600" spc="-50" dirty="0">
                          <a:latin typeface="Trebuchet MS"/>
                          <a:cs typeface="Trebuchet MS"/>
                        </a:rPr>
                        <a:t>to</a:t>
                      </a:r>
                      <a:r>
                        <a:rPr sz="1600" spc="-55" dirty="0">
                          <a:latin typeface="Trebuchet MS"/>
                          <a:cs typeface="Trebuchet MS"/>
                        </a:rPr>
                        <a:t> </a:t>
                      </a:r>
                      <a:r>
                        <a:rPr sz="1600" spc="-15" dirty="0">
                          <a:latin typeface="Trebuchet MS"/>
                          <a:cs typeface="Trebuchet MS"/>
                        </a:rPr>
                        <a:t>pay</a:t>
                      </a:r>
                      <a:r>
                        <a:rPr sz="1600" spc="-55" dirty="0">
                          <a:latin typeface="Trebuchet MS"/>
                          <a:cs typeface="Trebuchet MS"/>
                        </a:rPr>
                        <a:t> </a:t>
                      </a:r>
                      <a:r>
                        <a:rPr sz="1600" spc="-30" dirty="0">
                          <a:latin typeface="Trebuchet MS"/>
                          <a:cs typeface="Trebuchet MS"/>
                        </a:rPr>
                        <a:t>off</a:t>
                      </a:r>
                      <a:r>
                        <a:rPr sz="1600" spc="-55" dirty="0">
                          <a:latin typeface="Trebuchet MS"/>
                          <a:cs typeface="Trebuchet MS"/>
                        </a:rPr>
                        <a:t> debt.</a:t>
                      </a:r>
                      <a:endParaRPr sz="1600">
                        <a:latin typeface="Trebuchet MS"/>
                        <a:cs typeface="Trebuchet MS"/>
                      </a:endParaRPr>
                    </a:p>
                    <a:p>
                      <a:pPr marL="557530">
                        <a:lnSpc>
                          <a:spcPct val="100000"/>
                        </a:lnSpc>
                        <a:spcBef>
                          <a:spcPts val="254"/>
                        </a:spcBef>
                      </a:pPr>
                      <a:r>
                        <a:rPr sz="1600" dirty="0">
                          <a:latin typeface="Trebuchet MS"/>
                          <a:cs typeface="Trebuchet MS"/>
                        </a:rPr>
                        <a:t>Create</a:t>
                      </a:r>
                      <a:r>
                        <a:rPr sz="1600" spc="-55" dirty="0">
                          <a:latin typeface="Trebuchet MS"/>
                          <a:cs typeface="Trebuchet MS"/>
                        </a:rPr>
                        <a:t> </a:t>
                      </a:r>
                      <a:r>
                        <a:rPr sz="1600" spc="65" dirty="0">
                          <a:latin typeface="Trebuchet MS"/>
                          <a:cs typeface="Trebuchet MS"/>
                        </a:rPr>
                        <a:t>a</a:t>
                      </a:r>
                      <a:r>
                        <a:rPr sz="1600" spc="-50" dirty="0">
                          <a:latin typeface="Trebuchet MS"/>
                          <a:cs typeface="Trebuchet MS"/>
                        </a:rPr>
                        <a:t> </a:t>
                      </a:r>
                      <a:r>
                        <a:rPr sz="1600" spc="-45" dirty="0">
                          <a:latin typeface="Trebuchet MS"/>
                          <a:cs typeface="Trebuchet MS"/>
                        </a:rPr>
                        <a:t>strategy</a:t>
                      </a:r>
                      <a:r>
                        <a:rPr sz="1600" spc="-50" dirty="0">
                          <a:latin typeface="Trebuchet MS"/>
                          <a:cs typeface="Trebuchet MS"/>
                        </a:rPr>
                        <a:t> </a:t>
                      </a:r>
                      <a:r>
                        <a:rPr sz="1600" spc="-60" dirty="0">
                          <a:latin typeface="Trebuchet MS"/>
                          <a:cs typeface="Trebuchet MS"/>
                        </a:rPr>
                        <a:t>that</a:t>
                      </a:r>
                      <a:r>
                        <a:rPr sz="1600" spc="-50" dirty="0">
                          <a:latin typeface="Trebuchet MS"/>
                          <a:cs typeface="Trebuchet MS"/>
                        </a:rPr>
                        <a:t> </a:t>
                      </a:r>
                      <a:r>
                        <a:rPr sz="1600" spc="-25" dirty="0">
                          <a:latin typeface="Trebuchet MS"/>
                          <a:cs typeface="Trebuchet MS"/>
                        </a:rPr>
                        <a:t>enables</a:t>
                      </a:r>
                      <a:r>
                        <a:rPr sz="1600" spc="-50" dirty="0">
                          <a:latin typeface="Trebuchet MS"/>
                          <a:cs typeface="Trebuchet MS"/>
                        </a:rPr>
                        <a:t> </a:t>
                      </a:r>
                      <a:r>
                        <a:rPr sz="1600" spc="-70" dirty="0">
                          <a:latin typeface="Trebuchet MS"/>
                          <a:cs typeface="Trebuchet MS"/>
                        </a:rPr>
                        <a:t>her</a:t>
                      </a:r>
                      <a:r>
                        <a:rPr sz="1600" spc="-50" dirty="0">
                          <a:latin typeface="Trebuchet MS"/>
                          <a:cs typeface="Trebuchet MS"/>
                        </a:rPr>
                        <a:t> to </a:t>
                      </a:r>
                      <a:r>
                        <a:rPr sz="1600" spc="-20" dirty="0">
                          <a:latin typeface="Trebuchet MS"/>
                          <a:cs typeface="Trebuchet MS"/>
                        </a:rPr>
                        <a:t>save</a:t>
                      </a:r>
                      <a:r>
                        <a:rPr sz="1600" spc="-55" dirty="0">
                          <a:latin typeface="Trebuchet MS"/>
                          <a:cs typeface="Trebuchet MS"/>
                        </a:rPr>
                        <a:t> </a:t>
                      </a:r>
                      <a:r>
                        <a:rPr sz="1600" spc="-35" dirty="0">
                          <a:latin typeface="Trebuchet MS"/>
                          <a:cs typeface="Trebuchet MS"/>
                        </a:rPr>
                        <a:t>some</a:t>
                      </a:r>
                      <a:r>
                        <a:rPr sz="1600" spc="-50" dirty="0">
                          <a:latin typeface="Trebuchet MS"/>
                          <a:cs typeface="Trebuchet MS"/>
                        </a:rPr>
                        <a:t> </a:t>
                      </a:r>
                      <a:r>
                        <a:rPr sz="1600" spc="-20" dirty="0">
                          <a:latin typeface="Trebuchet MS"/>
                          <a:cs typeface="Trebuchet MS"/>
                        </a:rPr>
                        <a:t>of</a:t>
                      </a:r>
                      <a:r>
                        <a:rPr sz="1600" spc="-50" dirty="0">
                          <a:latin typeface="Trebuchet MS"/>
                          <a:cs typeface="Trebuchet MS"/>
                        </a:rPr>
                        <a:t> </a:t>
                      </a:r>
                      <a:r>
                        <a:rPr sz="1600" spc="-70" dirty="0">
                          <a:latin typeface="Trebuchet MS"/>
                          <a:cs typeface="Trebuchet MS"/>
                        </a:rPr>
                        <a:t>her</a:t>
                      </a:r>
                      <a:r>
                        <a:rPr sz="1600" spc="-50" dirty="0">
                          <a:latin typeface="Trebuchet MS"/>
                          <a:cs typeface="Trebuchet MS"/>
                        </a:rPr>
                        <a:t> present </a:t>
                      </a:r>
                      <a:r>
                        <a:rPr sz="1600" spc="-60" dirty="0">
                          <a:latin typeface="Trebuchet MS"/>
                          <a:cs typeface="Trebuchet MS"/>
                        </a:rPr>
                        <a:t>income.</a:t>
                      </a:r>
                      <a:endParaRPr sz="1600">
                        <a:latin typeface="Trebuchet MS"/>
                        <a:cs typeface="Trebuchet MS"/>
                      </a:endParaRPr>
                    </a:p>
                  </a:txBody>
                  <a:tcPr marL="0" marR="0" marT="0" marB="0">
                    <a:lnL w="53975">
                      <a:solidFill>
                        <a:srgbClr val="FFFFFF"/>
                      </a:solidFill>
                      <a:prstDash val="solid"/>
                    </a:lnL>
                    <a:lnT w="53975">
                      <a:solidFill>
                        <a:srgbClr val="FFFFFF"/>
                      </a:solidFill>
                      <a:prstDash val="solid"/>
                    </a:lnT>
                    <a:solidFill>
                      <a:srgbClr val="FFFAF5"/>
                    </a:solidFill>
                  </a:tcPr>
                </a:tc>
                <a:extLst>
                  <a:ext uri="{0D108BD9-81ED-4DB2-BD59-A6C34878D82A}">
                    <a16:rowId xmlns:a16="http://schemas.microsoft.com/office/drawing/2014/main" val="10002"/>
                  </a:ext>
                </a:extLst>
              </a:tr>
            </a:tbl>
          </a:graphicData>
        </a:graphic>
      </p:graphicFrame>
      <p:sp>
        <p:nvSpPr>
          <p:cNvPr id="7" name="object 7"/>
          <p:cNvSpPr/>
          <p:nvPr/>
        </p:nvSpPr>
        <p:spPr>
          <a:xfrm>
            <a:off x="8619881" y="4315705"/>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8" name="object 8"/>
          <p:cNvSpPr/>
          <p:nvPr/>
        </p:nvSpPr>
        <p:spPr>
          <a:xfrm>
            <a:off x="8619881" y="4591930"/>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9" name="object 9"/>
          <p:cNvSpPr/>
          <p:nvPr/>
        </p:nvSpPr>
        <p:spPr>
          <a:xfrm>
            <a:off x="8619881" y="4868155"/>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10" name="object 10"/>
          <p:cNvSpPr/>
          <p:nvPr/>
        </p:nvSpPr>
        <p:spPr>
          <a:xfrm>
            <a:off x="8619881" y="5144380"/>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11" name="object 11"/>
          <p:cNvSpPr/>
          <p:nvPr/>
        </p:nvSpPr>
        <p:spPr>
          <a:xfrm>
            <a:off x="8619881" y="7028309"/>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12" name="object 12"/>
          <p:cNvSpPr/>
          <p:nvPr/>
        </p:nvSpPr>
        <p:spPr>
          <a:xfrm>
            <a:off x="8619881" y="7304534"/>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13" name="object 13"/>
          <p:cNvSpPr/>
          <p:nvPr/>
        </p:nvSpPr>
        <p:spPr>
          <a:xfrm>
            <a:off x="8619881" y="7580759"/>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14" name="object 14"/>
          <p:cNvSpPr/>
          <p:nvPr/>
        </p:nvSpPr>
        <p:spPr>
          <a:xfrm>
            <a:off x="8619881" y="7856984"/>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15" name="object 15"/>
          <p:cNvSpPr txBox="1">
            <a:spLocks noGrp="1"/>
          </p:cNvSpPr>
          <p:nvPr>
            <p:ph type="title"/>
          </p:nvPr>
        </p:nvSpPr>
        <p:spPr>
          <a:xfrm>
            <a:off x="1016000" y="557522"/>
            <a:ext cx="3039110" cy="461645"/>
          </a:xfrm>
          <a:prstGeom prst="rect">
            <a:avLst/>
          </a:prstGeom>
        </p:spPr>
        <p:txBody>
          <a:bodyPr vert="horz" wrap="square" lIns="0" tIns="13970" rIns="0" bIns="0" rtlCol="0">
            <a:spAutoFit/>
          </a:bodyPr>
          <a:lstStyle/>
          <a:p>
            <a:pPr marL="12700">
              <a:lnSpc>
                <a:spcPct val="100000"/>
              </a:lnSpc>
              <a:spcBef>
                <a:spcPts val="110"/>
              </a:spcBef>
            </a:pPr>
            <a:r>
              <a:rPr sz="2850" spc="120" dirty="0"/>
              <a:t>USER</a:t>
            </a:r>
            <a:r>
              <a:rPr sz="2850" spc="170" dirty="0"/>
              <a:t> </a:t>
            </a:r>
            <a:r>
              <a:rPr sz="2850" spc="180" dirty="0"/>
              <a:t>PERSONA</a:t>
            </a:r>
            <a:r>
              <a:rPr sz="2850" spc="175" dirty="0"/>
              <a:t> </a:t>
            </a:r>
            <a:r>
              <a:rPr sz="2850" spc="-815" dirty="0"/>
              <a:t>1</a:t>
            </a:r>
            <a:endParaRPr sz="2850"/>
          </a:p>
        </p:txBody>
      </p:sp>
      <p:sp>
        <p:nvSpPr>
          <p:cNvPr id="16" name="object 16"/>
          <p:cNvSpPr txBox="1"/>
          <p:nvPr/>
        </p:nvSpPr>
        <p:spPr>
          <a:xfrm>
            <a:off x="1016000" y="5823648"/>
            <a:ext cx="1169670" cy="229235"/>
          </a:xfrm>
          <a:prstGeom prst="rect">
            <a:avLst/>
          </a:prstGeom>
        </p:spPr>
        <p:txBody>
          <a:bodyPr vert="horz" wrap="square" lIns="0" tIns="17145" rIns="0" bIns="0" rtlCol="0">
            <a:spAutoFit/>
          </a:bodyPr>
          <a:lstStyle/>
          <a:p>
            <a:pPr marL="12700">
              <a:lnSpc>
                <a:spcPct val="100000"/>
              </a:lnSpc>
              <a:spcBef>
                <a:spcPts val="135"/>
              </a:spcBef>
            </a:pPr>
            <a:r>
              <a:rPr sz="1300" b="1" spc="105" dirty="0">
                <a:latin typeface="Trebuchet MS"/>
                <a:cs typeface="Trebuchet MS"/>
              </a:rPr>
              <a:t>OCCUPATION</a:t>
            </a:r>
            <a:endParaRPr sz="1300">
              <a:latin typeface="Trebuchet MS"/>
              <a:cs typeface="Trebuchet MS"/>
            </a:endParaRPr>
          </a:p>
        </p:txBody>
      </p:sp>
      <p:sp>
        <p:nvSpPr>
          <p:cNvPr id="17" name="object 17"/>
          <p:cNvSpPr txBox="1"/>
          <p:nvPr/>
        </p:nvSpPr>
        <p:spPr>
          <a:xfrm>
            <a:off x="1016000" y="4486713"/>
            <a:ext cx="516255" cy="229235"/>
          </a:xfrm>
          <a:prstGeom prst="rect">
            <a:avLst/>
          </a:prstGeom>
        </p:spPr>
        <p:txBody>
          <a:bodyPr vert="horz" wrap="square" lIns="0" tIns="17145" rIns="0" bIns="0" rtlCol="0">
            <a:spAutoFit/>
          </a:bodyPr>
          <a:lstStyle/>
          <a:p>
            <a:pPr marL="12700">
              <a:lnSpc>
                <a:spcPct val="100000"/>
              </a:lnSpc>
              <a:spcBef>
                <a:spcPts val="135"/>
              </a:spcBef>
            </a:pPr>
            <a:r>
              <a:rPr sz="1300" b="1" spc="55" dirty="0">
                <a:latin typeface="Trebuchet MS"/>
                <a:cs typeface="Trebuchet MS"/>
              </a:rPr>
              <a:t>N</a:t>
            </a:r>
            <a:r>
              <a:rPr sz="1300" b="1" spc="150" dirty="0">
                <a:latin typeface="Trebuchet MS"/>
                <a:cs typeface="Trebuchet MS"/>
              </a:rPr>
              <a:t>A</a:t>
            </a:r>
            <a:r>
              <a:rPr sz="1300" b="1" spc="300" dirty="0">
                <a:latin typeface="Trebuchet MS"/>
                <a:cs typeface="Trebuchet MS"/>
              </a:rPr>
              <a:t>M</a:t>
            </a:r>
            <a:r>
              <a:rPr sz="1300" b="1" spc="-55" dirty="0">
                <a:latin typeface="Trebuchet MS"/>
                <a:cs typeface="Trebuchet MS"/>
              </a:rPr>
              <a:t>E</a:t>
            </a:r>
            <a:endParaRPr sz="1300">
              <a:latin typeface="Trebuchet MS"/>
              <a:cs typeface="Trebuchet MS"/>
            </a:endParaRPr>
          </a:p>
        </p:txBody>
      </p:sp>
      <p:sp>
        <p:nvSpPr>
          <p:cNvPr id="18" name="object 18"/>
          <p:cNvSpPr txBox="1"/>
          <p:nvPr/>
        </p:nvSpPr>
        <p:spPr>
          <a:xfrm>
            <a:off x="1016000" y="4933528"/>
            <a:ext cx="376555" cy="229235"/>
          </a:xfrm>
          <a:prstGeom prst="rect">
            <a:avLst/>
          </a:prstGeom>
        </p:spPr>
        <p:txBody>
          <a:bodyPr vert="horz" wrap="square" lIns="0" tIns="17145" rIns="0" bIns="0" rtlCol="0">
            <a:spAutoFit/>
          </a:bodyPr>
          <a:lstStyle/>
          <a:p>
            <a:pPr marL="12700">
              <a:lnSpc>
                <a:spcPct val="100000"/>
              </a:lnSpc>
              <a:spcBef>
                <a:spcPts val="135"/>
              </a:spcBef>
            </a:pPr>
            <a:r>
              <a:rPr sz="1300" b="1" spc="150" dirty="0">
                <a:latin typeface="Trebuchet MS"/>
                <a:cs typeface="Trebuchet MS"/>
              </a:rPr>
              <a:t>A</a:t>
            </a:r>
            <a:r>
              <a:rPr sz="1300" b="1" spc="225" dirty="0">
                <a:latin typeface="Trebuchet MS"/>
                <a:cs typeface="Trebuchet MS"/>
              </a:rPr>
              <a:t>G</a:t>
            </a:r>
            <a:r>
              <a:rPr sz="1300" b="1" spc="-55" dirty="0">
                <a:latin typeface="Trebuchet MS"/>
                <a:cs typeface="Trebuchet MS"/>
              </a:rPr>
              <a:t>E</a:t>
            </a:r>
            <a:endParaRPr sz="1300">
              <a:latin typeface="Trebuchet MS"/>
              <a:cs typeface="Trebuchet MS"/>
            </a:endParaRPr>
          </a:p>
        </p:txBody>
      </p:sp>
      <p:sp>
        <p:nvSpPr>
          <p:cNvPr id="19" name="object 19"/>
          <p:cNvSpPr txBox="1"/>
          <p:nvPr/>
        </p:nvSpPr>
        <p:spPr>
          <a:xfrm>
            <a:off x="1016000" y="5377402"/>
            <a:ext cx="911225" cy="229235"/>
          </a:xfrm>
          <a:prstGeom prst="rect">
            <a:avLst/>
          </a:prstGeom>
        </p:spPr>
        <p:txBody>
          <a:bodyPr vert="horz" wrap="square" lIns="0" tIns="17145" rIns="0" bIns="0" rtlCol="0">
            <a:spAutoFit/>
          </a:bodyPr>
          <a:lstStyle/>
          <a:p>
            <a:pPr marL="12700">
              <a:lnSpc>
                <a:spcPct val="100000"/>
              </a:lnSpc>
              <a:spcBef>
                <a:spcPts val="135"/>
              </a:spcBef>
            </a:pPr>
            <a:r>
              <a:rPr sz="1300" b="1" spc="-15" dirty="0">
                <a:latin typeface="Trebuchet MS"/>
                <a:cs typeface="Trebuchet MS"/>
              </a:rPr>
              <a:t>L</a:t>
            </a:r>
            <a:r>
              <a:rPr sz="1300" b="1" spc="165" dirty="0">
                <a:latin typeface="Trebuchet MS"/>
                <a:cs typeface="Trebuchet MS"/>
              </a:rPr>
              <a:t>O</a:t>
            </a:r>
            <a:r>
              <a:rPr sz="1300" b="1" spc="250" dirty="0">
                <a:latin typeface="Trebuchet MS"/>
                <a:cs typeface="Trebuchet MS"/>
              </a:rPr>
              <a:t>C</a:t>
            </a:r>
            <a:r>
              <a:rPr sz="1300" b="1" spc="150" dirty="0">
                <a:latin typeface="Trebuchet MS"/>
                <a:cs typeface="Trebuchet MS"/>
              </a:rPr>
              <a:t>A</a:t>
            </a:r>
            <a:r>
              <a:rPr sz="1300" b="1" spc="-10" dirty="0">
                <a:latin typeface="Trebuchet MS"/>
                <a:cs typeface="Trebuchet MS"/>
              </a:rPr>
              <a:t>T</a:t>
            </a:r>
            <a:r>
              <a:rPr sz="1300" b="1" spc="50" dirty="0">
                <a:latin typeface="Trebuchet MS"/>
                <a:cs typeface="Trebuchet MS"/>
              </a:rPr>
              <a:t>I</a:t>
            </a:r>
            <a:r>
              <a:rPr sz="1300" b="1" spc="165" dirty="0">
                <a:latin typeface="Trebuchet MS"/>
                <a:cs typeface="Trebuchet MS"/>
              </a:rPr>
              <a:t>O</a:t>
            </a:r>
            <a:r>
              <a:rPr sz="1300" b="1" dirty="0">
                <a:latin typeface="Trebuchet MS"/>
                <a:cs typeface="Trebuchet MS"/>
              </a:rPr>
              <a:t>N</a:t>
            </a:r>
            <a:endParaRPr sz="1300">
              <a:latin typeface="Trebuchet MS"/>
              <a:cs typeface="Trebuchet MS"/>
            </a:endParaRPr>
          </a:p>
        </p:txBody>
      </p:sp>
      <p:sp>
        <p:nvSpPr>
          <p:cNvPr id="20" name="object 20"/>
          <p:cNvSpPr txBox="1"/>
          <p:nvPr/>
        </p:nvSpPr>
        <p:spPr>
          <a:xfrm>
            <a:off x="1016000" y="6430015"/>
            <a:ext cx="1489710" cy="229235"/>
          </a:xfrm>
          <a:prstGeom prst="rect">
            <a:avLst/>
          </a:prstGeom>
        </p:spPr>
        <p:txBody>
          <a:bodyPr vert="horz" wrap="square" lIns="0" tIns="17145" rIns="0" bIns="0" rtlCol="0">
            <a:spAutoFit/>
          </a:bodyPr>
          <a:lstStyle/>
          <a:p>
            <a:pPr marL="12700">
              <a:lnSpc>
                <a:spcPct val="100000"/>
              </a:lnSpc>
              <a:spcBef>
                <a:spcPts val="135"/>
              </a:spcBef>
            </a:pPr>
            <a:r>
              <a:rPr sz="1300" b="1" spc="80" dirty="0">
                <a:latin typeface="Trebuchet MS"/>
                <a:cs typeface="Trebuchet MS"/>
              </a:rPr>
              <a:t>MARITAL</a:t>
            </a:r>
            <a:r>
              <a:rPr sz="1300" b="1" spc="-5" dirty="0">
                <a:latin typeface="Trebuchet MS"/>
                <a:cs typeface="Trebuchet MS"/>
              </a:rPr>
              <a:t> </a:t>
            </a:r>
            <a:r>
              <a:rPr sz="1300" b="1" spc="95" dirty="0">
                <a:latin typeface="Trebuchet MS"/>
                <a:cs typeface="Trebuchet MS"/>
              </a:rPr>
              <a:t>STATUS</a:t>
            </a:r>
            <a:endParaRPr sz="1300">
              <a:latin typeface="Trebuchet MS"/>
              <a:cs typeface="Trebuchet MS"/>
            </a:endParaRPr>
          </a:p>
        </p:txBody>
      </p:sp>
      <p:sp>
        <p:nvSpPr>
          <p:cNvPr id="21" name="object 21"/>
          <p:cNvSpPr txBox="1"/>
          <p:nvPr/>
        </p:nvSpPr>
        <p:spPr>
          <a:xfrm>
            <a:off x="1016000" y="6873323"/>
            <a:ext cx="411480" cy="229235"/>
          </a:xfrm>
          <a:prstGeom prst="rect">
            <a:avLst/>
          </a:prstGeom>
        </p:spPr>
        <p:txBody>
          <a:bodyPr vert="horz" wrap="square" lIns="0" tIns="17145" rIns="0" bIns="0" rtlCol="0">
            <a:spAutoFit/>
          </a:bodyPr>
          <a:lstStyle/>
          <a:p>
            <a:pPr marL="12700">
              <a:lnSpc>
                <a:spcPct val="100000"/>
              </a:lnSpc>
              <a:spcBef>
                <a:spcPts val="135"/>
              </a:spcBef>
            </a:pPr>
            <a:r>
              <a:rPr sz="1300" b="1" spc="75" dirty="0">
                <a:latin typeface="Trebuchet MS"/>
                <a:cs typeface="Trebuchet MS"/>
              </a:rPr>
              <a:t>K</a:t>
            </a:r>
            <a:r>
              <a:rPr sz="1300" b="1" spc="50" dirty="0">
                <a:latin typeface="Trebuchet MS"/>
                <a:cs typeface="Trebuchet MS"/>
              </a:rPr>
              <a:t>I</a:t>
            </a:r>
            <a:r>
              <a:rPr sz="1300" b="1" spc="65" dirty="0">
                <a:latin typeface="Trebuchet MS"/>
                <a:cs typeface="Trebuchet MS"/>
              </a:rPr>
              <a:t>D</a:t>
            </a:r>
            <a:r>
              <a:rPr sz="1300" b="1" spc="175" dirty="0">
                <a:latin typeface="Trebuchet MS"/>
                <a:cs typeface="Trebuchet MS"/>
              </a:rPr>
              <a:t>S</a:t>
            </a:r>
            <a:endParaRPr sz="1300">
              <a:latin typeface="Trebuchet MS"/>
              <a:cs typeface="Trebuchet MS"/>
            </a:endParaRPr>
          </a:p>
        </p:txBody>
      </p:sp>
      <p:sp>
        <p:nvSpPr>
          <p:cNvPr id="22" name="object 22"/>
          <p:cNvSpPr txBox="1"/>
          <p:nvPr/>
        </p:nvSpPr>
        <p:spPr>
          <a:xfrm>
            <a:off x="1016000" y="7316632"/>
            <a:ext cx="1456055" cy="229235"/>
          </a:xfrm>
          <a:prstGeom prst="rect">
            <a:avLst/>
          </a:prstGeom>
        </p:spPr>
        <p:txBody>
          <a:bodyPr vert="horz" wrap="square" lIns="0" tIns="17145" rIns="0" bIns="0" rtlCol="0">
            <a:spAutoFit/>
          </a:bodyPr>
          <a:lstStyle/>
          <a:p>
            <a:pPr marL="12700">
              <a:lnSpc>
                <a:spcPct val="100000"/>
              </a:lnSpc>
              <a:spcBef>
                <a:spcPts val="135"/>
              </a:spcBef>
            </a:pPr>
            <a:r>
              <a:rPr sz="1300" b="1" spc="65" dirty="0">
                <a:latin typeface="Trebuchet MS"/>
                <a:cs typeface="Trebuchet MS"/>
              </a:rPr>
              <a:t>ANNUAL</a:t>
            </a:r>
            <a:r>
              <a:rPr sz="1300" b="1" spc="-20" dirty="0">
                <a:latin typeface="Trebuchet MS"/>
                <a:cs typeface="Trebuchet MS"/>
              </a:rPr>
              <a:t> </a:t>
            </a:r>
            <a:r>
              <a:rPr sz="1300" b="1" spc="130" dirty="0">
                <a:latin typeface="Trebuchet MS"/>
                <a:cs typeface="Trebuchet MS"/>
              </a:rPr>
              <a:t>INCOME</a:t>
            </a:r>
            <a:endParaRPr sz="1300">
              <a:latin typeface="Trebuchet MS"/>
              <a:cs typeface="Trebuchet MS"/>
            </a:endParaRPr>
          </a:p>
        </p:txBody>
      </p:sp>
      <p:sp>
        <p:nvSpPr>
          <p:cNvPr id="23" name="object 23"/>
          <p:cNvSpPr txBox="1"/>
          <p:nvPr/>
        </p:nvSpPr>
        <p:spPr>
          <a:xfrm>
            <a:off x="2731975" y="4497304"/>
            <a:ext cx="1143000" cy="244475"/>
          </a:xfrm>
          <a:prstGeom prst="rect">
            <a:avLst/>
          </a:prstGeom>
        </p:spPr>
        <p:txBody>
          <a:bodyPr vert="horz" wrap="square" lIns="0" tIns="17145" rIns="0" bIns="0" rtlCol="0">
            <a:spAutoFit/>
          </a:bodyPr>
          <a:lstStyle/>
          <a:p>
            <a:pPr marL="12700">
              <a:lnSpc>
                <a:spcPct val="100000"/>
              </a:lnSpc>
              <a:spcBef>
                <a:spcPts val="135"/>
              </a:spcBef>
            </a:pPr>
            <a:r>
              <a:rPr sz="1400" spc="75" dirty="0">
                <a:latin typeface="Trebuchet MS"/>
                <a:cs typeface="Trebuchet MS"/>
              </a:rPr>
              <a:t>Eunice</a:t>
            </a:r>
            <a:r>
              <a:rPr sz="1400" spc="114" dirty="0">
                <a:latin typeface="Trebuchet MS"/>
                <a:cs typeface="Trebuchet MS"/>
              </a:rPr>
              <a:t> </a:t>
            </a:r>
            <a:r>
              <a:rPr sz="1400" spc="95" dirty="0">
                <a:latin typeface="Trebuchet MS"/>
                <a:cs typeface="Trebuchet MS"/>
              </a:rPr>
              <a:t>Okoh</a:t>
            </a:r>
            <a:endParaRPr sz="1400">
              <a:latin typeface="Trebuchet MS"/>
              <a:cs typeface="Trebuchet MS"/>
            </a:endParaRPr>
          </a:p>
        </p:txBody>
      </p:sp>
      <p:sp>
        <p:nvSpPr>
          <p:cNvPr id="24" name="object 24"/>
          <p:cNvSpPr txBox="1"/>
          <p:nvPr/>
        </p:nvSpPr>
        <p:spPr>
          <a:xfrm>
            <a:off x="2731975" y="5831301"/>
            <a:ext cx="1657985" cy="425450"/>
          </a:xfrm>
          <a:prstGeom prst="rect">
            <a:avLst/>
          </a:prstGeom>
        </p:spPr>
        <p:txBody>
          <a:bodyPr vert="horz" wrap="square" lIns="0" tIns="49530" rIns="0" bIns="0" rtlCol="0">
            <a:spAutoFit/>
          </a:bodyPr>
          <a:lstStyle/>
          <a:p>
            <a:pPr marL="12700" marR="5080">
              <a:lnSpc>
                <a:spcPts val="1430"/>
              </a:lnSpc>
              <a:spcBef>
                <a:spcPts val="390"/>
              </a:spcBef>
            </a:pPr>
            <a:r>
              <a:rPr sz="1400" spc="70" dirty="0">
                <a:latin typeface="Trebuchet MS"/>
                <a:cs typeface="Trebuchet MS"/>
              </a:rPr>
              <a:t>Retailing</a:t>
            </a:r>
            <a:r>
              <a:rPr sz="1400" spc="114" dirty="0">
                <a:latin typeface="Trebuchet MS"/>
                <a:cs typeface="Trebuchet MS"/>
              </a:rPr>
              <a:t> </a:t>
            </a:r>
            <a:r>
              <a:rPr sz="1400" spc="55" dirty="0">
                <a:latin typeface="Trebuchet MS"/>
                <a:cs typeface="Trebuchet MS"/>
              </a:rPr>
              <a:t>Banking, </a:t>
            </a:r>
            <a:r>
              <a:rPr sz="1400" spc="-409" dirty="0">
                <a:latin typeface="Trebuchet MS"/>
                <a:cs typeface="Trebuchet MS"/>
              </a:rPr>
              <a:t> </a:t>
            </a:r>
            <a:r>
              <a:rPr sz="1400" spc="100" dirty="0">
                <a:latin typeface="Trebuchet MS"/>
                <a:cs typeface="Trebuchet MS"/>
              </a:rPr>
              <a:t>Associate </a:t>
            </a:r>
            <a:r>
              <a:rPr sz="1400" spc="80" dirty="0">
                <a:latin typeface="Trebuchet MS"/>
                <a:cs typeface="Trebuchet MS"/>
              </a:rPr>
              <a:t>Student</a:t>
            </a:r>
            <a:endParaRPr sz="1400">
              <a:latin typeface="Trebuchet MS"/>
              <a:cs typeface="Trebuchet MS"/>
            </a:endParaRPr>
          </a:p>
        </p:txBody>
      </p:sp>
      <p:sp>
        <p:nvSpPr>
          <p:cNvPr id="25" name="object 25"/>
          <p:cNvSpPr txBox="1"/>
          <p:nvPr/>
        </p:nvSpPr>
        <p:spPr>
          <a:xfrm>
            <a:off x="2731975" y="5387992"/>
            <a:ext cx="516890" cy="244475"/>
          </a:xfrm>
          <a:prstGeom prst="rect">
            <a:avLst/>
          </a:prstGeom>
        </p:spPr>
        <p:txBody>
          <a:bodyPr vert="horz" wrap="square" lIns="0" tIns="17145" rIns="0" bIns="0" rtlCol="0">
            <a:spAutoFit/>
          </a:bodyPr>
          <a:lstStyle/>
          <a:p>
            <a:pPr marL="12700">
              <a:lnSpc>
                <a:spcPct val="100000"/>
              </a:lnSpc>
              <a:spcBef>
                <a:spcPts val="135"/>
              </a:spcBef>
            </a:pPr>
            <a:r>
              <a:rPr sz="1400" spc="-85" dirty="0">
                <a:latin typeface="Trebuchet MS"/>
                <a:cs typeface="Trebuchet MS"/>
              </a:rPr>
              <a:t>T</a:t>
            </a:r>
            <a:r>
              <a:rPr sz="1400" spc="114" dirty="0">
                <a:latin typeface="Trebuchet MS"/>
                <a:cs typeface="Trebuchet MS"/>
              </a:rPr>
              <a:t>e</a:t>
            </a:r>
            <a:r>
              <a:rPr sz="1400" spc="40" dirty="0">
                <a:latin typeface="Trebuchet MS"/>
                <a:cs typeface="Trebuchet MS"/>
              </a:rPr>
              <a:t>x</a:t>
            </a:r>
            <a:r>
              <a:rPr sz="1400" spc="180" dirty="0">
                <a:latin typeface="Trebuchet MS"/>
                <a:cs typeface="Trebuchet MS"/>
              </a:rPr>
              <a:t>a</a:t>
            </a:r>
            <a:r>
              <a:rPr sz="1400" spc="5" dirty="0">
                <a:latin typeface="Trebuchet MS"/>
                <a:cs typeface="Trebuchet MS"/>
              </a:rPr>
              <a:t>s</a:t>
            </a:r>
            <a:endParaRPr sz="1400">
              <a:latin typeface="Trebuchet MS"/>
              <a:cs typeface="Trebuchet MS"/>
            </a:endParaRPr>
          </a:p>
        </p:txBody>
      </p:sp>
      <p:sp>
        <p:nvSpPr>
          <p:cNvPr id="26" name="object 26"/>
          <p:cNvSpPr txBox="1"/>
          <p:nvPr/>
        </p:nvSpPr>
        <p:spPr>
          <a:xfrm>
            <a:off x="2731975" y="4941177"/>
            <a:ext cx="235585" cy="244475"/>
          </a:xfrm>
          <a:prstGeom prst="rect">
            <a:avLst/>
          </a:prstGeom>
        </p:spPr>
        <p:txBody>
          <a:bodyPr vert="horz" wrap="square" lIns="0" tIns="17145" rIns="0" bIns="0" rtlCol="0">
            <a:spAutoFit/>
          </a:bodyPr>
          <a:lstStyle/>
          <a:p>
            <a:pPr marL="12700">
              <a:lnSpc>
                <a:spcPct val="100000"/>
              </a:lnSpc>
              <a:spcBef>
                <a:spcPts val="135"/>
              </a:spcBef>
            </a:pPr>
            <a:r>
              <a:rPr sz="1400" spc="110" dirty="0">
                <a:latin typeface="Trebuchet MS"/>
                <a:cs typeface="Trebuchet MS"/>
              </a:rPr>
              <a:t>3</a:t>
            </a:r>
            <a:r>
              <a:rPr sz="1400" spc="65" dirty="0">
                <a:latin typeface="Trebuchet MS"/>
                <a:cs typeface="Trebuchet MS"/>
              </a:rPr>
              <a:t>0</a:t>
            </a:r>
            <a:endParaRPr sz="1400">
              <a:latin typeface="Trebuchet MS"/>
              <a:cs typeface="Trebuchet MS"/>
            </a:endParaRPr>
          </a:p>
        </p:txBody>
      </p:sp>
      <p:sp>
        <p:nvSpPr>
          <p:cNvPr id="27" name="object 27"/>
          <p:cNvSpPr txBox="1"/>
          <p:nvPr/>
        </p:nvSpPr>
        <p:spPr>
          <a:xfrm>
            <a:off x="2731975" y="6456724"/>
            <a:ext cx="709930" cy="244475"/>
          </a:xfrm>
          <a:prstGeom prst="rect">
            <a:avLst/>
          </a:prstGeom>
        </p:spPr>
        <p:txBody>
          <a:bodyPr vert="horz" wrap="square" lIns="0" tIns="17145" rIns="0" bIns="0" rtlCol="0">
            <a:spAutoFit/>
          </a:bodyPr>
          <a:lstStyle/>
          <a:p>
            <a:pPr marL="12700">
              <a:lnSpc>
                <a:spcPct val="100000"/>
              </a:lnSpc>
              <a:spcBef>
                <a:spcPts val="135"/>
              </a:spcBef>
            </a:pPr>
            <a:r>
              <a:rPr sz="1400" spc="225" dirty="0">
                <a:latin typeface="Trebuchet MS"/>
                <a:cs typeface="Trebuchet MS"/>
              </a:rPr>
              <a:t>M</a:t>
            </a:r>
            <a:r>
              <a:rPr sz="1400" spc="180" dirty="0">
                <a:latin typeface="Trebuchet MS"/>
                <a:cs typeface="Trebuchet MS"/>
              </a:rPr>
              <a:t>a</a:t>
            </a:r>
            <a:r>
              <a:rPr sz="1400" dirty="0">
                <a:latin typeface="Trebuchet MS"/>
                <a:cs typeface="Trebuchet MS"/>
              </a:rPr>
              <a:t>rr</a:t>
            </a:r>
            <a:r>
              <a:rPr sz="1400" spc="25" dirty="0">
                <a:latin typeface="Trebuchet MS"/>
                <a:cs typeface="Trebuchet MS"/>
              </a:rPr>
              <a:t>i</a:t>
            </a:r>
            <a:r>
              <a:rPr sz="1400" spc="114" dirty="0">
                <a:latin typeface="Trebuchet MS"/>
                <a:cs typeface="Trebuchet MS"/>
              </a:rPr>
              <a:t>e</a:t>
            </a:r>
            <a:r>
              <a:rPr sz="1400" spc="35" dirty="0">
                <a:latin typeface="Trebuchet MS"/>
                <a:cs typeface="Trebuchet MS"/>
              </a:rPr>
              <a:t>d</a:t>
            </a:r>
            <a:endParaRPr sz="1400">
              <a:latin typeface="Trebuchet MS"/>
              <a:cs typeface="Trebuchet MS"/>
            </a:endParaRPr>
          </a:p>
        </p:txBody>
      </p:sp>
      <p:sp>
        <p:nvSpPr>
          <p:cNvPr id="28" name="object 28"/>
          <p:cNvSpPr txBox="1"/>
          <p:nvPr/>
        </p:nvSpPr>
        <p:spPr>
          <a:xfrm>
            <a:off x="2731975" y="6900029"/>
            <a:ext cx="78105" cy="244475"/>
          </a:xfrm>
          <a:prstGeom prst="rect">
            <a:avLst/>
          </a:prstGeom>
        </p:spPr>
        <p:txBody>
          <a:bodyPr vert="horz" wrap="square" lIns="0" tIns="17145" rIns="0" bIns="0" rtlCol="0">
            <a:spAutoFit/>
          </a:bodyPr>
          <a:lstStyle/>
          <a:p>
            <a:pPr marL="12700">
              <a:lnSpc>
                <a:spcPct val="100000"/>
              </a:lnSpc>
              <a:spcBef>
                <a:spcPts val="135"/>
              </a:spcBef>
            </a:pPr>
            <a:r>
              <a:rPr sz="1400" spc="-325" dirty="0">
                <a:latin typeface="Trebuchet MS"/>
                <a:cs typeface="Trebuchet MS"/>
              </a:rPr>
              <a:t>1</a:t>
            </a:r>
            <a:endParaRPr sz="1400">
              <a:latin typeface="Trebuchet MS"/>
              <a:cs typeface="Trebuchet MS"/>
            </a:endParaRPr>
          </a:p>
        </p:txBody>
      </p:sp>
      <p:sp>
        <p:nvSpPr>
          <p:cNvPr id="29" name="object 29"/>
          <p:cNvSpPr txBox="1"/>
          <p:nvPr/>
        </p:nvSpPr>
        <p:spPr>
          <a:xfrm>
            <a:off x="2731975" y="7343335"/>
            <a:ext cx="763905" cy="244475"/>
          </a:xfrm>
          <a:prstGeom prst="rect">
            <a:avLst/>
          </a:prstGeom>
        </p:spPr>
        <p:txBody>
          <a:bodyPr vert="horz" wrap="square" lIns="0" tIns="17145" rIns="0" bIns="0" rtlCol="0">
            <a:spAutoFit/>
          </a:bodyPr>
          <a:lstStyle/>
          <a:p>
            <a:pPr marL="12700">
              <a:lnSpc>
                <a:spcPct val="100000"/>
              </a:lnSpc>
              <a:spcBef>
                <a:spcPts val="135"/>
              </a:spcBef>
            </a:pPr>
            <a:r>
              <a:rPr sz="1400" spc="120" dirty="0">
                <a:latin typeface="Trebuchet MS"/>
                <a:cs typeface="Trebuchet MS"/>
              </a:rPr>
              <a:t>$30.000</a:t>
            </a:r>
            <a:endParaRPr sz="1400">
              <a:latin typeface="Trebuchet MS"/>
              <a:cs typeface="Trebuchet MS"/>
            </a:endParaRPr>
          </a:p>
        </p:txBody>
      </p:sp>
      <p:pic>
        <p:nvPicPr>
          <p:cNvPr id="30" name="object 30"/>
          <p:cNvPicPr/>
          <p:nvPr/>
        </p:nvPicPr>
        <p:blipFill>
          <a:blip r:embed="rId4" cstate="print"/>
          <a:stretch>
            <a:fillRect/>
          </a:stretch>
        </p:blipFill>
        <p:spPr>
          <a:xfrm>
            <a:off x="1028700" y="1596529"/>
            <a:ext cx="2354214" cy="23542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9270" cy="10287635"/>
            <a:chOff x="0" y="0"/>
            <a:chExt cx="18289270" cy="10287635"/>
          </a:xfrm>
        </p:grpSpPr>
        <p:pic>
          <p:nvPicPr>
            <p:cNvPr id="3" name="object 3"/>
            <p:cNvPicPr/>
            <p:nvPr/>
          </p:nvPicPr>
          <p:blipFill>
            <a:blip r:embed="rId2" cstate="print"/>
            <a:stretch>
              <a:fillRect/>
            </a:stretch>
          </p:blipFill>
          <p:spPr>
            <a:xfrm>
              <a:off x="0" y="0"/>
              <a:ext cx="18287999" cy="10286999"/>
            </a:xfrm>
            <a:prstGeom prst="rect">
              <a:avLst/>
            </a:prstGeom>
          </p:spPr>
        </p:pic>
        <p:sp>
          <p:nvSpPr>
            <p:cNvPr id="4" name="object 4"/>
            <p:cNvSpPr/>
            <p:nvPr/>
          </p:nvSpPr>
          <p:spPr>
            <a:xfrm>
              <a:off x="0" y="9152217"/>
              <a:ext cx="4459605" cy="1135380"/>
            </a:xfrm>
            <a:custGeom>
              <a:avLst/>
              <a:gdLst/>
              <a:ahLst/>
              <a:cxnLst/>
              <a:rect l="l" t="t" r="r" b="b"/>
              <a:pathLst>
                <a:path w="4459605" h="1135379">
                  <a:moveTo>
                    <a:pt x="4425691" y="867339"/>
                  </a:moveTo>
                  <a:lnTo>
                    <a:pt x="4411003" y="826058"/>
                  </a:lnTo>
                  <a:lnTo>
                    <a:pt x="4393903" y="785997"/>
                  </a:lnTo>
                  <a:lnTo>
                    <a:pt x="4374493" y="747162"/>
                  </a:lnTo>
                  <a:lnTo>
                    <a:pt x="4352875" y="709560"/>
                  </a:lnTo>
                  <a:lnTo>
                    <a:pt x="4329152" y="673197"/>
                  </a:lnTo>
                  <a:lnTo>
                    <a:pt x="4303427" y="638079"/>
                  </a:lnTo>
                  <a:lnTo>
                    <a:pt x="4275802" y="604212"/>
                  </a:lnTo>
                  <a:lnTo>
                    <a:pt x="4246379" y="571603"/>
                  </a:lnTo>
                  <a:lnTo>
                    <a:pt x="4215262" y="540257"/>
                  </a:lnTo>
                  <a:lnTo>
                    <a:pt x="4182553" y="510181"/>
                  </a:lnTo>
                  <a:lnTo>
                    <a:pt x="4148354" y="481382"/>
                  </a:lnTo>
                  <a:lnTo>
                    <a:pt x="4112768" y="453864"/>
                  </a:lnTo>
                  <a:lnTo>
                    <a:pt x="4075898" y="427636"/>
                  </a:lnTo>
                  <a:lnTo>
                    <a:pt x="4037846" y="402702"/>
                  </a:lnTo>
                  <a:lnTo>
                    <a:pt x="3998714" y="379069"/>
                  </a:lnTo>
                  <a:lnTo>
                    <a:pt x="3958606" y="356744"/>
                  </a:lnTo>
                  <a:lnTo>
                    <a:pt x="3917624" y="335732"/>
                  </a:lnTo>
                  <a:lnTo>
                    <a:pt x="3875870" y="316039"/>
                  </a:lnTo>
                  <a:lnTo>
                    <a:pt x="3833448" y="297673"/>
                  </a:lnTo>
                  <a:lnTo>
                    <a:pt x="3790459" y="280639"/>
                  </a:lnTo>
                  <a:lnTo>
                    <a:pt x="3747006" y="264943"/>
                  </a:lnTo>
                  <a:lnTo>
                    <a:pt x="3703192" y="250592"/>
                  </a:lnTo>
                  <a:lnTo>
                    <a:pt x="3659120" y="237592"/>
                  </a:lnTo>
                  <a:lnTo>
                    <a:pt x="3614891" y="225948"/>
                  </a:lnTo>
                  <a:lnTo>
                    <a:pt x="3570609" y="215668"/>
                  </a:lnTo>
                  <a:lnTo>
                    <a:pt x="3526376" y="206758"/>
                  </a:lnTo>
                  <a:lnTo>
                    <a:pt x="3482294" y="199223"/>
                  </a:lnTo>
                  <a:lnTo>
                    <a:pt x="3438467" y="193071"/>
                  </a:lnTo>
                  <a:lnTo>
                    <a:pt x="3394997" y="188306"/>
                  </a:lnTo>
                  <a:lnTo>
                    <a:pt x="3351986" y="184936"/>
                  </a:lnTo>
                  <a:lnTo>
                    <a:pt x="3309537" y="182967"/>
                  </a:lnTo>
                  <a:lnTo>
                    <a:pt x="3261213" y="182191"/>
                  </a:lnTo>
                  <a:lnTo>
                    <a:pt x="3213082" y="182718"/>
                  </a:lnTo>
                  <a:lnTo>
                    <a:pt x="3165134" y="184485"/>
                  </a:lnTo>
                  <a:lnTo>
                    <a:pt x="3117361" y="187427"/>
                  </a:lnTo>
                  <a:lnTo>
                    <a:pt x="3069752" y="191482"/>
                  </a:lnTo>
                  <a:lnTo>
                    <a:pt x="3022299" y="196585"/>
                  </a:lnTo>
                  <a:lnTo>
                    <a:pt x="2974991" y="202673"/>
                  </a:lnTo>
                  <a:lnTo>
                    <a:pt x="2927821" y="209682"/>
                  </a:lnTo>
                  <a:lnTo>
                    <a:pt x="2880777" y="217549"/>
                  </a:lnTo>
                  <a:lnTo>
                    <a:pt x="2833851" y="226209"/>
                  </a:lnTo>
                  <a:lnTo>
                    <a:pt x="2786255" y="235766"/>
                  </a:lnTo>
                  <a:lnTo>
                    <a:pt x="2739586" y="245822"/>
                  </a:lnTo>
                  <a:lnTo>
                    <a:pt x="2692938" y="256494"/>
                  </a:lnTo>
                  <a:lnTo>
                    <a:pt x="2646322" y="267716"/>
                  </a:lnTo>
                  <a:lnTo>
                    <a:pt x="2599749" y="279421"/>
                  </a:lnTo>
                  <a:lnTo>
                    <a:pt x="2553228" y="291541"/>
                  </a:lnTo>
                  <a:lnTo>
                    <a:pt x="2506770" y="304005"/>
                  </a:lnTo>
                  <a:lnTo>
                    <a:pt x="2460386" y="316744"/>
                  </a:lnTo>
                  <a:lnTo>
                    <a:pt x="2414084" y="329688"/>
                  </a:lnTo>
                  <a:lnTo>
                    <a:pt x="2367876" y="342768"/>
                  </a:lnTo>
                  <a:lnTo>
                    <a:pt x="2322754" y="355632"/>
                  </a:lnTo>
                  <a:lnTo>
                    <a:pt x="2275779" y="369055"/>
                  </a:lnTo>
                  <a:lnTo>
                    <a:pt x="2229912" y="382127"/>
                  </a:lnTo>
                  <a:lnTo>
                    <a:pt x="2183996" y="395111"/>
                  </a:lnTo>
                  <a:lnTo>
                    <a:pt x="2137709" y="408032"/>
                  </a:lnTo>
                  <a:lnTo>
                    <a:pt x="2091390" y="420728"/>
                  </a:lnTo>
                  <a:lnTo>
                    <a:pt x="2045029" y="433134"/>
                  </a:lnTo>
                  <a:lnTo>
                    <a:pt x="1998616" y="445187"/>
                  </a:lnTo>
                  <a:lnTo>
                    <a:pt x="1952143" y="456824"/>
                  </a:lnTo>
                  <a:lnTo>
                    <a:pt x="1905600" y="467980"/>
                  </a:lnTo>
                  <a:lnTo>
                    <a:pt x="1858977" y="478593"/>
                  </a:lnTo>
                  <a:lnTo>
                    <a:pt x="1812265" y="488597"/>
                  </a:lnTo>
                  <a:lnTo>
                    <a:pt x="1765454" y="497931"/>
                  </a:lnTo>
                  <a:lnTo>
                    <a:pt x="1718536" y="506529"/>
                  </a:lnTo>
                  <a:lnTo>
                    <a:pt x="1671501" y="514328"/>
                  </a:lnTo>
                  <a:lnTo>
                    <a:pt x="1624339" y="521265"/>
                  </a:lnTo>
                  <a:lnTo>
                    <a:pt x="1577041" y="527276"/>
                  </a:lnTo>
                  <a:lnTo>
                    <a:pt x="1529073" y="532340"/>
                  </a:lnTo>
                  <a:lnTo>
                    <a:pt x="1482001" y="536263"/>
                  </a:lnTo>
                  <a:lnTo>
                    <a:pt x="1434239" y="539113"/>
                  </a:lnTo>
                  <a:lnTo>
                    <a:pt x="1386303" y="540782"/>
                  </a:lnTo>
                  <a:lnTo>
                    <a:pt x="1338185" y="541206"/>
                  </a:lnTo>
                  <a:lnTo>
                    <a:pt x="1289874" y="540322"/>
                  </a:lnTo>
                  <a:lnTo>
                    <a:pt x="1241362" y="538066"/>
                  </a:lnTo>
                  <a:lnTo>
                    <a:pt x="1192638" y="534374"/>
                  </a:lnTo>
                  <a:lnTo>
                    <a:pt x="1143694" y="529182"/>
                  </a:lnTo>
                  <a:lnTo>
                    <a:pt x="1094406" y="522568"/>
                  </a:lnTo>
                  <a:lnTo>
                    <a:pt x="1045353" y="514736"/>
                  </a:lnTo>
                  <a:lnTo>
                    <a:pt x="996559" y="505699"/>
                  </a:lnTo>
                  <a:lnTo>
                    <a:pt x="948046" y="495471"/>
                  </a:lnTo>
                  <a:lnTo>
                    <a:pt x="899835" y="484067"/>
                  </a:lnTo>
                  <a:lnTo>
                    <a:pt x="851949" y="471499"/>
                  </a:lnTo>
                  <a:lnTo>
                    <a:pt x="804410" y="457781"/>
                  </a:lnTo>
                  <a:lnTo>
                    <a:pt x="757241" y="442927"/>
                  </a:lnTo>
                  <a:lnTo>
                    <a:pt x="710463" y="426952"/>
                  </a:lnTo>
                  <a:lnTo>
                    <a:pt x="664099" y="409868"/>
                  </a:lnTo>
                  <a:lnTo>
                    <a:pt x="618170" y="391689"/>
                  </a:lnTo>
                  <a:lnTo>
                    <a:pt x="572700" y="372430"/>
                  </a:lnTo>
                  <a:lnTo>
                    <a:pt x="527711" y="352103"/>
                  </a:lnTo>
                  <a:lnTo>
                    <a:pt x="483223" y="330723"/>
                  </a:lnTo>
                  <a:lnTo>
                    <a:pt x="439261" y="308304"/>
                  </a:lnTo>
                  <a:lnTo>
                    <a:pt x="395846" y="284858"/>
                  </a:lnTo>
                  <a:lnTo>
                    <a:pt x="353000" y="260401"/>
                  </a:lnTo>
                  <a:lnTo>
                    <a:pt x="310745" y="234945"/>
                  </a:lnTo>
                  <a:lnTo>
                    <a:pt x="269104" y="208505"/>
                  </a:lnTo>
                  <a:lnTo>
                    <a:pt x="228099" y="181094"/>
                  </a:lnTo>
                  <a:lnTo>
                    <a:pt x="187752" y="152725"/>
                  </a:lnTo>
                  <a:lnTo>
                    <a:pt x="148086" y="123414"/>
                  </a:lnTo>
                  <a:lnTo>
                    <a:pt x="109122" y="93173"/>
                  </a:lnTo>
                  <a:lnTo>
                    <a:pt x="70882" y="62015"/>
                  </a:lnTo>
                  <a:lnTo>
                    <a:pt x="33390" y="29956"/>
                  </a:lnTo>
                  <a:lnTo>
                    <a:pt x="0" y="0"/>
                  </a:lnTo>
                  <a:lnTo>
                    <a:pt x="0" y="107523"/>
                  </a:lnTo>
                  <a:lnTo>
                    <a:pt x="51569" y="150322"/>
                  </a:lnTo>
                  <a:lnTo>
                    <a:pt x="91658" y="181624"/>
                  </a:lnTo>
                  <a:lnTo>
                    <a:pt x="132551" y="212007"/>
                  </a:lnTo>
                  <a:lnTo>
                    <a:pt x="173560" y="241026"/>
                  </a:lnTo>
                  <a:lnTo>
                    <a:pt x="215010" y="268937"/>
                  </a:lnTo>
                  <a:lnTo>
                    <a:pt x="256888" y="295744"/>
                  </a:lnTo>
                  <a:lnTo>
                    <a:pt x="299182" y="321449"/>
                  </a:lnTo>
                  <a:lnTo>
                    <a:pt x="341878" y="346055"/>
                  </a:lnTo>
                  <a:lnTo>
                    <a:pt x="384965" y="369565"/>
                  </a:lnTo>
                  <a:lnTo>
                    <a:pt x="428429" y="391983"/>
                  </a:lnTo>
                  <a:lnTo>
                    <a:pt x="472258" y="413310"/>
                  </a:lnTo>
                  <a:lnTo>
                    <a:pt x="516439" y="433550"/>
                  </a:lnTo>
                  <a:lnTo>
                    <a:pt x="560958" y="452706"/>
                  </a:lnTo>
                  <a:lnTo>
                    <a:pt x="605804" y="470781"/>
                  </a:lnTo>
                  <a:lnTo>
                    <a:pt x="650964" y="487777"/>
                  </a:lnTo>
                  <a:lnTo>
                    <a:pt x="696425" y="503698"/>
                  </a:lnTo>
                  <a:lnTo>
                    <a:pt x="742173" y="518546"/>
                  </a:lnTo>
                  <a:lnTo>
                    <a:pt x="788197" y="532325"/>
                  </a:lnTo>
                  <a:lnTo>
                    <a:pt x="834484" y="545037"/>
                  </a:lnTo>
                  <a:lnTo>
                    <a:pt x="881020" y="556685"/>
                  </a:lnTo>
                  <a:lnTo>
                    <a:pt x="927794" y="567272"/>
                  </a:lnTo>
                  <a:lnTo>
                    <a:pt x="974792" y="576801"/>
                  </a:lnTo>
                  <a:lnTo>
                    <a:pt x="1022002" y="585275"/>
                  </a:lnTo>
                  <a:lnTo>
                    <a:pt x="1069410" y="592697"/>
                  </a:lnTo>
                  <a:lnTo>
                    <a:pt x="1117004" y="599069"/>
                  </a:lnTo>
                  <a:lnTo>
                    <a:pt x="1164772" y="604396"/>
                  </a:lnTo>
                  <a:lnTo>
                    <a:pt x="1212701" y="608678"/>
                  </a:lnTo>
                  <a:lnTo>
                    <a:pt x="1260777" y="611921"/>
                  </a:lnTo>
                  <a:lnTo>
                    <a:pt x="1308989" y="614125"/>
                  </a:lnTo>
                  <a:lnTo>
                    <a:pt x="1357322" y="615295"/>
                  </a:lnTo>
                  <a:lnTo>
                    <a:pt x="1405766" y="615433"/>
                  </a:lnTo>
                  <a:lnTo>
                    <a:pt x="1454306" y="614542"/>
                  </a:lnTo>
                  <a:lnTo>
                    <a:pt x="1502930" y="612626"/>
                  </a:lnTo>
                  <a:lnTo>
                    <a:pt x="1552152" y="609643"/>
                  </a:lnTo>
                  <a:lnTo>
                    <a:pt x="1600380" y="605726"/>
                  </a:lnTo>
                  <a:lnTo>
                    <a:pt x="1649180" y="600748"/>
                  </a:lnTo>
                  <a:lnTo>
                    <a:pt x="1698013" y="594757"/>
                  </a:lnTo>
                  <a:lnTo>
                    <a:pt x="1746867" y="587754"/>
                  </a:lnTo>
                  <a:lnTo>
                    <a:pt x="1795728" y="579742"/>
                  </a:lnTo>
                  <a:lnTo>
                    <a:pt x="1844584" y="570725"/>
                  </a:lnTo>
                  <a:lnTo>
                    <a:pt x="1893422" y="560705"/>
                  </a:lnTo>
                  <a:lnTo>
                    <a:pt x="1937968" y="550834"/>
                  </a:lnTo>
                  <a:lnTo>
                    <a:pt x="1982736" y="540394"/>
                  </a:lnTo>
                  <a:lnTo>
                    <a:pt x="2027715" y="529448"/>
                  </a:lnTo>
                  <a:lnTo>
                    <a:pt x="2072891" y="518058"/>
                  </a:lnTo>
                  <a:lnTo>
                    <a:pt x="2118254" y="506287"/>
                  </a:lnTo>
                  <a:lnTo>
                    <a:pt x="2163789" y="494195"/>
                  </a:lnTo>
                  <a:lnTo>
                    <a:pt x="2209486" y="481847"/>
                  </a:lnTo>
                  <a:lnTo>
                    <a:pt x="2255680" y="469207"/>
                  </a:lnTo>
                  <a:lnTo>
                    <a:pt x="2302045" y="456423"/>
                  </a:lnTo>
                  <a:lnTo>
                    <a:pt x="2394770" y="430807"/>
                  </a:lnTo>
                  <a:lnTo>
                    <a:pt x="2441145" y="418090"/>
                  </a:lnTo>
                  <a:lnTo>
                    <a:pt x="2487537" y="405508"/>
                  </a:lnTo>
                  <a:lnTo>
                    <a:pt x="2533953" y="393118"/>
                  </a:lnTo>
                  <a:lnTo>
                    <a:pt x="2580402" y="380976"/>
                  </a:lnTo>
                  <a:lnTo>
                    <a:pt x="2626890" y="369137"/>
                  </a:lnTo>
                  <a:lnTo>
                    <a:pt x="2673424" y="357659"/>
                  </a:lnTo>
                  <a:lnTo>
                    <a:pt x="2720013" y="346598"/>
                  </a:lnTo>
                  <a:lnTo>
                    <a:pt x="2766664" y="336015"/>
                  </a:lnTo>
                  <a:lnTo>
                    <a:pt x="2813385" y="325967"/>
                  </a:lnTo>
                  <a:lnTo>
                    <a:pt x="2859262" y="316690"/>
                  </a:lnTo>
                  <a:lnTo>
                    <a:pt x="2905899" y="307928"/>
                  </a:lnTo>
                  <a:lnTo>
                    <a:pt x="2952499" y="299903"/>
                  </a:lnTo>
                  <a:lnTo>
                    <a:pt x="2999051" y="292675"/>
                  </a:lnTo>
                  <a:lnTo>
                    <a:pt x="3045543" y="286307"/>
                  </a:lnTo>
                  <a:lnTo>
                    <a:pt x="3091962" y="280861"/>
                  </a:lnTo>
                  <a:lnTo>
                    <a:pt x="3138297" y="276400"/>
                  </a:lnTo>
                  <a:lnTo>
                    <a:pt x="3184533" y="272985"/>
                  </a:lnTo>
                  <a:lnTo>
                    <a:pt x="3230661" y="270678"/>
                  </a:lnTo>
                  <a:lnTo>
                    <a:pt x="3276666" y="269542"/>
                  </a:lnTo>
                  <a:lnTo>
                    <a:pt x="3322537" y="269638"/>
                  </a:lnTo>
                  <a:lnTo>
                    <a:pt x="3368261" y="271029"/>
                  </a:lnTo>
                  <a:lnTo>
                    <a:pt x="3413827" y="273777"/>
                  </a:lnTo>
                  <a:lnTo>
                    <a:pt x="3459221" y="277943"/>
                  </a:lnTo>
                  <a:lnTo>
                    <a:pt x="3504432" y="283590"/>
                  </a:lnTo>
                  <a:lnTo>
                    <a:pt x="3549447" y="290781"/>
                  </a:lnTo>
                  <a:lnTo>
                    <a:pt x="3594254" y="299576"/>
                  </a:lnTo>
                  <a:lnTo>
                    <a:pt x="3638841" y="310039"/>
                  </a:lnTo>
                  <a:lnTo>
                    <a:pt x="3683195" y="322231"/>
                  </a:lnTo>
                  <a:lnTo>
                    <a:pt x="3727303" y="336214"/>
                  </a:lnTo>
                  <a:lnTo>
                    <a:pt x="3771155" y="352051"/>
                  </a:lnTo>
                  <a:lnTo>
                    <a:pt x="3814737" y="369803"/>
                  </a:lnTo>
                  <a:lnTo>
                    <a:pt x="3858037" y="389533"/>
                  </a:lnTo>
                  <a:lnTo>
                    <a:pt x="3901043" y="411303"/>
                  </a:lnTo>
                  <a:lnTo>
                    <a:pt x="3943742" y="435174"/>
                  </a:lnTo>
                  <a:lnTo>
                    <a:pt x="3986123" y="461209"/>
                  </a:lnTo>
                  <a:lnTo>
                    <a:pt x="4028172" y="489471"/>
                  </a:lnTo>
                  <a:lnTo>
                    <a:pt x="4069878" y="520020"/>
                  </a:lnTo>
                  <a:lnTo>
                    <a:pt x="4109740" y="552249"/>
                  </a:lnTo>
                  <a:lnTo>
                    <a:pt x="4146803" y="585864"/>
                  </a:lnTo>
                  <a:lnTo>
                    <a:pt x="4181060" y="620798"/>
                  </a:lnTo>
                  <a:lnTo>
                    <a:pt x="4212508" y="656981"/>
                  </a:lnTo>
                  <a:lnTo>
                    <a:pt x="4241141" y="694346"/>
                  </a:lnTo>
                  <a:lnTo>
                    <a:pt x="4266954" y="732825"/>
                  </a:lnTo>
                  <a:lnTo>
                    <a:pt x="4289943" y="772349"/>
                  </a:lnTo>
                  <a:lnTo>
                    <a:pt x="4310103" y="812849"/>
                  </a:lnTo>
                  <a:lnTo>
                    <a:pt x="4327428" y="854259"/>
                  </a:lnTo>
                  <a:lnTo>
                    <a:pt x="4341915" y="896508"/>
                  </a:lnTo>
                  <a:lnTo>
                    <a:pt x="4411393" y="1134782"/>
                  </a:lnTo>
                  <a:lnTo>
                    <a:pt x="4457624" y="1134782"/>
                  </a:lnTo>
                  <a:lnTo>
                    <a:pt x="4459346" y="1091828"/>
                  </a:lnTo>
                  <a:lnTo>
                    <a:pt x="4458261" y="1044539"/>
                  </a:lnTo>
                  <a:lnTo>
                    <a:pt x="4454250" y="998440"/>
                  </a:lnTo>
                  <a:lnTo>
                    <a:pt x="4447417" y="953536"/>
                  </a:lnTo>
                  <a:lnTo>
                    <a:pt x="4437863" y="909834"/>
                  </a:lnTo>
                  <a:lnTo>
                    <a:pt x="4425691" y="867339"/>
                  </a:lnTo>
                  <a:close/>
                </a:path>
                <a:path w="4459605" h="1135379">
                  <a:moveTo>
                    <a:pt x="4411393" y="1134782"/>
                  </a:moveTo>
                  <a:lnTo>
                    <a:pt x="4341915" y="896508"/>
                  </a:lnTo>
                  <a:lnTo>
                    <a:pt x="4353557" y="939530"/>
                  </a:lnTo>
                  <a:lnTo>
                    <a:pt x="4362350" y="983256"/>
                  </a:lnTo>
                  <a:lnTo>
                    <a:pt x="4368290" y="1027618"/>
                  </a:lnTo>
                  <a:lnTo>
                    <a:pt x="4371371" y="1072547"/>
                  </a:lnTo>
                  <a:lnTo>
                    <a:pt x="4371588" y="1117976"/>
                  </a:lnTo>
                  <a:lnTo>
                    <a:pt x="4370617" y="1134782"/>
                  </a:lnTo>
                  <a:lnTo>
                    <a:pt x="4411393" y="1134782"/>
                  </a:lnTo>
                  <a:close/>
                </a:path>
              </a:pathLst>
            </a:custGeom>
            <a:solidFill>
              <a:srgbClr val="DE662B">
                <a:alpha val="65879"/>
              </a:srgbClr>
            </a:solidFill>
          </p:spPr>
          <p:txBody>
            <a:bodyPr wrap="square" lIns="0" tIns="0" rIns="0" bIns="0" rtlCol="0"/>
            <a:lstStyle/>
            <a:p>
              <a:endParaRPr/>
            </a:p>
          </p:txBody>
        </p:sp>
        <p:pic>
          <p:nvPicPr>
            <p:cNvPr id="5" name="object 5"/>
            <p:cNvPicPr/>
            <p:nvPr/>
          </p:nvPicPr>
          <p:blipFill>
            <a:blip r:embed="rId3" cstate="print"/>
            <a:stretch>
              <a:fillRect/>
            </a:stretch>
          </p:blipFill>
          <p:spPr>
            <a:xfrm>
              <a:off x="1028699" y="1548168"/>
              <a:ext cx="2354214" cy="2354205"/>
            </a:xfrm>
            <a:prstGeom prst="rect">
              <a:avLst/>
            </a:prstGeom>
          </p:spPr>
        </p:pic>
        <p:sp>
          <p:nvSpPr>
            <p:cNvPr id="6" name="object 6"/>
            <p:cNvSpPr/>
            <p:nvPr/>
          </p:nvSpPr>
          <p:spPr>
            <a:xfrm>
              <a:off x="17229665" y="3622250"/>
              <a:ext cx="1059815" cy="6664959"/>
            </a:xfrm>
            <a:custGeom>
              <a:avLst/>
              <a:gdLst/>
              <a:ahLst/>
              <a:cxnLst/>
              <a:rect l="l" t="t" r="r" b="b"/>
              <a:pathLst>
                <a:path w="1059815" h="6664959">
                  <a:moveTo>
                    <a:pt x="123296" y="6664798"/>
                  </a:moveTo>
                  <a:lnTo>
                    <a:pt x="153736" y="6635912"/>
                  </a:lnTo>
                  <a:lnTo>
                    <a:pt x="192045" y="6601231"/>
                  </a:lnTo>
                  <a:lnTo>
                    <a:pt x="227829" y="6566117"/>
                  </a:lnTo>
                  <a:lnTo>
                    <a:pt x="264896" y="6530716"/>
                  </a:lnTo>
                  <a:lnTo>
                    <a:pt x="300709" y="6494908"/>
                  </a:lnTo>
                  <a:lnTo>
                    <a:pt x="372381" y="6422179"/>
                  </a:lnTo>
                  <a:lnTo>
                    <a:pt x="441582" y="6347775"/>
                  </a:lnTo>
                  <a:lnTo>
                    <a:pt x="508314" y="6271591"/>
                  </a:lnTo>
                  <a:lnTo>
                    <a:pt x="572582" y="6193522"/>
                  </a:lnTo>
                  <a:lnTo>
                    <a:pt x="603477" y="6153735"/>
                  </a:lnTo>
                  <a:lnTo>
                    <a:pt x="665327" y="6072698"/>
                  </a:lnTo>
                  <a:lnTo>
                    <a:pt x="693746" y="6031316"/>
                  </a:lnTo>
                  <a:lnTo>
                    <a:pt x="750649" y="5946970"/>
                  </a:lnTo>
                  <a:lnTo>
                    <a:pt x="777866" y="5903928"/>
                  </a:lnTo>
                  <a:lnTo>
                    <a:pt x="803838" y="5860271"/>
                  </a:lnTo>
                  <a:lnTo>
                    <a:pt x="829863" y="5815330"/>
                  </a:lnTo>
                  <a:lnTo>
                    <a:pt x="854628" y="5770131"/>
                  </a:lnTo>
                  <a:lnTo>
                    <a:pt x="878132" y="5724679"/>
                  </a:lnTo>
                  <a:lnTo>
                    <a:pt x="920088" y="5632996"/>
                  </a:lnTo>
                  <a:lnTo>
                    <a:pt x="939809" y="5586832"/>
                  </a:lnTo>
                  <a:lnTo>
                    <a:pt x="958268" y="5540445"/>
                  </a:lnTo>
                  <a:lnTo>
                    <a:pt x="975464" y="5493842"/>
                  </a:lnTo>
                  <a:lnTo>
                    <a:pt x="991399" y="5447030"/>
                  </a:lnTo>
                  <a:lnTo>
                    <a:pt x="1006070" y="5400016"/>
                  </a:lnTo>
                  <a:lnTo>
                    <a:pt x="1019479" y="5352808"/>
                  </a:lnTo>
                  <a:lnTo>
                    <a:pt x="1043775" y="5257890"/>
                  </a:lnTo>
                  <a:lnTo>
                    <a:pt x="1053392" y="5210141"/>
                  </a:lnTo>
                  <a:lnTo>
                    <a:pt x="1058334" y="5183089"/>
                  </a:lnTo>
                  <a:lnTo>
                    <a:pt x="931060" y="5384774"/>
                  </a:lnTo>
                  <a:lnTo>
                    <a:pt x="914392" y="5434301"/>
                  </a:lnTo>
                  <a:lnTo>
                    <a:pt x="880002" y="5527416"/>
                  </a:lnTo>
                  <a:lnTo>
                    <a:pt x="860302" y="5573092"/>
                  </a:lnTo>
                  <a:lnTo>
                    <a:pt x="818428" y="5662817"/>
                  </a:lnTo>
                  <a:lnTo>
                    <a:pt x="796252" y="5706881"/>
                  </a:lnTo>
                  <a:lnTo>
                    <a:pt x="772829" y="5750402"/>
                  </a:lnTo>
                  <a:lnTo>
                    <a:pt x="723504" y="5835899"/>
                  </a:lnTo>
                  <a:lnTo>
                    <a:pt x="697602" y="5877888"/>
                  </a:lnTo>
                  <a:lnTo>
                    <a:pt x="643318" y="5960380"/>
                  </a:lnTo>
                  <a:lnTo>
                    <a:pt x="614935" y="6000897"/>
                  </a:lnTo>
                  <a:lnTo>
                    <a:pt x="555686" y="6080504"/>
                  </a:lnTo>
                  <a:lnTo>
                    <a:pt x="526089" y="6119660"/>
                  </a:lnTo>
                  <a:lnTo>
                    <a:pt x="495241" y="6158342"/>
                  </a:lnTo>
                  <a:lnTo>
                    <a:pt x="431058" y="6234358"/>
                  </a:lnTo>
                  <a:lnTo>
                    <a:pt x="364404" y="6308659"/>
                  </a:lnTo>
                  <a:lnTo>
                    <a:pt x="331102" y="6345223"/>
                  </a:lnTo>
                  <a:lnTo>
                    <a:pt x="313065" y="6364080"/>
                  </a:lnTo>
                  <a:lnTo>
                    <a:pt x="123296" y="6664798"/>
                  </a:lnTo>
                  <a:close/>
                </a:path>
                <a:path w="1059815" h="6664959">
                  <a:moveTo>
                    <a:pt x="629923" y="2698086"/>
                  </a:moveTo>
                  <a:lnTo>
                    <a:pt x="670780" y="2832844"/>
                  </a:lnTo>
                  <a:lnTo>
                    <a:pt x="686580" y="2880698"/>
                  </a:lnTo>
                  <a:lnTo>
                    <a:pt x="701113" y="2928460"/>
                  </a:lnTo>
                  <a:lnTo>
                    <a:pt x="716915" y="2976243"/>
                  </a:lnTo>
                  <a:lnTo>
                    <a:pt x="731450" y="3023950"/>
                  </a:lnTo>
                  <a:lnTo>
                    <a:pt x="825006" y="3310404"/>
                  </a:lnTo>
                  <a:lnTo>
                    <a:pt x="839539" y="3358168"/>
                  </a:lnTo>
                  <a:lnTo>
                    <a:pt x="855339" y="3406024"/>
                  </a:lnTo>
                  <a:lnTo>
                    <a:pt x="927957" y="3645917"/>
                  </a:lnTo>
                  <a:lnTo>
                    <a:pt x="980912" y="3839143"/>
                  </a:lnTo>
                  <a:lnTo>
                    <a:pt x="1004777" y="3937440"/>
                  </a:lnTo>
                  <a:lnTo>
                    <a:pt x="1036746" y="4085256"/>
                  </a:lnTo>
                  <a:lnTo>
                    <a:pt x="1046129" y="4134588"/>
                  </a:lnTo>
                  <a:lnTo>
                    <a:pt x="1054241" y="4183911"/>
                  </a:lnTo>
                  <a:lnTo>
                    <a:pt x="1059507" y="4210026"/>
                  </a:lnTo>
                  <a:lnTo>
                    <a:pt x="1059550" y="94039"/>
                  </a:lnTo>
                  <a:lnTo>
                    <a:pt x="1054334" y="97193"/>
                  </a:lnTo>
                  <a:lnTo>
                    <a:pt x="1041421" y="106838"/>
                  </a:lnTo>
                  <a:lnTo>
                    <a:pt x="629923" y="2698086"/>
                  </a:lnTo>
                  <a:close/>
                </a:path>
                <a:path w="1059815" h="6664959">
                  <a:moveTo>
                    <a:pt x="0" y="6664794"/>
                  </a:moveTo>
                  <a:lnTo>
                    <a:pt x="7956" y="6656878"/>
                  </a:lnTo>
                  <a:lnTo>
                    <a:pt x="44932" y="6623676"/>
                  </a:lnTo>
                  <a:lnTo>
                    <a:pt x="118924" y="6556277"/>
                  </a:lnTo>
                  <a:lnTo>
                    <a:pt x="190436" y="6487402"/>
                  </a:lnTo>
                  <a:lnTo>
                    <a:pt x="262007" y="6417103"/>
                  </a:lnTo>
                  <a:lnTo>
                    <a:pt x="313065" y="6364080"/>
                  </a:lnTo>
                  <a:lnTo>
                    <a:pt x="931060" y="5384774"/>
                  </a:lnTo>
                  <a:lnTo>
                    <a:pt x="946332" y="5338964"/>
                  </a:lnTo>
                  <a:lnTo>
                    <a:pt x="959798" y="5290380"/>
                  </a:lnTo>
                  <a:lnTo>
                    <a:pt x="972025" y="5241030"/>
                  </a:lnTo>
                  <a:lnTo>
                    <a:pt x="993939" y="5142259"/>
                  </a:lnTo>
                  <a:lnTo>
                    <a:pt x="1002357" y="5092791"/>
                  </a:lnTo>
                  <a:lnTo>
                    <a:pt x="1009506" y="5043290"/>
                  </a:lnTo>
                  <a:lnTo>
                    <a:pt x="1021263" y="4944254"/>
                  </a:lnTo>
                  <a:lnTo>
                    <a:pt x="1027939" y="4845126"/>
                  </a:lnTo>
                  <a:lnTo>
                    <a:pt x="1030005" y="4795561"/>
                  </a:lnTo>
                  <a:lnTo>
                    <a:pt x="1030802" y="4745983"/>
                  </a:lnTo>
                  <a:lnTo>
                    <a:pt x="1030328" y="4696395"/>
                  </a:lnTo>
                  <a:lnTo>
                    <a:pt x="1026835" y="4597253"/>
                  </a:lnTo>
                  <a:lnTo>
                    <a:pt x="1023817" y="4547706"/>
                  </a:lnTo>
                  <a:lnTo>
                    <a:pt x="1015236" y="4448677"/>
                  </a:lnTo>
                  <a:lnTo>
                    <a:pt x="1009672" y="4399200"/>
                  </a:lnTo>
                  <a:lnTo>
                    <a:pt x="995999" y="4300342"/>
                  </a:lnTo>
                  <a:lnTo>
                    <a:pt x="979777" y="4201665"/>
                  </a:lnTo>
                  <a:lnTo>
                    <a:pt x="961003" y="4103195"/>
                  </a:lnTo>
                  <a:lnTo>
                    <a:pt x="939677" y="4004960"/>
                  </a:lnTo>
                  <a:lnTo>
                    <a:pt x="903853" y="3858140"/>
                  </a:lnTo>
                  <a:lnTo>
                    <a:pt x="864185" y="3712072"/>
                  </a:lnTo>
                  <a:lnTo>
                    <a:pt x="791632" y="3470621"/>
                  </a:lnTo>
                  <a:lnTo>
                    <a:pt x="775837" y="3422646"/>
                  </a:lnTo>
                  <a:lnTo>
                    <a:pt x="761306" y="3374854"/>
                  </a:lnTo>
                  <a:lnTo>
                    <a:pt x="729688" y="3279569"/>
                  </a:lnTo>
                  <a:lnTo>
                    <a:pt x="715140" y="3232188"/>
                  </a:lnTo>
                  <a:lnTo>
                    <a:pt x="699317" y="3184897"/>
                  </a:lnTo>
                  <a:lnTo>
                    <a:pt x="668920" y="3090811"/>
                  </a:lnTo>
                  <a:lnTo>
                    <a:pt x="637229" y="2997284"/>
                  </a:lnTo>
                  <a:lnTo>
                    <a:pt x="622703" y="2949372"/>
                  </a:lnTo>
                  <a:lnTo>
                    <a:pt x="600687" y="2882191"/>
                  </a:lnTo>
                  <a:lnTo>
                    <a:pt x="0" y="6664794"/>
                  </a:lnTo>
                  <a:close/>
                </a:path>
                <a:path w="1059815" h="6664959">
                  <a:moveTo>
                    <a:pt x="454518" y="794772"/>
                  </a:moveTo>
                  <a:lnTo>
                    <a:pt x="428498" y="1418733"/>
                  </a:lnTo>
                  <a:lnTo>
                    <a:pt x="438321" y="1274638"/>
                  </a:lnTo>
                  <a:lnTo>
                    <a:pt x="449917" y="1179441"/>
                  </a:lnTo>
                  <a:lnTo>
                    <a:pt x="466555" y="1085276"/>
                  </a:lnTo>
                  <a:lnTo>
                    <a:pt x="485686" y="992291"/>
                  </a:lnTo>
                  <a:lnTo>
                    <a:pt x="509837" y="900846"/>
                  </a:lnTo>
                  <a:lnTo>
                    <a:pt x="523157" y="855754"/>
                  </a:lnTo>
                  <a:lnTo>
                    <a:pt x="554819" y="767095"/>
                  </a:lnTo>
                  <a:lnTo>
                    <a:pt x="571888" y="723539"/>
                  </a:lnTo>
                  <a:lnTo>
                    <a:pt x="608498" y="638133"/>
                  </a:lnTo>
                  <a:lnTo>
                    <a:pt x="629305" y="596400"/>
                  </a:lnTo>
                  <a:lnTo>
                    <a:pt x="651355" y="555337"/>
                  </a:lnTo>
                  <a:lnTo>
                    <a:pt x="674647" y="514977"/>
                  </a:lnTo>
                  <a:lnTo>
                    <a:pt x="699179" y="475352"/>
                  </a:lnTo>
                  <a:lnTo>
                    <a:pt x="724951" y="436493"/>
                  </a:lnTo>
                  <a:lnTo>
                    <a:pt x="751960" y="398431"/>
                  </a:lnTo>
                  <a:lnTo>
                    <a:pt x="780206" y="361200"/>
                  </a:lnTo>
                  <a:lnTo>
                    <a:pt x="809687" y="324830"/>
                  </a:lnTo>
                  <a:lnTo>
                    <a:pt x="840402" y="289354"/>
                  </a:lnTo>
                  <a:lnTo>
                    <a:pt x="872349" y="254803"/>
                  </a:lnTo>
                  <a:lnTo>
                    <a:pt x="905528" y="221208"/>
                  </a:lnTo>
                  <a:lnTo>
                    <a:pt x="941205" y="188655"/>
                  </a:lnTo>
                  <a:lnTo>
                    <a:pt x="976842" y="157070"/>
                  </a:lnTo>
                  <a:lnTo>
                    <a:pt x="1014975" y="126590"/>
                  </a:lnTo>
                  <a:lnTo>
                    <a:pt x="1041421" y="106838"/>
                  </a:lnTo>
                  <a:lnTo>
                    <a:pt x="1058387" y="0"/>
                  </a:lnTo>
                  <a:lnTo>
                    <a:pt x="996833" y="43463"/>
                  </a:lnTo>
                  <a:lnTo>
                    <a:pt x="958740" y="72968"/>
                  </a:lnTo>
                  <a:lnTo>
                    <a:pt x="921873" y="103571"/>
                  </a:lnTo>
                  <a:lnTo>
                    <a:pt x="886232" y="135250"/>
                  </a:lnTo>
                  <a:lnTo>
                    <a:pt x="851819" y="167979"/>
                  </a:lnTo>
                  <a:lnTo>
                    <a:pt x="817365" y="201683"/>
                  </a:lnTo>
                  <a:lnTo>
                    <a:pt x="784140" y="236388"/>
                  </a:lnTo>
                  <a:lnTo>
                    <a:pt x="753414" y="272126"/>
                  </a:lnTo>
                  <a:lnTo>
                    <a:pt x="722651" y="308764"/>
                  </a:lnTo>
                  <a:lnTo>
                    <a:pt x="693120" y="346333"/>
                  </a:lnTo>
                  <a:lnTo>
                    <a:pt x="664822" y="384809"/>
                  </a:lnTo>
                  <a:lnTo>
                    <a:pt x="637759" y="424166"/>
                  </a:lnTo>
                  <a:lnTo>
                    <a:pt x="611931" y="464382"/>
                  </a:lnTo>
                  <a:lnTo>
                    <a:pt x="587339" y="505432"/>
                  </a:lnTo>
                  <a:lnTo>
                    <a:pt x="563985" y="547292"/>
                  </a:lnTo>
                  <a:lnTo>
                    <a:pt x="519723" y="633292"/>
                  </a:lnTo>
                  <a:lnTo>
                    <a:pt x="500087" y="677437"/>
                  </a:lnTo>
                  <a:lnTo>
                    <a:pt x="481692" y="722296"/>
                  </a:lnTo>
                  <a:lnTo>
                    <a:pt x="454518" y="794772"/>
                  </a:lnTo>
                  <a:close/>
                </a:path>
                <a:path w="1059815" h="6664959">
                  <a:moveTo>
                    <a:pt x="345055" y="1407964"/>
                  </a:moveTo>
                  <a:lnTo>
                    <a:pt x="343371" y="1509296"/>
                  </a:lnTo>
                  <a:lnTo>
                    <a:pt x="343802" y="1559924"/>
                  </a:lnTo>
                  <a:lnTo>
                    <a:pt x="347210" y="1661084"/>
                  </a:lnTo>
                  <a:lnTo>
                    <a:pt x="350188" y="1711611"/>
                  </a:lnTo>
                  <a:lnTo>
                    <a:pt x="358690" y="1812538"/>
                  </a:lnTo>
                  <a:lnTo>
                    <a:pt x="364215" y="1862932"/>
                  </a:lnTo>
                  <a:lnTo>
                    <a:pt x="384619" y="2013743"/>
                  </a:lnTo>
                  <a:lnTo>
                    <a:pt x="392697" y="2063877"/>
                  </a:lnTo>
                  <a:lnTo>
                    <a:pt x="411404" y="2163949"/>
                  </a:lnTo>
                  <a:lnTo>
                    <a:pt x="443305" y="2313406"/>
                  </a:lnTo>
                  <a:lnTo>
                    <a:pt x="479056" y="2461968"/>
                  </a:lnTo>
                  <a:lnTo>
                    <a:pt x="518662" y="2609541"/>
                  </a:lnTo>
                  <a:lnTo>
                    <a:pt x="591133" y="2852959"/>
                  </a:lnTo>
                  <a:lnTo>
                    <a:pt x="600687" y="2882191"/>
                  </a:lnTo>
                  <a:lnTo>
                    <a:pt x="629923" y="2698086"/>
                  </a:lnTo>
                  <a:lnTo>
                    <a:pt x="612679" y="2641088"/>
                  </a:lnTo>
                  <a:lnTo>
                    <a:pt x="559706" y="2448280"/>
                  </a:lnTo>
                  <a:lnTo>
                    <a:pt x="523831" y="2302699"/>
                  </a:lnTo>
                  <a:lnTo>
                    <a:pt x="502479" y="2205093"/>
                  </a:lnTo>
                  <a:lnTo>
                    <a:pt x="474306" y="2057696"/>
                  </a:lnTo>
                  <a:lnTo>
                    <a:pt x="466198" y="2008279"/>
                  </a:lnTo>
                  <a:lnTo>
                    <a:pt x="445727" y="1859064"/>
                  </a:lnTo>
                  <a:lnTo>
                    <a:pt x="441458" y="1809031"/>
                  </a:lnTo>
                  <a:lnTo>
                    <a:pt x="435929" y="1758732"/>
                  </a:lnTo>
                  <a:lnTo>
                    <a:pt x="429872" y="1660131"/>
                  </a:lnTo>
                  <a:lnTo>
                    <a:pt x="426272" y="1563561"/>
                  </a:lnTo>
                  <a:lnTo>
                    <a:pt x="428498" y="1418733"/>
                  </a:lnTo>
                  <a:lnTo>
                    <a:pt x="454518" y="794772"/>
                  </a:lnTo>
                  <a:lnTo>
                    <a:pt x="447361" y="814006"/>
                  </a:lnTo>
                  <a:lnTo>
                    <a:pt x="418007" y="908281"/>
                  </a:lnTo>
                  <a:lnTo>
                    <a:pt x="405834" y="956347"/>
                  </a:lnTo>
                  <a:lnTo>
                    <a:pt x="394908" y="1004983"/>
                  </a:lnTo>
                  <a:lnTo>
                    <a:pt x="375534" y="1103811"/>
                  </a:lnTo>
                  <a:lnTo>
                    <a:pt x="361137" y="1205194"/>
                  </a:lnTo>
                  <a:lnTo>
                    <a:pt x="351823" y="1306623"/>
                  </a:lnTo>
                  <a:lnTo>
                    <a:pt x="345055" y="1407964"/>
                  </a:lnTo>
                  <a:close/>
                </a:path>
              </a:pathLst>
            </a:custGeom>
            <a:solidFill>
              <a:srgbClr val="DDD0C2">
                <a:alpha val="65879"/>
              </a:srgbClr>
            </a:solidFill>
          </p:spPr>
          <p:txBody>
            <a:bodyPr wrap="square" lIns="0" tIns="0" rIns="0" bIns="0" rtlCol="0"/>
            <a:lstStyle/>
            <a:p>
              <a:endParaRPr/>
            </a:p>
          </p:txBody>
        </p:sp>
      </p:grpSp>
      <p:graphicFrame>
        <p:nvGraphicFramePr>
          <p:cNvPr id="7" name="object 7"/>
          <p:cNvGraphicFramePr>
            <a:graphicFrameLocks noGrp="1"/>
          </p:cNvGraphicFramePr>
          <p:nvPr/>
        </p:nvGraphicFramePr>
        <p:xfrm>
          <a:off x="5361577" y="842962"/>
          <a:ext cx="5922645" cy="8601073"/>
        </p:xfrm>
        <a:graphic>
          <a:graphicData uri="http://schemas.openxmlformats.org/drawingml/2006/table">
            <a:tbl>
              <a:tblPr firstRow="1" bandRow="1">
                <a:tableStyleId>{2D5ABB26-0587-4C30-8999-92F81FD0307C}</a:tableStyleId>
              </a:tblPr>
              <a:tblGrid>
                <a:gridCol w="1881505">
                  <a:extLst>
                    <a:ext uri="{9D8B030D-6E8A-4147-A177-3AD203B41FA5}">
                      <a16:colId xmlns:a16="http://schemas.microsoft.com/office/drawing/2014/main" val="20000"/>
                    </a:ext>
                  </a:extLst>
                </a:gridCol>
                <a:gridCol w="4041140">
                  <a:extLst>
                    <a:ext uri="{9D8B030D-6E8A-4147-A177-3AD203B41FA5}">
                      <a16:colId xmlns:a16="http://schemas.microsoft.com/office/drawing/2014/main" val="20001"/>
                    </a:ext>
                  </a:extLst>
                </a:gridCol>
              </a:tblGrid>
              <a:tr h="3440221">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30"/>
                        </a:spcBef>
                      </a:pPr>
                      <a:endParaRPr sz="1800">
                        <a:latin typeface="Times New Roman"/>
                        <a:cs typeface="Times New Roman"/>
                      </a:endParaRPr>
                    </a:p>
                    <a:p>
                      <a:pPr marR="15875" algn="ctr">
                        <a:lnSpc>
                          <a:spcPct val="100000"/>
                        </a:lnSpc>
                      </a:pPr>
                      <a:r>
                        <a:rPr sz="1500" b="1" spc="85" dirty="0">
                          <a:latin typeface="Trebuchet MS"/>
                          <a:cs typeface="Trebuchet MS"/>
                        </a:rPr>
                        <a:t>BIO</a:t>
                      </a:r>
                      <a:endParaRPr sz="1500">
                        <a:latin typeface="Trebuchet MS"/>
                        <a:cs typeface="Trebuchet MS"/>
                      </a:endParaRPr>
                    </a:p>
                  </a:txBody>
                  <a:tcPr marL="0" marR="0" marT="0" marB="0">
                    <a:lnR w="53975">
                      <a:solidFill>
                        <a:srgbClr val="FFFFFF"/>
                      </a:solidFill>
                      <a:prstDash val="solid"/>
                    </a:lnR>
                    <a:lnB w="53975">
                      <a:solidFill>
                        <a:srgbClr val="FFFFFF"/>
                      </a:solidFill>
                      <a:prstDash val="solid"/>
                    </a:lnB>
                    <a:solidFill>
                      <a:srgbClr val="FFFAF5"/>
                    </a:solidFill>
                  </a:tcPr>
                </a:tc>
                <a:tc>
                  <a:txBody>
                    <a:bodyPr/>
                    <a:lstStyle/>
                    <a:p>
                      <a:pPr>
                        <a:lnSpc>
                          <a:spcPct val="100000"/>
                        </a:lnSpc>
                      </a:pPr>
                      <a:endParaRPr sz="1900">
                        <a:latin typeface="Times New Roman"/>
                        <a:cs typeface="Times New Roman"/>
                      </a:endParaRPr>
                    </a:p>
                    <a:p>
                      <a:pPr marL="213995" marR="213360">
                        <a:lnSpc>
                          <a:spcPct val="113300"/>
                        </a:lnSpc>
                        <a:spcBef>
                          <a:spcPts val="1210"/>
                        </a:spcBef>
                      </a:pPr>
                      <a:r>
                        <a:rPr sz="1600" spc="-5" dirty="0">
                          <a:latin typeface="Trebuchet MS"/>
                          <a:cs typeface="Trebuchet MS"/>
                        </a:rPr>
                        <a:t>Victori</a:t>
                      </a:r>
                      <a:r>
                        <a:rPr sz="1600" dirty="0">
                          <a:latin typeface="Trebuchet MS"/>
                          <a:cs typeface="Trebuchet MS"/>
                        </a:rPr>
                        <a:t>a</a:t>
                      </a:r>
                      <a:r>
                        <a:rPr sz="1600" spc="-55" dirty="0">
                          <a:latin typeface="Trebuchet MS"/>
                          <a:cs typeface="Trebuchet MS"/>
                        </a:rPr>
                        <a:t> </a:t>
                      </a:r>
                      <a:r>
                        <a:rPr sz="1600" spc="-5" dirty="0">
                          <a:latin typeface="Trebuchet MS"/>
                          <a:cs typeface="Trebuchet MS"/>
                        </a:rPr>
                        <a:t>chos</a:t>
                      </a:r>
                      <a:r>
                        <a:rPr sz="1600" dirty="0">
                          <a:latin typeface="Trebuchet MS"/>
                          <a:cs typeface="Trebuchet MS"/>
                        </a:rPr>
                        <a:t>e</a:t>
                      </a:r>
                      <a:r>
                        <a:rPr sz="1600" spc="-55" dirty="0">
                          <a:latin typeface="Trebuchet MS"/>
                          <a:cs typeface="Trebuchet MS"/>
                        </a:rPr>
                        <a:t> </a:t>
                      </a:r>
                      <a:r>
                        <a:rPr sz="1600" spc="-5" dirty="0">
                          <a:latin typeface="Trebuchet MS"/>
                          <a:cs typeface="Trebuchet MS"/>
                        </a:rPr>
                        <a:t>a</a:t>
                      </a:r>
                      <a:r>
                        <a:rPr sz="1600" dirty="0">
                          <a:latin typeface="Trebuchet MS"/>
                          <a:cs typeface="Trebuchet MS"/>
                        </a:rPr>
                        <a:t>n</a:t>
                      </a:r>
                      <a:r>
                        <a:rPr sz="1600" spc="-55" dirty="0">
                          <a:latin typeface="Trebuchet MS"/>
                          <a:cs typeface="Trebuchet MS"/>
                        </a:rPr>
                        <a:t> </a:t>
                      </a:r>
                      <a:r>
                        <a:rPr sz="1600" spc="-5" dirty="0">
                          <a:latin typeface="Trebuchet MS"/>
                          <a:cs typeface="Trebuchet MS"/>
                        </a:rPr>
                        <a:t>offic</a:t>
                      </a:r>
                      <a:r>
                        <a:rPr sz="1600" dirty="0">
                          <a:latin typeface="Trebuchet MS"/>
                          <a:cs typeface="Trebuchet MS"/>
                        </a:rPr>
                        <a:t>e</a:t>
                      </a:r>
                      <a:r>
                        <a:rPr sz="1600" spc="-55" dirty="0">
                          <a:latin typeface="Trebuchet MS"/>
                          <a:cs typeface="Trebuchet MS"/>
                        </a:rPr>
                        <a:t> </a:t>
                      </a:r>
                      <a:r>
                        <a:rPr sz="1600" spc="-5" dirty="0">
                          <a:latin typeface="Trebuchet MS"/>
                          <a:cs typeface="Trebuchet MS"/>
                        </a:rPr>
                        <a:t>jo</a:t>
                      </a:r>
                      <a:r>
                        <a:rPr sz="1600" dirty="0">
                          <a:latin typeface="Trebuchet MS"/>
                          <a:cs typeface="Trebuchet MS"/>
                        </a:rPr>
                        <a:t>b</a:t>
                      </a:r>
                      <a:r>
                        <a:rPr sz="1600" spc="-55" dirty="0">
                          <a:latin typeface="Trebuchet MS"/>
                          <a:cs typeface="Trebuchet MS"/>
                        </a:rPr>
                        <a:t> </a:t>
                      </a:r>
                      <a:r>
                        <a:rPr sz="1600" spc="-5" dirty="0">
                          <a:latin typeface="Trebuchet MS"/>
                          <a:cs typeface="Trebuchet MS"/>
                        </a:rPr>
                        <a:t>whil</a:t>
                      </a:r>
                      <a:r>
                        <a:rPr sz="1600" dirty="0">
                          <a:latin typeface="Trebuchet MS"/>
                          <a:cs typeface="Trebuchet MS"/>
                        </a:rPr>
                        <a:t>e</a:t>
                      </a:r>
                      <a:r>
                        <a:rPr sz="1600" spc="-55" dirty="0">
                          <a:latin typeface="Trebuchet MS"/>
                          <a:cs typeface="Trebuchet MS"/>
                        </a:rPr>
                        <a:t> </a:t>
                      </a:r>
                      <a:r>
                        <a:rPr sz="1600" spc="-5" dirty="0">
                          <a:latin typeface="Trebuchet MS"/>
                          <a:cs typeface="Trebuchet MS"/>
                        </a:rPr>
                        <a:t>stil</a:t>
                      </a:r>
                      <a:r>
                        <a:rPr sz="1600" dirty="0">
                          <a:latin typeface="Trebuchet MS"/>
                          <a:cs typeface="Trebuchet MS"/>
                        </a:rPr>
                        <a:t>l</a:t>
                      </a:r>
                      <a:r>
                        <a:rPr sz="1600" spc="-55" dirty="0">
                          <a:latin typeface="Trebuchet MS"/>
                          <a:cs typeface="Trebuchet MS"/>
                        </a:rPr>
                        <a:t> </a:t>
                      </a:r>
                      <a:r>
                        <a:rPr sz="1600" spc="-5" dirty="0">
                          <a:latin typeface="Trebuchet MS"/>
                          <a:cs typeface="Trebuchet MS"/>
                        </a:rPr>
                        <a:t>i</a:t>
                      </a:r>
                      <a:r>
                        <a:rPr sz="1600" dirty="0">
                          <a:latin typeface="Trebuchet MS"/>
                          <a:cs typeface="Trebuchet MS"/>
                        </a:rPr>
                        <a:t>n  </a:t>
                      </a:r>
                      <a:r>
                        <a:rPr sz="1600" spc="-5" dirty="0">
                          <a:latin typeface="Trebuchet MS"/>
                          <a:cs typeface="Trebuchet MS"/>
                        </a:rPr>
                        <a:t>college</a:t>
                      </a:r>
                      <a:r>
                        <a:rPr sz="1600" dirty="0">
                          <a:latin typeface="Trebuchet MS"/>
                          <a:cs typeface="Trebuchet MS"/>
                        </a:rPr>
                        <a:t>,</a:t>
                      </a:r>
                      <a:r>
                        <a:rPr sz="1600" spc="-55" dirty="0">
                          <a:latin typeface="Trebuchet MS"/>
                          <a:cs typeface="Trebuchet MS"/>
                        </a:rPr>
                        <a:t> </a:t>
                      </a:r>
                      <a:r>
                        <a:rPr sz="1600" spc="-5" dirty="0">
                          <a:latin typeface="Trebuchet MS"/>
                          <a:cs typeface="Trebuchet MS"/>
                        </a:rPr>
                        <a:t>muc</a:t>
                      </a:r>
                      <a:r>
                        <a:rPr sz="1600" dirty="0">
                          <a:latin typeface="Trebuchet MS"/>
                          <a:cs typeface="Trebuchet MS"/>
                        </a:rPr>
                        <a:t>h</a:t>
                      </a:r>
                      <a:r>
                        <a:rPr sz="1600" spc="-55" dirty="0">
                          <a:latin typeface="Trebuchet MS"/>
                          <a:cs typeface="Trebuchet MS"/>
                        </a:rPr>
                        <a:t> </a:t>
                      </a:r>
                      <a:r>
                        <a:rPr sz="1600" spc="-5" dirty="0">
                          <a:latin typeface="Trebuchet MS"/>
                          <a:cs typeface="Trebuchet MS"/>
                        </a:rPr>
                        <a:t>lik</a:t>
                      </a:r>
                      <a:r>
                        <a:rPr sz="1600" dirty="0">
                          <a:latin typeface="Trebuchet MS"/>
                          <a:cs typeface="Trebuchet MS"/>
                        </a:rPr>
                        <a:t>e</a:t>
                      </a:r>
                      <a:r>
                        <a:rPr sz="1600" spc="-55" dirty="0">
                          <a:latin typeface="Trebuchet MS"/>
                          <a:cs typeface="Trebuchet MS"/>
                        </a:rPr>
                        <a:t> </a:t>
                      </a:r>
                      <a:r>
                        <a:rPr sz="1600" spc="-5" dirty="0">
                          <a:latin typeface="Trebuchet MS"/>
                          <a:cs typeface="Trebuchet MS"/>
                        </a:rPr>
                        <a:t>th</a:t>
                      </a:r>
                      <a:r>
                        <a:rPr sz="1600" dirty="0">
                          <a:latin typeface="Trebuchet MS"/>
                          <a:cs typeface="Trebuchet MS"/>
                        </a:rPr>
                        <a:t>e</a:t>
                      </a:r>
                      <a:r>
                        <a:rPr sz="1600" spc="-55" dirty="0">
                          <a:latin typeface="Trebuchet MS"/>
                          <a:cs typeface="Trebuchet MS"/>
                        </a:rPr>
                        <a:t> </a:t>
                      </a:r>
                      <a:r>
                        <a:rPr sz="1600" spc="-5" dirty="0">
                          <a:latin typeface="Trebuchet MS"/>
                          <a:cs typeface="Trebuchet MS"/>
                        </a:rPr>
                        <a:t>majorit</a:t>
                      </a:r>
                      <a:r>
                        <a:rPr sz="1600" dirty="0">
                          <a:latin typeface="Trebuchet MS"/>
                          <a:cs typeface="Trebuchet MS"/>
                        </a:rPr>
                        <a:t>y</a:t>
                      </a:r>
                      <a:r>
                        <a:rPr sz="1600" spc="-55" dirty="0">
                          <a:latin typeface="Trebuchet MS"/>
                          <a:cs typeface="Trebuchet MS"/>
                        </a:rPr>
                        <a:t> </a:t>
                      </a:r>
                      <a:r>
                        <a:rPr sz="1600" spc="-5" dirty="0">
                          <a:latin typeface="Trebuchet MS"/>
                          <a:cs typeface="Trebuchet MS"/>
                        </a:rPr>
                        <a:t>o</a:t>
                      </a:r>
                      <a:r>
                        <a:rPr sz="1600" dirty="0">
                          <a:latin typeface="Trebuchet MS"/>
                          <a:cs typeface="Trebuchet MS"/>
                        </a:rPr>
                        <a:t>f</a:t>
                      </a:r>
                      <a:r>
                        <a:rPr sz="1600" spc="-55" dirty="0">
                          <a:latin typeface="Trebuchet MS"/>
                          <a:cs typeface="Trebuchet MS"/>
                        </a:rPr>
                        <a:t> </a:t>
                      </a:r>
                      <a:r>
                        <a:rPr sz="1600" spc="-5" dirty="0">
                          <a:latin typeface="Trebuchet MS"/>
                          <a:cs typeface="Trebuchet MS"/>
                        </a:rPr>
                        <a:t>he</a:t>
                      </a:r>
                      <a:r>
                        <a:rPr sz="1600" dirty="0">
                          <a:latin typeface="Trebuchet MS"/>
                          <a:cs typeface="Trebuchet MS"/>
                        </a:rPr>
                        <a:t>r  </a:t>
                      </a:r>
                      <a:r>
                        <a:rPr sz="1600" spc="-5" dirty="0">
                          <a:latin typeface="Trebuchet MS"/>
                          <a:cs typeface="Trebuchet MS"/>
                        </a:rPr>
                        <a:t>friends</a:t>
                      </a:r>
                      <a:r>
                        <a:rPr sz="1600" dirty="0">
                          <a:latin typeface="Trebuchet MS"/>
                          <a:cs typeface="Trebuchet MS"/>
                        </a:rPr>
                        <a:t>.</a:t>
                      </a:r>
                      <a:r>
                        <a:rPr sz="1600" spc="-55" dirty="0">
                          <a:latin typeface="Trebuchet MS"/>
                          <a:cs typeface="Trebuchet MS"/>
                        </a:rPr>
                        <a:t> </a:t>
                      </a:r>
                      <a:r>
                        <a:rPr sz="1600" spc="-5" dirty="0">
                          <a:latin typeface="Trebuchet MS"/>
                          <a:cs typeface="Trebuchet MS"/>
                        </a:rPr>
                        <a:t>Ye</a:t>
                      </a:r>
                      <a:r>
                        <a:rPr sz="1600" dirty="0">
                          <a:latin typeface="Trebuchet MS"/>
                          <a:cs typeface="Trebuchet MS"/>
                        </a:rPr>
                        <a:t>t</a:t>
                      </a:r>
                      <a:r>
                        <a:rPr sz="1600" spc="-55" dirty="0">
                          <a:latin typeface="Trebuchet MS"/>
                          <a:cs typeface="Trebuchet MS"/>
                        </a:rPr>
                        <a:t> </a:t>
                      </a:r>
                      <a:r>
                        <a:rPr sz="1600" spc="-5" dirty="0">
                          <a:latin typeface="Trebuchet MS"/>
                          <a:cs typeface="Trebuchet MS"/>
                        </a:rPr>
                        <a:t>sh</a:t>
                      </a:r>
                      <a:r>
                        <a:rPr sz="1600" dirty="0">
                          <a:latin typeface="Trebuchet MS"/>
                          <a:cs typeface="Trebuchet MS"/>
                        </a:rPr>
                        <a:t>e</a:t>
                      </a:r>
                      <a:r>
                        <a:rPr sz="1600" spc="-55" dirty="0">
                          <a:latin typeface="Trebuchet MS"/>
                          <a:cs typeface="Trebuchet MS"/>
                        </a:rPr>
                        <a:t> </a:t>
                      </a:r>
                      <a:r>
                        <a:rPr sz="1600" spc="-5" dirty="0">
                          <a:latin typeface="Trebuchet MS"/>
                          <a:cs typeface="Trebuchet MS"/>
                        </a:rPr>
                        <a:t>decide</a:t>
                      </a:r>
                      <a:r>
                        <a:rPr sz="1600" dirty="0">
                          <a:latin typeface="Trebuchet MS"/>
                          <a:cs typeface="Trebuchet MS"/>
                        </a:rPr>
                        <a:t>d</a:t>
                      </a:r>
                      <a:r>
                        <a:rPr sz="1600" spc="-55" dirty="0">
                          <a:latin typeface="Trebuchet MS"/>
                          <a:cs typeface="Trebuchet MS"/>
                        </a:rPr>
                        <a:t> </a:t>
                      </a:r>
                      <a:r>
                        <a:rPr sz="1600" spc="-5" dirty="0">
                          <a:latin typeface="Trebuchet MS"/>
                          <a:cs typeface="Trebuchet MS"/>
                        </a:rPr>
                        <a:t>t</a:t>
                      </a:r>
                      <a:r>
                        <a:rPr sz="1600" dirty="0">
                          <a:latin typeface="Trebuchet MS"/>
                          <a:cs typeface="Trebuchet MS"/>
                        </a:rPr>
                        <a:t>o</a:t>
                      </a:r>
                      <a:r>
                        <a:rPr sz="1600" spc="-55" dirty="0">
                          <a:latin typeface="Trebuchet MS"/>
                          <a:cs typeface="Trebuchet MS"/>
                        </a:rPr>
                        <a:t> </a:t>
                      </a:r>
                      <a:r>
                        <a:rPr sz="1600" spc="-5" dirty="0">
                          <a:latin typeface="Trebuchet MS"/>
                          <a:cs typeface="Trebuchet MS"/>
                        </a:rPr>
                        <a:t>g</a:t>
                      </a:r>
                      <a:r>
                        <a:rPr sz="1600" dirty="0">
                          <a:latin typeface="Trebuchet MS"/>
                          <a:cs typeface="Trebuchet MS"/>
                        </a:rPr>
                        <a:t>o</a:t>
                      </a:r>
                      <a:r>
                        <a:rPr sz="1600" spc="-55" dirty="0">
                          <a:latin typeface="Trebuchet MS"/>
                          <a:cs typeface="Trebuchet MS"/>
                        </a:rPr>
                        <a:t> </a:t>
                      </a:r>
                      <a:r>
                        <a:rPr sz="1600" spc="-5" dirty="0">
                          <a:latin typeface="Trebuchet MS"/>
                          <a:cs typeface="Trebuchet MS"/>
                        </a:rPr>
                        <a:t>i</a:t>
                      </a:r>
                      <a:r>
                        <a:rPr sz="1600" dirty="0">
                          <a:latin typeface="Trebuchet MS"/>
                          <a:cs typeface="Trebuchet MS"/>
                        </a:rPr>
                        <a:t>t</a:t>
                      </a:r>
                      <a:r>
                        <a:rPr sz="1600" spc="-55" dirty="0">
                          <a:latin typeface="Trebuchet MS"/>
                          <a:cs typeface="Trebuchet MS"/>
                        </a:rPr>
                        <a:t> </a:t>
                      </a:r>
                      <a:r>
                        <a:rPr sz="1600" spc="-5" dirty="0">
                          <a:latin typeface="Trebuchet MS"/>
                          <a:cs typeface="Trebuchet MS"/>
                        </a:rPr>
                        <a:t>alon</a:t>
                      </a:r>
                      <a:r>
                        <a:rPr sz="1600" dirty="0">
                          <a:latin typeface="Trebuchet MS"/>
                          <a:cs typeface="Trebuchet MS"/>
                        </a:rPr>
                        <a:t>e  </a:t>
                      </a:r>
                      <a:r>
                        <a:rPr sz="1600" spc="-5" dirty="0">
                          <a:latin typeface="Trebuchet MS"/>
                          <a:cs typeface="Trebuchet MS"/>
                        </a:rPr>
                        <a:t>becaus</a:t>
                      </a:r>
                      <a:r>
                        <a:rPr sz="1600" dirty="0">
                          <a:latin typeface="Trebuchet MS"/>
                          <a:cs typeface="Trebuchet MS"/>
                        </a:rPr>
                        <a:t>e</a:t>
                      </a:r>
                      <a:r>
                        <a:rPr sz="1600" spc="-55" dirty="0">
                          <a:latin typeface="Trebuchet MS"/>
                          <a:cs typeface="Trebuchet MS"/>
                        </a:rPr>
                        <a:t> </a:t>
                      </a:r>
                      <a:r>
                        <a:rPr sz="1600" spc="-5" dirty="0">
                          <a:latin typeface="Trebuchet MS"/>
                          <a:cs typeface="Trebuchet MS"/>
                        </a:rPr>
                        <a:t>o</a:t>
                      </a:r>
                      <a:r>
                        <a:rPr sz="1600" dirty="0">
                          <a:latin typeface="Trebuchet MS"/>
                          <a:cs typeface="Trebuchet MS"/>
                        </a:rPr>
                        <a:t>f</a:t>
                      </a:r>
                      <a:r>
                        <a:rPr sz="1600" spc="-55" dirty="0">
                          <a:latin typeface="Trebuchet MS"/>
                          <a:cs typeface="Trebuchet MS"/>
                        </a:rPr>
                        <a:t> </a:t>
                      </a:r>
                      <a:r>
                        <a:rPr sz="1600" spc="-5" dirty="0">
                          <a:latin typeface="Trebuchet MS"/>
                          <a:cs typeface="Trebuchet MS"/>
                        </a:rPr>
                        <a:t>th</a:t>
                      </a:r>
                      <a:r>
                        <a:rPr sz="1600" dirty="0">
                          <a:latin typeface="Trebuchet MS"/>
                          <a:cs typeface="Trebuchet MS"/>
                        </a:rPr>
                        <a:t>e</a:t>
                      </a:r>
                      <a:r>
                        <a:rPr sz="1600" spc="-55" dirty="0">
                          <a:latin typeface="Trebuchet MS"/>
                          <a:cs typeface="Trebuchet MS"/>
                        </a:rPr>
                        <a:t> </a:t>
                      </a:r>
                      <a:r>
                        <a:rPr sz="1600" spc="-5" dirty="0">
                          <a:latin typeface="Trebuchet MS"/>
                          <a:cs typeface="Trebuchet MS"/>
                        </a:rPr>
                        <a:t>lon</a:t>
                      </a:r>
                      <a:r>
                        <a:rPr sz="1600" dirty="0">
                          <a:latin typeface="Trebuchet MS"/>
                          <a:cs typeface="Trebuchet MS"/>
                        </a:rPr>
                        <a:t>g</a:t>
                      </a:r>
                      <a:r>
                        <a:rPr sz="1600" spc="-55" dirty="0">
                          <a:latin typeface="Trebuchet MS"/>
                          <a:cs typeface="Trebuchet MS"/>
                        </a:rPr>
                        <a:t> </a:t>
                      </a:r>
                      <a:r>
                        <a:rPr sz="1600" spc="-5" dirty="0">
                          <a:latin typeface="Trebuchet MS"/>
                          <a:cs typeface="Trebuchet MS"/>
                        </a:rPr>
                        <a:t>hours</a:t>
                      </a:r>
                      <a:r>
                        <a:rPr sz="1600" dirty="0">
                          <a:latin typeface="Trebuchet MS"/>
                          <a:cs typeface="Trebuchet MS"/>
                        </a:rPr>
                        <a:t>,  </a:t>
                      </a:r>
                      <a:r>
                        <a:rPr sz="1600" spc="-40" dirty="0">
                          <a:latin typeface="Trebuchet MS"/>
                          <a:cs typeface="Trebuchet MS"/>
                        </a:rPr>
                        <a:t>micromanaging, </a:t>
                      </a:r>
                      <a:r>
                        <a:rPr sz="1600" dirty="0">
                          <a:latin typeface="Trebuchet MS"/>
                          <a:cs typeface="Trebuchet MS"/>
                        </a:rPr>
                        <a:t>and </a:t>
                      </a:r>
                      <a:r>
                        <a:rPr sz="1600" spc="-20" dirty="0">
                          <a:latin typeface="Trebuchet MS"/>
                          <a:cs typeface="Trebuchet MS"/>
                        </a:rPr>
                        <a:t>demanding </a:t>
                      </a:r>
                      <a:r>
                        <a:rPr sz="1600" spc="-75" dirty="0">
                          <a:latin typeface="Trebuchet MS"/>
                          <a:cs typeface="Trebuchet MS"/>
                        </a:rPr>
                        <a:t>work </a:t>
                      </a:r>
                      <a:r>
                        <a:rPr sz="1600" spc="-70" dirty="0">
                          <a:latin typeface="Trebuchet MS"/>
                          <a:cs typeface="Trebuchet MS"/>
                        </a:rPr>
                        <a:t> </a:t>
                      </a:r>
                      <a:r>
                        <a:rPr sz="1600" spc="-5" dirty="0">
                          <a:latin typeface="Trebuchet MS"/>
                          <a:cs typeface="Trebuchet MS"/>
                        </a:rPr>
                        <a:t>situations</a:t>
                      </a:r>
                      <a:r>
                        <a:rPr sz="1600" dirty="0">
                          <a:latin typeface="Trebuchet MS"/>
                          <a:cs typeface="Trebuchet MS"/>
                        </a:rPr>
                        <a:t>.</a:t>
                      </a:r>
                      <a:r>
                        <a:rPr sz="1600" spc="-55" dirty="0">
                          <a:latin typeface="Trebuchet MS"/>
                          <a:cs typeface="Trebuchet MS"/>
                        </a:rPr>
                        <a:t> </a:t>
                      </a:r>
                      <a:r>
                        <a:rPr sz="1600" spc="-5" dirty="0">
                          <a:latin typeface="Trebuchet MS"/>
                          <a:cs typeface="Trebuchet MS"/>
                        </a:rPr>
                        <a:t>Sh</a:t>
                      </a:r>
                      <a:r>
                        <a:rPr sz="1600" dirty="0">
                          <a:latin typeface="Trebuchet MS"/>
                          <a:cs typeface="Trebuchet MS"/>
                        </a:rPr>
                        <a:t>e</a:t>
                      </a:r>
                      <a:r>
                        <a:rPr sz="1600" spc="-55" dirty="0">
                          <a:latin typeface="Trebuchet MS"/>
                          <a:cs typeface="Trebuchet MS"/>
                        </a:rPr>
                        <a:t> </a:t>
                      </a:r>
                      <a:r>
                        <a:rPr sz="1600" spc="-5" dirty="0">
                          <a:latin typeface="Trebuchet MS"/>
                          <a:cs typeface="Trebuchet MS"/>
                        </a:rPr>
                        <a:t>ha</a:t>
                      </a:r>
                      <a:r>
                        <a:rPr sz="1600" dirty="0">
                          <a:latin typeface="Trebuchet MS"/>
                          <a:cs typeface="Trebuchet MS"/>
                        </a:rPr>
                        <a:t>s</a:t>
                      </a:r>
                      <a:r>
                        <a:rPr sz="1600" spc="-55" dirty="0">
                          <a:latin typeface="Trebuchet MS"/>
                          <a:cs typeface="Trebuchet MS"/>
                        </a:rPr>
                        <a:t> </a:t>
                      </a:r>
                      <a:r>
                        <a:rPr sz="1600" spc="-5" dirty="0">
                          <a:latin typeface="Trebuchet MS"/>
                          <a:cs typeface="Trebuchet MS"/>
                        </a:rPr>
                        <a:t>th</a:t>
                      </a:r>
                      <a:r>
                        <a:rPr sz="1600" dirty="0">
                          <a:latin typeface="Trebuchet MS"/>
                          <a:cs typeface="Trebuchet MS"/>
                        </a:rPr>
                        <a:t>e</a:t>
                      </a:r>
                      <a:r>
                        <a:rPr sz="1600" spc="-55" dirty="0">
                          <a:latin typeface="Trebuchet MS"/>
                          <a:cs typeface="Trebuchet MS"/>
                        </a:rPr>
                        <a:t> </a:t>
                      </a:r>
                      <a:r>
                        <a:rPr sz="1600" spc="-5" dirty="0">
                          <a:latin typeface="Trebuchet MS"/>
                          <a:cs typeface="Trebuchet MS"/>
                        </a:rPr>
                        <a:t>knowledg</a:t>
                      </a:r>
                      <a:r>
                        <a:rPr sz="1600" dirty="0">
                          <a:latin typeface="Trebuchet MS"/>
                          <a:cs typeface="Trebuchet MS"/>
                        </a:rPr>
                        <a:t>e</a:t>
                      </a:r>
                      <a:r>
                        <a:rPr sz="1600" spc="-55" dirty="0">
                          <a:latin typeface="Trebuchet MS"/>
                          <a:cs typeface="Trebuchet MS"/>
                        </a:rPr>
                        <a:t> </a:t>
                      </a:r>
                      <a:r>
                        <a:rPr sz="1600" spc="-5" dirty="0">
                          <a:latin typeface="Trebuchet MS"/>
                          <a:cs typeface="Trebuchet MS"/>
                        </a:rPr>
                        <a:t>an</a:t>
                      </a:r>
                      <a:r>
                        <a:rPr sz="1600" dirty="0">
                          <a:latin typeface="Trebuchet MS"/>
                          <a:cs typeface="Trebuchet MS"/>
                        </a:rPr>
                        <a:t>d  </a:t>
                      </a:r>
                      <a:r>
                        <a:rPr sz="1600" spc="-55" dirty="0">
                          <a:latin typeface="Trebuchet MS"/>
                          <a:cs typeface="Trebuchet MS"/>
                        </a:rPr>
                        <a:t>expertise </a:t>
                      </a:r>
                      <a:r>
                        <a:rPr sz="1600" spc="-50" dirty="0">
                          <a:latin typeface="Trebuchet MS"/>
                          <a:cs typeface="Trebuchet MS"/>
                        </a:rPr>
                        <a:t>to</a:t>
                      </a:r>
                      <a:r>
                        <a:rPr sz="1600" spc="-55" dirty="0">
                          <a:latin typeface="Trebuchet MS"/>
                          <a:cs typeface="Trebuchet MS"/>
                        </a:rPr>
                        <a:t> </a:t>
                      </a:r>
                      <a:r>
                        <a:rPr sz="1600" spc="-105" dirty="0">
                          <a:latin typeface="Trebuchet MS"/>
                          <a:cs typeface="Trebuchet MS"/>
                        </a:rPr>
                        <a:t>write,</a:t>
                      </a:r>
                      <a:r>
                        <a:rPr sz="1600" spc="-55" dirty="0">
                          <a:latin typeface="Trebuchet MS"/>
                          <a:cs typeface="Trebuchet MS"/>
                        </a:rPr>
                        <a:t> </a:t>
                      </a:r>
                      <a:r>
                        <a:rPr sz="1600" spc="-60" dirty="0">
                          <a:latin typeface="Trebuchet MS"/>
                          <a:cs typeface="Trebuchet MS"/>
                        </a:rPr>
                        <a:t>but</a:t>
                      </a:r>
                      <a:r>
                        <a:rPr sz="1600" spc="-50" dirty="0">
                          <a:latin typeface="Trebuchet MS"/>
                          <a:cs typeface="Trebuchet MS"/>
                        </a:rPr>
                        <a:t> </a:t>
                      </a:r>
                      <a:r>
                        <a:rPr sz="1600" spc="-30" dirty="0">
                          <a:latin typeface="Trebuchet MS"/>
                          <a:cs typeface="Trebuchet MS"/>
                        </a:rPr>
                        <a:t>she</a:t>
                      </a:r>
                      <a:r>
                        <a:rPr sz="1600" spc="-55" dirty="0">
                          <a:latin typeface="Trebuchet MS"/>
                          <a:cs typeface="Trebuchet MS"/>
                        </a:rPr>
                        <a:t> </a:t>
                      </a:r>
                      <a:r>
                        <a:rPr sz="1600" spc="-45" dirty="0">
                          <a:latin typeface="Trebuchet MS"/>
                          <a:cs typeface="Trebuchet MS"/>
                        </a:rPr>
                        <a:t>finds</a:t>
                      </a:r>
                      <a:r>
                        <a:rPr sz="1600" spc="-55" dirty="0">
                          <a:latin typeface="Trebuchet MS"/>
                          <a:cs typeface="Trebuchet MS"/>
                        </a:rPr>
                        <a:t> </a:t>
                      </a:r>
                      <a:r>
                        <a:rPr sz="1600" spc="-105" dirty="0">
                          <a:latin typeface="Trebuchet MS"/>
                          <a:cs typeface="Trebuchet MS"/>
                        </a:rPr>
                        <a:t>it</a:t>
                      </a:r>
                      <a:r>
                        <a:rPr sz="1600" spc="-50" dirty="0">
                          <a:latin typeface="Trebuchet MS"/>
                          <a:cs typeface="Trebuchet MS"/>
                        </a:rPr>
                        <a:t> </a:t>
                      </a:r>
                      <a:r>
                        <a:rPr sz="1600" spc="-65" dirty="0">
                          <a:latin typeface="Trebuchet MS"/>
                          <a:cs typeface="Trebuchet MS"/>
                        </a:rPr>
                        <a:t>difficult </a:t>
                      </a:r>
                      <a:r>
                        <a:rPr sz="1600" spc="-470" dirty="0">
                          <a:latin typeface="Trebuchet MS"/>
                          <a:cs typeface="Trebuchet MS"/>
                        </a:rPr>
                        <a:t> </a:t>
                      </a:r>
                      <a:r>
                        <a:rPr sz="1600" spc="-5" dirty="0">
                          <a:latin typeface="Trebuchet MS"/>
                          <a:cs typeface="Trebuchet MS"/>
                        </a:rPr>
                        <a:t>t</a:t>
                      </a:r>
                      <a:r>
                        <a:rPr sz="1600" dirty="0">
                          <a:latin typeface="Trebuchet MS"/>
                          <a:cs typeface="Trebuchet MS"/>
                        </a:rPr>
                        <a:t>o</a:t>
                      </a:r>
                      <a:r>
                        <a:rPr sz="1600" spc="-55" dirty="0">
                          <a:latin typeface="Trebuchet MS"/>
                          <a:cs typeface="Trebuchet MS"/>
                        </a:rPr>
                        <a:t> </a:t>
                      </a:r>
                      <a:r>
                        <a:rPr sz="1600" spc="-5" dirty="0">
                          <a:latin typeface="Trebuchet MS"/>
                          <a:cs typeface="Trebuchet MS"/>
                        </a:rPr>
                        <a:t>manag</a:t>
                      </a:r>
                      <a:r>
                        <a:rPr sz="1600" dirty="0">
                          <a:latin typeface="Trebuchet MS"/>
                          <a:cs typeface="Trebuchet MS"/>
                        </a:rPr>
                        <a:t>e</a:t>
                      </a:r>
                      <a:r>
                        <a:rPr sz="1600" spc="-55" dirty="0">
                          <a:latin typeface="Trebuchet MS"/>
                          <a:cs typeface="Trebuchet MS"/>
                        </a:rPr>
                        <a:t> </a:t>
                      </a:r>
                      <a:r>
                        <a:rPr sz="1600" spc="-5" dirty="0">
                          <a:latin typeface="Trebuchet MS"/>
                          <a:cs typeface="Trebuchet MS"/>
                        </a:rPr>
                        <a:t>th</a:t>
                      </a:r>
                      <a:r>
                        <a:rPr sz="1600" dirty="0">
                          <a:latin typeface="Trebuchet MS"/>
                          <a:cs typeface="Trebuchet MS"/>
                        </a:rPr>
                        <a:t>e</a:t>
                      </a:r>
                      <a:r>
                        <a:rPr sz="1600" spc="-55" dirty="0">
                          <a:latin typeface="Trebuchet MS"/>
                          <a:cs typeface="Trebuchet MS"/>
                        </a:rPr>
                        <a:t> </a:t>
                      </a:r>
                      <a:r>
                        <a:rPr sz="1600" spc="-5" dirty="0">
                          <a:latin typeface="Trebuchet MS"/>
                          <a:cs typeface="Trebuchet MS"/>
                        </a:rPr>
                        <a:t>mone</a:t>
                      </a:r>
                      <a:r>
                        <a:rPr sz="1600" dirty="0">
                          <a:latin typeface="Trebuchet MS"/>
                          <a:cs typeface="Trebuchet MS"/>
                        </a:rPr>
                        <a:t>y</a:t>
                      </a:r>
                      <a:r>
                        <a:rPr sz="1600" spc="-55" dirty="0">
                          <a:latin typeface="Trebuchet MS"/>
                          <a:cs typeface="Trebuchet MS"/>
                        </a:rPr>
                        <a:t> </a:t>
                      </a:r>
                      <a:r>
                        <a:rPr sz="1600" spc="-5" dirty="0">
                          <a:latin typeface="Trebuchet MS"/>
                          <a:cs typeface="Trebuchet MS"/>
                        </a:rPr>
                        <a:t>par</a:t>
                      </a:r>
                      <a:r>
                        <a:rPr sz="1600" dirty="0">
                          <a:latin typeface="Trebuchet MS"/>
                          <a:cs typeface="Trebuchet MS"/>
                        </a:rPr>
                        <a:t>t</a:t>
                      </a:r>
                      <a:r>
                        <a:rPr sz="1600" spc="-55" dirty="0">
                          <a:latin typeface="Trebuchet MS"/>
                          <a:cs typeface="Trebuchet MS"/>
                        </a:rPr>
                        <a:t> </a:t>
                      </a:r>
                      <a:r>
                        <a:rPr sz="1600" spc="-5" dirty="0">
                          <a:latin typeface="Trebuchet MS"/>
                          <a:cs typeface="Trebuchet MS"/>
                        </a:rPr>
                        <a:t>o</a:t>
                      </a:r>
                      <a:r>
                        <a:rPr sz="1600" dirty="0">
                          <a:latin typeface="Trebuchet MS"/>
                          <a:cs typeface="Trebuchet MS"/>
                        </a:rPr>
                        <a:t>f</a:t>
                      </a:r>
                      <a:r>
                        <a:rPr sz="1600" spc="-55" dirty="0">
                          <a:latin typeface="Trebuchet MS"/>
                          <a:cs typeface="Trebuchet MS"/>
                        </a:rPr>
                        <a:t> </a:t>
                      </a:r>
                      <a:r>
                        <a:rPr sz="1600" spc="-5" dirty="0">
                          <a:latin typeface="Trebuchet MS"/>
                          <a:cs typeface="Trebuchet MS"/>
                        </a:rPr>
                        <a:t>startin</a:t>
                      </a:r>
                      <a:r>
                        <a:rPr sz="1600" dirty="0">
                          <a:latin typeface="Trebuchet MS"/>
                          <a:cs typeface="Trebuchet MS"/>
                        </a:rPr>
                        <a:t>g</a:t>
                      </a:r>
                      <a:r>
                        <a:rPr sz="1600" spc="-55" dirty="0">
                          <a:latin typeface="Trebuchet MS"/>
                          <a:cs typeface="Trebuchet MS"/>
                        </a:rPr>
                        <a:t> </a:t>
                      </a:r>
                      <a:r>
                        <a:rPr sz="1600" spc="-5" dirty="0">
                          <a:latin typeface="Trebuchet MS"/>
                          <a:cs typeface="Trebuchet MS"/>
                        </a:rPr>
                        <a:t>he</a:t>
                      </a:r>
                      <a:r>
                        <a:rPr sz="1600" dirty="0">
                          <a:latin typeface="Trebuchet MS"/>
                          <a:cs typeface="Trebuchet MS"/>
                        </a:rPr>
                        <a:t>r  </a:t>
                      </a:r>
                      <a:r>
                        <a:rPr sz="1600" spc="-35" dirty="0">
                          <a:latin typeface="Trebuchet MS"/>
                          <a:cs typeface="Trebuchet MS"/>
                        </a:rPr>
                        <a:t>own</a:t>
                      </a:r>
                      <a:r>
                        <a:rPr sz="1600" spc="-60" dirty="0">
                          <a:latin typeface="Trebuchet MS"/>
                          <a:cs typeface="Trebuchet MS"/>
                        </a:rPr>
                        <a:t> </a:t>
                      </a:r>
                      <a:r>
                        <a:rPr sz="1600" spc="-50" dirty="0">
                          <a:latin typeface="Trebuchet MS"/>
                          <a:cs typeface="Trebuchet MS"/>
                        </a:rPr>
                        <a:t>business.</a:t>
                      </a:r>
                      <a:endParaRPr sz="1600">
                        <a:latin typeface="Trebuchet MS"/>
                        <a:cs typeface="Trebuchet MS"/>
                      </a:endParaRPr>
                    </a:p>
                  </a:txBody>
                  <a:tcPr marL="0" marR="0" marT="0" marB="0">
                    <a:lnL w="53975">
                      <a:solidFill>
                        <a:srgbClr val="FFFFFF"/>
                      </a:solidFill>
                      <a:prstDash val="solid"/>
                    </a:lnL>
                    <a:lnB w="53975">
                      <a:solidFill>
                        <a:srgbClr val="FFFFFF"/>
                      </a:solidFill>
                      <a:prstDash val="solid"/>
                    </a:lnB>
                    <a:solidFill>
                      <a:srgbClr val="FFFAF5"/>
                    </a:solidFill>
                  </a:tcPr>
                </a:tc>
                <a:extLst>
                  <a:ext uri="{0D108BD9-81ED-4DB2-BD59-A6C34878D82A}">
                    <a16:rowId xmlns:a16="http://schemas.microsoft.com/office/drawing/2014/main" val="10000"/>
                  </a:ext>
                </a:extLst>
              </a:tr>
              <a:tr h="1667282">
                <a:tc>
                  <a:txBody>
                    <a:bodyPr/>
                    <a:lstStyle/>
                    <a:p>
                      <a:pPr>
                        <a:lnSpc>
                          <a:spcPct val="100000"/>
                        </a:lnSpc>
                      </a:pPr>
                      <a:endParaRPr sz="1800">
                        <a:latin typeface="Times New Roman"/>
                        <a:cs typeface="Times New Roman"/>
                      </a:endParaRPr>
                    </a:p>
                    <a:p>
                      <a:pPr>
                        <a:lnSpc>
                          <a:spcPct val="100000"/>
                        </a:lnSpc>
                      </a:pPr>
                      <a:endParaRPr sz="1950">
                        <a:latin typeface="Times New Roman"/>
                        <a:cs typeface="Times New Roman"/>
                      </a:endParaRPr>
                    </a:p>
                    <a:p>
                      <a:pPr marL="307340" marR="284480" indent="-38735">
                        <a:lnSpc>
                          <a:spcPct val="112500"/>
                        </a:lnSpc>
                      </a:pPr>
                      <a:r>
                        <a:rPr sz="1500" b="1" spc="114" dirty="0">
                          <a:latin typeface="Trebuchet MS"/>
                          <a:cs typeface="Trebuchet MS"/>
                        </a:rPr>
                        <a:t>STEPS </a:t>
                      </a:r>
                      <a:r>
                        <a:rPr sz="1500" b="1" spc="110" dirty="0">
                          <a:latin typeface="Trebuchet MS"/>
                          <a:cs typeface="Trebuchet MS"/>
                        </a:rPr>
                        <a:t>TAKES </a:t>
                      </a:r>
                      <a:r>
                        <a:rPr sz="1500" b="1" spc="-440" dirty="0">
                          <a:latin typeface="Trebuchet MS"/>
                          <a:cs typeface="Trebuchet MS"/>
                        </a:rPr>
                        <a:t> </a:t>
                      </a:r>
                      <a:r>
                        <a:rPr sz="1500" b="1" spc="55" dirty="0">
                          <a:latin typeface="Trebuchet MS"/>
                          <a:cs typeface="Trebuchet MS"/>
                        </a:rPr>
                        <a:t>TO</a:t>
                      </a:r>
                      <a:r>
                        <a:rPr sz="1500" b="1" spc="145" dirty="0">
                          <a:latin typeface="Trebuchet MS"/>
                          <a:cs typeface="Trebuchet MS"/>
                        </a:rPr>
                        <a:t> </a:t>
                      </a:r>
                      <a:r>
                        <a:rPr sz="1500" b="1" spc="65" dirty="0">
                          <a:latin typeface="Trebuchet MS"/>
                          <a:cs typeface="Trebuchet MS"/>
                        </a:rPr>
                        <a:t>FIX</a:t>
                      </a:r>
                      <a:r>
                        <a:rPr sz="1500" b="1" spc="145" dirty="0">
                          <a:latin typeface="Trebuchet MS"/>
                          <a:cs typeface="Trebuchet MS"/>
                        </a:rPr>
                        <a:t> </a:t>
                      </a:r>
                      <a:r>
                        <a:rPr sz="1500" b="1" spc="50" dirty="0">
                          <a:latin typeface="Trebuchet MS"/>
                          <a:cs typeface="Trebuchet MS"/>
                        </a:rPr>
                        <a:t>THAT</a:t>
                      </a:r>
                      <a:endParaRPr sz="1500">
                        <a:latin typeface="Trebuchet MS"/>
                        <a:cs typeface="Trebuchet MS"/>
                      </a:endParaRPr>
                    </a:p>
                  </a:txBody>
                  <a:tcPr marL="0" marR="0" marT="0" marB="0">
                    <a:lnR w="53975">
                      <a:solidFill>
                        <a:srgbClr val="FFFFFF"/>
                      </a:solidFill>
                      <a:prstDash val="solid"/>
                    </a:lnR>
                    <a:lnT w="53975">
                      <a:solidFill>
                        <a:srgbClr val="FFFFFF"/>
                      </a:solidFill>
                      <a:prstDash val="solid"/>
                    </a:lnT>
                    <a:lnB w="53975">
                      <a:solidFill>
                        <a:srgbClr val="FFFFFF"/>
                      </a:solidFill>
                      <a:prstDash val="solid"/>
                    </a:lnB>
                    <a:solidFill>
                      <a:srgbClr val="FFFAF5"/>
                    </a:solidFill>
                  </a:tcPr>
                </a:tc>
                <a:tc>
                  <a:txBody>
                    <a:bodyPr/>
                    <a:lstStyle/>
                    <a:p>
                      <a:pPr>
                        <a:lnSpc>
                          <a:spcPct val="100000"/>
                        </a:lnSpc>
                      </a:pPr>
                      <a:endParaRPr sz="1900">
                        <a:latin typeface="Times New Roman"/>
                        <a:cs typeface="Times New Roman"/>
                      </a:endParaRPr>
                    </a:p>
                    <a:p>
                      <a:pPr>
                        <a:lnSpc>
                          <a:spcPct val="100000"/>
                        </a:lnSpc>
                        <a:spcBef>
                          <a:spcPts val="25"/>
                        </a:spcBef>
                      </a:pPr>
                      <a:endParaRPr sz="1650">
                        <a:latin typeface="Times New Roman"/>
                        <a:cs typeface="Times New Roman"/>
                      </a:endParaRPr>
                    </a:p>
                    <a:p>
                      <a:pPr marL="213995" marR="1168400">
                        <a:lnSpc>
                          <a:spcPct val="113300"/>
                        </a:lnSpc>
                      </a:pPr>
                      <a:r>
                        <a:rPr sz="1600" spc="-20" dirty="0">
                          <a:latin typeface="Trebuchet MS"/>
                          <a:cs typeface="Trebuchet MS"/>
                        </a:rPr>
                        <a:t>Purchase/Download</a:t>
                      </a:r>
                      <a:r>
                        <a:rPr sz="1600" spc="-85" dirty="0">
                          <a:latin typeface="Trebuchet MS"/>
                          <a:cs typeface="Trebuchet MS"/>
                        </a:rPr>
                        <a:t> </a:t>
                      </a:r>
                      <a:r>
                        <a:rPr sz="1600" spc="65" dirty="0">
                          <a:latin typeface="Trebuchet MS"/>
                          <a:cs typeface="Trebuchet MS"/>
                        </a:rPr>
                        <a:t>a</a:t>
                      </a:r>
                      <a:r>
                        <a:rPr sz="1600" spc="-85" dirty="0">
                          <a:latin typeface="Trebuchet MS"/>
                          <a:cs typeface="Trebuchet MS"/>
                        </a:rPr>
                        <a:t> </a:t>
                      </a:r>
                      <a:r>
                        <a:rPr sz="1600" spc="-30" dirty="0">
                          <a:latin typeface="Trebuchet MS"/>
                          <a:cs typeface="Trebuchet MS"/>
                        </a:rPr>
                        <a:t>finance </a:t>
                      </a:r>
                      <a:r>
                        <a:rPr sz="1600" spc="-470" dirty="0">
                          <a:latin typeface="Trebuchet MS"/>
                          <a:cs typeface="Trebuchet MS"/>
                        </a:rPr>
                        <a:t> </a:t>
                      </a:r>
                      <a:r>
                        <a:rPr sz="1600" spc="-30" dirty="0">
                          <a:latin typeface="Trebuchet MS"/>
                          <a:cs typeface="Trebuchet MS"/>
                        </a:rPr>
                        <a:t>management</a:t>
                      </a:r>
                      <a:r>
                        <a:rPr sz="1600" spc="-65" dirty="0">
                          <a:latin typeface="Trebuchet MS"/>
                          <a:cs typeface="Trebuchet MS"/>
                        </a:rPr>
                        <a:t> </a:t>
                      </a:r>
                      <a:r>
                        <a:rPr sz="1600" spc="-40" dirty="0">
                          <a:latin typeface="Trebuchet MS"/>
                          <a:cs typeface="Trebuchet MS"/>
                        </a:rPr>
                        <a:t>application.</a:t>
                      </a:r>
                      <a:endParaRPr sz="1600">
                        <a:latin typeface="Trebuchet MS"/>
                        <a:cs typeface="Trebuchet MS"/>
                      </a:endParaRPr>
                    </a:p>
                  </a:txBody>
                  <a:tcPr marL="0" marR="0" marT="0" marB="0">
                    <a:lnL w="53975">
                      <a:solidFill>
                        <a:srgbClr val="FFFFFF"/>
                      </a:solidFill>
                      <a:prstDash val="solid"/>
                    </a:lnL>
                    <a:lnT w="53975">
                      <a:solidFill>
                        <a:srgbClr val="FFFFFF"/>
                      </a:solidFill>
                      <a:prstDash val="solid"/>
                    </a:lnT>
                    <a:lnB w="53975">
                      <a:solidFill>
                        <a:srgbClr val="FFFFFF"/>
                      </a:solidFill>
                      <a:prstDash val="solid"/>
                    </a:lnB>
                    <a:solidFill>
                      <a:srgbClr val="FFFAF5"/>
                    </a:solidFill>
                  </a:tcPr>
                </a:tc>
                <a:extLst>
                  <a:ext uri="{0D108BD9-81ED-4DB2-BD59-A6C34878D82A}">
                    <a16:rowId xmlns:a16="http://schemas.microsoft.com/office/drawing/2014/main" val="10001"/>
                  </a:ext>
                </a:extLst>
              </a:tr>
              <a:tr h="3493570">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40"/>
                        </a:spcBef>
                      </a:pPr>
                      <a:endParaRPr sz="2150">
                        <a:latin typeface="Times New Roman"/>
                        <a:cs typeface="Times New Roman"/>
                      </a:endParaRPr>
                    </a:p>
                    <a:p>
                      <a:pPr marR="15875" algn="ctr">
                        <a:lnSpc>
                          <a:spcPct val="100000"/>
                        </a:lnSpc>
                      </a:pPr>
                      <a:r>
                        <a:rPr sz="1500" b="1" spc="114" dirty="0">
                          <a:latin typeface="Trebuchet MS"/>
                          <a:cs typeface="Trebuchet MS"/>
                        </a:rPr>
                        <a:t>FUSTRATIONS</a:t>
                      </a:r>
                      <a:endParaRPr sz="1500">
                        <a:latin typeface="Trebuchet MS"/>
                        <a:cs typeface="Trebuchet MS"/>
                      </a:endParaRPr>
                    </a:p>
                  </a:txBody>
                  <a:tcPr marL="0" marR="0" marT="0" marB="0">
                    <a:lnR w="53975">
                      <a:solidFill>
                        <a:srgbClr val="FFFFFF"/>
                      </a:solidFill>
                      <a:prstDash val="solid"/>
                    </a:lnR>
                    <a:lnT w="53975">
                      <a:solidFill>
                        <a:srgbClr val="FFFFFF"/>
                      </a:solidFill>
                      <a:prstDash val="solid"/>
                    </a:lnT>
                    <a:solidFill>
                      <a:srgbClr val="FFFAF5"/>
                    </a:solidFill>
                  </a:tcPr>
                </a:tc>
                <a:tc>
                  <a:txBody>
                    <a:bodyPr/>
                    <a:lstStyle/>
                    <a:p>
                      <a:pPr>
                        <a:lnSpc>
                          <a:spcPct val="100000"/>
                        </a:lnSpc>
                      </a:pPr>
                      <a:endParaRPr sz="1900">
                        <a:latin typeface="Times New Roman"/>
                        <a:cs typeface="Times New Roman"/>
                      </a:endParaRPr>
                    </a:p>
                    <a:p>
                      <a:pPr>
                        <a:lnSpc>
                          <a:spcPct val="100000"/>
                        </a:lnSpc>
                        <a:spcBef>
                          <a:spcPts val="25"/>
                        </a:spcBef>
                      </a:pPr>
                      <a:endParaRPr sz="2300">
                        <a:latin typeface="Times New Roman"/>
                        <a:cs typeface="Times New Roman"/>
                      </a:endParaRPr>
                    </a:p>
                    <a:p>
                      <a:pPr marL="557530" marR="644525">
                        <a:lnSpc>
                          <a:spcPct val="113300"/>
                        </a:lnSpc>
                      </a:pPr>
                      <a:r>
                        <a:rPr sz="1600" spc="-45" dirty="0">
                          <a:latin typeface="Trebuchet MS"/>
                          <a:cs typeface="Trebuchet MS"/>
                        </a:rPr>
                        <a:t>Expensive </a:t>
                      </a:r>
                      <a:r>
                        <a:rPr sz="1600" spc="-20" dirty="0">
                          <a:latin typeface="Trebuchet MS"/>
                          <a:cs typeface="Trebuchet MS"/>
                        </a:rPr>
                        <a:t>accounting </a:t>
                      </a:r>
                      <a:r>
                        <a:rPr sz="1600" spc="-60" dirty="0">
                          <a:latin typeface="Trebuchet MS"/>
                          <a:cs typeface="Trebuchet MS"/>
                        </a:rPr>
                        <a:t>services. </a:t>
                      </a:r>
                      <a:r>
                        <a:rPr sz="1600" spc="-55" dirty="0">
                          <a:latin typeface="Trebuchet MS"/>
                          <a:cs typeface="Trebuchet MS"/>
                        </a:rPr>
                        <a:t> </a:t>
                      </a:r>
                      <a:r>
                        <a:rPr sz="1600" spc="-5" dirty="0">
                          <a:latin typeface="Trebuchet MS"/>
                          <a:cs typeface="Trebuchet MS"/>
                        </a:rPr>
                        <a:t>To</a:t>
                      </a:r>
                      <a:r>
                        <a:rPr sz="1600" dirty="0">
                          <a:latin typeface="Trebuchet MS"/>
                          <a:cs typeface="Trebuchet MS"/>
                        </a:rPr>
                        <a:t>o</a:t>
                      </a:r>
                      <a:r>
                        <a:rPr sz="1600" spc="-55" dirty="0">
                          <a:latin typeface="Trebuchet MS"/>
                          <a:cs typeface="Trebuchet MS"/>
                        </a:rPr>
                        <a:t> </a:t>
                      </a:r>
                      <a:r>
                        <a:rPr sz="1600" spc="-5" dirty="0">
                          <a:latin typeface="Trebuchet MS"/>
                          <a:cs typeface="Trebuchet MS"/>
                        </a:rPr>
                        <a:t>man</a:t>
                      </a:r>
                      <a:r>
                        <a:rPr sz="1600" dirty="0">
                          <a:latin typeface="Trebuchet MS"/>
                          <a:cs typeface="Trebuchet MS"/>
                        </a:rPr>
                        <a:t>y</a:t>
                      </a:r>
                      <a:r>
                        <a:rPr sz="1600" spc="-55" dirty="0">
                          <a:latin typeface="Trebuchet MS"/>
                          <a:cs typeface="Trebuchet MS"/>
                        </a:rPr>
                        <a:t> </a:t>
                      </a:r>
                      <a:r>
                        <a:rPr sz="1600" spc="-5" dirty="0">
                          <a:latin typeface="Trebuchet MS"/>
                          <a:cs typeface="Trebuchet MS"/>
                        </a:rPr>
                        <a:t>financia</a:t>
                      </a:r>
                      <a:r>
                        <a:rPr sz="1600" dirty="0">
                          <a:latin typeface="Trebuchet MS"/>
                          <a:cs typeface="Trebuchet MS"/>
                        </a:rPr>
                        <a:t>l</a:t>
                      </a:r>
                      <a:r>
                        <a:rPr sz="1600" spc="-55" dirty="0">
                          <a:latin typeface="Trebuchet MS"/>
                          <a:cs typeface="Trebuchet MS"/>
                        </a:rPr>
                        <a:t> </a:t>
                      </a:r>
                      <a:r>
                        <a:rPr sz="1600" spc="-5" dirty="0">
                          <a:latin typeface="Trebuchet MS"/>
                          <a:cs typeface="Trebuchet MS"/>
                        </a:rPr>
                        <a:t>managemen</a:t>
                      </a:r>
                      <a:r>
                        <a:rPr sz="1600" dirty="0">
                          <a:latin typeface="Trebuchet MS"/>
                          <a:cs typeface="Trebuchet MS"/>
                        </a:rPr>
                        <a:t>t  </a:t>
                      </a:r>
                      <a:r>
                        <a:rPr sz="1600" spc="-5" dirty="0">
                          <a:latin typeface="Trebuchet MS"/>
                          <a:cs typeface="Trebuchet MS"/>
                        </a:rPr>
                        <a:t>application</a:t>
                      </a:r>
                      <a:r>
                        <a:rPr sz="1600" dirty="0">
                          <a:latin typeface="Trebuchet MS"/>
                          <a:cs typeface="Trebuchet MS"/>
                        </a:rPr>
                        <a:t>s</a:t>
                      </a:r>
                      <a:r>
                        <a:rPr sz="1600" spc="-55" dirty="0">
                          <a:latin typeface="Trebuchet MS"/>
                          <a:cs typeface="Trebuchet MS"/>
                        </a:rPr>
                        <a:t> </a:t>
                      </a:r>
                      <a:r>
                        <a:rPr sz="1600" spc="-5" dirty="0">
                          <a:latin typeface="Trebuchet MS"/>
                          <a:cs typeface="Trebuchet MS"/>
                        </a:rPr>
                        <a:t>exis</a:t>
                      </a:r>
                      <a:r>
                        <a:rPr sz="1600" dirty="0">
                          <a:latin typeface="Trebuchet MS"/>
                          <a:cs typeface="Trebuchet MS"/>
                        </a:rPr>
                        <a:t>t</a:t>
                      </a:r>
                      <a:r>
                        <a:rPr sz="1600" spc="-55" dirty="0">
                          <a:latin typeface="Trebuchet MS"/>
                          <a:cs typeface="Trebuchet MS"/>
                        </a:rPr>
                        <a:t> </a:t>
                      </a:r>
                      <a:r>
                        <a:rPr sz="1600" spc="-5" dirty="0">
                          <a:latin typeface="Trebuchet MS"/>
                          <a:cs typeface="Trebuchet MS"/>
                        </a:rPr>
                        <a:t>t</a:t>
                      </a:r>
                      <a:r>
                        <a:rPr sz="1600" dirty="0">
                          <a:latin typeface="Trebuchet MS"/>
                          <a:cs typeface="Trebuchet MS"/>
                        </a:rPr>
                        <a:t>o</a:t>
                      </a:r>
                      <a:r>
                        <a:rPr sz="1600" spc="-55" dirty="0">
                          <a:latin typeface="Trebuchet MS"/>
                          <a:cs typeface="Trebuchet MS"/>
                        </a:rPr>
                        <a:t> </a:t>
                      </a:r>
                      <a:r>
                        <a:rPr sz="1600" spc="-5" dirty="0">
                          <a:latin typeface="Trebuchet MS"/>
                          <a:cs typeface="Trebuchet MS"/>
                        </a:rPr>
                        <a:t>d</a:t>
                      </a:r>
                      <a:r>
                        <a:rPr sz="1600" dirty="0">
                          <a:latin typeface="Trebuchet MS"/>
                          <a:cs typeface="Trebuchet MS"/>
                        </a:rPr>
                        <a:t>o</a:t>
                      </a:r>
                      <a:r>
                        <a:rPr sz="1600" spc="-55" dirty="0">
                          <a:latin typeface="Trebuchet MS"/>
                          <a:cs typeface="Trebuchet MS"/>
                        </a:rPr>
                        <a:t> </a:t>
                      </a:r>
                      <a:r>
                        <a:rPr sz="1600" spc="-5" dirty="0">
                          <a:latin typeface="Trebuchet MS"/>
                          <a:cs typeface="Trebuchet MS"/>
                        </a:rPr>
                        <a:t>al</a:t>
                      </a:r>
                      <a:r>
                        <a:rPr sz="1600" dirty="0">
                          <a:latin typeface="Trebuchet MS"/>
                          <a:cs typeface="Trebuchet MS"/>
                        </a:rPr>
                        <a:t>l</a:t>
                      </a:r>
                      <a:r>
                        <a:rPr sz="1600" spc="-55" dirty="0">
                          <a:latin typeface="Trebuchet MS"/>
                          <a:cs typeface="Trebuchet MS"/>
                        </a:rPr>
                        <a:t> </a:t>
                      </a:r>
                      <a:r>
                        <a:rPr sz="1600" spc="-5" dirty="0">
                          <a:latin typeface="Trebuchet MS"/>
                          <a:cs typeface="Trebuchet MS"/>
                        </a:rPr>
                        <a:t>th</a:t>
                      </a:r>
                      <a:r>
                        <a:rPr sz="1600" dirty="0">
                          <a:latin typeface="Trebuchet MS"/>
                          <a:cs typeface="Trebuchet MS"/>
                        </a:rPr>
                        <a:t>e  </a:t>
                      </a:r>
                      <a:r>
                        <a:rPr sz="1600" spc="-30" dirty="0">
                          <a:latin typeface="Trebuchet MS"/>
                          <a:cs typeface="Trebuchet MS"/>
                        </a:rPr>
                        <a:t>necessary</a:t>
                      </a:r>
                      <a:r>
                        <a:rPr sz="1600" spc="-65" dirty="0">
                          <a:latin typeface="Trebuchet MS"/>
                          <a:cs typeface="Trebuchet MS"/>
                        </a:rPr>
                        <a:t> </a:t>
                      </a:r>
                      <a:r>
                        <a:rPr sz="1600" spc="-60" dirty="0">
                          <a:latin typeface="Trebuchet MS"/>
                          <a:cs typeface="Trebuchet MS"/>
                        </a:rPr>
                        <a:t>responsibilities.</a:t>
                      </a:r>
                      <a:endParaRPr sz="1600">
                        <a:latin typeface="Trebuchet MS"/>
                        <a:cs typeface="Trebuchet MS"/>
                      </a:endParaRPr>
                    </a:p>
                    <a:p>
                      <a:pPr marL="557530" marR="452120">
                        <a:lnSpc>
                          <a:spcPct val="113300"/>
                        </a:lnSpc>
                      </a:pPr>
                      <a:r>
                        <a:rPr sz="1600" spc="-5" dirty="0">
                          <a:latin typeface="Trebuchet MS"/>
                          <a:cs typeface="Trebuchet MS"/>
                        </a:rPr>
                        <a:t>Lat</a:t>
                      </a:r>
                      <a:r>
                        <a:rPr sz="1600" dirty="0">
                          <a:latin typeface="Trebuchet MS"/>
                          <a:cs typeface="Trebuchet MS"/>
                        </a:rPr>
                        <a:t>e</a:t>
                      </a:r>
                      <a:r>
                        <a:rPr sz="1600" spc="-55" dirty="0">
                          <a:latin typeface="Trebuchet MS"/>
                          <a:cs typeface="Trebuchet MS"/>
                        </a:rPr>
                        <a:t> </a:t>
                      </a:r>
                      <a:r>
                        <a:rPr sz="1600" spc="-5" dirty="0">
                          <a:latin typeface="Trebuchet MS"/>
                          <a:cs typeface="Trebuchet MS"/>
                        </a:rPr>
                        <a:t>bill</a:t>
                      </a:r>
                      <a:r>
                        <a:rPr sz="1600" dirty="0">
                          <a:latin typeface="Trebuchet MS"/>
                          <a:cs typeface="Trebuchet MS"/>
                        </a:rPr>
                        <a:t>s</a:t>
                      </a:r>
                      <a:r>
                        <a:rPr sz="1600" spc="-55" dirty="0">
                          <a:latin typeface="Trebuchet MS"/>
                          <a:cs typeface="Trebuchet MS"/>
                        </a:rPr>
                        <a:t> </a:t>
                      </a:r>
                      <a:r>
                        <a:rPr sz="1600" spc="-5" dirty="0">
                          <a:latin typeface="Trebuchet MS"/>
                          <a:cs typeface="Trebuchet MS"/>
                        </a:rPr>
                        <a:t>an</a:t>
                      </a:r>
                      <a:r>
                        <a:rPr sz="1600" dirty="0">
                          <a:latin typeface="Trebuchet MS"/>
                          <a:cs typeface="Trebuchet MS"/>
                        </a:rPr>
                        <a:t>d</a:t>
                      </a:r>
                      <a:r>
                        <a:rPr sz="1600" spc="-55" dirty="0">
                          <a:latin typeface="Trebuchet MS"/>
                          <a:cs typeface="Trebuchet MS"/>
                        </a:rPr>
                        <a:t> </a:t>
                      </a:r>
                      <a:r>
                        <a:rPr sz="1600" spc="-5" dirty="0">
                          <a:latin typeface="Trebuchet MS"/>
                          <a:cs typeface="Trebuchet MS"/>
                        </a:rPr>
                        <a:t>jus</a:t>
                      </a:r>
                      <a:r>
                        <a:rPr sz="1600" dirty="0">
                          <a:latin typeface="Trebuchet MS"/>
                          <a:cs typeface="Trebuchet MS"/>
                        </a:rPr>
                        <a:t>t</a:t>
                      </a:r>
                      <a:r>
                        <a:rPr sz="1600" spc="-55" dirty="0">
                          <a:latin typeface="Trebuchet MS"/>
                          <a:cs typeface="Trebuchet MS"/>
                        </a:rPr>
                        <a:t> </a:t>
                      </a:r>
                      <a:r>
                        <a:rPr sz="1600" spc="-5" dirty="0">
                          <a:latin typeface="Trebuchet MS"/>
                          <a:cs typeface="Trebuchet MS"/>
                        </a:rPr>
                        <a:t>phon</a:t>
                      </a:r>
                      <a:r>
                        <a:rPr sz="1600" dirty="0">
                          <a:latin typeface="Trebuchet MS"/>
                          <a:cs typeface="Trebuchet MS"/>
                        </a:rPr>
                        <a:t>e</a:t>
                      </a:r>
                      <a:r>
                        <a:rPr sz="1600" spc="-55" dirty="0">
                          <a:latin typeface="Trebuchet MS"/>
                          <a:cs typeface="Trebuchet MS"/>
                        </a:rPr>
                        <a:t> </a:t>
                      </a:r>
                      <a:r>
                        <a:rPr sz="1600" spc="-5" dirty="0">
                          <a:latin typeface="Trebuchet MS"/>
                          <a:cs typeface="Trebuchet MS"/>
                        </a:rPr>
                        <a:t>o</a:t>
                      </a:r>
                      <a:r>
                        <a:rPr sz="1600" dirty="0">
                          <a:latin typeface="Trebuchet MS"/>
                          <a:cs typeface="Trebuchet MS"/>
                        </a:rPr>
                        <a:t>r</a:t>
                      </a:r>
                      <a:r>
                        <a:rPr sz="1600" spc="-55" dirty="0">
                          <a:latin typeface="Trebuchet MS"/>
                          <a:cs typeface="Trebuchet MS"/>
                        </a:rPr>
                        <a:t> </a:t>
                      </a:r>
                      <a:r>
                        <a:rPr sz="1600" spc="-5" dirty="0">
                          <a:latin typeface="Trebuchet MS"/>
                          <a:cs typeface="Trebuchet MS"/>
                        </a:rPr>
                        <a:t>emai</a:t>
                      </a:r>
                      <a:r>
                        <a:rPr sz="1600" dirty="0">
                          <a:latin typeface="Trebuchet MS"/>
                          <a:cs typeface="Trebuchet MS"/>
                        </a:rPr>
                        <a:t>l  </a:t>
                      </a:r>
                      <a:r>
                        <a:rPr sz="1600" spc="-35" dirty="0">
                          <a:latin typeface="Trebuchet MS"/>
                          <a:cs typeface="Trebuchet MS"/>
                        </a:rPr>
                        <a:t>follow-up </a:t>
                      </a:r>
                      <a:r>
                        <a:rPr sz="1600" spc="-40" dirty="0">
                          <a:latin typeface="Trebuchet MS"/>
                          <a:cs typeface="Trebuchet MS"/>
                        </a:rPr>
                        <a:t>options </a:t>
                      </a:r>
                      <a:r>
                        <a:rPr sz="1600" spc="-25" dirty="0">
                          <a:latin typeface="Trebuchet MS"/>
                          <a:cs typeface="Trebuchet MS"/>
                        </a:rPr>
                        <a:t>are </a:t>
                      </a:r>
                      <a:r>
                        <a:rPr sz="1600" spc="-45" dirty="0">
                          <a:latin typeface="Trebuchet MS"/>
                          <a:cs typeface="Trebuchet MS"/>
                        </a:rPr>
                        <a:t>available. </a:t>
                      </a:r>
                      <a:r>
                        <a:rPr sz="1600" spc="-40" dirty="0">
                          <a:latin typeface="Trebuchet MS"/>
                          <a:cs typeface="Trebuchet MS"/>
                        </a:rPr>
                        <a:t> </a:t>
                      </a:r>
                      <a:r>
                        <a:rPr sz="1600" spc="-30" dirty="0">
                          <a:latin typeface="Trebuchet MS"/>
                          <a:cs typeface="Trebuchet MS"/>
                        </a:rPr>
                        <a:t>incapacity </a:t>
                      </a:r>
                      <a:r>
                        <a:rPr sz="1600" spc="-50" dirty="0">
                          <a:latin typeface="Trebuchet MS"/>
                          <a:cs typeface="Trebuchet MS"/>
                        </a:rPr>
                        <a:t>to </a:t>
                      </a:r>
                      <a:r>
                        <a:rPr sz="1600" spc="-45" dirty="0">
                          <a:latin typeface="Trebuchet MS"/>
                          <a:cs typeface="Trebuchet MS"/>
                        </a:rPr>
                        <a:t>predict </a:t>
                      </a:r>
                      <a:r>
                        <a:rPr sz="1600" spc="-55" dirty="0">
                          <a:latin typeface="Trebuchet MS"/>
                          <a:cs typeface="Trebuchet MS"/>
                        </a:rPr>
                        <a:t>revenues </a:t>
                      </a:r>
                      <a:r>
                        <a:rPr sz="1600" dirty="0">
                          <a:latin typeface="Trebuchet MS"/>
                          <a:cs typeface="Trebuchet MS"/>
                        </a:rPr>
                        <a:t>and </a:t>
                      </a:r>
                      <a:r>
                        <a:rPr sz="1600" spc="-470" dirty="0">
                          <a:latin typeface="Trebuchet MS"/>
                          <a:cs typeface="Trebuchet MS"/>
                        </a:rPr>
                        <a:t> </a:t>
                      </a:r>
                      <a:r>
                        <a:rPr sz="1600" spc="-45" dirty="0">
                          <a:latin typeface="Trebuchet MS"/>
                          <a:cs typeface="Trebuchet MS"/>
                        </a:rPr>
                        <a:t>establish</a:t>
                      </a:r>
                      <a:r>
                        <a:rPr sz="1600" spc="-60" dirty="0">
                          <a:latin typeface="Trebuchet MS"/>
                          <a:cs typeface="Trebuchet MS"/>
                        </a:rPr>
                        <a:t> </a:t>
                      </a:r>
                      <a:r>
                        <a:rPr sz="1600" spc="-50" dirty="0">
                          <a:latin typeface="Trebuchet MS"/>
                          <a:cs typeface="Trebuchet MS"/>
                        </a:rPr>
                        <a:t>fixed</a:t>
                      </a:r>
                      <a:r>
                        <a:rPr sz="1600" spc="-55" dirty="0">
                          <a:latin typeface="Trebuchet MS"/>
                          <a:cs typeface="Trebuchet MS"/>
                        </a:rPr>
                        <a:t> </a:t>
                      </a:r>
                      <a:r>
                        <a:rPr sz="1600" spc="-45" dirty="0">
                          <a:latin typeface="Trebuchet MS"/>
                          <a:cs typeface="Trebuchet MS"/>
                        </a:rPr>
                        <a:t>expenses.</a:t>
                      </a:r>
                      <a:endParaRPr sz="1600">
                        <a:latin typeface="Trebuchet MS"/>
                        <a:cs typeface="Trebuchet MS"/>
                      </a:endParaRPr>
                    </a:p>
                  </a:txBody>
                  <a:tcPr marL="0" marR="0" marT="0" marB="0">
                    <a:lnL w="53975">
                      <a:solidFill>
                        <a:srgbClr val="FFFFFF"/>
                      </a:solidFill>
                      <a:prstDash val="solid"/>
                    </a:lnL>
                    <a:lnT w="53975">
                      <a:solidFill>
                        <a:srgbClr val="FFFFFF"/>
                      </a:solidFill>
                      <a:prstDash val="solid"/>
                    </a:lnT>
                    <a:solidFill>
                      <a:srgbClr val="FFFAF5"/>
                    </a:solidFill>
                  </a:tcPr>
                </a:tc>
                <a:extLst>
                  <a:ext uri="{0D108BD9-81ED-4DB2-BD59-A6C34878D82A}">
                    <a16:rowId xmlns:a16="http://schemas.microsoft.com/office/drawing/2014/main" val="10002"/>
                  </a:ext>
                </a:extLst>
              </a:tr>
            </a:tbl>
          </a:graphicData>
        </a:graphic>
      </p:graphicFrame>
      <p:sp>
        <p:nvSpPr>
          <p:cNvPr id="8" name="object 8"/>
          <p:cNvSpPr/>
          <p:nvPr/>
        </p:nvSpPr>
        <p:spPr>
          <a:xfrm>
            <a:off x="7619326" y="6717230"/>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9" name="object 9"/>
          <p:cNvSpPr/>
          <p:nvPr/>
        </p:nvSpPr>
        <p:spPr>
          <a:xfrm>
            <a:off x="7619326" y="6993455"/>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10" name="object 10"/>
          <p:cNvSpPr/>
          <p:nvPr/>
        </p:nvSpPr>
        <p:spPr>
          <a:xfrm>
            <a:off x="7619326" y="7822129"/>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11" name="object 11"/>
          <p:cNvSpPr/>
          <p:nvPr/>
        </p:nvSpPr>
        <p:spPr>
          <a:xfrm>
            <a:off x="7619326" y="8374579"/>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12" name="object 12"/>
          <p:cNvSpPr txBox="1">
            <a:spLocks noGrp="1"/>
          </p:cNvSpPr>
          <p:nvPr>
            <p:ph type="title"/>
          </p:nvPr>
        </p:nvSpPr>
        <p:spPr>
          <a:xfrm>
            <a:off x="1016000" y="557522"/>
            <a:ext cx="3118485" cy="461645"/>
          </a:xfrm>
          <a:prstGeom prst="rect">
            <a:avLst/>
          </a:prstGeom>
        </p:spPr>
        <p:txBody>
          <a:bodyPr vert="horz" wrap="square" lIns="0" tIns="13970" rIns="0" bIns="0" rtlCol="0">
            <a:spAutoFit/>
          </a:bodyPr>
          <a:lstStyle/>
          <a:p>
            <a:pPr marL="12700">
              <a:lnSpc>
                <a:spcPct val="100000"/>
              </a:lnSpc>
              <a:spcBef>
                <a:spcPts val="110"/>
              </a:spcBef>
            </a:pPr>
            <a:r>
              <a:rPr sz="2850" spc="120" dirty="0"/>
              <a:t>USER</a:t>
            </a:r>
            <a:r>
              <a:rPr sz="2850" spc="170" dirty="0"/>
              <a:t> </a:t>
            </a:r>
            <a:r>
              <a:rPr sz="2850" spc="180" dirty="0"/>
              <a:t>PERSONA</a:t>
            </a:r>
            <a:r>
              <a:rPr sz="2850" spc="175" dirty="0"/>
              <a:t> </a:t>
            </a:r>
            <a:r>
              <a:rPr sz="2850" spc="-195" dirty="0"/>
              <a:t>2</a:t>
            </a:r>
            <a:endParaRPr sz="2850"/>
          </a:p>
        </p:txBody>
      </p:sp>
      <p:sp>
        <p:nvSpPr>
          <p:cNvPr id="13" name="object 13"/>
          <p:cNvSpPr txBox="1"/>
          <p:nvPr/>
        </p:nvSpPr>
        <p:spPr>
          <a:xfrm>
            <a:off x="1016000" y="5823642"/>
            <a:ext cx="1169670" cy="229235"/>
          </a:xfrm>
          <a:prstGeom prst="rect">
            <a:avLst/>
          </a:prstGeom>
        </p:spPr>
        <p:txBody>
          <a:bodyPr vert="horz" wrap="square" lIns="0" tIns="17145" rIns="0" bIns="0" rtlCol="0">
            <a:spAutoFit/>
          </a:bodyPr>
          <a:lstStyle/>
          <a:p>
            <a:pPr marL="12700">
              <a:lnSpc>
                <a:spcPct val="100000"/>
              </a:lnSpc>
              <a:spcBef>
                <a:spcPts val="135"/>
              </a:spcBef>
            </a:pPr>
            <a:r>
              <a:rPr sz="1300" b="1" spc="105" dirty="0">
                <a:latin typeface="Trebuchet MS"/>
                <a:cs typeface="Trebuchet MS"/>
              </a:rPr>
              <a:t>OCCUPATION</a:t>
            </a:r>
            <a:endParaRPr sz="1300">
              <a:latin typeface="Trebuchet MS"/>
              <a:cs typeface="Trebuchet MS"/>
            </a:endParaRPr>
          </a:p>
        </p:txBody>
      </p:sp>
      <p:sp>
        <p:nvSpPr>
          <p:cNvPr id="14" name="object 14"/>
          <p:cNvSpPr txBox="1"/>
          <p:nvPr/>
        </p:nvSpPr>
        <p:spPr>
          <a:xfrm>
            <a:off x="1016000" y="4486707"/>
            <a:ext cx="516255" cy="229235"/>
          </a:xfrm>
          <a:prstGeom prst="rect">
            <a:avLst/>
          </a:prstGeom>
        </p:spPr>
        <p:txBody>
          <a:bodyPr vert="horz" wrap="square" lIns="0" tIns="17145" rIns="0" bIns="0" rtlCol="0">
            <a:spAutoFit/>
          </a:bodyPr>
          <a:lstStyle/>
          <a:p>
            <a:pPr marL="12700">
              <a:lnSpc>
                <a:spcPct val="100000"/>
              </a:lnSpc>
              <a:spcBef>
                <a:spcPts val="135"/>
              </a:spcBef>
            </a:pPr>
            <a:r>
              <a:rPr sz="1300" b="1" spc="55" dirty="0">
                <a:latin typeface="Trebuchet MS"/>
                <a:cs typeface="Trebuchet MS"/>
              </a:rPr>
              <a:t>N</a:t>
            </a:r>
            <a:r>
              <a:rPr sz="1300" b="1" spc="150" dirty="0">
                <a:latin typeface="Trebuchet MS"/>
                <a:cs typeface="Trebuchet MS"/>
              </a:rPr>
              <a:t>A</a:t>
            </a:r>
            <a:r>
              <a:rPr sz="1300" b="1" spc="300" dirty="0">
                <a:latin typeface="Trebuchet MS"/>
                <a:cs typeface="Trebuchet MS"/>
              </a:rPr>
              <a:t>M</a:t>
            </a:r>
            <a:r>
              <a:rPr sz="1300" b="1" spc="-55" dirty="0">
                <a:latin typeface="Trebuchet MS"/>
                <a:cs typeface="Trebuchet MS"/>
              </a:rPr>
              <a:t>E</a:t>
            </a:r>
            <a:endParaRPr sz="1300">
              <a:latin typeface="Trebuchet MS"/>
              <a:cs typeface="Trebuchet MS"/>
            </a:endParaRPr>
          </a:p>
        </p:txBody>
      </p:sp>
      <p:sp>
        <p:nvSpPr>
          <p:cNvPr id="15" name="object 15"/>
          <p:cNvSpPr txBox="1"/>
          <p:nvPr/>
        </p:nvSpPr>
        <p:spPr>
          <a:xfrm>
            <a:off x="1016000" y="4933520"/>
            <a:ext cx="376555" cy="229235"/>
          </a:xfrm>
          <a:prstGeom prst="rect">
            <a:avLst/>
          </a:prstGeom>
        </p:spPr>
        <p:txBody>
          <a:bodyPr vert="horz" wrap="square" lIns="0" tIns="17145" rIns="0" bIns="0" rtlCol="0">
            <a:spAutoFit/>
          </a:bodyPr>
          <a:lstStyle/>
          <a:p>
            <a:pPr marL="12700">
              <a:lnSpc>
                <a:spcPct val="100000"/>
              </a:lnSpc>
              <a:spcBef>
                <a:spcPts val="135"/>
              </a:spcBef>
            </a:pPr>
            <a:r>
              <a:rPr sz="1300" b="1" spc="150" dirty="0">
                <a:latin typeface="Trebuchet MS"/>
                <a:cs typeface="Trebuchet MS"/>
              </a:rPr>
              <a:t>A</a:t>
            </a:r>
            <a:r>
              <a:rPr sz="1300" b="1" spc="225" dirty="0">
                <a:latin typeface="Trebuchet MS"/>
                <a:cs typeface="Trebuchet MS"/>
              </a:rPr>
              <a:t>G</a:t>
            </a:r>
            <a:r>
              <a:rPr sz="1300" b="1" spc="-55" dirty="0">
                <a:latin typeface="Trebuchet MS"/>
                <a:cs typeface="Trebuchet MS"/>
              </a:rPr>
              <a:t>E</a:t>
            </a:r>
            <a:endParaRPr sz="1300">
              <a:latin typeface="Trebuchet MS"/>
              <a:cs typeface="Trebuchet MS"/>
            </a:endParaRPr>
          </a:p>
        </p:txBody>
      </p:sp>
      <p:sp>
        <p:nvSpPr>
          <p:cNvPr id="16" name="object 16"/>
          <p:cNvSpPr txBox="1"/>
          <p:nvPr/>
        </p:nvSpPr>
        <p:spPr>
          <a:xfrm>
            <a:off x="1016000" y="5377398"/>
            <a:ext cx="911225" cy="229235"/>
          </a:xfrm>
          <a:prstGeom prst="rect">
            <a:avLst/>
          </a:prstGeom>
        </p:spPr>
        <p:txBody>
          <a:bodyPr vert="horz" wrap="square" lIns="0" tIns="17145" rIns="0" bIns="0" rtlCol="0">
            <a:spAutoFit/>
          </a:bodyPr>
          <a:lstStyle/>
          <a:p>
            <a:pPr marL="12700">
              <a:lnSpc>
                <a:spcPct val="100000"/>
              </a:lnSpc>
              <a:spcBef>
                <a:spcPts val="135"/>
              </a:spcBef>
            </a:pPr>
            <a:r>
              <a:rPr sz="1300" b="1" spc="-15" dirty="0">
                <a:latin typeface="Trebuchet MS"/>
                <a:cs typeface="Trebuchet MS"/>
              </a:rPr>
              <a:t>L</a:t>
            </a:r>
            <a:r>
              <a:rPr sz="1300" b="1" spc="165" dirty="0">
                <a:latin typeface="Trebuchet MS"/>
                <a:cs typeface="Trebuchet MS"/>
              </a:rPr>
              <a:t>O</a:t>
            </a:r>
            <a:r>
              <a:rPr sz="1300" b="1" spc="250" dirty="0">
                <a:latin typeface="Trebuchet MS"/>
                <a:cs typeface="Trebuchet MS"/>
              </a:rPr>
              <a:t>C</a:t>
            </a:r>
            <a:r>
              <a:rPr sz="1300" b="1" spc="150" dirty="0">
                <a:latin typeface="Trebuchet MS"/>
                <a:cs typeface="Trebuchet MS"/>
              </a:rPr>
              <a:t>A</a:t>
            </a:r>
            <a:r>
              <a:rPr sz="1300" b="1" spc="-10" dirty="0">
                <a:latin typeface="Trebuchet MS"/>
                <a:cs typeface="Trebuchet MS"/>
              </a:rPr>
              <a:t>T</a:t>
            </a:r>
            <a:r>
              <a:rPr sz="1300" b="1" spc="50" dirty="0">
                <a:latin typeface="Trebuchet MS"/>
                <a:cs typeface="Trebuchet MS"/>
              </a:rPr>
              <a:t>I</a:t>
            </a:r>
            <a:r>
              <a:rPr sz="1300" b="1" spc="165" dirty="0">
                <a:latin typeface="Trebuchet MS"/>
                <a:cs typeface="Trebuchet MS"/>
              </a:rPr>
              <a:t>O</a:t>
            </a:r>
            <a:r>
              <a:rPr sz="1300" b="1" dirty="0">
                <a:latin typeface="Trebuchet MS"/>
                <a:cs typeface="Trebuchet MS"/>
              </a:rPr>
              <a:t>N</a:t>
            </a:r>
            <a:endParaRPr sz="1300">
              <a:latin typeface="Trebuchet MS"/>
              <a:cs typeface="Trebuchet MS"/>
            </a:endParaRPr>
          </a:p>
        </p:txBody>
      </p:sp>
      <p:sp>
        <p:nvSpPr>
          <p:cNvPr id="17" name="object 17"/>
          <p:cNvSpPr txBox="1"/>
          <p:nvPr/>
        </p:nvSpPr>
        <p:spPr>
          <a:xfrm>
            <a:off x="1016000" y="6268088"/>
            <a:ext cx="1489710" cy="229235"/>
          </a:xfrm>
          <a:prstGeom prst="rect">
            <a:avLst/>
          </a:prstGeom>
        </p:spPr>
        <p:txBody>
          <a:bodyPr vert="horz" wrap="square" lIns="0" tIns="17145" rIns="0" bIns="0" rtlCol="0">
            <a:spAutoFit/>
          </a:bodyPr>
          <a:lstStyle/>
          <a:p>
            <a:pPr marL="12700">
              <a:lnSpc>
                <a:spcPct val="100000"/>
              </a:lnSpc>
              <a:spcBef>
                <a:spcPts val="135"/>
              </a:spcBef>
            </a:pPr>
            <a:r>
              <a:rPr sz="1300" b="1" spc="80" dirty="0">
                <a:latin typeface="Trebuchet MS"/>
                <a:cs typeface="Trebuchet MS"/>
              </a:rPr>
              <a:t>MARITAL</a:t>
            </a:r>
            <a:r>
              <a:rPr sz="1300" b="1" spc="-5" dirty="0">
                <a:latin typeface="Trebuchet MS"/>
                <a:cs typeface="Trebuchet MS"/>
              </a:rPr>
              <a:t> </a:t>
            </a:r>
            <a:r>
              <a:rPr sz="1300" b="1" spc="95" dirty="0">
                <a:latin typeface="Trebuchet MS"/>
                <a:cs typeface="Trebuchet MS"/>
              </a:rPr>
              <a:t>STATUS</a:t>
            </a:r>
            <a:endParaRPr sz="1300">
              <a:latin typeface="Trebuchet MS"/>
              <a:cs typeface="Trebuchet MS"/>
            </a:endParaRPr>
          </a:p>
        </p:txBody>
      </p:sp>
      <p:sp>
        <p:nvSpPr>
          <p:cNvPr id="18" name="object 18"/>
          <p:cNvSpPr txBox="1"/>
          <p:nvPr/>
        </p:nvSpPr>
        <p:spPr>
          <a:xfrm>
            <a:off x="1016000" y="6711394"/>
            <a:ext cx="411480" cy="229235"/>
          </a:xfrm>
          <a:prstGeom prst="rect">
            <a:avLst/>
          </a:prstGeom>
        </p:spPr>
        <p:txBody>
          <a:bodyPr vert="horz" wrap="square" lIns="0" tIns="17145" rIns="0" bIns="0" rtlCol="0">
            <a:spAutoFit/>
          </a:bodyPr>
          <a:lstStyle/>
          <a:p>
            <a:pPr marL="12700">
              <a:lnSpc>
                <a:spcPct val="100000"/>
              </a:lnSpc>
              <a:spcBef>
                <a:spcPts val="135"/>
              </a:spcBef>
            </a:pPr>
            <a:r>
              <a:rPr sz="1300" b="1" spc="75" dirty="0">
                <a:latin typeface="Trebuchet MS"/>
                <a:cs typeface="Trebuchet MS"/>
              </a:rPr>
              <a:t>K</a:t>
            </a:r>
            <a:r>
              <a:rPr sz="1300" b="1" spc="50" dirty="0">
                <a:latin typeface="Trebuchet MS"/>
                <a:cs typeface="Trebuchet MS"/>
              </a:rPr>
              <a:t>I</a:t>
            </a:r>
            <a:r>
              <a:rPr sz="1300" b="1" spc="65" dirty="0">
                <a:latin typeface="Trebuchet MS"/>
                <a:cs typeface="Trebuchet MS"/>
              </a:rPr>
              <a:t>D</a:t>
            </a:r>
            <a:r>
              <a:rPr sz="1300" b="1" spc="175" dirty="0">
                <a:latin typeface="Trebuchet MS"/>
                <a:cs typeface="Trebuchet MS"/>
              </a:rPr>
              <a:t>S</a:t>
            </a:r>
            <a:endParaRPr sz="1300">
              <a:latin typeface="Trebuchet MS"/>
              <a:cs typeface="Trebuchet MS"/>
            </a:endParaRPr>
          </a:p>
        </p:txBody>
      </p:sp>
      <p:sp>
        <p:nvSpPr>
          <p:cNvPr id="19" name="object 19"/>
          <p:cNvSpPr txBox="1"/>
          <p:nvPr/>
        </p:nvSpPr>
        <p:spPr>
          <a:xfrm>
            <a:off x="1016000" y="7154701"/>
            <a:ext cx="1456055" cy="229235"/>
          </a:xfrm>
          <a:prstGeom prst="rect">
            <a:avLst/>
          </a:prstGeom>
        </p:spPr>
        <p:txBody>
          <a:bodyPr vert="horz" wrap="square" lIns="0" tIns="17145" rIns="0" bIns="0" rtlCol="0">
            <a:spAutoFit/>
          </a:bodyPr>
          <a:lstStyle/>
          <a:p>
            <a:pPr marL="12700">
              <a:lnSpc>
                <a:spcPct val="100000"/>
              </a:lnSpc>
              <a:spcBef>
                <a:spcPts val="135"/>
              </a:spcBef>
            </a:pPr>
            <a:r>
              <a:rPr sz="1300" b="1" spc="65" dirty="0">
                <a:latin typeface="Trebuchet MS"/>
                <a:cs typeface="Trebuchet MS"/>
              </a:rPr>
              <a:t>ANNUAL</a:t>
            </a:r>
            <a:r>
              <a:rPr sz="1300" b="1" spc="-20" dirty="0">
                <a:latin typeface="Trebuchet MS"/>
                <a:cs typeface="Trebuchet MS"/>
              </a:rPr>
              <a:t> </a:t>
            </a:r>
            <a:r>
              <a:rPr sz="1300" b="1" spc="130" dirty="0">
                <a:latin typeface="Trebuchet MS"/>
                <a:cs typeface="Trebuchet MS"/>
              </a:rPr>
              <a:t>INCOME</a:t>
            </a:r>
            <a:endParaRPr sz="1300">
              <a:latin typeface="Trebuchet MS"/>
              <a:cs typeface="Trebuchet MS"/>
            </a:endParaRPr>
          </a:p>
        </p:txBody>
      </p:sp>
      <p:sp>
        <p:nvSpPr>
          <p:cNvPr id="20" name="object 20"/>
          <p:cNvSpPr txBox="1"/>
          <p:nvPr/>
        </p:nvSpPr>
        <p:spPr>
          <a:xfrm>
            <a:off x="2731975" y="4497296"/>
            <a:ext cx="1379855" cy="244475"/>
          </a:xfrm>
          <a:prstGeom prst="rect">
            <a:avLst/>
          </a:prstGeom>
        </p:spPr>
        <p:txBody>
          <a:bodyPr vert="horz" wrap="square" lIns="0" tIns="17145" rIns="0" bIns="0" rtlCol="0">
            <a:spAutoFit/>
          </a:bodyPr>
          <a:lstStyle/>
          <a:p>
            <a:pPr marL="12700">
              <a:lnSpc>
                <a:spcPct val="100000"/>
              </a:lnSpc>
              <a:spcBef>
                <a:spcPts val="135"/>
              </a:spcBef>
            </a:pPr>
            <a:r>
              <a:rPr sz="1400" spc="80" dirty="0">
                <a:latin typeface="Trebuchet MS"/>
                <a:cs typeface="Trebuchet MS"/>
              </a:rPr>
              <a:t>Victoria</a:t>
            </a:r>
            <a:r>
              <a:rPr sz="1400" spc="100" dirty="0">
                <a:latin typeface="Trebuchet MS"/>
                <a:cs typeface="Trebuchet MS"/>
              </a:rPr>
              <a:t> </a:t>
            </a:r>
            <a:r>
              <a:rPr sz="1400" spc="75" dirty="0">
                <a:latin typeface="Trebuchet MS"/>
                <a:cs typeface="Trebuchet MS"/>
              </a:rPr>
              <a:t>Ediete</a:t>
            </a:r>
            <a:endParaRPr sz="1400">
              <a:latin typeface="Trebuchet MS"/>
              <a:cs typeface="Trebuchet MS"/>
            </a:endParaRPr>
          </a:p>
        </p:txBody>
      </p:sp>
      <p:sp>
        <p:nvSpPr>
          <p:cNvPr id="21" name="object 21"/>
          <p:cNvSpPr txBox="1"/>
          <p:nvPr/>
        </p:nvSpPr>
        <p:spPr>
          <a:xfrm>
            <a:off x="2731975" y="5831294"/>
            <a:ext cx="1506855" cy="244475"/>
          </a:xfrm>
          <a:prstGeom prst="rect">
            <a:avLst/>
          </a:prstGeom>
        </p:spPr>
        <p:txBody>
          <a:bodyPr vert="horz" wrap="square" lIns="0" tIns="17145" rIns="0" bIns="0" rtlCol="0">
            <a:spAutoFit/>
          </a:bodyPr>
          <a:lstStyle/>
          <a:p>
            <a:pPr marL="12700">
              <a:lnSpc>
                <a:spcPct val="100000"/>
              </a:lnSpc>
              <a:spcBef>
                <a:spcPts val="135"/>
              </a:spcBef>
            </a:pPr>
            <a:r>
              <a:rPr sz="1400" spc="80" dirty="0">
                <a:latin typeface="Trebuchet MS"/>
                <a:cs typeface="Trebuchet MS"/>
              </a:rPr>
              <a:t>Freelance</a:t>
            </a:r>
            <a:r>
              <a:rPr sz="1400" spc="110" dirty="0">
                <a:latin typeface="Trebuchet MS"/>
                <a:cs typeface="Trebuchet MS"/>
              </a:rPr>
              <a:t> </a:t>
            </a:r>
            <a:r>
              <a:rPr sz="1400" spc="15" dirty="0">
                <a:latin typeface="Trebuchet MS"/>
                <a:cs typeface="Trebuchet MS"/>
              </a:rPr>
              <a:t>Writer</a:t>
            </a:r>
            <a:endParaRPr sz="1400">
              <a:latin typeface="Trebuchet MS"/>
              <a:cs typeface="Trebuchet MS"/>
            </a:endParaRPr>
          </a:p>
        </p:txBody>
      </p:sp>
      <p:sp>
        <p:nvSpPr>
          <p:cNvPr id="22" name="object 22"/>
          <p:cNvSpPr txBox="1"/>
          <p:nvPr/>
        </p:nvSpPr>
        <p:spPr>
          <a:xfrm>
            <a:off x="2731975" y="5387987"/>
            <a:ext cx="805180" cy="244475"/>
          </a:xfrm>
          <a:prstGeom prst="rect">
            <a:avLst/>
          </a:prstGeom>
        </p:spPr>
        <p:txBody>
          <a:bodyPr vert="horz" wrap="square" lIns="0" tIns="17145" rIns="0" bIns="0" rtlCol="0">
            <a:spAutoFit/>
          </a:bodyPr>
          <a:lstStyle/>
          <a:p>
            <a:pPr marL="12700">
              <a:lnSpc>
                <a:spcPct val="100000"/>
              </a:lnSpc>
              <a:spcBef>
                <a:spcPts val="135"/>
              </a:spcBef>
            </a:pPr>
            <a:r>
              <a:rPr sz="1400" spc="25" dirty="0">
                <a:latin typeface="Trebuchet MS"/>
                <a:cs typeface="Trebuchet MS"/>
              </a:rPr>
              <a:t>Neil</a:t>
            </a:r>
            <a:r>
              <a:rPr sz="1400" spc="110" dirty="0">
                <a:latin typeface="Trebuchet MS"/>
                <a:cs typeface="Trebuchet MS"/>
              </a:rPr>
              <a:t> </a:t>
            </a:r>
            <a:r>
              <a:rPr sz="1400" spc="15" dirty="0">
                <a:latin typeface="Trebuchet MS"/>
                <a:cs typeface="Trebuchet MS"/>
              </a:rPr>
              <a:t>Tran</a:t>
            </a:r>
            <a:endParaRPr sz="1400">
              <a:latin typeface="Trebuchet MS"/>
              <a:cs typeface="Trebuchet MS"/>
            </a:endParaRPr>
          </a:p>
        </p:txBody>
      </p:sp>
      <p:sp>
        <p:nvSpPr>
          <p:cNvPr id="23" name="object 23"/>
          <p:cNvSpPr txBox="1"/>
          <p:nvPr/>
        </p:nvSpPr>
        <p:spPr>
          <a:xfrm>
            <a:off x="2731975" y="4941173"/>
            <a:ext cx="233679" cy="244475"/>
          </a:xfrm>
          <a:prstGeom prst="rect">
            <a:avLst/>
          </a:prstGeom>
        </p:spPr>
        <p:txBody>
          <a:bodyPr vert="horz" wrap="square" lIns="0" tIns="17145" rIns="0" bIns="0" rtlCol="0">
            <a:spAutoFit/>
          </a:bodyPr>
          <a:lstStyle/>
          <a:p>
            <a:pPr marL="12700">
              <a:lnSpc>
                <a:spcPct val="100000"/>
              </a:lnSpc>
              <a:spcBef>
                <a:spcPts val="135"/>
              </a:spcBef>
            </a:pPr>
            <a:r>
              <a:rPr sz="1400" spc="110" dirty="0">
                <a:latin typeface="Trebuchet MS"/>
                <a:cs typeface="Trebuchet MS"/>
              </a:rPr>
              <a:t>3</a:t>
            </a:r>
            <a:r>
              <a:rPr sz="1400" spc="50" dirty="0">
                <a:latin typeface="Trebuchet MS"/>
                <a:cs typeface="Trebuchet MS"/>
              </a:rPr>
              <a:t>5</a:t>
            </a:r>
            <a:endParaRPr sz="1400">
              <a:latin typeface="Trebuchet MS"/>
              <a:cs typeface="Trebuchet MS"/>
            </a:endParaRPr>
          </a:p>
        </p:txBody>
      </p:sp>
      <p:sp>
        <p:nvSpPr>
          <p:cNvPr id="24" name="object 24"/>
          <p:cNvSpPr txBox="1"/>
          <p:nvPr/>
        </p:nvSpPr>
        <p:spPr>
          <a:xfrm>
            <a:off x="2731975" y="6275740"/>
            <a:ext cx="709930" cy="244475"/>
          </a:xfrm>
          <a:prstGeom prst="rect">
            <a:avLst/>
          </a:prstGeom>
        </p:spPr>
        <p:txBody>
          <a:bodyPr vert="horz" wrap="square" lIns="0" tIns="17145" rIns="0" bIns="0" rtlCol="0">
            <a:spAutoFit/>
          </a:bodyPr>
          <a:lstStyle/>
          <a:p>
            <a:pPr marL="12700">
              <a:lnSpc>
                <a:spcPct val="100000"/>
              </a:lnSpc>
              <a:spcBef>
                <a:spcPts val="135"/>
              </a:spcBef>
            </a:pPr>
            <a:r>
              <a:rPr sz="1400" spc="225" dirty="0">
                <a:latin typeface="Trebuchet MS"/>
                <a:cs typeface="Trebuchet MS"/>
              </a:rPr>
              <a:t>M</a:t>
            </a:r>
            <a:r>
              <a:rPr sz="1400" spc="180" dirty="0">
                <a:latin typeface="Trebuchet MS"/>
                <a:cs typeface="Trebuchet MS"/>
              </a:rPr>
              <a:t>a</a:t>
            </a:r>
            <a:r>
              <a:rPr sz="1400" dirty="0">
                <a:latin typeface="Trebuchet MS"/>
                <a:cs typeface="Trebuchet MS"/>
              </a:rPr>
              <a:t>rr</a:t>
            </a:r>
            <a:r>
              <a:rPr sz="1400" spc="25" dirty="0">
                <a:latin typeface="Trebuchet MS"/>
                <a:cs typeface="Trebuchet MS"/>
              </a:rPr>
              <a:t>i</a:t>
            </a:r>
            <a:r>
              <a:rPr sz="1400" spc="114" dirty="0">
                <a:latin typeface="Trebuchet MS"/>
                <a:cs typeface="Trebuchet MS"/>
              </a:rPr>
              <a:t>e</a:t>
            </a:r>
            <a:r>
              <a:rPr sz="1400" spc="35" dirty="0">
                <a:latin typeface="Trebuchet MS"/>
                <a:cs typeface="Trebuchet MS"/>
              </a:rPr>
              <a:t>d</a:t>
            </a:r>
            <a:endParaRPr sz="1400">
              <a:latin typeface="Trebuchet MS"/>
              <a:cs typeface="Trebuchet MS"/>
            </a:endParaRPr>
          </a:p>
        </p:txBody>
      </p:sp>
      <p:sp>
        <p:nvSpPr>
          <p:cNvPr id="25" name="object 25"/>
          <p:cNvSpPr txBox="1"/>
          <p:nvPr/>
        </p:nvSpPr>
        <p:spPr>
          <a:xfrm>
            <a:off x="2731975" y="6719046"/>
            <a:ext cx="248920" cy="244475"/>
          </a:xfrm>
          <a:prstGeom prst="rect">
            <a:avLst/>
          </a:prstGeom>
        </p:spPr>
        <p:txBody>
          <a:bodyPr vert="horz" wrap="square" lIns="0" tIns="17145" rIns="0" bIns="0" rtlCol="0">
            <a:spAutoFit/>
          </a:bodyPr>
          <a:lstStyle/>
          <a:p>
            <a:pPr marL="12700">
              <a:lnSpc>
                <a:spcPct val="100000"/>
              </a:lnSpc>
              <a:spcBef>
                <a:spcPts val="135"/>
              </a:spcBef>
            </a:pPr>
            <a:r>
              <a:rPr sz="1400" spc="65" dirty="0">
                <a:latin typeface="Trebuchet MS"/>
                <a:cs typeface="Trebuchet MS"/>
              </a:rPr>
              <a:t>N</a:t>
            </a:r>
            <a:r>
              <a:rPr sz="1400" spc="35" dirty="0">
                <a:latin typeface="Trebuchet MS"/>
                <a:cs typeface="Trebuchet MS"/>
              </a:rPr>
              <a:t>o</a:t>
            </a:r>
            <a:endParaRPr sz="1400">
              <a:latin typeface="Trebuchet MS"/>
              <a:cs typeface="Trebuchet MS"/>
            </a:endParaRPr>
          </a:p>
        </p:txBody>
      </p:sp>
      <p:sp>
        <p:nvSpPr>
          <p:cNvPr id="26" name="object 26"/>
          <p:cNvSpPr txBox="1"/>
          <p:nvPr/>
        </p:nvSpPr>
        <p:spPr>
          <a:xfrm>
            <a:off x="2731975" y="7162353"/>
            <a:ext cx="758825" cy="244475"/>
          </a:xfrm>
          <a:prstGeom prst="rect">
            <a:avLst/>
          </a:prstGeom>
        </p:spPr>
        <p:txBody>
          <a:bodyPr vert="horz" wrap="square" lIns="0" tIns="17145" rIns="0" bIns="0" rtlCol="0">
            <a:spAutoFit/>
          </a:bodyPr>
          <a:lstStyle/>
          <a:p>
            <a:pPr marL="12700">
              <a:lnSpc>
                <a:spcPct val="100000"/>
              </a:lnSpc>
              <a:spcBef>
                <a:spcPts val="135"/>
              </a:spcBef>
            </a:pPr>
            <a:r>
              <a:rPr sz="1400" spc="114" dirty="0">
                <a:latin typeface="Trebuchet MS"/>
                <a:cs typeface="Trebuchet MS"/>
              </a:rPr>
              <a:t>$70.000</a:t>
            </a:r>
            <a:endParaRPr sz="1400">
              <a:latin typeface="Trebuchet MS"/>
              <a:cs typeface="Trebuchet MS"/>
            </a:endParaRPr>
          </a:p>
        </p:txBody>
      </p:sp>
      <p:graphicFrame>
        <p:nvGraphicFramePr>
          <p:cNvPr id="27" name="object 27"/>
          <p:cNvGraphicFramePr>
            <a:graphicFrameLocks noGrp="1"/>
          </p:cNvGraphicFramePr>
          <p:nvPr/>
        </p:nvGraphicFramePr>
        <p:xfrm>
          <a:off x="11651381" y="842962"/>
          <a:ext cx="6083299" cy="8601058"/>
        </p:xfrm>
        <a:graphic>
          <a:graphicData uri="http://schemas.openxmlformats.org/drawingml/2006/table">
            <a:tbl>
              <a:tblPr firstRow="1" bandRow="1">
                <a:tableStyleId>{2D5ABB26-0587-4C30-8999-92F81FD0307C}</a:tableStyleId>
              </a:tblPr>
              <a:tblGrid>
                <a:gridCol w="2020570">
                  <a:extLst>
                    <a:ext uri="{9D8B030D-6E8A-4147-A177-3AD203B41FA5}">
                      <a16:colId xmlns:a16="http://schemas.microsoft.com/office/drawing/2014/main" val="20000"/>
                    </a:ext>
                  </a:extLst>
                </a:gridCol>
                <a:gridCol w="4062729">
                  <a:extLst>
                    <a:ext uri="{9D8B030D-6E8A-4147-A177-3AD203B41FA5}">
                      <a16:colId xmlns:a16="http://schemas.microsoft.com/office/drawing/2014/main" val="20001"/>
                    </a:ext>
                  </a:extLst>
                </a:gridCol>
              </a:tblGrid>
              <a:tr h="467353">
                <a:tc>
                  <a:txBody>
                    <a:bodyPr/>
                    <a:lstStyle/>
                    <a:p>
                      <a:pPr>
                        <a:lnSpc>
                          <a:spcPct val="100000"/>
                        </a:lnSpc>
                      </a:pPr>
                      <a:endParaRPr sz="1500">
                        <a:latin typeface="Times New Roman"/>
                        <a:cs typeface="Times New Roman"/>
                      </a:endParaRPr>
                    </a:p>
                  </a:txBody>
                  <a:tcPr marL="0" marR="0" marT="0" marB="0">
                    <a:lnR w="53975">
                      <a:solidFill>
                        <a:srgbClr val="FFFFFF"/>
                      </a:solidFill>
                      <a:prstDash val="solid"/>
                    </a:lnR>
                    <a:solidFill>
                      <a:srgbClr val="FFFAF5"/>
                    </a:solidFill>
                  </a:tcPr>
                </a:tc>
                <a:tc>
                  <a:txBody>
                    <a:bodyPr/>
                    <a:lstStyle/>
                    <a:p>
                      <a:pPr marL="557530">
                        <a:lnSpc>
                          <a:spcPct val="100000"/>
                        </a:lnSpc>
                        <a:spcBef>
                          <a:spcPts val="1550"/>
                        </a:spcBef>
                      </a:pPr>
                      <a:r>
                        <a:rPr sz="1600" spc="10" dirty="0">
                          <a:latin typeface="Trebuchet MS"/>
                          <a:cs typeface="Trebuchet MS"/>
                        </a:rPr>
                        <a:t>As</a:t>
                      </a:r>
                      <a:r>
                        <a:rPr sz="1600" spc="405" dirty="0">
                          <a:latin typeface="Trebuchet MS"/>
                          <a:cs typeface="Trebuchet MS"/>
                        </a:rPr>
                        <a:t> </a:t>
                      </a:r>
                      <a:r>
                        <a:rPr sz="1600" spc="-35" dirty="0">
                          <a:latin typeface="Trebuchet MS"/>
                          <a:cs typeface="Trebuchet MS"/>
                        </a:rPr>
                        <a:t>Victoria</a:t>
                      </a:r>
                      <a:r>
                        <a:rPr sz="1600" spc="405" dirty="0">
                          <a:latin typeface="Trebuchet MS"/>
                          <a:cs typeface="Trebuchet MS"/>
                        </a:rPr>
                        <a:t> </a:t>
                      </a:r>
                      <a:r>
                        <a:rPr sz="1600" spc="-55" dirty="0">
                          <a:latin typeface="Trebuchet MS"/>
                          <a:cs typeface="Trebuchet MS"/>
                        </a:rPr>
                        <a:t>is</a:t>
                      </a:r>
                      <a:r>
                        <a:rPr sz="1600" spc="-15" dirty="0">
                          <a:latin typeface="Trebuchet MS"/>
                          <a:cs typeface="Trebuchet MS"/>
                        </a:rPr>
                        <a:t> </a:t>
                      </a:r>
                      <a:r>
                        <a:rPr sz="1600" spc="-70" dirty="0">
                          <a:latin typeface="Trebuchet MS"/>
                          <a:cs typeface="Trebuchet MS"/>
                        </a:rPr>
                        <a:t>naturally</a:t>
                      </a:r>
                      <a:r>
                        <a:rPr sz="1600" spc="405" dirty="0">
                          <a:latin typeface="Trebuchet MS"/>
                          <a:cs typeface="Trebuchet MS"/>
                        </a:rPr>
                        <a:t> </a:t>
                      </a:r>
                      <a:r>
                        <a:rPr sz="1600" spc="-5" dirty="0">
                          <a:latin typeface="Trebuchet MS"/>
                          <a:cs typeface="Trebuchet MS"/>
                        </a:rPr>
                        <a:t>an</a:t>
                      </a:r>
                      <a:r>
                        <a:rPr sz="1600" spc="405" dirty="0">
                          <a:latin typeface="Trebuchet MS"/>
                          <a:cs typeface="Trebuchet MS"/>
                        </a:rPr>
                        <a:t> </a:t>
                      </a:r>
                      <a:r>
                        <a:rPr sz="1600" spc="-100" dirty="0">
                          <a:latin typeface="Trebuchet MS"/>
                          <a:cs typeface="Trebuchet MS"/>
                        </a:rPr>
                        <a:t>introvert,</a:t>
                      </a:r>
                      <a:endParaRPr sz="1600">
                        <a:latin typeface="Trebuchet MS"/>
                        <a:cs typeface="Trebuchet MS"/>
                      </a:endParaRPr>
                    </a:p>
                  </a:txBody>
                  <a:tcPr marL="0" marR="0" marT="196850" marB="0">
                    <a:lnL w="53975">
                      <a:solidFill>
                        <a:srgbClr val="FFFFFF"/>
                      </a:solidFill>
                      <a:prstDash val="solid"/>
                    </a:lnL>
                    <a:solidFill>
                      <a:srgbClr val="FFFAF5"/>
                    </a:solidFill>
                  </a:tcPr>
                </a:tc>
                <a:extLst>
                  <a:ext uri="{0D108BD9-81ED-4DB2-BD59-A6C34878D82A}">
                    <a16:rowId xmlns:a16="http://schemas.microsoft.com/office/drawing/2014/main" val="10000"/>
                  </a:ext>
                </a:extLst>
              </a:tr>
              <a:tr h="276224">
                <a:tc>
                  <a:txBody>
                    <a:bodyPr/>
                    <a:lstStyle/>
                    <a:p>
                      <a:pPr>
                        <a:lnSpc>
                          <a:spcPct val="100000"/>
                        </a:lnSpc>
                      </a:pPr>
                      <a:endParaRPr sz="1500">
                        <a:latin typeface="Times New Roman"/>
                        <a:cs typeface="Times New Roman"/>
                      </a:endParaRPr>
                    </a:p>
                  </a:txBody>
                  <a:tcPr marL="0" marR="0" marT="0" marB="0">
                    <a:lnR w="53975">
                      <a:solidFill>
                        <a:srgbClr val="FFFFFF"/>
                      </a:solidFill>
                      <a:prstDash val="solid"/>
                    </a:lnR>
                    <a:solidFill>
                      <a:srgbClr val="FFFAF5"/>
                    </a:solidFill>
                  </a:tcPr>
                </a:tc>
                <a:tc>
                  <a:txBody>
                    <a:bodyPr/>
                    <a:lstStyle/>
                    <a:p>
                      <a:pPr marL="557530">
                        <a:lnSpc>
                          <a:spcPct val="100000"/>
                        </a:lnSpc>
                        <a:spcBef>
                          <a:spcPts val="45"/>
                        </a:spcBef>
                      </a:pPr>
                      <a:r>
                        <a:rPr sz="1600" spc="-30" dirty="0">
                          <a:latin typeface="Trebuchet MS"/>
                          <a:cs typeface="Trebuchet MS"/>
                        </a:rPr>
                        <a:t>she</a:t>
                      </a:r>
                      <a:r>
                        <a:rPr sz="1600" spc="340" dirty="0">
                          <a:latin typeface="Trebuchet MS"/>
                          <a:cs typeface="Trebuchet MS"/>
                        </a:rPr>
                        <a:t> </a:t>
                      </a:r>
                      <a:r>
                        <a:rPr sz="1600" spc="-25" dirty="0">
                          <a:latin typeface="Trebuchet MS"/>
                          <a:cs typeface="Trebuchet MS"/>
                        </a:rPr>
                        <a:t>doesn't</a:t>
                      </a:r>
                      <a:r>
                        <a:rPr sz="1600" spc="345" dirty="0">
                          <a:latin typeface="Trebuchet MS"/>
                          <a:cs typeface="Trebuchet MS"/>
                        </a:rPr>
                        <a:t> </a:t>
                      </a:r>
                      <a:r>
                        <a:rPr sz="1600" spc="-40" dirty="0">
                          <a:latin typeface="Trebuchet MS"/>
                          <a:cs typeface="Trebuchet MS"/>
                        </a:rPr>
                        <a:t>want</a:t>
                      </a:r>
                      <a:r>
                        <a:rPr sz="1600" spc="345" dirty="0">
                          <a:latin typeface="Trebuchet MS"/>
                          <a:cs typeface="Trebuchet MS"/>
                        </a:rPr>
                        <a:t> </a:t>
                      </a:r>
                      <a:r>
                        <a:rPr sz="1600" spc="-50" dirty="0">
                          <a:latin typeface="Trebuchet MS"/>
                          <a:cs typeface="Trebuchet MS"/>
                        </a:rPr>
                        <a:t>to</a:t>
                      </a:r>
                      <a:r>
                        <a:rPr sz="1600" spc="345" dirty="0">
                          <a:latin typeface="Trebuchet MS"/>
                          <a:cs typeface="Trebuchet MS"/>
                        </a:rPr>
                        <a:t> </a:t>
                      </a:r>
                      <a:r>
                        <a:rPr sz="1600" spc="-15" dirty="0">
                          <a:latin typeface="Trebuchet MS"/>
                          <a:cs typeface="Trebuchet MS"/>
                        </a:rPr>
                        <a:t>spend</a:t>
                      </a:r>
                      <a:r>
                        <a:rPr sz="1600" spc="345" dirty="0">
                          <a:latin typeface="Trebuchet MS"/>
                          <a:cs typeface="Trebuchet MS"/>
                        </a:rPr>
                        <a:t> </a:t>
                      </a:r>
                      <a:r>
                        <a:rPr sz="1600" spc="65" dirty="0">
                          <a:latin typeface="Trebuchet MS"/>
                          <a:cs typeface="Trebuchet MS"/>
                        </a:rPr>
                        <a:t>a</a:t>
                      </a:r>
                      <a:r>
                        <a:rPr sz="1600" spc="345" dirty="0">
                          <a:latin typeface="Trebuchet MS"/>
                          <a:cs typeface="Trebuchet MS"/>
                        </a:rPr>
                        <a:t> </a:t>
                      </a:r>
                      <a:r>
                        <a:rPr sz="1600" spc="-75" dirty="0">
                          <a:latin typeface="Trebuchet MS"/>
                          <a:cs typeface="Trebuchet MS"/>
                        </a:rPr>
                        <a:t>lot</a:t>
                      </a:r>
                      <a:r>
                        <a:rPr sz="1600" spc="-55" dirty="0">
                          <a:latin typeface="Trebuchet MS"/>
                          <a:cs typeface="Trebuchet MS"/>
                        </a:rPr>
                        <a:t> </a:t>
                      </a:r>
                      <a:r>
                        <a:rPr sz="1600" spc="-20" dirty="0">
                          <a:latin typeface="Trebuchet MS"/>
                          <a:cs typeface="Trebuchet MS"/>
                        </a:rPr>
                        <a:t>of</a:t>
                      </a:r>
                      <a:endParaRPr sz="1600">
                        <a:latin typeface="Trebuchet MS"/>
                        <a:cs typeface="Trebuchet MS"/>
                      </a:endParaRPr>
                    </a:p>
                  </a:txBody>
                  <a:tcPr marL="0" marR="0" marT="5715" marB="0">
                    <a:lnL w="53975">
                      <a:solidFill>
                        <a:srgbClr val="FFFFFF"/>
                      </a:solidFill>
                      <a:prstDash val="solid"/>
                    </a:lnL>
                    <a:solidFill>
                      <a:srgbClr val="FFFAF5"/>
                    </a:solidFill>
                  </a:tcPr>
                </a:tc>
                <a:extLst>
                  <a:ext uri="{0D108BD9-81ED-4DB2-BD59-A6C34878D82A}">
                    <a16:rowId xmlns:a16="http://schemas.microsoft.com/office/drawing/2014/main" val="10001"/>
                  </a:ext>
                </a:extLst>
              </a:tr>
              <a:tr h="276224">
                <a:tc>
                  <a:txBody>
                    <a:bodyPr/>
                    <a:lstStyle/>
                    <a:p>
                      <a:pPr>
                        <a:lnSpc>
                          <a:spcPct val="100000"/>
                        </a:lnSpc>
                      </a:pPr>
                      <a:endParaRPr sz="1500">
                        <a:latin typeface="Times New Roman"/>
                        <a:cs typeface="Times New Roman"/>
                      </a:endParaRPr>
                    </a:p>
                  </a:txBody>
                  <a:tcPr marL="0" marR="0" marT="0" marB="0">
                    <a:lnR w="53975">
                      <a:solidFill>
                        <a:srgbClr val="FFFFFF"/>
                      </a:solidFill>
                      <a:prstDash val="solid"/>
                    </a:lnR>
                    <a:solidFill>
                      <a:srgbClr val="FFFAF5"/>
                    </a:solidFill>
                  </a:tcPr>
                </a:tc>
                <a:tc>
                  <a:txBody>
                    <a:bodyPr/>
                    <a:lstStyle/>
                    <a:p>
                      <a:pPr marL="557530">
                        <a:lnSpc>
                          <a:spcPct val="100000"/>
                        </a:lnSpc>
                        <a:spcBef>
                          <a:spcPts val="45"/>
                        </a:spcBef>
                      </a:pPr>
                      <a:r>
                        <a:rPr sz="1600" spc="-85" dirty="0">
                          <a:latin typeface="Trebuchet MS"/>
                          <a:cs typeface="Trebuchet MS"/>
                        </a:rPr>
                        <a:t>time</a:t>
                      </a:r>
                      <a:r>
                        <a:rPr sz="1600" spc="245" dirty="0">
                          <a:latin typeface="Trebuchet MS"/>
                          <a:cs typeface="Trebuchet MS"/>
                        </a:rPr>
                        <a:t> </a:t>
                      </a:r>
                      <a:r>
                        <a:rPr sz="1600" spc="-30" dirty="0">
                          <a:latin typeface="Trebuchet MS"/>
                          <a:cs typeface="Trebuchet MS"/>
                        </a:rPr>
                        <a:t>checking</a:t>
                      </a:r>
                      <a:r>
                        <a:rPr sz="1600" spc="245" dirty="0">
                          <a:latin typeface="Trebuchet MS"/>
                          <a:cs typeface="Trebuchet MS"/>
                        </a:rPr>
                        <a:t> </a:t>
                      </a:r>
                      <a:r>
                        <a:rPr sz="1600" spc="-80" dirty="0">
                          <a:latin typeface="Trebuchet MS"/>
                          <a:cs typeface="Trebuchet MS"/>
                        </a:rPr>
                        <a:t>in</a:t>
                      </a:r>
                      <a:r>
                        <a:rPr sz="1600" spc="245" dirty="0">
                          <a:latin typeface="Trebuchet MS"/>
                          <a:cs typeface="Trebuchet MS"/>
                        </a:rPr>
                        <a:t> </a:t>
                      </a:r>
                      <a:r>
                        <a:rPr sz="1600" spc="-30" dirty="0">
                          <a:latin typeface="Trebuchet MS"/>
                          <a:cs typeface="Trebuchet MS"/>
                        </a:rPr>
                        <a:t>on</a:t>
                      </a:r>
                      <a:r>
                        <a:rPr sz="1600" spc="245" dirty="0">
                          <a:latin typeface="Trebuchet MS"/>
                          <a:cs typeface="Trebuchet MS"/>
                        </a:rPr>
                        <a:t> </a:t>
                      </a:r>
                      <a:r>
                        <a:rPr sz="1600" spc="-65" dirty="0">
                          <a:latin typeface="Trebuchet MS"/>
                          <a:cs typeface="Trebuchet MS"/>
                        </a:rPr>
                        <a:t>other</a:t>
                      </a:r>
                      <a:r>
                        <a:rPr sz="1600" spc="245" dirty="0">
                          <a:latin typeface="Trebuchet MS"/>
                          <a:cs typeface="Trebuchet MS"/>
                        </a:rPr>
                        <a:t> </a:t>
                      </a:r>
                      <a:r>
                        <a:rPr sz="1600" spc="-20" dirty="0">
                          <a:latin typeface="Trebuchet MS"/>
                          <a:cs typeface="Trebuchet MS"/>
                        </a:rPr>
                        <a:t>people</a:t>
                      </a:r>
                      <a:r>
                        <a:rPr sz="1600" spc="245" dirty="0">
                          <a:latin typeface="Trebuchet MS"/>
                          <a:cs typeface="Trebuchet MS"/>
                        </a:rPr>
                        <a:t> </a:t>
                      </a:r>
                      <a:r>
                        <a:rPr sz="1600" spc="-60" dirty="0">
                          <a:latin typeface="Trebuchet MS"/>
                          <a:cs typeface="Trebuchet MS"/>
                        </a:rPr>
                        <a:t>or</a:t>
                      </a:r>
                      <a:endParaRPr sz="1600">
                        <a:latin typeface="Trebuchet MS"/>
                        <a:cs typeface="Trebuchet MS"/>
                      </a:endParaRPr>
                    </a:p>
                  </a:txBody>
                  <a:tcPr marL="0" marR="0" marT="5715" marB="0">
                    <a:lnL w="53975">
                      <a:solidFill>
                        <a:srgbClr val="FFFFFF"/>
                      </a:solidFill>
                      <a:prstDash val="solid"/>
                    </a:lnL>
                    <a:solidFill>
                      <a:srgbClr val="FFFAF5"/>
                    </a:solidFill>
                  </a:tcPr>
                </a:tc>
                <a:extLst>
                  <a:ext uri="{0D108BD9-81ED-4DB2-BD59-A6C34878D82A}">
                    <a16:rowId xmlns:a16="http://schemas.microsoft.com/office/drawing/2014/main" val="10002"/>
                  </a:ext>
                </a:extLst>
              </a:tr>
              <a:tr h="276224">
                <a:tc>
                  <a:txBody>
                    <a:bodyPr/>
                    <a:lstStyle/>
                    <a:p>
                      <a:pPr>
                        <a:lnSpc>
                          <a:spcPct val="100000"/>
                        </a:lnSpc>
                      </a:pPr>
                      <a:endParaRPr sz="1500">
                        <a:latin typeface="Times New Roman"/>
                        <a:cs typeface="Times New Roman"/>
                      </a:endParaRPr>
                    </a:p>
                  </a:txBody>
                  <a:tcPr marL="0" marR="0" marT="0" marB="0">
                    <a:lnR w="53975">
                      <a:solidFill>
                        <a:srgbClr val="FFFFFF"/>
                      </a:solidFill>
                      <a:prstDash val="solid"/>
                    </a:lnR>
                    <a:solidFill>
                      <a:srgbClr val="FFFAF5"/>
                    </a:solidFill>
                  </a:tcPr>
                </a:tc>
                <a:tc>
                  <a:txBody>
                    <a:bodyPr/>
                    <a:lstStyle/>
                    <a:p>
                      <a:pPr marL="557530">
                        <a:lnSpc>
                          <a:spcPct val="100000"/>
                        </a:lnSpc>
                        <a:spcBef>
                          <a:spcPts val="45"/>
                        </a:spcBef>
                      </a:pPr>
                      <a:r>
                        <a:rPr sz="1600" spc="-60" dirty="0">
                          <a:latin typeface="Trebuchet MS"/>
                          <a:cs typeface="Trebuchet MS"/>
                        </a:rPr>
                        <a:t>worrying</a:t>
                      </a:r>
                      <a:r>
                        <a:rPr sz="1600" spc="65" dirty="0">
                          <a:latin typeface="Trebuchet MS"/>
                          <a:cs typeface="Trebuchet MS"/>
                        </a:rPr>
                        <a:t> </a:t>
                      </a:r>
                      <a:r>
                        <a:rPr sz="1600" spc="-20" dirty="0">
                          <a:latin typeface="Trebuchet MS"/>
                          <a:cs typeface="Trebuchet MS"/>
                        </a:rPr>
                        <a:t>about</a:t>
                      </a:r>
                      <a:r>
                        <a:rPr sz="1600" spc="65" dirty="0">
                          <a:latin typeface="Trebuchet MS"/>
                          <a:cs typeface="Trebuchet MS"/>
                        </a:rPr>
                        <a:t> </a:t>
                      </a:r>
                      <a:r>
                        <a:rPr sz="1600" spc="-65" dirty="0">
                          <a:latin typeface="Trebuchet MS"/>
                          <a:cs typeface="Trebuchet MS"/>
                        </a:rPr>
                        <a:t>whether</a:t>
                      </a:r>
                      <a:r>
                        <a:rPr sz="1600" spc="70" dirty="0">
                          <a:latin typeface="Trebuchet MS"/>
                          <a:cs typeface="Trebuchet MS"/>
                        </a:rPr>
                        <a:t> </a:t>
                      </a:r>
                      <a:r>
                        <a:rPr sz="1600" spc="-60" dirty="0">
                          <a:latin typeface="Trebuchet MS"/>
                          <a:cs typeface="Trebuchet MS"/>
                        </a:rPr>
                        <a:t>they've</a:t>
                      </a:r>
                      <a:r>
                        <a:rPr sz="1600" spc="65" dirty="0">
                          <a:latin typeface="Trebuchet MS"/>
                          <a:cs typeface="Trebuchet MS"/>
                        </a:rPr>
                        <a:t> </a:t>
                      </a:r>
                      <a:r>
                        <a:rPr sz="1600" spc="-55" dirty="0">
                          <a:latin typeface="Trebuchet MS"/>
                          <a:cs typeface="Trebuchet MS"/>
                        </a:rPr>
                        <a:t>taken</a:t>
                      </a:r>
                      <a:endParaRPr sz="1600">
                        <a:latin typeface="Trebuchet MS"/>
                        <a:cs typeface="Trebuchet MS"/>
                      </a:endParaRPr>
                    </a:p>
                  </a:txBody>
                  <a:tcPr marL="0" marR="0" marT="5715" marB="0">
                    <a:lnL w="53975">
                      <a:solidFill>
                        <a:srgbClr val="FFFFFF"/>
                      </a:solidFill>
                      <a:prstDash val="solid"/>
                    </a:lnL>
                    <a:solidFill>
                      <a:srgbClr val="FFFAF5"/>
                    </a:solidFill>
                  </a:tcPr>
                </a:tc>
                <a:extLst>
                  <a:ext uri="{0D108BD9-81ED-4DB2-BD59-A6C34878D82A}">
                    <a16:rowId xmlns:a16="http://schemas.microsoft.com/office/drawing/2014/main" val="10003"/>
                  </a:ext>
                </a:extLst>
              </a:tr>
              <a:tr h="276224">
                <a:tc>
                  <a:txBody>
                    <a:bodyPr/>
                    <a:lstStyle/>
                    <a:p>
                      <a:pPr>
                        <a:lnSpc>
                          <a:spcPct val="100000"/>
                        </a:lnSpc>
                      </a:pPr>
                      <a:endParaRPr sz="1500">
                        <a:latin typeface="Times New Roman"/>
                        <a:cs typeface="Times New Roman"/>
                      </a:endParaRPr>
                    </a:p>
                  </a:txBody>
                  <a:tcPr marL="0" marR="0" marT="0" marB="0">
                    <a:lnR w="53975">
                      <a:solidFill>
                        <a:srgbClr val="FFFFFF"/>
                      </a:solidFill>
                      <a:prstDash val="solid"/>
                    </a:lnR>
                    <a:solidFill>
                      <a:srgbClr val="FFFAF5"/>
                    </a:solidFill>
                  </a:tcPr>
                </a:tc>
                <a:tc>
                  <a:txBody>
                    <a:bodyPr/>
                    <a:lstStyle/>
                    <a:p>
                      <a:pPr marL="557530">
                        <a:lnSpc>
                          <a:spcPct val="100000"/>
                        </a:lnSpc>
                        <a:spcBef>
                          <a:spcPts val="45"/>
                        </a:spcBef>
                      </a:pPr>
                      <a:r>
                        <a:rPr sz="1600" spc="-5" dirty="0">
                          <a:latin typeface="Trebuchet MS"/>
                          <a:cs typeface="Trebuchet MS"/>
                        </a:rPr>
                        <a:t>car</a:t>
                      </a:r>
                      <a:r>
                        <a:rPr sz="1600" dirty="0">
                          <a:latin typeface="Trebuchet MS"/>
                          <a:cs typeface="Trebuchet MS"/>
                        </a:rPr>
                        <a:t>e</a:t>
                      </a:r>
                      <a:r>
                        <a:rPr sz="1600" spc="-55" dirty="0">
                          <a:latin typeface="Trebuchet MS"/>
                          <a:cs typeface="Trebuchet MS"/>
                        </a:rPr>
                        <a:t> </a:t>
                      </a:r>
                      <a:r>
                        <a:rPr sz="1600" spc="-5" dirty="0">
                          <a:latin typeface="Trebuchet MS"/>
                          <a:cs typeface="Trebuchet MS"/>
                        </a:rPr>
                        <a:t>o</a:t>
                      </a:r>
                      <a:r>
                        <a:rPr sz="1600" dirty="0">
                          <a:latin typeface="Trebuchet MS"/>
                          <a:cs typeface="Trebuchet MS"/>
                        </a:rPr>
                        <a:t>f</a:t>
                      </a:r>
                      <a:r>
                        <a:rPr sz="1600" spc="-55" dirty="0">
                          <a:latin typeface="Trebuchet MS"/>
                          <a:cs typeface="Trebuchet MS"/>
                        </a:rPr>
                        <a:t> </a:t>
                      </a:r>
                      <a:r>
                        <a:rPr sz="1600" spc="-5" dirty="0">
                          <a:latin typeface="Trebuchet MS"/>
                          <a:cs typeface="Trebuchet MS"/>
                        </a:rPr>
                        <a:t>he</a:t>
                      </a:r>
                      <a:r>
                        <a:rPr sz="1600" dirty="0">
                          <a:latin typeface="Trebuchet MS"/>
                          <a:cs typeface="Trebuchet MS"/>
                        </a:rPr>
                        <a:t>r</a:t>
                      </a:r>
                      <a:r>
                        <a:rPr sz="1600" spc="-55" dirty="0">
                          <a:latin typeface="Trebuchet MS"/>
                          <a:cs typeface="Trebuchet MS"/>
                        </a:rPr>
                        <a:t> </a:t>
                      </a:r>
                      <a:r>
                        <a:rPr sz="1600" spc="-5" dirty="0">
                          <a:latin typeface="Trebuchet MS"/>
                          <a:cs typeface="Trebuchet MS"/>
                        </a:rPr>
                        <a:t>requirements</a:t>
                      </a:r>
                      <a:r>
                        <a:rPr sz="1600" dirty="0">
                          <a:latin typeface="Trebuchet MS"/>
                          <a:cs typeface="Trebuchet MS"/>
                        </a:rPr>
                        <a:t>.</a:t>
                      </a:r>
                      <a:endParaRPr sz="1600">
                        <a:latin typeface="Trebuchet MS"/>
                        <a:cs typeface="Trebuchet MS"/>
                      </a:endParaRPr>
                    </a:p>
                  </a:txBody>
                  <a:tcPr marL="0" marR="0" marT="5715" marB="0">
                    <a:lnL w="53975">
                      <a:solidFill>
                        <a:srgbClr val="FFFFFF"/>
                      </a:solidFill>
                      <a:prstDash val="solid"/>
                    </a:lnL>
                    <a:solidFill>
                      <a:srgbClr val="FFFAF5"/>
                    </a:solidFill>
                  </a:tcPr>
                </a:tc>
                <a:extLst>
                  <a:ext uri="{0D108BD9-81ED-4DB2-BD59-A6C34878D82A}">
                    <a16:rowId xmlns:a16="http://schemas.microsoft.com/office/drawing/2014/main" val="10004"/>
                  </a:ext>
                </a:extLst>
              </a:tr>
              <a:tr h="276224">
                <a:tc>
                  <a:txBody>
                    <a:bodyPr/>
                    <a:lstStyle/>
                    <a:p>
                      <a:pPr>
                        <a:lnSpc>
                          <a:spcPct val="100000"/>
                        </a:lnSpc>
                      </a:pPr>
                      <a:endParaRPr sz="1500">
                        <a:latin typeface="Times New Roman"/>
                        <a:cs typeface="Times New Roman"/>
                      </a:endParaRPr>
                    </a:p>
                  </a:txBody>
                  <a:tcPr marL="0" marR="0" marT="0" marB="0">
                    <a:lnR w="53975">
                      <a:solidFill>
                        <a:srgbClr val="FFFFFF"/>
                      </a:solidFill>
                      <a:prstDash val="solid"/>
                    </a:lnR>
                    <a:solidFill>
                      <a:srgbClr val="FFFAF5"/>
                    </a:solidFill>
                  </a:tcPr>
                </a:tc>
                <a:tc>
                  <a:txBody>
                    <a:bodyPr/>
                    <a:lstStyle/>
                    <a:p>
                      <a:pPr marL="557530">
                        <a:lnSpc>
                          <a:spcPct val="100000"/>
                        </a:lnSpc>
                        <a:spcBef>
                          <a:spcPts val="45"/>
                        </a:spcBef>
                      </a:pPr>
                      <a:r>
                        <a:rPr sz="1600" spc="20" dirty="0">
                          <a:latin typeface="Trebuchet MS"/>
                          <a:cs typeface="Trebuchet MS"/>
                        </a:rPr>
                        <a:t>She</a:t>
                      </a:r>
                      <a:r>
                        <a:rPr sz="1600" spc="165" dirty="0">
                          <a:latin typeface="Trebuchet MS"/>
                          <a:cs typeface="Trebuchet MS"/>
                        </a:rPr>
                        <a:t> </a:t>
                      </a:r>
                      <a:r>
                        <a:rPr sz="1600" spc="-55" dirty="0">
                          <a:latin typeface="Trebuchet MS"/>
                          <a:cs typeface="Trebuchet MS"/>
                        </a:rPr>
                        <a:t>is</a:t>
                      </a:r>
                      <a:r>
                        <a:rPr sz="1600" spc="170" dirty="0">
                          <a:latin typeface="Trebuchet MS"/>
                          <a:cs typeface="Trebuchet MS"/>
                        </a:rPr>
                        <a:t> </a:t>
                      </a:r>
                      <a:r>
                        <a:rPr sz="1600" spc="-65" dirty="0">
                          <a:latin typeface="Trebuchet MS"/>
                          <a:cs typeface="Trebuchet MS"/>
                        </a:rPr>
                        <a:t>the</a:t>
                      </a:r>
                      <a:r>
                        <a:rPr sz="1600" spc="165" dirty="0">
                          <a:latin typeface="Trebuchet MS"/>
                          <a:cs typeface="Trebuchet MS"/>
                        </a:rPr>
                        <a:t> </a:t>
                      </a:r>
                      <a:r>
                        <a:rPr sz="1600" spc="-75" dirty="0">
                          <a:latin typeface="Trebuchet MS"/>
                          <a:cs typeface="Trebuchet MS"/>
                        </a:rPr>
                        <a:t>kind</a:t>
                      </a:r>
                      <a:r>
                        <a:rPr sz="1600" spc="170" dirty="0">
                          <a:latin typeface="Trebuchet MS"/>
                          <a:cs typeface="Trebuchet MS"/>
                        </a:rPr>
                        <a:t> </a:t>
                      </a:r>
                      <a:r>
                        <a:rPr sz="1600" spc="-20" dirty="0">
                          <a:latin typeface="Trebuchet MS"/>
                          <a:cs typeface="Trebuchet MS"/>
                        </a:rPr>
                        <a:t>of</a:t>
                      </a:r>
                      <a:r>
                        <a:rPr sz="1600" spc="165" dirty="0">
                          <a:latin typeface="Trebuchet MS"/>
                          <a:cs typeface="Trebuchet MS"/>
                        </a:rPr>
                        <a:t> </a:t>
                      </a:r>
                      <a:r>
                        <a:rPr sz="1600" spc="-35" dirty="0">
                          <a:latin typeface="Trebuchet MS"/>
                          <a:cs typeface="Trebuchet MS"/>
                        </a:rPr>
                        <a:t>person</a:t>
                      </a:r>
                      <a:r>
                        <a:rPr sz="1600" spc="170" dirty="0">
                          <a:latin typeface="Trebuchet MS"/>
                          <a:cs typeface="Trebuchet MS"/>
                        </a:rPr>
                        <a:t> </a:t>
                      </a:r>
                      <a:r>
                        <a:rPr sz="1600" spc="-35" dirty="0">
                          <a:latin typeface="Trebuchet MS"/>
                          <a:cs typeface="Trebuchet MS"/>
                        </a:rPr>
                        <a:t>who</a:t>
                      </a:r>
                      <a:r>
                        <a:rPr sz="1600" spc="165" dirty="0">
                          <a:latin typeface="Trebuchet MS"/>
                          <a:cs typeface="Trebuchet MS"/>
                        </a:rPr>
                        <a:t> </a:t>
                      </a:r>
                      <a:r>
                        <a:rPr sz="1600" spc="-45" dirty="0">
                          <a:latin typeface="Trebuchet MS"/>
                          <a:cs typeface="Trebuchet MS"/>
                        </a:rPr>
                        <a:t>would</a:t>
                      </a:r>
                      <a:endParaRPr sz="1600">
                        <a:latin typeface="Trebuchet MS"/>
                        <a:cs typeface="Trebuchet MS"/>
                      </a:endParaRPr>
                    </a:p>
                  </a:txBody>
                  <a:tcPr marL="0" marR="0" marT="5715" marB="0">
                    <a:lnL w="53975">
                      <a:solidFill>
                        <a:srgbClr val="FFFFFF"/>
                      </a:solidFill>
                      <a:prstDash val="solid"/>
                    </a:lnL>
                    <a:solidFill>
                      <a:srgbClr val="FFFAF5"/>
                    </a:solidFill>
                  </a:tcPr>
                </a:tc>
                <a:extLst>
                  <a:ext uri="{0D108BD9-81ED-4DB2-BD59-A6C34878D82A}">
                    <a16:rowId xmlns:a16="http://schemas.microsoft.com/office/drawing/2014/main" val="10005"/>
                  </a:ext>
                </a:extLst>
              </a:tr>
              <a:tr h="276224">
                <a:tc>
                  <a:txBody>
                    <a:bodyPr/>
                    <a:lstStyle/>
                    <a:p>
                      <a:pPr>
                        <a:lnSpc>
                          <a:spcPct val="100000"/>
                        </a:lnSpc>
                      </a:pPr>
                      <a:endParaRPr sz="1500">
                        <a:latin typeface="Times New Roman"/>
                        <a:cs typeface="Times New Roman"/>
                      </a:endParaRPr>
                    </a:p>
                  </a:txBody>
                  <a:tcPr marL="0" marR="0" marT="0" marB="0">
                    <a:lnR w="53975">
                      <a:solidFill>
                        <a:srgbClr val="FFFFFF"/>
                      </a:solidFill>
                      <a:prstDash val="solid"/>
                    </a:lnR>
                    <a:solidFill>
                      <a:srgbClr val="FFFAF5"/>
                    </a:solidFill>
                  </a:tcPr>
                </a:tc>
                <a:tc>
                  <a:txBody>
                    <a:bodyPr/>
                    <a:lstStyle/>
                    <a:p>
                      <a:pPr marL="557530">
                        <a:lnSpc>
                          <a:spcPct val="100000"/>
                        </a:lnSpc>
                        <a:spcBef>
                          <a:spcPts val="45"/>
                        </a:spcBef>
                        <a:tabLst>
                          <a:tab pos="1220470" algn="l"/>
                          <a:tab pos="1796414" algn="l"/>
                          <a:tab pos="2733675" algn="l"/>
                          <a:tab pos="3089910" algn="l"/>
                          <a:tab pos="3508375" algn="l"/>
                        </a:tabLst>
                      </a:pPr>
                      <a:r>
                        <a:rPr sz="1600" spc="-65" dirty="0">
                          <a:latin typeface="Trebuchet MS"/>
                          <a:cs typeface="Trebuchet MS"/>
                        </a:rPr>
                        <a:t>rather	</a:t>
                      </a:r>
                      <a:r>
                        <a:rPr sz="1600" spc="-50" dirty="0">
                          <a:latin typeface="Trebuchet MS"/>
                          <a:cs typeface="Trebuchet MS"/>
                        </a:rPr>
                        <a:t>solve	</a:t>
                      </a:r>
                      <a:r>
                        <a:rPr sz="1600" spc="-45" dirty="0">
                          <a:latin typeface="Trebuchet MS"/>
                          <a:cs typeface="Trebuchet MS"/>
                        </a:rPr>
                        <a:t>problems	</a:t>
                      </a:r>
                      <a:r>
                        <a:rPr sz="1600" spc="-30" dirty="0">
                          <a:latin typeface="Trebuchet MS"/>
                          <a:cs typeface="Trebuchet MS"/>
                        </a:rPr>
                        <a:t>on	</a:t>
                      </a:r>
                      <a:r>
                        <a:rPr sz="1600" spc="-70" dirty="0">
                          <a:latin typeface="Trebuchet MS"/>
                          <a:cs typeface="Trebuchet MS"/>
                        </a:rPr>
                        <a:t>her	</a:t>
                      </a:r>
                      <a:r>
                        <a:rPr sz="1600" spc="-35" dirty="0">
                          <a:latin typeface="Trebuchet MS"/>
                          <a:cs typeface="Trebuchet MS"/>
                        </a:rPr>
                        <a:t>own</a:t>
                      </a:r>
                      <a:endParaRPr sz="1600">
                        <a:latin typeface="Trebuchet MS"/>
                        <a:cs typeface="Trebuchet MS"/>
                      </a:endParaRPr>
                    </a:p>
                  </a:txBody>
                  <a:tcPr marL="0" marR="0" marT="5715" marB="0">
                    <a:lnL w="53975">
                      <a:solidFill>
                        <a:srgbClr val="FFFFFF"/>
                      </a:solidFill>
                      <a:prstDash val="solid"/>
                    </a:lnL>
                    <a:solidFill>
                      <a:srgbClr val="FFFAF5"/>
                    </a:solidFill>
                  </a:tcPr>
                </a:tc>
                <a:extLst>
                  <a:ext uri="{0D108BD9-81ED-4DB2-BD59-A6C34878D82A}">
                    <a16:rowId xmlns:a16="http://schemas.microsoft.com/office/drawing/2014/main" val="10006"/>
                  </a:ext>
                </a:extLst>
              </a:tr>
              <a:tr h="276224">
                <a:tc>
                  <a:txBody>
                    <a:bodyPr/>
                    <a:lstStyle/>
                    <a:p>
                      <a:pPr>
                        <a:lnSpc>
                          <a:spcPct val="100000"/>
                        </a:lnSpc>
                      </a:pPr>
                      <a:endParaRPr sz="1500">
                        <a:latin typeface="Times New Roman"/>
                        <a:cs typeface="Times New Roman"/>
                      </a:endParaRPr>
                    </a:p>
                  </a:txBody>
                  <a:tcPr marL="0" marR="0" marT="0" marB="0">
                    <a:lnR w="53975">
                      <a:solidFill>
                        <a:srgbClr val="FFFFFF"/>
                      </a:solidFill>
                      <a:prstDash val="solid"/>
                    </a:lnR>
                    <a:solidFill>
                      <a:srgbClr val="FFFAF5"/>
                    </a:solidFill>
                  </a:tcPr>
                </a:tc>
                <a:tc>
                  <a:txBody>
                    <a:bodyPr/>
                    <a:lstStyle/>
                    <a:p>
                      <a:pPr marL="557530">
                        <a:lnSpc>
                          <a:spcPct val="100000"/>
                        </a:lnSpc>
                        <a:spcBef>
                          <a:spcPts val="45"/>
                        </a:spcBef>
                      </a:pPr>
                      <a:r>
                        <a:rPr sz="1600" spc="-50" dirty="0">
                          <a:latin typeface="Trebuchet MS"/>
                          <a:cs typeface="Trebuchet MS"/>
                        </a:rPr>
                        <a:t>than</a:t>
                      </a:r>
                      <a:r>
                        <a:rPr sz="1600" spc="305" dirty="0">
                          <a:latin typeface="Trebuchet MS"/>
                          <a:cs typeface="Trebuchet MS"/>
                        </a:rPr>
                        <a:t> </a:t>
                      </a:r>
                      <a:r>
                        <a:rPr sz="1600" spc="-15" dirty="0">
                          <a:latin typeface="Trebuchet MS"/>
                          <a:cs typeface="Trebuchet MS"/>
                        </a:rPr>
                        <a:t>spend</a:t>
                      </a:r>
                      <a:r>
                        <a:rPr sz="1600" spc="305" dirty="0">
                          <a:latin typeface="Trebuchet MS"/>
                          <a:cs typeface="Trebuchet MS"/>
                        </a:rPr>
                        <a:t> </a:t>
                      </a:r>
                      <a:r>
                        <a:rPr sz="1600" spc="65" dirty="0">
                          <a:latin typeface="Trebuchet MS"/>
                          <a:cs typeface="Trebuchet MS"/>
                        </a:rPr>
                        <a:t>a</a:t>
                      </a:r>
                      <a:r>
                        <a:rPr sz="1600" spc="305" dirty="0">
                          <a:latin typeface="Trebuchet MS"/>
                          <a:cs typeface="Trebuchet MS"/>
                        </a:rPr>
                        <a:t> </a:t>
                      </a:r>
                      <a:r>
                        <a:rPr sz="1600" spc="-75" dirty="0">
                          <a:latin typeface="Trebuchet MS"/>
                          <a:cs typeface="Trebuchet MS"/>
                        </a:rPr>
                        <a:t>lot</a:t>
                      </a:r>
                      <a:r>
                        <a:rPr sz="1600" spc="305" dirty="0">
                          <a:latin typeface="Trebuchet MS"/>
                          <a:cs typeface="Trebuchet MS"/>
                        </a:rPr>
                        <a:t> </a:t>
                      </a:r>
                      <a:r>
                        <a:rPr sz="1600" spc="-20" dirty="0">
                          <a:latin typeface="Trebuchet MS"/>
                          <a:cs typeface="Trebuchet MS"/>
                        </a:rPr>
                        <a:t>of</a:t>
                      </a:r>
                      <a:r>
                        <a:rPr sz="1600" spc="305" dirty="0">
                          <a:latin typeface="Trebuchet MS"/>
                          <a:cs typeface="Trebuchet MS"/>
                        </a:rPr>
                        <a:t> </a:t>
                      </a:r>
                      <a:r>
                        <a:rPr sz="1600" spc="-60" dirty="0">
                          <a:latin typeface="Trebuchet MS"/>
                          <a:cs typeface="Trebuchet MS"/>
                        </a:rPr>
                        <a:t>money</a:t>
                      </a:r>
                      <a:r>
                        <a:rPr sz="1600" spc="305" dirty="0">
                          <a:latin typeface="Trebuchet MS"/>
                          <a:cs typeface="Trebuchet MS"/>
                        </a:rPr>
                        <a:t> </a:t>
                      </a:r>
                      <a:r>
                        <a:rPr sz="1600" spc="-50" dirty="0">
                          <a:latin typeface="Trebuchet MS"/>
                          <a:cs typeface="Trebuchet MS"/>
                        </a:rPr>
                        <a:t>to</a:t>
                      </a:r>
                      <a:r>
                        <a:rPr sz="1600" spc="305" dirty="0">
                          <a:latin typeface="Trebuchet MS"/>
                          <a:cs typeface="Trebuchet MS"/>
                        </a:rPr>
                        <a:t> </a:t>
                      </a:r>
                      <a:r>
                        <a:rPr sz="1600" spc="-50" dirty="0">
                          <a:latin typeface="Trebuchet MS"/>
                          <a:cs typeface="Trebuchet MS"/>
                        </a:rPr>
                        <a:t>solve</a:t>
                      </a:r>
                      <a:endParaRPr sz="1600">
                        <a:latin typeface="Trebuchet MS"/>
                        <a:cs typeface="Trebuchet MS"/>
                      </a:endParaRPr>
                    </a:p>
                  </a:txBody>
                  <a:tcPr marL="0" marR="0" marT="5715" marB="0">
                    <a:lnL w="53975">
                      <a:solidFill>
                        <a:srgbClr val="FFFFFF"/>
                      </a:solidFill>
                      <a:prstDash val="solid"/>
                    </a:lnL>
                    <a:solidFill>
                      <a:srgbClr val="FFFAF5"/>
                    </a:solidFill>
                  </a:tcPr>
                </a:tc>
                <a:extLst>
                  <a:ext uri="{0D108BD9-81ED-4DB2-BD59-A6C34878D82A}">
                    <a16:rowId xmlns:a16="http://schemas.microsoft.com/office/drawing/2014/main" val="10007"/>
                  </a:ext>
                </a:extLst>
              </a:tr>
              <a:tr h="279392">
                <a:tc>
                  <a:txBody>
                    <a:bodyPr/>
                    <a:lstStyle/>
                    <a:p>
                      <a:pPr marR="15875" algn="ctr">
                        <a:lnSpc>
                          <a:spcPct val="100000"/>
                        </a:lnSpc>
                        <a:spcBef>
                          <a:spcPts val="220"/>
                        </a:spcBef>
                      </a:pPr>
                      <a:r>
                        <a:rPr sz="1500" b="1" spc="100" dirty="0">
                          <a:latin typeface="Trebuchet MS"/>
                          <a:cs typeface="Trebuchet MS"/>
                        </a:rPr>
                        <a:t>BEHAVIOUR</a:t>
                      </a:r>
                      <a:r>
                        <a:rPr sz="1500" b="1" spc="125" dirty="0">
                          <a:latin typeface="Trebuchet MS"/>
                          <a:cs typeface="Trebuchet MS"/>
                        </a:rPr>
                        <a:t> </a:t>
                      </a:r>
                      <a:r>
                        <a:rPr sz="1500" b="1" spc="185" dirty="0">
                          <a:latin typeface="Trebuchet MS"/>
                          <a:cs typeface="Trebuchet MS"/>
                        </a:rPr>
                        <a:t>/</a:t>
                      </a:r>
                      <a:endParaRPr sz="1500">
                        <a:latin typeface="Trebuchet MS"/>
                        <a:cs typeface="Trebuchet MS"/>
                      </a:endParaRPr>
                    </a:p>
                  </a:txBody>
                  <a:tcPr marL="0" marR="0" marT="27940" marB="0">
                    <a:lnR w="53975">
                      <a:solidFill>
                        <a:srgbClr val="FFFFFF"/>
                      </a:solidFill>
                      <a:prstDash val="solid"/>
                    </a:lnR>
                    <a:solidFill>
                      <a:srgbClr val="FFFAF5"/>
                    </a:solidFill>
                  </a:tcPr>
                </a:tc>
                <a:tc>
                  <a:txBody>
                    <a:bodyPr/>
                    <a:lstStyle/>
                    <a:p>
                      <a:pPr marL="557530">
                        <a:lnSpc>
                          <a:spcPct val="100000"/>
                        </a:lnSpc>
                        <a:spcBef>
                          <a:spcPts val="45"/>
                        </a:spcBef>
                      </a:pPr>
                      <a:r>
                        <a:rPr sz="1600" spc="-5" dirty="0">
                          <a:latin typeface="Trebuchet MS"/>
                          <a:cs typeface="Trebuchet MS"/>
                        </a:rPr>
                        <a:t>the</a:t>
                      </a:r>
                      <a:r>
                        <a:rPr sz="1600" dirty="0">
                          <a:latin typeface="Trebuchet MS"/>
                          <a:cs typeface="Trebuchet MS"/>
                        </a:rPr>
                        <a:t>m</a:t>
                      </a:r>
                      <a:r>
                        <a:rPr sz="1600" spc="-55" dirty="0">
                          <a:latin typeface="Trebuchet MS"/>
                          <a:cs typeface="Trebuchet MS"/>
                        </a:rPr>
                        <a:t> </a:t>
                      </a:r>
                      <a:r>
                        <a:rPr sz="1600" spc="-5" dirty="0">
                          <a:latin typeface="Trebuchet MS"/>
                          <a:cs typeface="Trebuchet MS"/>
                        </a:rPr>
                        <a:t>quickly</a:t>
                      </a:r>
                      <a:r>
                        <a:rPr sz="1600" dirty="0">
                          <a:latin typeface="Trebuchet MS"/>
                          <a:cs typeface="Trebuchet MS"/>
                        </a:rPr>
                        <a:t>.</a:t>
                      </a:r>
                      <a:endParaRPr sz="1600">
                        <a:latin typeface="Trebuchet MS"/>
                        <a:cs typeface="Trebuchet MS"/>
                      </a:endParaRPr>
                    </a:p>
                  </a:txBody>
                  <a:tcPr marL="0" marR="0" marT="5715" marB="0">
                    <a:lnL w="53975">
                      <a:solidFill>
                        <a:srgbClr val="FFFFFF"/>
                      </a:solidFill>
                      <a:prstDash val="solid"/>
                    </a:lnL>
                    <a:solidFill>
                      <a:srgbClr val="FFFAF5"/>
                    </a:solidFill>
                  </a:tcPr>
                </a:tc>
                <a:extLst>
                  <a:ext uri="{0D108BD9-81ED-4DB2-BD59-A6C34878D82A}">
                    <a16:rowId xmlns:a16="http://schemas.microsoft.com/office/drawing/2014/main" val="10008"/>
                  </a:ext>
                </a:extLst>
              </a:tr>
              <a:tr h="273057">
                <a:tc>
                  <a:txBody>
                    <a:bodyPr/>
                    <a:lstStyle/>
                    <a:p>
                      <a:pPr marR="15875" algn="ctr">
                        <a:lnSpc>
                          <a:spcPct val="100000"/>
                        </a:lnSpc>
                        <a:spcBef>
                          <a:spcPts val="45"/>
                        </a:spcBef>
                      </a:pPr>
                      <a:r>
                        <a:rPr sz="1500" b="1" spc="105" dirty="0">
                          <a:latin typeface="Trebuchet MS"/>
                          <a:cs typeface="Trebuchet MS"/>
                        </a:rPr>
                        <a:t>PERSONALITY</a:t>
                      </a:r>
                      <a:endParaRPr sz="1500">
                        <a:latin typeface="Trebuchet MS"/>
                        <a:cs typeface="Trebuchet MS"/>
                      </a:endParaRPr>
                    </a:p>
                  </a:txBody>
                  <a:tcPr marL="0" marR="0" marT="5715" marB="0">
                    <a:lnR w="53975">
                      <a:solidFill>
                        <a:srgbClr val="FFFFFF"/>
                      </a:solidFill>
                      <a:prstDash val="solid"/>
                    </a:lnR>
                    <a:solidFill>
                      <a:srgbClr val="FFFAF5"/>
                    </a:solidFill>
                  </a:tcPr>
                </a:tc>
                <a:tc>
                  <a:txBody>
                    <a:bodyPr/>
                    <a:lstStyle/>
                    <a:p>
                      <a:pPr marL="557530">
                        <a:lnSpc>
                          <a:spcPct val="100000"/>
                        </a:lnSpc>
                        <a:spcBef>
                          <a:spcPts val="20"/>
                        </a:spcBef>
                      </a:pPr>
                      <a:r>
                        <a:rPr sz="1600" spc="20" dirty="0">
                          <a:latin typeface="Trebuchet MS"/>
                          <a:cs typeface="Trebuchet MS"/>
                        </a:rPr>
                        <a:t>She</a:t>
                      </a:r>
                      <a:r>
                        <a:rPr sz="1600" spc="240" dirty="0">
                          <a:latin typeface="Trebuchet MS"/>
                          <a:cs typeface="Trebuchet MS"/>
                        </a:rPr>
                        <a:t> </a:t>
                      </a:r>
                      <a:r>
                        <a:rPr sz="1600" spc="-25" dirty="0">
                          <a:latin typeface="Trebuchet MS"/>
                          <a:cs typeface="Trebuchet MS"/>
                        </a:rPr>
                        <a:t>adheres</a:t>
                      </a:r>
                      <a:r>
                        <a:rPr sz="1600" spc="245" dirty="0">
                          <a:latin typeface="Trebuchet MS"/>
                          <a:cs typeface="Trebuchet MS"/>
                        </a:rPr>
                        <a:t> </a:t>
                      </a:r>
                      <a:r>
                        <a:rPr sz="1600" spc="-50" dirty="0">
                          <a:latin typeface="Trebuchet MS"/>
                          <a:cs typeface="Trebuchet MS"/>
                        </a:rPr>
                        <a:t>to</a:t>
                      </a:r>
                      <a:r>
                        <a:rPr sz="1600" spc="240" dirty="0">
                          <a:latin typeface="Trebuchet MS"/>
                          <a:cs typeface="Trebuchet MS"/>
                        </a:rPr>
                        <a:t> </a:t>
                      </a:r>
                      <a:r>
                        <a:rPr sz="1600" spc="-60" dirty="0">
                          <a:latin typeface="Trebuchet MS"/>
                          <a:cs typeface="Trebuchet MS"/>
                        </a:rPr>
                        <a:t>stringent</a:t>
                      </a:r>
                      <a:r>
                        <a:rPr sz="1600" spc="245" dirty="0">
                          <a:latin typeface="Trebuchet MS"/>
                          <a:cs typeface="Trebuchet MS"/>
                        </a:rPr>
                        <a:t> </a:t>
                      </a:r>
                      <a:r>
                        <a:rPr sz="1600" spc="-30" dirty="0">
                          <a:latin typeface="Trebuchet MS"/>
                          <a:cs typeface="Trebuchet MS"/>
                        </a:rPr>
                        <a:t>procedures</a:t>
                      </a:r>
                      <a:endParaRPr sz="1600">
                        <a:latin typeface="Trebuchet MS"/>
                        <a:cs typeface="Trebuchet MS"/>
                      </a:endParaRPr>
                    </a:p>
                  </a:txBody>
                  <a:tcPr marL="0" marR="0" marT="2540" marB="0">
                    <a:lnL w="53975">
                      <a:solidFill>
                        <a:srgbClr val="FFFFFF"/>
                      </a:solidFill>
                      <a:prstDash val="solid"/>
                    </a:lnL>
                    <a:solidFill>
                      <a:srgbClr val="FFFAF5"/>
                    </a:solidFill>
                  </a:tcPr>
                </a:tc>
                <a:extLst>
                  <a:ext uri="{0D108BD9-81ED-4DB2-BD59-A6C34878D82A}">
                    <a16:rowId xmlns:a16="http://schemas.microsoft.com/office/drawing/2014/main" val="10009"/>
                  </a:ext>
                </a:extLst>
              </a:tr>
              <a:tr h="276224">
                <a:tc>
                  <a:txBody>
                    <a:bodyPr/>
                    <a:lstStyle/>
                    <a:p>
                      <a:pPr>
                        <a:lnSpc>
                          <a:spcPct val="100000"/>
                        </a:lnSpc>
                      </a:pPr>
                      <a:endParaRPr sz="1500">
                        <a:latin typeface="Times New Roman"/>
                        <a:cs typeface="Times New Roman"/>
                      </a:endParaRPr>
                    </a:p>
                  </a:txBody>
                  <a:tcPr marL="0" marR="0" marT="0" marB="0">
                    <a:lnR w="53975">
                      <a:solidFill>
                        <a:srgbClr val="FFFFFF"/>
                      </a:solidFill>
                      <a:prstDash val="solid"/>
                    </a:lnR>
                    <a:solidFill>
                      <a:srgbClr val="FFFAF5"/>
                    </a:solidFill>
                  </a:tcPr>
                </a:tc>
                <a:tc>
                  <a:txBody>
                    <a:bodyPr/>
                    <a:lstStyle/>
                    <a:p>
                      <a:pPr marL="557530">
                        <a:lnSpc>
                          <a:spcPct val="100000"/>
                        </a:lnSpc>
                        <a:spcBef>
                          <a:spcPts val="45"/>
                        </a:spcBef>
                      </a:pPr>
                      <a:r>
                        <a:rPr sz="1600" spc="-50" dirty="0">
                          <a:latin typeface="Trebuchet MS"/>
                          <a:cs typeface="Trebuchet MS"/>
                        </a:rPr>
                        <a:t>to</a:t>
                      </a:r>
                      <a:r>
                        <a:rPr sz="1600" spc="65" dirty="0">
                          <a:latin typeface="Trebuchet MS"/>
                          <a:cs typeface="Trebuchet MS"/>
                        </a:rPr>
                        <a:t> </a:t>
                      </a:r>
                      <a:r>
                        <a:rPr sz="1600" spc="-55" dirty="0">
                          <a:latin typeface="Trebuchet MS"/>
                          <a:cs typeface="Trebuchet MS"/>
                        </a:rPr>
                        <a:t>make</a:t>
                      </a:r>
                      <a:r>
                        <a:rPr sz="1600" spc="65" dirty="0">
                          <a:latin typeface="Trebuchet MS"/>
                          <a:cs typeface="Trebuchet MS"/>
                        </a:rPr>
                        <a:t> </a:t>
                      </a:r>
                      <a:r>
                        <a:rPr sz="1600" spc="-55" dirty="0">
                          <a:latin typeface="Trebuchet MS"/>
                          <a:cs typeface="Trebuchet MS"/>
                        </a:rPr>
                        <a:t>sure</a:t>
                      </a:r>
                      <a:r>
                        <a:rPr sz="1600" spc="65" dirty="0">
                          <a:latin typeface="Trebuchet MS"/>
                          <a:cs typeface="Trebuchet MS"/>
                        </a:rPr>
                        <a:t> </a:t>
                      </a:r>
                      <a:r>
                        <a:rPr sz="1600" spc="-60" dirty="0">
                          <a:latin typeface="Trebuchet MS"/>
                          <a:cs typeface="Trebuchet MS"/>
                        </a:rPr>
                        <a:t>that</a:t>
                      </a:r>
                      <a:r>
                        <a:rPr sz="1600" spc="65" dirty="0">
                          <a:latin typeface="Trebuchet MS"/>
                          <a:cs typeface="Trebuchet MS"/>
                        </a:rPr>
                        <a:t> </a:t>
                      </a:r>
                      <a:r>
                        <a:rPr sz="1600" spc="-75" dirty="0">
                          <a:latin typeface="Trebuchet MS"/>
                          <a:cs typeface="Trebuchet MS"/>
                        </a:rPr>
                        <a:t>work</a:t>
                      </a:r>
                      <a:r>
                        <a:rPr sz="1600" spc="65" dirty="0">
                          <a:latin typeface="Trebuchet MS"/>
                          <a:cs typeface="Trebuchet MS"/>
                        </a:rPr>
                        <a:t> </a:t>
                      </a:r>
                      <a:r>
                        <a:rPr sz="1600" spc="-55" dirty="0">
                          <a:latin typeface="Trebuchet MS"/>
                          <a:cs typeface="Trebuchet MS"/>
                        </a:rPr>
                        <a:t>is</a:t>
                      </a:r>
                      <a:r>
                        <a:rPr sz="1600" spc="65" dirty="0">
                          <a:latin typeface="Trebuchet MS"/>
                          <a:cs typeface="Trebuchet MS"/>
                        </a:rPr>
                        <a:t> </a:t>
                      </a:r>
                      <a:r>
                        <a:rPr sz="1600" spc="-60" dirty="0">
                          <a:latin typeface="Trebuchet MS"/>
                          <a:cs typeface="Trebuchet MS"/>
                        </a:rPr>
                        <a:t>consistently</a:t>
                      </a:r>
                      <a:endParaRPr sz="1600">
                        <a:latin typeface="Trebuchet MS"/>
                        <a:cs typeface="Trebuchet MS"/>
                      </a:endParaRPr>
                    </a:p>
                  </a:txBody>
                  <a:tcPr marL="0" marR="0" marT="5715" marB="0">
                    <a:lnL w="53975">
                      <a:solidFill>
                        <a:srgbClr val="FFFFFF"/>
                      </a:solidFill>
                      <a:prstDash val="solid"/>
                    </a:lnL>
                    <a:solidFill>
                      <a:srgbClr val="FFFAF5"/>
                    </a:solidFill>
                  </a:tcPr>
                </a:tc>
                <a:extLst>
                  <a:ext uri="{0D108BD9-81ED-4DB2-BD59-A6C34878D82A}">
                    <a16:rowId xmlns:a16="http://schemas.microsoft.com/office/drawing/2014/main" val="10010"/>
                  </a:ext>
                </a:extLst>
              </a:tr>
              <a:tr h="276224">
                <a:tc>
                  <a:txBody>
                    <a:bodyPr/>
                    <a:lstStyle/>
                    <a:p>
                      <a:pPr>
                        <a:lnSpc>
                          <a:spcPct val="100000"/>
                        </a:lnSpc>
                      </a:pPr>
                      <a:endParaRPr sz="1500">
                        <a:latin typeface="Times New Roman"/>
                        <a:cs typeface="Times New Roman"/>
                      </a:endParaRPr>
                    </a:p>
                  </a:txBody>
                  <a:tcPr marL="0" marR="0" marT="0" marB="0">
                    <a:lnR w="53975">
                      <a:solidFill>
                        <a:srgbClr val="FFFFFF"/>
                      </a:solidFill>
                      <a:prstDash val="solid"/>
                    </a:lnR>
                    <a:solidFill>
                      <a:srgbClr val="FFFAF5"/>
                    </a:solidFill>
                  </a:tcPr>
                </a:tc>
                <a:tc>
                  <a:txBody>
                    <a:bodyPr/>
                    <a:lstStyle/>
                    <a:p>
                      <a:pPr marL="557530">
                        <a:lnSpc>
                          <a:spcPct val="100000"/>
                        </a:lnSpc>
                        <a:spcBef>
                          <a:spcPts val="45"/>
                        </a:spcBef>
                        <a:tabLst>
                          <a:tab pos="1844039" algn="l"/>
                          <a:tab pos="2411095" algn="l"/>
                          <a:tab pos="3536950" algn="l"/>
                        </a:tabLst>
                      </a:pPr>
                      <a:r>
                        <a:rPr sz="1600" spc="-35" dirty="0">
                          <a:latin typeface="Trebuchet MS"/>
                          <a:cs typeface="Trebuchet MS"/>
                        </a:rPr>
                        <a:t>completed	</a:t>
                      </a:r>
                      <a:r>
                        <a:rPr sz="1600" spc="-30" dirty="0">
                          <a:latin typeface="Trebuchet MS"/>
                          <a:cs typeface="Trebuchet MS"/>
                        </a:rPr>
                        <a:t>on	</a:t>
                      </a:r>
                      <a:r>
                        <a:rPr sz="1600" spc="-35" dirty="0">
                          <a:latin typeface="Trebuchet MS"/>
                          <a:cs typeface="Trebuchet MS"/>
                        </a:rPr>
                        <a:t>schedule	</a:t>
                      </a:r>
                      <a:r>
                        <a:rPr sz="1600" dirty="0">
                          <a:latin typeface="Trebuchet MS"/>
                          <a:cs typeface="Trebuchet MS"/>
                        </a:rPr>
                        <a:t>and</a:t>
                      </a:r>
                      <a:endParaRPr sz="1600">
                        <a:latin typeface="Trebuchet MS"/>
                        <a:cs typeface="Trebuchet MS"/>
                      </a:endParaRPr>
                    </a:p>
                  </a:txBody>
                  <a:tcPr marL="0" marR="0" marT="5715" marB="0">
                    <a:lnL w="53975">
                      <a:solidFill>
                        <a:srgbClr val="FFFFFF"/>
                      </a:solidFill>
                      <a:prstDash val="solid"/>
                    </a:lnL>
                    <a:solidFill>
                      <a:srgbClr val="FFFAF5"/>
                    </a:solidFill>
                  </a:tcPr>
                </a:tc>
                <a:extLst>
                  <a:ext uri="{0D108BD9-81ED-4DB2-BD59-A6C34878D82A}">
                    <a16:rowId xmlns:a16="http://schemas.microsoft.com/office/drawing/2014/main" val="10011"/>
                  </a:ext>
                </a:extLst>
              </a:tr>
              <a:tr h="276224">
                <a:tc>
                  <a:txBody>
                    <a:bodyPr/>
                    <a:lstStyle/>
                    <a:p>
                      <a:pPr>
                        <a:lnSpc>
                          <a:spcPct val="100000"/>
                        </a:lnSpc>
                      </a:pPr>
                      <a:endParaRPr sz="1500">
                        <a:latin typeface="Times New Roman"/>
                        <a:cs typeface="Times New Roman"/>
                      </a:endParaRPr>
                    </a:p>
                  </a:txBody>
                  <a:tcPr marL="0" marR="0" marT="0" marB="0">
                    <a:lnR w="53975">
                      <a:solidFill>
                        <a:srgbClr val="FFFFFF"/>
                      </a:solidFill>
                      <a:prstDash val="solid"/>
                    </a:lnR>
                    <a:solidFill>
                      <a:srgbClr val="FFFAF5"/>
                    </a:solidFill>
                  </a:tcPr>
                </a:tc>
                <a:tc>
                  <a:txBody>
                    <a:bodyPr/>
                    <a:lstStyle/>
                    <a:p>
                      <a:pPr marL="557530">
                        <a:lnSpc>
                          <a:spcPct val="100000"/>
                        </a:lnSpc>
                        <a:spcBef>
                          <a:spcPts val="45"/>
                        </a:spcBef>
                      </a:pPr>
                      <a:r>
                        <a:rPr sz="1600" spc="-50" dirty="0">
                          <a:latin typeface="Trebuchet MS"/>
                          <a:cs typeface="Trebuchet MS"/>
                        </a:rPr>
                        <a:t>accurately.</a:t>
                      </a:r>
                      <a:endParaRPr sz="1600">
                        <a:latin typeface="Trebuchet MS"/>
                        <a:cs typeface="Trebuchet MS"/>
                      </a:endParaRPr>
                    </a:p>
                  </a:txBody>
                  <a:tcPr marL="0" marR="0" marT="5715" marB="0">
                    <a:lnL w="53975">
                      <a:solidFill>
                        <a:srgbClr val="FFFFFF"/>
                      </a:solidFill>
                      <a:prstDash val="solid"/>
                    </a:lnL>
                    <a:solidFill>
                      <a:srgbClr val="FFFAF5"/>
                    </a:solidFill>
                  </a:tcPr>
                </a:tc>
                <a:extLst>
                  <a:ext uri="{0D108BD9-81ED-4DB2-BD59-A6C34878D82A}">
                    <a16:rowId xmlns:a16="http://schemas.microsoft.com/office/drawing/2014/main" val="10012"/>
                  </a:ext>
                </a:extLst>
              </a:tr>
              <a:tr h="276224">
                <a:tc>
                  <a:txBody>
                    <a:bodyPr/>
                    <a:lstStyle/>
                    <a:p>
                      <a:pPr>
                        <a:lnSpc>
                          <a:spcPct val="100000"/>
                        </a:lnSpc>
                      </a:pPr>
                      <a:endParaRPr sz="1500">
                        <a:latin typeface="Times New Roman"/>
                        <a:cs typeface="Times New Roman"/>
                      </a:endParaRPr>
                    </a:p>
                  </a:txBody>
                  <a:tcPr marL="0" marR="0" marT="0" marB="0">
                    <a:lnR w="53975">
                      <a:solidFill>
                        <a:srgbClr val="FFFFFF"/>
                      </a:solidFill>
                      <a:prstDash val="solid"/>
                    </a:lnR>
                    <a:solidFill>
                      <a:srgbClr val="FFFAF5"/>
                    </a:solidFill>
                  </a:tcPr>
                </a:tc>
                <a:tc>
                  <a:txBody>
                    <a:bodyPr/>
                    <a:lstStyle/>
                    <a:p>
                      <a:pPr marL="557530">
                        <a:lnSpc>
                          <a:spcPct val="100000"/>
                        </a:lnSpc>
                        <a:spcBef>
                          <a:spcPts val="45"/>
                        </a:spcBef>
                      </a:pPr>
                      <a:r>
                        <a:rPr sz="1600" spc="20" dirty="0">
                          <a:latin typeface="Trebuchet MS"/>
                          <a:cs typeface="Trebuchet MS"/>
                        </a:rPr>
                        <a:t>She</a:t>
                      </a:r>
                      <a:r>
                        <a:rPr sz="1600" spc="135" dirty="0">
                          <a:latin typeface="Trebuchet MS"/>
                          <a:cs typeface="Trebuchet MS"/>
                        </a:rPr>
                        <a:t> </a:t>
                      </a:r>
                      <a:r>
                        <a:rPr sz="1600" spc="-60" dirty="0">
                          <a:latin typeface="Trebuchet MS"/>
                          <a:cs typeface="Trebuchet MS"/>
                        </a:rPr>
                        <a:t>worries</a:t>
                      </a:r>
                      <a:r>
                        <a:rPr sz="1600" spc="140" dirty="0">
                          <a:latin typeface="Trebuchet MS"/>
                          <a:cs typeface="Trebuchet MS"/>
                        </a:rPr>
                        <a:t> </a:t>
                      </a:r>
                      <a:r>
                        <a:rPr sz="1600" spc="65" dirty="0">
                          <a:latin typeface="Trebuchet MS"/>
                          <a:cs typeface="Trebuchet MS"/>
                        </a:rPr>
                        <a:t>a</a:t>
                      </a:r>
                      <a:r>
                        <a:rPr sz="1600" spc="135" dirty="0">
                          <a:latin typeface="Trebuchet MS"/>
                          <a:cs typeface="Trebuchet MS"/>
                        </a:rPr>
                        <a:t> </a:t>
                      </a:r>
                      <a:r>
                        <a:rPr sz="1600" spc="-75" dirty="0">
                          <a:latin typeface="Trebuchet MS"/>
                          <a:cs typeface="Trebuchet MS"/>
                        </a:rPr>
                        <a:t>lot</a:t>
                      </a:r>
                      <a:r>
                        <a:rPr sz="1600" spc="140" dirty="0">
                          <a:latin typeface="Trebuchet MS"/>
                          <a:cs typeface="Trebuchet MS"/>
                        </a:rPr>
                        <a:t> </a:t>
                      </a:r>
                      <a:r>
                        <a:rPr sz="1600" spc="-20" dirty="0">
                          <a:latin typeface="Trebuchet MS"/>
                          <a:cs typeface="Trebuchet MS"/>
                        </a:rPr>
                        <a:t>about</a:t>
                      </a:r>
                      <a:r>
                        <a:rPr sz="1600" spc="140" dirty="0">
                          <a:latin typeface="Trebuchet MS"/>
                          <a:cs typeface="Trebuchet MS"/>
                        </a:rPr>
                        <a:t> </a:t>
                      </a:r>
                      <a:r>
                        <a:rPr sz="1600" spc="-65" dirty="0">
                          <a:latin typeface="Trebuchet MS"/>
                          <a:cs typeface="Trebuchet MS"/>
                        </a:rPr>
                        <a:t>the</a:t>
                      </a:r>
                      <a:r>
                        <a:rPr sz="1600" spc="135" dirty="0">
                          <a:latin typeface="Trebuchet MS"/>
                          <a:cs typeface="Trebuchet MS"/>
                        </a:rPr>
                        <a:t> </a:t>
                      </a:r>
                      <a:r>
                        <a:rPr sz="1600" spc="-40" dirty="0">
                          <a:latin typeface="Trebuchet MS"/>
                          <a:cs typeface="Trebuchet MS"/>
                        </a:rPr>
                        <a:t>financial</a:t>
                      </a:r>
                      <a:endParaRPr sz="1600">
                        <a:latin typeface="Trebuchet MS"/>
                        <a:cs typeface="Trebuchet MS"/>
                      </a:endParaRPr>
                    </a:p>
                  </a:txBody>
                  <a:tcPr marL="0" marR="0" marT="5715" marB="0">
                    <a:lnL w="53975">
                      <a:solidFill>
                        <a:srgbClr val="FFFFFF"/>
                      </a:solidFill>
                      <a:prstDash val="solid"/>
                    </a:lnL>
                    <a:solidFill>
                      <a:srgbClr val="FFFAF5"/>
                    </a:solidFill>
                  </a:tcPr>
                </a:tc>
                <a:extLst>
                  <a:ext uri="{0D108BD9-81ED-4DB2-BD59-A6C34878D82A}">
                    <a16:rowId xmlns:a16="http://schemas.microsoft.com/office/drawing/2014/main" val="10013"/>
                  </a:ext>
                </a:extLst>
              </a:tr>
              <a:tr h="276224">
                <a:tc>
                  <a:txBody>
                    <a:bodyPr/>
                    <a:lstStyle/>
                    <a:p>
                      <a:pPr>
                        <a:lnSpc>
                          <a:spcPct val="100000"/>
                        </a:lnSpc>
                      </a:pPr>
                      <a:endParaRPr sz="1500">
                        <a:latin typeface="Times New Roman"/>
                        <a:cs typeface="Times New Roman"/>
                      </a:endParaRPr>
                    </a:p>
                  </a:txBody>
                  <a:tcPr marL="0" marR="0" marT="0" marB="0">
                    <a:lnR w="53975">
                      <a:solidFill>
                        <a:srgbClr val="FFFFFF"/>
                      </a:solidFill>
                      <a:prstDash val="solid"/>
                    </a:lnR>
                    <a:solidFill>
                      <a:srgbClr val="FFFAF5"/>
                    </a:solidFill>
                  </a:tcPr>
                </a:tc>
                <a:tc>
                  <a:txBody>
                    <a:bodyPr/>
                    <a:lstStyle/>
                    <a:p>
                      <a:pPr marL="557530">
                        <a:lnSpc>
                          <a:spcPct val="100000"/>
                        </a:lnSpc>
                        <a:spcBef>
                          <a:spcPts val="45"/>
                        </a:spcBef>
                        <a:tabLst>
                          <a:tab pos="1280795" algn="l"/>
                          <a:tab pos="1590040" algn="l"/>
                          <a:tab pos="1994535" algn="l"/>
                          <a:tab pos="2967990" algn="l"/>
                          <a:tab pos="3684904" algn="l"/>
                        </a:tabLst>
                      </a:pPr>
                      <a:r>
                        <a:rPr sz="1600" spc="-5" dirty="0">
                          <a:latin typeface="Trebuchet MS"/>
                          <a:cs typeface="Trebuchet MS"/>
                        </a:rPr>
                        <a:t>aspect	</a:t>
                      </a:r>
                      <a:r>
                        <a:rPr sz="1600" spc="-20" dirty="0">
                          <a:latin typeface="Trebuchet MS"/>
                          <a:cs typeface="Trebuchet MS"/>
                        </a:rPr>
                        <a:t>of	</a:t>
                      </a:r>
                      <a:r>
                        <a:rPr sz="1600" spc="-70" dirty="0">
                          <a:latin typeface="Trebuchet MS"/>
                          <a:cs typeface="Trebuchet MS"/>
                        </a:rPr>
                        <a:t>her	</a:t>
                      </a:r>
                      <a:r>
                        <a:rPr sz="1600" spc="-45" dirty="0">
                          <a:latin typeface="Trebuchet MS"/>
                          <a:cs typeface="Trebuchet MS"/>
                        </a:rPr>
                        <a:t>company.	</a:t>
                      </a:r>
                      <a:r>
                        <a:rPr sz="1600" spc="-35" dirty="0">
                          <a:latin typeface="Trebuchet MS"/>
                          <a:cs typeface="Trebuchet MS"/>
                        </a:rPr>
                        <a:t>Having	</a:t>
                      </a:r>
                      <a:r>
                        <a:rPr sz="1600" spc="-50" dirty="0">
                          <a:latin typeface="Trebuchet MS"/>
                          <a:cs typeface="Trebuchet MS"/>
                        </a:rPr>
                        <a:t>to</a:t>
                      </a:r>
                      <a:endParaRPr sz="1600">
                        <a:latin typeface="Trebuchet MS"/>
                        <a:cs typeface="Trebuchet MS"/>
                      </a:endParaRPr>
                    </a:p>
                  </a:txBody>
                  <a:tcPr marL="0" marR="0" marT="5715" marB="0">
                    <a:lnL w="53975">
                      <a:solidFill>
                        <a:srgbClr val="FFFFFF"/>
                      </a:solidFill>
                      <a:prstDash val="solid"/>
                    </a:lnL>
                    <a:solidFill>
                      <a:srgbClr val="FFFAF5"/>
                    </a:solidFill>
                  </a:tcPr>
                </a:tc>
                <a:extLst>
                  <a:ext uri="{0D108BD9-81ED-4DB2-BD59-A6C34878D82A}">
                    <a16:rowId xmlns:a16="http://schemas.microsoft.com/office/drawing/2014/main" val="10014"/>
                  </a:ext>
                </a:extLst>
              </a:tr>
              <a:tr h="276224">
                <a:tc>
                  <a:txBody>
                    <a:bodyPr/>
                    <a:lstStyle/>
                    <a:p>
                      <a:pPr>
                        <a:lnSpc>
                          <a:spcPct val="100000"/>
                        </a:lnSpc>
                      </a:pPr>
                      <a:endParaRPr sz="1500">
                        <a:latin typeface="Times New Roman"/>
                        <a:cs typeface="Times New Roman"/>
                      </a:endParaRPr>
                    </a:p>
                  </a:txBody>
                  <a:tcPr marL="0" marR="0" marT="0" marB="0">
                    <a:lnR w="53975">
                      <a:solidFill>
                        <a:srgbClr val="FFFFFF"/>
                      </a:solidFill>
                      <a:prstDash val="solid"/>
                    </a:lnR>
                    <a:solidFill>
                      <a:srgbClr val="FFFAF5"/>
                    </a:solidFill>
                  </a:tcPr>
                </a:tc>
                <a:tc>
                  <a:txBody>
                    <a:bodyPr/>
                    <a:lstStyle/>
                    <a:p>
                      <a:pPr marL="557530">
                        <a:lnSpc>
                          <a:spcPct val="100000"/>
                        </a:lnSpc>
                        <a:spcBef>
                          <a:spcPts val="45"/>
                        </a:spcBef>
                      </a:pPr>
                      <a:r>
                        <a:rPr sz="1600" spc="10" dirty="0">
                          <a:latin typeface="Trebuchet MS"/>
                          <a:cs typeface="Trebuchet MS"/>
                        </a:rPr>
                        <a:t>haggle</a:t>
                      </a:r>
                      <a:r>
                        <a:rPr sz="1600" spc="400" dirty="0">
                          <a:latin typeface="Trebuchet MS"/>
                          <a:cs typeface="Trebuchet MS"/>
                        </a:rPr>
                        <a:t> </a:t>
                      </a:r>
                      <a:r>
                        <a:rPr sz="1600" spc="-60" dirty="0">
                          <a:latin typeface="Trebuchet MS"/>
                          <a:cs typeface="Trebuchet MS"/>
                        </a:rPr>
                        <a:t>over</a:t>
                      </a:r>
                      <a:r>
                        <a:rPr sz="1600" spc="-15" dirty="0">
                          <a:latin typeface="Trebuchet MS"/>
                          <a:cs typeface="Trebuchet MS"/>
                        </a:rPr>
                        <a:t> </a:t>
                      </a:r>
                      <a:r>
                        <a:rPr sz="1600" spc="-35" dirty="0">
                          <a:latin typeface="Trebuchet MS"/>
                          <a:cs typeface="Trebuchet MS"/>
                        </a:rPr>
                        <a:t>pricing</a:t>
                      </a:r>
                      <a:r>
                        <a:rPr sz="1600" spc="400" dirty="0">
                          <a:latin typeface="Trebuchet MS"/>
                          <a:cs typeface="Trebuchet MS"/>
                        </a:rPr>
                        <a:t> </a:t>
                      </a:r>
                      <a:r>
                        <a:rPr sz="1600" spc="-80" dirty="0">
                          <a:latin typeface="Trebuchet MS"/>
                          <a:cs typeface="Trebuchet MS"/>
                        </a:rPr>
                        <a:t>with</a:t>
                      </a:r>
                      <a:r>
                        <a:rPr sz="1600" spc="400" dirty="0">
                          <a:latin typeface="Trebuchet MS"/>
                          <a:cs typeface="Trebuchet MS"/>
                        </a:rPr>
                        <a:t> </a:t>
                      </a:r>
                      <a:r>
                        <a:rPr sz="1600" spc="-65" dirty="0">
                          <a:latin typeface="Trebuchet MS"/>
                          <a:cs typeface="Trebuchet MS"/>
                        </a:rPr>
                        <a:t>customers,</a:t>
                      </a:r>
                      <a:endParaRPr sz="1600">
                        <a:latin typeface="Trebuchet MS"/>
                        <a:cs typeface="Trebuchet MS"/>
                      </a:endParaRPr>
                    </a:p>
                  </a:txBody>
                  <a:tcPr marL="0" marR="0" marT="5715" marB="0">
                    <a:lnL w="53975">
                      <a:solidFill>
                        <a:srgbClr val="FFFFFF"/>
                      </a:solidFill>
                      <a:prstDash val="solid"/>
                    </a:lnL>
                    <a:solidFill>
                      <a:srgbClr val="FFFAF5"/>
                    </a:solidFill>
                  </a:tcPr>
                </a:tc>
                <a:extLst>
                  <a:ext uri="{0D108BD9-81ED-4DB2-BD59-A6C34878D82A}">
                    <a16:rowId xmlns:a16="http://schemas.microsoft.com/office/drawing/2014/main" val="10015"/>
                  </a:ext>
                </a:extLst>
              </a:tr>
              <a:tr h="276224">
                <a:tc>
                  <a:txBody>
                    <a:bodyPr/>
                    <a:lstStyle/>
                    <a:p>
                      <a:pPr>
                        <a:lnSpc>
                          <a:spcPct val="100000"/>
                        </a:lnSpc>
                      </a:pPr>
                      <a:endParaRPr sz="1500">
                        <a:latin typeface="Times New Roman"/>
                        <a:cs typeface="Times New Roman"/>
                      </a:endParaRPr>
                    </a:p>
                  </a:txBody>
                  <a:tcPr marL="0" marR="0" marT="0" marB="0">
                    <a:lnR w="53975">
                      <a:solidFill>
                        <a:srgbClr val="FFFFFF"/>
                      </a:solidFill>
                      <a:prstDash val="solid"/>
                    </a:lnR>
                    <a:solidFill>
                      <a:srgbClr val="FFFAF5"/>
                    </a:solidFill>
                  </a:tcPr>
                </a:tc>
                <a:tc>
                  <a:txBody>
                    <a:bodyPr/>
                    <a:lstStyle/>
                    <a:p>
                      <a:pPr marL="557530">
                        <a:lnSpc>
                          <a:spcPct val="100000"/>
                        </a:lnSpc>
                        <a:spcBef>
                          <a:spcPts val="45"/>
                        </a:spcBef>
                        <a:tabLst>
                          <a:tab pos="1416685" algn="l"/>
                          <a:tab pos="2298065" algn="l"/>
                          <a:tab pos="3317875" algn="l"/>
                        </a:tabLst>
                      </a:pPr>
                      <a:r>
                        <a:rPr sz="1600" spc="-50" dirty="0">
                          <a:latin typeface="Trebuchet MS"/>
                          <a:cs typeface="Trebuchet MS"/>
                        </a:rPr>
                        <a:t>pursue	</a:t>
                      </a:r>
                      <a:r>
                        <a:rPr sz="1600" spc="-25" dirty="0">
                          <a:latin typeface="Trebuchet MS"/>
                          <a:cs typeface="Trebuchet MS"/>
                        </a:rPr>
                        <a:t>unpaid	</a:t>
                      </a:r>
                      <a:r>
                        <a:rPr sz="1600" spc="-65" dirty="0">
                          <a:latin typeface="Trebuchet MS"/>
                          <a:cs typeface="Trebuchet MS"/>
                        </a:rPr>
                        <a:t>invoices,	</a:t>
                      </a:r>
                      <a:r>
                        <a:rPr sz="1600" dirty="0">
                          <a:latin typeface="Trebuchet MS"/>
                          <a:cs typeface="Trebuchet MS"/>
                        </a:rPr>
                        <a:t>assess</a:t>
                      </a:r>
                      <a:endParaRPr sz="1600">
                        <a:latin typeface="Trebuchet MS"/>
                        <a:cs typeface="Trebuchet MS"/>
                      </a:endParaRPr>
                    </a:p>
                  </a:txBody>
                  <a:tcPr marL="0" marR="0" marT="5715" marB="0">
                    <a:lnL w="53975">
                      <a:solidFill>
                        <a:srgbClr val="FFFFFF"/>
                      </a:solidFill>
                      <a:prstDash val="solid"/>
                    </a:lnL>
                    <a:solidFill>
                      <a:srgbClr val="FFFAF5"/>
                    </a:solidFill>
                  </a:tcPr>
                </a:tc>
                <a:extLst>
                  <a:ext uri="{0D108BD9-81ED-4DB2-BD59-A6C34878D82A}">
                    <a16:rowId xmlns:a16="http://schemas.microsoft.com/office/drawing/2014/main" val="10016"/>
                  </a:ext>
                </a:extLst>
              </a:tr>
              <a:tr h="499433">
                <a:tc>
                  <a:txBody>
                    <a:bodyPr/>
                    <a:lstStyle/>
                    <a:p>
                      <a:pPr>
                        <a:lnSpc>
                          <a:spcPct val="100000"/>
                        </a:lnSpc>
                      </a:pPr>
                      <a:endParaRPr sz="1500">
                        <a:latin typeface="Times New Roman"/>
                        <a:cs typeface="Times New Roman"/>
                      </a:endParaRPr>
                    </a:p>
                  </a:txBody>
                  <a:tcPr marL="0" marR="0" marT="0" marB="0">
                    <a:lnR w="53975">
                      <a:solidFill>
                        <a:srgbClr val="FFFFFF"/>
                      </a:solidFill>
                      <a:prstDash val="solid"/>
                    </a:lnR>
                    <a:lnB w="53975">
                      <a:solidFill>
                        <a:srgbClr val="FFFFFF"/>
                      </a:solidFill>
                      <a:prstDash val="solid"/>
                    </a:lnB>
                    <a:solidFill>
                      <a:srgbClr val="FFFAF5"/>
                    </a:solidFill>
                  </a:tcPr>
                </a:tc>
                <a:tc>
                  <a:txBody>
                    <a:bodyPr/>
                    <a:lstStyle/>
                    <a:p>
                      <a:pPr marL="557530">
                        <a:lnSpc>
                          <a:spcPct val="100000"/>
                        </a:lnSpc>
                        <a:spcBef>
                          <a:spcPts val="45"/>
                        </a:spcBef>
                      </a:pPr>
                      <a:r>
                        <a:rPr sz="1600" spc="-5" dirty="0">
                          <a:latin typeface="Trebuchet MS"/>
                          <a:cs typeface="Trebuchet MS"/>
                        </a:rPr>
                        <a:t>monthl</a:t>
                      </a:r>
                      <a:r>
                        <a:rPr sz="1600" dirty="0">
                          <a:latin typeface="Trebuchet MS"/>
                          <a:cs typeface="Trebuchet MS"/>
                        </a:rPr>
                        <a:t>y</a:t>
                      </a:r>
                      <a:r>
                        <a:rPr sz="1600" spc="-55" dirty="0">
                          <a:latin typeface="Trebuchet MS"/>
                          <a:cs typeface="Trebuchet MS"/>
                        </a:rPr>
                        <a:t> </a:t>
                      </a:r>
                      <a:r>
                        <a:rPr sz="1600" spc="-5" dirty="0">
                          <a:latin typeface="Trebuchet MS"/>
                          <a:cs typeface="Trebuchet MS"/>
                        </a:rPr>
                        <a:t>financia</a:t>
                      </a:r>
                      <a:r>
                        <a:rPr sz="1600" dirty="0">
                          <a:latin typeface="Trebuchet MS"/>
                          <a:cs typeface="Trebuchet MS"/>
                        </a:rPr>
                        <a:t>l</a:t>
                      </a:r>
                      <a:r>
                        <a:rPr sz="1600" spc="-55" dirty="0">
                          <a:latin typeface="Trebuchet MS"/>
                          <a:cs typeface="Trebuchet MS"/>
                        </a:rPr>
                        <a:t> </a:t>
                      </a:r>
                      <a:r>
                        <a:rPr sz="1600" spc="-5" dirty="0">
                          <a:latin typeface="Trebuchet MS"/>
                          <a:cs typeface="Trebuchet MS"/>
                        </a:rPr>
                        <a:t>flow</a:t>
                      </a:r>
                      <a:r>
                        <a:rPr sz="1600" dirty="0">
                          <a:latin typeface="Trebuchet MS"/>
                          <a:cs typeface="Trebuchet MS"/>
                        </a:rPr>
                        <a:t>,</a:t>
                      </a:r>
                      <a:r>
                        <a:rPr sz="1600" spc="-55" dirty="0">
                          <a:latin typeface="Trebuchet MS"/>
                          <a:cs typeface="Trebuchet MS"/>
                        </a:rPr>
                        <a:t> </a:t>
                      </a:r>
                      <a:r>
                        <a:rPr sz="1600" spc="-5" dirty="0">
                          <a:latin typeface="Trebuchet MS"/>
                          <a:cs typeface="Trebuchet MS"/>
                        </a:rPr>
                        <a:t>etc</a:t>
                      </a:r>
                      <a:r>
                        <a:rPr sz="1600" dirty="0">
                          <a:latin typeface="Trebuchet MS"/>
                          <a:cs typeface="Trebuchet MS"/>
                        </a:rPr>
                        <a:t>.</a:t>
                      </a:r>
                      <a:endParaRPr sz="1600">
                        <a:latin typeface="Trebuchet MS"/>
                        <a:cs typeface="Trebuchet MS"/>
                      </a:endParaRPr>
                    </a:p>
                  </a:txBody>
                  <a:tcPr marL="0" marR="0" marT="5715" marB="0">
                    <a:lnL w="53975">
                      <a:solidFill>
                        <a:srgbClr val="FFFFFF"/>
                      </a:solidFill>
                      <a:prstDash val="solid"/>
                    </a:lnL>
                    <a:lnB w="53975">
                      <a:solidFill>
                        <a:srgbClr val="FFFFFF"/>
                      </a:solidFill>
                      <a:prstDash val="solid"/>
                    </a:lnB>
                    <a:solidFill>
                      <a:srgbClr val="FFFAF5"/>
                    </a:solidFill>
                  </a:tcPr>
                </a:tc>
                <a:extLst>
                  <a:ext uri="{0D108BD9-81ED-4DB2-BD59-A6C34878D82A}">
                    <a16:rowId xmlns:a16="http://schemas.microsoft.com/office/drawing/2014/main" val="10017"/>
                  </a:ext>
                </a:extLst>
              </a:tr>
              <a:tr h="3214687">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R="15875" algn="ctr">
                        <a:lnSpc>
                          <a:spcPct val="100000"/>
                        </a:lnSpc>
                        <a:spcBef>
                          <a:spcPts val="1385"/>
                        </a:spcBef>
                      </a:pPr>
                      <a:r>
                        <a:rPr sz="1500" b="1" spc="185" dirty="0">
                          <a:latin typeface="Trebuchet MS"/>
                          <a:cs typeface="Trebuchet MS"/>
                        </a:rPr>
                        <a:t>GOA</a:t>
                      </a:r>
                      <a:r>
                        <a:rPr sz="1500" b="1" dirty="0">
                          <a:latin typeface="Trebuchet MS"/>
                          <a:cs typeface="Trebuchet MS"/>
                        </a:rPr>
                        <a:t>L</a:t>
                      </a:r>
                      <a:r>
                        <a:rPr sz="1500" b="1" spc="-265" dirty="0">
                          <a:latin typeface="Trebuchet MS"/>
                          <a:cs typeface="Trebuchet MS"/>
                        </a:rPr>
                        <a:t> </a:t>
                      </a:r>
                      <a:r>
                        <a:rPr sz="1500" b="1" dirty="0">
                          <a:latin typeface="Trebuchet MS"/>
                          <a:cs typeface="Trebuchet MS"/>
                        </a:rPr>
                        <a:t>S</a:t>
                      </a:r>
                      <a:endParaRPr sz="1500">
                        <a:latin typeface="Trebuchet MS"/>
                        <a:cs typeface="Trebuchet MS"/>
                      </a:endParaRPr>
                    </a:p>
                  </a:txBody>
                  <a:tcPr marL="0" marR="0" marT="0" marB="0">
                    <a:lnR w="53975">
                      <a:solidFill>
                        <a:srgbClr val="FFFFFF"/>
                      </a:solidFill>
                      <a:prstDash val="solid"/>
                    </a:lnR>
                    <a:lnT w="53975">
                      <a:solidFill>
                        <a:srgbClr val="FFFFFF"/>
                      </a:solidFill>
                      <a:prstDash val="solid"/>
                    </a:lnT>
                    <a:solidFill>
                      <a:srgbClr val="FFFAF5"/>
                    </a:solidFill>
                  </a:tcPr>
                </a:tc>
                <a:tc>
                  <a:txBody>
                    <a:bodyPr/>
                    <a:lstStyle/>
                    <a:p>
                      <a:pPr marL="557530" marR="190500">
                        <a:lnSpc>
                          <a:spcPct val="113300"/>
                        </a:lnSpc>
                        <a:spcBef>
                          <a:spcPts val="1490"/>
                        </a:spcBef>
                        <a:tabLst>
                          <a:tab pos="1562100" algn="l"/>
                          <a:tab pos="2127250" algn="l"/>
                          <a:tab pos="2459990" algn="l"/>
                          <a:tab pos="2888615" algn="l"/>
                        </a:tabLst>
                      </a:pPr>
                      <a:r>
                        <a:rPr sz="1600" spc="40" dirty="0">
                          <a:latin typeface="Trebuchet MS"/>
                          <a:cs typeface="Trebuchet MS"/>
                        </a:rPr>
                        <a:t>Manage </a:t>
                      </a:r>
                      <a:r>
                        <a:rPr sz="1600" spc="-70" dirty="0">
                          <a:latin typeface="Trebuchet MS"/>
                          <a:cs typeface="Trebuchet MS"/>
                        </a:rPr>
                        <a:t>her </a:t>
                      </a:r>
                      <a:r>
                        <a:rPr sz="1600" spc="-30" dirty="0">
                          <a:latin typeface="Trebuchet MS"/>
                          <a:cs typeface="Trebuchet MS"/>
                        </a:rPr>
                        <a:t>finances on </a:t>
                      </a:r>
                      <a:r>
                        <a:rPr sz="1600" spc="-70" dirty="0">
                          <a:latin typeface="Trebuchet MS"/>
                          <a:cs typeface="Trebuchet MS"/>
                        </a:rPr>
                        <a:t>her own. </a:t>
                      </a:r>
                      <a:r>
                        <a:rPr sz="1600" spc="-65" dirty="0">
                          <a:latin typeface="Trebuchet MS"/>
                          <a:cs typeface="Trebuchet MS"/>
                        </a:rPr>
                        <a:t> </a:t>
                      </a:r>
                      <a:r>
                        <a:rPr sz="1600" spc="-5" dirty="0">
                          <a:latin typeface="Trebuchet MS"/>
                          <a:cs typeface="Trebuchet MS"/>
                        </a:rPr>
                        <a:t>Automat</a:t>
                      </a:r>
                      <a:r>
                        <a:rPr sz="1600" dirty="0">
                          <a:latin typeface="Trebuchet MS"/>
                          <a:cs typeface="Trebuchet MS"/>
                        </a:rPr>
                        <a:t>e	</a:t>
                      </a:r>
                      <a:r>
                        <a:rPr sz="1600" spc="-5" dirty="0">
                          <a:latin typeface="Trebuchet MS"/>
                          <a:cs typeface="Trebuchet MS"/>
                        </a:rPr>
                        <a:t>mos</a:t>
                      </a:r>
                      <a:r>
                        <a:rPr sz="1600" dirty="0">
                          <a:latin typeface="Trebuchet MS"/>
                          <a:cs typeface="Trebuchet MS"/>
                        </a:rPr>
                        <a:t>t	</a:t>
                      </a:r>
                      <a:r>
                        <a:rPr sz="1600" spc="-5" dirty="0">
                          <a:latin typeface="Trebuchet MS"/>
                          <a:cs typeface="Trebuchet MS"/>
                        </a:rPr>
                        <a:t>o</a:t>
                      </a:r>
                      <a:r>
                        <a:rPr sz="1600" dirty="0">
                          <a:latin typeface="Trebuchet MS"/>
                          <a:cs typeface="Trebuchet MS"/>
                        </a:rPr>
                        <a:t>f	</a:t>
                      </a:r>
                      <a:r>
                        <a:rPr sz="1600" spc="-5" dirty="0">
                          <a:latin typeface="Trebuchet MS"/>
                          <a:cs typeface="Trebuchet MS"/>
                        </a:rPr>
                        <a:t>he</a:t>
                      </a:r>
                      <a:r>
                        <a:rPr sz="1600" dirty="0">
                          <a:latin typeface="Trebuchet MS"/>
                          <a:cs typeface="Trebuchet MS"/>
                        </a:rPr>
                        <a:t>r	</a:t>
                      </a:r>
                      <a:r>
                        <a:rPr sz="1600" spc="-5" dirty="0">
                          <a:latin typeface="Trebuchet MS"/>
                          <a:cs typeface="Trebuchet MS"/>
                        </a:rPr>
                        <a:t>accountin</a:t>
                      </a:r>
                      <a:r>
                        <a:rPr sz="1600" dirty="0">
                          <a:latin typeface="Trebuchet MS"/>
                          <a:cs typeface="Trebuchet MS"/>
                        </a:rPr>
                        <a:t>g  </a:t>
                      </a:r>
                      <a:r>
                        <a:rPr sz="1600" spc="-45" dirty="0">
                          <a:latin typeface="Trebuchet MS"/>
                          <a:cs typeface="Trebuchet MS"/>
                        </a:rPr>
                        <a:t>tasks</a:t>
                      </a:r>
                      <a:r>
                        <a:rPr sz="1600" spc="-60" dirty="0">
                          <a:latin typeface="Trebuchet MS"/>
                          <a:cs typeface="Trebuchet MS"/>
                        </a:rPr>
                        <a:t> </a:t>
                      </a:r>
                      <a:r>
                        <a:rPr sz="1600" dirty="0">
                          <a:latin typeface="Trebuchet MS"/>
                          <a:cs typeface="Trebuchet MS"/>
                        </a:rPr>
                        <a:t>so</a:t>
                      </a:r>
                      <a:r>
                        <a:rPr sz="1600" spc="-55" dirty="0">
                          <a:latin typeface="Trebuchet MS"/>
                          <a:cs typeface="Trebuchet MS"/>
                        </a:rPr>
                        <a:t> </a:t>
                      </a:r>
                      <a:r>
                        <a:rPr sz="1600" spc="-30" dirty="0">
                          <a:latin typeface="Trebuchet MS"/>
                          <a:cs typeface="Trebuchet MS"/>
                        </a:rPr>
                        <a:t>she</a:t>
                      </a:r>
                      <a:r>
                        <a:rPr sz="1600" spc="-55" dirty="0">
                          <a:latin typeface="Trebuchet MS"/>
                          <a:cs typeface="Trebuchet MS"/>
                        </a:rPr>
                        <a:t> </a:t>
                      </a:r>
                      <a:r>
                        <a:rPr sz="1600" spc="10" dirty="0">
                          <a:latin typeface="Trebuchet MS"/>
                          <a:cs typeface="Trebuchet MS"/>
                        </a:rPr>
                        <a:t>can</a:t>
                      </a:r>
                      <a:r>
                        <a:rPr sz="1600" spc="-55" dirty="0">
                          <a:latin typeface="Trebuchet MS"/>
                          <a:cs typeface="Trebuchet MS"/>
                        </a:rPr>
                        <a:t> </a:t>
                      </a:r>
                      <a:r>
                        <a:rPr sz="1600" spc="-20" dirty="0">
                          <a:latin typeface="Trebuchet MS"/>
                          <a:cs typeface="Trebuchet MS"/>
                        </a:rPr>
                        <a:t>focus</a:t>
                      </a:r>
                      <a:r>
                        <a:rPr sz="1600" spc="-60" dirty="0">
                          <a:latin typeface="Trebuchet MS"/>
                          <a:cs typeface="Trebuchet MS"/>
                        </a:rPr>
                        <a:t> </a:t>
                      </a:r>
                      <a:r>
                        <a:rPr sz="1600" spc="-30" dirty="0">
                          <a:latin typeface="Trebuchet MS"/>
                          <a:cs typeface="Trebuchet MS"/>
                        </a:rPr>
                        <a:t>on</a:t>
                      </a:r>
                      <a:r>
                        <a:rPr sz="1600" spc="-55" dirty="0">
                          <a:latin typeface="Trebuchet MS"/>
                          <a:cs typeface="Trebuchet MS"/>
                        </a:rPr>
                        <a:t> </a:t>
                      </a:r>
                      <a:r>
                        <a:rPr sz="1600" spc="-80" dirty="0">
                          <a:latin typeface="Trebuchet MS"/>
                          <a:cs typeface="Trebuchet MS"/>
                        </a:rPr>
                        <a:t>writing.</a:t>
                      </a:r>
                      <a:endParaRPr sz="1600">
                        <a:latin typeface="Trebuchet MS"/>
                        <a:cs typeface="Trebuchet MS"/>
                      </a:endParaRPr>
                    </a:p>
                    <a:p>
                      <a:pPr marL="557530" marR="184785">
                        <a:lnSpc>
                          <a:spcPct val="113300"/>
                        </a:lnSpc>
                      </a:pPr>
                      <a:r>
                        <a:rPr sz="1600" spc="-30" dirty="0">
                          <a:latin typeface="Trebuchet MS"/>
                          <a:cs typeface="Trebuchet MS"/>
                        </a:rPr>
                        <a:t>Stabilize</a:t>
                      </a:r>
                      <a:r>
                        <a:rPr sz="1600" spc="360" dirty="0">
                          <a:latin typeface="Trebuchet MS"/>
                          <a:cs typeface="Trebuchet MS"/>
                        </a:rPr>
                        <a:t> </a:t>
                      </a:r>
                      <a:r>
                        <a:rPr sz="1600" spc="-70" dirty="0">
                          <a:latin typeface="Trebuchet MS"/>
                          <a:cs typeface="Trebuchet MS"/>
                        </a:rPr>
                        <a:t>her</a:t>
                      </a:r>
                      <a:r>
                        <a:rPr sz="1600" spc="-45" dirty="0">
                          <a:latin typeface="Trebuchet MS"/>
                          <a:cs typeface="Trebuchet MS"/>
                        </a:rPr>
                        <a:t> </a:t>
                      </a:r>
                      <a:r>
                        <a:rPr sz="1600" spc="-35" dirty="0">
                          <a:latin typeface="Trebuchet MS"/>
                          <a:cs typeface="Trebuchet MS"/>
                        </a:rPr>
                        <a:t>business</a:t>
                      </a:r>
                      <a:r>
                        <a:rPr sz="1600" spc="365" dirty="0">
                          <a:latin typeface="Trebuchet MS"/>
                          <a:cs typeface="Trebuchet MS"/>
                        </a:rPr>
                        <a:t> </a:t>
                      </a:r>
                      <a:r>
                        <a:rPr sz="1600" spc="-15" dirty="0">
                          <a:latin typeface="Trebuchet MS"/>
                          <a:cs typeface="Trebuchet MS"/>
                        </a:rPr>
                        <a:t>spending</a:t>
                      </a:r>
                      <a:r>
                        <a:rPr sz="1600" spc="360" dirty="0">
                          <a:latin typeface="Trebuchet MS"/>
                          <a:cs typeface="Trebuchet MS"/>
                        </a:rPr>
                        <a:t> </a:t>
                      </a:r>
                      <a:r>
                        <a:rPr sz="1600" dirty="0">
                          <a:latin typeface="Trebuchet MS"/>
                          <a:cs typeface="Trebuchet MS"/>
                        </a:rPr>
                        <a:t>and </a:t>
                      </a:r>
                      <a:r>
                        <a:rPr sz="1600" spc="-470" dirty="0">
                          <a:latin typeface="Trebuchet MS"/>
                          <a:cs typeface="Trebuchet MS"/>
                        </a:rPr>
                        <a:t> </a:t>
                      </a:r>
                      <a:r>
                        <a:rPr sz="1600" spc="-45" dirty="0">
                          <a:latin typeface="Trebuchet MS"/>
                          <a:cs typeface="Trebuchet MS"/>
                        </a:rPr>
                        <a:t>set</a:t>
                      </a:r>
                      <a:r>
                        <a:rPr sz="1600" spc="-60" dirty="0">
                          <a:latin typeface="Trebuchet MS"/>
                          <a:cs typeface="Trebuchet MS"/>
                        </a:rPr>
                        <a:t> </a:t>
                      </a:r>
                      <a:r>
                        <a:rPr sz="1600" spc="-105" dirty="0">
                          <a:latin typeface="Trebuchet MS"/>
                          <a:cs typeface="Trebuchet MS"/>
                        </a:rPr>
                        <a:t>limits.</a:t>
                      </a:r>
                      <a:endParaRPr sz="1600">
                        <a:latin typeface="Trebuchet MS"/>
                        <a:cs typeface="Trebuchet MS"/>
                      </a:endParaRPr>
                    </a:p>
                    <a:p>
                      <a:pPr marL="557530" marR="182245">
                        <a:lnSpc>
                          <a:spcPct val="113300"/>
                        </a:lnSpc>
                      </a:pPr>
                      <a:r>
                        <a:rPr sz="1600" spc="-45" dirty="0">
                          <a:latin typeface="Trebuchet MS"/>
                          <a:cs typeface="Trebuchet MS"/>
                        </a:rPr>
                        <a:t>Accurately predict </a:t>
                      </a:r>
                      <a:r>
                        <a:rPr sz="1600" spc="-60" dirty="0">
                          <a:latin typeface="Trebuchet MS"/>
                          <a:cs typeface="Trebuchet MS"/>
                        </a:rPr>
                        <a:t>money </a:t>
                      </a:r>
                      <a:r>
                        <a:rPr sz="1600" spc="-25" dirty="0">
                          <a:latin typeface="Trebuchet MS"/>
                          <a:cs typeface="Trebuchet MS"/>
                        </a:rPr>
                        <a:t>coming </a:t>
                      </a:r>
                      <a:r>
                        <a:rPr sz="1600" spc="-110" dirty="0">
                          <a:latin typeface="Trebuchet MS"/>
                          <a:cs typeface="Trebuchet MS"/>
                        </a:rPr>
                        <a:t>in. </a:t>
                      </a:r>
                      <a:r>
                        <a:rPr sz="1600" spc="-105" dirty="0">
                          <a:latin typeface="Trebuchet MS"/>
                          <a:cs typeface="Trebuchet MS"/>
                        </a:rPr>
                        <a:t> </a:t>
                      </a:r>
                      <a:r>
                        <a:rPr sz="1600" spc="15" dirty="0">
                          <a:latin typeface="Trebuchet MS"/>
                          <a:cs typeface="Trebuchet MS"/>
                        </a:rPr>
                        <a:t>Get</a:t>
                      </a:r>
                      <a:r>
                        <a:rPr sz="1600" spc="315" dirty="0">
                          <a:latin typeface="Trebuchet MS"/>
                          <a:cs typeface="Trebuchet MS"/>
                        </a:rPr>
                        <a:t> </a:t>
                      </a:r>
                      <a:r>
                        <a:rPr sz="1600" spc="-50" dirty="0">
                          <a:latin typeface="Trebuchet MS"/>
                          <a:cs typeface="Trebuchet MS"/>
                        </a:rPr>
                        <a:t>help</a:t>
                      </a:r>
                      <a:r>
                        <a:rPr sz="1600" spc="315" dirty="0">
                          <a:latin typeface="Trebuchet MS"/>
                          <a:cs typeface="Trebuchet MS"/>
                        </a:rPr>
                        <a:t> </a:t>
                      </a:r>
                      <a:r>
                        <a:rPr sz="1600" spc="-80" dirty="0">
                          <a:latin typeface="Trebuchet MS"/>
                          <a:cs typeface="Trebuchet MS"/>
                        </a:rPr>
                        <a:t>with</a:t>
                      </a:r>
                      <a:r>
                        <a:rPr sz="1600" spc="315" dirty="0">
                          <a:latin typeface="Trebuchet MS"/>
                          <a:cs typeface="Trebuchet MS"/>
                        </a:rPr>
                        <a:t> </a:t>
                      </a:r>
                      <a:r>
                        <a:rPr sz="1600" spc="-45" dirty="0">
                          <a:latin typeface="Trebuchet MS"/>
                          <a:cs typeface="Trebuchet MS"/>
                        </a:rPr>
                        <a:t>things</a:t>
                      </a:r>
                      <a:r>
                        <a:rPr sz="1600" spc="315" dirty="0">
                          <a:latin typeface="Trebuchet MS"/>
                          <a:cs typeface="Trebuchet MS"/>
                        </a:rPr>
                        <a:t> </a:t>
                      </a:r>
                      <a:r>
                        <a:rPr sz="1600" spc="-95" dirty="0">
                          <a:latin typeface="Trebuchet MS"/>
                          <a:cs typeface="Trebuchet MS"/>
                        </a:rPr>
                        <a:t>like</a:t>
                      </a:r>
                      <a:r>
                        <a:rPr sz="1600" spc="-65" dirty="0">
                          <a:latin typeface="Trebuchet MS"/>
                          <a:cs typeface="Trebuchet MS"/>
                        </a:rPr>
                        <a:t> </a:t>
                      </a:r>
                      <a:r>
                        <a:rPr sz="1600" spc="-30" dirty="0">
                          <a:latin typeface="Trebuchet MS"/>
                          <a:cs typeface="Trebuchet MS"/>
                        </a:rPr>
                        <a:t>scheduling </a:t>
                      </a:r>
                      <a:r>
                        <a:rPr sz="1600" spc="-470" dirty="0">
                          <a:latin typeface="Trebuchet MS"/>
                          <a:cs typeface="Trebuchet MS"/>
                        </a:rPr>
                        <a:t> </a:t>
                      </a:r>
                      <a:r>
                        <a:rPr sz="1600" spc="-65" dirty="0">
                          <a:latin typeface="Trebuchet MS"/>
                          <a:cs typeface="Trebuchet MS"/>
                        </a:rPr>
                        <a:t>invoices,</a:t>
                      </a:r>
                      <a:r>
                        <a:rPr sz="1600" spc="-60" dirty="0">
                          <a:latin typeface="Trebuchet MS"/>
                          <a:cs typeface="Trebuchet MS"/>
                        </a:rPr>
                        <a:t> </a:t>
                      </a:r>
                      <a:r>
                        <a:rPr sz="1600" spc="-20" dirty="0">
                          <a:latin typeface="Trebuchet MS"/>
                          <a:cs typeface="Trebuchet MS"/>
                        </a:rPr>
                        <a:t>paying</a:t>
                      </a:r>
                      <a:r>
                        <a:rPr sz="1600" spc="-15" dirty="0">
                          <a:latin typeface="Trebuchet MS"/>
                          <a:cs typeface="Trebuchet MS"/>
                        </a:rPr>
                        <a:t> </a:t>
                      </a:r>
                      <a:r>
                        <a:rPr sz="1600" spc="-65" dirty="0">
                          <a:latin typeface="Trebuchet MS"/>
                          <a:cs typeface="Trebuchet MS"/>
                        </a:rPr>
                        <a:t>taxes,</a:t>
                      </a:r>
                      <a:r>
                        <a:rPr sz="1600" spc="-60" dirty="0">
                          <a:latin typeface="Trebuchet MS"/>
                          <a:cs typeface="Trebuchet MS"/>
                        </a:rPr>
                        <a:t> </a:t>
                      </a:r>
                      <a:r>
                        <a:rPr sz="1600" dirty="0">
                          <a:latin typeface="Trebuchet MS"/>
                          <a:cs typeface="Trebuchet MS"/>
                        </a:rPr>
                        <a:t>and</a:t>
                      </a:r>
                      <a:r>
                        <a:rPr sz="1600" spc="5" dirty="0">
                          <a:latin typeface="Trebuchet MS"/>
                          <a:cs typeface="Trebuchet MS"/>
                        </a:rPr>
                        <a:t> </a:t>
                      </a:r>
                      <a:r>
                        <a:rPr sz="1600" spc="-45" dirty="0">
                          <a:latin typeface="Trebuchet MS"/>
                          <a:cs typeface="Trebuchet MS"/>
                        </a:rPr>
                        <a:t>tracking </a:t>
                      </a:r>
                      <a:r>
                        <a:rPr sz="1600" spc="-470" dirty="0">
                          <a:latin typeface="Trebuchet MS"/>
                          <a:cs typeface="Trebuchet MS"/>
                        </a:rPr>
                        <a:t> </a:t>
                      </a:r>
                      <a:r>
                        <a:rPr sz="1600" spc="-105" dirty="0">
                          <a:latin typeface="Trebuchet MS"/>
                          <a:cs typeface="Trebuchet MS"/>
                        </a:rPr>
                        <a:t>time.</a:t>
                      </a:r>
                      <a:endParaRPr sz="1600">
                        <a:latin typeface="Trebuchet MS"/>
                        <a:cs typeface="Trebuchet MS"/>
                      </a:endParaRPr>
                    </a:p>
                  </a:txBody>
                  <a:tcPr marL="0" marR="0" marT="189230" marB="0">
                    <a:lnL w="53975">
                      <a:solidFill>
                        <a:srgbClr val="FFFFFF"/>
                      </a:solidFill>
                      <a:prstDash val="solid"/>
                    </a:lnL>
                    <a:lnT w="53975">
                      <a:solidFill>
                        <a:srgbClr val="FFFFFF"/>
                      </a:solidFill>
                      <a:prstDash val="solid"/>
                    </a:lnT>
                    <a:solidFill>
                      <a:srgbClr val="FFFAF5"/>
                    </a:solidFill>
                  </a:tcPr>
                </a:tc>
                <a:extLst>
                  <a:ext uri="{0D108BD9-81ED-4DB2-BD59-A6C34878D82A}">
                    <a16:rowId xmlns:a16="http://schemas.microsoft.com/office/drawing/2014/main" val="10018"/>
                  </a:ext>
                </a:extLst>
              </a:tr>
            </a:tbl>
          </a:graphicData>
        </a:graphic>
      </p:graphicFrame>
      <p:sp>
        <p:nvSpPr>
          <p:cNvPr id="28" name="object 28"/>
          <p:cNvSpPr/>
          <p:nvPr/>
        </p:nvSpPr>
        <p:spPr>
          <a:xfrm>
            <a:off x="14048041" y="1157287"/>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29" name="object 29"/>
          <p:cNvSpPr/>
          <p:nvPr/>
        </p:nvSpPr>
        <p:spPr>
          <a:xfrm>
            <a:off x="14048041" y="2538412"/>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30" name="object 30"/>
          <p:cNvSpPr/>
          <p:nvPr/>
        </p:nvSpPr>
        <p:spPr>
          <a:xfrm>
            <a:off x="14048041" y="3643312"/>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31" name="object 31"/>
          <p:cNvSpPr/>
          <p:nvPr/>
        </p:nvSpPr>
        <p:spPr>
          <a:xfrm>
            <a:off x="14048041" y="4748212"/>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32" name="object 32"/>
          <p:cNvSpPr/>
          <p:nvPr/>
        </p:nvSpPr>
        <p:spPr>
          <a:xfrm>
            <a:off x="14048041" y="6568756"/>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33" name="object 33"/>
          <p:cNvSpPr/>
          <p:nvPr/>
        </p:nvSpPr>
        <p:spPr>
          <a:xfrm>
            <a:off x="14048041" y="6844981"/>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34" name="object 34"/>
          <p:cNvSpPr/>
          <p:nvPr/>
        </p:nvSpPr>
        <p:spPr>
          <a:xfrm>
            <a:off x="14048041" y="7397431"/>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35" name="object 35"/>
          <p:cNvSpPr/>
          <p:nvPr/>
        </p:nvSpPr>
        <p:spPr>
          <a:xfrm>
            <a:off x="14048041" y="7949881"/>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
        <p:nvSpPr>
          <p:cNvPr id="36" name="object 36"/>
          <p:cNvSpPr/>
          <p:nvPr/>
        </p:nvSpPr>
        <p:spPr>
          <a:xfrm>
            <a:off x="14048041" y="8226106"/>
            <a:ext cx="57150" cy="57150"/>
          </a:xfrm>
          <a:custGeom>
            <a:avLst/>
            <a:gdLst/>
            <a:ahLst/>
            <a:cxnLst/>
            <a:rect l="l" t="t" r="r" b="b"/>
            <a:pathLst>
              <a:path w="57150" h="57150">
                <a:moveTo>
                  <a:pt x="32364" y="57149"/>
                </a:moveTo>
                <a:lnTo>
                  <a:pt x="24785" y="57149"/>
                </a:lnTo>
                <a:lnTo>
                  <a:pt x="21140" y="56424"/>
                </a:lnTo>
                <a:lnTo>
                  <a:pt x="0" y="32364"/>
                </a:lnTo>
                <a:lnTo>
                  <a:pt x="0" y="24785"/>
                </a:lnTo>
                <a:lnTo>
                  <a:pt x="24785" y="0"/>
                </a:lnTo>
                <a:lnTo>
                  <a:pt x="32364" y="0"/>
                </a:lnTo>
                <a:lnTo>
                  <a:pt x="57150" y="28574"/>
                </a:lnTo>
                <a:lnTo>
                  <a:pt x="57149" y="32364"/>
                </a:lnTo>
                <a:lnTo>
                  <a:pt x="32364" y="57149"/>
                </a:lnTo>
                <a:close/>
              </a:path>
            </a:pathLst>
          </a:custGeom>
          <a:solidFill>
            <a:srgbClr val="000000"/>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22872" y="2748706"/>
            <a:ext cx="1077016" cy="1086036"/>
          </a:xfrm>
          <a:prstGeom prst="rect">
            <a:avLst/>
          </a:prstGeom>
        </p:spPr>
      </p:pic>
      <p:grpSp>
        <p:nvGrpSpPr>
          <p:cNvPr id="3" name="object 3"/>
          <p:cNvGrpSpPr/>
          <p:nvPr/>
        </p:nvGrpSpPr>
        <p:grpSpPr>
          <a:xfrm>
            <a:off x="7197123" y="2840784"/>
            <a:ext cx="1111250" cy="1019810"/>
            <a:chOff x="7197123" y="2840784"/>
            <a:chExt cx="1111250" cy="1019810"/>
          </a:xfrm>
        </p:grpSpPr>
        <p:sp>
          <p:nvSpPr>
            <p:cNvPr id="4" name="object 4"/>
            <p:cNvSpPr/>
            <p:nvPr/>
          </p:nvSpPr>
          <p:spPr>
            <a:xfrm>
              <a:off x="7244099" y="2840784"/>
              <a:ext cx="1064260" cy="994410"/>
            </a:xfrm>
            <a:custGeom>
              <a:avLst/>
              <a:gdLst/>
              <a:ahLst/>
              <a:cxnLst/>
              <a:rect l="l" t="t" r="r" b="b"/>
              <a:pathLst>
                <a:path w="1064259" h="994410">
                  <a:moveTo>
                    <a:pt x="441316" y="993958"/>
                  </a:moveTo>
                  <a:lnTo>
                    <a:pt x="392444" y="992642"/>
                  </a:lnTo>
                  <a:lnTo>
                    <a:pt x="347170" y="986890"/>
                  </a:lnTo>
                  <a:lnTo>
                    <a:pt x="298960" y="973113"/>
                  </a:lnTo>
                  <a:lnTo>
                    <a:pt x="256003" y="951750"/>
                  </a:lnTo>
                  <a:lnTo>
                    <a:pt x="217787" y="924051"/>
                  </a:lnTo>
                  <a:lnTo>
                    <a:pt x="183800" y="891266"/>
                  </a:lnTo>
                  <a:lnTo>
                    <a:pt x="153532" y="854646"/>
                  </a:lnTo>
                  <a:lnTo>
                    <a:pt x="126472" y="815442"/>
                  </a:lnTo>
                  <a:lnTo>
                    <a:pt x="102108" y="774904"/>
                  </a:lnTo>
                  <a:lnTo>
                    <a:pt x="79928" y="734282"/>
                  </a:lnTo>
                  <a:lnTo>
                    <a:pt x="59422" y="694827"/>
                  </a:lnTo>
                  <a:lnTo>
                    <a:pt x="40078" y="657789"/>
                  </a:lnTo>
                  <a:lnTo>
                    <a:pt x="21385" y="624419"/>
                  </a:lnTo>
                  <a:lnTo>
                    <a:pt x="0" y="522922"/>
                  </a:lnTo>
                  <a:lnTo>
                    <a:pt x="19224" y="410878"/>
                  </a:lnTo>
                  <a:lnTo>
                    <a:pt x="51192" y="320229"/>
                  </a:lnTo>
                  <a:lnTo>
                    <a:pt x="68041" y="282915"/>
                  </a:lnTo>
                  <a:lnTo>
                    <a:pt x="116472" y="236245"/>
                  </a:lnTo>
                  <a:lnTo>
                    <a:pt x="163975" y="194092"/>
                  </a:lnTo>
                  <a:lnTo>
                    <a:pt x="210549" y="156363"/>
                  </a:lnTo>
                  <a:lnTo>
                    <a:pt x="256192" y="122960"/>
                  </a:lnTo>
                  <a:lnTo>
                    <a:pt x="300902" y="93788"/>
                  </a:lnTo>
                  <a:lnTo>
                    <a:pt x="344679" y="68751"/>
                  </a:lnTo>
                  <a:lnTo>
                    <a:pt x="387520" y="47754"/>
                  </a:lnTo>
                  <a:lnTo>
                    <a:pt x="429424" y="30699"/>
                  </a:lnTo>
                  <a:lnTo>
                    <a:pt x="470389" y="17493"/>
                  </a:lnTo>
                  <a:lnTo>
                    <a:pt x="510414" y="8038"/>
                  </a:lnTo>
                  <a:lnTo>
                    <a:pt x="549496" y="2239"/>
                  </a:lnTo>
                  <a:lnTo>
                    <a:pt x="587636" y="0"/>
                  </a:lnTo>
                  <a:lnTo>
                    <a:pt x="624830" y="1225"/>
                  </a:lnTo>
                  <a:lnTo>
                    <a:pt x="696377" y="13684"/>
                  </a:lnTo>
                  <a:lnTo>
                    <a:pt x="764124" y="38850"/>
                  </a:lnTo>
                  <a:lnTo>
                    <a:pt x="828060" y="75957"/>
                  </a:lnTo>
                  <a:lnTo>
                    <a:pt x="858594" y="98748"/>
                  </a:lnTo>
                  <a:lnTo>
                    <a:pt x="888170" y="124237"/>
                  </a:lnTo>
                  <a:lnTo>
                    <a:pt x="916787" y="152327"/>
                  </a:lnTo>
                  <a:lnTo>
                    <a:pt x="944443" y="182923"/>
                  </a:lnTo>
                  <a:lnTo>
                    <a:pt x="981998" y="232334"/>
                  </a:lnTo>
                  <a:lnTo>
                    <a:pt x="1011711" y="282700"/>
                  </a:lnTo>
                  <a:lnTo>
                    <a:pt x="1034160" y="333575"/>
                  </a:lnTo>
                  <a:lnTo>
                    <a:pt x="1049923" y="384518"/>
                  </a:lnTo>
                  <a:lnTo>
                    <a:pt x="1059578" y="435083"/>
                  </a:lnTo>
                  <a:lnTo>
                    <a:pt x="1063701" y="484828"/>
                  </a:lnTo>
                  <a:lnTo>
                    <a:pt x="1062872" y="533308"/>
                  </a:lnTo>
                  <a:lnTo>
                    <a:pt x="1057667" y="580080"/>
                  </a:lnTo>
                  <a:lnTo>
                    <a:pt x="1048665" y="624700"/>
                  </a:lnTo>
                  <a:lnTo>
                    <a:pt x="1036443" y="666725"/>
                  </a:lnTo>
                  <a:lnTo>
                    <a:pt x="1021580" y="705710"/>
                  </a:lnTo>
                  <a:lnTo>
                    <a:pt x="1004651" y="741213"/>
                  </a:lnTo>
                  <a:lnTo>
                    <a:pt x="966913" y="799995"/>
                  </a:lnTo>
                  <a:lnTo>
                    <a:pt x="920920" y="845235"/>
                  </a:lnTo>
                  <a:lnTo>
                    <a:pt x="887826" y="867753"/>
                  </a:lnTo>
                  <a:lnTo>
                    <a:pt x="848918" y="889567"/>
                  </a:lnTo>
                  <a:lnTo>
                    <a:pt x="805138" y="910305"/>
                  </a:lnTo>
                  <a:lnTo>
                    <a:pt x="757426" y="929592"/>
                  </a:lnTo>
                  <a:lnTo>
                    <a:pt x="706725" y="947056"/>
                  </a:lnTo>
                  <a:lnTo>
                    <a:pt x="653975" y="962323"/>
                  </a:lnTo>
                  <a:lnTo>
                    <a:pt x="600118" y="975020"/>
                  </a:lnTo>
                  <a:lnTo>
                    <a:pt x="546095" y="984773"/>
                  </a:lnTo>
                  <a:lnTo>
                    <a:pt x="492847" y="991211"/>
                  </a:lnTo>
                  <a:lnTo>
                    <a:pt x="441316" y="993958"/>
                  </a:lnTo>
                  <a:close/>
                </a:path>
              </a:pathLst>
            </a:custGeom>
            <a:solidFill>
              <a:srgbClr val="FBC20A"/>
            </a:solidFill>
          </p:spPr>
          <p:txBody>
            <a:bodyPr wrap="square" lIns="0" tIns="0" rIns="0" bIns="0" rtlCol="0"/>
            <a:lstStyle/>
            <a:p>
              <a:endParaRPr/>
            </a:p>
          </p:txBody>
        </p:sp>
        <p:sp>
          <p:nvSpPr>
            <p:cNvPr id="5" name="object 5"/>
            <p:cNvSpPr/>
            <p:nvPr/>
          </p:nvSpPr>
          <p:spPr>
            <a:xfrm>
              <a:off x="7197115" y="2871405"/>
              <a:ext cx="989330" cy="989330"/>
            </a:xfrm>
            <a:custGeom>
              <a:avLst/>
              <a:gdLst/>
              <a:ahLst/>
              <a:cxnLst/>
              <a:rect l="l" t="t" r="r" b="b"/>
              <a:pathLst>
                <a:path w="989329" h="989329">
                  <a:moveTo>
                    <a:pt x="774687" y="626338"/>
                  </a:moveTo>
                  <a:lnTo>
                    <a:pt x="759269" y="579920"/>
                  </a:lnTo>
                  <a:lnTo>
                    <a:pt x="708748" y="545604"/>
                  </a:lnTo>
                  <a:lnTo>
                    <a:pt x="708748" y="534847"/>
                  </a:lnTo>
                  <a:lnTo>
                    <a:pt x="701344" y="527443"/>
                  </a:lnTo>
                  <a:lnTo>
                    <a:pt x="683183" y="527443"/>
                  </a:lnTo>
                  <a:lnTo>
                    <a:pt x="675779" y="534847"/>
                  </a:lnTo>
                  <a:lnTo>
                    <a:pt x="675779" y="545604"/>
                  </a:lnTo>
                  <a:lnTo>
                    <a:pt x="675779" y="579920"/>
                  </a:lnTo>
                  <a:lnTo>
                    <a:pt x="675779" y="672757"/>
                  </a:lnTo>
                  <a:lnTo>
                    <a:pt x="662571" y="665645"/>
                  </a:lnTo>
                  <a:lnTo>
                    <a:pt x="652132" y="655027"/>
                  </a:lnTo>
                  <a:lnTo>
                    <a:pt x="645287" y="641680"/>
                  </a:lnTo>
                  <a:lnTo>
                    <a:pt x="642823" y="626338"/>
                  </a:lnTo>
                  <a:lnTo>
                    <a:pt x="645287" y="610997"/>
                  </a:lnTo>
                  <a:lnTo>
                    <a:pt x="652132" y="597649"/>
                  </a:lnTo>
                  <a:lnTo>
                    <a:pt x="662571" y="587032"/>
                  </a:lnTo>
                  <a:lnTo>
                    <a:pt x="675779" y="579920"/>
                  </a:lnTo>
                  <a:lnTo>
                    <a:pt x="675779" y="545604"/>
                  </a:lnTo>
                  <a:lnTo>
                    <a:pt x="649617" y="555853"/>
                  </a:lnTo>
                  <a:lnTo>
                    <a:pt x="628726" y="573925"/>
                  </a:lnTo>
                  <a:lnTo>
                    <a:pt x="614870" y="598017"/>
                  </a:lnTo>
                  <a:lnTo>
                    <a:pt x="609854" y="626338"/>
                  </a:lnTo>
                  <a:lnTo>
                    <a:pt x="614870" y="654659"/>
                  </a:lnTo>
                  <a:lnTo>
                    <a:pt x="628726" y="678751"/>
                  </a:lnTo>
                  <a:lnTo>
                    <a:pt x="649617" y="696823"/>
                  </a:lnTo>
                  <a:lnTo>
                    <a:pt x="675779" y="707072"/>
                  </a:lnTo>
                  <a:lnTo>
                    <a:pt x="675779" y="804621"/>
                  </a:lnTo>
                  <a:lnTo>
                    <a:pt x="662571" y="797496"/>
                  </a:lnTo>
                  <a:lnTo>
                    <a:pt x="652132" y="786892"/>
                  </a:lnTo>
                  <a:lnTo>
                    <a:pt x="645287" y="773531"/>
                  </a:lnTo>
                  <a:lnTo>
                    <a:pt x="642823" y="758202"/>
                  </a:lnTo>
                  <a:lnTo>
                    <a:pt x="642823" y="749122"/>
                  </a:lnTo>
                  <a:lnTo>
                    <a:pt x="635419" y="741718"/>
                  </a:lnTo>
                  <a:lnTo>
                    <a:pt x="617258" y="741718"/>
                  </a:lnTo>
                  <a:lnTo>
                    <a:pt x="609854" y="749122"/>
                  </a:lnTo>
                  <a:lnTo>
                    <a:pt x="609854" y="758202"/>
                  </a:lnTo>
                  <a:lnTo>
                    <a:pt x="614870" y="786523"/>
                  </a:lnTo>
                  <a:lnTo>
                    <a:pt x="628726" y="810615"/>
                  </a:lnTo>
                  <a:lnTo>
                    <a:pt x="649617" y="828687"/>
                  </a:lnTo>
                  <a:lnTo>
                    <a:pt x="675779" y="838936"/>
                  </a:lnTo>
                  <a:lnTo>
                    <a:pt x="675779" y="849693"/>
                  </a:lnTo>
                  <a:lnTo>
                    <a:pt x="683183" y="857097"/>
                  </a:lnTo>
                  <a:lnTo>
                    <a:pt x="701344" y="857097"/>
                  </a:lnTo>
                  <a:lnTo>
                    <a:pt x="708748" y="849693"/>
                  </a:lnTo>
                  <a:lnTo>
                    <a:pt x="708748" y="838936"/>
                  </a:lnTo>
                  <a:lnTo>
                    <a:pt x="734910" y="828687"/>
                  </a:lnTo>
                  <a:lnTo>
                    <a:pt x="755815" y="810615"/>
                  </a:lnTo>
                  <a:lnTo>
                    <a:pt x="759269" y="804621"/>
                  </a:lnTo>
                  <a:lnTo>
                    <a:pt x="769670" y="786523"/>
                  </a:lnTo>
                  <a:lnTo>
                    <a:pt x="774687" y="758202"/>
                  </a:lnTo>
                  <a:lnTo>
                    <a:pt x="769670" y="729869"/>
                  </a:lnTo>
                  <a:lnTo>
                    <a:pt x="759269" y="711771"/>
                  </a:lnTo>
                  <a:lnTo>
                    <a:pt x="755815" y="705777"/>
                  </a:lnTo>
                  <a:lnTo>
                    <a:pt x="741718" y="693597"/>
                  </a:lnTo>
                  <a:lnTo>
                    <a:pt x="741718" y="758202"/>
                  </a:lnTo>
                  <a:lnTo>
                    <a:pt x="739254" y="773531"/>
                  </a:lnTo>
                  <a:lnTo>
                    <a:pt x="732409" y="786892"/>
                  </a:lnTo>
                  <a:lnTo>
                    <a:pt x="721969" y="797496"/>
                  </a:lnTo>
                  <a:lnTo>
                    <a:pt x="708748" y="804621"/>
                  </a:lnTo>
                  <a:lnTo>
                    <a:pt x="708748" y="711771"/>
                  </a:lnTo>
                  <a:lnTo>
                    <a:pt x="721969" y="718896"/>
                  </a:lnTo>
                  <a:lnTo>
                    <a:pt x="732409" y="729500"/>
                  </a:lnTo>
                  <a:lnTo>
                    <a:pt x="739254" y="742861"/>
                  </a:lnTo>
                  <a:lnTo>
                    <a:pt x="741718" y="758202"/>
                  </a:lnTo>
                  <a:lnTo>
                    <a:pt x="741718" y="693597"/>
                  </a:lnTo>
                  <a:lnTo>
                    <a:pt x="734910" y="687705"/>
                  </a:lnTo>
                  <a:lnTo>
                    <a:pt x="708748" y="677456"/>
                  </a:lnTo>
                  <a:lnTo>
                    <a:pt x="708748" y="672757"/>
                  </a:lnTo>
                  <a:lnTo>
                    <a:pt x="708748" y="579920"/>
                  </a:lnTo>
                  <a:lnTo>
                    <a:pt x="721969" y="587032"/>
                  </a:lnTo>
                  <a:lnTo>
                    <a:pt x="732409" y="597649"/>
                  </a:lnTo>
                  <a:lnTo>
                    <a:pt x="739254" y="610997"/>
                  </a:lnTo>
                  <a:lnTo>
                    <a:pt x="741718" y="626338"/>
                  </a:lnTo>
                  <a:lnTo>
                    <a:pt x="741718" y="635419"/>
                  </a:lnTo>
                  <a:lnTo>
                    <a:pt x="749122" y="642823"/>
                  </a:lnTo>
                  <a:lnTo>
                    <a:pt x="767270" y="642823"/>
                  </a:lnTo>
                  <a:lnTo>
                    <a:pt x="774687" y="635419"/>
                  </a:lnTo>
                  <a:lnTo>
                    <a:pt x="774687" y="626338"/>
                  </a:lnTo>
                  <a:close/>
                </a:path>
                <a:path w="989329" h="989329">
                  <a:moveTo>
                    <a:pt x="923023" y="692264"/>
                  </a:moveTo>
                  <a:lnTo>
                    <a:pt x="918324" y="645820"/>
                  </a:lnTo>
                  <a:lnTo>
                    <a:pt x="904862" y="602538"/>
                  </a:lnTo>
                  <a:lnTo>
                    <a:pt x="890054" y="575310"/>
                  </a:lnTo>
                  <a:lnTo>
                    <a:pt x="890054" y="692264"/>
                  </a:lnTo>
                  <a:lnTo>
                    <a:pt x="884821" y="737565"/>
                  </a:lnTo>
                  <a:lnTo>
                    <a:pt x="869924" y="779170"/>
                  </a:lnTo>
                  <a:lnTo>
                    <a:pt x="846556" y="815898"/>
                  </a:lnTo>
                  <a:lnTo>
                    <a:pt x="815911" y="846556"/>
                  </a:lnTo>
                  <a:lnTo>
                    <a:pt x="779183" y="869924"/>
                  </a:lnTo>
                  <a:lnTo>
                    <a:pt x="737565" y="884821"/>
                  </a:lnTo>
                  <a:lnTo>
                    <a:pt x="692264" y="890054"/>
                  </a:lnTo>
                  <a:lnTo>
                    <a:pt x="646976" y="884821"/>
                  </a:lnTo>
                  <a:lnTo>
                    <a:pt x="605358" y="869924"/>
                  </a:lnTo>
                  <a:lnTo>
                    <a:pt x="568629" y="846556"/>
                  </a:lnTo>
                  <a:lnTo>
                    <a:pt x="537984" y="815898"/>
                  </a:lnTo>
                  <a:lnTo>
                    <a:pt x="514616" y="779170"/>
                  </a:lnTo>
                  <a:lnTo>
                    <a:pt x="499706" y="737565"/>
                  </a:lnTo>
                  <a:lnTo>
                    <a:pt x="494474" y="692264"/>
                  </a:lnTo>
                  <a:lnTo>
                    <a:pt x="499706" y="646963"/>
                  </a:lnTo>
                  <a:lnTo>
                    <a:pt x="514616" y="605358"/>
                  </a:lnTo>
                  <a:lnTo>
                    <a:pt x="537984" y="568629"/>
                  </a:lnTo>
                  <a:lnTo>
                    <a:pt x="568629" y="537984"/>
                  </a:lnTo>
                  <a:lnTo>
                    <a:pt x="605358" y="514604"/>
                  </a:lnTo>
                  <a:lnTo>
                    <a:pt x="646976" y="499706"/>
                  </a:lnTo>
                  <a:lnTo>
                    <a:pt x="692264" y="494474"/>
                  </a:lnTo>
                  <a:lnTo>
                    <a:pt x="737565" y="499706"/>
                  </a:lnTo>
                  <a:lnTo>
                    <a:pt x="779183" y="514604"/>
                  </a:lnTo>
                  <a:lnTo>
                    <a:pt x="815911" y="537984"/>
                  </a:lnTo>
                  <a:lnTo>
                    <a:pt x="846556" y="568629"/>
                  </a:lnTo>
                  <a:lnTo>
                    <a:pt x="869924" y="605358"/>
                  </a:lnTo>
                  <a:lnTo>
                    <a:pt x="884821" y="646963"/>
                  </a:lnTo>
                  <a:lnTo>
                    <a:pt x="890054" y="692264"/>
                  </a:lnTo>
                  <a:lnTo>
                    <a:pt x="890054" y="575310"/>
                  </a:lnTo>
                  <a:lnTo>
                    <a:pt x="855357" y="529183"/>
                  </a:lnTo>
                  <a:lnTo>
                    <a:pt x="821194" y="500976"/>
                  </a:lnTo>
                  <a:lnTo>
                    <a:pt x="782002" y="479679"/>
                  </a:lnTo>
                  <a:lnTo>
                    <a:pt x="738708" y="466204"/>
                  </a:lnTo>
                  <a:lnTo>
                    <a:pt x="692264" y="461518"/>
                  </a:lnTo>
                  <a:lnTo>
                    <a:pt x="645820" y="466204"/>
                  </a:lnTo>
                  <a:lnTo>
                    <a:pt x="602538" y="479679"/>
                  </a:lnTo>
                  <a:lnTo>
                    <a:pt x="563346" y="500976"/>
                  </a:lnTo>
                  <a:lnTo>
                    <a:pt x="529183" y="529183"/>
                  </a:lnTo>
                  <a:lnTo>
                    <a:pt x="500976" y="563346"/>
                  </a:lnTo>
                  <a:lnTo>
                    <a:pt x="479679" y="602538"/>
                  </a:lnTo>
                  <a:lnTo>
                    <a:pt x="466204" y="645820"/>
                  </a:lnTo>
                  <a:lnTo>
                    <a:pt x="461518" y="692264"/>
                  </a:lnTo>
                  <a:lnTo>
                    <a:pt x="466204" y="738708"/>
                  </a:lnTo>
                  <a:lnTo>
                    <a:pt x="479679" y="781989"/>
                  </a:lnTo>
                  <a:lnTo>
                    <a:pt x="500976" y="821194"/>
                  </a:lnTo>
                  <a:lnTo>
                    <a:pt x="529183" y="855357"/>
                  </a:lnTo>
                  <a:lnTo>
                    <a:pt x="563346" y="883551"/>
                  </a:lnTo>
                  <a:lnTo>
                    <a:pt x="602538" y="904862"/>
                  </a:lnTo>
                  <a:lnTo>
                    <a:pt x="645820" y="918324"/>
                  </a:lnTo>
                  <a:lnTo>
                    <a:pt x="692264" y="923023"/>
                  </a:lnTo>
                  <a:lnTo>
                    <a:pt x="738708" y="918324"/>
                  </a:lnTo>
                  <a:lnTo>
                    <a:pt x="782002" y="904862"/>
                  </a:lnTo>
                  <a:lnTo>
                    <a:pt x="809231" y="890054"/>
                  </a:lnTo>
                  <a:lnTo>
                    <a:pt x="821194" y="883551"/>
                  </a:lnTo>
                  <a:lnTo>
                    <a:pt x="855357" y="855357"/>
                  </a:lnTo>
                  <a:lnTo>
                    <a:pt x="883551" y="821194"/>
                  </a:lnTo>
                  <a:lnTo>
                    <a:pt x="904862" y="781989"/>
                  </a:lnTo>
                  <a:lnTo>
                    <a:pt x="918324" y="738708"/>
                  </a:lnTo>
                  <a:lnTo>
                    <a:pt x="923023" y="692264"/>
                  </a:lnTo>
                  <a:close/>
                </a:path>
                <a:path w="989329" h="989329">
                  <a:moveTo>
                    <a:pt x="988949" y="692264"/>
                  </a:moveTo>
                  <a:lnTo>
                    <a:pt x="985062" y="644207"/>
                  </a:lnTo>
                  <a:lnTo>
                    <a:pt x="973810" y="598589"/>
                  </a:lnTo>
                  <a:lnTo>
                    <a:pt x="955992" y="556514"/>
                  </a:lnTo>
                  <a:lnTo>
                    <a:pt x="955992" y="692264"/>
                  </a:lnTo>
                  <a:lnTo>
                    <a:pt x="951738" y="739622"/>
                  </a:lnTo>
                  <a:lnTo>
                    <a:pt x="939469" y="784199"/>
                  </a:lnTo>
                  <a:lnTo>
                    <a:pt x="919937" y="825284"/>
                  </a:lnTo>
                  <a:lnTo>
                    <a:pt x="893902" y="862101"/>
                  </a:lnTo>
                  <a:lnTo>
                    <a:pt x="862101" y="893902"/>
                  </a:lnTo>
                  <a:lnTo>
                    <a:pt x="825284" y="919937"/>
                  </a:lnTo>
                  <a:lnTo>
                    <a:pt x="784212" y="939469"/>
                  </a:lnTo>
                  <a:lnTo>
                    <a:pt x="739622" y="951738"/>
                  </a:lnTo>
                  <a:lnTo>
                    <a:pt x="692264" y="955992"/>
                  </a:lnTo>
                  <a:lnTo>
                    <a:pt x="644918" y="951738"/>
                  </a:lnTo>
                  <a:lnTo>
                    <a:pt x="600329" y="939469"/>
                  </a:lnTo>
                  <a:lnTo>
                    <a:pt x="559257" y="919937"/>
                  </a:lnTo>
                  <a:lnTo>
                    <a:pt x="522439" y="893902"/>
                  </a:lnTo>
                  <a:lnTo>
                    <a:pt x="490639" y="862101"/>
                  </a:lnTo>
                  <a:lnTo>
                    <a:pt x="464604" y="825284"/>
                  </a:lnTo>
                  <a:lnTo>
                    <a:pt x="445071" y="784199"/>
                  </a:lnTo>
                  <a:lnTo>
                    <a:pt x="432803" y="739622"/>
                  </a:lnTo>
                  <a:lnTo>
                    <a:pt x="428548" y="692264"/>
                  </a:lnTo>
                  <a:lnTo>
                    <a:pt x="432803" y="644918"/>
                  </a:lnTo>
                  <a:lnTo>
                    <a:pt x="445071" y="600329"/>
                  </a:lnTo>
                  <a:lnTo>
                    <a:pt x="463042" y="562533"/>
                  </a:lnTo>
                  <a:lnTo>
                    <a:pt x="490639" y="522439"/>
                  </a:lnTo>
                  <a:lnTo>
                    <a:pt x="522439" y="490639"/>
                  </a:lnTo>
                  <a:lnTo>
                    <a:pt x="559257" y="464591"/>
                  </a:lnTo>
                  <a:lnTo>
                    <a:pt x="600329" y="445071"/>
                  </a:lnTo>
                  <a:lnTo>
                    <a:pt x="644918" y="432803"/>
                  </a:lnTo>
                  <a:lnTo>
                    <a:pt x="692264" y="428548"/>
                  </a:lnTo>
                  <a:lnTo>
                    <a:pt x="739622" y="432803"/>
                  </a:lnTo>
                  <a:lnTo>
                    <a:pt x="784212" y="445071"/>
                  </a:lnTo>
                  <a:lnTo>
                    <a:pt x="825284" y="464591"/>
                  </a:lnTo>
                  <a:lnTo>
                    <a:pt x="862101" y="490639"/>
                  </a:lnTo>
                  <a:lnTo>
                    <a:pt x="893902" y="522439"/>
                  </a:lnTo>
                  <a:lnTo>
                    <a:pt x="919937" y="559257"/>
                  </a:lnTo>
                  <a:lnTo>
                    <a:pt x="939469" y="600329"/>
                  </a:lnTo>
                  <a:lnTo>
                    <a:pt x="951738" y="644918"/>
                  </a:lnTo>
                  <a:lnTo>
                    <a:pt x="955992" y="692264"/>
                  </a:lnTo>
                  <a:lnTo>
                    <a:pt x="955992" y="556514"/>
                  </a:lnTo>
                  <a:lnTo>
                    <a:pt x="931633" y="517156"/>
                  </a:lnTo>
                  <a:lnTo>
                    <a:pt x="901966" y="482574"/>
                  </a:lnTo>
                  <a:lnTo>
                    <a:pt x="867371" y="452894"/>
                  </a:lnTo>
                  <a:lnTo>
                    <a:pt x="828497" y="428739"/>
                  </a:lnTo>
                  <a:lnTo>
                    <a:pt x="828027" y="428548"/>
                  </a:lnTo>
                  <a:lnTo>
                    <a:pt x="821791" y="425907"/>
                  </a:lnTo>
                  <a:lnTo>
                    <a:pt x="785952" y="410730"/>
                  </a:lnTo>
                  <a:lnTo>
                    <a:pt x="740333" y="399465"/>
                  </a:lnTo>
                  <a:lnTo>
                    <a:pt x="716127" y="397510"/>
                  </a:lnTo>
                  <a:lnTo>
                    <a:pt x="692264" y="395579"/>
                  </a:lnTo>
                  <a:lnTo>
                    <a:pt x="683945" y="395706"/>
                  </a:lnTo>
                  <a:lnTo>
                    <a:pt x="675665" y="396087"/>
                  </a:lnTo>
                  <a:lnTo>
                    <a:pt x="667448" y="396697"/>
                  </a:lnTo>
                  <a:lnTo>
                    <a:pt x="659307" y="397510"/>
                  </a:lnTo>
                  <a:lnTo>
                    <a:pt x="659307" y="49453"/>
                  </a:lnTo>
                  <a:lnTo>
                    <a:pt x="655967" y="32969"/>
                  </a:lnTo>
                  <a:lnTo>
                    <a:pt x="655421" y="30200"/>
                  </a:lnTo>
                  <a:lnTo>
                    <a:pt x="644817" y="14490"/>
                  </a:lnTo>
                  <a:lnTo>
                    <a:pt x="629094" y="3886"/>
                  </a:lnTo>
                  <a:lnTo>
                    <a:pt x="626338" y="3340"/>
                  </a:lnTo>
                  <a:lnTo>
                    <a:pt x="626338" y="40373"/>
                  </a:lnTo>
                  <a:lnTo>
                    <a:pt x="626338" y="403237"/>
                  </a:lnTo>
                  <a:lnTo>
                    <a:pt x="609765" y="407530"/>
                  </a:lnTo>
                  <a:lnTo>
                    <a:pt x="593585" y="412762"/>
                  </a:lnTo>
                  <a:lnTo>
                    <a:pt x="577837" y="418896"/>
                  </a:lnTo>
                  <a:lnTo>
                    <a:pt x="562533" y="425907"/>
                  </a:lnTo>
                  <a:lnTo>
                    <a:pt x="568718" y="406615"/>
                  </a:lnTo>
                  <a:lnTo>
                    <a:pt x="573214" y="386842"/>
                  </a:lnTo>
                  <a:lnTo>
                    <a:pt x="575957" y="366661"/>
                  </a:lnTo>
                  <a:lnTo>
                    <a:pt x="576148" y="362610"/>
                  </a:lnTo>
                  <a:lnTo>
                    <a:pt x="576884" y="346138"/>
                  </a:lnTo>
                  <a:lnTo>
                    <a:pt x="575221" y="329653"/>
                  </a:lnTo>
                  <a:lnTo>
                    <a:pt x="572198" y="299694"/>
                  </a:lnTo>
                  <a:lnTo>
                    <a:pt x="558723" y="256400"/>
                  </a:lnTo>
                  <a:lnTo>
                    <a:pt x="543217" y="227876"/>
                  </a:lnTo>
                  <a:lnTo>
                    <a:pt x="543217" y="362610"/>
                  </a:lnTo>
                  <a:lnTo>
                    <a:pt x="539280" y="388810"/>
                  </a:lnTo>
                  <a:lnTo>
                    <a:pt x="531888" y="414096"/>
                  </a:lnTo>
                  <a:lnTo>
                    <a:pt x="521106" y="438213"/>
                  </a:lnTo>
                  <a:lnTo>
                    <a:pt x="507034" y="460933"/>
                  </a:lnTo>
                  <a:lnTo>
                    <a:pt x="494538" y="471462"/>
                  </a:lnTo>
                  <a:lnTo>
                    <a:pt x="482790" y="482574"/>
                  </a:lnTo>
                  <a:lnTo>
                    <a:pt x="471462" y="494538"/>
                  </a:lnTo>
                  <a:lnTo>
                    <a:pt x="460933" y="507034"/>
                  </a:lnTo>
                  <a:lnTo>
                    <a:pt x="434555" y="522960"/>
                  </a:lnTo>
                  <a:lnTo>
                    <a:pt x="406387" y="534504"/>
                  </a:lnTo>
                  <a:lnTo>
                    <a:pt x="376783" y="541540"/>
                  </a:lnTo>
                  <a:lnTo>
                    <a:pt x="346138" y="543928"/>
                  </a:lnTo>
                  <a:lnTo>
                    <a:pt x="310540" y="540702"/>
                  </a:lnTo>
                  <a:lnTo>
                    <a:pt x="277050" y="531431"/>
                  </a:lnTo>
                  <a:lnTo>
                    <a:pt x="246214" y="516686"/>
                  </a:lnTo>
                  <a:lnTo>
                    <a:pt x="218592" y="497052"/>
                  </a:lnTo>
                  <a:lnTo>
                    <a:pt x="241947" y="473684"/>
                  </a:lnTo>
                  <a:lnTo>
                    <a:pt x="352958" y="362610"/>
                  </a:lnTo>
                  <a:lnTo>
                    <a:pt x="543217" y="362610"/>
                  </a:lnTo>
                  <a:lnTo>
                    <a:pt x="543217" y="227876"/>
                  </a:lnTo>
                  <a:lnTo>
                    <a:pt x="543090" y="227634"/>
                  </a:lnTo>
                  <a:lnTo>
                    <a:pt x="543090" y="329653"/>
                  </a:lnTo>
                  <a:lnTo>
                    <a:pt x="362623" y="329653"/>
                  </a:lnTo>
                  <a:lnTo>
                    <a:pt x="362623" y="319481"/>
                  </a:lnTo>
                  <a:lnTo>
                    <a:pt x="362623" y="149186"/>
                  </a:lnTo>
                  <a:lnTo>
                    <a:pt x="408736" y="158661"/>
                  </a:lnTo>
                  <a:lnTo>
                    <a:pt x="450265" y="178193"/>
                  </a:lnTo>
                  <a:lnTo>
                    <a:pt x="485838" y="206438"/>
                  </a:lnTo>
                  <a:lnTo>
                    <a:pt x="514070" y="241998"/>
                  </a:lnTo>
                  <a:lnTo>
                    <a:pt x="533615" y="283527"/>
                  </a:lnTo>
                  <a:lnTo>
                    <a:pt x="543090" y="329653"/>
                  </a:lnTo>
                  <a:lnTo>
                    <a:pt x="543090" y="227634"/>
                  </a:lnTo>
                  <a:lnTo>
                    <a:pt x="537425" y="217208"/>
                  </a:lnTo>
                  <a:lnTo>
                    <a:pt x="509219" y="183045"/>
                  </a:lnTo>
                  <a:lnTo>
                    <a:pt x="475056" y="154851"/>
                  </a:lnTo>
                  <a:lnTo>
                    <a:pt x="464629" y="149186"/>
                  </a:lnTo>
                  <a:lnTo>
                    <a:pt x="435864" y="133540"/>
                  </a:lnTo>
                  <a:lnTo>
                    <a:pt x="392582" y="120078"/>
                  </a:lnTo>
                  <a:lnTo>
                    <a:pt x="346138" y="115379"/>
                  </a:lnTo>
                  <a:lnTo>
                    <a:pt x="329653" y="117055"/>
                  </a:lnTo>
                  <a:lnTo>
                    <a:pt x="329653" y="149186"/>
                  </a:lnTo>
                  <a:lnTo>
                    <a:pt x="329653" y="319481"/>
                  </a:lnTo>
                  <a:lnTo>
                    <a:pt x="318325" y="313817"/>
                  </a:lnTo>
                  <a:lnTo>
                    <a:pt x="318325" y="350647"/>
                  </a:lnTo>
                  <a:lnTo>
                    <a:pt x="195211" y="473684"/>
                  </a:lnTo>
                  <a:lnTo>
                    <a:pt x="175590" y="446049"/>
                  </a:lnTo>
                  <a:lnTo>
                    <a:pt x="160845" y="415213"/>
                  </a:lnTo>
                  <a:lnTo>
                    <a:pt x="151561" y="381723"/>
                  </a:lnTo>
                  <a:lnTo>
                    <a:pt x="148348" y="346138"/>
                  </a:lnTo>
                  <a:lnTo>
                    <a:pt x="149288" y="326910"/>
                  </a:lnTo>
                  <a:lnTo>
                    <a:pt x="152057" y="308241"/>
                  </a:lnTo>
                  <a:lnTo>
                    <a:pt x="156514" y="290169"/>
                  </a:lnTo>
                  <a:lnTo>
                    <a:pt x="162572" y="272796"/>
                  </a:lnTo>
                  <a:lnTo>
                    <a:pt x="318325" y="350647"/>
                  </a:lnTo>
                  <a:lnTo>
                    <a:pt x="318325" y="313817"/>
                  </a:lnTo>
                  <a:lnTo>
                    <a:pt x="236296" y="272796"/>
                  </a:lnTo>
                  <a:lnTo>
                    <a:pt x="177444" y="243370"/>
                  </a:lnTo>
                  <a:lnTo>
                    <a:pt x="205689" y="207302"/>
                  </a:lnTo>
                  <a:lnTo>
                    <a:pt x="241401" y="178625"/>
                  </a:lnTo>
                  <a:lnTo>
                    <a:pt x="283184" y="158788"/>
                  </a:lnTo>
                  <a:lnTo>
                    <a:pt x="329653" y="149186"/>
                  </a:lnTo>
                  <a:lnTo>
                    <a:pt x="329653" y="117055"/>
                  </a:lnTo>
                  <a:lnTo>
                    <a:pt x="256413" y="133540"/>
                  </a:lnTo>
                  <a:lnTo>
                    <a:pt x="217208" y="154851"/>
                  </a:lnTo>
                  <a:lnTo>
                    <a:pt x="183045" y="183045"/>
                  </a:lnTo>
                  <a:lnTo>
                    <a:pt x="154851" y="217208"/>
                  </a:lnTo>
                  <a:lnTo>
                    <a:pt x="133540" y="256400"/>
                  </a:lnTo>
                  <a:lnTo>
                    <a:pt x="120078" y="299694"/>
                  </a:lnTo>
                  <a:lnTo>
                    <a:pt x="115379" y="346138"/>
                  </a:lnTo>
                  <a:lnTo>
                    <a:pt x="120078" y="392582"/>
                  </a:lnTo>
                  <a:lnTo>
                    <a:pt x="133540" y="435864"/>
                  </a:lnTo>
                  <a:lnTo>
                    <a:pt x="154851" y="475056"/>
                  </a:lnTo>
                  <a:lnTo>
                    <a:pt x="183045" y="509219"/>
                  </a:lnTo>
                  <a:lnTo>
                    <a:pt x="217208" y="537425"/>
                  </a:lnTo>
                  <a:lnTo>
                    <a:pt x="256413" y="558723"/>
                  </a:lnTo>
                  <a:lnTo>
                    <a:pt x="299694" y="572198"/>
                  </a:lnTo>
                  <a:lnTo>
                    <a:pt x="346138" y="576884"/>
                  </a:lnTo>
                  <a:lnTo>
                    <a:pt x="366661" y="575957"/>
                  </a:lnTo>
                  <a:lnTo>
                    <a:pt x="386842" y="573214"/>
                  </a:lnTo>
                  <a:lnTo>
                    <a:pt x="406615" y="568718"/>
                  </a:lnTo>
                  <a:lnTo>
                    <a:pt x="425907" y="562533"/>
                  </a:lnTo>
                  <a:lnTo>
                    <a:pt x="413042" y="592785"/>
                  </a:lnTo>
                  <a:lnTo>
                    <a:pt x="403529" y="624624"/>
                  </a:lnTo>
                  <a:lnTo>
                    <a:pt x="397611" y="657847"/>
                  </a:lnTo>
                  <a:lnTo>
                    <a:pt x="395579" y="692264"/>
                  </a:lnTo>
                  <a:lnTo>
                    <a:pt x="398970" y="737108"/>
                  </a:lnTo>
                  <a:lnTo>
                    <a:pt x="408800" y="779843"/>
                  </a:lnTo>
                  <a:lnTo>
                    <a:pt x="424561" y="820000"/>
                  </a:lnTo>
                  <a:lnTo>
                    <a:pt x="445744" y="857097"/>
                  </a:lnTo>
                  <a:lnTo>
                    <a:pt x="40373" y="857097"/>
                  </a:lnTo>
                  <a:lnTo>
                    <a:pt x="32969" y="849693"/>
                  </a:lnTo>
                  <a:lnTo>
                    <a:pt x="32969" y="148348"/>
                  </a:lnTo>
                  <a:lnTo>
                    <a:pt x="98894" y="148348"/>
                  </a:lnTo>
                  <a:lnTo>
                    <a:pt x="118135" y="144462"/>
                  </a:lnTo>
                  <a:lnTo>
                    <a:pt x="133858" y="133858"/>
                  </a:lnTo>
                  <a:lnTo>
                    <a:pt x="144462" y="118135"/>
                  </a:lnTo>
                  <a:lnTo>
                    <a:pt x="145021" y="115379"/>
                  </a:lnTo>
                  <a:lnTo>
                    <a:pt x="148348" y="98894"/>
                  </a:lnTo>
                  <a:lnTo>
                    <a:pt x="148348" y="56273"/>
                  </a:lnTo>
                  <a:lnTo>
                    <a:pt x="148348" y="32969"/>
                  </a:lnTo>
                  <a:lnTo>
                    <a:pt x="618934" y="32969"/>
                  </a:lnTo>
                  <a:lnTo>
                    <a:pt x="626338" y="40373"/>
                  </a:lnTo>
                  <a:lnTo>
                    <a:pt x="626338" y="3340"/>
                  </a:lnTo>
                  <a:lnTo>
                    <a:pt x="609854" y="0"/>
                  </a:lnTo>
                  <a:lnTo>
                    <a:pt x="145580" y="0"/>
                  </a:lnTo>
                  <a:lnTo>
                    <a:pt x="135813" y="952"/>
                  </a:lnTo>
                  <a:lnTo>
                    <a:pt x="126580" y="3746"/>
                  </a:lnTo>
                  <a:lnTo>
                    <a:pt x="118071" y="8318"/>
                  </a:lnTo>
                  <a:lnTo>
                    <a:pt x="115379" y="10541"/>
                  </a:lnTo>
                  <a:lnTo>
                    <a:pt x="115379" y="56273"/>
                  </a:lnTo>
                  <a:lnTo>
                    <a:pt x="115379" y="107975"/>
                  </a:lnTo>
                  <a:lnTo>
                    <a:pt x="107975" y="115379"/>
                  </a:lnTo>
                  <a:lnTo>
                    <a:pt x="56273" y="115379"/>
                  </a:lnTo>
                  <a:lnTo>
                    <a:pt x="115379" y="56273"/>
                  </a:lnTo>
                  <a:lnTo>
                    <a:pt x="115379" y="10541"/>
                  </a:lnTo>
                  <a:lnTo>
                    <a:pt x="14554" y="110490"/>
                  </a:lnTo>
                  <a:lnTo>
                    <a:pt x="0" y="840613"/>
                  </a:lnTo>
                  <a:lnTo>
                    <a:pt x="3886" y="859853"/>
                  </a:lnTo>
                  <a:lnTo>
                    <a:pt x="14490" y="875576"/>
                  </a:lnTo>
                  <a:lnTo>
                    <a:pt x="30200" y="886167"/>
                  </a:lnTo>
                  <a:lnTo>
                    <a:pt x="49453" y="890054"/>
                  </a:lnTo>
                  <a:lnTo>
                    <a:pt x="471754" y="890054"/>
                  </a:lnTo>
                  <a:lnTo>
                    <a:pt x="507149" y="923582"/>
                  </a:lnTo>
                  <a:lnTo>
                    <a:pt x="547624" y="951014"/>
                  </a:lnTo>
                  <a:lnTo>
                    <a:pt x="592467" y="971575"/>
                  </a:lnTo>
                  <a:lnTo>
                    <a:pt x="640930" y="984478"/>
                  </a:lnTo>
                  <a:lnTo>
                    <a:pt x="692264" y="988949"/>
                  </a:lnTo>
                  <a:lnTo>
                    <a:pt x="740333" y="985062"/>
                  </a:lnTo>
                  <a:lnTo>
                    <a:pt x="785952" y="973797"/>
                  </a:lnTo>
                  <a:lnTo>
                    <a:pt x="828027" y="955992"/>
                  </a:lnTo>
                  <a:lnTo>
                    <a:pt x="867371" y="931633"/>
                  </a:lnTo>
                  <a:lnTo>
                    <a:pt x="901966" y="901966"/>
                  </a:lnTo>
                  <a:lnTo>
                    <a:pt x="931633" y="867371"/>
                  </a:lnTo>
                  <a:lnTo>
                    <a:pt x="955789" y="828497"/>
                  </a:lnTo>
                  <a:lnTo>
                    <a:pt x="973810" y="785939"/>
                  </a:lnTo>
                  <a:lnTo>
                    <a:pt x="985062" y="740333"/>
                  </a:lnTo>
                  <a:lnTo>
                    <a:pt x="988949" y="692264"/>
                  </a:lnTo>
                  <a:close/>
                </a:path>
              </a:pathLst>
            </a:custGeom>
            <a:solidFill>
              <a:srgbClr val="040505"/>
            </a:solidFill>
          </p:spPr>
          <p:txBody>
            <a:bodyPr wrap="square" lIns="0" tIns="0" rIns="0" bIns="0" rtlCol="0"/>
            <a:lstStyle/>
            <a:p>
              <a:endParaRPr/>
            </a:p>
          </p:txBody>
        </p:sp>
        <p:pic>
          <p:nvPicPr>
            <p:cNvPr id="6" name="object 6"/>
            <p:cNvPicPr/>
            <p:nvPr/>
          </p:nvPicPr>
          <p:blipFill>
            <a:blip r:embed="rId3" cstate="print"/>
            <a:stretch>
              <a:fillRect/>
            </a:stretch>
          </p:blipFill>
          <p:spPr>
            <a:xfrm>
              <a:off x="7312501" y="3464771"/>
              <a:ext cx="247237" cy="197790"/>
            </a:xfrm>
            <a:prstGeom prst="rect">
              <a:avLst/>
            </a:prstGeom>
          </p:spPr>
        </p:pic>
        <p:sp>
          <p:nvSpPr>
            <p:cNvPr id="7" name="object 7"/>
            <p:cNvSpPr/>
            <p:nvPr/>
          </p:nvSpPr>
          <p:spPr>
            <a:xfrm>
              <a:off x="7889389" y="2970296"/>
              <a:ext cx="132080" cy="264160"/>
            </a:xfrm>
            <a:custGeom>
              <a:avLst/>
              <a:gdLst/>
              <a:ahLst/>
              <a:cxnLst/>
              <a:rect l="l" t="t" r="r" b="b"/>
              <a:pathLst>
                <a:path w="132079" h="264160">
                  <a:moveTo>
                    <a:pt x="75008" y="263720"/>
                  </a:moveTo>
                  <a:lnTo>
                    <a:pt x="65930" y="263720"/>
                  </a:lnTo>
                  <a:lnTo>
                    <a:pt x="56851" y="263720"/>
                  </a:lnTo>
                  <a:lnTo>
                    <a:pt x="49447" y="256316"/>
                  </a:lnTo>
                  <a:lnTo>
                    <a:pt x="49447" y="56272"/>
                  </a:lnTo>
                  <a:lnTo>
                    <a:pt x="28136" y="77583"/>
                  </a:lnTo>
                  <a:lnTo>
                    <a:pt x="22683" y="81205"/>
                  </a:lnTo>
                  <a:lnTo>
                    <a:pt x="0" y="65930"/>
                  </a:lnTo>
                  <a:lnTo>
                    <a:pt x="1207" y="59729"/>
                  </a:lnTo>
                  <a:lnTo>
                    <a:pt x="4828" y="54276"/>
                  </a:lnTo>
                  <a:lnTo>
                    <a:pt x="54276" y="4828"/>
                  </a:lnTo>
                  <a:lnTo>
                    <a:pt x="59729" y="1207"/>
                  </a:lnTo>
                  <a:lnTo>
                    <a:pt x="65930" y="0"/>
                  </a:lnTo>
                  <a:lnTo>
                    <a:pt x="72131" y="1207"/>
                  </a:lnTo>
                  <a:lnTo>
                    <a:pt x="77583" y="4828"/>
                  </a:lnTo>
                  <a:lnTo>
                    <a:pt x="127031" y="54276"/>
                  </a:lnTo>
                  <a:lnTo>
                    <a:pt x="130653" y="59729"/>
                  </a:lnTo>
                  <a:lnTo>
                    <a:pt x="131860" y="65930"/>
                  </a:lnTo>
                  <a:lnTo>
                    <a:pt x="130653" y="72131"/>
                  </a:lnTo>
                  <a:lnTo>
                    <a:pt x="127031" y="77583"/>
                  </a:lnTo>
                  <a:lnTo>
                    <a:pt x="123812" y="80803"/>
                  </a:lnTo>
                  <a:lnTo>
                    <a:pt x="119627" y="82412"/>
                  </a:lnTo>
                  <a:lnTo>
                    <a:pt x="111128" y="82412"/>
                  </a:lnTo>
                  <a:lnTo>
                    <a:pt x="106943" y="80803"/>
                  </a:lnTo>
                  <a:lnTo>
                    <a:pt x="82412" y="56272"/>
                  </a:lnTo>
                  <a:lnTo>
                    <a:pt x="82412" y="256316"/>
                  </a:lnTo>
                  <a:lnTo>
                    <a:pt x="75008" y="263720"/>
                  </a:lnTo>
                  <a:close/>
                </a:path>
              </a:pathLst>
            </a:custGeom>
            <a:solidFill>
              <a:srgbClr val="040505"/>
            </a:solidFill>
          </p:spPr>
          <p:txBody>
            <a:bodyPr wrap="square" lIns="0" tIns="0" rIns="0" bIns="0" rtlCol="0"/>
            <a:lstStyle/>
            <a:p>
              <a:endParaRPr/>
            </a:p>
          </p:txBody>
        </p:sp>
        <p:pic>
          <p:nvPicPr>
            <p:cNvPr id="8" name="object 8"/>
            <p:cNvPicPr/>
            <p:nvPr/>
          </p:nvPicPr>
          <p:blipFill>
            <a:blip r:embed="rId4" cstate="print"/>
            <a:stretch>
              <a:fillRect/>
            </a:stretch>
          </p:blipFill>
          <p:spPr>
            <a:xfrm>
              <a:off x="8023565" y="3019864"/>
              <a:ext cx="162415" cy="235914"/>
            </a:xfrm>
            <a:prstGeom prst="rect">
              <a:avLst/>
            </a:prstGeom>
          </p:spPr>
        </p:pic>
      </p:grpSp>
      <p:pic>
        <p:nvPicPr>
          <p:cNvPr id="9" name="object 9"/>
          <p:cNvPicPr/>
          <p:nvPr/>
        </p:nvPicPr>
        <p:blipFill>
          <a:blip r:embed="rId5" cstate="print"/>
          <a:stretch>
            <a:fillRect/>
          </a:stretch>
        </p:blipFill>
        <p:spPr>
          <a:xfrm>
            <a:off x="12271948" y="2870818"/>
            <a:ext cx="1231371" cy="1038060"/>
          </a:xfrm>
          <a:prstGeom prst="rect">
            <a:avLst/>
          </a:prstGeom>
        </p:spPr>
      </p:pic>
      <p:sp>
        <p:nvSpPr>
          <p:cNvPr id="10" name="object 10"/>
          <p:cNvSpPr txBox="1"/>
          <p:nvPr/>
        </p:nvSpPr>
        <p:spPr>
          <a:xfrm>
            <a:off x="2500147" y="2293719"/>
            <a:ext cx="3897629" cy="1701800"/>
          </a:xfrm>
          <a:prstGeom prst="rect">
            <a:avLst/>
          </a:prstGeom>
        </p:spPr>
        <p:txBody>
          <a:bodyPr vert="horz" wrap="square" lIns="0" tIns="93980" rIns="0" bIns="0" rtlCol="0">
            <a:spAutoFit/>
          </a:bodyPr>
          <a:lstStyle/>
          <a:p>
            <a:pPr algn="ctr">
              <a:lnSpc>
                <a:spcPct val="100000"/>
              </a:lnSpc>
              <a:spcBef>
                <a:spcPts val="740"/>
              </a:spcBef>
            </a:pPr>
            <a:r>
              <a:rPr sz="2000" b="1" spc="-10" dirty="0">
                <a:latin typeface="Tahoma"/>
                <a:cs typeface="Tahoma"/>
              </a:rPr>
              <a:t>Invoicing</a:t>
            </a:r>
            <a:endParaRPr sz="2000">
              <a:latin typeface="Tahoma"/>
              <a:cs typeface="Tahoma"/>
            </a:endParaRPr>
          </a:p>
          <a:p>
            <a:pPr marL="12065" marR="5080" algn="ctr">
              <a:lnSpc>
                <a:spcPct val="114599"/>
              </a:lnSpc>
              <a:spcBef>
                <a:spcPts val="254"/>
              </a:spcBef>
            </a:pPr>
            <a:r>
              <a:rPr sz="1800" spc="10" dirty="0">
                <a:latin typeface="Verdana"/>
                <a:cs typeface="Verdana"/>
              </a:rPr>
              <a:t>G</a:t>
            </a:r>
            <a:r>
              <a:rPr sz="1800" spc="35" dirty="0">
                <a:latin typeface="Verdana"/>
                <a:cs typeface="Verdana"/>
              </a:rPr>
              <a:t>e</a:t>
            </a:r>
            <a:r>
              <a:rPr sz="1800" spc="-135" dirty="0">
                <a:latin typeface="Verdana"/>
                <a:cs typeface="Verdana"/>
              </a:rPr>
              <a:t>n</a:t>
            </a:r>
            <a:r>
              <a:rPr sz="1800" spc="35" dirty="0">
                <a:latin typeface="Verdana"/>
                <a:cs typeface="Verdana"/>
              </a:rPr>
              <a:t>e</a:t>
            </a:r>
            <a:r>
              <a:rPr sz="1800" spc="-150" dirty="0">
                <a:latin typeface="Verdana"/>
                <a:cs typeface="Verdana"/>
              </a:rPr>
              <a:t>r</a:t>
            </a:r>
            <a:r>
              <a:rPr sz="1800" spc="-75" dirty="0">
                <a:latin typeface="Verdana"/>
                <a:cs typeface="Verdana"/>
              </a:rPr>
              <a:t>a</a:t>
            </a:r>
            <a:r>
              <a:rPr sz="1800" spc="-90" dirty="0">
                <a:latin typeface="Verdana"/>
                <a:cs typeface="Verdana"/>
              </a:rPr>
              <a:t>t</a:t>
            </a:r>
            <a:r>
              <a:rPr sz="1800" spc="35" dirty="0">
                <a:latin typeface="Verdana"/>
                <a:cs typeface="Verdana"/>
              </a:rPr>
              <a:t>e</a:t>
            </a:r>
            <a:r>
              <a:rPr sz="1800" spc="-130" dirty="0">
                <a:latin typeface="Verdana"/>
                <a:cs typeface="Verdana"/>
              </a:rPr>
              <a:t> </a:t>
            </a:r>
            <a:r>
              <a:rPr sz="1800" spc="35" dirty="0">
                <a:latin typeface="Verdana"/>
                <a:cs typeface="Verdana"/>
              </a:rPr>
              <a:t>e</a:t>
            </a:r>
            <a:r>
              <a:rPr sz="1800" spc="-95" dirty="0">
                <a:latin typeface="Verdana"/>
                <a:cs typeface="Verdana"/>
              </a:rPr>
              <a:t>x</a:t>
            </a:r>
            <a:r>
              <a:rPr sz="1800" spc="-5" dirty="0">
                <a:latin typeface="Verdana"/>
                <a:cs typeface="Verdana"/>
              </a:rPr>
              <a:t>p</a:t>
            </a:r>
            <a:r>
              <a:rPr sz="1800" spc="35" dirty="0">
                <a:latin typeface="Verdana"/>
                <a:cs typeface="Verdana"/>
              </a:rPr>
              <a:t>e</a:t>
            </a:r>
            <a:r>
              <a:rPr sz="1800" spc="-150" dirty="0">
                <a:latin typeface="Verdana"/>
                <a:cs typeface="Verdana"/>
              </a:rPr>
              <a:t>r</a:t>
            </a:r>
            <a:r>
              <a:rPr sz="1800" spc="-90" dirty="0">
                <a:latin typeface="Verdana"/>
                <a:cs typeface="Verdana"/>
              </a:rPr>
              <a:t>t</a:t>
            </a:r>
            <a:r>
              <a:rPr sz="1800" spc="-25" dirty="0">
                <a:latin typeface="Verdana"/>
                <a:cs typeface="Verdana"/>
              </a:rPr>
              <a:t>l</a:t>
            </a:r>
            <a:r>
              <a:rPr sz="1800" spc="-90" dirty="0">
                <a:latin typeface="Verdana"/>
                <a:cs typeface="Verdana"/>
              </a:rPr>
              <a:t>y</a:t>
            </a:r>
            <a:r>
              <a:rPr sz="1800" spc="-130" dirty="0">
                <a:latin typeface="Verdana"/>
                <a:cs typeface="Verdana"/>
              </a:rPr>
              <a:t> </a:t>
            </a:r>
            <a:r>
              <a:rPr sz="1800" spc="-90" dirty="0">
                <a:latin typeface="Verdana"/>
                <a:cs typeface="Verdana"/>
              </a:rPr>
              <a:t>t</a:t>
            </a:r>
            <a:r>
              <a:rPr sz="1800" spc="-75" dirty="0">
                <a:latin typeface="Verdana"/>
                <a:cs typeface="Verdana"/>
              </a:rPr>
              <a:t>a</a:t>
            </a:r>
            <a:r>
              <a:rPr sz="1800" spc="-120" dirty="0">
                <a:latin typeface="Verdana"/>
                <a:cs typeface="Verdana"/>
              </a:rPr>
              <a:t>i</a:t>
            </a:r>
            <a:r>
              <a:rPr sz="1800" spc="-25" dirty="0">
                <a:latin typeface="Verdana"/>
                <a:cs typeface="Verdana"/>
              </a:rPr>
              <a:t>l</a:t>
            </a:r>
            <a:r>
              <a:rPr sz="1800" spc="30" dirty="0">
                <a:latin typeface="Verdana"/>
                <a:cs typeface="Verdana"/>
              </a:rPr>
              <a:t>o</a:t>
            </a:r>
            <a:r>
              <a:rPr sz="1800" spc="-150" dirty="0">
                <a:latin typeface="Verdana"/>
                <a:cs typeface="Verdana"/>
              </a:rPr>
              <a:t>r</a:t>
            </a:r>
            <a:r>
              <a:rPr sz="1800" spc="35" dirty="0">
                <a:latin typeface="Verdana"/>
                <a:cs typeface="Verdana"/>
              </a:rPr>
              <a:t>e</a:t>
            </a:r>
            <a:r>
              <a:rPr sz="1800" spc="-5" dirty="0">
                <a:latin typeface="Verdana"/>
                <a:cs typeface="Verdana"/>
              </a:rPr>
              <a:t>d</a:t>
            </a:r>
            <a:r>
              <a:rPr sz="1800" spc="-135" dirty="0">
                <a:latin typeface="Verdana"/>
                <a:cs typeface="Verdana"/>
              </a:rPr>
              <a:t> </a:t>
            </a:r>
            <a:r>
              <a:rPr sz="1800" spc="-120" dirty="0">
                <a:latin typeface="Verdana"/>
                <a:cs typeface="Verdana"/>
              </a:rPr>
              <a:t>i</a:t>
            </a:r>
            <a:r>
              <a:rPr sz="1800" spc="-135" dirty="0">
                <a:latin typeface="Verdana"/>
                <a:cs typeface="Verdana"/>
              </a:rPr>
              <a:t>n</a:t>
            </a:r>
            <a:r>
              <a:rPr sz="1800" spc="-155" dirty="0">
                <a:latin typeface="Verdana"/>
                <a:cs typeface="Verdana"/>
              </a:rPr>
              <a:t>v</a:t>
            </a:r>
            <a:r>
              <a:rPr sz="1800" spc="30" dirty="0">
                <a:latin typeface="Verdana"/>
                <a:cs typeface="Verdana"/>
              </a:rPr>
              <a:t>o</a:t>
            </a:r>
            <a:r>
              <a:rPr sz="1800" spc="-120" dirty="0">
                <a:latin typeface="Verdana"/>
                <a:cs typeface="Verdana"/>
              </a:rPr>
              <a:t>i</a:t>
            </a:r>
            <a:r>
              <a:rPr sz="1800" spc="125" dirty="0">
                <a:latin typeface="Verdana"/>
                <a:cs typeface="Verdana"/>
              </a:rPr>
              <a:t>c</a:t>
            </a:r>
            <a:r>
              <a:rPr sz="1800" spc="35" dirty="0">
                <a:latin typeface="Verdana"/>
                <a:cs typeface="Verdana"/>
              </a:rPr>
              <a:t>es</a:t>
            </a:r>
            <a:r>
              <a:rPr sz="1800" spc="-90" dirty="0">
                <a:latin typeface="Verdana"/>
                <a:cs typeface="Verdana"/>
              </a:rPr>
              <a:t>,  </a:t>
            </a:r>
            <a:r>
              <a:rPr sz="1800" spc="35" dirty="0">
                <a:latin typeface="Verdana"/>
                <a:cs typeface="Verdana"/>
              </a:rPr>
              <a:t>se</a:t>
            </a:r>
            <a:r>
              <a:rPr sz="1800" spc="-135" dirty="0">
                <a:latin typeface="Verdana"/>
                <a:cs typeface="Verdana"/>
              </a:rPr>
              <a:t>n</a:t>
            </a:r>
            <a:r>
              <a:rPr sz="1800" spc="-5" dirty="0">
                <a:latin typeface="Verdana"/>
                <a:cs typeface="Verdana"/>
              </a:rPr>
              <a:t>d</a:t>
            </a:r>
            <a:r>
              <a:rPr sz="1800" spc="-135" dirty="0">
                <a:latin typeface="Verdana"/>
                <a:cs typeface="Verdana"/>
              </a:rPr>
              <a:t> </a:t>
            </a:r>
            <a:r>
              <a:rPr sz="1800" spc="-150" dirty="0">
                <a:latin typeface="Verdana"/>
                <a:cs typeface="Verdana"/>
              </a:rPr>
              <a:t>r</a:t>
            </a:r>
            <a:r>
              <a:rPr sz="1800" spc="35" dirty="0">
                <a:latin typeface="Verdana"/>
                <a:cs typeface="Verdana"/>
              </a:rPr>
              <a:t>e</a:t>
            </a:r>
            <a:r>
              <a:rPr sz="1800" spc="-155" dirty="0">
                <a:latin typeface="Verdana"/>
                <a:cs typeface="Verdana"/>
              </a:rPr>
              <a:t>m</a:t>
            </a:r>
            <a:r>
              <a:rPr sz="1800" spc="-120" dirty="0">
                <a:latin typeface="Verdana"/>
                <a:cs typeface="Verdana"/>
              </a:rPr>
              <a:t>i</a:t>
            </a:r>
            <a:r>
              <a:rPr sz="1800" spc="-135" dirty="0">
                <a:latin typeface="Verdana"/>
                <a:cs typeface="Verdana"/>
              </a:rPr>
              <a:t>n</a:t>
            </a:r>
            <a:r>
              <a:rPr sz="1800" spc="-5" dirty="0">
                <a:latin typeface="Verdana"/>
                <a:cs typeface="Verdana"/>
              </a:rPr>
              <a:t>d</a:t>
            </a:r>
            <a:r>
              <a:rPr sz="1800" spc="35" dirty="0">
                <a:latin typeface="Verdana"/>
                <a:cs typeface="Verdana"/>
              </a:rPr>
              <a:t>e</a:t>
            </a:r>
            <a:r>
              <a:rPr sz="1800" spc="-150" dirty="0">
                <a:latin typeface="Verdana"/>
                <a:cs typeface="Verdana"/>
              </a:rPr>
              <a:t>r</a:t>
            </a:r>
            <a:r>
              <a:rPr sz="1800" spc="35" dirty="0">
                <a:latin typeface="Verdana"/>
                <a:cs typeface="Verdana"/>
              </a:rPr>
              <a:t>s</a:t>
            </a:r>
            <a:r>
              <a:rPr sz="1800" spc="-130" dirty="0">
                <a:latin typeface="Verdana"/>
                <a:cs typeface="Verdana"/>
              </a:rPr>
              <a:t> </a:t>
            </a:r>
            <a:r>
              <a:rPr sz="1800" spc="-20" dirty="0">
                <a:latin typeface="Verdana"/>
                <a:cs typeface="Verdana"/>
              </a:rPr>
              <a:t>f</a:t>
            </a:r>
            <a:r>
              <a:rPr sz="1800" spc="30" dirty="0">
                <a:latin typeface="Verdana"/>
                <a:cs typeface="Verdana"/>
              </a:rPr>
              <a:t>o</a:t>
            </a:r>
            <a:r>
              <a:rPr sz="1800" spc="-150" dirty="0">
                <a:latin typeface="Verdana"/>
                <a:cs typeface="Verdana"/>
              </a:rPr>
              <a:t>r</a:t>
            </a:r>
            <a:r>
              <a:rPr sz="1800" spc="-130" dirty="0">
                <a:latin typeface="Verdana"/>
                <a:cs typeface="Verdana"/>
              </a:rPr>
              <a:t> </a:t>
            </a:r>
            <a:r>
              <a:rPr sz="1800" dirty="0">
                <a:latin typeface="Verdana"/>
                <a:cs typeface="Verdana"/>
              </a:rPr>
              <a:t>p</a:t>
            </a:r>
            <a:r>
              <a:rPr sz="1800" spc="-75" dirty="0">
                <a:latin typeface="Verdana"/>
                <a:cs typeface="Verdana"/>
              </a:rPr>
              <a:t>a</a:t>
            </a:r>
            <a:r>
              <a:rPr sz="1800" spc="-90" dirty="0">
                <a:latin typeface="Verdana"/>
                <a:cs typeface="Verdana"/>
              </a:rPr>
              <a:t>y</a:t>
            </a:r>
            <a:r>
              <a:rPr sz="1800" spc="-155" dirty="0">
                <a:latin typeface="Verdana"/>
                <a:cs typeface="Verdana"/>
              </a:rPr>
              <a:t>m</a:t>
            </a:r>
            <a:r>
              <a:rPr sz="1800" spc="35" dirty="0">
                <a:latin typeface="Verdana"/>
                <a:cs typeface="Verdana"/>
              </a:rPr>
              <a:t>e</a:t>
            </a:r>
            <a:r>
              <a:rPr sz="1800" spc="-135" dirty="0">
                <a:latin typeface="Verdana"/>
                <a:cs typeface="Verdana"/>
              </a:rPr>
              <a:t>n</a:t>
            </a:r>
            <a:r>
              <a:rPr sz="1800" spc="-90" dirty="0">
                <a:latin typeface="Verdana"/>
                <a:cs typeface="Verdana"/>
              </a:rPr>
              <a:t>t</a:t>
            </a:r>
            <a:r>
              <a:rPr sz="1800" spc="35" dirty="0">
                <a:latin typeface="Verdana"/>
                <a:cs typeface="Verdana"/>
              </a:rPr>
              <a:t>s</a:t>
            </a:r>
            <a:r>
              <a:rPr sz="1800" spc="-95" dirty="0">
                <a:latin typeface="Verdana"/>
                <a:cs typeface="Verdana"/>
              </a:rPr>
              <a:t>,</a:t>
            </a:r>
            <a:r>
              <a:rPr sz="1800" spc="-130" dirty="0">
                <a:latin typeface="Verdana"/>
                <a:cs typeface="Verdana"/>
              </a:rPr>
              <a:t> </a:t>
            </a:r>
            <a:r>
              <a:rPr sz="1800" spc="-75" dirty="0">
                <a:latin typeface="Verdana"/>
                <a:cs typeface="Verdana"/>
              </a:rPr>
              <a:t>a</a:t>
            </a:r>
            <a:r>
              <a:rPr sz="1800" spc="-135" dirty="0">
                <a:latin typeface="Verdana"/>
                <a:cs typeface="Verdana"/>
              </a:rPr>
              <a:t>n</a:t>
            </a:r>
            <a:r>
              <a:rPr sz="1800" spc="-5" dirty="0">
                <a:latin typeface="Verdana"/>
                <a:cs typeface="Verdana"/>
              </a:rPr>
              <a:t>d  </a:t>
            </a:r>
            <a:r>
              <a:rPr sz="1800" spc="35" dirty="0">
                <a:latin typeface="Verdana"/>
                <a:cs typeface="Verdana"/>
              </a:rPr>
              <a:t>se</a:t>
            </a:r>
            <a:r>
              <a:rPr sz="1800" spc="-75" dirty="0">
                <a:latin typeface="Verdana"/>
                <a:cs typeface="Verdana"/>
              </a:rPr>
              <a:t>a</a:t>
            </a:r>
            <a:r>
              <a:rPr sz="1800" spc="-155" dirty="0">
                <a:latin typeface="Verdana"/>
                <a:cs typeface="Verdana"/>
              </a:rPr>
              <a:t>m</a:t>
            </a:r>
            <a:r>
              <a:rPr sz="1800" spc="-25" dirty="0">
                <a:latin typeface="Verdana"/>
                <a:cs typeface="Verdana"/>
              </a:rPr>
              <a:t>l</a:t>
            </a:r>
            <a:r>
              <a:rPr sz="1800" spc="35" dirty="0">
                <a:latin typeface="Verdana"/>
                <a:cs typeface="Verdana"/>
              </a:rPr>
              <a:t>ess</a:t>
            </a:r>
            <a:r>
              <a:rPr sz="1800" spc="-25" dirty="0">
                <a:latin typeface="Verdana"/>
                <a:cs typeface="Verdana"/>
              </a:rPr>
              <a:t>l</a:t>
            </a:r>
            <a:r>
              <a:rPr sz="1800" spc="-90" dirty="0">
                <a:latin typeface="Verdana"/>
                <a:cs typeface="Verdana"/>
              </a:rPr>
              <a:t>y</a:t>
            </a:r>
            <a:r>
              <a:rPr sz="1800" spc="-130" dirty="0">
                <a:latin typeface="Verdana"/>
                <a:cs typeface="Verdana"/>
              </a:rPr>
              <a:t> </a:t>
            </a:r>
            <a:r>
              <a:rPr sz="1800" spc="-155" dirty="0">
                <a:latin typeface="Verdana"/>
                <a:cs typeface="Verdana"/>
              </a:rPr>
              <a:t>m</a:t>
            </a:r>
            <a:r>
              <a:rPr sz="1800" spc="-75" dirty="0">
                <a:latin typeface="Verdana"/>
                <a:cs typeface="Verdana"/>
              </a:rPr>
              <a:t>a</a:t>
            </a:r>
            <a:r>
              <a:rPr sz="1800" spc="-90" dirty="0">
                <a:latin typeface="Verdana"/>
                <a:cs typeface="Verdana"/>
              </a:rPr>
              <a:t>t</a:t>
            </a:r>
            <a:r>
              <a:rPr sz="1800" spc="125" dirty="0">
                <a:latin typeface="Verdana"/>
                <a:cs typeface="Verdana"/>
              </a:rPr>
              <a:t>c</a:t>
            </a:r>
            <a:r>
              <a:rPr sz="1800" spc="-135" dirty="0">
                <a:latin typeface="Verdana"/>
                <a:cs typeface="Verdana"/>
              </a:rPr>
              <a:t>h</a:t>
            </a:r>
            <a:r>
              <a:rPr sz="1800" spc="-130" dirty="0">
                <a:latin typeface="Verdana"/>
                <a:cs typeface="Verdana"/>
              </a:rPr>
              <a:t> </a:t>
            </a:r>
            <a:r>
              <a:rPr sz="1800" dirty="0">
                <a:latin typeface="Verdana"/>
                <a:cs typeface="Verdana"/>
              </a:rPr>
              <a:t>p</a:t>
            </a:r>
            <a:r>
              <a:rPr sz="1800" spc="-75" dirty="0">
                <a:latin typeface="Verdana"/>
                <a:cs typeface="Verdana"/>
              </a:rPr>
              <a:t>a</a:t>
            </a:r>
            <a:r>
              <a:rPr sz="1800" spc="-90" dirty="0">
                <a:latin typeface="Verdana"/>
                <a:cs typeface="Verdana"/>
              </a:rPr>
              <a:t>y</a:t>
            </a:r>
            <a:r>
              <a:rPr sz="1800" spc="-155" dirty="0">
                <a:latin typeface="Verdana"/>
                <a:cs typeface="Verdana"/>
              </a:rPr>
              <a:t>m</a:t>
            </a:r>
            <a:r>
              <a:rPr sz="1800" spc="35" dirty="0">
                <a:latin typeface="Verdana"/>
                <a:cs typeface="Verdana"/>
              </a:rPr>
              <a:t>e</a:t>
            </a:r>
            <a:r>
              <a:rPr sz="1800" spc="-135" dirty="0">
                <a:latin typeface="Verdana"/>
                <a:cs typeface="Verdana"/>
              </a:rPr>
              <a:t>n</a:t>
            </a:r>
            <a:r>
              <a:rPr sz="1800" spc="-90" dirty="0">
                <a:latin typeface="Verdana"/>
                <a:cs typeface="Verdana"/>
              </a:rPr>
              <a:t>t</a:t>
            </a:r>
            <a:r>
              <a:rPr sz="1800" spc="35" dirty="0">
                <a:latin typeface="Verdana"/>
                <a:cs typeface="Verdana"/>
              </a:rPr>
              <a:t>s</a:t>
            </a:r>
            <a:r>
              <a:rPr sz="1800" spc="-130" dirty="0">
                <a:latin typeface="Verdana"/>
                <a:cs typeface="Verdana"/>
              </a:rPr>
              <a:t> </a:t>
            </a:r>
            <a:r>
              <a:rPr sz="1800" spc="-90" dirty="0">
                <a:latin typeface="Verdana"/>
                <a:cs typeface="Verdana"/>
              </a:rPr>
              <a:t>t</a:t>
            </a:r>
            <a:r>
              <a:rPr sz="1800" spc="20" dirty="0">
                <a:latin typeface="Verdana"/>
                <a:cs typeface="Verdana"/>
              </a:rPr>
              <a:t>o  </a:t>
            </a:r>
            <a:r>
              <a:rPr sz="1800" spc="-50" dirty="0">
                <a:latin typeface="Verdana"/>
                <a:cs typeface="Verdana"/>
              </a:rPr>
              <a:t>invoices.</a:t>
            </a:r>
            <a:endParaRPr sz="1800">
              <a:latin typeface="Verdana"/>
              <a:cs typeface="Verdana"/>
            </a:endParaRPr>
          </a:p>
        </p:txBody>
      </p:sp>
      <p:sp>
        <p:nvSpPr>
          <p:cNvPr id="11" name="object 11"/>
          <p:cNvSpPr txBox="1"/>
          <p:nvPr/>
        </p:nvSpPr>
        <p:spPr>
          <a:xfrm>
            <a:off x="8496727" y="2293832"/>
            <a:ext cx="3073400" cy="1387475"/>
          </a:xfrm>
          <a:prstGeom prst="rect">
            <a:avLst/>
          </a:prstGeom>
        </p:spPr>
        <p:txBody>
          <a:bodyPr vert="horz" wrap="square" lIns="0" tIns="93345" rIns="0" bIns="0" rtlCol="0">
            <a:spAutoFit/>
          </a:bodyPr>
          <a:lstStyle/>
          <a:p>
            <a:pPr algn="ctr">
              <a:lnSpc>
                <a:spcPct val="100000"/>
              </a:lnSpc>
              <a:spcBef>
                <a:spcPts val="735"/>
              </a:spcBef>
            </a:pPr>
            <a:r>
              <a:rPr sz="2000" b="1" spc="10" dirty="0">
                <a:latin typeface="Tahoma"/>
                <a:cs typeface="Tahoma"/>
              </a:rPr>
              <a:t>Expenses</a:t>
            </a:r>
            <a:endParaRPr sz="2000">
              <a:latin typeface="Tahoma"/>
              <a:cs typeface="Tahoma"/>
            </a:endParaRPr>
          </a:p>
          <a:p>
            <a:pPr marL="12700" marR="5080" indent="-635" algn="ctr">
              <a:lnSpc>
                <a:spcPct val="114599"/>
              </a:lnSpc>
              <a:spcBef>
                <a:spcPts val="260"/>
              </a:spcBef>
            </a:pPr>
            <a:r>
              <a:rPr sz="1800" spc="10" dirty="0">
                <a:latin typeface="Verdana"/>
                <a:cs typeface="Verdana"/>
              </a:rPr>
              <a:t>O</a:t>
            </a:r>
            <a:r>
              <a:rPr sz="1800" spc="-150" dirty="0">
                <a:latin typeface="Verdana"/>
                <a:cs typeface="Verdana"/>
              </a:rPr>
              <a:t>r</a:t>
            </a:r>
            <a:r>
              <a:rPr sz="1800" spc="-5" dirty="0">
                <a:latin typeface="Verdana"/>
                <a:cs typeface="Verdana"/>
              </a:rPr>
              <a:t>g</a:t>
            </a:r>
            <a:r>
              <a:rPr sz="1800" spc="-75" dirty="0">
                <a:latin typeface="Verdana"/>
                <a:cs typeface="Verdana"/>
              </a:rPr>
              <a:t>a</a:t>
            </a:r>
            <a:r>
              <a:rPr sz="1800" spc="-135" dirty="0">
                <a:latin typeface="Verdana"/>
                <a:cs typeface="Verdana"/>
              </a:rPr>
              <a:t>n</a:t>
            </a:r>
            <a:r>
              <a:rPr sz="1800" spc="-120" dirty="0">
                <a:latin typeface="Verdana"/>
                <a:cs typeface="Verdana"/>
              </a:rPr>
              <a:t>i</a:t>
            </a:r>
            <a:r>
              <a:rPr sz="1800" spc="-10" dirty="0">
                <a:latin typeface="Verdana"/>
                <a:cs typeface="Verdana"/>
              </a:rPr>
              <a:t>z</a:t>
            </a:r>
            <a:r>
              <a:rPr sz="1800" spc="35" dirty="0">
                <a:latin typeface="Verdana"/>
                <a:cs typeface="Verdana"/>
              </a:rPr>
              <a:t>e</a:t>
            </a:r>
            <a:r>
              <a:rPr sz="1800" spc="-130" dirty="0">
                <a:latin typeface="Verdana"/>
                <a:cs typeface="Verdana"/>
              </a:rPr>
              <a:t> </a:t>
            </a:r>
            <a:r>
              <a:rPr sz="1800" spc="-75" dirty="0">
                <a:latin typeface="Verdana"/>
                <a:cs typeface="Verdana"/>
              </a:rPr>
              <a:t>a</a:t>
            </a:r>
            <a:r>
              <a:rPr sz="1800" spc="-25" dirty="0">
                <a:latin typeface="Verdana"/>
                <a:cs typeface="Verdana"/>
              </a:rPr>
              <a:t>ll</a:t>
            </a:r>
            <a:r>
              <a:rPr sz="1800" spc="-130" dirty="0">
                <a:latin typeface="Verdana"/>
                <a:cs typeface="Verdana"/>
              </a:rPr>
              <a:t> </a:t>
            </a:r>
            <a:r>
              <a:rPr sz="1800" spc="30" dirty="0">
                <a:latin typeface="Verdana"/>
                <a:cs typeface="Verdana"/>
              </a:rPr>
              <a:t>o</a:t>
            </a:r>
            <a:r>
              <a:rPr sz="1800" spc="-20" dirty="0">
                <a:latin typeface="Verdana"/>
                <a:cs typeface="Verdana"/>
              </a:rPr>
              <a:t>f</a:t>
            </a:r>
            <a:r>
              <a:rPr sz="1800" spc="-130" dirty="0">
                <a:latin typeface="Verdana"/>
                <a:cs typeface="Verdana"/>
              </a:rPr>
              <a:t> </a:t>
            </a:r>
            <a:r>
              <a:rPr sz="1800" spc="-90" dirty="0">
                <a:latin typeface="Verdana"/>
                <a:cs typeface="Verdana"/>
              </a:rPr>
              <a:t>y</a:t>
            </a:r>
            <a:r>
              <a:rPr sz="1800" spc="30" dirty="0">
                <a:latin typeface="Verdana"/>
                <a:cs typeface="Verdana"/>
              </a:rPr>
              <a:t>o</a:t>
            </a:r>
            <a:r>
              <a:rPr sz="1800" spc="-135" dirty="0">
                <a:latin typeface="Verdana"/>
                <a:cs typeface="Verdana"/>
              </a:rPr>
              <a:t>u</a:t>
            </a:r>
            <a:r>
              <a:rPr sz="1800" spc="-130" dirty="0">
                <a:latin typeface="Verdana"/>
                <a:cs typeface="Verdana"/>
              </a:rPr>
              <a:t>r  </a:t>
            </a:r>
            <a:r>
              <a:rPr sz="1800" spc="35" dirty="0">
                <a:latin typeface="Verdana"/>
                <a:cs typeface="Verdana"/>
              </a:rPr>
              <a:t>s</a:t>
            </a:r>
            <a:r>
              <a:rPr sz="1800" spc="-5" dirty="0">
                <a:latin typeface="Verdana"/>
                <a:cs typeface="Verdana"/>
              </a:rPr>
              <a:t>p</a:t>
            </a:r>
            <a:r>
              <a:rPr sz="1800" spc="35" dirty="0">
                <a:latin typeface="Verdana"/>
                <a:cs typeface="Verdana"/>
              </a:rPr>
              <a:t>e</a:t>
            </a:r>
            <a:r>
              <a:rPr sz="1800" spc="-135" dirty="0">
                <a:latin typeface="Verdana"/>
                <a:cs typeface="Verdana"/>
              </a:rPr>
              <a:t>n</a:t>
            </a:r>
            <a:r>
              <a:rPr sz="1800" spc="-5" dirty="0">
                <a:latin typeface="Verdana"/>
                <a:cs typeface="Verdana"/>
              </a:rPr>
              <a:t>d</a:t>
            </a:r>
            <a:r>
              <a:rPr sz="1800" spc="-120" dirty="0">
                <a:latin typeface="Verdana"/>
                <a:cs typeface="Verdana"/>
              </a:rPr>
              <a:t>i</a:t>
            </a:r>
            <a:r>
              <a:rPr sz="1800" spc="-135" dirty="0">
                <a:latin typeface="Verdana"/>
                <a:cs typeface="Verdana"/>
              </a:rPr>
              <a:t>n</a:t>
            </a:r>
            <a:r>
              <a:rPr sz="1800" spc="-5" dirty="0">
                <a:latin typeface="Verdana"/>
                <a:cs typeface="Verdana"/>
              </a:rPr>
              <a:t>g</a:t>
            </a:r>
            <a:r>
              <a:rPr sz="1800" spc="35" dirty="0">
                <a:latin typeface="Verdana"/>
                <a:cs typeface="Verdana"/>
              </a:rPr>
              <a:t>s</a:t>
            </a:r>
            <a:r>
              <a:rPr sz="1800" spc="-130" dirty="0">
                <a:latin typeface="Verdana"/>
                <a:cs typeface="Verdana"/>
              </a:rPr>
              <a:t> </a:t>
            </a:r>
            <a:r>
              <a:rPr sz="1800" spc="-120" dirty="0">
                <a:latin typeface="Verdana"/>
                <a:cs typeface="Verdana"/>
              </a:rPr>
              <a:t>i</a:t>
            </a:r>
            <a:r>
              <a:rPr sz="1800" spc="-135" dirty="0">
                <a:latin typeface="Verdana"/>
                <a:cs typeface="Verdana"/>
              </a:rPr>
              <a:t>n</a:t>
            </a:r>
            <a:r>
              <a:rPr sz="1800" spc="-130" dirty="0">
                <a:latin typeface="Verdana"/>
                <a:cs typeface="Verdana"/>
              </a:rPr>
              <a:t> </a:t>
            </a:r>
            <a:r>
              <a:rPr sz="1800" spc="30" dirty="0">
                <a:latin typeface="Verdana"/>
                <a:cs typeface="Verdana"/>
              </a:rPr>
              <a:t>o</a:t>
            </a:r>
            <a:r>
              <a:rPr sz="1800" spc="-135" dirty="0">
                <a:latin typeface="Verdana"/>
                <a:cs typeface="Verdana"/>
              </a:rPr>
              <a:t>n</a:t>
            </a:r>
            <a:r>
              <a:rPr sz="1800" spc="35" dirty="0">
                <a:latin typeface="Verdana"/>
                <a:cs typeface="Verdana"/>
              </a:rPr>
              <a:t>e</a:t>
            </a:r>
            <a:r>
              <a:rPr sz="1800" spc="-130" dirty="0">
                <a:latin typeface="Verdana"/>
                <a:cs typeface="Verdana"/>
              </a:rPr>
              <a:t> </a:t>
            </a:r>
            <a:r>
              <a:rPr sz="1800" spc="-25" dirty="0">
                <a:latin typeface="Verdana"/>
                <a:cs typeface="Verdana"/>
              </a:rPr>
              <a:t>l</a:t>
            </a:r>
            <a:r>
              <a:rPr sz="1800" spc="30" dirty="0">
                <a:latin typeface="Verdana"/>
                <a:cs typeface="Verdana"/>
              </a:rPr>
              <a:t>o</a:t>
            </a:r>
            <a:r>
              <a:rPr sz="1800" spc="125" dirty="0">
                <a:latin typeface="Verdana"/>
                <a:cs typeface="Verdana"/>
              </a:rPr>
              <a:t>c</a:t>
            </a:r>
            <a:r>
              <a:rPr sz="1800" spc="-75" dirty="0">
                <a:latin typeface="Verdana"/>
                <a:cs typeface="Verdana"/>
              </a:rPr>
              <a:t>a</a:t>
            </a:r>
            <a:r>
              <a:rPr sz="1800" spc="-90" dirty="0">
                <a:latin typeface="Verdana"/>
                <a:cs typeface="Verdana"/>
              </a:rPr>
              <a:t>t</a:t>
            </a:r>
            <a:r>
              <a:rPr sz="1800" spc="-120" dirty="0">
                <a:latin typeface="Verdana"/>
                <a:cs typeface="Verdana"/>
              </a:rPr>
              <a:t>i</a:t>
            </a:r>
            <a:r>
              <a:rPr sz="1800" spc="30" dirty="0">
                <a:latin typeface="Verdana"/>
                <a:cs typeface="Verdana"/>
              </a:rPr>
              <a:t>o</a:t>
            </a:r>
            <a:r>
              <a:rPr sz="1800" spc="-135" dirty="0">
                <a:latin typeface="Verdana"/>
                <a:cs typeface="Verdana"/>
              </a:rPr>
              <a:t>n</a:t>
            </a:r>
            <a:r>
              <a:rPr sz="1800" spc="-130" dirty="0">
                <a:latin typeface="Verdana"/>
                <a:cs typeface="Verdana"/>
              </a:rPr>
              <a:t> </a:t>
            </a:r>
            <a:r>
              <a:rPr sz="1800" spc="-90" dirty="0">
                <a:latin typeface="Verdana"/>
                <a:cs typeface="Verdana"/>
              </a:rPr>
              <a:t>t</a:t>
            </a:r>
            <a:r>
              <a:rPr sz="1800" spc="20" dirty="0">
                <a:latin typeface="Verdana"/>
                <a:cs typeface="Verdana"/>
              </a:rPr>
              <a:t>o  </a:t>
            </a:r>
            <a:r>
              <a:rPr sz="1800" spc="-5" dirty="0">
                <a:latin typeface="Verdana"/>
                <a:cs typeface="Verdana"/>
              </a:rPr>
              <a:t>p</a:t>
            </a:r>
            <a:r>
              <a:rPr sz="1800" spc="-150" dirty="0">
                <a:latin typeface="Verdana"/>
                <a:cs typeface="Verdana"/>
              </a:rPr>
              <a:t>r</a:t>
            </a:r>
            <a:r>
              <a:rPr sz="1800" spc="35" dirty="0">
                <a:latin typeface="Verdana"/>
                <a:cs typeface="Verdana"/>
              </a:rPr>
              <a:t>e</a:t>
            </a:r>
            <a:r>
              <a:rPr sz="1800" spc="-5" dirty="0">
                <a:latin typeface="Verdana"/>
                <a:cs typeface="Verdana"/>
              </a:rPr>
              <a:t>p</a:t>
            </a:r>
            <a:r>
              <a:rPr sz="1800" spc="-75" dirty="0">
                <a:latin typeface="Verdana"/>
                <a:cs typeface="Verdana"/>
              </a:rPr>
              <a:t>a</a:t>
            </a:r>
            <a:r>
              <a:rPr sz="1800" spc="-150" dirty="0">
                <a:latin typeface="Verdana"/>
                <a:cs typeface="Verdana"/>
              </a:rPr>
              <a:t>r</a:t>
            </a:r>
            <a:r>
              <a:rPr sz="1800" spc="35" dirty="0">
                <a:latin typeface="Verdana"/>
                <a:cs typeface="Verdana"/>
              </a:rPr>
              <a:t>e</a:t>
            </a:r>
            <a:r>
              <a:rPr sz="1800" spc="-130" dirty="0">
                <a:latin typeface="Verdana"/>
                <a:cs typeface="Verdana"/>
              </a:rPr>
              <a:t> </a:t>
            </a:r>
            <a:r>
              <a:rPr sz="1800" spc="-20" dirty="0">
                <a:latin typeface="Verdana"/>
                <a:cs typeface="Verdana"/>
              </a:rPr>
              <a:t>f</a:t>
            </a:r>
            <a:r>
              <a:rPr sz="1800" spc="30" dirty="0">
                <a:latin typeface="Verdana"/>
                <a:cs typeface="Verdana"/>
              </a:rPr>
              <a:t>o</a:t>
            </a:r>
            <a:r>
              <a:rPr sz="1800" spc="-150" dirty="0">
                <a:latin typeface="Verdana"/>
                <a:cs typeface="Verdana"/>
              </a:rPr>
              <a:t>r</a:t>
            </a:r>
            <a:r>
              <a:rPr sz="1800" spc="-130" dirty="0">
                <a:latin typeface="Verdana"/>
                <a:cs typeface="Verdana"/>
              </a:rPr>
              <a:t> </a:t>
            </a:r>
            <a:r>
              <a:rPr sz="1800" spc="-90" dirty="0">
                <a:latin typeface="Verdana"/>
                <a:cs typeface="Verdana"/>
              </a:rPr>
              <a:t>t</a:t>
            </a:r>
            <a:r>
              <a:rPr sz="1800" spc="-75" dirty="0">
                <a:latin typeface="Verdana"/>
                <a:cs typeface="Verdana"/>
              </a:rPr>
              <a:t>a</a:t>
            </a:r>
            <a:r>
              <a:rPr sz="1800" spc="-95" dirty="0">
                <a:latin typeface="Verdana"/>
                <a:cs typeface="Verdana"/>
              </a:rPr>
              <a:t>x</a:t>
            </a:r>
            <a:r>
              <a:rPr sz="1800" spc="-130" dirty="0">
                <a:latin typeface="Verdana"/>
                <a:cs typeface="Verdana"/>
              </a:rPr>
              <a:t> </a:t>
            </a:r>
            <a:r>
              <a:rPr sz="1800" spc="35" dirty="0">
                <a:latin typeface="Verdana"/>
                <a:cs typeface="Verdana"/>
              </a:rPr>
              <a:t>se</a:t>
            </a:r>
            <a:r>
              <a:rPr sz="1800" spc="-75" dirty="0">
                <a:latin typeface="Verdana"/>
                <a:cs typeface="Verdana"/>
              </a:rPr>
              <a:t>a</a:t>
            </a:r>
            <a:r>
              <a:rPr sz="1800" spc="35" dirty="0">
                <a:latin typeface="Verdana"/>
                <a:cs typeface="Verdana"/>
              </a:rPr>
              <a:t>s</a:t>
            </a:r>
            <a:r>
              <a:rPr sz="1800" spc="30" dirty="0">
                <a:latin typeface="Verdana"/>
                <a:cs typeface="Verdana"/>
              </a:rPr>
              <a:t>o</a:t>
            </a:r>
            <a:r>
              <a:rPr sz="1800" spc="-135" dirty="0">
                <a:latin typeface="Verdana"/>
                <a:cs typeface="Verdana"/>
              </a:rPr>
              <a:t>n</a:t>
            </a:r>
            <a:r>
              <a:rPr sz="1800" spc="-155" dirty="0">
                <a:latin typeface="Verdana"/>
                <a:cs typeface="Verdana"/>
              </a:rPr>
              <a:t>.</a:t>
            </a:r>
            <a:endParaRPr sz="1800">
              <a:latin typeface="Verdana"/>
              <a:cs typeface="Verdana"/>
            </a:endParaRPr>
          </a:p>
        </p:txBody>
      </p:sp>
      <p:sp>
        <p:nvSpPr>
          <p:cNvPr id="12" name="object 12"/>
          <p:cNvSpPr txBox="1"/>
          <p:nvPr/>
        </p:nvSpPr>
        <p:spPr>
          <a:xfrm>
            <a:off x="14042590" y="2293832"/>
            <a:ext cx="2791460" cy="1073150"/>
          </a:xfrm>
          <a:prstGeom prst="rect">
            <a:avLst/>
          </a:prstGeom>
        </p:spPr>
        <p:txBody>
          <a:bodyPr vert="horz" wrap="square" lIns="0" tIns="93345" rIns="0" bIns="0" rtlCol="0">
            <a:spAutoFit/>
          </a:bodyPr>
          <a:lstStyle/>
          <a:p>
            <a:pPr algn="ctr">
              <a:lnSpc>
                <a:spcPct val="100000"/>
              </a:lnSpc>
              <a:spcBef>
                <a:spcPts val="735"/>
              </a:spcBef>
            </a:pPr>
            <a:r>
              <a:rPr sz="2000" b="1" spc="5" dirty="0">
                <a:latin typeface="Tahoma"/>
                <a:cs typeface="Tahoma"/>
              </a:rPr>
              <a:t>Debt</a:t>
            </a:r>
            <a:r>
              <a:rPr sz="2000" b="1" spc="-75" dirty="0">
                <a:latin typeface="Tahoma"/>
                <a:cs typeface="Tahoma"/>
              </a:rPr>
              <a:t> </a:t>
            </a:r>
            <a:r>
              <a:rPr sz="2000" b="1" spc="45" dirty="0">
                <a:latin typeface="Tahoma"/>
                <a:cs typeface="Tahoma"/>
              </a:rPr>
              <a:t>Tracking</a:t>
            </a:r>
            <a:endParaRPr sz="2000">
              <a:latin typeface="Tahoma"/>
              <a:cs typeface="Tahoma"/>
            </a:endParaRPr>
          </a:p>
          <a:p>
            <a:pPr marL="12700" marR="5080" algn="ctr">
              <a:lnSpc>
                <a:spcPct val="114599"/>
              </a:lnSpc>
              <a:spcBef>
                <a:spcPts val="260"/>
              </a:spcBef>
            </a:pPr>
            <a:r>
              <a:rPr sz="1800" spc="30" dirty="0">
                <a:latin typeface="Verdana"/>
                <a:cs typeface="Verdana"/>
              </a:rPr>
              <a:t>T</a:t>
            </a:r>
            <a:r>
              <a:rPr sz="1800" spc="-150" dirty="0">
                <a:latin typeface="Verdana"/>
                <a:cs typeface="Verdana"/>
              </a:rPr>
              <a:t>r</a:t>
            </a:r>
            <a:r>
              <a:rPr sz="1800" spc="-75" dirty="0">
                <a:latin typeface="Verdana"/>
                <a:cs typeface="Verdana"/>
              </a:rPr>
              <a:t>a</a:t>
            </a:r>
            <a:r>
              <a:rPr sz="1800" spc="125" dirty="0">
                <a:latin typeface="Verdana"/>
                <a:cs typeface="Verdana"/>
              </a:rPr>
              <a:t>c</a:t>
            </a:r>
            <a:r>
              <a:rPr sz="1800" spc="-105" dirty="0">
                <a:latin typeface="Verdana"/>
                <a:cs typeface="Verdana"/>
              </a:rPr>
              <a:t>k</a:t>
            </a:r>
            <a:r>
              <a:rPr sz="1800" spc="-95" dirty="0">
                <a:latin typeface="Verdana"/>
                <a:cs typeface="Verdana"/>
              </a:rPr>
              <a:t>,</a:t>
            </a:r>
            <a:r>
              <a:rPr sz="1800" spc="-130" dirty="0">
                <a:latin typeface="Verdana"/>
                <a:cs typeface="Verdana"/>
              </a:rPr>
              <a:t> </a:t>
            </a:r>
            <a:r>
              <a:rPr sz="1800" spc="-150" dirty="0">
                <a:latin typeface="Verdana"/>
                <a:cs typeface="Verdana"/>
              </a:rPr>
              <a:t>r</a:t>
            </a:r>
            <a:r>
              <a:rPr sz="1800" spc="35" dirty="0">
                <a:latin typeface="Verdana"/>
                <a:cs typeface="Verdana"/>
              </a:rPr>
              <a:t>e</a:t>
            </a:r>
            <a:r>
              <a:rPr sz="1800" spc="-155" dirty="0">
                <a:latin typeface="Verdana"/>
                <a:cs typeface="Verdana"/>
              </a:rPr>
              <a:t>m</a:t>
            </a:r>
            <a:r>
              <a:rPr sz="1800" spc="-120" dirty="0">
                <a:latin typeface="Verdana"/>
                <a:cs typeface="Verdana"/>
              </a:rPr>
              <a:t>i</a:t>
            </a:r>
            <a:r>
              <a:rPr sz="1800" spc="-135" dirty="0">
                <a:latin typeface="Verdana"/>
                <a:cs typeface="Verdana"/>
              </a:rPr>
              <a:t>n</a:t>
            </a:r>
            <a:r>
              <a:rPr sz="1800" spc="-5" dirty="0">
                <a:latin typeface="Verdana"/>
                <a:cs typeface="Verdana"/>
              </a:rPr>
              <a:t>d</a:t>
            </a:r>
            <a:r>
              <a:rPr sz="1800" spc="-135" dirty="0">
                <a:latin typeface="Verdana"/>
                <a:cs typeface="Verdana"/>
              </a:rPr>
              <a:t> </a:t>
            </a:r>
            <a:r>
              <a:rPr sz="1800" spc="-75" dirty="0">
                <a:latin typeface="Verdana"/>
                <a:cs typeface="Verdana"/>
              </a:rPr>
              <a:t>a</a:t>
            </a:r>
            <a:r>
              <a:rPr sz="1800" spc="-135" dirty="0">
                <a:latin typeface="Verdana"/>
                <a:cs typeface="Verdana"/>
              </a:rPr>
              <a:t>n</a:t>
            </a:r>
            <a:r>
              <a:rPr sz="1800" spc="-5" dirty="0">
                <a:latin typeface="Verdana"/>
                <a:cs typeface="Verdana"/>
              </a:rPr>
              <a:t>d</a:t>
            </a:r>
            <a:r>
              <a:rPr sz="1800" spc="-135" dirty="0">
                <a:latin typeface="Verdana"/>
                <a:cs typeface="Verdana"/>
              </a:rPr>
              <a:t> </a:t>
            </a:r>
            <a:r>
              <a:rPr sz="1800" spc="125" dirty="0">
                <a:latin typeface="Verdana"/>
                <a:cs typeface="Verdana"/>
              </a:rPr>
              <a:t>c</a:t>
            </a:r>
            <a:r>
              <a:rPr sz="1800" spc="30" dirty="0">
                <a:latin typeface="Verdana"/>
                <a:cs typeface="Verdana"/>
              </a:rPr>
              <a:t>o</a:t>
            </a:r>
            <a:r>
              <a:rPr sz="1800" spc="-25" dirty="0">
                <a:latin typeface="Verdana"/>
                <a:cs typeface="Verdana"/>
              </a:rPr>
              <a:t>ll</a:t>
            </a:r>
            <a:r>
              <a:rPr sz="1800" spc="35" dirty="0">
                <a:latin typeface="Verdana"/>
                <a:cs typeface="Verdana"/>
              </a:rPr>
              <a:t>e</a:t>
            </a:r>
            <a:r>
              <a:rPr sz="1800" spc="125" dirty="0">
                <a:latin typeface="Verdana"/>
                <a:cs typeface="Verdana"/>
              </a:rPr>
              <a:t>c</a:t>
            </a:r>
            <a:r>
              <a:rPr sz="1800" spc="-85" dirty="0">
                <a:latin typeface="Verdana"/>
                <a:cs typeface="Verdana"/>
              </a:rPr>
              <a:t>t  </a:t>
            </a:r>
            <a:r>
              <a:rPr sz="1800" spc="-5" dirty="0">
                <a:latin typeface="Verdana"/>
                <a:cs typeface="Verdana"/>
              </a:rPr>
              <a:t>d</a:t>
            </a:r>
            <a:r>
              <a:rPr sz="1800" spc="35" dirty="0">
                <a:latin typeface="Verdana"/>
                <a:cs typeface="Verdana"/>
              </a:rPr>
              <a:t>e</a:t>
            </a:r>
            <a:r>
              <a:rPr sz="1800" spc="-5" dirty="0">
                <a:latin typeface="Verdana"/>
                <a:cs typeface="Verdana"/>
              </a:rPr>
              <a:t>b</a:t>
            </a:r>
            <a:r>
              <a:rPr sz="1800" spc="-90" dirty="0">
                <a:latin typeface="Verdana"/>
                <a:cs typeface="Verdana"/>
              </a:rPr>
              <a:t>t</a:t>
            </a:r>
            <a:r>
              <a:rPr sz="1800" spc="35" dirty="0">
                <a:latin typeface="Verdana"/>
                <a:cs typeface="Verdana"/>
              </a:rPr>
              <a:t>s</a:t>
            </a:r>
            <a:r>
              <a:rPr sz="1800" spc="-130" dirty="0">
                <a:latin typeface="Verdana"/>
                <a:cs typeface="Verdana"/>
              </a:rPr>
              <a:t> </a:t>
            </a:r>
            <a:r>
              <a:rPr sz="1800" spc="-20" dirty="0">
                <a:latin typeface="Verdana"/>
                <a:cs typeface="Verdana"/>
              </a:rPr>
              <a:t>f</a:t>
            </a:r>
            <a:r>
              <a:rPr sz="1800" spc="-150" dirty="0">
                <a:latin typeface="Verdana"/>
                <a:cs typeface="Verdana"/>
              </a:rPr>
              <a:t>r</a:t>
            </a:r>
            <a:r>
              <a:rPr sz="1800" spc="30" dirty="0">
                <a:latin typeface="Verdana"/>
                <a:cs typeface="Verdana"/>
              </a:rPr>
              <a:t>o</a:t>
            </a:r>
            <a:r>
              <a:rPr sz="1800" spc="-155" dirty="0">
                <a:latin typeface="Verdana"/>
                <a:cs typeface="Verdana"/>
              </a:rPr>
              <a:t>m</a:t>
            </a:r>
            <a:r>
              <a:rPr sz="1800" spc="-130" dirty="0">
                <a:latin typeface="Verdana"/>
                <a:cs typeface="Verdana"/>
              </a:rPr>
              <a:t> </a:t>
            </a:r>
            <a:r>
              <a:rPr sz="1800" spc="-140" dirty="0">
                <a:latin typeface="Verdana"/>
                <a:cs typeface="Verdana"/>
              </a:rPr>
              <a:t>u</a:t>
            </a:r>
            <a:r>
              <a:rPr sz="1800" spc="35" dirty="0">
                <a:latin typeface="Verdana"/>
                <a:cs typeface="Verdana"/>
              </a:rPr>
              <a:t>se</a:t>
            </a:r>
            <a:r>
              <a:rPr sz="1800" spc="-150" dirty="0">
                <a:latin typeface="Verdana"/>
                <a:cs typeface="Verdana"/>
              </a:rPr>
              <a:t>r</a:t>
            </a:r>
            <a:r>
              <a:rPr sz="1800" spc="35" dirty="0">
                <a:latin typeface="Verdana"/>
                <a:cs typeface="Verdana"/>
              </a:rPr>
              <a:t>s</a:t>
            </a:r>
            <a:r>
              <a:rPr sz="1800" spc="-155" dirty="0">
                <a:latin typeface="Verdana"/>
                <a:cs typeface="Verdana"/>
              </a:rPr>
              <a:t>.</a:t>
            </a:r>
            <a:endParaRPr sz="1800">
              <a:latin typeface="Verdana"/>
              <a:cs typeface="Verdana"/>
            </a:endParaRPr>
          </a:p>
        </p:txBody>
      </p:sp>
      <p:grpSp>
        <p:nvGrpSpPr>
          <p:cNvPr id="13" name="object 13"/>
          <p:cNvGrpSpPr/>
          <p:nvPr/>
        </p:nvGrpSpPr>
        <p:grpSpPr>
          <a:xfrm>
            <a:off x="1289972" y="5096614"/>
            <a:ext cx="1109980" cy="994410"/>
            <a:chOff x="1289972" y="5096614"/>
            <a:chExt cx="1109980" cy="994410"/>
          </a:xfrm>
        </p:grpSpPr>
        <p:sp>
          <p:nvSpPr>
            <p:cNvPr id="14" name="object 14"/>
            <p:cNvSpPr/>
            <p:nvPr/>
          </p:nvSpPr>
          <p:spPr>
            <a:xfrm>
              <a:off x="1336187" y="5096614"/>
              <a:ext cx="1064260" cy="994410"/>
            </a:xfrm>
            <a:custGeom>
              <a:avLst/>
              <a:gdLst/>
              <a:ahLst/>
              <a:cxnLst/>
              <a:rect l="l" t="t" r="r" b="b"/>
              <a:pathLst>
                <a:path w="1064260" h="994410">
                  <a:moveTo>
                    <a:pt x="441316" y="993958"/>
                  </a:moveTo>
                  <a:lnTo>
                    <a:pt x="392444" y="992642"/>
                  </a:lnTo>
                  <a:lnTo>
                    <a:pt x="347170" y="986890"/>
                  </a:lnTo>
                  <a:lnTo>
                    <a:pt x="298960" y="973113"/>
                  </a:lnTo>
                  <a:lnTo>
                    <a:pt x="256003" y="951750"/>
                  </a:lnTo>
                  <a:lnTo>
                    <a:pt x="217787" y="924051"/>
                  </a:lnTo>
                  <a:lnTo>
                    <a:pt x="183800" y="891266"/>
                  </a:lnTo>
                  <a:lnTo>
                    <a:pt x="153532" y="854646"/>
                  </a:lnTo>
                  <a:lnTo>
                    <a:pt x="126472" y="815442"/>
                  </a:lnTo>
                  <a:lnTo>
                    <a:pt x="102108" y="774904"/>
                  </a:lnTo>
                  <a:lnTo>
                    <a:pt x="79928" y="734282"/>
                  </a:lnTo>
                  <a:lnTo>
                    <a:pt x="59422" y="694827"/>
                  </a:lnTo>
                  <a:lnTo>
                    <a:pt x="40078" y="657789"/>
                  </a:lnTo>
                  <a:lnTo>
                    <a:pt x="21385" y="624419"/>
                  </a:lnTo>
                  <a:lnTo>
                    <a:pt x="0" y="522922"/>
                  </a:lnTo>
                  <a:lnTo>
                    <a:pt x="19224" y="410878"/>
                  </a:lnTo>
                  <a:lnTo>
                    <a:pt x="51192" y="320229"/>
                  </a:lnTo>
                  <a:lnTo>
                    <a:pt x="68041" y="282915"/>
                  </a:lnTo>
                  <a:lnTo>
                    <a:pt x="116472" y="236245"/>
                  </a:lnTo>
                  <a:lnTo>
                    <a:pt x="163975" y="194092"/>
                  </a:lnTo>
                  <a:lnTo>
                    <a:pt x="210549" y="156363"/>
                  </a:lnTo>
                  <a:lnTo>
                    <a:pt x="256192" y="122960"/>
                  </a:lnTo>
                  <a:lnTo>
                    <a:pt x="300902" y="93788"/>
                  </a:lnTo>
                  <a:lnTo>
                    <a:pt x="344679" y="68751"/>
                  </a:lnTo>
                  <a:lnTo>
                    <a:pt x="387520" y="47754"/>
                  </a:lnTo>
                  <a:lnTo>
                    <a:pt x="429424" y="30699"/>
                  </a:lnTo>
                  <a:lnTo>
                    <a:pt x="470389" y="17493"/>
                  </a:lnTo>
                  <a:lnTo>
                    <a:pt x="510414" y="8038"/>
                  </a:lnTo>
                  <a:lnTo>
                    <a:pt x="549496" y="2239"/>
                  </a:lnTo>
                  <a:lnTo>
                    <a:pt x="587636" y="0"/>
                  </a:lnTo>
                  <a:lnTo>
                    <a:pt x="624830" y="1225"/>
                  </a:lnTo>
                  <a:lnTo>
                    <a:pt x="696377" y="13684"/>
                  </a:lnTo>
                  <a:lnTo>
                    <a:pt x="764124" y="38850"/>
                  </a:lnTo>
                  <a:lnTo>
                    <a:pt x="828060" y="75957"/>
                  </a:lnTo>
                  <a:lnTo>
                    <a:pt x="858594" y="98748"/>
                  </a:lnTo>
                  <a:lnTo>
                    <a:pt x="888170" y="124237"/>
                  </a:lnTo>
                  <a:lnTo>
                    <a:pt x="916787" y="152327"/>
                  </a:lnTo>
                  <a:lnTo>
                    <a:pt x="944443" y="182923"/>
                  </a:lnTo>
                  <a:lnTo>
                    <a:pt x="981998" y="232334"/>
                  </a:lnTo>
                  <a:lnTo>
                    <a:pt x="1011711" y="282700"/>
                  </a:lnTo>
                  <a:lnTo>
                    <a:pt x="1034160" y="333575"/>
                  </a:lnTo>
                  <a:lnTo>
                    <a:pt x="1049923" y="384518"/>
                  </a:lnTo>
                  <a:lnTo>
                    <a:pt x="1059578" y="435083"/>
                  </a:lnTo>
                  <a:lnTo>
                    <a:pt x="1063701" y="484828"/>
                  </a:lnTo>
                  <a:lnTo>
                    <a:pt x="1062872" y="533308"/>
                  </a:lnTo>
                  <a:lnTo>
                    <a:pt x="1057667" y="580080"/>
                  </a:lnTo>
                  <a:lnTo>
                    <a:pt x="1048665" y="624700"/>
                  </a:lnTo>
                  <a:lnTo>
                    <a:pt x="1036443" y="666725"/>
                  </a:lnTo>
                  <a:lnTo>
                    <a:pt x="1021580" y="705710"/>
                  </a:lnTo>
                  <a:lnTo>
                    <a:pt x="1004651" y="741213"/>
                  </a:lnTo>
                  <a:lnTo>
                    <a:pt x="966913" y="799995"/>
                  </a:lnTo>
                  <a:lnTo>
                    <a:pt x="920920" y="845235"/>
                  </a:lnTo>
                  <a:lnTo>
                    <a:pt x="887826" y="867753"/>
                  </a:lnTo>
                  <a:lnTo>
                    <a:pt x="848918" y="889567"/>
                  </a:lnTo>
                  <a:lnTo>
                    <a:pt x="805138" y="910305"/>
                  </a:lnTo>
                  <a:lnTo>
                    <a:pt x="757426" y="929592"/>
                  </a:lnTo>
                  <a:lnTo>
                    <a:pt x="706725" y="947056"/>
                  </a:lnTo>
                  <a:lnTo>
                    <a:pt x="653975" y="962323"/>
                  </a:lnTo>
                  <a:lnTo>
                    <a:pt x="600118" y="975020"/>
                  </a:lnTo>
                  <a:lnTo>
                    <a:pt x="546095" y="984773"/>
                  </a:lnTo>
                  <a:lnTo>
                    <a:pt x="492847" y="991211"/>
                  </a:lnTo>
                  <a:lnTo>
                    <a:pt x="441316" y="993958"/>
                  </a:lnTo>
                  <a:close/>
                </a:path>
              </a:pathLst>
            </a:custGeom>
            <a:solidFill>
              <a:srgbClr val="FBC20A"/>
            </a:solidFill>
          </p:spPr>
          <p:txBody>
            <a:bodyPr wrap="square" lIns="0" tIns="0" rIns="0" bIns="0" rtlCol="0"/>
            <a:lstStyle/>
            <a:p>
              <a:endParaRPr/>
            </a:p>
          </p:txBody>
        </p:sp>
        <p:sp>
          <p:nvSpPr>
            <p:cNvPr id="15" name="object 15"/>
            <p:cNvSpPr/>
            <p:nvPr/>
          </p:nvSpPr>
          <p:spPr>
            <a:xfrm>
              <a:off x="1289972" y="5164819"/>
              <a:ext cx="913130" cy="913130"/>
            </a:xfrm>
            <a:custGeom>
              <a:avLst/>
              <a:gdLst/>
              <a:ahLst/>
              <a:cxnLst/>
              <a:rect l="l" t="t" r="r" b="b"/>
              <a:pathLst>
                <a:path w="913130" h="913129">
                  <a:moveTo>
                    <a:pt x="311915" y="912960"/>
                  </a:moveTo>
                  <a:lnTo>
                    <a:pt x="228813" y="871810"/>
                  </a:lnTo>
                  <a:lnTo>
                    <a:pt x="213004" y="845244"/>
                  </a:lnTo>
                  <a:lnTo>
                    <a:pt x="213004" y="471713"/>
                  </a:lnTo>
                  <a:lnTo>
                    <a:pt x="45643" y="471713"/>
                  </a:lnTo>
                  <a:lnTo>
                    <a:pt x="27881" y="468116"/>
                  </a:lnTo>
                  <a:lnTo>
                    <a:pt x="13372" y="458318"/>
                  </a:lnTo>
                  <a:lnTo>
                    <a:pt x="3588" y="443807"/>
                  </a:lnTo>
                  <a:lnTo>
                    <a:pt x="0" y="426069"/>
                  </a:lnTo>
                  <a:lnTo>
                    <a:pt x="0" y="121717"/>
                  </a:lnTo>
                  <a:lnTo>
                    <a:pt x="9582" y="74366"/>
                  </a:lnTo>
                  <a:lnTo>
                    <a:pt x="35696" y="35674"/>
                  </a:lnTo>
                  <a:lnTo>
                    <a:pt x="74391" y="9574"/>
                  </a:lnTo>
                  <a:lnTo>
                    <a:pt x="121717" y="0"/>
                  </a:lnTo>
                  <a:lnTo>
                    <a:pt x="791161" y="0"/>
                  </a:lnTo>
                  <a:lnTo>
                    <a:pt x="838487" y="9574"/>
                  </a:lnTo>
                  <a:lnTo>
                    <a:pt x="869406" y="30429"/>
                  </a:lnTo>
                  <a:lnTo>
                    <a:pt x="121717" y="30429"/>
                  </a:lnTo>
                  <a:lnTo>
                    <a:pt x="86216" y="37614"/>
                  </a:lnTo>
                  <a:lnTo>
                    <a:pt x="57196" y="57196"/>
                  </a:lnTo>
                  <a:lnTo>
                    <a:pt x="37614" y="86216"/>
                  </a:lnTo>
                  <a:lnTo>
                    <a:pt x="30429" y="121717"/>
                  </a:lnTo>
                  <a:lnTo>
                    <a:pt x="30429" y="434449"/>
                  </a:lnTo>
                  <a:lnTo>
                    <a:pt x="37263" y="441284"/>
                  </a:lnTo>
                  <a:lnTo>
                    <a:pt x="243434" y="441284"/>
                  </a:lnTo>
                  <a:lnTo>
                    <a:pt x="243434" y="845244"/>
                  </a:lnTo>
                  <a:lnTo>
                    <a:pt x="311900" y="882568"/>
                  </a:lnTo>
                  <a:lnTo>
                    <a:pt x="375267" y="882568"/>
                  </a:lnTo>
                  <a:lnTo>
                    <a:pt x="326520" y="909253"/>
                  </a:lnTo>
                  <a:lnTo>
                    <a:pt x="319362" y="912028"/>
                  </a:lnTo>
                  <a:lnTo>
                    <a:pt x="311915" y="912960"/>
                  </a:lnTo>
                  <a:close/>
                </a:path>
                <a:path w="913130" h="913129">
                  <a:moveTo>
                    <a:pt x="243434" y="441284"/>
                  </a:moveTo>
                  <a:lnTo>
                    <a:pt x="213004" y="441284"/>
                  </a:lnTo>
                  <a:lnTo>
                    <a:pt x="213004" y="126115"/>
                  </a:lnTo>
                  <a:lnTo>
                    <a:pt x="205820" y="88899"/>
                  </a:lnTo>
                  <a:lnTo>
                    <a:pt x="186238" y="58481"/>
                  </a:lnTo>
                  <a:lnTo>
                    <a:pt x="157217" y="37958"/>
                  </a:lnTo>
                  <a:lnTo>
                    <a:pt x="121717" y="30429"/>
                  </a:lnTo>
                  <a:lnTo>
                    <a:pt x="200940" y="30429"/>
                  </a:lnTo>
                  <a:lnTo>
                    <a:pt x="218536" y="49759"/>
                  </a:lnTo>
                  <a:lnTo>
                    <a:pt x="231926" y="72611"/>
                  </a:lnTo>
                  <a:lnTo>
                    <a:pt x="240446" y="98293"/>
                  </a:lnTo>
                  <a:lnTo>
                    <a:pt x="243434" y="126115"/>
                  </a:lnTo>
                  <a:lnTo>
                    <a:pt x="243434" y="441284"/>
                  </a:lnTo>
                  <a:close/>
                </a:path>
                <a:path w="913130" h="913129">
                  <a:moveTo>
                    <a:pt x="877376" y="882568"/>
                  </a:moveTo>
                  <a:lnTo>
                    <a:pt x="813923" y="882568"/>
                  </a:lnTo>
                  <a:lnTo>
                    <a:pt x="882508" y="845125"/>
                  </a:lnTo>
                  <a:lnTo>
                    <a:pt x="882449" y="121717"/>
                  </a:lnTo>
                  <a:lnTo>
                    <a:pt x="875264" y="86216"/>
                  </a:lnTo>
                  <a:lnTo>
                    <a:pt x="855682" y="57196"/>
                  </a:lnTo>
                  <a:lnTo>
                    <a:pt x="826661" y="37614"/>
                  </a:lnTo>
                  <a:lnTo>
                    <a:pt x="791161" y="30429"/>
                  </a:lnTo>
                  <a:lnTo>
                    <a:pt x="869406" y="30429"/>
                  </a:lnTo>
                  <a:lnTo>
                    <a:pt x="877182" y="35674"/>
                  </a:lnTo>
                  <a:lnTo>
                    <a:pt x="903295" y="74366"/>
                  </a:lnTo>
                  <a:lnTo>
                    <a:pt x="912878" y="121717"/>
                  </a:lnTo>
                  <a:lnTo>
                    <a:pt x="912862" y="845244"/>
                  </a:lnTo>
                  <a:lnTo>
                    <a:pt x="911767" y="853342"/>
                  </a:lnTo>
                  <a:lnTo>
                    <a:pt x="908566" y="860823"/>
                  </a:lnTo>
                  <a:lnTo>
                    <a:pt x="903551" y="867123"/>
                  </a:lnTo>
                  <a:lnTo>
                    <a:pt x="896891" y="871929"/>
                  </a:lnTo>
                  <a:lnTo>
                    <a:pt x="877376" y="882568"/>
                  </a:lnTo>
                  <a:close/>
                </a:path>
                <a:path w="913130" h="913129">
                  <a:moveTo>
                    <a:pt x="375267" y="882568"/>
                  </a:moveTo>
                  <a:lnTo>
                    <a:pt x="311900" y="882568"/>
                  </a:lnTo>
                  <a:lnTo>
                    <a:pt x="380960" y="844828"/>
                  </a:lnTo>
                  <a:lnTo>
                    <a:pt x="388185" y="842054"/>
                  </a:lnTo>
                  <a:lnTo>
                    <a:pt x="395654" y="841136"/>
                  </a:lnTo>
                  <a:lnTo>
                    <a:pt x="403057" y="842078"/>
                  </a:lnTo>
                  <a:lnTo>
                    <a:pt x="410082" y="844888"/>
                  </a:lnTo>
                  <a:lnTo>
                    <a:pt x="458839" y="871513"/>
                  </a:lnTo>
                  <a:lnTo>
                    <a:pt x="395461" y="871513"/>
                  </a:lnTo>
                  <a:lnTo>
                    <a:pt x="375267" y="882568"/>
                  </a:lnTo>
                  <a:close/>
                </a:path>
                <a:path w="913130" h="913129">
                  <a:moveTo>
                    <a:pt x="542534" y="882568"/>
                  </a:moveTo>
                  <a:lnTo>
                    <a:pt x="479082" y="882568"/>
                  </a:lnTo>
                  <a:lnTo>
                    <a:pt x="548202" y="844828"/>
                  </a:lnTo>
                  <a:lnTo>
                    <a:pt x="555326" y="842078"/>
                  </a:lnTo>
                  <a:lnTo>
                    <a:pt x="562756" y="841143"/>
                  </a:lnTo>
                  <a:lnTo>
                    <a:pt x="570174" y="842037"/>
                  </a:lnTo>
                  <a:lnTo>
                    <a:pt x="577264" y="844769"/>
                  </a:lnTo>
                  <a:lnTo>
                    <a:pt x="626212" y="871513"/>
                  </a:lnTo>
                  <a:lnTo>
                    <a:pt x="562763" y="871513"/>
                  </a:lnTo>
                  <a:lnTo>
                    <a:pt x="542534" y="882568"/>
                  </a:lnTo>
                  <a:close/>
                </a:path>
                <a:path w="913130" h="913129">
                  <a:moveTo>
                    <a:pt x="709937" y="882568"/>
                  </a:moveTo>
                  <a:lnTo>
                    <a:pt x="646443" y="882568"/>
                  </a:lnTo>
                  <a:lnTo>
                    <a:pt x="715563" y="844828"/>
                  </a:lnTo>
                  <a:lnTo>
                    <a:pt x="722687" y="842078"/>
                  </a:lnTo>
                  <a:lnTo>
                    <a:pt x="730117" y="841143"/>
                  </a:lnTo>
                  <a:lnTo>
                    <a:pt x="737535" y="842037"/>
                  </a:lnTo>
                  <a:lnTo>
                    <a:pt x="744625" y="844769"/>
                  </a:lnTo>
                  <a:lnTo>
                    <a:pt x="793657" y="871513"/>
                  </a:lnTo>
                  <a:lnTo>
                    <a:pt x="730183" y="871513"/>
                  </a:lnTo>
                  <a:lnTo>
                    <a:pt x="709937" y="882568"/>
                  </a:lnTo>
                  <a:close/>
                </a:path>
                <a:path w="913130" h="913129">
                  <a:moveTo>
                    <a:pt x="479149" y="912937"/>
                  </a:moveTo>
                  <a:lnTo>
                    <a:pt x="471730" y="912044"/>
                  </a:lnTo>
                  <a:lnTo>
                    <a:pt x="464640" y="909312"/>
                  </a:lnTo>
                  <a:lnTo>
                    <a:pt x="395461" y="871513"/>
                  </a:lnTo>
                  <a:lnTo>
                    <a:pt x="458839" y="871513"/>
                  </a:lnTo>
                  <a:lnTo>
                    <a:pt x="479082" y="882568"/>
                  </a:lnTo>
                  <a:lnTo>
                    <a:pt x="542534" y="882568"/>
                  </a:lnTo>
                  <a:lnTo>
                    <a:pt x="493703" y="909253"/>
                  </a:lnTo>
                  <a:lnTo>
                    <a:pt x="486579" y="912003"/>
                  </a:lnTo>
                  <a:lnTo>
                    <a:pt x="479149" y="912937"/>
                  </a:lnTo>
                  <a:close/>
                </a:path>
                <a:path w="913130" h="913129">
                  <a:moveTo>
                    <a:pt x="646488" y="912937"/>
                  </a:moveTo>
                  <a:lnTo>
                    <a:pt x="639066" y="912044"/>
                  </a:lnTo>
                  <a:lnTo>
                    <a:pt x="632001" y="909312"/>
                  </a:lnTo>
                  <a:lnTo>
                    <a:pt x="562763" y="871513"/>
                  </a:lnTo>
                  <a:lnTo>
                    <a:pt x="626212" y="871513"/>
                  </a:lnTo>
                  <a:lnTo>
                    <a:pt x="646443" y="882568"/>
                  </a:lnTo>
                  <a:lnTo>
                    <a:pt x="709937" y="882568"/>
                  </a:lnTo>
                  <a:lnTo>
                    <a:pt x="661064" y="909253"/>
                  </a:lnTo>
                  <a:lnTo>
                    <a:pt x="653932" y="912003"/>
                  </a:lnTo>
                  <a:lnTo>
                    <a:pt x="646488" y="912937"/>
                  </a:lnTo>
                  <a:close/>
                </a:path>
                <a:path w="913130" h="913129">
                  <a:moveTo>
                    <a:pt x="818975" y="912937"/>
                  </a:moveTo>
                  <a:lnTo>
                    <a:pt x="808872" y="912937"/>
                  </a:lnTo>
                  <a:lnTo>
                    <a:pt x="803820" y="911689"/>
                  </a:lnTo>
                  <a:lnTo>
                    <a:pt x="799303" y="909193"/>
                  </a:lnTo>
                  <a:lnTo>
                    <a:pt x="730183" y="871513"/>
                  </a:lnTo>
                  <a:lnTo>
                    <a:pt x="793657" y="871513"/>
                  </a:lnTo>
                  <a:lnTo>
                    <a:pt x="813923" y="882568"/>
                  </a:lnTo>
                  <a:lnTo>
                    <a:pt x="877376" y="882568"/>
                  </a:lnTo>
                  <a:lnTo>
                    <a:pt x="828319" y="909312"/>
                  </a:lnTo>
                  <a:lnTo>
                    <a:pt x="823967" y="911749"/>
                  </a:lnTo>
                  <a:lnTo>
                    <a:pt x="818975" y="912937"/>
                  </a:lnTo>
                  <a:close/>
                </a:path>
              </a:pathLst>
            </a:custGeom>
            <a:solidFill>
              <a:srgbClr val="040505"/>
            </a:solidFill>
          </p:spPr>
          <p:txBody>
            <a:bodyPr wrap="square" lIns="0" tIns="0" rIns="0" bIns="0" rtlCol="0"/>
            <a:lstStyle/>
            <a:p>
              <a:endParaRPr/>
            </a:p>
          </p:txBody>
        </p:sp>
        <p:pic>
          <p:nvPicPr>
            <p:cNvPr id="16" name="object 16"/>
            <p:cNvPicPr/>
            <p:nvPr/>
          </p:nvPicPr>
          <p:blipFill>
            <a:blip r:embed="rId6" cstate="print"/>
            <a:stretch>
              <a:fillRect/>
            </a:stretch>
          </p:blipFill>
          <p:spPr>
            <a:xfrm>
              <a:off x="1928987" y="5256107"/>
              <a:ext cx="121717" cy="182575"/>
            </a:xfrm>
            <a:prstGeom prst="rect">
              <a:avLst/>
            </a:prstGeom>
          </p:spPr>
        </p:pic>
        <p:pic>
          <p:nvPicPr>
            <p:cNvPr id="17" name="object 17"/>
            <p:cNvPicPr/>
            <p:nvPr/>
          </p:nvPicPr>
          <p:blipFill>
            <a:blip r:embed="rId7" cstate="print"/>
            <a:stretch>
              <a:fillRect/>
            </a:stretch>
          </p:blipFill>
          <p:spPr>
            <a:xfrm>
              <a:off x="1776840" y="5256107"/>
              <a:ext cx="121717" cy="182575"/>
            </a:xfrm>
            <a:prstGeom prst="rect">
              <a:avLst/>
            </a:prstGeom>
          </p:spPr>
        </p:pic>
        <p:pic>
          <p:nvPicPr>
            <p:cNvPr id="18" name="object 18"/>
            <p:cNvPicPr/>
            <p:nvPr/>
          </p:nvPicPr>
          <p:blipFill>
            <a:blip r:embed="rId8" cstate="print"/>
            <a:stretch>
              <a:fillRect/>
            </a:stretch>
          </p:blipFill>
          <p:spPr>
            <a:xfrm>
              <a:off x="1622911" y="5254383"/>
              <a:ext cx="125283" cy="184299"/>
            </a:xfrm>
            <a:prstGeom prst="rect">
              <a:avLst/>
            </a:prstGeom>
          </p:spPr>
        </p:pic>
        <p:pic>
          <p:nvPicPr>
            <p:cNvPr id="19" name="object 19"/>
            <p:cNvPicPr/>
            <p:nvPr/>
          </p:nvPicPr>
          <p:blipFill>
            <a:blip r:embed="rId9" cstate="print"/>
            <a:stretch>
              <a:fillRect/>
            </a:stretch>
          </p:blipFill>
          <p:spPr>
            <a:xfrm>
              <a:off x="1898557" y="5743035"/>
              <a:ext cx="213004" cy="213004"/>
            </a:xfrm>
            <a:prstGeom prst="rect">
              <a:avLst/>
            </a:prstGeom>
          </p:spPr>
        </p:pic>
        <p:sp>
          <p:nvSpPr>
            <p:cNvPr id="20" name="object 20"/>
            <p:cNvSpPr/>
            <p:nvPr/>
          </p:nvSpPr>
          <p:spPr>
            <a:xfrm>
              <a:off x="1579041" y="5484329"/>
              <a:ext cx="548005" cy="396240"/>
            </a:xfrm>
            <a:custGeom>
              <a:avLst/>
              <a:gdLst/>
              <a:ahLst/>
              <a:cxnLst/>
              <a:rect l="l" t="t" r="r" b="b"/>
              <a:pathLst>
                <a:path w="548005" h="396239">
                  <a:moveTo>
                    <a:pt x="213004" y="371995"/>
                  </a:moveTo>
                  <a:lnTo>
                    <a:pt x="206171" y="365213"/>
                  </a:lnTo>
                  <a:lnTo>
                    <a:pt x="197789" y="365213"/>
                  </a:lnTo>
                  <a:lnTo>
                    <a:pt x="6832" y="365213"/>
                  </a:lnTo>
                  <a:lnTo>
                    <a:pt x="0" y="371995"/>
                  </a:lnTo>
                  <a:lnTo>
                    <a:pt x="0" y="388874"/>
                  </a:lnTo>
                  <a:lnTo>
                    <a:pt x="6832" y="395643"/>
                  </a:lnTo>
                  <a:lnTo>
                    <a:pt x="206171" y="395643"/>
                  </a:lnTo>
                  <a:lnTo>
                    <a:pt x="213004" y="388874"/>
                  </a:lnTo>
                  <a:lnTo>
                    <a:pt x="213004" y="371995"/>
                  </a:lnTo>
                  <a:close/>
                </a:path>
                <a:path w="548005" h="396239">
                  <a:moveTo>
                    <a:pt x="289077" y="280708"/>
                  </a:moveTo>
                  <a:lnTo>
                    <a:pt x="282244" y="273926"/>
                  </a:lnTo>
                  <a:lnTo>
                    <a:pt x="273862" y="273926"/>
                  </a:lnTo>
                  <a:lnTo>
                    <a:pt x="6832" y="273926"/>
                  </a:lnTo>
                  <a:lnTo>
                    <a:pt x="0" y="280708"/>
                  </a:lnTo>
                  <a:lnTo>
                    <a:pt x="0" y="297522"/>
                  </a:lnTo>
                  <a:lnTo>
                    <a:pt x="6832" y="304355"/>
                  </a:lnTo>
                  <a:lnTo>
                    <a:pt x="282244" y="304355"/>
                  </a:lnTo>
                  <a:lnTo>
                    <a:pt x="289077" y="297522"/>
                  </a:lnTo>
                  <a:lnTo>
                    <a:pt x="289077" y="280708"/>
                  </a:lnTo>
                  <a:close/>
                </a:path>
                <a:path w="548005" h="396239">
                  <a:moveTo>
                    <a:pt x="547725" y="189420"/>
                  </a:moveTo>
                  <a:lnTo>
                    <a:pt x="540893" y="182638"/>
                  </a:lnTo>
                  <a:lnTo>
                    <a:pt x="532511" y="182638"/>
                  </a:lnTo>
                  <a:lnTo>
                    <a:pt x="6832" y="182638"/>
                  </a:lnTo>
                  <a:lnTo>
                    <a:pt x="0" y="189420"/>
                  </a:lnTo>
                  <a:lnTo>
                    <a:pt x="0" y="206235"/>
                  </a:lnTo>
                  <a:lnTo>
                    <a:pt x="6832" y="213067"/>
                  </a:lnTo>
                  <a:lnTo>
                    <a:pt x="540893" y="213067"/>
                  </a:lnTo>
                  <a:lnTo>
                    <a:pt x="547725" y="206235"/>
                  </a:lnTo>
                  <a:lnTo>
                    <a:pt x="547725" y="189420"/>
                  </a:lnTo>
                  <a:close/>
                </a:path>
                <a:path w="548005" h="396239">
                  <a:moveTo>
                    <a:pt x="547725" y="98120"/>
                  </a:moveTo>
                  <a:lnTo>
                    <a:pt x="540893" y="91351"/>
                  </a:lnTo>
                  <a:lnTo>
                    <a:pt x="532511" y="91351"/>
                  </a:lnTo>
                  <a:lnTo>
                    <a:pt x="6832" y="91351"/>
                  </a:lnTo>
                  <a:lnTo>
                    <a:pt x="0" y="98120"/>
                  </a:lnTo>
                  <a:lnTo>
                    <a:pt x="0" y="114947"/>
                  </a:lnTo>
                  <a:lnTo>
                    <a:pt x="6832" y="121780"/>
                  </a:lnTo>
                  <a:lnTo>
                    <a:pt x="540893" y="121780"/>
                  </a:lnTo>
                  <a:lnTo>
                    <a:pt x="547725" y="114947"/>
                  </a:lnTo>
                  <a:lnTo>
                    <a:pt x="547725" y="98120"/>
                  </a:lnTo>
                  <a:close/>
                </a:path>
                <a:path w="548005" h="396239">
                  <a:moveTo>
                    <a:pt x="547725" y="6832"/>
                  </a:moveTo>
                  <a:lnTo>
                    <a:pt x="540893" y="0"/>
                  </a:lnTo>
                  <a:lnTo>
                    <a:pt x="532511" y="0"/>
                  </a:lnTo>
                  <a:lnTo>
                    <a:pt x="6832" y="0"/>
                  </a:lnTo>
                  <a:lnTo>
                    <a:pt x="0" y="6832"/>
                  </a:lnTo>
                  <a:lnTo>
                    <a:pt x="0" y="23660"/>
                  </a:lnTo>
                  <a:lnTo>
                    <a:pt x="6832" y="30429"/>
                  </a:lnTo>
                  <a:lnTo>
                    <a:pt x="540893" y="30429"/>
                  </a:lnTo>
                  <a:lnTo>
                    <a:pt x="547725" y="23660"/>
                  </a:lnTo>
                  <a:lnTo>
                    <a:pt x="547725" y="6832"/>
                  </a:lnTo>
                  <a:close/>
                </a:path>
              </a:pathLst>
            </a:custGeom>
            <a:solidFill>
              <a:srgbClr val="040505"/>
            </a:solidFill>
          </p:spPr>
          <p:txBody>
            <a:bodyPr wrap="square" lIns="0" tIns="0" rIns="0" bIns="0" rtlCol="0"/>
            <a:lstStyle/>
            <a:p>
              <a:endParaRPr/>
            </a:p>
          </p:txBody>
        </p:sp>
      </p:grpSp>
      <p:grpSp>
        <p:nvGrpSpPr>
          <p:cNvPr id="21" name="object 21"/>
          <p:cNvGrpSpPr/>
          <p:nvPr/>
        </p:nvGrpSpPr>
        <p:grpSpPr>
          <a:xfrm>
            <a:off x="7244099" y="5047117"/>
            <a:ext cx="1064260" cy="1043940"/>
            <a:chOff x="7244099" y="5047117"/>
            <a:chExt cx="1064260" cy="1043940"/>
          </a:xfrm>
        </p:grpSpPr>
        <p:sp>
          <p:nvSpPr>
            <p:cNvPr id="22" name="object 22"/>
            <p:cNvSpPr/>
            <p:nvPr/>
          </p:nvSpPr>
          <p:spPr>
            <a:xfrm>
              <a:off x="7244099" y="5096614"/>
              <a:ext cx="1064260" cy="994410"/>
            </a:xfrm>
            <a:custGeom>
              <a:avLst/>
              <a:gdLst/>
              <a:ahLst/>
              <a:cxnLst/>
              <a:rect l="l" t="t" r="r" b="b"/>
              <a:pathLst>
                <a:path w="1064259" h="994410">
                  <a:moveTo>
                    <a:pt x="441316" y="993958"/>
                  </a:moveTo>
                  <a:lnTo>
                    <a:pt x="392444" y="992642"/>
                  </a:lnTo>
                  <a:lnTo>
                    <a:pt x="347170" y="986890"/>
                  </a:lnTo>
                  <a:lnTo>
                    <a:pt x="298960" y="973113"/>
                  </a:lnTo>
                  <a:lnTo>
                    <a:pt x="256003" y="951750"/>
                  </a:lnTo>
                  <a:lnTo>
                    <a:pt x="217787" y="924051"/>
                  </a:lnTo>
                  <a:lnTo>
                    <a:pt x="183800" y="891266"/>
                  </a:lnTo>
                  <a:lnTo>
                    <a:pt x="153532" y="854646"/>
                  </a:lnTo>
                  <a:lnTo>
                    <a:pt x="126472" y="815442"/>
                  </a:lnTo>
                  <a:lnTo>
                    <a:pt x="102108" y="774904"/>
                  </a:lnTo>
                  <a:lnTo>
                    <a:pt x="79928" y="734282"/>
                  </a:lnTo>
                  <a:lnTo>
                    <a:pt x="59422" y="694827"/>
                  </a:lnTo>
                  <a:lnTo>
                    <a:pt x="40078" y="657789"/>
                  </a:lnTo>
                  <a:lnTo>
                    <a:pt x="21385" y="624419"/>
                  </a:lnTo>
                  <a:lnTo>
                    <a:pt x="0" y="522922"/>
                  </a:lnTo>
                  <a:lnTo>
                    <a:pt x="19224" y="410878"/>
                  </a:lnTo>
                  <a:lnTo>
                    <a:pt x="51192" y="320229"/>
                  </a:lnTo>
                  <a:lnTo>
                    <a:pt x="68041" y="282915"/>
                  </a:lnTo>
                  <a:lnTo>
                    <a:pt x="116472" y="236245"/>
                  </a:lnTo>
                  <a:lnTo>
                    <a:pt x="163975" y="194092"/>
                  </a:lnTo>
                  <a:lnTo>
                    <a:pt x="210549" y="156363"/>
                  </a:lnTo>
                  <a:lnTo>
                    <a:pt x="256192" y="122960"/>
                  </a:lnTo>
                  <a:lnTo>
                    <a:pt x="300902" y="93788"/>
                  </a:lnTo>
                  <a:lnTo>
                    <a:pt x="344679" y="68751"/>
                  </a:lnTo>
                  <a:lnTo>
                    <a:pt x="387520" y="47754"/>
                  </a:lnTo>
                  <a:lnTo>
                    <a:pt x="429424" y="30699"/>
                  </a:lnTo>
                  <a:lnTo>
                    <a:pt x="470389" y="17493"/>
                  </a:lnTo>
                  <a:lnTo>
                    <a:pt x="510414" y="8038"/>
                  </a:lnTo>
                  <a:lnTo>
                    <a:pt x="549496" y="2239"/>
                  </a:lnTo>
                  <a:lnTo>
                    <a:pt x="587636" y="0"/>
                  </a:lnTo>
                  <a:lnTo>
                    <a:pt x="624830" y="1225"/>
                  </a:lnTo>
                  <a:lnTo>
                    <a:pt x="696377" y="13684"/>
                  </a:lnTo>
                  <a:lnTo>
                    <a:pt x="764124" y="38850"/>
                  </a:lnTo>
                  <a:lnTo>
                    <a:pt x="828060" y="75957"/>
                  </a:lnTo>
                  <a:lnTo>
                    <a:pt x="858594" y="98748"/>
                  </a:lnTo>
                  <a:lnTo>
                    <a:pt x="888170" y="124237"/>
                  </a:lnTo>
                  <a:lnTo>
                    <a:pt x="916787" y="152327"/>
                  </a:lnTo>
                  <a:lnTo>
                    <a:pt x="944443" y="182923"/>
                  </a:lnTo>
                  <a:lnTo>
                    <a:pt x="981998" y="232334"/>
                  </a:lnTo>
                  <a:lnTo>
                    <a:pt x="1011711" y="282700"/>
                  </a:lnTo>
                  <a:lnTo>
                    <a:pt x="1034160" y="333575"/>
                  </a:lnTo>
                  <a:lnTo>
                    <a:pt x="1049923" y="384518"/>
                  </a:lnTo>
                  <a:lnTo>
                    <a:pt x="1059578" y="435083"/>
                  </a:lnTo>
                  <a:lnTo>
                    <a:pt x="1063701" y="484828"/>
                  </a:lnTo>
                  <a:lnTo>
                    <a:pt x="1062872" y="533308"/>
                  </a:lnTo>
                  <a:lnTo>
                    <a:pt x="1057667" y="580080"/>
                  </a:lnTo>
                  <a:lnTo>
                    <a:pt x="1048665" y="624700"/>
                  </a:lnTo>
                  <a:lnTo>
                    <a:pt x="1036443" y="666725"/>
                  </a:lnTo>
                  <a:lnTo>
                    <a:pt x="1021580" y="705710"/>
                  </a:lnTo>
                  <a:lnTo>
                    <a:pt x="1004651" y="741213"/>
                  </a:lnTo>
                  <a:lnTo>
                    <a:pt x="966913" y="799995"/>
                  </a:lnTo>
                  <a:lnTo>
                    <a:pt x="920920" y="845235"/>
                  </a:lnTo>
                  <a:lnTo>
                    <a:pt x="887826" y="867753"/>
                  </a:lnTo>
                  <a:lnTo>
                    <a:pt x="848918" y="889567"/>
                  </a:lnTo>
                  <a:lnTo>
                    <a:pt x="805138" y="910305"/>
                  </a:lnTo>
                  <a:lnTo>
                    <a:pt x="757426" y="929592"/>
                  </a:lnTo>
                  <a:lnTo>
                    <a:pt x="706725" y="947056"/>
                  </a:lnTo>
                  <a:lnTo>
                    <a:pt x="653975" y="962323"/>
                  </a:lnTo>
                  <a:lnTo>
                    <a:pt x="600118" y="975020"/>
                  </a:lnTo>
                  <a:lnTo>
                    <a:pt x="546095" y="984773"/>
                  </a:lnTo>
                  <a:lnTo>
                    <a:pt x="492847" y="991211"/>
                  </a:lnTo>
                  <a:lnTo>
                    <a:pt x="441316" y="993958"/>
                  </a:lnTo>
                  <a:close/>
                </a:path>
              </a:pathLst>
            </a:custGeom>
            <a:solidFill>
              <a:srgbClr val="FBC20A"/>
            </a:solidFill>
          </p:spPr>
          <p:txBody>
            <a:bodyPr wrap="square" lIns="0" tIns="0" rIns="0" bIns="0" rtlCol="0"/>
            <a:lstStyle/>
            <a:p>
              <a:endParaRPr/>
            </a:p>
          </p:txBody>
        </p:sp>
        <p:sp>
          <p:nvSpPr>
            <p:cNvPr id="23" name="object 23"/>
            <p:cNvSpPr/>
            <p:nvPr/>
          </p:nvSpPr>
          <p:spPr>
            <a:xfrm>
              <a:off x="7407170" y="5047117"/>
              <a:ext cx="781685" cy="1028700"/>
            </a:xfrm>
            <a:custGeom>
              <a:avLst/>
              <a:gdLst/>
              <a:ahLst/>
              <a:cxnLst/>
              <a:rect l="l" t="t" r="r" b="b"/>
              <a:pathLst>
                <a:path w="781684" h="1028700">
                  <a:moveTo>
                    <a:pt x="773652" y="1028283"/>
                  </a:moveTo>
                  <a:lnTo>
                    <a:pt x="7422" y="1028283"/>
                  </a:lnTo>
                  <a:lnTo>
                    <a:pt x="0" y="1020853"/>
                  </a:lnTo>
                  <a:lnTo>
                    <a:pt x="0" y="122931"/>
                  </a:lnTo>
                  <a:lnTo>
                    <a:pt x="7422" y="115501"/>
                  </a:lnTo>
                  <a:lnTo>
                    <a:pt x="16566" y="115476"/>
                  </a:lnTo>
                  <a:lnTo>
                    <a:pt x="167408" y="115476"/>
                  </a:lnTo>
                  <a:lnTo>
                    <a:pt x="167408" y="78483"/>
                  </a:lnTo>
                  <a:lnTo>
                    <a:pt x="174830" y="71054"/>
                  </a:lnTo>
                  <a:lnTo>
                    <a:pt x="284912" y="71054"/>
                  </a:lnTo>
                  <a:lnTo>
                    <a:pt x="291724" y="57233"/>
                  </a:lnTo>
                  <a:lnTo>
                    <a:pt x="321897" y="23110"/>
                  </a:lnTo>
                  <a:lnTo>
                    <a:pt x="371657" y="1572"/>
                  </a:lnTo>
                  <a:lnTo>
                    <a:pt x="390524" y="0"/>
                  </a:lnTo>
                  <a:lnTo>
                    <a:pt x="409403" y="1572"/>
                  </a:lnTo>
                  <a:lnTo>
                    <a:pt x="427304" y="6118"/>
                  </a:lnTo>
                  <a:lnTo>
                    <a:pt x="443972" y="13382"/>
                  </a:lnTo>
                  <a:lnTo>
                    <a:pt x="459152" y="23110"/>
                  </a:lnTo>
                  <a:lnTo>
                    <a:pt x="470744" y="33162"/>
                  </a:lnTo>
                  <a:lnTo>
                    <a:pt x="390550" y="33162"/>
                  </a:lnTo>
                  <a:lnTo>
                    <a:pt x="377140" y="34278"/>
                  </a:lnTo>
                  <a:lnTo>
                    <a:pt x="341828" y="49537"/>
                  </a:lnTo>
                  <a:lnTo>
                    <a:pt x="322000" y="71080"/>
                  </a:lnTo>
                  <a:lnTo>
                    <a:pt x="606270" y="71080"/>
                  </a:lnTo>
                  <a:lnTo>
                    <a:pt x="613667" y="78483"/>
                  </a:lnTo>
                  <a:lnTo>
                    <a:pt x="613667" y="104216"/>
                  </a:lnTo>
                  <a:lnTo>
                    <a:pt x="200514" y="104216"/>
                  </a:lnTo>
                  <a:lnTo>
                    <a:pt x="200514" y="148664"/>
                  </a:lnTo>
                  <a:lnTo>
                    <a:pt x="33132" y="148664"/>
                  </a:lnTo>
                  <a:lnTo>
                    <a:pt x="33132" y="995120"/>
                  </a:lnTo>
                  <a:lnTo>
                    <a:pt x="781075" y="995120"/>
                  </a:lnTo>
                  <a:lnTo>
                    <a:pt x="781075" y="1020853"/>
                  </a:lnTo>
                  <a:lnTo>
                    <a:pt x="773652" y="1028283"/>
                  </a:lnTo>
                  <a:close/>
                </a:path>
                <a:path w="781684" h="1028700">
                  <a:moveTo>
                    <a:pt x="606270" y="71080"/>
                  </a:moveTo>
                  <a:lnTo>
                    <a:pt x="459075" y="71080"/>
                  </a:lnTo>
                  <a:lnTo>
                    <a:pt x="454848" y="65031"/>
                  </a:lnTo>
                  <a:lnTo>
                    <a:pt x="450114" y="59402"/>
                  </a:lnTo>
                  <a:lnTo>
                    <a:pt x="416661" y="37503"/>
                  </a:lnTo>
                  <a:lnTo>
                    <a:pt x="390550" y="33162"/>
                  </a:lnTo>
                  <a:lnTo>
                    <a:pt x="470744" y="33162"/>
                  </a:lnTo>
                  <a:lnTo>
                    <a:pt x="480807" y="44527"/>
                  </a:lnTo>
                  <a:lnTo>
                    <a:pt x="489350" y="57233"/>
                  </a:lnTo>
                  <a:lnTo>
                    <a:pt x="496163" y="71054"/>
                  </a:lnTo>
                  <a:lnTo>
                    <a:pt x="606244" y="71054"/>
                  </a:lnTo>
                  <a:close/>
                </a:path>
                <a:path w="781684" h="1028700">
                  <a:moveTo>
                    <a:pt x="613693" y="159898"/>
                  </a:moveTo>
                  <a:lnTo>
                    <a:pt x="580535" y="159898"/>
                  </a:lnTo>
                  <a:lnTo>
                    <a:pt x="580535" y="104216"/>
                  </a:lnTo>
                  <a:lnTo>
                    <a:pt x="613667" y="104216"/>
                  </a:lnTo>
                  <a:lnTo>
                    <a:pt x="613667" y="115501"/>
                  </a:lnTo>
                  <a:lnTo>
                    <a:pt x="773652" y="115501"/>
                  </a:lnTo>
                  <a:lnTo>
                    <a:pt x="781075" y="122931"/>
                  </a:lnTo>
                  <a:lnTo>
                    <a:pt x="781075" y="148664"/>
                  </a:lnTo>
                  <a:lnTo>
                    <a:pt x="613693" y="148664"/>
                  </a:lnTo>
                  <a:lnTo>
                    <a:pt x="613693" y="159898"/>
                  </a:lnTo>
                  <a:close/>
                </a:path>
                <a:path w="781684" h="1028700">
                  <a:moveTo>
                    <a:pt x="606270" y="193085"/>
                  </a:moveTo>
                  <a:lnTo>
                    <a:pt x="174830" y="193085"/>
                  </a:lnTo>
                  <a:lnTo>
                    <a:pt x="167408" y="185656"/>
                  </a:lnTo>
                  <a:lnTo>
                    <a:pt x="167408" y="148664"/>
                  </a:lnTo>
                  <a:lnTo>
                    <a:pt x="200514" y="148664"/>
                  </a:lnTo>
                  <a:lnTo>
                    <a:pt x="200514" y="159898"/>
                  </a:lnTo>
                  <a:lnTo>
                    <a:pt x="613693" y="159898"/>
                  </a:lnTo>
                  <a:lnTo>
                    <a:pt x="613693" y="185656"/>
                  </a:lnTo>
                  <a:lnTo>
                    <a:pt x="606270" y="193085"/>
                  </a:lnTo>
                  <a:close/>
                </a:path>
                <a:path w="781684" h="1028700">
                  <a:moveTo>
                    <a:pt x="781075" y="995120"/>
                  </a:moveTo>
                  <a:lnTo>
                    <a:pt x="747968" y="995120"/>
                  </a:lnTo>
                  <a:lnTo>
                    <a:pt x="747968" y="148664"/>
                  </a:lnTo>
                  <a:lnTo>
                    <a:pt x="781075" y="148664"/>
                  </a:lnTo>
                  <a:lnTo>
                    <a:pt x="781075" y="995120"/>
                  </a:lnTo>
                  <a:close/>
                </a:path>
                <a:path w="781684" h="1028700">
                  <a:moveTo>
                    <a:pt x="325364" y="469282"/>
                  </a:moveTo>
                  <a:lnTo>
                    <a:pt x="155002" y="469282"/>
                  </a:lnTo>
                  <a:lnTo>
                    <a:pt x="147580" y="461853"/>
                  </a:lnTo>
                  <a:lnTo>
                    <a:pt x="147580" y="291338"/>
                  </a:lnTo>
                  <a:lnTo>
                    <a:pt x="155002" y="283908"/>
                  </a:lnTo>
                  <a:lnTo>
                    <a:pt x="325364" y="283908"/>
                  </a:lnTo>
                  <a:lnTo>
                    <a:pt x="332787" y="291338"/>
                  </a:lnTo>
                  <a:lnTo>
                    <a:pt x="332787" y="317096"/>
                  </a:lnTo>
                  <a:lnTo>
                    <a:pt x="180712" y="317096"/>
                  </a:lnTo>
                  <a:lnTo>
                    <a:pt x="180712" y="436146"/>
                  </a:lnTo>
                  <a:lnTo>
                    <a:pt x="332787" y="436146"/>
                  </a:lnTo>
                  <a:lnTo>
                    <a:pt x="332787" y="461853"/>
                  </a:lnTo>
                  <a:lnTo>
                    <a:pt x="325364" y="469282"/>
                  </a:lnTo>
                  <a:close/>
                </a:path>
                <a:path w="781684" h="1028700">
                  <a:moveTo>
                    <a:pt x="626098" y="317071"/>
                  </a:moveTo>
                  <a:lnTo>
                    <a:pt x="375679" y="317071"/>
                  </a:lnTo>
                  <a:lnTo>
                    <a:pt x="368256" y="309641"/>
                  </a:lnTo>
                  <a:lnTo>
                    <a:pt x="368256" y="291338"/>
                  </a:lnTo>
                  <a:lnTo>
                    <a:pt x="375653" y="283908"/>
                  </a:lnTo>
                  <a:lnTo>
                    <a:pt x="626098" y="283908"/>
                  </a:lnTo>
                  <a:lnTo>
                    <a:pt x="633521" y="291338"/>
                  </a:lnTo>
                  <a:lnTo>
                    <a:pt x="633521" y="309641"/>
                  </a:lnTo>
                  <a:lnTo>
                    <a:pt x="626098" y="317071"/>
                  </a:lnTo>
                  <a:close/>
                </a:path>
                <a:path w="781684" h="1028700">
                  <a:moveTo>
                    <a:pt x="332787" y="436146"/>
                  </a:moveTo>
                  <a:lnTo>
                    <a:pt x="299655" y="436146"/>
                  </a:lnTo>
                  <a:lnTo>
                    <a:pt x="299655" y="317096"/>
                  </a:lnTo>
                  <a:lnTo>
                    <a:pt x="332787" y="317096"/>
                  </a:lnTo>
                  <a:lnTo>
                    <a:pt x="332787" y="436146"/>
                  </a:lnTo>
                  <a:close/>
                </a:path>
                <a:path w="781684" h="1028700">
                  <a:moveTo>
                    <a:pt x="266757" y="381107"/>
                  </a:moveTo>
                  <a:lnTo>
                    <a:pt x="220805" y="381107"/>
                  </a:lnTo>
                  <a:lnTo>
                    <a:pt x="263209" y="337251"/>
                  </a:lnTo>
                  <a:lnTo>
                    <a:pt x="268627" y="333551"/>
                  </a:lnTo>
                  <a:lnTo>
                    <a:pt x="274825" y="332257"/>
                  </a:lnTo>
                  <a:lnTo>
                    <a:pt x="281051" y="333383"/>
                  </a:lnTo>
                  <a:lnTo>
                    <a:pt x="286556" y="336942"/>
                  </a:lnTo>
                  <a:lnTo>
                    <a:pt x="290252" y="342365"/>
                  </a:lnTo>
                  <a:lnTo>
                    <a:pt x="291545" y="348568"/>
                  </a:lnTo>
                  <a:lnTo>
                    <a:pt x="290420" y="354801"/>
                  </a:lnTo>
                  <a:lnTo>
                    <a:pt x="286864" y="360310"/>
                  </a:lnTo>
                  <a:lnTo>
                    <a:pt x="266757" y="381107"/>
                  </a:lnTo>
                  <a:close/>
                </a:path>
                <a:path w="781684" h="1028700">
                  <a:moveTo>
                    <a:pt x="574627" y="393189"/>
                  </a:moveTo>
                  <a:lnTo>
                    <a:pt x="375653" y="393189"/>
                  </a:lnTo>
                  <a:lnTo>
                    <a:pt x="368256" y="385760"/>
                  </a:lnTo>
                  <a:lnTo>
                    <a:pt x="368256" y="367456"/>
                  </a:lnTo>
                  <a:lnTo>
                    <a:pt x="375679" y="360027"/>
                  </a:lnTo>
                  <a:lnTo>
                    <a:pt x="574627" y="360027"/>
                  </a:lnTo>
                  <a:lnTo>
                    <a:pt x="582050" y="367456"/>
                  </a:lnTo>
                  <a:lnTo>
                    <a:pt x="582050" y="385760"/>
                  </a:lnTo>
                  <a:lnTo>
                    <a:pt x="574627" y="393189"/>
                  </a:lnTo>
                  <a:close/>
                </a:path>
                <a:path w="781684" h="1028700">
                  <a:moveTo>
                    <a:pt x="221415" y="420985"/>
                  </a:moveTo>
                  <a:lnTo>
                    <a:pt x="190161" y="395512"/>
                  </a:lnTo>
                  <a:lnTo>
                    <a:pt x="188854" y="389330"/>
                  </a:lnTo>
                  <a:lnTo>
                    <a:pt x="189954" y="383104"/>
                  </a:lnTo>
                  <a:lnTo>
                    <a:pt x="193477" y="377585"/>
                  </a:lnTo>
                  <a:lnTo>
                    <a:pt x="198861" y="373881"/>
                  </a:lnTo>
                  <a:lnTo>
                    <a:pt x="205038" y="372572"/>
                  </a:lnTo>
                  <a:lnTo>
                    <a:pt x="211258" y="373674"/>
                  </a:lnTo>
                  <a:lnTo>
                    <a:pt x="216772" y="377199"/>
                  </a:lnTo>
                  <a:lnTo>
                    <a:pt x="220805" y="381107"/>
                  </a:lnTo>
                  <a:lnTo>
                    <a:pt x="266757" y="381107"/>
                  </a:lnTo>
                  <a:lnTo>
                    <a:pt x="233030" y="415991"/>
                  </a:lnTo>
                  <a:lnTo>
                    <a:pt x="227613" y="419691"/>
                  </a:lnTo>
                  <a:lnTo>
                    <a:pt x="221415" y="420985"/>
                  </a:lnTo>
                  <a:close/>
                </a:path>
                <a:path w="781684" h="1028700">
                  <a:moveTo>
                    <a:pt x="325364" y="682137"/>
                  </a:moveTo>
                  <a:lnTo>
                    <a:pt x="155002" y="682137"/>
                  </a:lnTo>
                  <a:lnTo>
                    <a:pt x="147580" y="674707"/>
                  </a:lnTo>
                  <a:lnTo>
                    <a:pt x="147580" y="504192"/>
                  </a:lnTo>
                  <a:lnTo>
                    <a:pt x="155002" y="496763"/>
                  </a:lnTo>
                  <a:lnTo>
                    <a:pt x="325364" y="496763"/>
                  </a:lnTo>
                  <a:lnTo>
                    <a:pt x="332787" y="504192"/>
                  </a:lnTo>
                  <a:lnTo>
                    <a:pt x="332787" y="529925"/>
                  </a:lnTo>
                  <a:lnTo>
                    <a:pt x="180712" y="529925"/>
                  </a:lnTo>
                  <a:lnTo>
                    <a:pt x="180712" y="648975"/>
                  </a:lnTo>
                  <a:lnTo>
                    <a:pt x="332787" y="648975"/>
                  </a:lnTo>
                  <a:lnTo>
                    <a:pt x="332787" y="674707"/>
                  </a:lnTo>
                  <a:lnTo>
                    <a:pt x="325364" y="682137"/>
                  </a:lnTo>
                  <a:close/>
                </a:path>
                <a:path w="781684" h="1028700">
                  <a:moveTo>
                    <a:pt x="626072" y="529925"/>
                  </a:moveTo>
                  <a:lnTo>
                    <a:pt x="375653" y="529925"/>
                  </a:lnTo>
                  <a:lnTo>
                    <a:pt x="368231" y="522496"/>
                  </a:lnTo>
                  <a:lnTo>
                    <a:pt x="368231" y="504192"/>
                  </a:lnTo>
                  <a:lnTo>
                    <a:pt x="375653" y="496763"/>
                  </a:lnTo>
                  <a:lnTo>
                    <a:pt x="626098" y="496763"/>
                  </a:lnTo>
                  <a:lnTo>
                    <a:pt x="633495" y="504192"/>
                  </a:lnTo>
                  <a:lnTo>
                    <a:pt x="633495" y="522496"/>
                  </a:lnTo>
                  <a:lnTo>
                    <a:pt x="626072" y="529925"/>
                  </a:lnTo>
                  <a:close/>
                </a:path>
                <a:path w="781684" h="1028700">
                  <a:moveTo>
                    <a:pt x="332787" y="648975"/>
                  </a:moveTo>
                  <a:lnTo>
                    <a:pt x="299655" y="648975"/>
                  </a:lnTo>
                  <a:lnTo>
                    <a:pt x="299655" y="529925"/>
                  </a:lnTo>
                  <a:lnTo>
                    <a:pt x="332787" y="529925"/>
                  </a:lnTo>
                  <a:lnTo>
                    <a:pt x="332787" y="648975"/>
                  </a:lnTo>
                  <a:close/>
                </a:path>
                <a:path w="781684" h="1028700">
                  <a:moveTo>
                    <a:pt x="266757" y="593936"/>
                  </a:moveTo>
                  <a:lnTo>
                    <a:pt x="220805" y="593936"/>
                  </a:lnTo>
                  <a:lnTo>
                    <a:pt x="263209" y="550080"/>
                  </a:lnTo>
                  <a:lnTo>
                    <a:pt x="268627" y="546380"/>
                  </a:lnTo>
                  <a:lnTo>
                    <a:pt x="274825" y="545086"/>
                  </a:lnTo>
                  <a:lnTo>
                    <a:pt x="281051" y="546211"/>
                  </a:lnTo>
                  <a:lnTo>
                    <a:pt x="286556" y="549771"/>
                  </a:lnTo>
                  <a:lnTo>
                    <a:pt x="290252" y="555194"/>
                  </a:lnTo>
                  <a:lnTo>
                    <a:pt x="291545" y="561397"/>
                  </a:lnTo>
                  <a:lnTo>
                    <a:pt x="290420" y="567629"/>
                  </a:lnTo>
                  <a:lnTo>
                    <a:pt x="286864" y="573139"/>
                  </a:lnTo>
                  <a:lnTo>
                    <a:pt x="266757" y="593936"/>
                  </a:lnTo>
                  <a:close/>
                </a:path>
                <a:path w="781684" h="1028700">
                  <a:moveTo>
                    <a:pt x="375653" y="606018"/>
                  </a:moveTo>
                  <a:lnTo>
                    <a:pt x="368256" y="598614"/>
                  </a:lnTo>
                  <a:lnTo>
                    <a:pt x="368256" y="580285"/>
                  </a:lnTo>
                  <a:lnTo>
                    <a:pt x="375679" y="572856"/>
                  </a:lnTo>
                  <a:lnTo>
                    <a:pt x="574627" y="572856"/>
                  </a:lnTo>
                  <a:lnTo>
                    <a:pt x="582050" y="580285"/>
                  </a:lnTo>
                  <a:lnTo>
                    <a:pt x="582024" y="598614"/>
                  </a:lnTo>
                  <a:lnTo>
                    <a:pt x="574627" y="606018"/>
                  </a:lnTo>
                  <a:lnTo>
                    <a:pt x="375653" y="606018"/>
                  </a:lnTo>
                  <a:close/>
                </a:path>
                <a:path w="781684" h="1028700">
                  <a:moveTo>
                    <a:pt x="221415" y="633814"/>
                  </a:moveTo>
                  <a:lnTo>
                    <a:pt x="190161" y="608341"/>
                  </a:lnTo>
                  <a:lnTo>
                    <a:pt x="188854" y="602159"/>
                  </a:lnTo>
                  <a:lnTo>
                    <a:pt x="189954" y="595933"/>
                  </a:lnTo>
                  <a:lnTo>
                    <a:pt x="193477" y="590414"/>
                  </a:lnTo>
                  <a:lnTo>
                    <a:pt x="198861" y="586710"/>
                  </a:lnTo>
                  <a:lnTo>
                    <a:pt x="205038" y="585401"/>
                  </a:lnTo>
                  <a:lnTo>
                    <a:pt x="211258" y="586502"/>
                  </a:lnTo>
                  <a:lnTo>
                    <a:pt x="216772" y="590028"/>
                  </a:lnTo>
                  <a:lnTo>
                    <a:pt x="220805" y="593936"/>
                  </a:lnTo>
                  <a:lnTo>
                    <a:pt x="266757" y="593936"/>
                  </a:lnTo>
                  <a:lnTo>
                    <a:pt x="233030" y="628820"/>
                  </a:lnTo>
                  <a:lnTo>
                    <a:pt x="227613" y="632520"/>
                  </a:lnTo>
                  <a:lnTo>
                    <a:pt x="221415" y="633814"/>
                  </a:lnTo>
                  <a:close/>
                </a:path>
                <a:path w="781684" h="1028700">
                  <a:moveTo>
                    <a:pt x="325364" y="894966"/>
                  </a:moveTo>
                  <a:lnTo>
                    <a:pt x="155002" y="894966"/>
                  </a:lnTo>
                  <a:lnTo>
                    <a:pt x="147580" y="887536"/>
                  </a:lnTo>
                  <a:lnTo>
                    <a:pt x="147580" y="717021"/>
                  </a:lnTo>
                  <a:lnTo>
                    <a:pt x="155002" y="709592"/>
                  </a:lnTo>
                  <a:lnTo>
                    <a:pt x="325364" y="709592"/>
                  </a:lnTo>
                  <a:lnTo>
                    <a:pt x="332787" y="717021"/>
                  </a:lnTo>
                  <a:lnTo>
                    <a:pt x="332787" y="742754"/>
                  </a:lnTo>
                  <a:lnTo>
                    <a:pt x="180712" y="742754"/>
                  </a:lnTo>
                  <a:lnTo>
                    <a:pt x="180712" y="861803"/>
                  </a:lnTo>
                  <a:lnTo>
                    <a:pt x="332787" y="861803"/>
                  </a:lnTo>
                  <a:lnTo>
                    <a:pt x="332787" y="887536"/>
                  </a:lnTo>
                  <a:lnTo>
                    <a:pt x="325364" y="894966"/>
                  </a:lnTo>
                  <a:close/>
                </a:path>
                <a:path w="781684" h="1028700">
                  <a:moveTo>
                    <a:pt x="626072" y="742754"/>
                  </a:moveTo>
                  <a:lnTo>
                    <a:pt x="375653" y="742754"/>
                  </a:lnTo>
                  <a:lnTo>
                    <a:pt x="368231" y="735325"/>
                  </a:lnTo>
                  <a:lnTo>
                    <a:pt x="368231" y="717021"/>
                  </a:lnTo>
                  <a:lnTo>
                    <a:pt x="375653" y="709592"/>
                  </a:lnTo>
                  <a:lnTo>
                    <a:pt x="626098" y="709592"/>
                  </a:lnTo>
                  <a:lnTo>
                    <a:pt x="633495" y="717021"/>
                  </a:lnTo>
                  <a:lnTo>
                    <a:pt x="633495" y="735325"/>
                  </a:lnTo>
                  <a:lnTo>
                    <a:pt x="626072" y="742754"/>
                  </a:lnTo>
                  <a:close/>
                </a:path>
                <a:path w="781684" h="1028700">
                  <a:moveTo>
                    <a:pt x="332787" y="861803"/>
                  </a:moveTo>
                  <a:lnTo>
                    <a:pt x="299655" y="861803"/>
                  </a:lnTo>
                  <a:lnTo>
                    <a:pt x="299655" y="742754"/>
                  </a:lnTo>
                  <a:lnTo>
                    <a:pt x="332787" y="742754"/>
                  </a:lnTo>
                  <a:lnTo>
                    <a:pt x="332787" y="861803"/>
                  </a:lnTo>
                  <a:close/>
                </a:path>
                <a:path w="781684" h="1028700">
                  <a:moveTo>
                    <a:pt x="266757" y="806790"/>
                  </a:moveTo>
                  <a:lnTo>
                    <a:pt x="220805" y="806790"/>
                  </a:lnTo>
                  <a:lnTo>
                    <a:pt x="263209" y="762934"/>
                  </a:lnTo>
                  <a:lnTo>
                    <a:pt x="268627" y="759235"/>
                  </a:lnTo>
                  <a:lnTo>
                    <a:pt x="274825" y="757940"/>
                  </a:lnTo>
                  <a:lnTo>
                    <a:pt x="281051" y="759066"/>
                  </a:lnTo>
                  <a:lnTo>
                    <a:pt x="286556" y="762626"/>
                  </a:lnTo>
                  <a:lnTo>
                    <a:pt x="290252" y="768048"/>
                  </a:lnTo>
                  <a:lnTo>
                    <a:pt x="291545" y="774252"/>
                  </a:lnTo>
                  <a:lnTo>
                    <a:pt x="290420" y="780484"/>
                  </a:lnTo>
                  <a:lnTo>
                    <a:pt x="286864" y="785993"/>
                  </a:lnTo>
                  <a:lnTo>
                    <a:pt x="266757" y="806790"/>
                  </a:lnTo>
                  <a:close/>
                </a:path>
                <a:path w="781684" h="1028700">
                  <a:moveTo>
                    <a:pt x="574602" y="818873"/>
                  </a:moveTo>
                  <a:lnTo>
                    <a:pt x="375653" y="818873"/>
                  </a:lnTo>
                  <a:lnTo>
                    <a:pt x="368231" y="811443"/>
                  </a:lnTo>
                  <a:lnTo>
                    <a:pt x="368231" y="793140"/>
                  </a:lnTo>
                  <a:lnTo>
                    <a:pt x="375653" y="785711"/>
                  </a:lnTo>
                  <a:lnTo>
                    <a:pt x="574627" y="785711"/>
                  </a:lnTo>
                  <a:lnTo>
                    <a:pt x="582024" y="793140"/>
                  </a:lnTo>
                  <a:lnTo>
                    <a:pt x="582024" y="811443"/>
                  </a:lnTo>
                  <a:lnTo>
                    <a:pt x="574602" y="818873"/>
                  </a:lnTo>
                  <a:close/>
                </a:path>
                <a:path w="781684" h="1028700">
                  <a:moveTo>
                    <a:pt x="221415" y="846668"/>
                  </a:moveTo>
                  <a:lnTo>
                    <a:pt x="190161" y="821196"/>
                  </a:lnTo>
                  <a:lnTo>
                    <a:pt x="188854" y="815013"/>
                  </a:lnTo>
                  <a:lnTo>
                    <a:pt x="189954" y="808788"/>
                  </a:lnTo>
                  <a:lnTo>
                    <a:pt x="193477" y="803268"/>
                  </a:lnTo>
                  <a:lnTo>
                    <a:pt x="198861" y="799564"/>
                  </a:lnTo>
                  <a:lnTo>
                    <a:pt x="205038" y="798256"/>
                  </a:lnTo>
                  <a:lnTo>
                    <a:pt x="211258" y="799357"/>
                  </a:lnTo>
                  <a:lnTo>
                    <a:pt x="216772" y="802883"/>
                  </a:lnTo>
                  <a:lnTo>
                    <a:pt x="220805" y="806790"/>
                  </a:lnTo>
                  <a:lnTo>
                    <a:pt x="266757" y="806790"/>
                  </a:lnTo>
                  <a:lnTo>
                    <a:pt x="233030" y="841675"/>
                  </a:lnTo>
                  <a:lnTo>
                    <a:pt x="227613" y="845374"/>
                  </a:lnTo>
                  <a:lnTo>
                    <a:pt x="221415" y="846668"/>
                  </a:lnTo>
                  <a:close/>
                </a:path>
              </a:pathLst>
            </a:custGeom>
            <a:solidFill>
              <a:srgbClr val="000000"/>
            </a:solidFill>
          </p:spPr>
          <p:txBody>
            <a:bodyPr wrap="square" lIns="0" tIns="0" rIns="0" bIns="0" rtlCol="0"/>
            <a:lstStyle/>
            <a:p>
              <a:endParaRPr/>
            </a:p>
          </p:txBody>
        </p:sp>
      </p:grpSp>
      <p:grpSp>
        <p:nvGrpSpPr>
          <p:cNvPr id="24" name="object 24"/>
          <p:cNvGrpSpPr/>
          <p:nvPr/>
        </p:nvGrpSpPr>
        <p:grpSpPr>
          <a:xfrm>
            <a:off x="12439618" y="5057670"/>
            <a:ext cx="1064260" cy="1162050"/>
            <a:chOff x="12439618" y="5057670"/>
            <a:chExt cx="1064260" cy="1162050"/>
          </a:xfrm>
        </p:grpSpPr>
        <p:sp>
          <p:nvSpPr>
            <p:cNvPr id="25" name="object 25"/>
            <p:cNvSpPr/>
            <p:nvPr/>
          </p:nvSpPr>
          <p:spPr>
            <a:xfrm>
              <a:off x="12439618" y="5150033"/>
              <a:ext cx="1064260" cy="994410"/>
            </a:xfrm>
            <a:custGeom>
              <a:avLst/>
              <a:gdLst/>
              <a:ahLst/>
              <a:cxnLst/>
              <a:rect l="l" t="t" r="r" b="b"/>
              <a:pathLst>
                <a:path w="1064259" h="994410">
                  <a:moveTo>
                    <a:pt x="441316" y="993958"/>
                  </a:moveTo>
                  <a:lnTo>
                    <a:pt x="392444" y="992642"/>
                  </a:lnTo>
                  <a:lnTo>
                    <a:pt x="347170" y="986890"/>
                  </a:lnTo>
                  <a:lnTo>
                    <a:pt x="298960" y="973113"/>
                  </a:lnTo>
                  <a:lnTo>
                    <a:pt x="256003" y="951750"/>
                  </a:lnTo>
                  <a:lnTo>
                    <a:pt x="217787" y="924051"/>
                  </a:lnTo>
                  <a:lnTo>
                    <a:pt x="183800" y="891266"/>
                  </a:lnTo>
                  <a:lnTo>
                    <a:pt x="153532" y="854646"/>
                  </a:lnTo>
                  <a:lnTo>
                    <a:pt x="126472" y="815442"/>
                  </a:lnTo>
                  <a:lnTo>
                    <a:pt x="102108" y="774904"/>
                  </a:lnTo>
                  <a:lnTo>
                    <a:pt x="79928" y="734282"/>
                  </a:lnTo>
                  <a:lnTo>
                    <a:pt x="59422" y="694827"/>
                  </a:lnTo>
                  <a:lnTo>
                    <a:pt x="40078" y="657789"/>
                  </a:lnTo>
                  <a:lnTo>
                    <a:pt x="21385" y="624419"/>
                  </a:lnTo>
                  <a:lnTo>
                    <a:pt x="0" y="522922"/>
                  </a:lnTo>
                  <a:lnTo>
                    <a:pt x="19224" y="410878"/>
                  </a:lnTo>
                  <a:lnTo>
                    <a:pt x="51192" y="320229"/>
                  </a:lnTo>
                  <a:lnTo>
                    <a:pt x="68041" y="282915"/>
                  </a:lnTo>
                  <a:lnTo>
                    <a:pt x="116472" y="236245"/>
                  </a:lnTo>
                  <a:lnTo>
                    <a:pt x="163975" y="194092"/>
                  </a:lnTo>
                  <a:lnTo>
                    <a:pt x="210549" y="156363"/>
                  </a:lnTo>
                  <a:lnTo>
                    <a:pt x="256192" y="122960"/>
                  </a:lnTo>
                  <a:lnTo>
                    <a:pt x="300902" y="93788"/>
                  </a:lnTo>
                  <a:lnTo>
                    <a:pt x="344679" y="68751"/>
                  </a:lnTo>
                  <a:lnTo>
                    <a:pt x="387520" y="47754"/>
                  </a:lnTo>
                  <a:lnTo>
                    <a:pt x="429424" y="30699"/>
                  </a:lnTo>
                  <a:lnTo>
                    <a:pt x="470389" y="17493"/>
                  </a:lnTo>
                  <a:lnTo>
                    <a:pt x="510414" y="8038"/>
                  </a:lnTo>
                  <a:lnTo>
                    <a:pt x="549496" y="2239"/>
                  </a:lnTo>
                  <a:lnTo>
                    <a:pt x="587636" y="0"/>
                  </a:lnTo>
                  <a:lnTo>
                    <a:pt x="624830" y="1225"/>
                  </a:lnTo>
                  <a:lnTo>
                    <a:pt x="696377" y="13684"/>
                  </a:lnTo>
                  <a:lnTo>
                    <a:pt x="764124" y="38850"/>
                  </a:lnTo>
                  <a:lnTo>
                    <a:pt x="828060" y="75957"/>
                  </a:lnTo>
                  <a:lnTo>
                    <a:pt x="858594" y="98748"/>
                  </a:lnTo>
                  <a:lnTo>
                    <a:pt x="888170" y="124237"/>
                  </a:lnTo>
                  <a:lnTo>
                    <a:pt x="916787" y="152327"/>
                  </a:lnTo>
                  <a:lnTo>
                    <a:pt x="944443" y="182923"/>
                  </a:lnTo>
                  <a:lnTo>
                    <a:pt x="981998" y="232334"/>
                  </a:lnTo>
                  <a:lnTo>
                    <a:pt x="1011711" y="282700"/>
                  </a:lnTo>
                  <a:lnTo>
                    <a:pt x="1034160" y="333575"/>
                  </a:lnTo>
                  <a:lnTo>
                    <a:pt x="1049923" y="384518"/>
                  </a:lnTo>
                  <a:lnTo>
                    <a:pt x="1059578" y="435083"/>
                  </a:lnTo>
                  <a:lnTo>
                    <a:pt x="1063701" y="484828"/>
                  </a:lnTo>
                  <a:lnTo>
                    <a:pt x="1062872" y="533308"/>
                  </a:lnTo>
                  <a:lnTo>
                    <a:pt x="1057667" y="580080"/>
                  </a:lnTo>
                  <a:lnTo>
                    <a:pt x="1048665" y="624700"/>
                  </a:lnTo>
                  <a:lnTo>
                    <a:pt x="1036443" y="666725"/>
                  </a:lnTo>
                  <a:lnTo>
                    <a:pt x="1021580" y="705710"/>
                  </a:lnTo>
                  <a:lnTo>
                    <a:pt x="1004651" y="741213"/>
                  </a:lnTo>
                  <a:lnTo>
                    <a:pt x="966913" y="799995"/>
                  </a:lnTo>
                  <a:lnTo>
                    <a:pt x="920920" y="845235"/>
                  </a:lnTo>
                  <a:lnTo>
                    <a:pt x="887826" y="867753"/>
                  </a:lnTo>
                  <a:lnTo>
                    <a:pt x="848918" y="889567"/>
                  </a:lnTo>
                  <a:lnTo>
                    <a:pt x="805138" y="910305"/>
                  </a:lnTo>
                  <a:lnTo>
                    <a:pt x="757426" y="929592"/>
                  </a:lnTo>
                  <a:lnTo>
                    <a:pt x="706725" y="947056"/>
                  </a:lnTo>
                  <a:lnTo>
                    <a:pt x="653975" y="962323"/>
                  </a:lnTo>
                  <a:lnTo>
                    <a:pt x="600118" y="975020"/>
                  </a:lnTo>
                  <a:lnTo>
                    <a:pt x="546095" y="984773"/>
                  </a:lnTo>
                  <a:lnTo>
                    <a:pt x="492847" y="991211"/>
                  </a:lnTo>
                  <a:lnTo>
                    <a:pt x="441316" y="993958"/>
                  </a:lnTo>
                  <a:close/>
                </a:path>
              </a:pathLst>
            </a:custGeom>
            <a:solidFill>
              <a:srgbClr val="FBC20A"/>
            </a:solidFill>
          </p:spPr>
          <p:txBody>
            <a:bodyPr wrap="square" lIns="0" tIns="0" rIns="0" bIns="0" rtlCol="0"/>
            <a:lstStyle/>
            <a:p>
              <a:endParaRPr/>
            </a:p>
          </p:txBody>
        </p:sp>
        <p:sp>
          <p:nvSpPr>
            <p:cNvPr id="26" name="object 26"/>
            <p:cNvSpPr/>
            <p:nvPr/>
          </p:nvSpPr>
          <p:spPr>
            <a:xfrm>
              <a:off x="12479541" y="5057672"/>
              <a:ext cx="771525" cy="1162050"/>
            </a:xfrm>
            <a:custGeom>
              <a:avLst/>
              <a:gdLst/>
              <a:ahLst/>
              <a:cxnLst/>
              <a:rect l="l" t="t" r="r" b="b"/>
              <a:pathLst>
                <a:path w="771525" h="1162050">
                  <a:moveTo>
                    <a:pt x="771525" y="972248"/>
                  </a:moveTo>
                  <a:lnTo>
                    <a:pt x="763574" y="964349"/>
                  </a:lnTo>
                  <a:lnTo>
                    <a:pt x="744397" y="964349"/>
                  </a:lnTo>
                  <a:lnTo>
                    <a:pt x="736447" y="972248"/>
                  </a:lnTo>
                  <a:lnTo>
                    <a:pt x="736447" y="1103769"/>
                  </a:lnTo>
                  <a:lnTo>
                    <a:pt x="734606" y="1112799"/>
                  </a:lnTo>
                  <a:lnTo>
                    <a:pt x="729589" y="1120178"/>
                  </a:lnTo>
                  <a:lnTo>
                    <a:pt x="722147" y="1125169"/>
                  </a:lnTo>
                  <a:lnTo>
                    <a:pt x="713066" y="1127010"/>
                  </a:lnTo>
                  <a:lnTo>
                    <a:pt x="703999" y="1125169"/>
                  </a:lnTo>
                  <a:lnTo>
                    <a:pt x="696556" y="1120178"/>
                  </a:lnTo>
                  <a:lnTo>
                    <a:pt x="691540" y="1112799"/>
                  </a:lnTo>
                  <a:lnTo>
                    <a:pt x="685101" y="1081163"/>
                  </a:lnTo>
                  <a:lnTo>
                    <a:pt x="672566" y="1062697"/>
                  </a:lnTo>
                  <a:lnTo>
                    <a:pt x="653986" y="1050251"/>
                  </a:lnTo>
                  <a:lnTo>
                    <a:pt x="631240" y="1045679"/>
                  </a:lnTo>
                  <a:lnTo>
                    <a:pt x="608495" y="1050251"/>
                  </a:lnTo>
                  <a:lnTo>
                    <a:pt x="589915" y="1062697"/>
                  </a:lnTo>
                  <a:lnTo>
                    <a:pt x="577392" y="1081163"/>
                  </a:lnTo>
                  <a:lnTo>
                    <a:pt x="570953" y="1112799"/>
                  </a:lnTo>
                  <a:lnTo>
                    <a:pt x="565924" y="1120178"/>
                  </a:lnTo>
                  <a:lnTo>
                    <a:pt x="558495" y="1125169"/>
                  </a:lnTo>
                  <a:lnTo>
                    <a:pt x="549414" y="1127010"/>
                  </a:lnTo>
                  <a:lnTo>
                    <a:pt x="540334" y="1125169"/>
                  </a:lnTo>
                  <a:lnTo>
                    <a:pt x="532904" y="1120178"/>
                  </a:lnTo>
                  <a:lnTo>
                    <a:pt x="527875" y="1112799"/>
                  </a:lnTo>
                  <a:lnTo>
                    <a:pt x="521436" y="1081163"/>
                  </a:lnTo>
                  <a:lnTo>
                    <a:pt x="508914" y="1062697"/>
                  </a:lnTo>
                  <a:lnTo>
                    <a:pt x="490334" y="1050251"/>
                  </a:lnTo>
                  <a:lnTo>
                    <a:pt x="467588" y="1045679"/>
                  </a:lnTo>
                  <a:lnTo>
                    <a:pt x="444842" y="1050251"/>
                  </a:lnTo>
                  <a:lnTo>
                    <a:pt x="426262" y="1062697"/>
                  </a:lnTo>
                  <a:lnTo>
                    <a:pt x="413727" y="1081163"/>
                  </a:lnTo>
                  <a:lnTo>
                    <a:pt x="407289" y="1112799"/>
                  </a:lnTo>
                  <a:lnTo>
                    <a:pt x="402272" y="1120178"/>
                  </a:lnTo>
                  <a:lnTo>
                    <a:pt x="394830" y="1125169"/>
                  </a:lnTo>
                  <a:lnTo>
                    <a:pt x="385762" y="1127010"/>
                  </a:lnTo>
                  <a:lnTo>
                    <a:pt x="376682" y="1125169"/>
                  </a:lnTo>
                  <a:lnTo>
                    <a:pt x="369239" y="1120178"/>
                  </a:lnTo>
                  <a:lnTo>
                    <a:pt x="364223" y="1112799"/>
                  </a:lnTo>
                  <a:lnTo>
                    <a:pt x="357784" y="1081163"/>
                  </a:lnTo>
                  <a:lnTo>
                    <a:pt x="345249" y="1062697"/>
                  </a:lnTo>
                  <a:lnTo>
                    <a:pt x="326669" y="1050251"/>
                  </a:lnTo>
                  <a:lnTo>
                    <a:pt x="303923" y="1045679"/>
                  </a:lnTo>
                  <a:lnTo>
                    <a:pt x="281190" y="1050251"/>
                  </a:lnTo>
                  <a:lnTo>
                    <a:pt x="262610" y="1062697"/>
                  </a:lnTo>
                  <a:lnTo>
                    <a:pt x="250075" y="1081163"/>
                  </a:lnTo>
                  <a:lnTo>
                    <a:pt x="243636" y="1112799"/>
                  </a:lnTo>
                  <a:lnTo>
                    <a:pt x="238607" y="1120178"/>
                  </a:lnTo>
                  <a:lnTo>
                    <a:pt x="231178" y="1125169"/>
                  </a:lnTo>
                  <a:lnTo>
                    <a:pt x="222097" y="1127010"/>
                  </a:lnTo>
                  <a:lnTo>
                    <a:pt x="213017" y="1125169"/>
                  </a:lnTo>
                  <a:lnTo>
                    <a:pt x="205587" y="1120178"/>
                  </a:lnTo>
                  <a:lnTo>
                    <a:pt x="200571" y="1112799"/>
                  </a:lnTo>
                  <a:lnTo>
                    <a:pt x="194132" y="1081163"/>
                  </a:lnTo>
                  <a:lnTo>
                    <a:pt x="181597" y="1062697"/>
                  </a:lnTo>
                  <a:lnTo>
                    <a:pt x="163017" y="1050251"/>
                  </a:lnTo>
                  <a:lnTo>
                    <a:pt x="140271" y="1045679"/>
                  </a:lnTo>
                  <a:lnTo>
                    <a:pt x="117525" y="1050251"/>
                  </a:lnTo>
                  <a:lnTo>
                    <a:pt x="98945" y="1062697"/>
                  </a:lnTo>
                  <a:lnTo>
                    <a:pt x="86423" y="1081163"/>
                  </a:lnTo>
                  <a:lnTo>
                    <a:pt x="79984" y="1112799"/>
                  </a:lnTo>
                  <a:lnTo>
                    <a:pt x="74955" y="1120178"/>
                  </a:lnTo>
                  <a:lnTo>
                    <a:pt x="67525" y="1125169"/>
                  </a:lnTo>
                  <a:lnTo>
                    <a:pt x="58445" y="1127010"/>
                  </a:lnTo>
                  <a:lnTo>
                    <a:pt x="49364" y="1125169"/>
                  </a:lnTo>
                  <a:lnTo>
                    <a:pt x="41935" y="1120178"/>
                  </a:lnTo>
                  <a:lnTo>
                    <a:pt x="36906" y="1112799"/>
                  </a:lnTo>
                  <a:lnTo>
                    <a:pt x="35064" y="1103769"/>
                  </a:lnTo>
                  <a:lnTo>
                    <a:pt x="35064" y="1066126"/>
                  </a:lnTo>
                  <a:lnTo>
                    <a:pt x="35293" y="1064971"/>
                  </a:lnTo>
                  <a:lnTo>
                    <a:pt x="35064" y="251891"/>
                  </a:lnTo>
                  <a:lnTo>
                    <a:pt x="27114" y="243992"/>
                  </a:lnTo>
                  <a:lnTo>
                    <a:pt x="7950" y="243992"/>
                  </a:lnTo>
                  <a:lnTo>
                    <a:pt x="0" y="251891"/>
                  </a:lnTo>
                  <a:lnTo>
                    <a:pt x="228" y="1059853"/>
                  </a:lnTo>
                  <a:lnTo>
                    <a:pt x="0" y="1061021"/>
                  </a:lnTo>
                  <a:lnTo>
                    <a:pt x="0" y="1103769"/>
                  </a:lnTo>
                  <a:lnTo>
                    <a:pt x="4584" y="1126375"/>
                  </a:lnTo>
                  <a:lnTo>
                    <a:pt x="17119" y="1144841"/>
                  </a:lnTo>
                  <a:lnTo>
                    <a:pt x="35699" y="1157300"/>
                  </a:lnTo>
                  <a:lnTo>
                    <a:pt x="58445" y="1161859"/>
                  </a:lnTo>
                  <a:lnTo>
                    <a:pt x="81191" y="1157300"/>
                  </a:lnTo>
                  <a:lnTo>
                    <a:pt x="99771" y="1144841"/>
                  </a:lnTo>
                  <a:lnTo>
                    <a:pt x="112293" y="1126375"/>
                  </a:lnTo>
                  <a:lnTo>
                    <a:pt x="118732" y="1094752"/>
                  </a:lnTo>
                  <a:lnTo>
                    <a:pt x="123761" y="1087361"/>
                  </a:lnTo>
                  <a:lnTo>
                    <a:pt x="131191" y="1082370"/>
                  </a:lnTo>
                  <a:lnTo>
                    <a:pt x="140271" y="1080528"/>
                  </a:lnTo>
                  <a:lnTo>
                    <a:pt x="149352" y="1082370"/>
                  </a:lnTo>
                  <a:lnTo>
                    <a:pt x="156781" y="1087361"/>
                  </a:lnTo>
                  <a:lnTo>
                    <a:pt x="161810" y="1094752"/>
                  </a:lnTo>
                  <a:lnTo>
                    <a:pt x="168249" y="1126375"/>
                  </a:lnTo>
                  <a:lnTo>
                    <a:pt x="180771" y="1144841"/>
                  </a:lnTo>
                  <a:lnTo>
                    <a:pt x="199351" y="1157300"/>
                  </a:lnTo>
                  <a:lnTo>
                    <a:pt x="222097" y="1161859"/>
                  </a:lnTo>
                  <a:lnTo>
                    <a:pt x="244843" y="1157300"/>
                  </a:lnTo>
                  <a:lnTo>
                    <a:pt x="263423" y="1144841"/>
                  </a:lnTo>
                  <a:lnTo>
                    <a:pt x="275958" y="1126375"/>
                  </a:lnTo>
                  <a:lnTo>
                    <a:pt x="282397" y="1094752"/>
                  </a:lnTo>
                  <a:lnTo>
                    <a:pt x="287413" y="1087361"/>
                  </a:lnTo>
                  <a:lnTo>
                    <a:pt x="294855" y="1082370"/>
                  </a:lnTo>
                  <a:lnTo>
                    <a:pt x="303923" y="1080528"/>
                  </a:lnTo>
                  <a:lnTo>
                    <a:pt x="313004" y="1082370"/>
                  </a:lnTo>
                  <a:lnTo>
                    <a:pt x="320446" y="1087361"/>
                  </a:lnTo>
                  <a:lnTo>
                    <a:pt x="325462" y="1094752"/>
                  </a:lnTo>
                  <a:lnTo>
                    <a:pt x="331901" y="1126375"/>
                  </a:lnTo>
                  <a:lnTo>
                    <a:pt x="344436" y="1144841"/>
                  </a:lnTo>
                  <a:lnTo>
                    <a:pt x="363016" y="1157300"/>
                  </a:lnTo>
                  <a:lnTo>
                    <a:pt x="385762" y="1161859"/>
                  </a:lnTo>
                  <a:lnTo>
                    <a:pt x="408495" y="1157300"/>
                  </a:lnTo>
                  <a:lnTo>
                    <a:pt x="427075" y="1144841"/>
                  </a:lnTo>
                  <a:lnTo>
                    <a:pt x="439610" y="1126375"/>
                  </a:lnTo>
                  <a:lnTo>
                    <a:pt x="446049" y="1094752"/>
                  </a:lnTo>
                  <a:lnTo>
                    <a:pt x="451078" y="1087361"/>
                  </a:lnTo>
                  <a:lnTo>
                    <a:pt x="458508" y="1082370"/>
                  </a:lnTo>
                  <a:lnTo>
                    <a:pt x="467588" y="1080528"/>
                  </a:lnTo>
                  <a:lnTo>
                    <a:pt x="476669" y="1082370"/>
                  </a:lnTo>
                  <a:lnTo>
                    <a:pt x="484098" y="1087361"/>
                  </a:lnTo>
                  <a:lnTo>
                    <a:pt x="489115" y="1094752"/>
                  </a:lnTo>
                  <a:lnTo>
                    <a:pt x="495566" y="1126375"/>
                  </a:lnTo>
                  <a:lnTo>
                    <a:pt x="508088" y="1144841"/>
                  </a:lnTo>
                  <a:lnTo>
                    <a:pt x="526669" y="1157300"/>
                  </a:lnTo>
                  <a:lnTo>
                    <a:pt x="549414" y="1161859"/>
                  </a:lnTo>
                  <a:lnTo>
                    <a:pt x="572160" y="1157300"/>
                  </a:lnTo>
                  <a:lnTo>
                    <a:pt x="590740" y="1144841"/>
                  </a:lnTo>
                  <a:lnTo>
                    <a:pt x="603262" y="1126375"/>
                  </a:lnTo>
                  <a:lnTo>
                    <a:pt x="609714" y="1094752"/>
                  </a:lnTo>
                  <a:lnTo>
                    <a:pt x="614730" y="1087361"/>
                  </a:lnTo>
                  <a:lnTo>
                    <a:pt x="622160" y="1082370"/>
                  </a:lnTo>
                  <a:lnTo>
                    <a:pt x="631240" y="1080528"/>
                  </a:lnTo>
                  <a:lnTo>
                    <a:pt x="640321" y="1082370"/>
                  </a:lnTo>
                  <a:lnTo>
                    <a:pt x="647750" y="1087361"/>
                  </a:lnTo>
                  <a:lnTo>
                    <a:pt x="652780" y="1094752"/>
                  </a:lnTo>
                  <a:lnTo>
                    <a:pt x="659218" y="1126375"/>
                  </a:lnTo>
                  <a:lnTo>
                    <a:pt x="671753" y="1144841"/>
                  </a:lnTo>
                  <a:lnTo>
                    <a:pt x="690333" y="1157300"/>
                  </a:lnTo>
                  <a:lnTo>
                    <a:pt x="713066" y="1161859"/>
                  </a:lnTo>
                  <a:lnTo>
                    <a:pt x="735812" y="1157300"/>
                  </a:lnTo>
                  <a:lnTo>
                    <a:pt x="754392" y="1144841"/>
                  </a:lnTo>
                  <a:lnTo>
                    <a:pt x="766927" y="1126375"/>
                  </a:lnTo>
                  <a:lnTo>
                    <a:pt x="771525" y="1103769"/>
                  </a:lnTo>
                  <a:lnTo>
                    <a:pt x="771525" y="972248"/>
                  </a:lnTo>
                  <a:close/>
                </a:path>
                <a:path w="771525" h="1162050">
                  <a:moveTo>
                    <a:pt x="771525" y="98767"/>
                  </a:moveTo>
                  <a:lnTo>
                    <a:pt x="763689" y="60388"/>
                  </a:lnTo>
                  <a:lnTo>
                    <a:pt x="742353" y="28994"/>
                  </a:lnTo>
                  <a:lnTo>
                    <a:pt x="710768" y="7785"/>
                  </a:lnTo>
                  <a:lnTo>
                    <a:pt x="672160" y="0"/>
                  </a:lnTo>
                  <a:lnTo>
                    <a:pt x="99364" y="0"/>
                  </a:lnTo>
                  <a:lnTo>
                    <a:pt x="60756" y="7785"/>
                  </a:lnTo>
                  <a:lnTo>
                    <a:pt x="29159" y="28994"/>
                  </a:lnTo>
                  <a:lnTo>
                    <a:pt x="7823" y="60388"/>
                  </a:lnTo>
                  <a:lnTo>
                    <a:pt x="0" y="98767"/>
                  </a:lnTo>
                  <a:lnTo>
                    <a:pt x="0" y="189623"/>
                  </a:lnTo>
                  <a:lnTo>
                    <a:pt x="7950" y="197523"/>
                  </a:lnTo>
                  <a:lnTo>
                    <a:pt x="27114" y="197523"/>
                  </a:lnTo>
                  <a:lnTo>
                    <a:pt x="35064" y="189623"/>
                  </a:lnTo>
                  <a:lnTo>
                    <a:pt x="35064" y="98767"/>
                  </a:lnTo>
                  <a:lnTo>
                    <a:pt x="40119" y="73875"/>
                  </a:lnTo>
                  <a:lnTo>
                    <a:pt x="53886" y="53568"/>
                  </a:lnTo>
                  <a:lnTo>
                    <a:pt x="74320" y="39878"/>
                  </a:lnTo>
                  <a:lnTo>
                    <a:pt x="99364" y="34861"/>
                  </a:lnTo>
                  <a:lnTo>
                    <a:pt x="672160" y="34861"/>
                  </a:lnTo>
                  <a:lnTo>
                    <a:pt x="697191" y="39878"/>
                  </a:lnTo>
                  <a:lnTo>
                    <a:pt x="717626" y="53568"/>
                  </a:lnTo>
                  <a:lnTo>
                    <a:pt x="731405" y="73875"/>
                  </a:lnTo>
                  <a:lnTo>
                    <a:pt x="736447" y="98767"/>
                  </a:lnTo>
                  <a:lnTo>
                    <a:pt x="736447" y="909967"/>
                  </a:lnTo>
                  <a:lnTo>
                    <a:pt x="744397" y="917879"/>
                  </a:lnTo>
                  <a:lnTo>
                    <a:pt x="753986" y="917879"/>
                  </a:lnTo>
                  <a:lnTo>
                    <a:pt x="763574" y="917879"/>
                  </a:lnTo>
                  <a:lnTo>
                    <a:pt x="771525" y="909967"/>
                  </a:lnTo>
                  <a:lnTo>
                    <a:pt x="771525" y="98767"/>
                  </a:lnTo>
                  <a:close/>
                </a:path>
              </a:pathLst>
            </a:custGeom>
            <a:solidFill>
              <a:srgbClr val="000000"/>
            </a:solidFill>
          </p:spPr>
          <p:txBody>
            <a:bodyPr wrap="square" lIns="0" tIns="0" rIns="0" bIns="0" rtlCol="0"/>
            <a:lstStyle/>
            <a:p>
              <a:endParaRPr/>
            </a:p>
          </p:txBody>
        </p:sp>
        <p:pic>
          <p:nvPicPr>
            <p:cNvPr id="27" name="object 27"/>
            <p:cNvPicPr/>
            <p:nvPr/>
          </p:nvPicPr>
          <p:blipFill>
            <a:blip r:embed="rId10" cstate="print"/>
            <a:stretch>
              <a:fillRect/>
            </a:stretch>
          </p:blipFill>
          <p:spPr>
            <a:xfrm>
              <a:off x="12806855" y="5139001"/>
              <a:ext cx="116897" cy="116186"/>
            </a:xfrm>
            <a:prstGeom prst="rect">
              <a:avLst/>
            </a:prstGeom>
          </p:spPr>
        </p:pic>
        <p:sp>
          <p:nvSpPr>
            <p:cNvPr id="28" name="object 28"/>
            <p:cNvSpPr/>
            <p:nvPr/>
          </p:nvSpPr>
          <p:spPr>
            <a:xfrm>
              <a:off x="12725019" y="5301665"/>
              <a:ext cx="450215" cy="709295"/>
            </a:xfrm>
            <a:custGeom>
              <a:avLst/>
              <a:gdLst/>
              <a:ahLst/>
              <a:cxnLst/>
              <a:rect l="l" t="t" r="r" b="b"/>
              <a:pathLst>
                <a:path w="450215" h="709295">
                  <a:moveTo>
                    <a:pt x="280555" y="7899"/>
                  </a:moveTo>
                  <a:lnTo>
                    <a:pt x="272605" y="0"/>
                  </a:lnTo>
                  <a:lnTo>
                    <a:pt x="7950" y="0"/>
                  </a:lnTo>
                  <a:lnTo>
                    <a:pt x="0" y="7899"/>
                  </a:lnTo>
                  <a:lnTo>
                    <a:pt x="0" y="26962"/>
                  </a:lnTo>
                  <a:lnTo>
                    <a:pt x="7950" y="34861"/>
                  </a:lnTo>
                  <a:lnTo>
                    <a:pt x="263017" y="34861"/>
                  </a:lnTo>
                  <a:lnTo>
                    <a:pt x="272605" y="34861"/>
                  </a:lnTo>
                  <a:lnTo>
                    <a:pt x="280555" y="26962"/>
                  </a:lnTo>
                  <a:lnTo>
                    <a:pt x="280555" y="7899"/>
                  </a:lnTo>
                  <a:close/>
                </a:path>
                <a:path w="450215" h="709295">
                  <a:moveTo>
                    <a:pt x="450062" y="615784"/>
                  </a:moveTo>
                  <a:lnTo>
                    <a:pt x="445465" y="593178"/>
                  </a:lnTo>
                  <a:lnTo>
                    <a:pt x="432930" y="574713"/>
                  </a:lnTo>
                  <a:lnTo>
                    <a:pt x="414350" y="562267"/>
                  </a:lnTo>
                  <a:lnTo>
                    <a:pt x="382536" y="555866"/>
                  </a:lnTo>
                  <a:lnTo>
                    <a:pt x="375094" y="550875"/>
                  </a:lnTo>
                  <a:lnTo>
                    <a:pt x="370078" y="543483"/>
                  </a:lnTo>
                  <a:lnTo>
                    <a:pt x="368236" y="534454"/>
                  </a:lnTo>
                  <a:lnTo>
                    <a:pt x="370078" y="525437"/>
                  </a:lnTo>
                  <a:lnTo>
                    <a:pt x="375094" y="518045"/>
                  </a:lnTo>
                  <a:lnTo>
                    <a:pt x="382536" y="513054"/>
                  </a:lnTo>
                  <a:lnTo>
                    <a:pt x="391604" y="511225"/>
                  </a:lnTo>
                  <a:lnTo>
                    <a:pt x="399326" y="511225"/>
                  </a:lnTo>
                  <a:lnTo>
                    <a:pt x="406577" y="515175"/>
                  </a:lnTo>
                  <a:lnTo>
                    <a:pt x="411010" y="521449"/>
                  </a:lnTo>
                  <a:lnTo>
                    <a:pt x="415963" y="526262"/>
                  </a:lnTo>
                  <a:lnTo>
                    <a:pt x="422211" y="528739"/>
                  </a:lnTo>
                  <a:lnTo>
                    <a:pt x="428929" y="528726"/>
                  </a:lnTo>
                  <a:lnTo>
                    <a:pt x="435330" y="526097"/>
                  </a:lnTo>
                  <a:lnTo>
                    <a:pt x="440169" y="521169"/>
                  </a:lnTo>
                  <a:lnTo>
                    <a:pt x="442658" y="514972"/>
                  </a:lnTo>
                  <a:lnTo>
                    <a:pt x="442658" y="508279"/>
                  </a:lnTo>
                  <a:lnTo>
                    <a:pt x="409143" y="478917"/>
                  </a:lnTo>
                  <a:lnTo>
                    <a:pt x="409143" y="449173"/>
                  </a:lnTo>
                  <a:lnTo>
                    <a:pt x="401193" y="441274"/>
                  </a:lnTo>
                  <a:lnTo>
                    <a:pt x="382028" y="441274"/>
                  </a:lnTo>
                  <a:lnTo>
                    <a:pt x="374078" y="449173"/>
                  </a:lnTo>
                  <a:lnTo>
                    <a:pt x="374078" y="478917"/>
                  </a:lnTo>
                  <a:lnTo>
                    <a:pt x="357720" y="487070"/>
                  </a:lnTo>
                  <a:lnTo>
                    <a:pt x="344766" y="499694"/>
                  </a:lnTo>
                  <a:lnTo>
                    <a:pt x="336232" y="515747"/>
                  </a:lnTo>
                  <a:lnTo>
                    <a:pt x="333159" y="534225"/>
                  </a:lnTo>
                  <a:lnTo>
                    <a:pt x="337756" y="556831"/>
                  </a:lnTo>
                  <a:lnTo>
                    <a:pt x="350291" y="575297"/>
                  </a:lnTo>
                  <a:lnTo>
                    <a:pt x="368871" y="587756"/>
                  </a:lnTo>
                  <a:lnTo>
                    <a:pt x="400685" y="594156"/>
                  </a:lnTo>
                  <a:lnTo>
                    <a:pt x="408127" y="599147"/>
                  </a:lnTo>
                  <a:lnTo>
                    <a:pt x="413143" y="606539"/>
                  </a:lnTo>
                  <a:lnTo>
                    <a:pt x="414985" y="615556"/>
                  </a:lnTo>
                  <a:lnTo>
                    <a:pt x="413143" y="624573"/>
                  </a:lnTo>
                  <a:lnTo>
                    <a:pt x="408127" y="631964"/>
                  </a:lnTo>
                  <a:lnTo>
                    <a:pt x="400685" y="636955"/>
                  </a:lnTo>
                  <a:lnTo>
                    <a:pt x="391604" y="638797"/>
                  </a:lnTo>
                  <a:lnTo>
                    <a:pt x="383895" y="638797"/>
                  </a:lnTo>
                  <a:lnTo>
                    <a:pt x="376643" y="634847"/>
                  </a:lnTo>
                  <a:lnTo>
                    <a:pt x="372198" y="628573"/>
                  </a:lnTo>
                  <a:lnTo>
                    <a:pt x="367258" y="623760"/>
                  </a:lnTo>
                  <a:lnTo>
                    <a:pt x="361010" y="621284"/>
                  </a:lnTo>
                  <a:lnTo>
                    <a:pt x="354291" y="621284"/>
                  </a:lnTo>
                  <a:lnTo>
                    <a:pt x="347891" y="623925"/>
                  </a:lnTo>
                  <a:lnTo>
                    <a:pt x="343052" y="628840"/>
                  </a:lnTo>
                  <a:lnTo>
                    <a:pt x="340550" y="635050"/>
                  </a:lnTo>
                  <a:lnTo>
                    <a:pt x="340563" y="641731"/>
                  </a:lnTo>
                  <a:lnTo>
                    <a:pt x="374078" y="671093"/>
                  </a:lnTo>
                  <a:lnTo>
                    <a:pt x="374078" y="700836"/>
                  </a:lnTo>
                  <a:lnTo>
                    <a:pt x="382028" y="708736"/>
                  </a:lnTo>
                  <a:lnTo>
                    <a:pt x="401193" y="708736"/>
                  </a:lnTo>
                  <a:lnTo>
                    <a:pt x="409143" y="700836"/>
                  </a:lnTo>
                  <a:lnTo>
                    <a:pt x="409143" y="671093"/>
                  </a:lnTo>
                  <a:lnTo>
                    <a:pt x="425500" y="663067"/>
                  </a:lnTo>
                  <a:lnTo>
                    <a:pt x="438454" y="650494"/>
                  </a:lnTo>
                  <a:lnTo>
                    <a:pt x="446989" y="634390"/>
                  </a:lnTo>
                  <a:lnTo>
                    <a:pt x="450062" y="615784"/>
                  </a:lnTo>
                  <a:close/>
                </a:path>
              </a:pathLst>
            </a:custGeom>
            <a:solidFill>
              <a:srgbClr val="FF627B"/>
            </a:solidFill>
          </p:spPr>
          <p:txBody>
            <a:bodyPr wrap="square" lIns="0" tIns="0" rIns="0" bIns="0" rtlCol="0"/>
            <a:lstStyle/>
            <a:p>
              <a:endParaRPr/>
            </a:p>
          </p:txBody>
        </p:sp>
        <p:sp>
          <p:nvSpPr>
            <p:cNvPr id="29" name="object 29"/>
            <p:cNvSpPr/>
            <p:nvPr/>
          </p:nvSpPr>
          <p:spPr>
            <a:xfrm>
              <a:off x="13040639" y="5464326"/>
              <a:ext cx="128905" cy="198120"/>
            </a:xfrm>
            <a:custGeom>
              <a:avLst/>
              <a:gdLst/>
              <a:ahLst/>
              <a:cxnLst/>
              <a:rect l="l" t="t" r="r" b="b"/>
              <a:pathLst>
                <a:path w="128905" h="198120">
                  <a:moveTo>
                    <a:pt x="128587" y="170561"/>
                  </a:moveTo>
                  <a:lnTo>
                    <a:pt x="120650" y="162661"/>
                  </a:lnTo>
                  <a:lnTo>
                    <a:pt x="7950" y="162661"/>
                  </a:lnTo>
                  <a:lnTo>
                    <a:pt x="0" y="170561"/>
                  </a:lnTo>
                  <a:lnTo>
                    <a:pt x="0" y="189611"/>
                  </a:lnTo>
                  <a:lnTo>
                    <a:pt x="7950" y="197523"/>
                  </a:lnTo>
                  <a:lnTo>
                    <a:pt x="111061" y="197523"/>
                  </a:lnTo>
                  <a:lnTo>
                    <a:pt x="120650" y="197523"/>
                  </a:lnTo>
                  <a:lnTo>
                    <a:pt x="128587" y="189611"/>
                  </a:lnTo>
                  <a:lnTo>
                    <a:pt x="128587" y="170561"/>
                  </a:lnTo>
                  <a:close/>
                </a:path>
                <a:path w="128905" h="198120">
                  <a:moveTo>
                    <a:pt x="128587" y="89230"/>
                  </a:moveTo>
                  <a:lnTo>
                    <a:pt x="120650" y="81330"/>
                  </a:lnTo>
                  <a:lnTo>
                    <a:pt x="7950" y="81330"/>
                  </a:lnTo>
                  <a:lnTo>
                    <a:pt x="0" y="89230"/>
                  </a:lnTo>
                  <a:lnTo>
                    <a:pt x="0" y="108292"/>
                  </a:lnTo>
                  <a:lnTo>
                    <a:pt x="7950" y="116192"/>
                  </a:lnTo>
                  <a:lnTo>
                    <a:pt x="111061" y="116192"/>
                  </a:lnTo>
                  <a:lnTo>
                    <a:pt x="120650" y="116192"/>
                  </a:lnTo>
                  <a:lnTo>
                    <a:pt x="128587" y="108292"/>
                  </a:lnTo>
                  <a:lnTo>
                    <a:pt x="128587" y="89230"/>
                  </a:lnTo>
                  <a:close/>
                </a:path>
                <a:path w="128905" h="198120">
                  <a:moveTo>
                    <a:pt x="128587" y="7899"/>
                  </a:moveTo>
                  <a:lnTo>
                    <a:pt x="120650" y="0"/>
                  </a:lnTo>
                  <a:lnTo>
                    <a:pt x="7950" y="0"/>
                  </a:lnTo>
                  <a:lnTo>
                    <a:pt x="0" y="7899"/>
                  </a:lnTo>
                  <a:lnTo>
                    <a:pt x="0" y="26962"/>
                  </a:lnTo>
                  <a:lnTo>
                    <a:pt x="7950" y="34861"/>
                  </a:lnTo>
                  <a:lnTo>
                    <a:pt x="111061" y="34861"/>
                  </a:lnTo>
                  <a:lnTo>
                    <a:pt x="120650" y="34861"/>
                  </a:lnTo>
                  <a:lnTo>
                    <a:pt x="128587" y="26962"/>
                  </a:lnTo>
                  <a:lnTo>
                    <a:pt x="128587" y="7899"/>
                  </a:lnTo>
                  <a:close/>
                </a:path>
              </a:pathLst>
            </a:custGeom>
            <a:solidFill>
              <a:srgbClr val="000000"/>
            </a:solidFill>
          </p:spPr>
          <p:txBody>
            <a:bodyPr wrap="square" lIns="0" tIns="0" rIns="0" bIns="0" rtlCol="0"/>
            <a:lstStyle/>
            <a:p>
              <a:endParaRPr/>
            </a:p>
          </p:txBody>
        </p:sp>
        <p:sp>
          <p:nvSpPr>
            <p:cNvPr id="30" name="object 30"/>
            <p:cNvSpPr/>
            <p:nvPr/>
          </p:nvSpPr>
          <p:spPr>
            <a:xfrm>
              <a:off x="12561370" y="5859354"/>
              <a:ext cx="245745" cy="34925"/>
            </a:xfrm>
            <a:custGeom>
              <a:avLst/>
              <a:gdLst/>
              <a:ahLst/>
              <a:cxnLst/>
              <a:rect l="l" t="t" r="r" b="b"/>
              <a:pathLst>
                <a:path w="245745" h="34925">
                  <a:moveTo>
                    <a:pt x="237536" y="34855"/>
                  </a:moveTo>
                  <a:lnTo>
                    <a:pt x="227950" y="34855"/>
                  </a:lnTo>
                  <a:lnTo>
                    <a:pt x="7949" y="34855"/>
                  </a:lnTo>
                  <a:lnTo>
                    <a:pt x="0" y="26955"/>
                  </a:lnTo>
                  <a:lnTo>
                    <a:pt x="0" y="7900"/>
                  </a:lnTo>
                  <a:lnTo>
                    <a:pt x="7949" y="0"/>
                  </a:lnTo>
                  <a:lnTo>
                    <a:pt x="237536" y="0"/>
                  </a:lnTo>
                  <a:lnTo>
                    <a:pt x="245485" y="7900"/>
                  </a:lnTo>
                  <a:lnTo>
                    <a:pt x="245485" y="26955"/>
                  </a:lnTo>
                  <a:lnTo>
                    <a:pt x="237536" y="34855"/>
                  </a:lnTo>
                  <a:close/>
                </a:path>
              </a:pathLst>
            </a:custGeom>
            <a:solidFill>
              <a:srgbClr val="FF627B"/>
            </a:solidFill>
          </p:spPr>
          <p:txBody>
            <a:bodyPr wrap="square" lIns="0" tIns="0" rIns="0" bIns="0" rtlCol="0"/>
            <a:lstStyle/>
            <a:p>
              <a:endParaRPr/>
            </a:p>
          </p:txBody>
        </p:sp>
        <p:sp>
          <p:nvSpPr>
            <p:cNvPr id="31" name="object 31"/>
            <p:cNvSpPr/>
            <p:nvPr/>
          </p:nvSpPr>
          <p:spPr>
            <a:xfrm>
              <a:off x="12561367" y="5464326"/>
              <a:ext cx="390525" cy="511809"/>
            </a:xfrm>
            <a:custGeom>
              <a:avLst/>
              <a:gdLst/>
              <a:ahLst/>
              <a:cxnLst/>
              <a:rect l="l" t="t" r="r" b="b"/>
              <a:pathLst>
                <a:path w="390525" h="511810">
                  <a:moveTo>
                    <a:pt x="63119" y="170561"/>
                  </a:moveTo>
                  <a:lnTo>
                    <a:pt x="55168" y="162661"/>
                  </a:lnTo>
                  <a:lnTo>
                    <a:pt x="7950" y="162661"/>
                  </a:lnTo>
                  <a:lnTo>
                    <a:pt x="0" y="170561"/>
                  </a:lnTo>
                  <a:lnTo>
                    <a:pt x="0" y="189611"/>
                  </a:lnTo>
                  <a:lnTo>
                    <a:pt x="7950" y="197523"/>
                  </a:lnTo>
                  <a:lnTo>
                    <a:pt x="45593" y="197523"/>
                  </a:lnTo>
                  <a:lnTo>
                    <a:pt x="55168" y="197523"/>
                  </a:lnTo>
                  <a:lnTo>
                    <a:pt x="63119" y="189611"/>
                  </a:lnTo>
                  <a:lnTo>
                    <a:pt x="63119" y="170561"/>
                  </a:lnTo>
                  <a:close/>
                </a:path>
                <a:path w="390525" h="511810">
                  <a:moveTo>
                    <a:pt x="63119" y="89230"/>
                  </a:moveTo>
                  <a:lnTo>
                    <a:pt x="55168" y="81330"/>
                  </a:lnTo>
                  <a:lnTo>
                    <a:pt x="7950" y="81330"/>
                  </a:lnTo>
                  <a:lnTo>
                    <a:pt x="0" y="89230"/>
                  </a:lnTo>
                  <a:lnTo>
                    <a:pt x="0" y="108292"/>
                  </a:lnTo>
                  <a:lnTo>
                    <a:pt x="7950" y="116192"/>
                  </a:lnTo>
                  <a:lnTo>
                    <a:pt x="45593" y="116192"/>
                  </a:lnTo>
                  <a:lnTo>
                    <a:pt x="55168" y="116192"/>
                  </a:lnTo>
                  <a:lnTo>
                    <a:pt x="63119" y="108292"/>
                  </a:lnTo>
                  <a:lnTo>
                    <a:pt x="63119" y="89230"/>
                  </a:lnTo>
                  <a:close/>
                </a:path>
                <a:path w="390525" h="511810">
                  <a:moveTo>
                    <a:pt x="63119" y="7899"/>
                  </a:moveTo>
                  <a:lnTo>
                    <a:pt x="55168" y="0"/>
                  </a:lnTo>
                  <a:lnTo>
                    <a:pt x="7950" y="0"/>
                  </a:lnTo>
                  <a:lnTo>
                    <a:pt x="0" y="7899"/>
                  </a:lnTo>
                  <a:lnTo>
                    <a:pt x="0" y="26962"/>
                  </a:lnTo>
                  <a:lnTo>
                    <a:pt x="7950" y="34861"/>
                  </a:lnTo>
                  <a:lnTo>
                    <a:pt x="45593" y="34861"/>
                  </a:lnTo>
                  <a:lnTo>
                    <a:pt x="55168" y="34861"/>
                  </a:lnTo>
                  <a:lnTo>
                    <a:pt x="63119" y="26962"/>
                  </a:lnTo>
                  <a:lnTo>
                    <a:pt x="63119" y="7899"/>
                  </a:lnTo>
                  <a:close/>
                </a:path>
                <a:path w="390525" h="511810">
                  <a:moveTo>
                    <a:pt x="245478" y="484263"/>
                  </a:moveTo>
                  <a:lnTo>
                    <a:pt x="237528" y="476364"/>
                  </a:lnTo>
                  <a:lnTo>
                    <a:pt x="7950" y="476364"/>
                  </a:lnTo>
                  <a:lnTo>
                    <a:pt x="0" y="484263"/>
                  </a:lnTo>
                  <a:lnTo>
                    <a:pt x="0" y="503313"/>
                  </a:lnTo>
                  <a:lnTo>
                    <a:pt x="7950" y="511225"/>
                  </a:lnTo>
                  <a:lnTo>
                    <a:pt x="227952" y="511225"/>
                  </a:lnTo>
                  <a:lnTo>
                    <a:pt x="237528" y="511225"/>
                  </a:lnTo>
                  <a:lnTo>
                    <a:pt x="245478" y="503313"/>
                  </a:lnTo>
                  <a:lnTo>
                    <a:pt x="245478" y="484263"/>
                  </a:lnTo>
                  <a:close/>
                </a:path>
                <a:path w="390525" h="511810">
                  <a:moveTo>
                    <a:pt x="390436" y="170561"/>
                  </a:moveTo>
                  <a:lnTo>
                    <a:pt x="382485" y="162661"/>
                  </a:lnTo>
                  <a:lnTo>
                    <a:pt x="117830" y="162661"/>
                  </a:lnTo>
                  <a:lnTo>
                    <a:pt x="109880" y="170561"/>
                  </a:lnTo>
                  <a:lnTo>
                    <a:pt x="109880" y="189611"/>
                  </a:lnTo>
                  <a:lnTo>
                    <a:pt x="117830" y="197523"/>
                  </a:lnTo>
                  <a:lnTo>
                    <a:pt x="372897" y="197523"/>
                  </a:lnTo>
                  <a:lnTo>
                    <a:pt x="382485" y="197523"/>
                  </a:lnTo>
                  <a:lnTo>
                    <a:pt x="390436" y="189611"/>
                  </a:lnTo>
                  <a:lnTo>
                    <a:pt x="390436" y="170561"/>
                  </a:lnTo>
                  <a:close/>
                </a:path>
                <a:path w="390525" h="511810">
                  <a:moveTo>
                    <a:pt x="390436" y="89230"/>
                  </a:moveTo>
                  <a:lnTo>
                    <a:pt x="382485" y="81330"/>
                  </a:lnTo>
                  <a:lnTo>
                    <a:pt x="117830" y="81330"/>
                  </a:lnTo>
                  <a:lnTo>
                    <a:pt x="109880" y="89230"/>
                  </a:lnTo>
                  <a:lnTo>
                    <a:pt x="109880" y="108292"/>
                  </a:lnTo>
                  <a:lnTo>
                    <a:pt x="117830" y="116192"/>
                  </a:lnTo>
                  <a:lnTo>
                    <a:pt x="372897" y="116192"/>
                  </a:lnTo>
                  <a:lnTo>
                    <a:pt x="382485" y="116192"/>
                  </a:lnTo>
                  <a:lnTo>
                    <a:pt x="390436" y="108292"/>
                  </a:lnTo>
                  <a:lnTo>
                    <a:pt x="390436" y="89230"/>
                  </a:lnTo>
                  <a:close/>
                </a:path>
                <a:path w="390525" h="511810">
                  <a:moveTo>
                    <a:pt x="390436" y="7899"/>
                  </a:moveTo>
                  <a:lnTo>
                    <a:pt x="382485" y="0"/>
                  </a:lnTo>
                  <a:lnTo>
                    <a:pt x="117830" y="0"/>
                  </a:lnTo>
                  <a:lnTo>
                    <a:pt x="109880" y="7899"/>
                  </a:lnTo>
                  <a:lnTo>
                    <a:pt x="109880" y="26962"/>
                  </a:lnTo>
                  <a:lnTo>
                    <a:pt x="117830" y="34861"/>
                  </a:lnTo>
                  <a:lnTo>
                    <a:pt x="372897" y="34861"/>
                  </a:lnTo>
                  <a:lnTo>
                    <a:pt x="382485" y="34861"/>
                  </a:lnTo>
                  <a:lnTo>
                    <a:pt x="390436" y="26962"/>
                  </a:lnTo>
                  <a:lnTo>
                    <a:pt x="390436" y="7899"/>
                  </a:lnTo>
                  <a:close/>
                </a:path>
              </a:pathLst>
            </a:custGeom>
            <a:solidFill>
              <a:srgbClr val="000000"/>
            </a:solidFill>
          </p:spPr>
          <p:txBody>
            <a:bodyPr wrap="square" lIns="0" tIns="0" rIns="0" bIns="0" rtlCol="0"/>
            <a:lstStyle/>
            <a:p>
              <a:endParaRPr/>
            </a:p>
          </p:txBody>
        </p:sp>
      </p:grpSp>
      <p:sp>
        <p:nvSpPr>
          <p:cNvPr id="32" name="object 32"/>
          <p:cNvSpPr txBox="1"/>
          <p:nvPr/>
        </p:nvSpPr>
        <p:spPr>
          <a:xfrm>
            <a:off x="2447165" y="4549549"/>
            <a:ext cx="4003675" cy="2016125"/>
          </a:xfrm>
          <a:prstGeom prst="rect">
            <a:avLst/>
          </a:prstGeom>
        </p:spPr>
        <p:txBody>
          <a:bodyPr vert="horz" wrap="square" lIns="0" tIns="93980" rIns="0" bIns="0" rtlCol="0">
            <a:spAutoFit/>
          </a:bodyPr>
          <a:lstStyle/>
          <a:p>
            <a:pPr algn="ctr">
              <a:lnSpc>
                <a:spcPct val="100000"/>
              </a:lnSpc>
              <a:spcBef>
                <a:spcPts val="740"/>
              </a:spcBef>
            </a:pPr>
            <a:r>
              <a:rPr sz="2000" b="1" spc="75" dirty="0">
                <a:latin typeface="Tahoma"/>
                <a:cs typeface="Tahoma"/>
              </a:rPr>
              <a:t>Tax</a:t>
            </a:r>
            <a:r>
              <a:rPr sz="2000" b="1" spc="-70" dirty="0">
                <a:latin typeface="Tahoma"/>
                <a:cs typeface="Tahoma"/>
              </a:rPr>
              <a:t> </a:t>
            </a:r>
            <a:r>
              <a:rPr sz="2000" b="1" spc="60" dirty="0">
                <a:latin typeface="Tahoma"/>
                <a:cs typeface="Tahoma"/>
              </a:rPr>
              <a:t>Management</a:t>
            </a:r>
            <a:endParaRPr sz="2000">
              <a:latin typeface="Tahoma"/>
              <a:cs typeface="Tahoma"/>
            </a:endParaRPr>
          </a:p>
          <a:p>
            <a:pPr marL="12700" marR="5080" algn="ctr">
              <a:lnSpc>
                <a:spcPct val="114599"/>
              </a:lnSpc>
              <a:spcBef>
                <a:spcPts val="254"/>
              </a:spcBef>
            </a:pPr>
            <a:r>
              <a:rPr sz="1800" spc="30" dirty="0">
                <a:latin typeface="Verdana"/>
                <a:cs typeface="Verdana"/>
              </a:rPr>
              <a:t>T</a:t>
            </a:r>
            <a:r>
              <a:rPr sz="1800" spc="-150" dirty="0">
                <a:latin typeface="Verdana"/>
                <a:cs typeface="Verdana"/>
              </a:rPr>
              <a:t>r</a:t>
            </a:r>
            <a:r>
              <a:rPr sz="1800" spc="-75" dirty="0">
                <a:latin typeface="Verdana"/>
                <a:cs typeface="Verdana"/>
              </a:rPr>
              <a:t>a</a:t>
            </a:r>
            <a:r>
              <a:rPr sz="1800" spc="125" dirty="0">
                <a:latin typeface="Verdana"/>
                <a:cs typeface="Verdana"/>
              </a:rPr>
              <a:t>c</a:t>
            </a:r>
            <a:r>
              <a:rPr sz="1800" spc="-105" dirty="0">
                <a:latin typeface="Verdana"/>
                <a:cs typeface="Verdana"/>
              </a:rPr>
              <a:t>k</a:t>
            </a:r>
            <a:r>
              <a:rPr sz="1800" spc="-130" dirty="0">
                <a:latin typeface="Verdana"/>
                <a:cs typeface="Verdana"/>
              </a:rPr>
              <a:t> </a:t>
            </a:r>
            <a:r>
              <a:rPr sz="1800" spc="35" dirty="0">
                <a:latin typeface="Verdana"/>
                <a:cs typeface="Verdana"/>
              </a:rPr>
              <a:t>s</a:t>
            </a:r>
            <a:r>
              <a:rPr sz="1800" spc="-75" dirty="0">
                <a:latin typeface="Verdana"/>
                <a:cs typeface="Verdana"/>
              </a:rPr>
              <a:t>a</a:t>
            </a:r>
            <a:r>
              <a:rPr sz="1800" spc="-25" dirty="0">
                <a:latin typeface="Verdana"/>
                <a:cs typeface="Verdana"/>
              </a:rPr>
              <a:t>l</a:t>
            </a:r>
            <a:r>
              <a:rPr sz="1800" spc="35" dirty="0">
                <a:latin typeface="Verdana"/>
                <a:cs typeface="Verdana"/>
              </a:rPr>
              <a:t>es</a:t>
            </a:r>
            <a:r>
              <a:rPr sz="1800" spc="-130" dirty="0">
                <a:latin typeface="Verdana"/>
                <a:cs typeface="Verdana"/>
              </a:rPr>
              <a:t> </a:t>
            </a:r>
            <a:r>
              <a:rPr sz="1800" spc="-90" dirty="0">
                <a:latin typeface="Verdana"/>
                <a:cs typeface="Verdana"/>
              </a:rPr>
              <a:t>t</a:t>
            </a:r>
            <a:r>
              <a:rPr sz="1800" spc="-75" dirty="0">
                <a:latin typeface="Verdana"/>
                <a:cs typeface="Verdana"/>
              </a:rPr>
              <a:t>a</a:t>
            </a:r>
            <a:r>
              <a:rPr sz="1800" spc="-95" dirty="0">
                <a:latin typeface="Verdana"/>
                <a:cs typeface="Verdana"/>
              </a:rPr>
              <a:t>x</a:t>
            </a:r>
            <a:r>
              <a:rPr sz="1800" spc="-130" dirty="0">
                <a:latin typeface="Verdana"/>
                <a:cs typeface="Verdana"/>
              </a:rPr>
              <a:t> </a:t>
            </a:r>
            <a:r>
              <a:rPr sz="1800" spc="30" dirty="0">
                <a:latin typeface="Verdana"/>
                <a:cs typeface="Verdana"/>
              </a:rPr>
              <a:t>o</a:t>
            </a:r>
            <a:r>
              <a:rPr sz="1800" spc="-135" dirty="0">
                <a:latin typeface="Verdana"/>
                <a:cs typeface="Verdana"/>
              </a:rPr>
              <a:t>n</a:t>
            </a:r>
            <a:r>
              <a:rPr sz="1800" spc="-130" dirty="0">
                <a:latin typeface="Verdana"/>
                <a:cs typeface="Verdana"/>
              </a:rPr>
              <a:t> </a:t>
            </a:r>
            <a:r>
              <a:rPr sz="1800" spc="-120" dirty="0">
                <a:latin typeface="Verdana"/>
                <a:cs typeface="Verdana"/>
              </a:rPr>
              <a:t>i</a:t>
            </a:r>
            <a:r>
              <a:rPr sz="1800" spc="-135" dirty="0">
                <a:latin typeface="Verdana"/>
                <a:cs typeface="Verdana"/>
              </a:rPr>
              <a:t>n</a:t>
            </a:r>
            <a:r>
              <a:rPr sz="1800" spc="125" dirty="0">
                <a:latin typeface="Verdana"/>
                <a:cs typeface="Verdana"/>
              </a:rPr>
              <a:t>c</a:t>
            </a:r>
            <a:r>
              <a:rPr sz="1800" spc="30" dirty="0">
                <a:latin typeface="Verdana"/>
                <a:cs typeface="Verdana"/>
              </a:rPr>
              <a:t>o</a:t>
            </a:r>
            <a:r>
              <a:rPr sz="1800" spc="-155" dirty="0">
                <a:latin typeface="Verdana"/>
                <a:cs typeface="Verdana"/>
              </a:rPr>
              <a:t>m</a:t>
            </a:r>
            <a:r>
              <a:rPr sz="1800" spc="35" dirty="0">
                <a:latin typeface="Verdana"/>
                <a:cs typeface="Verdana"/>
              </a:rPr>
              <a:t>e</a:t>
            </a:r>
            <a:r>
              <a:rPr sz="1800" spc="-130" dirty="0">
                <a:latin typeface="Verdana"/>
                <a:cs typeface="Verdana"/>
              </a:rPr>
              <a:t> </a:t>
            </a:r>
            <a:r>
              <a:rPr sz="1800" spc="-75" dirty="0">
                <a:latin typeface="Verdana"/>
                <a:cs typeface="Verdana"/>
              </a:rPr>
              <a:t>a</a:t>
            </a:r>
            <a:r>
              <a:rPr sz="1800" spc="-135" dirty="0">
                <a:latin typeface="Verdana"/>
                <a:cs typeface="Verdana"/>
              </a:rPr>
              <a:t>n</a:t>
            </a:r>
            <a:r>
              <a:rPr sz="1800" spc="-5" dirty="0">
                <a:latin typeface="Verdana"/>
                <a:cs typeface="Verdana"/>
              </a:rPr>
              <a:t>d  </a:t>
            </a:r>
            <a:r>
              <a:rPr sz="1800" spc="35" dirty="0">
                <a:latin typeface="Verdana"/>
                <a:cs typeface="Verdana"/>
              </a:rPr>
              <a:t>s</a:t>
            </a:r>
            <a:r>
              <a:rPr sz="1800" spc="-5" dirty="0">
                <a:latin typeface="Verdana"/>
                <a:cs typeface="Verdana"/>
              </a:rPr>
              <a:t>p</a:t>
            </a:r>
            <a:r>
              <a:rPr sz="1800" spc="35" dirty="0">
                <a:latin typeface="Verdana"/>
                <a:cs typeface="Verdana"/>
              </a:rPr>
              <a:t>e</a:t>
            </a:r>
            <a:r>
              <a:rPr sz="1800" spc="-135" dirty="0">
                <a:latin typeface="Verdana"/>
                <a:cs typeface="Verdana"/>
              </a:rPr>
              <a:t>n</a:t>
            </a:r>
            <a:r>
              <a:rPr sz="1800" spc="-5" dirty="0">
                <a:latin typeface="Verdana"/>
                <a:cs typeface="Verdana"/>
              </a:rPr>
              <a:t>d</a:t>
            </a:r>
            <a:r>
              <a:rPr sz="1800" spc="-120" dirty="0">
                <a:latin typeface="Verdana"/>
                <a:cs typeface="Verdana"/>
              </a:rPr>
              <a:t>i</a:t>
            </a:r>
            <a:r>
              <a:rPr sz="1800" spc="-135" dirty="0">
                <a:latin typeface="Verdana"/>
                <a:cs typeface="Verdana"/>
              </a:rPr>
              <a:t>n</a:t>
            </a:r>
            <a:r>
              <a:rPr sz="1800" spc="-5" dirty="0">
                <a:latin typeface="Verdana"/>
                <a:cs typeface="Verdana"/>
              </a:rPr>
              <a:t>g</a:t>
            </a:r>
            <a:r>
              <a:rPr sz="1800" spc="-130" dirty="0">
                <a:latin typeface="Verdana"/>
                <a:cs typeface="Verdana"/>
              </a:rPr>
              <a:t> </a:t>
            </a:r>
            <a:r>
              <a:rPr sz="1800" spc="-75" dirty="0">
                <a:latin typeface="Verdana"/>
                <a:cs typeface="Verdana"/>
              </a:rPr>
              <a:t>a</a:t>
            </a:r>
            <a:r>
              <a:rPr sz="1800" spc="-135" dirty="0">
                <a:latin typeface="Verdana"/>
                <a:cs typeface="Verdana"/>
              </a:rPr>
              <a:t>n</a:t>
            </a:r>
            <a:r>
              <a:rPr sz="1800" spc="-5" dirty="0">
                <a:latin typeface="Verdana"/>
                <a:cs typeface="Verdana"/>
              </a:rPr>
              <a:t>d</a:t>
            </a:r>
            <a:r>
              <a:rPr sz="1800" spc="-135" dirty="0">
                <a:latin typeface="Verdana"/>
                <a:cs typeface="Verdana"/>
              </a:rPr>
              <a:t> </a:t>
            </a:r>
            <a:r>
              <a:rPr sz="1800" spc="125" dirty="0">
                <a:latin typeface="Verdana"/>
                <a:cs typeface="Verdana"/>
              </a:rPr>
              <a:t>c</a:t>
            </a:r>
            <a:r>
              <a:rPr sz="1800" spc="-75" dirty="0">
                <a:latin typeface="Verdana"/>
                <a:cs typeface="Verdana"/>
              </a:rPr>
              <a:t>a</a:t>
            </a:r>
            <a:r>
              <a:rPr sz="1800" spc="-90" dirty="0">
                <a:latin typeface="Verdana"/>
                <a:cs typeface="Verdana"/>
              </a:rPr>
              <a:t>t</a:t>
            </a:r>
            <a:r>
              <a:rPr sz="1800" spc="35" dirty="0">
                <a:latin typeface="Verdana"/>
                <a:cs typeface="Verdana"/>
              </a:rPr>
              <a:t>e</a:t>
            </a:r>
            <a:r>
              <a:rPr sz="1800" spc="-5" dirty="0">
                <a:latin typeface="Verdana"/>
                <a:cs typeface="Verdana"/>
              </a:rPr>
              <a:t>g</a:t>
            </a:r>
            <a:r>
              <a:rPr sz="1800" spc="30" dirty="0">
                <a:latin typeface="Verdana"/>
                <a:cs typeface="Verdana"/>
              </a:rPr>
              <a:t>o</a:t>
            </a:r>
            <a:r>
              <a:rPr sz="1800" spc="-150" dirty="0">
                <a:latin typeface="Verdana"/>
                <a:cs typeface="Verdana"/>
              </a:rPr>
              <a:t>r</a:t>
            </a:r>
            <a:r>
              <a:rPr sz="1800" spc="-120" dirty="0">
                <a:latin typeface="Verdana"/>
                <a:cs typeface="Verdana"/>
              </a:rPr>
              <a:t>i</a:t>
            </a:r>
            <a:r>
              <a:rPr sz="1800" spc="-10" dirty="0">
                <a:latin typeface="Verdana"/>
                <a:cs typeface="Verdana"/>
              </a:rPr>
              <a:t>z</a:t>
            </a:r>
            <a:r>
              <a:rPr sz="1800" spc="35" dirty="0">
                <a:latin typeface="Verdana"/>
                <a:cs typeface="Verdana"/>
              </a:rPr>
              <a:t>e</a:t>
            </a:r>
            <a:r>
              <a:rPr sz="1800" spc="-130" dirty="0">
                <a:latin typeface="Verdana"/>
                <a:cs typeface="Verdana"/>
              </a:rPr>
              <a:t> </a:t>
            </a:r>
            <a:r>
              <a:rPr sz="1800" spc="35" dirty="0">
                <a:latin typeface="Verdana"/>
                <a:cs typeface="Verdana"/>
              </a:rPr>
              <a:t>e</a:t>
            </a:r>
            <a:r>
              <a:rPr sz="1800" spc="-95" dirty="0">
                <a:latin typeface="Verdana"/>
                <a:cs typeface="Verdana"/>
              </a:rPr>
              <a:t>x</a:t>
            </a:r>
            <a:r>
              <a:rPr sz="1800" spc="-5" dirty="0">
                <a:latin typeface="Verdana"/>
                <a:cs typeface="Verdana"/>
              </a:rPr>
              <a:t>p</a:t>
            </a:r>
            <a:r>
              <a:rPr sz="1800" spc="35" dirty="0">
                <a:latin typeface="Verdana"/>
                <a:cs typeface="Verdana"/>
              </a:rPr>
              <a:t>e</a:t>
            </a:r>
            <a:r>
              <a:rPr sz="1800" spc="-135" dirty="0">
                <a:latin typeface="Verdana"/>
                <a:cs typeface="Verdana"/>
              </a:rPr>
              <a:t>n</a:t>
            </a:r>
            <a:r>
              <a:rPr sz="1800" spc="35" dirty="0">
                <a:latin typeface="Verdana"/>
                <a:cs typeface="Verdana"/>
              </a:rPr>
              <a:t>se</a:t>
            </a:r>
            <a:r>
              <a:rPr sz="1800" spc="30" dirty="0">
                <a:latin typeface="Verdana"/>
                <a:cs typeface="Verdana"/>
              </a:rPr>
              <a:t>s  </a:t>
            </a:r>
            <a:r>
              <a:rPr sz="1800" spc="-20" dirty="0">
                <a:latin typeface="Verdana"/>
                <a:cs typeface="Verdana"/>
              </a:rPr>
              <a:t>f</a:t>
            </a:r>
            <a:r>
              <a:rPr sz="1800" spc="30" dirty="0">
                <a:latin typeface="Verdana"/>
                <a:cs typeface="Verdana"/>
              </a:rPr>
              <a:t>o</a:t>
            </a:r>
            <a:r>
              <a:rPr sz="1800" spc="-150" dirty="0">
                <a:latin typeface="Verdana"/>
                <a:cs typeface="Verdana"/>
              </a:rPr>
              <a:t>r</a:t>
            </a:r>
            <a:r>
              <a:rPr sz="1800" spc="-130" dirty="0">
                <a:latin typeface="Verdana"/>
                <a:cs typeface="Verdana"/>
              </a:rPr>
              <a:t> </a:t>
            </a:r>
            <a:r>
              <a:rPr sz="1800" spc="-90" dirty="0">
                <a:latin typeface="Verdana"/>
                <a:cs typeface="Verdana"/>
              </a:rPr>
              <a:t>t</a:t>
            </a:r>
            <a:r>
              <a:rPr sz="1800" spc="-75" dirty="0">
                <a:latin typeface="Verdana"/>
                <a:cs typeface="Verdana"/>
              </a:rPr>
              <a:t>a</a:t>
            </a:r>
            <a:r>
              <a:rPr sz="1800" spc="-95" dirty="0">
                <a:latin typeface="Verdana"/>
                <a:cs typeface="Verdana"/>
              </a:rPr>
              <a:t>x</a:t>
            </a:r>
            <a:r>
              <a:rPr sz="1800" spc="-130" dirty="0">
                <a:latin typeface="Verdana"/>
                <a:cs typeface="Verdana"/>
              </a:rPr>
              <a:t> </a:t>
            </a:r>
            <a:r>
              <a:rPr sz="1800" dirty="0">
                <a:latin typeface="Verdana"/>
                <a:cs typeface="Verdana"/>
              </a:rPr>
              <a:t>p</a:t>
            </a:r>
            <a:r>
              <a:rPr sz="1800" spc="-135" dirty="0">
                <a:latin typeface="Verdana"/>
                <a:cs typeface="Verdana"/>
              </a:rPr>
              <a:t>u</a:t>
            </a:r>
            <a:r>
              <a:rPr sz="1800" spc="-150" dirty="0">
                <a:latin typeface="Verdana"/>
                <a:cs typeface="Verdana"/>
              </a:rPr>
              <a:t>r</a:t>
            </a:r>
            <a:r>
              <a:rPr sz="1800" spc="-5" dirty="0">
                <a:latin typeface="Verdana"/>
                <a:cs typeface="Verdana"/>
              </a:rPr>
              <a:t>p</a:t>
            </a:r>
            <a:r>
              <a:rPr sz="1800" spc="30" dirty="0">
                <a:latin typeface="Verdana"/>
                <a:cs typeface="Verdana"/>
              </a:rPr>
              <a:t>o</a:t>
            </a:r>
            <a:r>
              <a:rPr sz="1800" spc="35" dirty="0">
                <a:latin typeface="Verdana"/>
                <a:cs typeface="Verdana"/>
              </a:rPr>
              <a:t>ses</a:t>
            </a:r>
            <a:r>
              <a:rPr sz="1800" spc="-130" dirty="0">
                <a:latin typeface="Verdana"/>
                <a:cs typeface="Verdana"/>
              </a:rPr>
              <a:t> </a:t>
            </a:r>
            <a:r>
              <a:rPr sz="1800" spc="35" dirty="0">
                <a:latin typeface="Verdana"/>
                <a:cs typeface="Verdana"/>
              </a:rPr>
              <a:t>e</a:t>
            </a:r>
            <a:r>
              <a:rPr sz="1800" spc="-75" dirty="0">
                <a:latin typeface="Verdana"/>
                <a:cs typeface="Verdana"/>
              </a:rPr>
              <a:t>a</a:t>
            </a:r>
            <a:r>
              <a:rPr sz="1800" spc="35" dirty="0">
                <a:latin typeface="Verdana"/>
                <a:cs typeface="Verdana"/>
              </a:rPr>
              <a:t>s</a:t>
            </a:r>
            <a:r>
              <a:rPr sz="1800" spc="-120" dirty="0">
                <a:latin typeface="Verdana"/>
                <a:cs typeface="Verdana"/>
              </a:rPr>
              <a:t>i</a:t>
            </a:r>
            <a:r>
              <a:rPr sz="1800" spc="-25" dirty="0">
                <a:latin typeface="Verdana"/>
                <a:cs typeface="Verdana"/>
              </a:rPr>
              <a:t>l</a:t>
            </a:r>
            <a:r>
              <a:rPr sz="1800" spc="-90" dirty="0">
                <a:latin typeface="Verdana"/>
                <a:cs typeface="Verdana"/>
              </a:rPr>
              <a:t>y</a:t>
            </a:r>
            <a:r>
              <a:rPr sz="1800" spc="-130" dirty="0">
                <a:latin typeface="Verdana"/>
                <a:cs typeface="Verdana"/>
              </a:rPr>
              <a:t> </a:t>
            </a:r>
            <a:r>
              <a:rPr sz="1800" spc="35" dirty="0">
                <a:latin typeface="Verdana"/>
                <a:cs typeface="Verdana"/>
              </a:rPr>
              <a:t>s</a:t>
            </a:r>
            <a:r>
              <a:rPr sz="1800" spc="30" dirty="0">
                <a:latin typeface="Verdana"/>
                <a:cs typeface="Verdana"/>
              </a:rPr>
              <a:t>o</a:t>
            </a:r>
            <a:r>
              <a:rPr sz="1800" spc="-130" dirty="0">
                <a:latin typeface="Verdana"/>
                <a:cs typeface="Verdana"/>
              </a:rPr>
              <a:t> </a:t>
            </a:r>
            <a:r>
              <a:rPr sz="1800" spc="-90" dirty="0">
                <a:latin typeface="Verdana"/>
                <a:cs typeface="Verdana"/>
              </a:rPr>
              <a:t>t</a:t>
            </a:r>
            <a:r>
              <a:rPr sz="1800" spc="-135" dirty="0">
                <a:latin typeface="Verdana"/>
                <a:cs typeface="Verdana"/>
              </a:rPr>
              <a:t>h</a:t>
            </a:r>
            <a:r>
              <a:rPr sz="1800" spc="-75" dirty="0">
                <a:latin typeface="Verdana"/>
                <a:cs typeface="Verdana"/>
              </a:rPr>
              <a:t>a</a:t>
            </a:r>
            <a:r>
              <a:rPr sz="1800" spc="-90" dirty="0">
                <a:latin typeface="Verdana"/>
                <a:cs typeface="Verdana"/>
              </a:rPr>
              <a:t>t</a:t>
            </a:r>
            <a:r>
              <a:rPr sz="1800" spc="-130" dirty="0">
                <a:latin typeface="Verdana"/>
                <a:cs typeface="Verdana"/>
              </a:rPr>
              <a:t> </a:t>
            </a:r>
            <a:r>
              <a:rPr sz="1800" spc="-90" dirty="0">
                <a:latin typeface="Verdana"/>
                <a:cs typeface="Verdana"/>
              </a:rPr>
              <a:t>y</a:t>
            </a:r>
            <a:r>
              <a:rPr sz="1800" spc="30" dirty="0">
                <a:latin typeface="Verdana"/>
                <a:cs typeface="Verdana"/>
              </a:rPr>
              <a:t>o</a:t>
            </a:r>
            <a:r>
              <a:rPr sz="1800" spc="-95" dirty="0">
                <a:latin typeface="Verdana"/>
                <a:cs typeface="Verdana"/>
              </a:rPr>
              <a:t>u  </a:t>
            </a:r>
            <a:r>
              <a:rPr sz="1800" spc="-75" dirty="0">
                <a:latin typeface="Verdana"/>
                <a:cs typeface="Verdana"/>
              </a:rPr>
              <a:t>a</a:t>
            </a:r>
            <a:r>
              <a:rPr sz="1800" spc="-25" dirty="0">
                <a:latin typeface="Verdana"/>
                <a:cs typeface="Verdana"/>
              </a:rPr>
              <a:t>lw</a:t>
            </a:r>
            <a:r>
              <a:rPr sz="1800" spc="-75" dirty="0">
                <a:latin typeface="Verdana"/>
                <a:cs typeface="Verdana"/>
              </a:rPr>
              <a:t>a</a:t>
            </a:r>
            <a:r>
              <a:rPr sz="1800" spc="-90" dirty="0">
                <a:latin typeface="Verdana"/>
                <a:cs typeface="Verdana"/>
              </a:rPr>
              <a:t>y</a:t>
            </a:r>
            <a:r>
              <a:rPr sz="1800" spc="35" dirty="0">
                <a:latin typeface="Verdana"/>
                <a:cs typeface="Verdana"/>
              </a:rPr>
              <a:t>s</a:t>
            </a:r>
            <a:r>
              <a:rPr sz="1800" spc="-130" dirty="0">
                <a:latin typeface="Verdana"/>
                <a:cs typeface="Verdana"/>
              </a:rPr>
              <a:t> </a:t>
            </a:r>
            <a:r>
              <a:rPr sz="1800" spc="-105" dirty="0">
                <a:latin typeface="Verdana"/>
                <a:cs typeface="Verdana"/>
              </a:rPr>
              <a:t>k</a:t>
            </a:r>
            <a:r>
              <a:rPr sz="1800" spc="-135" dirty="0">
                <a:latin typeface="Verdana"/>
                <a:cs typeface="Verdana"/>
              </a:rPr>
              <a:t>n</a:t>
            </a:r>
            <a:r>
              <a:rPr sz="1800" spc="30" dirty="0">
                <a:latin typeface="Verdana"/>
                <a:cs typeface="Verdana"/>
              </a:rPr>
              <a:t>o</a:t>
            </a:r>
            <a:r>
              <a:rPr sz="1800" spc="-25" dirty="0">
                <a:latin typeface="Verdana"/>
                <a:cs typeface="Verdana"/>
              </a:rPr>
              <a:t>w</a:t>
            </a:r>
            <a:r>
              <a:rPr sz="1800" spc="-130" dirty="0">
                <a:latin typeface="Verdana"/>
                <a:cs typeface="Verdana"/>
              </a:rPr>
              <a:t> </a:t>
            </a:r>
            <a:r>
              <a:rPr sz="1800" spc="-25" dirty="0">
                <a:latin typeface="Verdana"/>
                <a:cs typeface="Verdana"/>
              </a:rPr>
              <a:t>w</a:t>
            </a:r>
            <a:r>
              <a:rPr sz="1800" spc="-135" dirty="0">
                <a:latin typeface="Verdana"/>
                <a:cs typeface="Verdana"/>
              </a:rPr>
              <a:t>h</a:t>
            </a:r>
            <a:r>
              <a:rPr sz="1800" spc="35" dirty="0">
                <a:latin typeface="Verdana"/>
                <a:cs typeface="Verdana"/>
              </a:rPr>
              <a:t>e</a:t>
            </a:r>
            <a:r>
              <a:rPr sz="1800" spc="-150" dirty="0">
                <a:latin typeface="Verdana"/>
                <a:cs typeface="Verdana"/>
              </a:rPr>
              <a:t>r</a:t>
            </a:r>
            <a:r>
              <a:rPr sz="1800" spc="35" dirty="0">
                <a:latin typeface="Verdana"/>
                <a:cs typeface="Verdana"/>
              </a:rPr>
              <a:t>e</a:t>
            </a:r>
            <a:r>
              <a:rPr sz="1800" spc="-130" dirty="0">
                <a:latin typeface="Verdana"/>
                <a:cs typeface="Verdana"/>
              </a:rPr>
              <a:t> </a:t>
            </a:r>
            <a:r>
              <a:rPr sz="1800" spc="-90" dirty="0">
                <a:latin typeface="Verdana"/>
                <a:cs typeface="Verdana"/>
              </a:rPr>
              <a:t>y</a:t>
            </a:r>
            <a:r>
              <a:rPr sz="1800" spc="30" dirty="0">
                <a:latin typeface="Verdana"/>
                <a:cs typeface="Verdana"/>
              </a:rPr>
              <a:t>o</a:t>
            </a:r>
            <a:r>
              <a:rPr sz="1800" spc="-135" dirty="0">
                <a:latin typeface="Verdana"/>
                <a:cs typeface="Verdana"/>
              </a:rPr>
              <a:t>u</a:t>
            </a:r>
            <a:r>
              <a:rPr sz="1800" spc="-130" dirty="0">
                <a:latin typeface="Verdana"/>
                <a:cs typeface="Verdana"/>
              </a:rPr>
              <a:t> </a:t>
            </a:r>
            <a:r>
              <a:rPr sz="1800" spc="-75" dirty="0">
                <a:latin typeface="Verdana"/>
                <a:cs typeface="Verdana"/>
              </a:rPr>
              <a:t>a</a:t>
            </a:r>
            <a:r>
              <a:rPr sz="1800" spc="-150" dirty="0">
                <a:latin typeface="Verdana"/>
                <a:cs typeface="Verdana"/>
              </a:rPr>
              <a:t>r</a:t>
            </a:r>
            <a:r>
              <a:rPr sz="1800" spc="35" dirty="0">
                <a:latin typeface="Verdana"/>
                <a:cs typeface="Verdana"/>
              </a:rPr>
              <a:t>e</a:t>
            </a:r>
            <a:r>
              <a:rPr sz="1800" spc="-130" dirty="0">
                <a:latin typeface="Verdana"/>
                <a:cs typeface="Verdana"/>
              </a:rPr>
              <a:t> </a:t>
            </a:r>
            <a:r>
              <a:rPr sz="1800" spc="-75" dirty="0">
                <a:latin typeface="Verdana"/>
                <a:cs typeface="Verdana"/>
              </a:rPr>
              <a:t>a</a:t>
            </a:r>
            <a:r>
              <a:rPr sz="1800" spc="-135" dirty="0">
                <a:latin typeface="Verdana"/>
                <a:cs typeface="Verdana"/>
              </a:rPr>
              <a:t>n</a:t>
            </a:r>
            <a:r>
              <a:rPr sz="1800" spc="-5" dirty="0">
                <a:latin typeface="Verdana"/>
                <a:cs typeface="Verdana"/>
              </a:rPr>
              <a:t>d</a:t>
            </a:r>
            <a:r>
              <a:rPr sz="1800" spc="-135" dirty="0">
                <a:latin typeface="Verdana"/>
                <a:cs typeface="Verdana"/>
              </a:rPr>
              <a:t> h</a:t>
            </a:r>
            <a:r>
              <a:rPr sz="1800" spc="30" dirty="0">
                <a:latin typeface="Verdana"/>
                <a:cs typeface="Verdana"/>
              </a:rPr>
              <a:t>o</a:t>
            </a:r>
            <a:r>
              <a:rPr sz="1800" spc="-15" dirty="0">
                <a:latin typeface="Verdana"/>
                <a:cs typeface="Verdana"/>
              </a:rPr>
              <a:t>w  </a:t>
            </a:r>
            <a:r>
              <a:rPr sz="1800" spc="-155" dirty="0">
                <a:latin typeface="Verdana"/>
                <a:cs typeface="Verdana"/>
              </a:rPr>
              <a:t>m</a:t>
            </a:r>
            <a:r>
              <a:rPr sz="1800" spc="-135" dirty="0">
                <a:latin typeface="Verdana"/>
                <a:cs typeface="Verdana"/>
              </a:rPr>
              <a:t>u</a:t>
            </a:r>
            <a:r>
              <a:rPr sz="1800" spc="125" dirty="0">
                <a:latin typeface="Verdana"/>
                <a:cs typeface="Verdana"/>
              </a:rPr>
              <a:t>c</a:t>
            </a:r>
            <a:r>
              <a:rPr sz="1800" spc="-135" dirty="0">
                <a:latin typeface="Verdana"/>
                <a:cs typeface="Verdana"/>
              </a:rPr>
              <a:t>h</a:t>
            </a:r>
            <a:r>
              <a:rPr sz="1800" spc="-130" dirty="0">
                <a:latin typeface="Verdana"/>
                <a:cs typeface="Verdana"/>
              </a:rPr>
              <a:t> </a:t>
            </a:r>
            <a:r>
              <a:rPr sz="1800" spc="-90" dirty="0">
                <a:latin typeface="Verdana"/>
                <a:cs typeface="Verdana"/>
              </a:rPr>
              <a:t>y</a:t>
            </a:r>
            <a:r>
              <a:rPr sz="1800" spc="30" dirty="0">
                <a:latin typeface="Verdana"/>
                <a:cs typeface="Verdana"/>
              </a:rPr>
              <a:t>o</a:t>
            </a:r>
            <a:r>
              <a:rPr sz="1800" spc="-135" dirty="0">
                <a:latin typeface="Verdana"/>
                <a:cs typeface="Verdana"/>
              </a:rPr>
              <a:t>u</a:t>
            </a:r>
            <a:r>
              <a:rPr sz="1800" spc="-130" dirty="0">
                <a:latin typeface="Verdana"/>
                <a:cs typeface="Verdana"/>
              </a:rPr>
              <a:t> </a:t>
            </a:r>
            <a:r>
              <a:rPr sz="1800" spc="30" dirty="0">
                <a:latin typeface="Verdana"/>
                <a:cs typeface="Verdana"/>
              </a:rPr>
              <a:t>o</a:t>
            </a:r>
            <a:r>
              <a:rPr sz="1800" spc="-25" dirty="0">
                <a:latin typeface="Verdana"/>
                <a:cs typeface="Verdana"/>
              </a:rPr>
              <a:t>w</a:t>
            </a:r>
            <a:r>
              <a:rPr sz="1800" spc="35" dirty="0">
                <a:latin typeface="Verdana"/>
                <a:cs typeface="Verdana"/>
              </a:rPr>
              <a:t>e</a:t>
            </a:r>
            <a:r>
              <a:rPr sz="1800" spc="-155" dirty="0">
                <a:latin typeface="Verdana"/>
                <a:cs typeface="Verdana"/>
              </a:rPr>
              <a:t>.</a:t>
            </a:r>
            <a:endParaRPr sz="1800">
              <a:latin typeface="Verdana"/>
              <a:cs typeface="Verdana"/>
            </a:endParaRPr>
          </a:p>
        </p:txBody>
      </p:sp>
      <p:sp>
        <p:nvSpPr>
          <p:cNvPr id="33" name="object 33"/>
          <p:cNvSpPr txBox="1"/>
          <p:nvPr/>
        </p:nvSpPr>
        <p:spPr>
          <a:xfrm>
            <a:off x="8568611" y="4549662"/>
            <a:ext cx="2929890" cy="1701800"/>
          </a:xfrm>
          <a:prstGeom prst="rect">
            <a:avLst/>
          </a:prstGeom>
        </p:spPr>
        <p:txBody>
          <a:bodyPr vert="horz" wrap="square" lIns="0" tIns="34925" rIns="0" bIns="0" rtlCol="0">
            <a:spAutoFit/>
          </a:bodyPr>
          <a:lstStyle/>
          <a:p>
            <a:pPr marL="12700" marR="5080" indent="810260">
              <a:lnSpc>
                <a:spcPct val="119300"/>
              </a:lnSpc>
              <a:spcBef>
                <a:spcPts val="275"/>
              </a:spcBef>
            </a:pPr>
            <a:r>
              <a:rPr sz="2000" b="1" spc="10" dirty="0">
                <a:latin typeface="Tahoma"/>
                <a:cs typeface="Tahoma"/>
              </a:rPr>
              <a:t>Inventory </a:t>
            </a:r>
            <a:r>
              <a:rPr sz="2000" b="1" spc="15" dirty="0">
                <a:latin typeface="Tahoma"/>
                <a:cs typeface="Tahoma"/>
              </a:rPr>
              <a:t> </a:t>
            </a:r>
            <a:r>
              <a:rPr sz="1800" spc="55" dirty="0">
                <a:latin typeface="Verdana"/>
                <a:cs typeface="Verdana"/>
              </a:rPr>
              <a:t>M</a:t>
            </a:r>
            <a:r>
              <a:rPr sz="1800" spc="-75" dirty="0">
                <a:latin typeface="Verdana"/>
                <a:cs typeface="Verdana"/>
              </a:rPr>
              <a:t>a</a:t>
            </a:r>
            <a:r>
              <a:rPr sz="1800" spc="-120" dirty="0">
                <a:latin typeface="Verdana"/>
                <a:cs typeface="Verdana"/>
              </a:rPr>
              <a:t>i</a:t>
            </a:r>
            <a:r>
              <a:rPr sz="1800" spc="-135" dirty="0">
                <a:latin typeface="Verdana"/>
                <a:cs typeface="Verdana"/>
              </a:rPr>
              <a:t>n</a:t>
            </a:r>
            <a:r>
              <a:rPr sz="1800" spc="-90" dirty="0">
                <a:latin typeface="Verdana"/>
                <a:cs typeface="Verdana"/>
              </a:rPr>
              <a:t>t</a:t>
            </a:r>
            <a:r>
              <a:rPr sz="1800" spc="-75" dirty="0">
                <a:latin typeface="Verdana"/>
                <a:cs typeface="Verdana"/>
              </a:rPr>
              <a:t>a</a:t>
            </a:r>
            <a:r>
              <a:rPr sz="1800" spc="-120" dirty="0">
                <a:latin typeface="Verdana"/>
                <a:cs typeface="Verdana"/>
              </a:rPr>
              <a:t>i</a:t>
            </a:r>
            <a:r>
              <a:rPr sz="1800" spc="-135" dirty="0">
                <a:latin typeface="Verdana"/>
                <a:cs typeface="Verdana"/>
              </a:rPr>
              <a:t>n</a:t>
            </a:r>
            <a:r>
              <a:rPr sz="1800" spc="-130" dirty="0">
                <a:latin typeface="Verdana"/>
                <a:cs typeface="Verdana"/>
              </a:rPr>
              <a:t> </a:t>
            </a:r>
            <a:r>
              <a:rPr sz="1800" spc="125" dirty="0">
                <a:latin typeface="Verdana"/>
                <a:cs typeface="Verdana"/>
              </a:rPr>
              <a:t>c</a:t>
            </a:r>
            <a:r>
              <a:rPr sz="1800" spc="30" dirty="0">
                <a:latin typeface="Verdana"/>
                <a:cs typeface="Verdana"/>
              </a:rPr>
              <a:t>o</a:t>
            </a:r>
            <a:r>
              <a:rPr sz="1800" spc="-135" dirty="0">
                <a:latin typeface="Verdana"/>
                <a:cs typeface="Verdana"/>
              </a:rPr>
              <a:t>n</a:t>
            </a:r>
            <a:r>
              <a:rPr sz="1800" spc="-90" dirty="0">
                <a:latin typeface="Verdana"/>
                <a:cs typeface="Verdana"/>
              </a:rPr>
              <a:t>t</a:t>
            </a:r>
            <a:r>
              <a:rPr sz="1800" spc="-150" dirty="0">
                <a:latin typeface="Verdana"/>
                <a:cs typeface="Verdana"/>
              </a:rPr>
              <a:t>r</a:t>
            </a:r>
            <a:r>
              <a:rPr sz="1800" spc="30" dirty="0">
                <a:latin typeface="Verdana"/>
                <a:cs typeface="Verdana"/>
              </a:rPr>
              <a:t>o</a:t>
            </a:r>
            <a:r>
              <a:rPr sz="1800" spc="-25" dirty="0">
                <a:latin typeface="Verdana"/>
                <a:cs typeface="Verdana"/>
              </a:rPr>
              <a:t>l</a:t>
            </a:r>
            <a:r>
              <a:rPr sz="1800" spc="-130" dirty="0">
                <a:latin typeface="Verdana"/>
                <a:cs typeface="Verdana"/>
              </a:rPr>
              <a:t> </a:t>
            </a:r>
            <a:r>
              <a:rPr sz="1800" spc="30" dirty="0">
                <a:latin typeface="Verdana"/>
                <a:cs typeface="Verdana"/>
              </a:rPr>
              <a:t>o</a:t>
            </a:r>
            <a:r>
              <a:rPr sz="1800" spc="-155" dirty="0">
                <a:latin typeface="Verdana"/>
                <a:cs typeface="Verdana"/>
              </a:rPr>
              <a:t>v</a:t>
            </a:r>
            <a:r>
              <a:rPr sz="1800" spc="35" dirty="0">
                <a:latin typeface="Verdana"/>
                <a:cs typeface="Verdana"/>
              </a:rPr>
              <a:t>e</a:t>
            </a:r>
            <a:r>
              <a:rPr sz="1800" spc="-150" dirty="0">
                <a:latin typeface="Verdana"/>
                <a:cs typeface="Verdana"/>
              </a:rPr>
              <a:t>r</a:t>
            </a:r>
            <a:r>
              <a:rPr sz="1800" spc="-130" dirty="0">
                <a:latin typeface="Verdana"/>
                <a:cs typeface="Verdana"/>
              </a:rPr>
              <a:t> </a:t>
            </a:r>
            <a:r>
              <a:rPr sz="1800" spc="-90" dirty="0">
                <a:latin typeface="Verdana"/>
                <a:cs typeface="Verdana"/>
              </a:rPr>
              <a:t>y</a:t>
            </a:r>
            <a:r>
              <a:rPr sz="1800" spc="30" dirty="0">
                <a:latin typeface="Verdana"/>
                <a:cs typeface="Verdana"/>
              </a:rPr>
              <a:t>o</a:t>
            </a:r>
            <a:r>
              <a:rPr sz="1800" spc="-135" dirty="0">
                <a:latin typeface="Verdana"/>
                <a:cs typeface="Verdana"/>
              </a:rPr>
              <a:t>u</a:t>
            </a:r>
            <a:r>
              <a:rPr sz="1800" spc="-130" dirty="0">
                <a:latin typeface="Verdana"/>
                <a:cs typeface="Verdana"/>
              </a:rPr>
              <a:t>r  </a:t>
            </a:r>
            <a:r>
              <a:rPr sz="1800" spc="30" dirty="0">
                <a:latin typeface="Verdana"/>
                <a:cs typeface="Verdana"/>
              </a:rPr>
              <a:t>o</a:t>
            </a:r>
            <a:r>
              <a:rPr sz="1800" spc="-150" dirty="0">
                <a:latin typeface="Verdana"/>
                <a:cs typeface="Verdana"/>
              </a:rPr>
              <a:t>r</a:t>
            </a:r>
            <a:r>
              <a:rPr sz="1800" spc="-5" dirty="0">
                <a:latin typeface="Verdana"/>
                <a:cs typeface="Verdana"/>
              </a:rPr>
              <a:t>d</a:t>
            </a:r>
            <a:r>
              <a:rPr sz="1800" spc="35" dirty="0">
                <a:latin typeface="Verdana"/>
                <a:cs typeface="Verdana"/>
              </a:rPr>
              <a:t>e</a:t>
            </a:r>
            <a:r>
              <a:rPr sz="1800" spc="-150" dirty="0">
                <a:latin typeface="Verdana"/>
                <a:cs typeface="Verdana"/>
              </a:rPr>
              <a:t>r</a:t>
            </a:r>
            <a:r>
              <a:rPr sz="1800" spc="35" dirty="0">
                <a:latin typeface="Verdana"/>
                <a:cs typeface="Verdana"/>
              </a:rPr>
              <a:t>s</a:t>
            </a:r>
            <a:r>
              <a:rPr sz="1800" spc="-130" dirty="0">
                <a:latin typeface="Verdana"/>
                <a:cs typeface="Verdana"/>
              </a:rPr>
              <a:t> </a:t>
            </a:r>
            <a:r>
              <a:rPr sz="1800" spc="-75" dirty="0">
                <a:latin typeface="Verdana"/>
                <a:cs typeface="Verdana"/>
              </a:rPr>
              <a:t>a</a:t>
            </a:r>
            <a:r>
              <a:rPr sz="1800" spc="-135" dirty="0">
                <a:latin typeface="Verdana"/>
                <a:cs typeface="Verdana"/>
              </a:rPr>
              <a:t>n</a:t>
            </a:r>
            <a:r>
              <a:rPr sz="1800" spc="-5" dirty="0">
                <a:latin typeface="Verdana"/>
                <a:cs typeface="Verdana"/>
              </a:rPr>
              <a:t>d</a:t>
            </a:r>
            <a:r>
              <a:rPr sz="1800" spc="-135" dirty="0">
                <a:latin typeface="Verdana"/>
                <a:cs typeface="Verdana"/>
              </a:rPr>
              <a:t> </a:t>
            </a:r>
            <a:r>
              <a:rPr sz="1800" spc="-5" dirty="0">
                <a:latin typeface="Verdana"/>
                <a:cs typeface="Verdana"/>
              </a:rPr>
              <a:t>q</a:t>
            </a:r>
            <a:r>
              <a:rPr sz="1800" spc="-135" dirty="0">
                <a:latin typeface="Verdana"/>
                <a:cs typeface="Verdana"/>
              </a:rPr>
              <a:t>u</a:t>
            </a:r>
            <a:r>
              <a:rPr sz="1800" spc="-75" dirty="0">
                <a:latin typeface="Verdana"/>
                <a:cs typeface="Verdana"/>
              </a:rPr>
              <a:t>a</a:t>
            </a:r>
            <a:r>
              <a:rPr sz="1800" spc="-135" dirty="0">
                <a:latin typeface="Verdana"/>
                <a:cs typeface="Verdana"/>
              </a:rPr>
              <a:t>n</a:t>
            </a:r>
            <a:r>
              <a:rPr sz="1800" spc="-90" dirty="0">
                <a:latin typeface="Verdana"/>
                <a:cs typeface="Verdana"/>
              </a:rPr>
              <a:t>t</a:t>
            </a:r>
            <a:r>
              <a:rPr sz="1800" spc="-120" dirty="0">
                <a:latin typeface="Verdana"/>
                <a:cs typeface="Verdana"/>
              </a:rPr>
              <a:t>i</a:t>
            </a:r>
            <a:r>
              <a:rPr sz="1800" spc="-90" dirty="0">
                <a:latin typeface="Verdana"/>
                <a:cs typeface="Verdana"/>
              </a:rPr>
              <a:t>t</a:t>
            </a:r>
            <a:r>
              <a:rPr sz="1800" spc="-120" dirty="0">
                <a:latin typeface="Verdana"/>
                <a:cs typeface="Verdana"/>
              </a:rPr>
              <a:t>i</a:t>
            </a:r>
            <a:r>
              <a:rPr sz="1800" spc="35" dirty="0">
                <a:latin typeface="Verdana"/>
                <a:cs typeface="Verdana"/>
              </a:rPr>
              <a:t>es</a:t>
            </a:r>
            <a:r>
              <a:rPr sz="1800" spc="-130" dirty="0">
                <a:latin typeface="Verdana"/>
                <a:cs typeface="Verdana"/>
              </a:rPr>
              <a:t> </a:t>
            </a:r>
            <a:r>
              <a:rPr sz="1800" spc="-25" dirty="0">
                <a:latin typeface="Verdana"/>
                <a:cs typeface="Verdana"/>
              </a:rPr>
              <a:t>w</a:t>
            </a:r>
            <a:r>
              <a:rPr sz="1800" spc="-135" dirty="0">
                <a:latin typeface="Verdana"/>
                <a:cs typeface="Verdana"/>
              </a:rPr>
              <a:t>h</a:t>
            </a:r>
            <a:r>
              <a:rPr sz="1800" spc="-120" dirty="0">
                <a:latin typeface="Verdana"/>
                <a:cs typeface="Verdana"/>
              </a:rPr>
              <a:t>i</a:t>
            </a:r>
            <a:r>
              <a:rPr sz="1800" spc="-25" dirty="0">
                <a:latin typeface="Verdana"/>
                <a:cs typeface="Verdana"/>
              </a:rPr>
              <a:t>l</a:t>
            </a:r>
            <a:r>
              <a:rPr sz="1800" spc="35" dirty="0">
                <a:latin typeface="Verdana"/>
                <a:cs typeface="Verdana"/>
              </a:rPr>
              <a:t>e</a:t>
            </a:r>
            <a:endParaRPr sz="1800">
              <a:latin typeface="Verdana"/>
              <a:cs typeface="Verdana"/>
            </a:endParaRPr>
          </a:p>
          <a:p>
            <a:pPr marL="197485" marR="189865" indent="153035">
              <a:lnSpc>
                <a:spcPct val="114599"/>
              </a:lnSpc>
            </a:pPr>
            <a:r>
              <a:rPr sz="1800" spc="-155" dirty="0">
                <a:latin typeface="Verdana"/>
                <a:cs typeface="Verdana"/>
              </a:rPr>
              <a:t>m</a:t>
            </a:r>
            <a:r>
              <a:rPr sz="1800" spc="-75" dirty="0">
                <a:latin typeface="Verdana"/>
                <a:cs typeface="Verdana"/>
              </a:rPr>
              <a:t>a</a:t>
            </a:r>
            <a:r>
              <a:rPr sz="1800" spc="-120" dirty="0">
                <a:latin typeface="Verdana"/>
                <a:cs typeface="Verdana"/>
              </a:rPr>
              <a:t>i</a:t>
            </a:r>
            <a:r>
              <a:rPr sz="1800" spc="-135" dirty="0">
                <a:latin typeface="Verdana"/>
                <a:cs typeface="Verdana"/>
              </a:rPr>
              <a:t>n</a:t>
            </a:r>
            <a:r>
              <a:rPr sz="1800" spc="-90" dirty="0">
                <a:latin typeface="Verdana"/>
                <a:cs typeface="Verdana"/>
              </a:rPr>
              <a:t>t</a:t>
            </a:r>
            <a:r>
              <a:rPr sz="1800" spc="-75" dirty="0">
                <a:latin typeface="Verdana"/>
                <a:cs typeface="Verdana"/>
              </a:rPr>
              <a:t>a</a:t>
            </a:r>
            <a:r>
              <a:rPr sz="1800" spc="-120" dirty="0">
                <a:latin typeface="Verdana"/>
                <a:cs typeface="Verdana"/>
              </a:rPr>
              <a:t>i</a:t>
            </a:r>
            <a:r>
              <a:rPr sz="1800" spc="-135" dirty="0">
                <a:latin typeface="Verdana"/>
                <a:cs typeface="Verdana"/>
              </a:rPr>
              <a:t>n</a:t>
            </a:r>
            <a:r>
              <a:rPr sz="1800" spc="-120" dirty="0">
                <a:latin typeface="Verdana"/>
                <a:cs typeface="Verdana"/>
              </a:rPr>
              <a:t>i</a:t>
            </a:r>
            <a:r>
              <a:rPr sz="1800" spc="-135" dirty="0">
                <a:latin typeface="Verdana"/>
                <a:cs typeface="Verdana"/>
              </a:rPr>
              <a:t>n</a:t>
            </a:r>
            <a:r>
              <a:rPr sz="1800" spc="-5" dirty="0">
                <a:latin typeface="Verdana"/>
                <a:cs typeface="Verdana"/>
              </a:rPr>
              <a:t>g</a:t>
            </a:r>
            <a:r>
              <a:rPr sz="1800" spc="-130" dirty="0">
                <a:latin typeface="Verdana"/>
                <a:cs typeface="Verdana"/>
              </a:rPr>
              <a:t> </a:t>
            </a:r>
            <a:r>
              <a:rPr sz="1800" spc="-150" dirty="0">
                <a:latin typeface="Verdana"/>
                <a:cs typeface="Verdana"/>
              </a:rPr>
              <a:t>r</a:t>
            </a:r>
            <a:r>
              <a:rPr sz="1800" spc="35" dirty="0">
                <a:latin typeface="Verdana"/>
                <a:cs typeface="Verdana"/>
              </a:rPr>
              <a:t>e</a:t>
            </a:r>
            <a:r>
              <a:rPr sz="1800" spc="-75" dirty="0">
                <a:latin typeface="Verdana"/>
                <a:cs typeface="Verdana"/>
              </a:rPr>
              <a:t>a</a:t>
            </a:r>
            <a:r>
              <a:rPr sz="1800" spc="-25" dirty="0">
                <a:latin typeface="Verdana"/>
                <a:cs typeface="Verdana"/>
              </a:rPr>
              <a:t>l</a:t>
            </a:r>
            <a:r>
              <a:rPr sz="1800" spc="-215" dirty="0">
                <a:latin typeface="Verdana"/>
                <a:cs typeface="Verdana"/>
              </a:rPr>
              <a:t>-</a:t>
            </a:r>
            <a:r>
              <a:rPr sz="1800" spc="-90" dirty="0">
                <a:latin typeface="Verdana"/>
                <a:cs typeface="Verdana"/>
              </a:rPr>
              <a:t>t</a:t>
            </a:r>
            <a:r>
              <a:rPr sz="1800" spc="-120" dirty="0">
                <a:latin typeface="Verdana"/>
                <a:cs typeface="Verdana"/>
              </a:rPr>
              <a:t>i</a:t>
            </a:r>
            <a:r>
              <a:rPr sz="1800" spc="-155" dirty="0">
                <a:latin typeface="Verdana"/>
                <a:cs typeface="Verdana"/>
              </a:rPr>
              <a:t>m</a:t>
            </a:r>
            <a:r>
              <a:rPr sz="1800" spc="25" dirty="0">
                <a:latin typeface="Verdana"/>
                <a:cs typeface="Verdana"/>
              </a:rPr>
              <a:t>e  </a:t>
            </a:r>
            <a:r>
              <a:rPr sz="1800" spc="-120" dirty="0">
                <a:latin typeface="Verdana"/>
                <a:cs typeface="Verdana"/>
              </a:rPr>
              <a:t>i</a:t>
            </a:r>
            <a:r>
              <a:rPr sz="1800" spc="-135" dirty="0">
                <a:latin typeface="Verdana"/>
                <a:cs typeface="Verdana"/>
              </a:rPr>
              <a:t>n</a:t>
            </a:r>
            <a:r>
              <a:rPr sz="1800" spc="-155" dirty="0">
                <a:latin typeface="Verdana"/>
                <a:cs typeface="Verdana"/>
              </a:rPr>
              <a:t>v</a:t>
            </a:r>
            <a:r>
              <a:rPr sz="1800" spc="35" dirty="0">
                <a:latin typeface="Verdana"/>
                <a:cs typeface="Verdana"/>
              </a:rPr>
              <a:t>e</a:t>
            </a:r>
            <a:r>
              <a:rPr sz="1800" spc="-135" dirty="0">
                <a:latin typeface="Verdana"/>
                <a:cs typeface="Verdana"/>
              </a:rPr>
              <a:t>n</a:t>
            </a:r>
            <a:r>
              <a:rPr sz="1800" spc="-90" dirty="0">
                <a:latin typeface="Verdana"/>
                <a:cs typeface="Verdana"/>
              </a:rPr>
              <a:t>t</a:t>
            </a:r>
            <a:r>
              <a:rPr sz="1800" spc="30" dirty="0">
                <a:latin typeface="Verdana"/>
                <a:cs typeface="Verdana"/>
              </a:rPr>
              <a:t>o</a:t>
            </a:r>
            <a:r>
              <a:rPr sz="1800" spc="-150" dirty="0">
                <a:latin typeface="Verdana"/>
                <a:cs typeface="Verdana"/>
              </a:rPr>
              <a:t>r</a:t>
            </a:r>
            <a:r>
              <a:rPr sz="1800" spc="-90" dirty="0">
                <a:latin typeface="Verdana"/>
                <a:cs typeface="Verdana"/>
              </a:rPr>
              <a:t>y</a:t>
            </a:r>
            <a:r>
              <a:rPr sz="1800" spc="-130" dirty="0">
                <a:latin typeface="Verdana"/>
                <a:cs typeface="Verdana"/>
              </a:rPr>
              <a:t> </a:t>
            </a:r>
            <a:r>
              <a:rPr sz="1800" spc="-155" dirty="0">
                <a:latin typeface="Verdana"/>
                <a:cs typeface="Verdana"/>
              </a:rPr>
              <a:t>m</a:t>
            </a:r>
            <a:r>
              <a:rPr sz="1800" spc="-75" dirty="0">
                <a:latin typeface="Verdana"/>
                <a:cs typeface="Verdana"/>
              </a:rPr>
              <a:t>a</a:t>
            </a:r>
            <a:r>
              <a:rPr sz="1800" spc="-135" dirty="0">
                <a:latin typeface="Verdana"/>
                <a:cs typeface="Verdana"/>
              </a:rPr>
              <a:t>n</a:t>
            </a:r>
            <a:r>
              <a:rPr sz="1800" spc="-75" dirty="0">
                <a:latin typeface="Verdana"/>
                <a:cs typeface="Verdana"/>
              </a:rPr>
              <a:t>a</a:t>
            </a:r>
            <a:r>
              <a:rPr sz="1800" spc="-5" dirty="0">
                <a:latin typeface="Verdana"/>
                <a:cs typeface="Verdana"/>
              </a:rPr>
              <a:t>g</a:t>
            </a:r>
            <a:r>
              <a:rPr sz="1800" spc="35" dirty="0">
                <a:latin typeface="Verdana"/>
                <a:cs typeface="Verdana"/>
              </a:rPr>
              <a:t>e</a:t>
            </a:r>
            <a:r>
              <a:rPr sz="1800" spc="-155" dirty="0">
                <a:latin typeface="Verdana"/>
                <a:cs typeface="Verdana"/>
              </a:rPr>
              <a:t>m</a:t>
            </a:r>
            <a:r>
              <a:rPr sz="1800" spc="35" dirty="0">
                <a:latin typeface="Verdana"/>
                <a:cs typeface="Verdana"/>
              </a:rPr>
              <a:t>e</a:t>
            </a:r>
            <a:r>
              <a:rPr sz="1800" spc="-135" dirty="0">
                <a:latin typeface="Verdana"/>
                <a:cs typeface="Verdana"/>
              </a:rPr>
              <a:t>n</a:t>
            </a:r>
            <a:r>
              <a:rPr sz="1800" spc="-90" dirty="0">
                <a:latin typeface="Verdana"/>
                <a:cs typeface="Verdana"/>
              </a:rPr>
              <a:t>t</a:t>
            </a:r>
            <a:r>
              <a:rPr sz="1800" spc="-155" dirty="0">
                <a:latin typeface="Verdana"/>
                <a:cs typeface="Verdana"/>
              </a:rPr>
              <a:t>.</a:t>
            </a:r>
            <a:endParaRPr sz="1800">
              <a:latin typeface="Verdana"/>
              <a:cs typeface="Verdana"/>
            </a:endParaRPr>
          </a:p>
        </p:txBody>
      </p:sp>
      <p:sp>
        <p:nvSpPr>
          <p:cNvPr id="34" name="object 34"/>
          <p:cNvSpPr txBox="1"/>
          <p:nvPr/>
        </p:nvSpPr>
        <p:spPr>
          <a:xfrm>
            <a:off x="13914152" y="4549662"/>
            <a:ext cx="3699510" cy="2016125"/>
          </a:xfrm>
          <a:prstGeom prst="rect">
            <a:avLst/>
          </a:prstGeom>
        </p:spPr>
        <p:txBody>
          <a:bodyPr vert="horz" wrap="square" lIns="0" tIns="93345" rIns="0" bIns="0" rtlCol="0">
            <a:spAutoFit/>
          </a:bodyPr>
          <a:lstStyle/>
          <a:p>
            <a:pPr algn="ctr">
              <a:lnSpc>
                <a:spcPct val="100000"/>
              </a:lnSpc>
              <a:spcBef>
                <a:spcPts val="735"/>
              </a:spcBef>
            </a:pPr>
            <a:r>
              <a:rPr sz="2000" b="1" spc="30" dirty="0">
                <a:latin typeface="Tahoma"/>
                <a:cs typeface="Tahoma"/>
              </a:rPr>
              <a:t>Connect</a:t>
            </a:r>
            <a:r>
              <a:rPr sz="2000" b="1" spc="-85" dirty="0">
                <a:latin typeface="Tahoma"/>
                <a:cs typeface="Tahoma"/>
              </a:rPr>
              <a:t> </a:t>
            </a:r>
            <a:r>
              <a:rPr sz="2000" b="1" spc="10" dirty="0">
                <a:latin typeface="Tahoma"/>
                <a:cs typeface="Tahoma"/>
              </a:rPr>
              <a:t>Finances</a:t>
            </a:r>
            <a:endParaRPr sz="2000">
              <a:latin typeface="Tahoma"/>
              <a:cs typeface="Tahoma"/>
            </a:endParaRPr>
          </a:p>
          <a:p>
            <a:pPr marL="12700" marR="5080" algn="ctr">
              <a:lnSpc>
                <a:spcPct val="114599"/>
              </a:lnSpc>
              <a:spcBef>
                <a:spcPts val="260"/>
              </a:spcBef>
            </a:pPr>
            <a:r>
              <a:rPr sz="1800" spc="55" dirty="0">
                <a:latin typeface="Verdana"/>
                <a:cs typeface="Verdana"/>
              </a:rPr>
              <a:t>M</a:t>
            </a:r>
            <a:r>
              <a:rPr sz="1800" spc="30" dirty="0">
                <a:latin typeface="Verdana"/>
                <a:cs typeface="Verdana"/>
              </a:rPr>
              <a:t>o</a:t>
            </a:r>
            <a:r>
              <a:rPr sz="1800" spc="-135" dirty="0">
                <a:latin typeface="Verdana"/>
                <a:cs typeface="Verdana"/>
              </a:rPr>
              <a:t>n</a:t>
            </a:r>
            <a:r>
              <a:rPr sz="1800" spc="-120" dirty="0">
                <a:latin typeface="Verdana"/>
                <a:cs typeface="Verdana"/>
              </a:rPr>
              <a:t>i</a:t>
            </a:r>
            <a:r>
              <a:rPr sz="1800" spc="-90" dirty="0">
                <a:latin typeface="Verdana"/>
                <a:cs typeface="Verdana"/>
              </a:rPr>
              <a:t>t</a:t>
            </a:r>
            <a:r>
              <a:rPr sz="1800" spc="30" dirty="0">
                <a:latin typeface="Verdana"/>
                <a:cs typeface="Verdana"/>
              </a:rPr>
              <a:t>o</a:t>
            </a:r>
            <a:r>
              <a:rPr sz="1800" spc="-150" dirty="0">
                <a:latin typeface="Verdana"/>
                <a:cs typeface="Verdana"/>
              </a:rPr>
              <a:t>r</a:t>
            </a:r>
            <a:r>
              <a:rPr sz="1800" spc="-130" dirty="0">
                <a:latin typeface="Verdana"/>
                <a:cs typeface="Verdana"/>
              </a:rPr>
              <a:t> </a:t>
            </a:r>
            <a:r>
              <a:rPr sz="1800" spc="-75" dirty="0">
                <a:latin typeface="Verdana"/>
                <a:cs typeface="Verdana"/>
              </a:rPr>
              <a:t>a</a:t>
            </a:r>
            <a:r>
              <a:rPr sz="1800" spc="-135" dirty="0">
                <a:latin typeface="Verdana"/>
                <a:cs typeface="Verdana"/>
              </a:rPr>
              <a:t>n</a:t>
            </a:r>
            <a:r>
              <a:rPr sz="1800" spc="-5" dirty="0">
                <a:latin typeface="Verdana"/>
                <a:cs typeface="Verdana"/>
              </a:rPr>
              <a:t>d</a:t>
            </a:r>
            <a:r>
              <a:rPr sz="1800" spc="-135" dirty="0">
                <a:latin typeface="Verdana"/>
                <a:cs typeface="Verdana"/>
              </a:rPr>
              <a:t> </a:t>
            </a:r>
            <a:r>
              <a:rPr sz="1800" spc="-155" dirty="0">
                <a:latin typeface="Verdana"/>
                <a:cs typeface="Verdana"/>
              </a:rPr>
              <a:t>m</a:t>
            </a:r>
            <a:r>
              <a:rPr sz="1800" spc="-75" dirty="0">
                <a:latin typeface="Verdana"/>
                <a:cs typeface="Verdana"/>
              </a:rPr>
              <a:t>a</a:t>
            </a:r>
            <a:r>
              <a:rPr sz="1800" spc="-135" dirty="0">
                <a:latin typeface="Verdana"/>
                <a:cs typeface="Verdana"/>
              </a:rPr>
              <a:t>n</a:t>
            </a:r>
            <a:r>
              <a:rPr sz="1800" spc="-75" dirty="0">
                <a:latin typeface="Verdana"/>
                <a:cs typeface="Verdana"/>
              </a:rPr>
              <a:t>a</a:t>
            </a:r>
            <a:r>
              <a:rPr sz="1800" spc="-5" dirty="0">
                <a:latin typeface="Verdana"/>
                <a:cs typeface="Verdana"/>
              </a:rPr>
              <a:t>g</a:t>
            </a:r>
            <a:r>
              <a:rPr sz="1800" spc="35" dirty="0">
                <a:latin typeface="Verdana"/>
                <a:cs typeface="Verdana"/>
              </a:rPr>
              <a:t>e</a:t>
            </a:r>
            <a:r>
              <a:rPr sz="1800" spc="-130" dirty="0">
                <a:latin typeface="Verdana"/>
                <a:cs typeface="Verdana"/>
              </a:rPr>
              <a:t> </a:t>
            </a:r>
            <a:r>
              <a:rPr sz="1800" spc="125" dirty="0">
                <a:latin typeface="Verdana"/>
                <a:cs typeface="Verdana"/>
              </a:rPr>
              <a:t>c</a:t>
            </a:r>
            <a:r>
              <a:rPr sz="1800" spc="-150" dirty="0">
                <a:latin typeface="Verdana"/>
                <a:cs typeface="Verdana"/>
              </a:rPr>
              <a:t>r</a:t>
            </a:r>
            <a:r>
              <a:rPr sz="1800" spc="35" dirty="0">
                <a:latin typeface="Verdana"/>
                <a:cs typeface="Verdana"/>
              </a:rPr>
              <a:t>e</a:t>
            </a:r>
            <a:r>
              <a:rPr sz="1800" spc="-5" dirty="0">
                <a:latin typeface="Verdana"/>
                <a:cs typeface="Verdana"/>
              </a:rPr>
              <a:t>d</a:t>
            </a:r>
            <a:r>
              <a:rPr sz="1800" spc="-120" dirty="0">
                <a:latin typeface="Verdana"/>
                <a:cs typeface="Verdana"/>
              </a:rPr>
              <a:t>i</a:t>
            </a:r>
            <a:r>
              <a:rPr sz="1800" spc="-90" dirty="0">
                <a:latin typeface="Verdana"/>
                <a:cs typeface="Verdana"/>
              </a:rPr>
              <a:t>t</a:t>
            </a:r>
            <a:r>
              <a:rPr sz="1800" spc="-95" dirty="0">
                <a:latin typeface="Verdana"/>
                <a:cs typeface="Verdana"/>
              </a:rPr>
              <a:t>,</a:t>
            </a:r>
            <a:r>
              <a:rPr sz="1800" spc="-130" dirty="0">
                <a:latin typeface="Verdana"/>
                <a:cs typeface="Verdana"/>
              </a:rPr>
              <a:t> </a:t>
            </a:r>
            <a:r>
              <a:rPr sz="1800" spc="-105" dirty="0">
                <a:latin typeface="Verdana"/>
                <a:cs typeface="Verdana"/>
              </a:rPr>
              <a:t>k</a:t>
            </a:r>
            <a:r>
              <a:rPr sz="1800" spc="35" dirty="0">
                <a:latin typeface="Verdana"/>
                <a:cs typeface="Verdana"/>
              </a:rPr>
              <a:t>ee</a:t>
            </a:r>
            <a:r>
              <a:rPr sz="1800" spc="-5" dirty="0">
                <a:latin typeface="Verdana"/>
                <a:cs typeface="Verdana"/>
              </a:rPr>
              <a:t>p  </a:t>
            </a:r>
            <a:r>
              <a:rPr sz="1800" spc="-90" dirty="0">
                <a:latin typeface="Verdana"/>
                <a:cs typeface="Verdana"/>
              </a:rPr>
              <a:t>t</a:t>
            </a:r>
            <a:r>
              <a:rPr sz="1800" spc="-150" dirty="0">
                <a:latin typeface="Verdana"/>
                <a:cs typeface="Verdana"/>
              </a:rPr>
              <a:t>r</a:t>
            </a:r>
            <a:r>
              <a:rPr sz="1800" spc="-75" dirty="0">
                <a:latin typeface="Verdana"/>
                <a:cs typeface="Verdana"/>
              </a:rPr>
              <a:t>a</a:t>
            </a:r>
            <a:r>
              <a:rPr sz="1800" spc="125" dirty="0">
                <a:latin typeface="Verdana"/>
                <a:cs typeface="Verdana"/>
              </a:rPr>
              <a:t>c</a:t>
            </a:r>
            <a:r>
              <a:rPr sz="1800" spc="-105" dirty="0">
                <a:latin typeface="Verdana"/>
                <a:cs typeface="Verdana"/>
              </a:rPr>
              <a:t>k</a:t>
            </a:r>
            <a:r>
              <a:rPr sz="1800" spc="-130" dirty="0">
                <a:latin typeface="Verdana"/>
                <a:cs typeface="Verdana"/>
              </a:rPr>
              <a:t> </a:t>
            </a:r>
            <a:r>
              <a:rPr sz="1800" spc="30" dirty="0">
                <a:latin typeface="Verdana"/>
                <a:cs typeface="Verdana"/>
              </a:rPr>
              <a:t>o</a:t>
            </a:r>
            <a:r>
              <a:rPr sz="1800" spc="-20" dirty="0">
                <a:latin typeface="Verdana"/>
                <a:cs typeface="Verdana"/>
              </a:rPr>
              <a:t>f</a:t>
            </a:r>
            <a:r>
              <a:rPr sz="1800" spc="-130" dirty="0">
                <a:latin typeface="Verdana"/>
                <a:cs typeface="Verdana"/>
              </a:rPr>
              <a:t> </a:t>
            </a:r>
            <a:r>
              <a:rPr sz="1800" dirty="0">
                <a:latin typeface="Verdana"/>
                <a:cs typeface="Verdana"/>
              </a:rPr>
              <a:t>p</a:t>
            </a:r>
            <a:r>
              <a:rPr sz="1800" spc="-75" dirty="0">
                <a:latin typeface="Verdana"/>
                <a:cs typeface="Verdana"/>
              </a:rPr>
              <a:t>a</a:t>
            </a:r>
            <a:r>
              <a:rPr sz="1800" spc="-90" dirty="0">
                <a:latin typeface="Verdana"/>
                <a:cs typeface="Verdana"/>
              </a:rPr>
              <a:t>y</a:t>
            </a:r>
            <a:r>
              <a:rPr sz="1800" spc="-155" dirty="0">
                <a:latin typeface="Verdana"/>
                <a:cs typeface="Verdana"/>
              </a:rPr>
              <a:t>m</a:t>
            </a:r>
            <a:r>
              <a:rPr sz="1800" spc="35" dirty="0">
                <a:latin typeface="Verdana"/>
                <a:cs typeface="Verdana"/>
              </a:rPr>
              <a:t>e</a:t>
            </a:r>
            <a:r>
              <a:rPr sz="1800" spc="-135" dirty="0">
                <a:latin typeface="Verdana"/>
                <a:cs typeface="Verdana"/>
              </a:rPr>
              <a:t>n</a:t>
            </a:r>
            <a:r>
              <a:rPr sz="1800" spc="-90" dirty="0">
                <a:latin typeface="Verdana"/>
                <a:cs typeface="Verdana"/>
              </a:rPr>
              <a:t>t</a:t>
            </a:r>
            <a:r>
              <a:rPr sz="1800" spc="35" dirty="0">
                <a:latin typeface="Verdana"/>
                <a:cs typeface="Verdana"/>
              </a:rPr>
              <a:t>s</a:t>
            </a:r>
            <a:r>
              <a:rPr sz="1800" spc="-130" dirty="0">
                <a:latin typeface="Verdana"/>
                <a:cs typeface="Verdana"/>
              </a:rPr>
              <a:t> </a:t>
            </a:r>
            <a:r>
              <a:rPr sz="1800" dirty="0">
                <a:latin typeface="Verdana"/>
                <a:cs typeface="Verdana"/>
              </a:rPr>
              <a:t>d</a:t>
            </a:r>
            <a:r>
              <a:rPr sz="1800" spc="-135" dirty="0">
                <a:latin typeface="Verdana"/>
                <a:cs typeface="Verdana"/>
              </a:rPr>
              <a:t>u</a:t>
            </a:r>
            <a:r>
              <a:rPr sz="1800" spc="35" dirty="0">
                <a:latin typeface="Verdana"/>
                <a:cs typeface="Verdana"/>
              </a:rPr>
              <a:t>e</a:t>
            </a:r>
            <a:r>
              <a:rPr sz="1800" spc="-130" dirty="0">
                <a:latin typeface="Verdana"/>
                <a:cs typeface="Verdana"/>
              </a:rPr>
              <a:t> </a:t>
            </a:r>
            <a:r>
              <a:rPr sz="1800" spc="-90" dirty="0">
                <a:latin typeface="Verdana"/>
                <a:cs typeface="Verdana"/>
              </a:rPr>
              <a:t>t</a:t>
            </a:r>
            <a:r>
              <a:rPr sz="1800" spc="20" dirty="0">
                <a:latin typeface="Verdana"/>
                <a:cs typeface="Verdana"/>
              </a:rPr>
              <a:t>o  </a:t>
            </a:r>
            <a:r>
              <a:rPr sz="1800" spc="35" dirty="0">
                <a:latin typeface="Verdana"/>
                <a:cs typeface="Verdana"/>
              </a:rPr>
              <a:t>s</a:t>
            </a:r>
            <a:r>
              <a:rPr sz="1800" spc="-135" dirty="0">
                <a:latin typeface="Verdana"/>
                <a:cs typeface="Verdana"/>
              </a:rPr>
              <a:t>u</a:t>
            </a:r>
            <a:r>
              <a:rPr sz="1800" spc="-5" dirty="0">
                <a:latin typeface="Verdana"/>
                <a:cs typeface="Verdana"/>
              </a:rPr>
              <a:t>pp</a:t>
            </a:r>
            <a:r>
              <a:rPr sz="1800" spc="-25" dirty="0">
                <a:latin typeface="Verdana"/>
                <a:cs typeface="Verdana"/>
              </a:rPr>
              <a:t>l</a:t>
            </a:r>
            <a:r>
              <a:rPr sz="1800" spc="-120" dirty="0">
                <a:latin typeface="Verdana"/>
                <a:cs typeface="Verdana"/>
              </a:rPr>
              <a:t>i</a:t>
            </a:r>
            <a:r>
              <a:rPr sz="1800" spc="35" dirty="0">
                <a:latin typeface="Verdana"/>
                <a:cs typeface="Verdana"/>
              </a:rPr>
              <a:t>e</a:t>
            </a:r>
            <a:r>
              <a:rPr sz="1800" spc="-150" dirty="0">
                <a:latin typeface="Verdana"/>
                <a:cs typeface="Verdana"/>
              </a:rPr>
              <a:t>r</a:t>
            </a:r>
            <a:r>
              <a:rPr sz="1800" spc="35" dirty="0">
                <a:latin typeface="Verdana"/>
                <a:cs typeface="Verdana"/>
              </a:rPr>
              <a:t>s</a:t>
            </a:r>
            <a:r>
              <a:rPr sz="1800" spc="-130" dirty="0">
                <a:latin typeface="Verdana"/>
                <a:cs typeface="Verdana"/>
              </a:rPr>
              <a:t> </a:t>
            </a:r>
            <a:r>
              <a:rPr sz="1800" spc="-75" dirty="0">
                <a:latin typeface="Verdana"/>
                <a:cs typeface="Verdana"/>
              </a:rPr>
              <a:t>a</a:t>
            </a:r>
            <a:r>
              <a:rPr sz="1800" spc="-135" dirty="0">
                <a:latin typeface="Verdana"/>
                <a:cs typeface="Verdana"/>
              </a:rPr>
              <a:t>n</a:t>
            </a:r>
            <a:r>
              <a:rPr sz="1800" spc="-5" dirty="0">
                <a:latin typeface="Verdana"/>
                <a:cs typeface="Verdana"/>
              </a:rPr>
              <a:t>d</a:t>
            </a:r>
            <a:r>
              <a:rPr sz="1800" spc="-135" dirty="0">
                <a:latin typeface="Verdana"/>
                <a:cs typeface="Verdana"/>
              </a:rPr>
              <a:t> </a:t>
            </a:r>
            <a:r>
              <a:rPr sz="1800" spc="125" dirty="0">
                <a:latin typeface="Verdana"/>
                <a:cs typeface="Verdana"/>
              </a:rPr>
              <a:t>c</a:t>
            </a:r>
            <a:r>
              <a:rPr sz="1800" spc="-135" dirty="0">
                <a:latin typeface="Verdana"/>
                <a:cs typeface="Verdana"/>
              </a:rPr>
              <a:t>u</a:t>
            </a:r>
            <a:r>
              <a:rPr sz="1800" spc="35" dirty="0">
                <a:latin typeface="Verdana"/>
                <a:cs typeface="Verdana"/>
              </a:rPr>
              <a:t>s</a:t>
            </a:r>
            <a:r>
              <a:rPr sz="1800" spc="-90" dirty="0">
                <a:latin typeface="Verdana"/>
                <a:cs typeface="Verdana"/>
              </a:rPr>
              <a:t>t</a:t>
            </a:r>
            <a:r>
              <a:rPr sz="1800" spc="30" dirty="0">
                <a:latin typeface="Verdana"/>
                <a:cs typeface="Verdana"/>
              </a:rPr>
              <a:t>o</a:t>
            </a:r>
            <a:r>
              <a:rPr sz="1800" spc="-155" dirty="0">
                <a:latin typeface="Verdana"/>
                <a:cs typeface="Verdana"/>
              </a:rPr>
              <a:t>m</a:t>
            </a:r>
            <a:r>
              <a:rPr sz="1800" spc="35" dirty="0">
                <a:latin typeface="Verdana"/>
                <a:cs typeface="Verdana"/>
              </a:rPr>
              <a:t>e</a:t>
            </a:r>
            <a:r>
              <a:rPr sz="1800" spc="-150" dirty="0">
                <a:latin typeface="Verdana"/>
                <a:cs typeface="Verdana"/>
              </a:rPr>
              <a:t>r</a:t>
            </a:r>
            <a:r>
              <a:rPr sz="1800" spc="35" dirty="0">
                <a:latin typeface="Verdana"/>
                <a:cs typeface="Verdana"/>
              </a:rPr>
              <a:t>s</a:t>
            </a:r>
            <a:r>
              <a:rPr sz="1800" spc="-95" dirty="0">
                <a:latin typeface="Verdana"/>
                <a:cs typeface="Verdana"/>
              </a:rPr>
              <a:t>,</a:t>
            </a:r>
            <a:r>
              <a:rPr sz="1800" spc="-130" dirty="0">
                <a:latin typeface="Verdana"/>
                <a:cs typeface="Verdana"/>
              </a:rPr>
              <a:t> </a:t>
            </a:r>
            <a:r>
              <a:rPr sz="1800" spc="-75" dirty="0">
                <a:latin typeface="Verdana"/>
                <a:cs typeface="Verdana"/>
              </a:rPr>
              <a:t>a</a:t>
            </a:r>
            <a:r>
              <a:rPr sz="1800" spc="-135" dirty="0">
                <a:latin typeface="Verdana"/>
                <a:cs typeface="Verdana"/>
              </a:rPr>
              <a:t>n</a:t>
            </a:r>
            <a:r>
              <a:rPr sz="1800" spc="-5" dirty="0">
                <a:latin typeface="Verdana"/>
                <a:cs typeface="Verdana"/>
              </a:rPr>
              <a:t>d  </a:t>
            </a:r>
            <a:r>
              <a:rPr sz="1800" spc="-150" dirty="0">
                <a:latin typeface="Verdana"/>
                <a:cs typeface="Verdana"/>
              </a:rPr>
              <a:t>r</a:t>
            </a:r>
            <a:r>
              <a:rPr sz="1800" spc="35" dirty="0">
                <a:latin typeface="Verdana"/>
                <a:cs typeface="Verdana"/>
              </a:rPr>
              <a:t>e</a:t>
            </a:r>
            <a:r>
              <a:rPr sz="1800" spc="125" dirty="0">
                <a:latin typeface="Verdana"/>
                <a:cs typeface="Verdana"/>
              </a:rPr>
              <a:t>c</a:t>
            </a:r>
            <a:r>
              <a:rPr sz="1800" spc="30" dirty="0">
                <a:latin typeface="Verdana"/>
                <a:cs typeface="Verdana"/>
              </a:rPr>
              <a:t>o</a:t>
            </a:r>
            <a:r>
              <a:rPr sz="1800" spc="-150" dirty="0">
                <a:latin typeface="Verdana"/>
                <a:cs typeface="Verdana"/>
              </a:rPr>
              <a:t>r</a:t>
            </a:r>
            <a:r>
              <a:rPr sz="1800" spc="-5" dirty="0">
                <a:latin typeface="Verdana"/>
                <a:cs typeface="Verdana"/>
              </a:rPr>
              <a:t>d</a:t>
            </a:r>
            <a:r>
              <a:rPr sz="1800" spc="-135" dirty="0">
                <a:latin typeface="Verdana"/>
                <a:cs typeface="Verdana"/>
              </a:rPr>
              <a:t> </a:t>
            </a:r>
            <a:r>
              <a:rPr sz="1800" spc="-75" dirty="0">
                <a:latin typeface="Verdana"/>
                <a:cs typeface="Verdana"/>
              </a:rPr>
              <a:t>a</a:t>
            </a:r>
            <a:r>
              <a:rPr sz="1800" spc="-135" dirty="0">
                <a:latin typeface="Verdana"/>
                <a:cs typeface="Verdana"/>
              </a:rPr>
              <a:t>n</a:t>
            </a:r>
            <a:r>
              <a:rPr sz="1800" spc="-5" dirty="0">
                <a:latin typeface="Verdana"/>
                <a:cs typeface="Verdana"/>
              </a:rPr>
              <a:t>d</a:t>
            </a:r>
            <a:r>
              <a:rPr sz="1800" spc="-135" dirty="0">
                <a:latin typeface="Verdana"/>
                <a:cs typeface="Verdana"/>
              </a:rPr>
              <a:t> </a:t>
            </a:r>
            <a:r>
              <a:rPr sz="1800" spc="-150" dirty="0">
                <a:latin typeface="Verdana"/>
                <a:cs typeface="Verdana"/>
              </a:rPr>
              <a:t>r</a:t>
            </a:r>
            <a:r>
              <a:rPr sz="1800" spc="35" dirty="0">
                <a:latin typeface="Verdana"/>
                <a:cs typeface="Verdana"/>
              </a:rPr>
              <a:t>e</a:t>
            </a:r>
            <a:r>
              <a:rPr sz="1800" spc="-155" dirty="0">
                <a:latin typeface="Verdana"/>
                <a:cs typeface="Verdana"/>
              </a:rPr>
              <a:t>v</a:t>
            </a:r>
            <a:r>
              <a:rPr sz="1800" spc="-120" dirty="0">
                <a:latin typeface="Verdana"/>
                <a:cs typeface="Verdana"/>
              </a:rPr>
              <a:t>i</a:t>
            </a:r>
            <a:r>
              <a:rPr sz="1800" spc="35" dirty="0">
                <a:latin typeface="Verdana"/>
                <a:cs typeface="Verdana"/>
              </a:rPr>
              <a:t>e</a:t>
            </a:r>
            <a:r>
              <a:rPr sz="1800" spc="-25" dirty="0">
                <a:latin typeface="Verdana"/>
                <a:cs typeface="Verdana"/>
              </a:rPr>
              <a:t>w</a:t>
            </a:r>
            <a:r>
              <a:rPr sz="1800" spc="-130" dirty="0">
                <a:latin typeface="Verdana"/>
                <a:cs typeface="Verdana"/>
              </a:rPr>
              <a:t> </a:t>
            </a:r>
            <a:r>
              <a:rPr sz="1800" spc="-75" dirty="0">
                <a:latin typeface="Verdana"/>
                <a:cs typeface="Verdana"/>
              </a:rPr>
              <a:t>a</a:t>
            </a:r>
            <a:r>
              <a:rPr sz="1800" spc="125" dirty="0">
                <a:latin typeface="Verdana"/>
                <a:cs typeface="Verdana"/>
              </a:rPr>
              <a:t>cc</a:t>
            </a:r>
            <a:r>
              <a:rPr sz="1800" spc="30" dirty="0">
                <a:latin typeface="Verdana"/>
                <a:cs typeface="Verdana"/>
              </a:rPr>
              <a:t>o</a:t>
            </a:r>
            <a:r>
              <a:rPr sz="1800" spc="-135" dirty="0">
                <a:latin typeface="Verdana"/>
                <a:cs typeface="Verdana"/>
              </a:rPr>
              <a:t>un</a:t>
            </a:r>
            <a:r>
              <a:rPr sz="1800" spc="-90" dirty="0">
                <a:latin typeface="Verdana"/>
                <a:cs typeface="Verdana"/>
              </a:rPr>
              <a:t>t</a:t>
            </a:r>
            <a:r>
              <a:rPr sz="1800" spc="35" dirty="0">
                <a:latin typeface="Verdana"/>
                <a:cs typeface="Verdana"/>
              </a:rPr>
              <a:t>s</a:t>
            </a:r>
            <a:r>
              <a:rPr sz="1800" spc="-95" dirty="0">
                <a:latin typeface="Verdana"/>
                <a:cs typeface="Verdana"/>
              </a:rPr>
              <a:t>,</a:t>
            </a:r>
            <a:r>
              <a:rPr sz="1800" spc="-130" dirty="0">
                <a:latin typeface="Verdana"/>
                <a:cs typeface="Verdana"/>
              </a:rPr>
              <a:t> </a:t>
            </a:r>
            <a:r>
              <a:rPr sz="1800" dirty="0">
                <a:latin typeface="Verdana"/>
                <a:cs typeface="Verdana"/>
              </a:rPr>
              <a:t>b</a:t>
            </a:r>
            <a:r>
              <a:rPr sz="1800" spc="-75" dirty="0">
                <a:latin typeface="Verdana"/>
                <a:cs typeface="Verdana"/>
              </a:rPr>
              <a:t>a</a:t>
            </a:r>
            <a:r>
              <a:rPr sz="1800" spc="-135" dirty="0">
                <a:latin typeface="Verdana"/>
                <a:cs typeface="Verdana"/>
              </a:rPr>
              <a:t>n</a:t>
            </a:r>
            <a:r>
              <a:rPr sz="1800" spc="-75" dirty="0">
                <a:latin typeface="Verdana"/>
                <a:cs typeface="Verdana"/>
              </a:rPr>
              <a:t>k  </a:t>
            </a:r>
            <a:r>
              <a:rPr sz="1800" spc="35" dirty="0">
                <a:latin typeface="Verdana"/>
                <a:cs typeface="Verdana"/>
              </a:rPr>
              <a:t>s</a:t>
            </a:r>
            <a:r>
              <a:rPr sz="1800" spc="-90" dirty="0">
                <a:latin typeface="Verdana"/>
                <a:cs typeface="Verdana"/>
              </a:rPr>
              <a:t>t</a:t>
            </a:r>
            <a:r>
              <a:rPr sz="1800" spc="-75" dirty="0">
                <a:latin typeface="Verdana"/>
                <a:cs typeface="Verdana"/>
              </a:rPr>
              <a:t>a</a:t>
            </a:r>
            <a:r>
              <a:rPr sz="1800" spc="-90" dirty="0">
                <a:latin typeface="Verdana"/>
                <a:cs typeface="Verdana"/>
              </a:rPr>
              <a:t>t</a:t>
            </a:r>
            <a:r>
              <a:rPr sz="1800" spc="35" dirty="0">
                <a:latin typeface="Verdana"/>
                <a:cs typeface="Verdana"/>
              </a:rPr>
              <a:t>e</a:t>
            </a:r>
            <a:r>
              <a:rPr sz="1800" spc="-155" dirty="0">
                <a:latin typeface="Verdana"/>
                <a:cs typeface="Verdana"/>
              </a:rPr>
              <a:t>m</a:t>
            </a:r>
            <a:r>
              <a:rPr sz="1800" spc="35" dirty="0">
                <a:latin typeface="Verdana"/>
                <a:cs typeface="Verdana"/>
              </a:rPr>
              <a:t>e</a:t>
            </a:r>
            <a:r>
              <a:rPr sz="1800" spc="-135" dirty="0">
                <a:latin typeface="Verdana"/>
                <a:cs typeface="Verdana"/>
              </a:rPr>
              <a:t>n</a:t>
            </a:r>
            <a:r>
              <a:rPr sz="1800" spc="-90" dirty="0">
                <a:latin typeface="Verdana"/>
                <a:cs typeface="Verdana"/>
              </a:rPr>
              <a:t>t</a:t>
            </a:r>
            <a:r>
              <a:rPr sz="1800" spc="35" dirty="0">
                <a:latin typeface="Verdana"/>
                <a:cs typeface="Verdana"/>
              </a:rPr>
              <a:t>s</a:t>
            </a:r>
            <a:r>
              <a:rPr sz="1800" spc="-95" dirty="0">
                <a:latin typeface="Verdana"/>
                <a:cs typeface="Verdana"/>
              </a:rPr>
              <a:t>,</a:t>
            </a:r>
            <a:r>
              <a:rPr sz="1800" spc="-130" dirty="0">
                <a:latin typeface="Verdana"/>
                <a:cs typeface="Verdana"/>
              </a:rPr>
              <a:t> </a:t>
            </a:r>
            <a:r>
              <a:rPr sz="1800" spc="-75" dirty="0">
                <a:latin typeface="Verdana"/>
                <a:cs typeface="Verdana"/>
              </a:rPr>
              <a:t>a</a:t>
            </a:r>
            <a:r>
              <a:rPr sz="1800" spc="-135" dirty="0">
                <a:latin typeface="Verdana"/>
                <a:cs typeface="Verdana"/>
              </a:rPr>
              <a:t>n</a:t>
            </a:r>
            <a:r>
              <a:rPr sz="1800" spc="-5" dirty="0">
                <a:latin typeface="Verdana"/>
                <a:cs typeface="Verdana"/>
              </a:rPr>
              <a:t>d</a:t>
            </a:r>
            <a:r>
              <a:rPr sz="1800" spc="-135" dirty="0">
                <a:latin typeface="Verdana"/>
                <a:cs typeface="Verdana"/>
              </a:rPr>
              <a:t> </a:t>
            </a:r>
            <a:r>
              <a:rPr sz="1800" spc="-5" dirty="0">
                <a:latin typeface="Verdana"/>
                <a:cs typeface="Verdana"/>
              </a:rPr>
              <a:t>b</a:t>
            </a:r>
            <a:r>
              <a:rPr sz="1800" spc="-75" dirty="0">
                <a:latin typeface="Verdana"/>
                <a:cs typeface="Verdana"/>
              </a:rPr>
              <a:t>a</a:t>
            </a:r>
            <a:r>
              <a:rPr sz="1800" spc="-25" dirty="0">
                <a:latin typeface="Verdana"/>
                <a:cs typeface="Verdana"/>
              </a:rPr>
              <a:t>l</a:t>
            </a:r>
            <a:r>
              <a:rPr sz="1800" spc="-75" dirty="0">
                <a:latin typeface="Verdana"/>
                <a:cs typeface="Verdana"/>
              </a:rPr>
              <a:t>a</a:t>
            </a:r>
            <a:r>
              <a:rPr sz="1800" spc="-135" dirty="0">
                <a:latin typeface="Verdana"/>
                <a:cs typeface="Verdana"/>
              </a:rPr>
              <a:t>n</a:t>
            </a:r>
            <a:r>
              <a:rPr sz="1800" spc="125" dirty="0">
                <a:latin typeface="Verdana"/>
                <a:cs typeface="Verdana"/>
              </a:rPr>
              <a:t>c</a:t>
            </a:r>
            <a:r>
              <a:rPr sz="1800" spc="35" dirty="0">
                <a:latin typeface="Verdana"/>
                <a:cs typeface="Verdana"/>
              </a:rPr>
              <a:t>es</a:t>
            </a:r>
            <a:r>
              <a:rPr sz="1800" spc="-155" dirty="0">
                <a:latin typeface="Verdana"/>
                <a:cs typeface="Verdana"/>
              </a:rPr>
              <a:t>.</a:t>
            </a:r>
            <a:endParaRPr sz="1800">
              <a:latin typeface="Verdana"/>
              <a:cs typeface="Verdana"/>
            </a:endParaRPr>
          </a:p>
        </p:txBody>
      </p:sp>
      <p:pic>
        <p:nvPicPr>
          <p:cNvPr id="35" name="object 35"/>
          <p:cNvPicPr/>
          <p:nvPr/>
        </p:nvPicPr>
        <p:blipFill>
          <a:blip r:embed="rId11" cstate="print"/>
          <a:stretch>
            <a:fillRect/>
          </a:stretch>
        </p:blipFill>
        <p:spPr>
          <a:xfrm>
            <a:off x="1336187" y="7485805"/>
            <a:ext cx="1075949" cy="1174937"/>
          </a:xfrm>
          <a:prstGeom prst="rect">
            <a:avLst/>
          </a:prstGeom>
        </p:spPr>
      </p:pic>
      <p:grpSp>
        <p:nvGrpSpPr>
          <p:cNvPr id="36" name="object 36"/>
          <p:cNvGrpSpPr/>
          <p:nvPr/>
        </p:nvGrpSpPr>
        <p:grpSpPr>
          <a:xfrm>
            <a:off x="7214276" y="7574328"/>
            <a:ext cx="1094105" cy="1086485"/>
            <a:chOff x="7214276" y="7574328"/>
            <a:chExt cx="1094105" cy="1086485"/>
          </a:xfrm>
        </p:grpSpPr>
        <p:sp>
          <p:nvSpPr>
            <p:cNvPr id="37" name="object 37"/>
            <p:cNvSpPr/>
            <p:nvPr/>
          </p:nvSpPr>
          <p:spPr>
            <a:xfrm>
              <a:off x="7244099" y="7666785"/>
              <a:ext cx="1064260" cy="994410"/>
            </a:xfrm>
            <a:custGeom>
              <a:avLst/>
              <a:gdLst/>
              <a:ahLst/>
              <a:cxnLst/>
              <a:rect l="l" t="t" r="r" b="b"/>
              <a:pathLst>
                <a:path w="1064259" h="994409">
                  <a:moveTo>
                    <a:pt x="441316" y="993958"/>
                  </a:moveTo>
                  <a:lnTo>
                    <a:pt x="392444" y="992642"/>
                  </a:lnTo>
                  <a:lnTo>
                    <a:pt x="347170" y="986890"/>
                  </a:lnTo>
                  <a:lnTo>
                    <a:pt x="298960" y="973113"/>
                  </a:lnTo>
                  <a:lnTo>
                    <a:pt x="256003" y="951750"/>
                  </a:lnTo>
                  <a:lnTo>
                    <a:pt x="217787" y="924051"/>
                  </a:lnTo>
                  <a:lnTo>
                    <a:pt x="183800" y="891266"/>
                  </a:lnTo>
                  <a:lnTo>
                    <a:pt x="153532" y="854646"/>
                  </a:lnTo>
                  <a:lnTo>
                    <a:pt x="126472" y="815442"/>
                  </a:lnTo>
                  <a:lnTo>
                    <a:pt x="102108" y="774904"/>
                  </a:lnTo>
                  <a:lnTo>
                    <a:pt x="79928" y="734282"/>
                  </a:lnTo>
                  <a:lnTo>
                    <a:pt x="59422" y="694827"/>
                  </a:lnTo>
                  <a:lnTo>
                    <a:pt x="40078" y="657789"/>
                  </a:lnTo>
                  <a:lnTo>
                    <a:pt x="21385" y="624419"/>
                  </a:lnTo>
                  <a:lnTo>
                    <a:pt x="0" y="522922"/>
                  </a:lnTo>
                  <a:lnTo>
                    <a:pt x="19224" y="410878"/>
                  </a:lnTo>
                  <a:lnTo>
                    <a:pt x="51192" y="320229"/>
                  </a:lnTo>
                  <a:lnTo>
                    <a:pt x="68041" y="282915"/>
                  </a:lnTo>
                  <a:lnTo>
                    <a:pt x="116472" y="236245"/>
                  </a:lnTo>
                  <a:lnTo>
                    <a:pt x="163975" y="194092"/>
                  </a:lnTo>
                  <a:lnTo>
                    <a:pt x="210549" y="156363"/>
                  </a:lnTo>
                  <a:lnTo>
                    <a:pt x="256192" y="122960"/>
                  </a:lnTo>
                  <a:lnTo>
                    <a:pt x="300902" y="93788"/>
                  </a:lnTo>
                  <a:lnTo>
                    <a:pt x="344679" y="68751"/>
                  </a:lnTo>
                  <a:lnTo>
                    <a:pt x="387520" y="47754"/>
                  </a:lnTo>
                  <a:lnTo>
                    <a:pt x="429424" y="30699"/>
                  </a:lnTo>
                  <a:lnTo>
                    <a:pt x="470389" y="17493"/>
                  </a:lnTo>
                  <a:lnTo>
                    <a:pt x="510414" y="8038"/>
                  </a:lnTo>
                  <a:lnTo>
                    <a:pt x="549496" y="2239"/>
                  </a:lnTo>
                  <a:lnTo>
                    <a:pt x="587636" y="0"/>
                  </a:lnTo>
                  <a:lnTo>
                    <a:pt x="624830" y="1225"/>
                  </a:lnTo>
                  <a:lnTo>
                    <a:pt x="696377" y="13684"/>
                  </a:lnTo>
                  <a:lnTo>
                    <a:pt x="764124" y="38850"/>
                  </a:lnTo>
                  <a:lnTo>
                    <a:pt x="828060" y="75957"/>
                  </a:lnTo>
                  <a:lnTo>
                    <a:pt x="858594" y="98748"/>
                  </a:lnTo>
                  <a:lnTo>
                    <a:pt x="888170" y="124237"/>
                  </a:lnTo>
                  <a:lnTo>
                    <a:pt x="916787" y="152327"/>
                  </a:lnTo>
                  <a:lnTo>
                    <a:pt x="944443" y="182923"/>
                  </a:lnTo>
                  <a:lnTo>
                    <a:pt x="981998" y="232334"/>
                  </a:lnTo>
                  <a:lnTo>
                    <a:pt x="1011711" y="282700"/>
                  </a:lnTo>
                  <a:lnTo>
                    <a:pt x="1034160" y="333575"/>
                  </a:lnTo>
                  <a:lnTo>
                    <a:pt x="1049923" y="384518"/>
                  </a:lnTo>
                  <a:lnTo>
                    <a:pt x="1059578" y="435083"/>
                  </a:lnTo>
                  <a:lnTo>
                    <a:pt x="1063701" y="484828"/>
                  </a:lnTo>
                  <a:lnTo>
                    <a:pt x="1062872" y="533308"/>
                  </a:lnTo>
                  <a:lnTo>
                    <a:pt x="1057667" y="580080"/>
                  </a:lnTo>
                  <a:lnTo>
                    <a:pt x="1048665" y="624700"/>
                  </a:lnTo>
                  <a:lnTo>
                    <a:pt x="1036443" y="666725"/>
                  </a:lnTo>
                  <a:lnTo>
                    <a:pt x="1021580" y="705710"/>
                  </a:lnTo>
                  <a:lnTo>
                    <a:pt x="1004651" y="741213"/>
                  </a:lnTo>
                  <a:lnTo>
                    <a:pt x="966913" y="799995"/>
                  </a:lnTo>
                  <a:lnTo>
                    <a:pt x="920920" y="845235"/>
                  </a:lnTo>
                  <a:lnTo>
                    <a:pt x="887826" y="867753"/>
                  </a:lnTo>
                  <a:lnTo>
                    <a:pt x="848918" y="889567"/>
                  </a:lnTo>
                  <a:lnTo>
                    <a:pt x="805138" y="910305"/>
                  </a:lnTo>
                  <a:lnTo>
                    <a:pt x="757426" y="929592"/>
                  </a:lnTo>
                  <a:lnTo>
                    <a:pt x="706725" y="947056"/>
                  </a:lnTo>
                  <a:lnTo>
                    <a:pt x="653975" y="962323"/>
                  </a:lnTo>
                  <a:lnTo>
                    <a:pt x="600118" y="975020"/>
                  </a:lnTo>
                  <a:lnTo>
                    <a:pt x="546095" y="984773"/>
                  </a:lnTo>
                  <a:lnTo>
                    <a:pt x="492847" y="991211"/>
                  </a:lnTo>
                  <a:lnTo>
                    <a:pt x="441316" y="993958"/>
                  </a:lnTo>
                  <a:close/>
                </a:path>
              </a:pathLst>
            </a:custGeom>
            <a:solidFill>
              <a:srgbClr val="FBC20A"/>
            </a:solidFill>
          </p:spPr>
          <p:txBody>
            <a:bodyPr wrap="square" lIns="0" tIns="0" rIns="0" bIns="0" rtlCol="0"/>
            <a:lstStyle/>
            <a:p>
              <a:endParaRPr/>
            </a:p>
          </p:txBody>
        </p:sp>
        <p:sp>
          <p:nvSpPr>
            <p:cNvPr id="38" name="object 38"/>
            <p:cNvSpPr/>
            <p:nvPr/>
          </p:nvSpPr>
          <p:spPr>
            <a:xfrm>
              <a:off x="7214276" y="7574328"/>
              <a:ext cx="855980" cy="1076960"/>
            </a:xfrm>
            <a:custGeom>
              <a:avLst/>
              <a:gdLst/>
              <a:ahLst/>
              <a:cxnLst/>
              <a:rect l="l" t="t" r="r" b="b"/>
              <a:pathLst>
                <a:path w="855979" h="1076959">
                  <a:moveTo>
                    <a:pt x="814525" y="1076346"/>
                  </a:moveTo>
                  <a:lnTo>
                    <a:pt x="41416" y="1076346"/>
                  </a:lnTo>
                  <a:lnTo>
                    <a:pt x="25048" y="1073179"/>
                  </a:lnTo>
                  <a:lnTo>
                    <a:pt x="11911" y="1064456"/>
                  </a:lnTo>
                  <a:lnTo>
                    <a:pt x="3172" y="1051341"/>
                  </a:lnTo>
                  <a:lnTo>
                    <a:pt x="0" y="1035002"/>
                  </a:lnTo>
                  <a:lnTo>
                    <a:pt x="0" y="41344"/>
                  </a:lnTo>
                  <a:lnTo>
                    <a:pt x="3172" y="25004"/>
                  </a:lnTo>
                  <a:lnTo>
                    <a:pt x="11911" y="11890"/>
                  </a:lnTo>
                  <a:lnTo>
                    <a:pt x="25048" y="3166"/>
                  </a:lnTo>
                  <a:lnTo>
                    <a:pt x="41416" y="0"/>
                  </a:lnTo>
                  <a:lnTo>
                    <a:pt x="566026" y="0"/>
                  </a:lnTo>
                  <a:lnTo>
                    <a:pt x="567374" y="1399"/>
                  </a:lnTo>
                  <a:lnTo>
                    <a:pt x="572928" y="1399"/>
                  </a:lnTo>
                  <a:lnTo>
                    <a:pt x="600539" y="28962"/>
                  </a:lnTo>
                  <a:lnTo>
                    <a:pt x="33111" y="28962"/>
                  </a:lnTo>
                  <a:lnTo>
                    <a:pt x="27611" y="34453"/>
                  </a:lnTo>
                  <a:lnTo>
                    <a:pt x="27611" y="1043238"/>
                  </a:lnTo>
                  <a:lnTo>
                    <a:pt x="33111" y="1048783"/>
                  </a:lnTo>
                  <a:lnTo>
                    <a:pt x="853266" y="1048783"/>
                  </a:lnTo>
                  <a:lnTo>
                    <a:pt x="852769" y="1051341"/>
                  </a:lnTo>
                  <a:lnTo>
                    <a:pt x="844030" y="1064456"/>
                  </a:lnTo>
                  <a:lnTo>
                    <a:pt x="830893" y="1073179"/>
                  </a:lnTo>
                  <a:lnTo>
                    <a:pt x="814525" y="1076346"/>
                  </a:lnTo>
                  <a:close/>
                </a:path>
                <a:path w="855979" h="1076959">
                  <a:moveTo>
                    <a:pt x="853266" y="1048783"/>
                  </a:moveTo>
                  <a:lnTo>
                    <a:pt x="822776" y="1048783"/>
                  </a:lnTo>
                  <a:lnTo>
                    <a:pt x="828330" y="1043238"/>
                  </a:lnTo>
                  <a:lnTo>
                    <a:pt x="828330" y="304589"/>
                  </a:lnTo>
                  <a:lnTo>
                    <a:pt x="557775" y="304589"/>
                  </a:lnTo>
                  <a:lnTo>
                    <a:pt x="552220" y="299044"/>
                  </a:lnTo>
                  <a:lnTo>
                    <a:pt x="552220" y="28962"/>
                  </a:lnTo>
                  <a:lnTo>
                    <a:pt x="600539" y="28962"/>
                  </a:lnTo>
                  <a:lnTo>
                    <a:pt x="619846" y="48234"/>
                  </a:lnTo>
                  <a:lnTo>
                    <a:pt x="579831" y="48234"/>
                  </a:lnTo>
                  <a:lnTo>
                    <a:pt x="579831" y="277027"/>
                  </a:lnTo>
                  <a:lnTo>
                    <a:pt x="849039" y="277027"/>
                  </a:lnTo>
                  <a:lnTo>
                    <a:pt x="851789" y="279772"/>
                  </a:lnTo>
                  <a:lnTo>
                    <a:pt x="853191" y="281118"/>
                  </a:lnTo>
                  <a:lnTo>
                    <a:pt x="854593" y="282518"/>
                  </a:lnTo>
                  <a:lnTo>
                    <a:pt x="854593" y="285263"/>
                  </a:lnTo>
                  <a:lnTo>
                    <a:pt x="855941" y="286663"/>
                  </a:lnTo>
                  <a:lnTo>
                    <a:pt x="855941" y="1035002"/>
                  </a:lnTo>
                  <a:lnTo>
                    <a:pt x="853266" y="1048783"/>
                  </a:lnTo>
                  <a:close/>
                </a:path>
                <a:path w="855979" h="1076959">
                  <a:moveTo>
                    <a:pt x="849039" y="277027"/>
                  </a:moveTo>
                  <a:lnTo>
                    <a:pt x="808970" y="277027"/>
                  </a:lnTo>
                  <a:lnTo>
                    <a:pt x="579831" y="48234"/>
                  </a:lnTo>
                  <a:lnTo>
                    <a:pt x="619846" y="48234"/>
                  </a:lnTo>
                  <a:lnTo>
                    <a:pt x="849039" y="277027"/>
                  </a:lnTo>
                  <a:close/>
                </a:path>
                <a:path w="855979" h="1076959">
                  <a:moveTo>
                    <a:pt x="463832" y="304589"/>
                  </a:moveTo>
                  <a:lnTo>
                    <a:pt x="102139" y="304589"/>
                  </a:lnTo>
                  <a:lnTo>
                    <a:pt x="96638" y="299044"/>
                  </a:lnTo>
                  <a:lnTo>
                    <a:pt x="96638" y="282518"/>
                  </a:lnTo>
                  <a:lnTo>
                    <a:pt x="102139" y="277027"/>
                  </a:lnTo>
                  <a:lnTo>
                    <a:pt x="463832" y="277027"/>
                  </a:lnTo>
                  <a:lnTo>
                    <a:pt x="469387" y="282518"/>
                  </a:lnTo>
                  <a:lnTo>
                    <a:pt x="469387" y="299044"/>
                  </a:lnTo>
                  <a:lnTo>
                    <a:pt x="463832" y="304589"/>
                  </a:lnTo>
                  <a:close/>
                </a:path>
                <a:path w="855979" h="1076959">
                  <a:moveTo>
                    <a:pt x="367248" y="401059"/>
                  </a:moveTo>
                  <a:lnTo>
                    <a:pt x="102139" y="401059"/>
                  </a:lnTo>
                  <a:lnTo>
                    <a:pt x="96638" y="395514"/>
                  </a:lnTo>
                  <a:lnTo>
                    <a:pt x="96638" y="378987"/>
                  </a:lnTo>
                  <a:lnTo>
                    <a:pt x="102139" y="373496"/>
                  </a:lnTo>
                  <a:lnTo>
                    <a:pt x="367248" y="373496"/>
                  </a:lnTo>
                  <a:lnTo>
                    <a:pt x="372748" y="378987"/>
                  </a:lnTo>
                  <a:lnTo>
                    <a:pt x="372748" y="395514"/>
                  </a:lnTo>
                  <a:lnTo>
                    <a:pt x="367248" y="401059"/>
                  </a:lnTo>
                  <a:close/>
                </a:path>
                <a:path w="855979" h="1076959">
                  <a:moveTo>
                    <a:pt x="698526" y="966095"/>
                  </a:moveTo>
                  <a:lnTo>
                    <a:pt x="129750" y="966095"/>
                  </a:lnTo>
                  <a:lnTo>
                    <a:pt x="124249" y="960550"/>
                  </a:lnTo>
                  <a:lnTo>
                    <a:pt x="124249" y="833772"/>
                  </a:lnTo>
                  <a:lnTo>
                    <a:pt x="129750" y="828281"/>
                  </a:lnTo>
                  <a:lnTo>
                    <a:pt x="262304" y="828281"/>
                  </a:lnTo>
                  <a:lnTo>
                    <a:pt x="262304" y="723521"/>
                  </a:lnTo>
                  <a:lnTo>
                    <a:pt x="267805" y="718030"/>
                  </a:lnTo>
                  <a:lnTo>
                    <a:pt x="400359" y="718030"/>
                  </a:lnTo>
                  <a:lnTo>
                    <a:pt x="400359" y="613270"/>
                  </a:lnTo>
                  <a:lnTo>
                    <a:pt x="405860" y="607779"/>
                  </a:lnTo>
                  <a:lnTo>
                    <a:pt x="538415" y="607779"/>
                  </a:lnTo>
                  <a:lnTo>
                    <a:pt x="538415" y="461675"/>
                  </a:lnTo>
                  <a:lnTo>
                    <a:pt x="543969" y="456184"/>
                  </a:lnTo>
                  <a:lnTo>
                    <a:pt x="698526" y="456184"/>
                  </a:lnTo>
                  <a:lnTo>
                    <a:pt x="704081" y="461675"/>
                  </a:lnTo>
                  <a:lnTo>
                    <a:pt x="704081" y="483747"/>
                  </a:lnTo>
                  <a:lnTo>
                    <a:pt x="566026" y="483747"/>
                  </a:lnTo>
                  <a:lnTo>
                    <a:pt x="566026" y="635342"/>
                  </a:lnTo>
                  <a:lnTo>
                    <a:pt x="427970" y="635342"/>
                  </a:lnTo>
                  <a:lnTo>
                    <a:pt x="427970" y="745593"/>
                  </a:lnTo>
                  <a:lnTo>
                    <a:pt x="289915" y="745593"/>
                  </a:lnTo>
                  <a:lnTo>
                    <a:pt x="289915" y="855844"/>
                  </a:lnTo>
                  <a:lnTo>
                    <a:pt x="151860" y="855844"/>
                  </a:lnTo>
                  <a:lnTo>
                    <a:pt x="151860" y="938532"/>
                  </a:lnTo>
                  <a:lnTo>
                    <a:pt x="704081" y="938532"/>
                  </a:lnTo>
                  <a:lnTo>
                    <a:pt x="704081" y="960550"/>
                  </a:lnTo>
                  <a:lnTo>
                    <a:pt x="698526" y="966095"/>
                  </a:lnTo>
                  <a:close/>
                </a:path>
                <a:path w="855979" h="1076959">
                  <a:moveTo>
                    <a:pt x="256804" y="497528"/>
                  </a:moveTo>
                  <a:lnTo>
                    <a:pt x="102139" y="497528"/>
                  </a:lnTo>
                  <a:lnTo>
                    <a:pt x="96638" y="491984"/>
                  </a:lnTo>
                  <a:lnTo>
                    <a:pt x="96638" y="475457"/>
                  </a:lnTo>
                  <a:lnTo>
                    <a:pt x="102139" y="469966"/>
                  </a:lnTo>
                  <a:lnTo>
                    <a:pt x="256804" y="469966"/>
                  </a:lnTo>
                  <a:lnTo>
                    <a:pt x="262304" y="475457"/>
                  </a:lnTo>
                  <a:lnTo>
                    <a:pt x="262304" y="491984"/>
                  </a:lnTo>
                  <a:lnTo>
                    <a:pt x="256804" y="497528"/>
                  </a:lnTo>
                  <a:close/>
                </a:path>
                <a:path w="855979" h="1076959">
                  <a:moveTo>
                    <a:pt x="704081" y="938532"/>
                  </a:moveTo>
                  <a:lnTo>
                    <a:pt x="676470" y="938532"/>
                  </a:lnTo>
                  <a:lnTo>
                    <a:pt x="676470" y="483747"/>
                  </a:lnTo>
                  <a:lnTo>
                    <a:pt x="704081" y="483747"/>
                  </a:lnTo>
                  <a:lnTo>
                    <a:pt x="704081" y="938532"/>
                  </a:lnTo>
                  <a:close/>
                </a:path>
                <a:path w="855979" h="1076959">
                  <a:moveTo>
                    <a:pt x="566026" y="938532"/>
                  </a:moveTo>
                  <a:lnTo>
                    <a:pt x="538415" y="938532"/>
                  </a:lnTo>
                  <a:lnTo>
                    <a:pt x="538415" y="635342"/>
                  </a:lnTo>
                  <a:lnTo>
                    <a:pt x="566026" y="635342"/>
                  </a:lnTo>
                  <a:lnTo>
                    <a:pt x="566026" y="938532"/>
                  </a:lnTo>
                  <a:close/>
                </a:path>
                <a:path w="855979" h="1076959">
                  <a:moveTo>
                    <a:pt x="427970" y="938532"/>
                  </a:moveTo>
                  <a:lnTo>
                    <a:pt x="400359" y="938532"/>
                  </a:lnTo>
                  <a:lnTo>
                    <a:pt x="400359" y="745593"/>
                  </a:lnTo>
                  <a:lnTo>
                    <a:pt x="427970" y="745593"/>
                  </a:lnTo>
                  <a:lnTo>
                    <a:pt x="427970" y="938532"/>
                  </a:lnTo>
                  <a:close/>
                </a:path>
                <a:path w="855979" h="1076959">
                  <a:moveTo>
                    <a:pt x="289915" y="938532"/>
                  </a:moveTo>
                  <a:lnTo>
                    <a:pt x="262304" y="938532"/>
                  </a:lnTo>
                  <a:lnTo>
                    <a:pt x="262304" y="855844"/>
                  </a:lnTo>
                  <a:lnTo>
                    <a:pt x="289915" y="855844"/>
                  </a:lnTo>
                  <a:lnTo>
                    <a:pt x="289915" y="938532"/>
                  </a:lnTo>
                  <a:close/>
                </a:path>
              </a:pathLst>
            </a:custGeom>
            <a:solidFill>
              <a:srgbClr val="000000"/>
            </a:solidFill>
          </p:spPr>
          <p:txBody>
            <a:bodyPr wrap="square" lIns="0" tIns="0" rIns="0" bIns="0" rtlCol="0"/>
            <a:lstStyle/>
            <a:p>
              <a:endParaRPr/>
            </a:p>
          </p:txBody>
        </p:sp>
      </p:grpSp>
      <p:grpSp>
        <p:nvGrpSpPr>
          <p:cNvPr id="39" name="object 39"/>
          <p:cNvGrpSpPr/>
          <p:nvPr/>
        </p:nvGrpSpPr>
        <p:grpSpPr>
          <a:xfrm>
            <a:off x="12357193" y="7574327"/>
            <a:ext cx="1238250" cy="1249680"/>
            <a:chOff x="12357193" y="7574327"/>
            <a:chExt cx="1238250" cy="1249680"/>
          </a:xfrm>
        </p:grpSpPr>
        <p:sp>
          <p:nvSpPr>
            <p:cNvPr id="40" name="object 40"/>
            <p:cNvSpPr/>
            <p:nvPr/>
          </p:nvSpPr>
          <p:spPr>
            <a:xfrm>
              <a:off x="12439618" y="7829726"/>
              <a:ext cx="1064260" cy="994410"/>
            </a:xfrm>
            <a:custGeom>
              <a:avLst/>
              <a:gdLst/>
              <a:ahLst/>
              <a:cxnLst/>
              <a:rect l="l" t="t" r="r" b="b"/>
              <a:pathLst>
                <a:path w="1064259" h="994409">
                  <a:moveTo>
                    <a:pt x="441316" y="993958"/>
                  </a:moveTo>
                  <a:lnTo>
                    <a:pt x="392444" y="992642"/>
                  </a:lnTo>
                  <a:lnTo>
                    <a:pt x="347170" y="986890"/>
                  </a:lnTo>
                  <a:lnTo>
                    <a:pt x="298960" y="973113"/>
                  </a:lnTo>
                  <a:lnTo>
                    <a:pt x="256003" y="951750"/>
                  </a:lnTo>
                  <a:lnTo>
                    <a:pt x="217787" y="924051"/>
                  </a:lnTo>
                  <a:lnTo>
                    <a:pt x="183800" y="891266"/>
                  </a:lnTo>
                  <a:lnTo>
                    <a:pt x="153532" y="854646"/>
                  </a:lnTo>
                  <a:lnTo>
                    <a:pt x="126472" y="815442"/>
                  </a:lnTo>
                  <a:lnTo>
                    <a:pt x="102108" y="774904"/>
                  </a:lnTo>
                  <a:lnTo>
                    <a:pt x="79928" y="734282"/>
                  </a:lnTo>
                  <a:lnTo>
                    <a:pt x="59422" y="694827"/>
                  </a:lnTo>
                  <a:lnTo>
                    <a:pt x="40078" y="657789"/>
                  </a:lnTo>
                  <a:lnTo>
                    <a:pt x="21385" y="624419"/>
                  </a:lnTo>
                  <a:lnTo>
                    <a:pt x="0" y="522922"/>
                  </a:lnTo>
                  <a:lnTo>
                    <a:pt x="19224" y="410878"/>
                  </a:lnTo>
                  <a:lnTo>
                    <a:pt x="51192" y="320229"/>
                  </a:lnTo>
                  <a:lnTo>
                    <a:pt x="68041" y="282915"/>
                  </a:lnTo>
                  <a:lnTo>
                    <a:pt x="116472" y="236245"/>
                  </a:lnTo>
                  <a:lnTo>
                    <a:pt x="163975" y="194092"/>
                  </a:lnTo>
                  <a:lnTo>
                    <a:pt x="210549" y="156363"/>
                  </a:lnTo>
                  <a:lnTo>
                    <a:pt x="256192" y="122960"/>
                  </a:lnTo>
                  <a:lnTo>
                    <a:pt x="300902" y="93788"/>
                  </a:lnTo>
                  <a:lnTo>
                    <a:pt x="344679" y="68751"/>
                  </a:lnTo>
                  <a:lnTo>
                    <a:pt x="387520" y="47754"/>
                  </a:lnTo>
                  <a:lnTo>
                    <a:pt x="429424" y="30699"/>
                  </a:lnTo>
                  <a:lnTo>
                    <a:pt x="470389" y="17493"/>
                  </a:lnTo>
                  <a:lnTo>
                    <a:pt x="510414" y="8038"/>
                  </a:lnTo>
                  <a:lnTo>
                    <a:pt x="549496" y="2239"/>
                  </a:lnTo>
                  <a:lnTo>
                    <a:pt x="587636" y="0"/>
                  </a:lnTo>
                  <a:lnTo>
                    <a:pt x="624830" y="1225"/>
                  </a:lnTo>
                  <a:lnTo>
                    <a:pt x="696377" y="13684"/>
                  </a:lnTo>
                  <a:lnTo>
                    <a:pt x="764124" y="38850"/>
                  </a:lnTo>
                  <a:lnTo>
                    <a:pt x="828060" y="75957"/>
                  </a:lnTo>
                  <a:lnTo>
                    <a:pt x="858594" y="98748"/>
                  </a:lnTo>
                  <a:lnTo>
                    <a:pt x="888170" y="124237"/>
                  </a:lnTo>
                  <a:lnTo>
                    <a:pt x="916787" y="152327"/>
                  </a:lnTo>
                  <a:lnTo>
                    <a:pt x="944443" y="182923"/>
                  </a:lnTo>
                  <a:lnTo>
                    <a:pt x="981998" y="232334"/>
                  </a:lnTo>
                  <a:lnTo>
                    <a:pt x="1011711" y="282700"/>
                  </a:lnTo>
                  <a:lnTo>
                    <a:pt x="1034160" y="333575"/>
                  </a:lnTo>
                  <a:lnTo>
                    <a:pt x="1049923" y="384518"/>
                  </a:lnTo>
                  <a:lnTo>
                    <a:pt x="1059578" y="435083"/>
                  </a:lnTo>
                  <a:lnTo>
                    <a:pt x="1063701" y="484828"/>
                  </a:lnTo>
                  <a:lnTo>
                    <a:pt x="1062872" y="533308"/>
                  </a:lnTo>
                  <a:lnTo>
                    <a:pt x="1057667" y="580080"/>
                  </a:lnTo>
                  <a:lnTo>
                    <a:pt x="1048665" y="624700"/>
                  </a:lnTo>
                  <a:lnTo>
                    <a:pt x="1036443" y="666725"/>
                  </a:lnTo>
                  <a:lnTo>
                    <a:pt x="1021580" y="705710"/>
                  </a:lnTo>
                  <a:lnTo>
                    <a:pt x="1004651" y="741213"/>
                  </a:lnTo>
                  <a:lnTo>
                    <a:pt x="966913" y="799995"/>
                  </a:lnTo>
                  <a:lnTo>
                    <a:pt x="920920" y="845235"/>
                  </a:lnTo>
                  <a:lnTo>
                    <a:pt x="887826" y="867753"/>
                  </a:lnTo>
                  <a:lnTo>
                    <a:pt x="848918" y="889567"/>
                  </a:lnTo>
                  <a:lnTo>
                    <a:pt x="805138" y="910305"/>
                  </a:lnTo>
                  <a:lnTo>
                    <a:pt x="757426" y="929592"/>
                  </a:lnTo>
                  <a:lnTo>
                    <a:pt x="706725" y="947056"/>
                  </a:lnTo>
                  <a:lnTo>
                    <a:pt x="653975" y="962323"/>
                  </a:lnTo>
                  <a:lnTo>
                    <a:pt x="600118" y="975020"/>
                  </a:lnTo>
                  <a:lnTo>
                    <a:pt x="546095" y="984773"/>
                  </a:lnTo>
                  <a:lnTo>
                    <a:pt x="492847" y="991211"/>
                  </a:lnTo>
                  <a:lnTo>
                    <a:pt x="441316" y="993958"/>
                  </a:lnTo>
                  <a:close/>
                </a:path>
              </a:pathLst>
            </a:custGeom>
            <a:solidFill>
              <a:srgbClr val="FBC20A"/>
            </a:solidFill>
          </p:spPr>
          <p:txBody>
            <a:bodyPr wrap="square" lIns="0" tIns="0" rIns="0" bIns="0" rtlCol="0"/>
            <a:lstStyle/>
            <a:p>
              <a:endParaRPr/>
            </a:p>
          </p:txBody>
        </p:sp>
        <p:sp>
          <p:nvSpPr>
            <p:cNvPr id="41" name="object 41"/>
            <p:cNvSpPr/>
            <p:nvPr/>
          </p:nvSpPr>
          <p:spPr>
            <a:xfrm>
              <a:off x="12357189" y="7574330"/>
              <a:ext cx="1238250" cy="1238250"/>
            </a:xfrm>
            <a:custGeom>
              <a:avLst/>
              <a:gdLst/>
              <a:ahLst/>
              <a:cxnLst/>
              <a:rect l="l" t="t" r="r" b="b"/>
              <a:pathLst>
                <a:path w="1238250" h="1238250">
                  <a:moveTo>
                    <a:pt x="350837" y="536575"/>
                  </a:moveTo>
                  <a:lnTo>
                    <a:pt x="345973" y="512483"/>
                  </a:lnTo>
                  <a:lnTo>
                    <a:pt x="332701" y="492810"/>
                  </a:lnTo>
                  <a:lnTo>
                    <a:pt x="313016" y="479539"/>
                  </a:lnTo>
                  <a:lnTo>
                    <a:pt x="288925" y="474662"/>
                  </a:lnTo>
                  <a:lnTo>
                    <a:pt x="268287" y="474662"/>
                  </a:lnTo>
                  <a:lnTo>
                    <a:pt x="244195" y="479539"/>
                  </a:lnTo>
                  <a:lnTo>
                    <a:pt x="224510" y="492810"/>
                  </a:lnTo>
                  <a:lnTo>
                    <a:pt x="211239" y="512483"/>
                  </a:lnTo>
                  <a:lnTo>
                    <a:pt x="206375" y="536575"/>
                  </a:lnTo>
                  <a:lnTo>
                    <a:pt x="206375" y="598487"/>
                  </a:lnTo>
                  <a:lnTo>
                    <a:pt x="185737" y="598487"/>
                  </a:lnTo>
                  <a:lnTo>
                    <a:pt x="185737" y="639762"/>
                  </a:lnTo>
                  <a:lnTo>
                    <a:pt x="206375" y="639762"/>
                  </a:lnTo>
                  <a:lnTo>
                    <a:pt x="206375" y="722312"/>
                  </a:lnTo>
                  <a:lnTo>
                    <a:pt x="185737" y="722312"/>
                  </a:lnTo>
                  <a:lnTo>
                    <a:pt x="185737" y="763587"/>
                  </a:lnTo>
                  <a:lnTo>
                    <a:pt x="350837" y="763587"/>
                  </a:lnTo>
                  <a:lnTo>
                    <a:pt x="350837" y="722312"/>
                  </a:lnTo>
                  <a:lnTo>
                    <a:pt x="247650" y="722312"/>
                  </a:lnTo>
                  <a:lnTo>
                    <a:pt x="247650" y="639762"/>
                  </a:lnTo>
                  <a:lnTo>
                    <a:pt x="309562" y="639762"/>
                  </a:lnTo>
                  <a:lnTo>
                    <a:pt x="309562" y="598487"/>
                  </a:lnTo>
                  <a:lnTo>
                    <a:pt x="247650" y="598487"/>
                  </a:lnTo>
                  <a:lnTo>
                    <a:pt x="247650" y="536575"/>
                  </a:lnTo>
                  <a:lnTo>
                    <a:pt x="249275" y="528561"/>
                  </a:lnTo>
                  <a:lnTo>
                    <a:pt x="253707" y="521995"/>
                  </a:lnTo>
                  <a:lnTo>
                    <a:pt x="260261" y="517563"/>
                  </a:lnTo>
                  <a:lnTo>
                    <a:pt x="268287" y="515937"/>
                  </a:lnTo>
                  <a:lnTo>
                    <a:pt x="288925" y="515937"/>
                  </a:lnTo>
                  <a:lnTo>
                    <a:pt x="296938" y="517563"/>
                  </a:lnTo>
                  <a:lnTo>
                    <a:pt x="303504" y="521995"/>
                  </a:lnTo>
                  <a:lnTo>
                    <a:pt x="307936" y="528561"/>
                  </a:lnTo>
                  <a:lnTo>
                    <a:pt x="309562" y="536575"/>
                  </a:lnTo>
                  <a:lnTo>
                    <a:pt x="309562" y="557212"/>
                  </a:lnTo>
                  <a:lnTo>
                    <a:pt x="350837" y="557212"/>
                  </a:lnTo>
                  <a:lnTo>
                    <a:pt x="350837" y="536575"/>
                  </a:lnTo>
                  <a:close/>
                </a:path>
                <a:path w="1238250" h="1238250">
                  <a:moveTo>
                    <a:pt x="536575" y="619125"/>
                  </a:moveTo>
                  <a:lnTo>
                    <a:pt x="495300" y="619125"/>
                  </a:lnTo>
                  <a:lnTo>
                    <a:pt x="490677" y="664832"/>
                  </a:lnTo>
                  <a:lnTo>
                    <a:pt x="477431" y="707415"/>
                  </a:lnTo>
                  <a:lnTo>
                    <a:pt x="456476" y="745972"/>
                  </a:lnTo>
                  <a:lnTo>
                    <a:pt x="428739" y="779576"/>
                  </a:lnTo>
                  <a:lnTo>
                    <a:pt x="395135" y="807326"/>
                  </a:lnTo>
                  <a:lnTo>
                    <a:pt x="356577" y="828281"/>
                  </a:lnTo>
                  <a:lnTo>
                    <a:pt x="313982" y="841527"/>
                  </a:lnTo>
                  <a:lnTo>
                    <a:pt x="268287" y="846137"/>
                  </a:lnTo>
                  <a:lnTo>
                    <a:pt x="222592" y="841527"/>
                  </a:lnTo>
                  <a:lnTo>
                    <a:pt x="179997" y="828281"/>
                  </a:lnTo>
                  <a:lnTo>
                    <a:pt x="141439" y="807326"/>
                  </a:lnTo>
                  <a:lnTo>
                    <a:pt x="107835" y="779576"/>
                  </a:lnTo>
                  <a:lnTo>
                    <a:pt x="80086" y="745972"/>
                  </a:lnTo>
                  <a:lnTo>
                    <a:pt x="59143" y="707415"/>
                  </a:lnTo>
                  <a:lnTo>
                    <a:pt x="45897" y="664832"/>
                  </a:lnTo>
                  <a:lnTo>
                    <a:pt x="41275" y="619125"/>
                  </a:lnTo>
                  <a:lnTo>
                    <a:pt x="45897" y="573430"/>
                  </a:lnTo>
                  <a:lnTo>
                    <a:pt x="59143" y="530847"/>
                  </a:lnTo>
                  <a:lnTo>
                    <a:pt x="80086" y="492277"/>
                  </a:lnTo>
                  <a:lnTo>
                    <a:pt x="107835" y="458673"/>
                  </a:lnTo>
                  <a:lnTo>
                    <a:pt x="141439" y="430936"/>
                  </a:lnTo>
                  <a:lnTo>
                    <a:pt x="179997" y="409981"/>
                  </a:lnTo>
                  <a:lnTo>
                    <a:pt x="222592" y="396735"/>
                  </a:lnTo>
                  <a:lnTo>
                    <a:pt x="268287" y="392112"/>
                  </a:lnTo>
                  <a:lnTo>
                    <a:pt x="268287" y="350837"/>
                  </a:lnTo>
                  <a:lnTo>
                    <a:pt x="220129" y="355168"/>
                  </a:lnTo>
                  <a:lnTo>
                    <a:pt x="174764" y="367652"/>
                  </a:lnTo>
                  <a:lnTo>
                    <a:pt x="132981" y="387527"/>
                  </a:lnTo>
                  <a:lnTo>
                    <a:pt x="95529" y="414020"/>
                  </a:lnTo>
                  <a:lnTo>
                    <a:pt x="63182" y="446379"/>
                  </a:lnTo>
                  <a:lnTo>
                    <a:pt x="36677" y="483831"/>
                  </a:lnTo>
                  <a:lnTo>
                    <a:pt x="16814" y="525614"/>
                  </a:lnTo>
                  <a:lnTo>
                    <a:pt x="4330" y="570966"/>
                  </a:lnTo>
                  <a:lnTo>
                    <a:pt x="0" y="619125"/>
                  </a:lnTo>
                  <a:lnTo>
                    <a:pt x="4330" y="667296"/>
                  </a:lnTo>
                  <a:lnTo>
                    <a:pt x="16814" y="712647"/>
                  </a:lnTo>
                  <a:lnTo>
                    <a:pt x="36677" y="754430"/>
                  </a:lnTo>
                  <a:lnTo>
                    <a:pt x="63182" y="791883"/>
                  </a:lnTo>
                  <a:lnTo>
                    <a:pt x="95529" y="824242"/>
                  </a:lnTo>
                  <a:lnTo>
                    <a:pt x="132981" y="850734"/>
                  </a:lnTo>
                  <a:lnTo>
                    <a:pt x="174764" y="870597"/>
                  </a:lnTo>
                  <a:lnTo>
                    <a:pt x="220129" y="883081"/>
                  </a:lnTo>
                  <a:lnTo>
                    <a:pt x="268287" y="887412"/>
                  </a:lnTo>
                  <a:lnTo>
                    <a:pt x="316445" y="883081"/>
                  </a:lnTo>
                  <a:lnTo>
                    <a:pt x="361797" y="870597"/>
                  </a:lnTo>
                  <a:lnTo>
                    <a:pt x="403593" y="850734"/>
                  </a:lnTo>
                  <a:lnTo>
                    <a:pt x="441045" y="824242"/>
                  </a:lnTo>
                  <a:lnTo>
                    <a:pt x="473392" y="791883"/>
                  </a:lnTo>
                  <a:lnTo>
                    <a:pt x="499884" y="754430"/>
                  </a:lnTo>
                  <a:lnTo>
                    <a:pt x="519760" y="712647"/>
                  </a:lnTo>
                  <a:lnTo>
                    <a:pt x="532244" y="667296"/>
                  </a:lnTo>
                  <a:lnTo>
                    <a:pt x="536575" y="619125"/>
                  </a:lnTo>
                  <a:close/>
                </a:path>
                <a:path w="1238250" h="1238250">
                  <a:moveTo>
                    <a:pt x="701675" y="825500"/>
                  </a:moveTo>
                  <a:lnTo>
                    <a:pt x="660400" y="825500"/>
                  </a:lnTo>
                  <a:lnTo>
                    <a:pt x="660400" y="859929"/>
                  </a:lnTo>
                  <a:lnTo>
                    <a:pt x="619125" y="914908"/>
                  </a:lnTo>
                  <a:lnTo>
                    <a:pt x="577850" y="859929"/>
                  </a:lnTo>
                  <a:lnTo>
                    <a:pt x="577850" y="825500"/>
                  </a:lnTo>
                  <a:lnTo>
                    <a:pt x="536575" y="825500"/>
                  </a:lnTo>
                  <a:lnTo>
                    <a:pt x="536575" y="873633"/>
                  </a:lnTo>
                  <a:lnTo>
                    <a:pt x="593331" y="949325"/>
                  </a:lnTo>
                  <a:lnTo>
                    <a:pt x="557212" y="949325"/>
                  </a:lnTo>
                  <a:lnTo>
                    <a:pt x="557212" y="990600"/>
                  </a:lnTo>
                  <a:lnTo>
                    <a:pt x="598487" y="990600"/>
                  </a:lnTo>
                  <a:lnTo>
                    <a:pt x="598487" y="1031875"/>
                  </a:lnTo>
                  <a:lnTo>
                    <a:pt x="557212" y="1031875"/>
                  </a:lnTo>
                  <a:lnTo>
                    <a:pt x="557212" y="1073150"/>
                  </a:lnTo>
                  <a:lnTo>
                    <a:pt x="598487" y="1073150"/>
                  </a:lnTo>
                  <a:lnTo>
                    <a:pt x="598487" y="1114425"/>
                  </a:lnTo>
                  <a:lnTo>
                    <a:pt x="639762" y="1114425"/>
                  </a:lnTo>
                  <a:lnTo>
                    <a:pt x="639762" y="1073150"/>
                  </a:lnTo>
                  <a:lnTo>
                    <a:pt x="681037" y="1073150"/>
                  </a:lnTo>
                  <a:lnTo>
                    <a:pt x="681037" y="1031875"/>
                  </a:lnTo>
                  <a:lnTo>
                    <a:pt x="639762" y="1031875"/>
                  </a:lnTo>
                  <a:lnTo>
                    <a:pt x="639762" y="990600"/>
                  </a:lnTo>
                  <a:lnTo>
                    <a:pt x="681037" y="990600"/>
                  </a:lnTo>
                  <a:lnTo>
                    <a:pt x="681037" y="949325"/>
                  </a:lnTo>
                  <a:lnTo>
                    <a:pt x="644918" y="949325"/>
                  </a:lnTo>
                  <a:lnTo>
                    <a:pt x="701675" y="873633"/>
                  </a:lnTo>
                  <a:lnTo>
                    <a:pt x="701675" y="825500"/>
                  </a:lnTo>
                  <a:close/>
                </a:path>
                <a:path w="1238250" h="1238250">
                  <a:moveTo>
                    <a:pt x="701675" y="185737"/>
                  </a:moveTo>
                  <a:lnTo>
                    <a:pt x="696810" y="161645"/>
                  </a:lnTo>
                  <a:lnTo>
                    <a:pt x="683539" y="141973"/>
                  </a:lnTo>
                  <a:lnTo>
                    <a:pt x="663854" y="128701"/>
                  </a:lnTo>
                  <a:lnTo>
                    <a:pt x="639762" y="123825"/>
                  </a:lnTo>
                  <a:lnTo>
                    <a:pt x="639762" y="82550"/>
                  </a:lnTo>
                  <a:lnTo>
                    <a:pt x="598487" y="82550"/>
                  </a:lnTo>
                  <a:lnTo>
                    <a:pt x="598487" y="123825"/>
                  </a:lnTo>
                  <a:lnTo>
                    <a:pt x="574395" y="128701"/>
                  </a:lnTo>
                  <a:lnTo>
                    <a:pt x="554710" y="141973"/>
                  </a:lnTo>
                  <a:lnTo>
                    <a:pt x="541439" y="161645"/>
                  </a:lnTo>
                  <a:lnTo>
                    <a:pt x="536575" y="185737"/>
                  </a:lnTo>
                  <a:lnTo>
                    <a:pt x="536575" y="227012"/>
                  </a:lnTo>
                  <a:lnTo>
                    <a:pt x="541439" y="251104"/>
                  </a:lnTo>
                  <a:lnTo>
                    <a:pt x="554710" y="270789"/>
                  </a:lnTo>
                  <a:lnTo>
                    <a:pt x="574395" y="284060"/>
                  </a:lnTo>
                  <a:lnTo>
                    <a:pt x="598487" y="288925"/>
                  </a:lnTo>
                  <a:lnTo>
                    <a:pt x="639762" y="288925"/>
                  </a:lnTo>
                  <a:lnTo>
                    <a:pt x="647776" y="290550"/>
                  </a:lnTo>
                  <a:lnTo>
                    <a:pt x="654342" y="294982"/>
                  </a:lnTo>
                  <a:lnTo>
                    <a:pt x="658774" y="301548"/>
                  </a:lnTo>
                  <a:lnTo>
                    <a:pt x="660400" y="309562"/>
                  </a:lnTo>
                  <a:lnTo>
                    <a:pt x="660400" y="350837"/>
                  </a:lnTo>
                  <a:lnTo>
                    <a:pt x="658774" y="358863"/>
                  </a:lnTo>
                  <a:lnTo>
                    <a:pt x="654342" y="365417"/>
                  </a:lnTo>
                  <a:lnTo>
                    <a:pt x="647776" y="369849"/>
                  </a:lnTo>
                  <a:lnTo>
                    <a:pt x="639762" y="371475"/>
                  </a:lnTo>
                  <a:lnTo>
                    <a:pt x="598487" y="371475"/>
                  </a:lnTo>
                  <a:lnTo>
                    <a:pt x="590461" y="369849"/>
                  </a:lnTo>
                  <a:lnTo>
                    <a:pt x="583907" y="365417"/>
                  </a:lnTo>
                  <a:lnTo>
                    <a:pt x="579475" y="358863"/>
                  </a:lnTo>
                  <a:lnTo>
                    <a:pt x="577850" y="350837"/>
                  </a:lnTo>
                  <a:lnTo>
                    <a:pt x="577850" y="330200"/>
                  </a:lnTo>
                  <a:lnTo>
                    <a:pt x="536575" y="330200"/>
                  </a:lnTo>
                  <a:lnTo>
                    <a:pt x="536575" y="350837"/>
                  </a:lnTo>
                  <a:lnTo>
                    <a:pt x="541439" y="374929"/>
                  </a:lnTo>
                  <a:lnTo>
                    <a:pt x="554710" y="394614"/>
                  </a:lnTo>
                  <a:lnTo>
                    <a:pt x="574395" y="407885"/>
                  </a:lnTo>
                  <a:lnTo>
                    <a:pt x="598487" y="412750"/>
                  </a:lnTo>
                  <a:lnTo>
                    <a:pt x="598487" y="454025"/>
                  </a:lnTo>
                  <a:lnTo>
                    <a:pt x="639762" y="454025"/>
                  </a:lnTo>
                  <a:lnTo>
                    <a:pt x="639762" y="412750"/>
                  </a:lnTo>
                  <a:lnTo>
                    <a:pt x="663854" y="407885"/>
                  </a:lnTo>
                  <a:lnTo>
                    <a:pt x="683539" y="394614"/>
                  </a:lnTo>
                  <a:lnTo>
                    <a:pt x="696810" y="374929"/>
                  </a:lnTo>
                  <a:lnTo>
                    <a:pt x="701675" y="350837"/>
                  </a:lnTo>
                  <a:lnTo>
                    <a:pt x="701675" y="309562"/>
                  </a:lnTo>
                  <a:lnTo>
                    <a:pt x="696810" y="285470"/>
                  </a:lnTo>
                  <a:lnTo>
                    <a:pt x="683539" y="265798"/>
                  </a:lnTo>
                  <a:lnTo>
                    <a:pt x="663854" y="252526"/>
                  </a:lnTo>
                  <a:lnTo>
                    <a:pt x="639762" y="247650"/>
                  </a:lnTo>
                  <a:lnTo>
                    <a:pt x="598487" y="247650"/>
                  </a:lnTo>
                  <a:lnTo>
                    <a:pt x="590461" y="246024"/>
                  </a:lnTo>
                  <a:lnTo>
                    <a:pt x="583907" y="241592"/>
                  </a:lnTo>
                  <a:lnTo>
                    <a:pt x="579475" y="235038"/>
                  </a:lnTo>
                  <a:lnTo>
                    <a:pt x="577850" y="227012"/>
                  </a:lnTo>
                  <a:lnTo>
                    <a:pt x="577850" y="185737"/>
                  </a:lnTo>
                  <a:lnTo>
                    <a:pt x="579475" y="177723"/>
                  </a:lnTo>
                  <a:lnTo>
                    <a:pt x="583907" y="171157"/>
                  </a:lnTo>
                  <a:lnTo>
                    <a:pt x="590461" y="166725"/>
                  </a:lnTo>
                  <a:lnTo>
                    <a:pt x="598487" y="165100"/>
                  </a:lnTo>
                  <a:lnTo>
                    <a:pt x="639762" y="165100"/>
                  </a:lnTo>
                  <a:lnTo>
                    <a:pt x="647776" y="166725"/>
                  </a:lnTo>
                  <a:lnTo>
                    <a:pt x="654342" y="171157"/>
                  </a:lnTo>
                  <a:lnTo>
                    <a:pt x="658774" y="177723"/>
                  </a:lnTo>
                  <a:lnTo>
                    <a:pt x="660400" y="185737"/>
                  </a:lnTo>
                  <a:lnTo>
                    <a:pt x="660400" y="206375"/>
                  </a:lnTo>
                  <a:lnTo>
                    <a:pt x="701675" y="206375"/>
                  </a:lnTo>
                  <a:lnTo>
                    <a:pt x="701675" y="185737"/>
                  </a:lnTo>
                  <a:close/>
                </a:path>
                <a:path w="1238250" h="1238250">
                  <a:moveTo>
                    <a:pt x="887412" y="969962"/>
                  </a:moveTo>
                  <a:lnTo>
                    <a:pt x="883081" y="921804"/>
                  </a:lnTo>
                  <a:lnTo>
                    <a:pt x="870597" y="876452"/>
                  </a:lnTo>
                  <a:lnTo>
                    <a:pt x="850722" y="834669"/>
                  </a:lnTo>
                  <a:lnTo>
                    <a:pt x="824230" y="797217"/>
                  </a:lnTo>
                  <a:lnTo>
                    <a:pt x="791883" y="764857"/>
                  </a:lnTo>
                  <a:lnTo>
                    <a:pt x="754430" y="738365"/>
                  </a:lnTo>
                  <a:lnTo>
                    <a:pt x="712635" y="718489"/>
                  </a:lnTo>
                  <a:lnTo>
                    <a:pt x="667283" y="706005"/>
                  </a:lnTo>
                  <a:lnTo>
                    <a:pt x="619125" y="701675"/>
                  </a:lnTo>
                  <a:lnTo>
                    <a:pt x="619125" y="742950"/>
                  </a:lnTo>
                  <a:lnTo>
                    <a:pt x="664819" y="747572"/>
                  </a:lnTo>
                  <a:lnTo>
                    <a:pt x="707415" y="760818"/>
                  </a:lnTo>
                  <a:lnTo>
                    <a:pt x="745972" y="781773"/>
                  </a:lnTo>
                  <a:lnTo>
                    <a:pt x="779576" y="809510"/>
                  </a:lnTo>
                  <a:lnTo>
                    <a:pt x="807313" y="843114"/>
                  </a:lnTo>
                  <a:lnTo>
                    <a:pt x="828268" y="881684"/>
                  </a:lnTo>
                  <a:lnTo>
                    <a:pt x="841514" y="924267"/>
                  </a:lnTo>
                  <a:lnTo>
                    <a:pt x="846137" y="969962"/>
                  </a:lnTo>
                  <a:lnTo>
                    <a:pt x="841514" y="1015669"/>
                  </a:lnTo>
                  <a:lnTo>
                    <a:pt x="828268" y="1058252"/>
                  </a:lnTo>
                  <a:lnTo>
                    <a:pt x="807313" y="1096810"/>
                  </a:lnTo>
                  <a:lnTo>
                    <a:pt x="779576" y="1130414"/>
                  </a:lnTo>
                  <a:lnTo>
                    <a:pt x="745972" y="1158163"/>
                  </a:lnTo>
                  <a:lnTo>
                    <a:pt x="707415" y="1179118"/>
                  </a:lnTo>
                  <a:lnTo>
                    <a:pt x="664819" y="1192364"/>
                  </a:lnTo>
                  <a:lnTo>
                    <a:pt x="619125" y="1196975"/>
                  </a:lnTo>
                  <a:lnTo>
                    <a:pt x="573430" y="1192364"/>
                  </a:lnTo>
                  <a:lnTo>
                    <a:pt x="530834" y="1179118"/>
                  </a:lnTo>
                  <a:lnTo>
                    <a:pt x="492277" y="1158163"/>
                  </a:lnTo>
                  <a:lnTo>
                    <a:pt x="458673" y="1130414"/>
                  </a:lnTo>
                  <a:lnTo>
                    <a:pt x="430923" y="1096810"/>
                  </a:lnTo>
                  <a:lnTo>
                    <a:pt x="409981" y="1058252"/>
                  </a:lnTo>
                  <a:lnTo>
                    <a:pt x="396735" y="1015669"/>
                  </a:lnTo>
                  <a:lnTo>
                    <a:pt x="392112" y="969962"/>
                  </a:lnTo>
                  <a:lnTo>
                    <a:pt x="350837" y="969962"/>
                  </a:lnTo>
                  <a:lnTo>
                    <a:pt x="355168" y="1018133"/>
                  </a:lnTo>
                  <a:lnTo>
                    <a:pt x="367652" y="1063485"/>
                  </a:lnTo>
                  <a:lnTo>
                    <a:pt x="387515" y="1105268"/>
                  </a:lnTo>
                  <a:lnTo>
                    <a:pt x="414020" y="1142720"/>
                  </a:lnTo>
                  <a:lnTo>
                    <a:pt x="446366" y="1175080"/>
                  </a:lnTo>
                  <a:lnTo>
                    <a:pt x="483819" y="1201572"/>
                  </a:lnTo>
                  <a:lnTo>
                    <a:pt x="525602" y="1221435"/>
                  </a:lnTo>
                  <a:lnTo>
                    <a:pt x="570966" y="1233919"/>
                  </a:lnTo>
                  <a:lnTo>
                    <a:pt x="619125" y="1238250"/>
                  </a:lnTo>
                  <a:lnTo>
                    <a:pt x="667283" y="1233919"/>
                  </a:lnTo>
                  <a:lnTo>
                    <a:pt x="712635" y="1221435"/>
                  </a:lnTo>
                  <a:lnTo>
                    <a:pt x="754430" y="1201572"/>
                  </a:lnTo>
                  <a:lnTo>
                    <a:pt x="791883" y="1175080"/>
                  </a:lnTo>
                  <a:lnTo>
                    <a:pt x="824230" y="1142720"/>
                  </a:lnTo>
                  <a:lnTo>
                    <a:pt x="850722" y="1105268"/>
                  </a:lnTo>
                  <a:lnTo>
                    <a:pt x="870597" y="1063485"/>
                  </a:lnTo>
                  <a:lnTo>
                    <a:pt x="883081" y="1018133"/>
                  </a:lnTo>
                  <a:lnTo>
                    <a:pt x="887412" y="969962"/>
                  </a:lnTo>
                  <a:close/>
                </a:path>
                <a:path w="1238250" h="1238250">
                  <a:moveTo>
                    <a:pt x="887412" y="268287"/>
                  </a:moveTo>
                  <a:lnTo>
                    <a:pt x="883081" y="220129"/>
                  </a:lnTo>
                  <a:lnTo>
                    <a:pt x="870597" y="174777"/>
                  </a:lnTo>
                  <a:lnTo>
                    <a:pt x="850722" y="132994"/>
                  </a:lnTo>
                  <a:lnTo>
                    <a:pt x="824230" y="95542"/>
                  </a:lnTo>
                  <a:lnTo>
                    <a:pt x="791883" y="63182"/>
                  </a:lnTo>
                  <a:lnTo>
                    <a:pt x="754430" y="36690"/>
                  </a:lnTo>
                  <a:lnTo>
                    <a:pt x="712635" y="16814"/>
                  </a:lnTo>
                  <a:lnTo>
                    <a:pt x="667283" y="4330"/>
                  </a:lnTo>
                  <a:lnTo>
                    <a:pt x="619125" y="0"/>
                  </a:lnTo>
                  <a:lnTo>
                    <a:pt x="570966" y="4330"/>
                  </a:lnTo>
                  <a:lnTo>
                    <a:pt x="525602" y="16814"/>
                  </a:lnTo>
                  <a:lnTo>
                    <a:pt x="483819" y="36690"/>
                  </a:lnTo>
                  <a:lnTo>
                    <a:pt x="446366" y="63182"/>
                  </a:lnTo>
                  <a:lnTo>
                    <a:pt x="414020" y="95542"/>
                  </a:lnTo>
                  <a:lnTo>
                    <a:pt x="387515" y="132994"/>
                  </a:lnTo>
                  <a:lnTo>
                    <a:pt x="367652" y="174777"/>
                  </a:lnTo>
                  <a:lnTo>
                    <a:pt x="355168" y="220129"/>
                  </a:lnTo>
                  <a:lnTo>
                    <a:pt x="350837" y="268287"/>
                  </a:lnTo>
                  <a:lnTo>
                    <a:pt x="355168" y="316458"/>
                  </a:lnTo>
                  <a:lnTo>
                    <a:pt x="367652" y="361810"/>
                  </a:lnTo>
                  <a:lnTo>
                    <a:pt x="387515" y="403593"/>
                  </a:lnTo>
                  <a:lnTo>
                    <a:pt x="414020" y="441045"/>
                  </a:lnTo>
                  <a:lnTo>
                    <a:pt x="446366" y="473405"/>
                  </a:lnTo>
                  <a:lnTo>
                    <a:pt x="483819" y="499897"/>
                  </a:lnTo>
                  <a:lnTo>
                    <a:pt x="525602" y="519760"/>
                  </a:lnTo>
                  <a:lnTo>
                    <a:pt x="570966" y="532244"/>
                  </a:lnTo>
                  <a:lnTo>
                    <a:pt x="619125" y="536575"/>
                  </a:lnTo>
                  <a:lnTo>
                    <a:pt x="619125" y="495300"/>
                  </a:lnTo>
                  <a:lnTo>
                    <a:pt x="573430" y="490689"/>
                  </a:lnTo>
                  <a:lnTo>
                    <a:pt x="530834" y="477443"/>
                  </a:lnTo>
                  <a:lnTo>
                    <a:pt x="492277" y="456488"/>
                  </a:lnTo>
                  <a:lnTo>
                    <a:pt x="458673" y="428739"/>
                  </a:lnTo>
                  <a:lnTo>
                    <a:pt x="430923" y="395135"/>
                  </a:lnTo>
                  <a:lnTo>
                    <a:pt x="409981" y="356577"/>
                  </a:lnTo>
                  <a:lnTo>
                    <a:pt x="396735" y="313994"/>
                  </a:lnTo>
                  <a:lnTo>
                    <a:pt x="392112" y="268287"/>
                  </a:lnTo>
                  <a:lnTo>
                    <a:pt x="396735" y="222592"/>
                  </a:lnTo>
                  <a:lnTo>
                    <a:pt x="409981" y="180009"/>
                  </a:lnTo>
                  <a:lnTo>
                    <a:pt x="430923" y="141439"/>
                  </a:lnTo>
                  <a:lnTo>
                    <a:pt x="458673" y="107835"/>
                  </a:lnTo>
                  <a:lnTo>
                    <a:pt x="492277" y="80098"/>
                  </a:lnTo>
                  <a:lnTo>
                    <a:pt x="530834" y="59143"/>
                  </a:lnTo>
                  <a:lnTo>
                    <a:pt x="573430" y="45897"/>
                  </a:lnTo>
                  <a:lnTo>
                    <a:pt x="619125" y="41275"/>
                  </a:lnTo>
                  <a:lnTo>
                    <a:pt x="664819" y="45897"/>
                  </a:lnTo>
                  <a:lnTo>
                    <a:pt x="707415" y="59143"/>
                  </a:lnTo>
                  <a:lnTo>
                    <a:pt x="745972" y="80098"/>
                  </a:lnTo>
                  <a:lnTo>
                    <a:pt x="779576" y="107835"/>
                  </a:lnTo>
                  <a:lnTo>
                    <a:pt x="807313" y="141439"/>
                  </a:lnTo>
                  <a:lnTo>
                    <a:pt x="828268" y="180009"/>
                  </a:lnTo>
                  <a:lnTo>
                    <a:pt x="841514" y="222592"/>
                  </a:lnTo>
                  <a:lnTo>
                    <a:pt x="846137" y="268287"/>
                  </a:lnTo>
                  <a:lnTo>
                    <a:pt x="887412" y="268287"/>
                  </a:lnTo>
                  <a:close/>
                </a:path>
                <a:path w="1238250" h="1238250">
                  <a:moveTo>
                    <a:pt x="1052512" y="536575"/>
                  </a:moveTo>
                  <a:lnTo>
                    <a:pt x="1047648" y="512483"/>
                  </a:lnTo>
                  <a:lnTo>
                    <a:pt x="1034376" y="492810"/>
                  </a:lnTo>
                  <a:lnTo>
                    <a:pt x="1014691" y="479539"/>
                  </a:lnTo>
                  <a:lnTo>
                    <a:pt x="990600" y="474662"/>
                  </a:lnTo>
                  <a:lnTo>
                    <a:pt x="949325" y="474662"/>
                  </a:lnTo>
                  <a:lnTo>
                    <a:pt x="925233" y="479539"/>
                  </a:lnTo>
                  <a:lnTo>
                    <a:pt x="905548" y="492810"/>
                  </a:lnTo>
                  <a:lnTo>
                    <a:pt x="892276" y="512483"/>
                  </a:lnTo>
                  <a:lnTo>
                    <a:pt x="887412" y="536575"/>
                  </a:lnTo>
                  <a:lnTo>
                    <a:pt x="887412" y="557212"/>
                  </a:lnTo>
                  <a:lnTo>
                    <a:pt x="846137" y="557212"/>
                  </a:lnTo>
                  <a:lnTo>
                    <a:pt x="846137" y="598487"/>
                  </a:lnTo>
                  <a:lnTo>
                    <a:pt x="887412" y="598487"/>
                  </a:lnTo>
                  <a:lnTo>
                    <a:pt x="887412" y="639762"/>
                  </a:lnTo>
                  <a:lnTo>
                    <a:pt x="846137" y="639762"/>
                  </a:lnTo>
                  <a:lnTo>
                    <a:pt x="846137" y="681037"/>
                  </a:lnTo>
                  <a:lnTo>
                    <a:pt x="887412" y="681037"/>
                  </a:lnTo>
                  <a:lnTo>
                    <a:pt x="887412" y="701675"/>
                  </a:lnTo>
                  <a:lnTo>
                    <a:pt x="892276" y="725766"/>
                  </a:lnTo>
                  <a:lnTo>
                    <a:pt x="905548" y="745451"/>
                  </a:lnTo>
                  <a:lnTo>
                    <a:pt x="925233" y="758723"/>
                  </a:lnTo>
                  <a:lnTo>
                    <a:pt x="949325" y="763587"/>
                  </a:lnTo>
                  <a:lnTo>
                    <a:pt x="990600" y="763587"/>
                  </a:lnTo>
                  <a:lnTo>
                    <a:pt x="1014691" y="758723"/>
                  </a:lnTo>
                  <a:lnTo>
                    <a:pt x="1034376" y="745451"/>
                  </a:lnTo>
                  <a:lnTo>
                    <a:pt x="1047648" y="725766"/>
                  </a:lnTo>
                  <a:lnTo>
                    <a:pt x="1052512" y="701675"/>
                  </a:lnTo>
                  <a:lnTo>
                    <a:pt x="1052512" y="681037"/>
                  </a:lnTo>
                  <a:lnTo>
                    <a:pt x="1011237" y="681037"/>
                  </a:lnTo>
                  <a:lnTo>
                    <a:pt x="1011237" y="701675"/>
                  </a:lnTo>
                  <a:lnTo>
                    <a:pt x="1009611" y="709701"/>
                  </a:lnTo>
                  <a:lnTo>
                    <a:pt x="1005179" y="716254"/>
                  </a:lnTo>
                  <a:lnTo>
                    <a:pt x="998613" y="720686"/>
                  </a:lnTo>
                  <a:lnTo>
                    <a:pt x="990600" y="722312"/>
                  </a:lnTo>
                  <a:lnTo>
                    <a:pt x="949325" y="722312"/>
                  </a:lnTo>
                  <a:lnTo>
                    <a:pt x="941298" y="720686"/>
                  </a:lnTo>
                  <a:lnTo>
                    <a:pt x="934745" y="716254"/>
                  </a:lnTo>
                  <a:lnTo>
                    <a:pt x="930313" y="709701"/>
                  </a:lnTo>
                  <a:lnTo>
                    <a:pt x="928687" y="701675"/>
                  </a:lnTo>
                  <a:lnTo>
                    <a:pt x="928687" y="681037"/>
                  </a:lnTo>
                  <a:lnTo>
                    <a:pt x="969962" y="681037"/>
                  </a:lnTo>
                  <a:lnTo>
                    <a:pt x="969962" y="639762"/>
                  </a:lnTo>
                  <a:lnTo>
                    <a:pt x="928687" y="639762"/>
                  </a:lnTo>
                  <a:lnTo>
                    <a:pt x="928687" y="598487"/>
                  </a:lnTo>
                  <a:lnTo>
                    <a:pt x="969962" y="598487"/>
                  </a:lnTo>
                  <a:lnTo>
                    <a:pt x="969962" y="557212"/>
                  </a:lnTo>
                  <a:lnTo>
                    <a:pt x="928687" y="557212"/>
                  </a:lnTo>
                  <a:lnTo>
                    <a:pt x="928687" y="536575"/>
                  </a:lnTo>
                  <a:lnTo>
                    <a:pt x="930313" y="528561"/>
                  </a:lnTo>
                  <a:lnTo>
                    <a:pt x="934745" y="521995"/>
                  </a:lnTo>
                  <a:lnTo>
                    <a:pt x="941298" y="517563"/>
                  </a:lnTo>
                  <a:lnTo>
                    <a:pt x="949325" y="515937"/>
                  </a:lnTo>
                  <a:lnTo>
                    <a:pt x="990600" y="515937"/>
                  </a:lnTo>
                  <a:lnTo>
                    <a:pt x="998613" y="517563"/>
                  </a:lnTo>
                  <a:lnTo>
                    <a:pt x="1005179" y="521995"/>
                  </a:lnTo>
                  <a:lnTo>
                    <a:pt x="1009611" y="528561"/>
                  </a:lnTo>
                  <a:lnTo>
                    <a:pt x="1011237" y="536575"/>
                  </a:lnTo>
                  <a:lnTo>
                    <a:pt x="1011237" y="557212"/>
                  </a:lnTo>
                  <a:lnTo>
                    <a:pt x="1052512" y="557212"/>
                  </a:lnTo>
                  <a:lnTo>
                    <a:pt x="1052512" y="536575"/>
                  </a:lnTo>
                  <a:close/>
                </a:path>
                <a:path w="1238250" h="1238250">
                  <a:moveTo>
                    <a:pt x="1238250" y="619125"/>
                  </a:moveTo>
                  <a:lnTo>
                    <a:pt x="1233919" y="570966"/>
                  </a:lnTo>
                  <a:lnTo>
                    <a:pt x="1221435" y="525614"/>
                  </a:lnTo>
                  <a:lnTo>
                    <a:pt x="1201559" y="483831"/>
                  </a:lnTo>
                  <a:lnTo>
                    <a:pt x="1175067" y="446379"/>
                  </a:lnTo>
                  <a:lnTo>
                    <a:pt x="1142720" y="414020"/>
                  </a:lnTo>
                  <a:lnTo>
                    <a:pt x="1105268" y="387527"/>
                  </a:lnTo>
                  <a:lnTo>
                    <a:pt x="1063472" y="367652"/>
                  </a:lnTo>
                  <a:lnTo>
                    <a:pt x="1018120" y="355168"/>
                  </a:lnTo>
                  <a:lnTo>
                    <a:pt x="969962" y="350837"/>
                  </a:lnTo>
                  <a:lnTo>
                    <a:pt x="921804" y="355168"/>
                  </a:lnTo>
                  <a:lnTo>
                    <a:pt x="876439" y="367652"/>
                  </a:lnTo>
                  <a:lnTo>
                    <a:pt x="834656" y="387527"/>
                  </a:lnTo>
                  <a:lnTo>
                    <a:pt x="797204" y="414020"/>
                  </a:lnTo>
                  <a:lnTo>
                    <a:pt x="764857" y="446379"/>
                  </a:lnTo>
                  <a:lnTo>
                    <a:pt x="738352" y="483831"/>
                  </a:lnTo>
                  <a:lnTo>
                    <a:pt x="718489" y="525614"/>
                  </a:lnTo>
                  <a:lnTo>
                    <a:pt x="706005" y="570966"/>
                  </a:lnTo>
                  <a:lnTo>
                    <a:pt x="701675" y="619125"/>
                  </a:lnTo>
                  <a:lnTo>
                    <a:pt x="742950" y="619125"/>
                  </a:lnTo>
                  <a:lnTo>
                    <a:pt x="747572" y="573430"/>
                  </a:lnTo>
                  <a:lnTo>
                    <a:pt x="760818" y="530847"/>
                  </a:lnTo>
                  <a:lnTo>
                    <a:pt x="781761" y="492277"/>
                  </a:lnTo>
                  <a:lnTo>
                    <a:pt x="809510" y="458673"/>
                  </a:lnTo>
                  <a:lnTo>
                    <a:pt x="843114" y="430936"/>
                  </a:lnTo>
                  <a:lnTo>
                    <a:pt x="881672" y="409981"/>
                  </a:lnTo>
                  <a:lnTo>
                    <a:pt x="924267" y="396735"/>
                  </a:lnTo>
                  <a:lnTo>
                    <a:pt x="969962" y="392112"/>
                  </a:lnTo>
                  <a:lnTo>
                    <a:pt x="1015657" y="396735"/>
                  </a:lnTo>
                  <a:lnTo>
                    <a:pt x="1058252" y="409981"/>
                  </a:lnTo>
                  <a:lnTo>
                    <a:pt x="1096810" y="430936"/>
                  </a:lnTo>
                  <a:lnTo>
                    <a:pt x="1130414" y="458673"/>
                  </a:lnTo>
                  <a:lnTo>
                    <a:pt x="1158151" y="492277"/>
                  </a:lnTo>
                  <a:lnTo>
                    <a:pt x="1179106" y="530847"/>
                  </a:lnTo>
                  <a:lnTo>
                    <a:pt x="1192352" y="573430"/>
                  </a:lnTo>
                  <a:lnTo>
                    <a:pt x="1196975" y="619125"/>
                  </a:lnTo>
                  <a:lnTo>
                    <a:pt x="1192352" y="664832"/>
                  </a:lnTo>
                  <a:lnTo>
                    <a:pt x="1179106" y="707415"/>
                  </a:lnTo>
                  <a:lnTo>
                    <a:pt x="1158151" y="745972"/>
                  </a:lnTo>
                  <a:lnTo>
                    <a:pt x="1130414" y="779576"/>
                  </a:lnTo>
                  <a:lnTo>
                    <a:pt x="1096810" y="807326"/>
                  </a:lnTo>
                  <a:lnTo>
                    <a:pt x="1058252" y="828281"/>
                  </a:lnTo>
                  <a:lnTo>
                    <a:pt x="1015657" y="841527"/>
                  </a:lnTo>
                  <a:lnTo>
                    <a:pt x="969962" y="846137"/>
                  </a:lnTo>
                  <a:lnTo>
                    <a:pt x="969962" y="887412"/>
                  </a:lnTo>
                  <a:lnTo>
                    <a:pt x="1018120" y="883081"/>
                  </a:lnTo>
                  <a:lnTo>
                    <a:pt x="1063472" y="870597"/>
                  </a:lnTo>
                  <a:lnTo>
                    <a:pt x="1105268" y="850734"/>
                  </a:lnTo>
                  <a:lnTo>
                    <a:pt x="1142720" y="824242"/>
                  </a:lnTo>
                  <a:lnTo>
                    <a:pt x="1175067" y="791883"/>
                  </a:lnTo>
                  <a:lnTo>
                    <a:pt x="1201559" y="754430"/>
                  </a:lnTo>
                  <a:lnTo>
                    <a:pt x="1221435" y="712647"/>
                  </a:lnTo>
                  <a:lnTo>
                    <a:pt x="1233919" y="667296"/>
                  </a:lnTo>
                  <a:lnTo>
                    <a:pt x="1238250" y="619125"/>
                  </a:lnTo>
                  <a:close/>
                </a:path>
              </a:pathLst>
            </a:custGeom>
            <a:solidFill>
              <a:srgbClr val="000000"/>
            </a:solidFill>
          </p:spPr>
          <p:txBody>
            <a:bodyPr wrap="square" lIns="0" tIns="0" rIns="0" bIns="0" rtlCol="0"/>
            <a:lstStyle/>
            <a:p>
              <a:endParaRPr/>
            </a:p>
          </p:txBody>
        </p:sp>
      </p:grpSp>
      <p:sp>
        <p:nvSpPr>
          <p:cNvPr id="42" name="object 42"/>
          <p:cNvSpPr txBox="1"/>
          <p:nvPr/>
        </p:nvSpPr>
        <p:spPr>
          <a:xfrm>
            <a:off x="2477526" y="7119719"/>
            <a:ext cx="3942715" cy="1701800"/>
          </a:xfrm>
          <a:prstGeom prst="rect">
            <a:avLst/>
          </a:prstGeom>
        </p:spPr>
        <p:txBody>
          <a:bodyPr vert="horz" wrap="square" lIns="0" tIns="93980" rIns="0" bIns="0" rtlCol="0">
            <a:spAutoFit/>
          </a:bodyPr>
          <a:lstStyle/>
          <a:p>
            <a:pPr algn="ctr">
              <a:lnSpc>
                <a:spcPct val="100000"/>
              </a:lnSpc>
              <a:spcBef>
                <a:spcPts val="740"/>
              </a:spcBef>
            </a:pPr>
            <a:r>
              <a:rPr sz="2000" b="1" spc="25" dirty="0">
                <a:latin typeface="Tahoma"/>
                <a:cs typeface="Tahoma"/>
              </a:rPr>
              <a:t>Budget</a:t>
            </a:r>
            <a:r>
              <a:rPr sz="2000" b="1" spc="-70" dirty="0">
                <a:latin typeface="Tahoma"/>
                <a:cs typeface="Tahoma"/>
              </a:rPr>
              <a:t> </a:t>
            </a:r>
            <a:r>
              <a:rPr sz="2000" b="1" spc="100" dirty="0">
                <a:latin typeface="Tahoma"/>
                <a:cs typeface="Tahoma"/>
              </a:rPr>
              <a:t>&amp;</a:t>
            </a:r>
            <a:r>
              <a:rPr sz="2000" b="1" spc="-65" dirty="0">
                <a:latin typeface="Tahoma"/>
                <a:cs typeface="Tahoma"/>
              </a:rPr>
              <a:t> </a:t>
            </a:r>
            <a:r>
              <a:rPr sz="2000" b="1" spc="20" dirty="0">
                <a:latin typeface="Tahoma"/>
                <a:cs typeface="Tahoma"/>
              </a:rPr>
              <a:t>Forecast</a:t>
            </a:r>
            <a:endParaRPr sz="2000">
              <a:latin typeface="Tahoma"/>
              <a:cs typeface="Tahoma"/>
            </a:endParaRPr>
          </a:p>
          <a:p>
            <a:pPr marL="12700" marR="5080" algn="ctr">
              <a:lnSpc>
                <a:spcPct val="114599"/>
              </a:lnSpc>
              <a:spcBef>
                <a:spcPts val="254"/>
              </a:spcBef>
            </a:pPr>
            <a:r>
              <a:rPr sz="1800" spc="60" dirty="0">
                <a:latin typeface="Verdana"/>
                <a:cs typeface="Verdana"/>
              </a:rPr>
              <a:t>C</a:t>
            </a:r>
            <a:r>
              <a:rPr sz="1800" spc="-75" dirty="0">
                <a:latin typeface="Verdana"/>
                <a:cs typeface="Verdana"/>
              </a:rPr>
              <a:t>a</a:t>
            </a:r>
            <a:r>
              <a:rPr sz="1800" spc="-25" dirty="0">
                <a:latin typeface="Verdana"/>
                <a:cs typeface="Verdana"/>
              </a:rPr>
              <a:t>l</a:t>
            </a:r>
            <a:r>
              <a:rPr sz="1800" spc="125" dirty="0">
                <a:latin typeface="Verdana"/>
                <a:cs typeface="Verdana"/>
              </a:rPr>
              <a:t>c</a:t>
            </a:r>
            <a:r>
              <a:rPr sz="1800" spc="-135" dirty="0">
                <a:latin typeface="Verdana"/>
                <a:cs typeface="Verdana"/>
              </a:rPr>
              <a:t>u</a:t>
            </a:r>
            <a:r>
              <a:rPr sz="1800" spc="-25" dirty="0">
                <a:latin typeface="Verdana"/>
                <a:cs typeface="Verdana"/>
              </a:rPr>
              <a:t>l</a:t>
            </a:r>
            <a:r>
              <a:rPr sz="1800" spc="-75" dirty="0">
                <a:latin typeface="Verdana"/>
                <a:cs typeface="Verdana"/>
              </a:rPr>
              <a:t>a</a:t>
            </a:r>
            <a:r>
              <a:rPr sz="1800" spc="-90" dirty="0">
                <a:latin typeface="Verdana"/>
                <a:cs typeface="Verdana"/>
              </a:rPr>
              <a:t>t</a:t>
            </a:r>
            <a:r>
              <a:rPr sz="1800" spc="35" dirty="0">
                <a:latin typeface="Verdana"/>
                <a:cs typeface="Verdana"/>
              </a:rPr>
              <a:t>e</a:t>
            </a:r>
            <a:r>
              <a:rPr sz="1800" spc="-130" dirty="0">
                <a:latin typeface="Verdana"/>
                <a:cs typeface="Verdana"/>
              </a:rPr>
              <a:t> </a:t>
            </a:r>
            <a:r>
              <a:rPr sz="1800" spc="-90" dirty="0">
                <a:latin typeface="Verdana"/>
                <a:cs typeface="Verdana"/>
              </a:rPr>
              <a:t>t</a:t>
            </a:r>
            <a:r>
              <a:rPr sz="1800" spc="-135" dirty="0">
                <a:latin typeface="Verdana"/>
                <a:cs typeface="Verdana"/>
              </a:rPr>
              <a:t>h</a:t>
            </a:r>
            <a:r>
              <a:rPr sz="1800" spc="35" dirty="0">
                <a:latin typeface="Verdana"/>
                <a:cs typeface="Verdana"/>
              </a:rPr>
              <a:t>e</a:t>
            </a:r>
            <a:r>
              <a:rPr sz="1800" spc="-130" dirty="0">
                <a:latin typeface="Verdana"/>
                <a:cs typeface="Verdana"/>
              </a:rPr>
              <a:t> </a:t>
            </a:r>
            <a:r>
              <a:rPr sz="1800" spc="-20" dirty="0">
                <a:latin typeface="Verdana"/>
                <a:cs typeface="Verdana"/>
              </a:rPr>
              <a:t>f</a:t>
            </a:r>
            <a:r>
              <a:rPr sz="1800" spc="-120" dirty="0">
                <a:latin typeface="Verdana"/>
                <a:cs typeface="Verdana"/>
              </a:rPr>
              <a:t>i</a:t>
            </a:r>
            <a:r>
              <a:rPr sz="1800" spc="-135" dirty="0">
                <a:latin typeface="Verdana"/>
                <a:cs typeface="Verdana"/>
              </a:rPr>
              <a:t>n</a:t>
            </a:r>
            <a:r>
              <a:rPr sz="1800" spc="-75" dirty="0">
                <a:latin typeface="Verdana"/>
                <a:cs typeface="Verdana"/>
              </a:rPr>
              <a:t>a</a:t>
            </a:r>
            <a:r>
              <a:rPr sz="1800" spc="-135" dirty="0">
                <a:latin typeface="Verdana"/>
                <a:cs typeface="Verdana"/>
              </a:rPr>
              <a:t>n</a:t>
            </a:r>
            <a:r>
              <a:rPr sz="1800" spc="125" dirty="0">
                <a:latin typeface="Verdana"/>
                <a:cs typeface="Verdana"/>
              </a:rPr>
              <a:t>c</a:t>
            </a:r>
            <a:r>
              <a:rPr sz="1800" spc="-120" dirty="0">
                <a:latin typeface="Verdana"/>
                <a:cs typeface="Verdana"/>
              </a:rPr>
              <a:t>i</a:t>
            </a:r>
            <a:r>
              <a:rPr sz="1800" spc="-75" dirty="0">
                <a:latin typeface="Verdana"/>
                <a:cs typeface="Verdana"/>
              </a:rPr>
              <a:t>a</a:t>
            </a:r>
            <a:r>
              <a:rPr sz="1800" spc="-25" dirty="0">
                <a:latin typeface="Verdana"/>
                <a:cs typeface="Verdana"/>
              </a:rPr>
              <a:t>l</a:t>
            </a:r>
            <a:r>
              <a:rPr sz="1800" spc="-130" dirty="0">
                <a:latin typeface="Verdana"/>
                <a:cs typeface="Verdana"/>
              </a:rPr>
              <a:t> </a:t>
            </a:r>
            <a:r>
              <a:rPr sz="1800" dirty="0">
                <a:latin typeface="Verdana"/>
                <a:cs typeface="Verdana"/>
              </a:rPr>
              <a:t>p</a:t>
            </a:r>
            <a:r>
              <a:rPr sz="1800" spc="35" dirty="0">
                <a:latin typeface="Verdana"/>
                <a:cs typeface="Verdana"/>
              </a:rPr>
              <a:t>e</a:t>
            </a:r>
            <a:r>
              <a:rPr sz="1800" spc="-150" dirty="0">
                <a:latin typeface="Verdana"/>
                <a:cs typeface="Verdana"/>
              </a:rPr>
              <a:t>r</a:t>
            </a:r>
            <a:r>
              <a:rPr sz="1800" spc="-20" dirty="0">
                <a:latin typeface="Verdana"/>
                <a:cs typeface="Verdana"/>
              </a:rPr>
              <a:t>f</a:t>
            </a:r>
            <a:r>
              <a:rPr sz="1800" spc="30" dirty="0">
                <a:latin typeface="Verdana"/>
                <a:cs typeface="Verdana"/>
              </a:rPr>
              <a:t>o</a:t>
            </a:r>
            <a:r>
              <a:rPr sz="1800" spc="-150" dirty="0">
                <a:latin typeface="Verdana"/>
                <a:cs typeface="Verdana"/>
              </a:rPr>
              <a:t>r</a:t>
            </a:r>
            <a:r>
              <a:rPr sz="1800" spc="-155" dirty="0">
                <a:latin typeface="Verdana"/>
                <a:cs typeface="Verdana"/>
              </a:rPr>
              <a:t>m</a:t>
            </a:r>
            <a:r>
              <a:rPr sz="1800" spc="-75" dirty="0">
                <a:latin typeface="Verdana"/>
                <a:cs typeface="Verdana"/>
              </a:rPr>
              <a:t>a</a:t>
            </a:r>
            <a:r>
              <a:rPr sz="1800" spc="-135" dirty="0">
                <a:latin typeface="Verdana"/>
                <a:cs typeface="Verdana"/>
              </a:rPr>
              <a:t>n</a:t>
            </a:r>
            <a:r>
              <a:rPr sz="1800" spc="125" dirty="0">
                <a:latin typeface="Verdana"/>
                <a:cs typeface="Verdana"/>
              </a:rPr>
              <a:t>c</a:t>
            </a:r>
            <a:r>
              <a:rPr sz="1800" spc="35" dirty="0">
                <a:latin typeface="Verdana"/>
                <a:cs typeface="Verdana"/>
              </a:rPr>
              <a:t>e</a:t>
            </a:r>
            <a:r>
              <a:rPr sz="1800" spc="-90" dirty="0">
                <a:latin typeface="Verdana"/>
                <a:cs typeface="Verdana"/>
              </a:rPr>
              <a:t>,  </a:t>
            </a:r>
            <a:r>
              <a:rPr sz="1800" spc="-155" dirty="0">
                <a:latin typeface="Verdana"/>
                <a:cs typeface="Verdana"/>
              </a:rPr>
              <a:t>m</a:t>
            </a:r>
            <a:r>
              <a:rPr sz="1800" spc="-75" dirty="0">
                <a:latin typeface="Verdana"/>
                <a:cs typeface="Verdana"/>
              </a:rPr>
              <a:t>a</a:t>
            </a:r>
            <a:r>
              <a:rPr sz="1800" spc="-105" dirty="0">
                <a:latin typeface="Verdana"/>
                <a:cs typeface="Verdana"/>
              </a:rPr>
              <a:t>k</a:t>
            </a:r>
            <a:r>
              <a:rPr sz="1800" spc="35" dirty="0">
                <a:latin typeface="Verdana"/>
                <a:cs typeface="Verdana"/>
              </a:rPr>
              <a:t>e</a:t>
            </a:r>
            <a:r>
              <a:rPr sz="1800" spc="-130" dirty="0">
                <a:latin typeface="Verdana"/>
                <a:cs typeface="Verdana"/>
              </a:rPr>
              <a:t> </a:t>
            </a:r>
            <a:r>
              <a:rPr sz="1800" dirty="0">
                <a:latin typeface="Verdana"/>
                <a:cs typeface="Verdana"/>
              </a:rPr>
              <a:t>p</a:t>
            </a:r>
            <a:r>
              <a:rPr sz="1800" spc="-150" dirty="0">
                <a:latin typeface="Verdana"/>
                <a:cs typeface="Verdana"/>
              </a:rPr>
              <a:t>r</a:t>
            </a:r>
            <a:r>
              <a:rPr sz="1800" spc="30" dirty="0">
                <a:latin typeface="Verdana"/>
                <a:cs typeface="Verdana"/>
              </a:rPr>
              <a:t>o</a:t>
            </a:r>
            <a:r>
              <a:rPr sz="1800" spc="-245" dirty="0">
                <a:latin typeface="Verdana"/>
                <a:cs typeface="Verdana"/>
              </a:rPr>
              <a:t>j</a:t>
            </a:r>
            <a:r>
              <a:rPr sz="1800" spc="35" dirty="0">
                <a:latin typeface="Verdana"/>
                <a:cs typeface="Verdana"/>
              </a:rPr>
              <a:t>e</a:t>
            </a:r>
            <a:r>
              <a:rPr sz="1800" spc="125" dirty="0">
                <a:latin typeface="Verdana"/>
                <a:cs typeface="Verdana"/>
              </a:rPr>
              <a:t>c</a:t>
            </a:r>
            <a:r>
              <a:rPr sz="1800" spc="-90" dirty="0">
                <a:latin typeface="Verdana"/>
                <a:cs typeface="Verdana"/>
              </a:rPr>
              <a:t>t</a:t>
            </a:r>
            <a:r>
              <a:rPr sz="1800" spc="-120" dirty="0">
                <a:latin typeface="Verdana"/>
                <a:cs typeface="Verdana"/>
              </a:rPr>
              <a:t>i</a:t>
            </a:r>
            <a:r>
              <a:rPr sz="1800" spc="30" dirty="0">
                <a:latin typeface="Verdana"/>
                <a:cs typeface="Verdana"/>
              </a:rPr>
              <a:t>o</a:t>
            </a:r>
            <a:r>
              <a:rPr sz="1800" spc="-135" dirty="0">
                <a:latin typeface="Verdana"/>
                <a:cs typeface="Verdana"/>
              </a:rPr>
              <a:t>n</a:t>
            </a:r>
            <a:r>
              <a:rPr sz="1800" spc="35" dirty="0">
                <a:latin typeface="Verdana"/>
                <a:cs typeface="Verdana"/>
              </a:rPr>
              <a:t>s</a:t>
            </a:r>
            <a:r>
              <a:rPr sz="1800" spc="-95" dirty="0">
                <a:latin typeface="Verdana"/>
                <a:cs typeface="Verdana"/>
              </a:rPr>
              <a:t>,</a:t>
            </a:r>
            <a:r>
              <a:rPr sz="1800" spc="-130" dirty="0">
                <a:latin typeface="Verdana"/>
                <a:cs typeface="Verdana"/>
              </a:rPr>
              <a:t> </a:t>
            </a:r>
            <a:r>
              <a:rPr sz="1800" spc="-75" dirty="0">
                <a:latin typeface="Verdana"/>
                <a:cs typeface="Verdana"/>
              </a:rPr>
              <a:t>a</a:t>
            </a:r>
            <a:r>
              <a:rPr sz="1800" spc="-135" dirty="0">
                <a:latin typeface="Verdana"/>
                <a:cs typeface="Verdana"/>
              </a:rPr>
              <a:t>n</a:t>
            </a:r>
            <a:r>
              <a:rPr sz="1800" spc="-5" dirty="0">
                <a:latin typeface="Verdana"/>
                <a:cs typeface="Verdana"/>
              </a:rPr>
              <a:t>d</a:t>
            </a:r>
            <a:r>
              <a:rPr sz="1800" spc="-135" dirty="0">
                <a:latin typeface="Verdana"/>
                <a:cs typeface="Verdana"/>
              </a:rPr>
              <a:t> </a:t>
            </a:r>
            <a:r>
              <a:rPr sz="1800" spc="35" dirty="0">
                <a:latin typeface="Verdana"/>
                <a:cs typeface="Verdana"/>
              </a:rPr>
              <a:t>es</a:t>
            </a:r>
            <a:r>
              <a:rPr sz="1800" spc="-90" dirty="0">
                <a:latin typeface="Verdana"/>
                <a:cs typeface="Verdana"/>
              </a:rPr>
              <a:t>t</a:t>
            </a:r>
            <a:r>
              <a:rPr sz="1800" spc="-75" dirty="0">
                <a:latin typeface="Verdana"/>
                <a:cs typeface="Verdana"/>
              </a:rPr>
              <a:t>a</a:t>
            </a:r>
            <a:r>
              <a:rPr sz="1800" spc="-5" dirty="0">
                <a:latin typeface="Verdana"/>
                <a:cs typeface="Verdana"/>
              </a:rPr>
              <a:t>b</a:t>
            </a:r>
            <a:r>
              <a:rPr sz="1800" spc="-25" dirty="0">
                <a:latin typeface="Verdana"/>
                <a:cs typeface="Verdana"/>
              </a:rPr>
              <a:t>l</a:t>
            </a:r>
            <a:r>
              <a:rPr sz="1800" spc="-120" dirty="0">
                <a:latin typeface="Verdana"/>
                <a:cs typeface="Verdana"/>
              </a:rPr>
              <a:t>i</a:t>
            </a:r>
            <a:r>
              <a:rPr sz="1800" spc="35" dirty="0">
                <a:latin typeface="Verdana"/>
                <a:cs typeface="Verdana"/>
              </a:rPr>
              <a:t>s</a:t>
            </a:r>
            <a:r>
              <a:rPr sz="1800" spc="-135" dirty="0">
                <a:latin typeface="Verdana"/>
                <a:cs typeface="Verdana"/>
              </a:rPr>
              <a:t>h</a:t>
            </a:r>
            <a:r>
              <a:rPr sz="1800" spc="-130" dirty="0">
                <a:latin typeface="Verdana"/>
                <a:cs typeface="Verdana"/>
              </a:rPr>
              <a:t> </a:t>
            </a:r>
            <a:r>
              <a:rPr sz="1800" spc="-55" dirty="0">
                <a:latin typeface="Verdana"/>
                <a:cs typeface="Verdana"/>
              </a:rPr>
              <a:t>a  </a:t>
            </a:r>
            <a:r>
              <a:rPr sz="1800" spc="125" dirty="0">
                <a:latin typeface="Verdana"/>
                <a:cs typeface="Verdana"/>
              </a:rPr>
              <a:t>c</a:t>
            </a:r>
            <a:r>
              <a:rPr sz="1800" spc="-135" dirty="0">
                <a:latin typeface="Verdana"/>
                <a:cs typeface="Verdana"/>
              </a:rPr>
              <a:t>h</a:t>
            </a:r>
            <a:r>
              <a:rPr sz="1800" spc="-75" dirty="0">
                <a:latin typeface="Verdana"/>
                <a:cs typeface="Verdana"/>
              </a:rPr>
              <a:t>a</a:t>
            </a:r>
            <a:r>
              <a:rPr sz="1800" spc="-25" dirty="0">
                <a:latin typeface="Verdana"/>
                <a:cs typeface="Verdana"/>
              </a:rPr>
              <a:t>ll</a:t>
            </a:r>
            <a:r>
              <a:rPr sz="1800" spc="35" dirty="0">
                <a:latin typeface="Verdana"/>
                <a:cs typeface="Verdana"/>
              </a:rPr>
              <a:t>e</a:t>
            </a:r>
            <a:r>
              <a:rPr sz="1800" spc="-135" dirty="0">
                <a:latin typeface="Verdana"/>
                <a:cs typeface="Verdana"/>
              </a:rPr>
              <a:t>n</a:t>
            </a:r>
            <a:r>
              <a:rPr sz="1800" spc="-5" dirty="0">
                <a:latin typeface="Verdana"/>
                <a:cs typeface="Verdana"/>
              </a:rPr>
              <a:t>g</a:t>
            </a:r>
            <a:r>
              <a:rPr sz="1800" spc="-120" dirty="0">
                <a:latin typeface="Verdana"/>
                <a:cs typeface="Verdana"/>
              </a:rPr>
              <a:t>i</a:t>
            </a:r>
            <a:r>
              <a:rPr sz="1800" spc="-135" dirty="0">
                <a:latin typeface="Verdana"/>
                <a:cs typeface="Verdana"/>
              </a:rPr>
              <a:t>n</a:t>
            </a:r>
            <a:r>
              <a:rPr sz="1800" spc="-5" dirty="0">
                <a:latin typeface="Verdana"/>
                <a:cs typeface="Verdana"/>
              </a:rPr>
              <a:t>g</a:t>
            </a:r>
            <a:r>
              <a:rPr sz="1800" spc="-130" dirty="0">
                <a:latin typeface="Verdana"/>
                <a:cs typeface="Verdana"/>
              </a:rPr>
              <a:t> </a:t>
            </a:r>
            <a:r>
              <a:rPr sz="1800" dirty="0">
                <a:latin typeface="Verdana"/>
                <a:cs typeface="Verdana"/>
              </a:rPr>
              <a:t>b</a:t>
            </a:r>
            <a:r>
              <a:rPr sz="1800" spc="-135" dirty="0">
                <a:latin typeface="Verdana"/>
                <a:cs typeface="Verdana"/>
              </a:rPr>
              <a:t>u</a:t>
            </a:r>
            <a:r>
              <a:rPr sz="1800" spc="-90" dirty="0">
                <a:latin typeface="Verdana"/>
                <a:cs typeface="Verdana"/>
              </a:rPr>
              <a:t>t</a:t>
            </a:r>
            <a:r>
              <a:rPr sz="1800" spc="-130" dirty="0">
                <a:latin typeface="Verdana"/>
                <a:cs typeface="Verdana"/>
              </a:rPr>
              <a:t> </a:t>
            </a:r>
            <a:r>
              <a:rPr sz="1800" spc="-150" dirty="0">
                <a:latin typeface="Verdana"/>
                <a:cs typeface="Verdana"/>
              </a:rPr>
              <a:t>r</a:t>
            </a:r>
            <a:r>
              <a:rPr sz="1800" spc="35" dirty="0">
                <a:latin typeface="Verdana"/>
                <a:cs typeface="Verdana"/>
              </a:rPr>
              <a:t>e</a:t>
            </a:r>
            <a:r>
              <a:rPr sz="1800" spc="-75" dirty="0">
                <a:latin typeface="Verdana"/>
                <a:cs typeface="Verdana"/>
              </a:rPr>
              <a:t>a</a:t>
            </a:r>
            <a:r>
              <a:rPr sz="1800" spc="35" dirty="0">
                <a:latin typeface="Verdana"/>
                <a:cs typeface="Verdana"/>
              </a:rPr>
              <a:t>s</a:t>
            </a:r>
            <a:r>
              <a:rPr sz="1800" spc="30" dirty="0">
                <a:latin typeface="Verdana"/>
                <a:cs typeface="Verdana"/>
              </a:rPr>
              <a:t>o</a:t>
            </a:r>
            <a:r>
              <a:rPr sz="1800" spc="-135" dirty="0">
                <a:latin typeface="Verdana"/>
                <a:cs typeface="Verdana"/>
              </a:rPr>
              <a:t>n</a:t>
            </a:r>
            <a:r>
              <a:rPr sz="1800" spc="-75" dirty="0">
                <a:latin typeface="Verdana"/>
                <a:cs typeface="Verdana"/>
              </a:rPr>
              <a:t>a</a:t>
            </a:r>
            <a:r>
              <a:rPr sz="1800" spc="-5" dirty="0">
                <a:latin typeface="Verdana"/>
                <a:cs typeface="Verdana"/>
              </a:rPr>
              <a:t>b</a:t>
            </a:r>
            <a:r>
              <a:rPr sz="1800" spc="-25" dirty="0">
                <a:latin typeface="Verdana"/>
                <a:cs typeface="Verdana"/>
              </a:rPr>
              <a:t>l</a:t>
            </a:r>
            <a:r>
              <a:rPr sz="1800" spc="35" dirty="0">
                <a:latin typeface="Verdana"/>
                <a:cs typeface="Verdana"/>
              </a:rPr>
              <a:t>e</a:t>
            </a:r>
            <a:r>
              <a:rPr sz="1800" spc="-130" dirty="0">
                <a:latin typeface="Verdana"/>
                <a:cs typeface="Verdana"/>
              </a:rPr>
              <a:t> </a:t>
            </a:r>
            <a:r>
              <a:rPr sz="1800" spc="35" dirty="0">
                <a:latin typeface="Verdana"/>
                <a:cs typeface="Verdana"/>
              </a:rPr>
              <a:t>s</a:t>
            </a:r>
            <a:r>
              <a:rPr sz="1800" spc="-75" dirty="0">
                <a:latin typeface="Verdana"/>
                <a:cs typeface="Verdana"/>
              </a:rPr>
              <a:t>a</a:t>
            </a:r>
            <a:r>
              <a:rPr sz="1800" spc="-25" dirty="0">
                <a:latin typeface="Verdana"/>
                <a:cs typeface="Verdana"/>
              </a:rPr>
              <a:t>l</a:t>
            </a:r>
            <a:r>
              <a:rPr sz="1800" spc="35" dirty="0">
                <a:latin typeface="Verdana"/>
                <a:cs typeface="Verdana"/>
              </a:rPr>
              <a:t>e</a:t>
            </a:r>
            <a:r>
              <a:rPr sz="1800" spc="30" dirty="0">
                <a:latin typeface="Verdana"/>
                <a:cs typeface="Verdana"/>
              </a:rPr>
              <a:t>s  </a:t>
            </a:r>
            <a:r>
              <a:rPr sz="1800" spc="-75" dirty="0">
                <a:latin typeface="Verdana"/>
                <a:cs typeface="Verdana"/>
              </a:rPr>
              <a:t>target.</a:t>
            </a:r>
            <a:endParaRPr sz="1800">
              <a:latin typeface="Verdana"/>
              <a:cs typeface="Verdana"/>
            </a:endParaRPr>
          </a:p>
        </p:txBody>
      </p:sp>
      <p:sp>
        <p:nvSpPr>
          <p:cNvPr id="43" name="object 43"/>
          <p:cNvSpPr txBox="1"/>
          <p:nvPr/>
        </p:nvSpPr>
        <p:spPr>
          <a:xfrm>
            <a:off x="8590191" y="7119832"/>
            <a:ext cx="2886710" cy="2330450"/>
          </a:xfrm>
          <a:prstGeom prst="rect">
            <a:avLst/>
          </a:prstGeom>
        </p:spPr>
        <p:txBody>
          <a:bodyPr vert="horz" wrap="square" lIns="0" tIns="44450" rIns="0" bIns="0" rtlCol="0">
            <a:spAutoFit/>
          </a:bodyPr>
          <a:lstStyle/>
          <a:p>
            <a:pPr marL="12065" marR="5080" indent="-635" algn="ctr">
              <a:lnSpc>
                <a:spcPct val="116100"/>
              </a:lnSpc>
              <a:spcBef>
                <a:spcPts val="350"/>
              </a:spcBef>
            </a:pPr>
            <a:r>
              <a:rPr sz="2000" b="1" spc="-45" dirty="0">
                <a:latin typeface="Tahoma"/>
                <a:cs typeface="Tahoma"/>
              </a:rPr>
              <a:t>Insights </a:t>
            </a:r>
            <a:r>
              <a:rPr sz="2000" b="1" spc="100" dirty="0">
                <a:latin typeface="Tahoma"/>
                <a:cs typeface="Tahoma"/>
              </a:rPr>
              <a:t>and </a:t>
            </a:r>
            <a:r>
              <a:rPr sz="2000" b="1" spc="50" dirty="0">
                <a:latin typeface="Tahoma"/>
                <a:cs typeface="Tahoma"/>
              </a:rPr>
              <a:t>reports </a:t>
            </a:r>
            <a:r>
              <a:rPr sz="2000" b="1" spc="55" dirty="0">
                <a:latin typeface="Tahoma"/>
                <a:cs typeface="Tahoma"/>
              </a:rPr>
              <a:t> </a:t>
            </a:r>
            <a:r>
              <a:rPr sz="1800" spc="165" dirty="0">
                <a:latin typeface="Verdana"/>
                <a:cs typeface="Verdana"/>
              </a:rPr>
              <a:t>W</a:t>
            </a:r>
            <a:r>
              <a:rPr sz="1800" spc="-120" dirty="0">
                <a:latin typeface="Verdana"/>
                <a:cs typeface="Verdana"/>
              </a:rPr>
              <a:t>i</a:t>
            </a:r>
            <a:r>
              <a:rPr sz="1800" spc="-90" dirty="0">
                <a:latin typeface="Verdana"/>
                <a:cs typeface="Verdana"/>
              </a:rPr>
              <a:t>t</a:t>
            </a:r>
            <a:r>
              <a:rPr sz="1800" spc="-135" dirty="0">
                <a:latin typeface="Verdana"/>
                <a:cs typeface="Verdana"/>
              </a:rPr>
              <a:t>h</a:t>
            </a:r>
            <a:r>
              <a:rPr sz="1800" spc="-130" dirty="0">
                <a:latin typeface="Verdana"/>
                <a:cs typeface="Verdana"/>
              </a:rPr>
              <a:t> </a:t>
            </a:r>
            <a:r>
              <a:rPr sz="1800" spc="-75" dirty="0">
                <a:latin typeface="Verdana"/>
                <a:cs typeface="Verdana"/>
              </a:rPr>
              <a:t>a</a:t>
            </a:r>
            <a:r>
              <a:rPr sz="1800" spc="-130" dirty="0">
                <a:latin typeface="Verdana"/>
                <a:cs typeface="Verdana"/>
              </a:rPr>
              <a:t> </a:t>
            </a:r>
            <a:r>
              <a:rPr sz="1800" spc="-155" dirty="0">
                <a:latin typeface="Verdana"/>
                <a:cs typeface="Verdana"/>
              </a:rPr>
              <a:t>v</a:t>
            </a:r>
            <a:r>
              <a:rPr sz="1800" spc="-75" dirty="0">
                <a:latin typeface="Verdana"/>
                <a:cs typeface="Verdana"/>
              </a:rPr>
              <a:t>a</a:t>
            </a:r>
            <a:r>
              <a:rPr sz="1800" spc="-150" dirty="0">
                <a:latin typeface="Verdana"/>
                <a:cs typeface="Verdana"/>
              </a:rPr>
              <a:t>r</a:t>
            </a:r>
            <a:r>
              <a:rPr sz="1800" spc="-120" dirty="0">
                <a:latin typeface="Verdana"/>
                <a:cs typeface="Verdana"/>
              </a:rPr>
              <a:t>i</a:t>
            </a:r>
            <a:r>
              <a:rPr sz="1800" spc="35" dirty="0">
                <a:latin typeface="Verdana"/>
                <a:cs typeface="Verdana"/>
              </a:rPr>
              <a:t>e</a:t>
            </a:r>
            <a:r>
              <a:rPr sz="1800" spc="-90" dirty="0">
                <a:latin typeface="Verdana"/>
                <a:cs typeface="Verdana"/>
              </a:rPr>
              <a:t>ty</a:t>
            </a:r>
            <a:r>
              <a:rPr sz="1800" spc="-130" dirty="0">
                <a:latin typeface="Verdana"/>
                <a:cs typeface="Verdana"/>
              </a:rPr>
              <a:t> </a:t>
            </a:r>
            <a:r>
              <a:rPr sz="1800" spc="30" dirty="0">
                <a:latin typeface="Verdana"/>
                <a:cs typeface="Verdana"/>
              </a:rPr>
              <a:t>o</a:t>
            </a:r>
            <a:r>
              <a:rPr sz="1800" spc="-20" dirty="0">
                <a:latin typeface="Verdana"/>
                <a:cs typeface="Verdana"/>
              </a:rPr>
              <a:t>f</a:t>
            </a:r>
            <a:r>
              <a:rPr sz="1800" spc="-130" dirty="0">
                <a:latin typeface="Verdana"/>
                <a:cs typeface="Verdana"/>
              </a:rPr>
              <a:t> </a:t>
            </a:r>
            <a:r>
              <a:rPr sz="1800" spc="-25" dirty="0">
                <a:latin typeface="Verdana"/>
                <a:cs typeface="Verdana"/>
              </a:rPr>
              <a:t>w</a:t>
            </a:r>
            <a:r>
              <a:rPr sz="1800" spc="35" dirty="0">
                <a:latin typeface="Verdana"/>
                <a:cs typeface="Verdana"/>
              </a:rPr>
              <a:t>e</a:t>
            </a:r>
            <a:r>
              <a:rPr sz="1800" spc="-25" dirty="0">
                <a:latin typeface="Verdana"/>
                <a:cs typeface="Verdana"/>
              </a:rPr>
              <a:t>ll</a:t>
            </a:r>
            <a:r>
              <a:rPr sz="1800" spc="-215" dirty="0">
                <a:latin typeface="Verdana"/>
                <a:cs typeface="Verdana"/>
              </a:rPr>
              <a:t>-</a:t>
            </a:r>
            <a:r>
              <a:rPr sz="1800" spc="-25" dirty="0">
                <a:latin typeface="Verdana"/>
                <a:cs typeface="Verdana"/>
              </a:rPr>
              <a:t>l</a:t>
            </a:r>
            <a:r>
              <a:rPr sz="1800" spc="-120" dirty="0">
                <a:latin typeface="Verdana"/>
                <a:cs typeface="Verdana"/>
              </a:rPr>
              <a:t>i</a:t>
            </a:r>
            <a:r>
              <a:rPr sz="1800" spc="-105" dirty="0">
                <a:latin typeface="Verdana"/>
                <a:cs typeface="Verdana"/>
              </a:rPr>
              <a:t>k</a:t>
            </a:r>
            <a:r>
              <a:rPr sz="1800" spc="35" dirty="0">
                <a:latin typeface="Verdana"/>
                <a:cs typeface="Verdana"/>
              </a:rPr>
              <a:t>e</a:t>
            </a:r>
            <a:r>
              <a:rPr sz="1800" spc="-5" dirty="0">
                <a:latin typeface="Verdana"/>
                <a:cs typeface="Verdana"/>
              </a:rPr>
              <a:t>d  </a:t>
            </a:r>
            <a:r>
              <a:rPr sz="1800" spc="-150" dirty="0">
                <a:latin typeface="Verdana"/>
                <a:cs typeface="Verdana"/>
              </a:rPr>
              <a:t>r</a:t>
            </a:r>
            <a:r>
              <a:rPr sz="1800" spc="35" dirty="0">
                <a:latin typeface="Verdana"/>
                <a:cs typeface="Verdana"/>
              </a:rPr>
              <a:t>e</a:t>
            </a:r>
            <a:r>
              <a:rPr sz="1800" spc="-5" dirty="0">
                <a:latin typeface="Verdana"/>
                <a:cs typeface="Verdana"/>
              </a:rPr>
              <a:t>p</a:t>
            </a:r>
            <a:r>
              <a:rPr sz="1800" spc="30" dirty="0">
                <a:latin typeface="Verdana"/>
                <a:cs typeface="Verdana"/>
              </a:rPr>
              <a:t>o</a:t>
            </a:r>
            <a:r>
              <a:rPr sz="1800" spc="-150" dirty="0">
                <a:latin typeface="Verdana"/>
                <a:cs typeface="Verdana"/>
              </a:rPr>
              <a:t>r</a:t>
            </a:r>
            <a:r>
              <a:rPr sz="1800" spc="-90" dirty="0">
                <a:latin typeface="Verdana"/>
                <a:cs typeface="Verdana"/>
              </a:rPr>
              <a:t>t</a:t>
            </a:r>
            <a:r>
              <a:rPr sz="1800" spc="35" dirty="0">
                <a:latin typeface="Verdana"/>
                <a:cs typeface="Verdana"/>
              </a:rPr>
              <a:t>s</a:t>
            </a:r>
            <a:r>
              <a:rPr sz="1800" spc="-130" dirty="0">
                <a:latin typeface="Verdana"/>
                <a:cs typeface="Verdana"/>
              </a:rPr>
              <a:t> </a:t>
            </a:r>
            <a:r>
              <a:rPr sz="1800" spc="-75" dirty="0">
                <a:latin typeface="Verdana"/>
                <a:cs typeface="Verdana"/>
              </a:rPr>
              <a:t>a</a:t>
            </a:r>
            <a:r>
              <a:rPr sz="1800" spc="-135" dirty="0">
                <a:latin typeface="Verdana"/>
                <a:cs typeface="Verdana"/>
              </a:rPr>
              <a:t>n</a:t>
            </a:r>
            <a:r>
              <a:rPr sz="1800" spc="-5" dirty="0">
                <a:latin typeface="Verdana"/>
                <a:cs typeface="Verdana"/>
              </a:rPr>
              <a:t>d</a:t>
            </a:r>
            <a:r>
              <a:rPr sz="1800" spc="-135" dirty="0">
                <a:latin typeface="Verdana"/>
                <a:cs typeface="Verdana"/>
              </a:rPr>
              <a:t> </a:t>
            </a:r>
            <a:r>
              <a:rPr sz="1800" spc="-90" dirty="0">
                <a:latin typeface="Verdana"/>
                <a:cs typeface="Verdana"/>
              </a:rPr>
              <a:t>t</a:t>
            </a:r>
            <a:r>
              <a:rPr sz="1800" spc="-135" dirty="0">
                <a:latin typeface="Verdana"/>
                <a:cs typeface="Verdana"/>
              </a:rPr>
              <a:t>h</a:t>
            </a:r>
            <a:r>
              <a:rPr sz="1800" spc="35" dirty="0">
                <a:latin typeface="Verdana"/>
                <a:cs typeface="Verdana"/>
              </a:rPr>
              <a:t>e</a:t>
            </a:r>
            <a:r>
              <a:rPr sz="1800" spc="-130" dirty="0">
                <a:latin typeface="Verdana"/>
                <a:cs typeface="Verdana"/>
              </a:rPr>
              <a:t> </a:t>
            </a:r>
            <a:r>
              <a:rPr sz="1800" spc="125" dirty="0">
                <a:latin typeface="Verdana"/>
                <a:cs typeface="Verdana"/>
              </a:rPr>
              <a:t>c</a:t>
            </a:r>
            <a:r>
              <a:rPr sz="1800" spc="-75" dirty="0">
                <a:latin typeface="Verdana"/>
                <a:cs typeface="Verdana"/>
              </a:rPr>
              <a:t>a</a:t>
            </a:r>
            <a:r>
              <a:rPr sz="1800" spc="35" dirty="0">
                <a:latin typeface="Verdana"/>
                <a:cs typeface="Verdana"/>
              </a:rPr>
              <a:t>s</a:t>
            </a:r>
            <a:r>
              <a:rPr sz="1800" spc="-135" dirty="0">
                <a:latin typeface="Verdana"/>
                <a:cs typeface="Verdana"/>
              </a:rPr>
              <a:t>h</a:t>
            </a:r>
            <a:r>
              <a:rPr sz="1800" spc="-130" dirty="0">
                <a:latin typeface="Verdana"/>
                <a:cs typeface="Verdana"/>
              </a:rPr>
              <a:t> </a:t>
            </a:r>
            <a:r>
              <a:rPr sz="1800" spc="-20" dirty="0">
                <a:latin typeface="Verdana"/>
                <a:cs typeface="Verdana"/>
              </a:rPr>
              <a:t>f</a:t>
            </a:r>
            <a:r>
              <a:rPr sz="1800" spc="-25" dirty="0">
                <a:latin typeface="Verdana"/>
                <a:cs typeface="Verdana"/>
              </a:rPr>
              <a:t>l</a:t>
            </a:r>
            <a:r>
              <a:rPr sz="1800" spc="30" dirty="0">
                <a:latin typeface="Verdana"/>
                <a:cs typeface="Verdana"/>
              </a:rPr>
              <a:t>o</a:t>
            </a:r>
            <a:r>
              <a:rPr sz="1800" spc="-15" dirty="0">
                <a:latin typeface="Verdana"/>
                <a:cs typeface="Verdana"/>
              </a:rPr>
              <a:t>w  </a:t>
            </a:r>
            <a:r>
              <a:rPr sz="1800" spc="-5" dirty="0">
                <a:latin typeface="Verdana"/>
                <a:cs typeface="Verdana"/>
              </a:rPr>
              <a:t>p</a:t>
            </a:r>
            <a:r>
              <a:rPr sz="1800" spc="-25" dirty="0">
                <a:latin typeface="Verdana"/>
                <a:cs typeface="Verdana"/>
              </a:rPr>
              <a:t>l</a:t>
            </a:r>
            <a:r>
              <a:rPr sz="1800" spc="-75" dirty="0">
                <a:latin typeface="Verdana"/>
                <a:cs typeface="Verdana"/>
              </a:rPr>
              <a:t>a</a:t>
            </a:r>
            <a:r>
              <a:rPr sz="1800" spc="-135" dirty="0">
                <a:latin typeface="Verdana"/>
                <a:cs typeface="Verdana"/>
              </a:rPr>
              <a:t>nn</a:t>
            </a:r>
            <a:r>
              <a:rPr sz="1800" spc="35" dirty="0">
                <a:latin typeface="Verdana"/>
                <a:cs typeface="Verdana"/>
              </a:rPr>
              <a:t>e</a:t>
            </a:r>
            <a:r>
              <a:rPr sz="1800" spc="-150" dirty="0">
                <a:latin typeface="Verdana"/>
                <a:cs typeface="Verdana"/>
              </a:rPr>
              <a:t>r</a:t>
            </a:r>
            <a:r>
              <a:rPr sz="1800" spc="-95" dirty="0">
                <a:latin typeface="Verdana"/>
                <a:cs typeface="Verdana"/>
              </a:rPr>
              <a:t>,</a:t>
            </a:r>
            <a:r>
              <a:rPr sz="1800" spc="-130" dirty="0">
                <a:latin typeface="Verdana"/>
                <a:cs typeface="Verdana"/>
              </a:rPr>
              <a:t> </a:t>
            </a:r>
            <a:r>
              <a:rPr sz="1800" spc="-90" dirty="0">
                <a:latin typeface="Verdana"/>
                <a:cs typeface="Verdana"/>
              </a:rPr>
              <a:t>y</a:t>
            </a:r>
            <a:r>
              <a:rPr sz="1800" spc="30" dirty="0">
                <a:latin typeface="Verdana"/>
                <a:cs typeface="Verdana"/>
              </a:rPr>
              <a:t>o</a:t>
            </a:r>
            <a:r>
              <a:rPr sz="1800" spc="-135" dirty="0">
                <a:latin typeface="Verdana"/>
                <a:cs typeface="Verdana"/>
              </a:rPr>
              <a:t>u</a:t>
            </a:r>
            <a:r>
              <a:rPr sz="1800" spc="-130" dirty="0">
                <a:latin typeface="Verdana"/>
                <a:cs typeface="Verdana"/>
              </a:rPr>
              <a:t> </a:t>
            </a:r>
            <a:r>
              <a:rPr sz="1800" spc="125" dirty="0">
                <a:latin typeface="Verdana"/>
                <a:cs typeface="Verdana"/>
              </a:rPr>
              <a:t>c</a:t>
            </a:r>
            <a:r>
              <a:rPr sz="1800" spc="-75" dirty="0">
                <a:latin typeface="Verdana"/>
                <a:cs typeface="Verdana"/>
              </a:rPr>
              <a:t>a</a:t>
            </a:r>
            <a:r>
              <a:rPr sz="1800" spc="-135" dirty="0">
                <a:latin typeface="Verdana"/>
                <a:cs typeface="Verdana"/>
              </a:rPr>
              <a:t>n</a:t>
            </a:r>
            <a:r>
              <a:rPr sz="1800" spc="-130" dirty="0">
                <a:latin typeface="Verdana"/>
                <a:cs typeface="Verdana"/>
              </a:rPr>
              <a:t> </a:t>
            </a:r>
            <a:r>
              <a:rPr sz="1800" spc="35" dirty="0">
                <a:latin typeface="Verdana"/>
                <a:cs typeface="Verdana"/>
              </a:rPr>
              <a:t>see</a:t>
            </a:r>
            <a:r>
              <a:rPr sz="1800" spc="-130" dirty="0">
                <a:latin typeface="Verdana"/>
                <a:cs typeface="Verdana"/>
              </a:rPr>
              <a:t> </a:t>
            </a:r>
            <a:r>
              <a:rPr sz="1800" spc="-135" dirty="0">
                <a:latin typeface="Verdana"/>
                <a:cs typeface="Verdana"/>
              </a:rPr>
              <a:t>h</a:t>
            </a:r>
            <a:r>
              <a:rPr sz="1800" spc="30" dirty="0">
                <a:latin typeface="Verdana"/>
                <a:cs typeface="Verdana"/>
              </a:rPr>
              <a:t>o</a:t>
            </a:r>
            <a:r>
              <a:rPr sz="1800" spc="-15" dirty="0">
                <a:latin typeface="Verdana"/>
                <a:cs typeface="Verdana"/>
              </a:rPr>
              <a:t>w  </a:t>
            </a:r>
            <a:r>
              <a:rPr sz="1800" spc="-90" dirty="0">
                <a:latin typeface="Verdana"/>
                <a:cs typeface="Verdana"/>
              </a:rPr>
              <a:t>y</a:t>
            </a:r>
            <a:r>
              <a:rPr sz="1800" spc="30" dirty="0">
                <a:latin typeface="Verdana"/>
                <a:cs typeface="Verdana"/>
              </a:rPr>
              <a:t>o</a:t>
            </a:r>
            <a:r>
              <a:rPr sz="1800" spc="-135" dirty="0">
                <a:latin typeface="Verdana"/>
                <a:cs typeface="Verdana"/>
              </a:rPr>
              <a:t>u</a:t>
            </a:r>
            <a:r>
              <a:rPr sz="1800" spc="-150" dirty="0">
                <a:latin typeface="Verdana"/>
                <a:cs typeface="Verdana"/>
              </a:rPr>
              <a:t>r</a:t>
            </a:r>
            <a:r>
              <a:rPr sz="1800" spc="-130" dirty="0">
                <a:latin typeface="Verdana"/>
                <a:cs typeface="Verdana"/>
              </a:rPr>
              <a:t> </a:t>
            </a:r>
            <a:r>
              <a:rPr sz="1800" dirty="0">
                <a:latin typeface="Verdana"/>
                <a:cs typeface="Verdana"/>
              </a:rPr>
              <a:t>b</a:t>
            </a:r>
            <a:r>
              <a:rPr sz="1800" spc="-135" dirty="0">
                <a:latin typeface="Verdana"/>
                <a:cs typeface="Verdana"/>
              </a:rPr>
              <a:t>u</a:t>
            </a:r>
            <a:r>
              <a:rPr sz="1800" spc="35" dirty="0">
                <a:latin typeface="Verdana"/>
                <a:cs typeface="Verdana"/>
              </a:rPr>
              <a:t>s</a:t>
            </a:r>
            <a:r>
              <a:rPr sz="1800" spc="-120" dirty="0">
                <a:latin typeface="Verdana"/>
                <a:cs typeface="Verdana"/>
              </a:rPr>
              <a:t>i</a:t>
            </a:r>
            <a:r>
              <a:rPr sz="1800" spc="-135" dirty="0">
                <a:latin typeface="Verdana"/>
                <a:cs typeface="Verdana"/>
              </a:rPr>
              <a:t>n</a:t>
            </a:r>
            <a:r>
              <a:rPr sz="1800" spc="35" dirty="0">
                <a:latin typeface="Verdana"/>
                <a:cs typeface="Verdana"/>
              </a:rPr>
              <a:t>ess</a:t>
            </a:r>
            <a:r>
              <a:rPr sz="1800" spc="-130" dirty="0">
                <a:latin typeface="Verdana"/>
                <a:cs typeface="Verdana"/>
              </a:rPr>
              <a:t> </a:t>
            </a:r>
            <a:r>
              <a:rPr sz="1800" spc="-120" dirty="0">
                <a:latin typeface="Verdana"/>
                <a:cs typeface="Verdana"/>
              </a:rPr>
              <a:t>i</a:t>
            </a:r>
            <a:r>
              <a:rPr sz="1800" spc="35" dirty="0">
                <a:latin typeface="Verdana"/>
                <a:cs typeface="Verdana"/>
              </a:rPr>
              <a:t>s</a:t>
            </a:r>
            <a:r>
              <a:rPr sz="1800" spc="-130" dirty="0">
                <a:latin typeface="Verdana"/>
                <a:cs typeface="Verdana"/>
              </a:rPr>
              <a:t> </a:t>
            </a:r>
            <a:r>
              <a:rPr sz="1800" spc="-5" dirty="0">
                <a:latin typeface="Verdana"/>
                <a:cs typeface="Verdana"/>
              </a:rPr>
              <a:t>g</a:t>
            </a:r>
            <a:r>
              <a:rPr sz="1800" spc="30" dirty="0">
                <a:latin typeface="Verdana"/>
                <a:cs typeface="Verdana"/>
              </a:rPr>
              <a:t>o</a:t>
            </a:r>
            <a:r>
              <a:rPr sz="1800" spc="-120" dirty="0">
                <a:latin typeface="Verdana"/>
                <a:cs typeface="Verdana"/>
              </a:rPr>
              <a:t>i</a:t>
            </a:r>
            <a:r>
              <a:rPr sz="1800" spc="-135" dirty="0">
                <a:latin typeface="Verdana"/>
                <a:cs typeface="Verdana"/>
              </a:rPr>
              <a:t>n</a:t>
            </a:r>
            <a:r>
              <a:rPr sz="1800" spc="-5" dirty="0">
                <a:latin typeface="Verdana"/>
                <a:cs typeface="Verdana"/>
              </a:rPr>
              <a:t>g</a:t>
            </a:r>
            <a:r>
              <a:rPr sz="1800" spc="-130" dirty="0">
                <a:latin typeface="Verdana"/>
                <a:cs typeface="Verdana"/>
              </a:rPr>
              <a:t> </a:t>
            </a:r>
            <a:r>
              <a:rPr sz="1800" spc="-75" dirty="0">
                <a:latin typeface="Verdana"/>
                <a:cs typeface="Verdana"/>
              </a:rPr>
              <a:t>a</a:t>
            </a:r>
            <a:r>
              <a:rPr sz="1800" spc="-135" dirty="0">
                <a:latin typeface="Verdana"/>
                <a:cs typeface="Verdana"/>
              </a:rPr>
              <a:t>n</a:t>
            </a:r>
            <a:r>
              <a:rPr sz="1800" spc="-5" dirty="0">
                <a:latin typeface="Verdana"/>
                <a:cs typeface="Verdana"/>
              </a:rPr>
              <a:t>d  </a:t>
            </a:r>
            <a:r>
              <a:rPr sz="1800" spc="-135" dirty="0">
                <a:latin typeface="Verdana"/>
                <a:cs typeface="Verdana"/>
              </a:rPr>
              <a:t>h</a:t>
            </a:r>
            <a:r>
              <a:rPr sz="1800" spc="30" dirty="0">
                <a:latin typeface="Verdana"/>
                <a:cs typeface="Verdana"/>
              </a:rPr>
              <a:t>o</a:t>
            </a:r>
            <a:r>
              <a:rPr sz="1800" spc="-25" dirty="0">
                <a:latin typeface="Verdana"/>
                <a:cs typeface="Verdana"/>
              </a:rPr>
              <a:t>w</a:t>
            </a:r>
            <a:r>
              <a:rPr sz="1800" spc="-130" dirty="0">
                <a:latin typeface="Verdana"/>
                <a:cs typeface="Verdana"/>
              </a:rPr>
              <a:t> </a:t>
            </a:r>
            <a:r>
              <a:rPr sz="1800" spc="-120" dirty="0">
                <a:latin typeface="Verdana"/>
                <a:cs typeface="Verdana"/>
              </a:rPr>
              <a:t>i</a:t>
            </a:r>
            <a:r>
              <a:rPr sz="1800" spc="-90" dirty="0">
                <a:latin typeface="Verdana"/>
                <a:cs typeface="Verdana"/>
              </a:rPr>
              <a:t>t</a:t>
            </a:r>
            <a:r>
              <a:rPr sz="1800" spc="-130" dirty="0">
                <a:latin typeface="Verdana"/>
                <a:cs typeface="Verdana"/>
              </a:rPr>
              <a:t> </a:t>
            </a:r>
            <a:r>
              <a:rPr sz="1800" spc="125" dirty="0">
                <a:latin typeface="Verdana"/>
                <a:cs typeface="Verdana"/>
              </a:rPr>
              <a:t>c</a:t>
            </a:r>
            <a:r>
              <a:rPr sz="1800" spc="30" dirty="0">
                <a:latin typeface="Verdana"/>
                <a:cs typeface="Verdana"/>
              </a:rPr>
              <a:t>o</a:t>
            </a:r>
            <a:r>
              <a:rPr sz="1800" spc="-135" dirty="0">
                <a:latin typeface="Verdana"/>
                <a:cs typeface="Verdana"/>
              </a:rPr>
              <a:t>u</a:t>
            </a:r>
            <a:r>
              <a:rPr sz="1800" spc="-25" dirty="0">
                <a:latin typeface="Verdana"/>
                <a:cs typeface="Verdana"/>
              </a:rPr>
              <a:t>l</a:t>
            </a:r>
            <a:r>
              <a:rPr sz="1800" spc="-5" dirty="0">
                <a:latin typeface="Verdana"/>
                <a:cs typeface="Verdana"/>
              </a:rPr>
              <a:t>d</a:t>
            </a:r>
            <a:r>
              <a:rPr sz="1800" spc="-135" dirty="0">
                <a:latin typeface="Verdana"/>
                <a:cs typeface="Verdana"/>
              </a:rPr>
              <a:t> </a:t>
            </a:r>
            <a:r>
              <a:rPr sz="1800" spc="-25" dirty="0">
                <a:latin typeface="Verdana"/>
                <a:cs typeface="Verdana"/>
              </a:rPr>
              <a:t>l</a:t>
            </a:r>
            <a:r>
              <a:rPr sz="1800" spc="30" dirty="0">
                <a:latin typeface="Verdana"/>
                <a:cs typeface="Verdana"/>
              </a:rPr>
              <a:t>oo</a:t>
            </a:r>
            <a:r>
              <a:rPr sz="1800" spc="-105" dirty="0">
                <a:latin typeface="Verdana"/>
                <a:cs typeface="Verdana"/>
              </a:rPr>
              <a:t>k</a:t>
            </a:r>
            <a:r>
              <a:rPr sz="1800" spc="-130" dirty="0">
                <a:latin typeface="Verdana"/>
                <a:cs typeface="Verdana"/>
              </a:rPr>
              <a:t> </a:t>
            </a:r>
            <a:r>
              <a:rPr sz="1800" spc="-120" dirty="0">
                <a:latin typeface="Verdana"/>
                <a:cs typeface="Verdana"/>
              </a:rPr>
              <a:t>i</a:t>
            </a:r>
            <a:r>
              <a:rPr sz="1800" spc="-135" dirty="0">
                <a:latin typeface="Verdana"/>
                <a:cs typeface="Verdana"/>
              </a:rPr>
              <a:t>n</a:t>
            </a:r>
            <a:r>
              <a:rPr sz="1800" spc="-130" dirty="0">
                <a:latin typeface="Verdana"/>
                <a:cs typeface="Verdana"/>
              </a:rPr>
              <a:t> </a:t>
            </a:r>
            <a:r>
              <a:rPr sz="1800" spc="-90" dirty="0">
                <a:latin typeface="Verdana"/>
                <a:cs typeface="Verdana"/>
              </a:rPr>
              <a:t>t</a:t>
            </a:r>
            <a:r>
              <a:rPr sz="1800" spc="-135" dirty="0">
                <a:latin typeface="Verdana"/>
                <a:cs typeface="Verdana"/>
              </a:rPr>
              <a:t>h</a:t>
            </a:r>
            <a:r>
              <a:rPr sz="1800" spc="25" dirty="0">
                <a:latin typeface="Verdana"/>
                <a:cs typeface="Verdana"/>
              </a:rPr>
              <a:t>e  </a:t>
            </a:r>
            <a:r>
              <a:rPr sz="1800" spc="-135" dirty="0">
                <a:latin typeface="Verdana"/>
                <a:cs typeface="Verdana"/>
              </a:rPr>
              <a:t>u</a:t>
            </a:r>
            <a:r>
              <a:rPr sz="1800" spc="-5" dirty="0">
                <a:latin typeface="Verdana"/>
                <a:cs typeface="Verdana"/>
              </a:rPr>
              <a:t>p</a:t>
            </a:r>
            <a:r>
              <a:rPr sz="1800" spc="125" dirty="0">
                <a:latin typeface="Verdana"/>
                <a:cs typeface="Verdana"/>
              </a:rPr>
              <a:t>c</a:t>
            </a:r>
            <a:r>
              <a:rPr sz="1800" spc="30" dirty="0">
                <a:latin typeface="Verdana"/>
                <a:cs typeface="Verdana"/>
              </a:rPr>
              <a:t>o</a:t>
            </a:r>
            <a:r>
              <a:rPr sz="1800" spc="-155" dirty="0">
                <a:latin typeface="Verdana"/>
                <a:cs typeface="Verdana"/>
              </a:rPr>
              <a:t>m</a:t>
            </a:r>
            <a:r>
              <a:rPr sz="1800" spc="-120" dirty="0">
                <a:latin typeface="Verdana"/>
                <a:cs typeface="Verdana"/>
              </a:rPr>
              <a:t>i</a:t>
            </a:r>
            <a:r>
              <a:rPr sz="1800" spc="-135" dirty="0">
                <a:latin typeface="Verdana"/>
                <a:cs typeface="Verdana"/>
              </a:rPr>
              <a:t>n</a:t>
            </a:r>
            <a:r>
              <a:rPr sz="1800" spc="-5" dirty="0">
                <a:latin typeface="Verdana"/>
                <a:cs typeface="Verdana"/>
              </a:rPr>
              <a:t>g</a:t>
            </a:r>
            <a:r>
              <a:rPr sz="1800" spc="-130" dirty="0">
                <a:latin typeface="Verdana"/>
                <a:cs typeface="Verdana"/>
              </a:rPr>
              <a:t> </a:t>
            </a:r>
            <a:r>
              <a:rPr sz="1800" spc="10" dirty="0">
                <a:latin typeface="Verdana"/>
                <a:cs typeface="Verdana"/>
              </a:rPr>
              <a:t>9</a:t>
            </a:r>
            <a:r>
              <a:rPr sz="1800" spc="25" dirty="0">
                <a:latin typeface="Verdana"/>
                <a:cs typeface="Verdana"/>
              </a:rPr>
              <a:t>0</a:t>
            </a:r>
            <a:r>
              <a:rPr sz="1800" spc="-130" dirty="0">
                <a:latin typeface="Verdana"/>
                <a:cs typeface="Verdana"/>
              </a:rPr>
              <a:t> </a:t>
            </a:r>
            <a:r>
              <a:rPr sz="1800" dirty="0">
                <a:latin typeface="Verdana"/>
                <a:cs typeface="Verdana"/>
              </a:rPr>
              <a:t>d</a:t>
            </a:r>
            <a:r>
              <a:rPr sz="1800" spc="-75" dirty="0">
                <a:latin typeface="Verdana"/>
                <a:cs typeface="Verdana"/>
              </a:rPr>
              <a:t>a</a:t>
            </a:r>
            <a:r>
              <a:rPr sz="1800" spc="-90" dirty="0">
                <a:latin typeface="Verdana"/>
                <a:cs typeface="Verdana"/>
              </a:rPr>
              <a:t>y</a:t>
            </a:r>
            <a:r>
              <a:rPr sz="1800" spc="35" dirty="0">
                <a:latin typeface="Verdana"/>
                <a:cs typeface="Verdana"/>
              </a:rPr>
              <a:t>s</a:t>
            </a:r>
            <a:r>
              <a:rPr sz="1800" spc="-155" dirty="0">
                <a:latin typeface="Verdana"/>
                <a:cs typeface="Verdana"/>
              </a:rPr>
              <a:t>.</a:t>
            </a:r>
            <a:endParaRPr sz="1800">
              <a:latin typeface="Verdana"/>
              <a:cs typeface="Verdana"/>
            </a:endParaRPr>
          </a:p>
        </p:txBody>
      </p:sp>
      <p:sp>
        <p:nvSpPr>
          <p:cNvPr id="44" name="object 44"/>
          <p:cNvSpPr txBox="1"/>
          <p:nvPr/>
        </p:nvSpPr>
        <p:spPr>
          <a:xfrm>
            <a:off x="13868908" y="7119832"/>
            <a:ext cx="3790315" cy="1701800"/>
          </a:xfrm>
          <a:prstGeom prst="rect">
            <a:avLst/>
          </a:prstGeom>
        </p:spPr>
        <p:txBody>
          <a:bodyPr vert="horz" wrap="square" lIns="0" tIns="41910" rIns="0" bIns="0" rtlCol="0">
            <a:spAutoFit/>
          </a:bodyPr>
          <a:lstStyle/>
          <a:p>
            <a:pPr marL="12700" marR="5080" indent="-635" algn="ctr">
              <a:lnSpc>
                <a:spcPct val="116900"/>
              </a:lnSpc>
              <a:spcBef>
                <a:spcPts val="330"/>
              </a:spcBef>
            </a:pPr>
            <a:r>
              <a:rPr sz="2000" b="1" spc="25" dirty="0">
                <a:latin typeface="Tahoma"/>
                <a:cs typeface="Tahoma"/>
              </a:rPr>
              <a:t>Multi-currency </a:t>
            </a:r>
            <a:r>
              <a:rPr sz="2000" b="1" spc="45" dirty="0">
                <a:latin typeface="Tahoma"/>
                <a:cs typeface="Tahoma"/>
              </a:rPr>
              <a:t>support </a:t>
            </a:r>
            <a:r>
              <a:rPr sz="2000" b="1" spc="50" dirty="0">
                <a:latin typeface="Tahoma"/>
                <a:cs typeface="Tahoma"/>
              </a:rPr>
              <a:t> </a:t>
            </a:r>
            <a:r>
              <a:rPr sz="1800" spc="30" dirty="0">
                <a:latin typeface="Verdana"/>
                <a:cs typeface="Verdana"/>
              </a:rPr>
              <a:t>T</a:t>
            </a:r>
            <a:r>
              <a:rPr sz="1800" spc="-150" dirty="0">
                <a:latin typeface="Verdana"/>
                <a:cs typeface="Verdana"/>
              </a:rPr>
              <a:t>r</a:t>
            </a:r>
            <a:r>
              <a:rPr sz="1800" spc="-75" dirty="0">
                <a:latin typeface="Verdana"/>
                <a:cs typeface="Verdana"/>
              </a:rPr>
              <a:t>a</a:t>
            </a:r>
            <a:r>
              <a:rPr sz="1800" spc="-135" dirty="0">
                <a:latin typeface="Verdana"/>
                <a:cs typeface="Verdana"/>
              </a:rPr>
              <a:t>n</a:t>
            </a:r>
            <a:r>
              <a:rPr sz="1800" spc="35" dirty="0">
                <a:latin typeface="Verdana"/>
                <a:cs typeface="Verdana"/>
              </a:rPr>
              <a:t>s</a:t>
            </a:r>
            <a:r>
              <a:rPr sz="1800" spc="-75" dirty="0">
                <a:latin typeface="Verdana"/>
                <a:cs typeface="Verdana"/>
              </a:rPr>
              <a:t>a</a:t>
            </a:r>
            <a:r>
              <a:rPr sz="1800" spc="125" dirty="0">
                <a:latin typeface="Verdana"/>
                <a:cs typeface="Verdana"/>
              </a:rPr>
              <a:t>c</a:t>
            </a:r>
            <a:r>
              <a:rPr sz="1800" spc="-90" dirty="0">
                <a:latin typeface="Verdana"/>
                <a:cs typeface="Verdana"/>
              </a:rPr>
              <a:t>t</a:t>
            </a:r>
            <a:r>
              <a:rPr sz="1800" spc="-130" dirty="0">
                <a:latin typeface="Verdana"/>
                <a:cs typeface="Verdana"/>
              </a:rPr>
              <a:t> </a:t>
            </a:r>
            <a:r>
              <a:rPr sz="1800" spc="-120" dirty="0">
                <a:latin typeface="Verdana"/>
                <a:cs typeface="Verdana"/>
              </a:rPr>
              <a:t>i</a:t>
            </a:r>
            <a:r>
              <a:rPr sz="1800" spc="-135" dirty="0">
                <a:latin typeface="Verdana"/>
                <a:cs typeface="Verdana"/>
              </a:rPr>
              <a:t>n</a:t>
            </a:r>
            <a:r>
              <a:rPr sz="1800" spc="-130" dirty="0">
                <a:latin typeface="Verdana"/>
                <a:cs typeface="Verdana"/>
              </a:rPr>
              <a:t> </a:t>
            </a:r>
            <a:r>
              <a:rPr sz="1800" spc="-155" dirty="0">
                <a:latin typeface="Verdana"/>
                <a:cs typeface="Verdana"/>
              </a:rPr>
              <a:t>m</a:t>
            </a:r>
            <a:r>
              <a:rPr sz="1800" spc="-135" dirty="0">
                <a:latin typeface="Verdana"/>
                <a:cs typeface="Verdana"/>
              </a:rPr>
              <a:t>u</a:t>
            </a:r>
            <a:r>
              <a:rPr sz="1800" spc="-25" dirty="0">
                <a:latin typeface="Verdana"/>
                <a:cs typeface="Verdana"/>
              </a:rPr>
              <a:t>l</a:t>
            </a:r>
            <a:r>
              <a:rPr sz="1800" spc="-90" dirty="0">
                <a:latin typeface="Verdana"/>
                <a:cs typeface="Verdana"/>
              </a:rPr>
              <a:t>t</a:t>
            </a:r>
            <a:r>
              <a:rPr sz="1800" spc="-120" dirty="0">
                <a:latin typeface="Verdana"/>
                <a:cs typeface="Verdana"/>
              </a:rPr>
              <a:t>i</a:t>
            </a:r>
            <a:r>
              <a:rPr sz="1800" spc="-5" dirty="0">
                <a:latin typeface="Verdana"/>
                <a:cs typeface="Verdana"/>
              </a:rPr>
              <a:t>p</a:t>
            </a:r>
            <a:r>
              <a:rPr sz="1800" spc="-25" dirty="0">
                <a:latin typeface="Verdana"/>
                <a:cs typeface="Verdana"/>
              </a:rPr>
              <a:t>l</a:t>
            </a:r>
            <a:r>
              <a:rPr sz="1800" spc="35" dirty="0">
                <a:latin typeface="Verdana"/>
                <a:cs typeface="Verdana"/>
              </a:rPr>
              <a:t>e</a:t>
            </a:r>
            <a:r>
              <a:rPr sz="1800" spc="-130" dirty="0">
                <a:latin typeface="Verdana"/>
                <a:cs typeface="Verdana"/>
              </a:rPr>
              <a:t> </a:t>
            </a:r>
            <a:r>
              <a:rPr sz="1800" spc="125" dirty="0">
                <a:latin typeface="Verdana"/>
                <a:cs typeface="Verdana"/>
              </a:rPr>
              <a:t>c</a:t>
            </a:r>
            <a:r>
              <a:rPr sz="1800" spc="-135" dirty="0">
                <a:latin typeface="Verdana"/>
                <a:cs typeface="Verdana"/>
              </a:rPr>
              <a:t>u</a:t>
            </a:r>
            <a:r>
              <a:rPr sz="1800" spc="-150" dirty="0">
                <a:latin typeface="Verdana"/>
                <a:cs typeface="Verdana"/>
              </a:rPr>
              <a:t>rr</a:t>
            </a:r>
            <a:r>
              <a:rPr sz="1800" spc="35" dirty="0">
                <a:latin typeface="Verdana"/>
                <a:cs typeface="Verdana"/>
              </a:rPr>
              <a:t>e</a:t>
            </a:r>
            <a:r>
              <a:rPr sz="1800" spc="-135" dirty="0">
                <a:latin typeface="Verdana"/>
                <a:cs typeface="Verdana"/>
              </a:rPr>
              <a:t>n</a:t>
            </a:r>
            <a:r>
              <a:rPr sz="1800" spc="125" dirty="0">
                <a:latin typeface="Verdana"/>
                <a:cs typeface="Verdana"/>
              </a:rPr>
              <a:t>c</a:t>
            </a:r>
            <a:r>
              <a:rPr sz="1800" spc="-120" dirty="0">
                <a:latin typeface="Verdana"/>
                <a:cs typeface="Verdana"/>
              </a:rPr>
              <a:t>i</a:t>
            </a:r>
            <a:r>
              <a:rPr sz="1800" spc="35" dirty="0">
                <a:latin typeface="Verdana"/>
                <a:cs typeface="Verdana"/>
              </a:rPr>
              <a:t>es</a:t>
            </a:r>
            <a:r>
              <a:rPr sz="1800" spc="-90" dirty="0">
                <a:latin typeface="Verdana"/>
                <a:cs typeface="Verdana"/>
              </a:rPr>
              <a:t>,  </a:t>
            </a:r>
            <a:r>
              <a:rPr sz="1800" spc="-105" dirty="0">
                <a:latin typeface="Verdana"/>
                <a:cs typeface="Verdana"/>
              </a:rPr>
              <a:t>k</a:t>
            </a:r>
            <a:r>
              <a:rPr sz="1800" spc="35" dirty="0">
                <a:latin typeface="Verdana"/>
                <a:cs typeface="Verdana"/>
              </a:rPr>
              <a:t>ee</a:t>
            </a:r>
            <a:r>
              <a:rPr sz="1800" spc="-5" dirty="0">
                <a:latin typeface="Verdana"/>
                <a:cs typeface="Verdana"/>
              </a:rPr>
              <a:t>p</a:t>
            </a:r>
            <a:r>
              <a:rPr sz="1800" spc="-135" dirty="0">
                <a:latin typeface="Verdana"/>
                <a:cs typeface="Verdana"/>
              </a:rPr>
              <a:t> </a:t>
            </a:r>
            <a:r>
              <a:rPr sz="1800" spc="-90" dirty="0">
                <a:latin typeface="Verdana"/>
                <a:cs typeface="Verdana"/>
              </a:rPr>
              <a:t>t</a:t>
            </a:r>
            <a:r>
              <a:rPr sz="1800" spc="-150" dirty="0">
                <a:latin typeface="Verdana"/>
                <a:cs typeface="Verdana"/>
              </a:rPr>
              <a:t>r</a:t>
            </a:r>
            <a:r>
              <a:rPr sz="1800" spc="-75" dirty="0">
                <a:latin typeface="Verdana"/>
                <a:cs typeface="Verdana"/>
              </a:rPr>
              <a:t>a</a:t>
            </a:r>
            <a:r>
              <a:rPr sz="1800" spc="125" dirty="0">
                <a:latin typeface="Verdana"/>
                <a:cs typeface="Verdana"/>
              </a:rPr>
              <a:t>c</a:t>
            </a:r>
            <a:r>
              <a:rPr sz="1800" spc="-105" dirty="0">
                <a:latin typeface="Verdana"/>
                <a:cs typeface="Verdana"/>
              </a:rPr>
              <a:t>k</a:t>
            </a:r>
            <a:r>
              <a:rPr sz="1800" spc="-130" dirty="0">
                <a:latin typeface="Verdana"/>
                <a:cs typeface="Verdana"/>
              </a:rPr>
              <a:t> </a:t>
            </a:r>
            <a:r>
              <a:rPr sz="1800" spc="30" dirty="0">
                <a:latin typeface="Verdana"/>
                <a:cs typeface="Verdana"/>
              </a:rPr>
              <a:t>o</a:t>
            </a:r>
            <a:r>
              <a:rPr sz="1800" spc="-20" dirty="0">
                <a:latin typeface="Verdana"/>
                <a:cs typeface="Verdana"/>
              </a:rPr>
              <a:t>f</a:t>
            </a:r>
            <a:r>
              <a:rPr sz="1800" spc="-130" dirty="0">
                <a:latin typeface="Verdana"/>
                <a:cs typeface="Verdana"/>
              </a:rPr>
              <a:t> </a:t>
            </a:r>
            <a:r>
              <a:rPr sz="1800" spc="-90" dirty="0">
                <a:latin typeface="Verdana"/>
                <a:cs typeface="Verdana"/>
              </a:rPr>
              <a:t>t</a:t>
            </a:r>
            <a:r>
              <a:rPr sz="1800" spc="-150" dirty="0">
                <a:latin typeface="Verdana"/>
                <a:cs typeface="Verdana"/>
              </a:rPr>
              <a:t>r</a:t>
            </a:r>
            <a:r>
              <a:rPr sz="1800" spc="-75" dirty="0">
                <a:latin typeface="Verdana"/>
                <a:cs typeface="Verdana"/>
              </a:rPr>
              <a:t>a</a:t>
            </a:r>
            <a:r>
              <a:rPr sz="1800" spc="-135" dirty="0">
                <a:latin typeface="Verdana"/>
                <a:cs typeface="Verdana"/>
              </a:rPr>
              <a:t>n</a:t>
            </a:r>
            <a:r>
              <a:rPr sz="1800" spc="35" dirty="0">
                <a:latin typeface="Verdana"/>
                <a:cs typeface="Verdana"/>
              </a:rPr>
              <a:t>s</a:t>
            </a:r>
            <a:r>
              <a:rPr sz="1800" spc="-75" dirty="0">
                <a:latin typeface="Verdana"/>
                <a:cs typeface="Verdana"/>
              </a:rPr>
              <a:t>a</a:t>
            </a:r>
            <a:r>
              <a:rPr sz="1800" spc="125" dirty="0">
                <a:latin typeface="Verdana"/>
                <a:cs typeface="Verdana"/>
              </a:rPr>
              <a:t>c</a:t>
            </a:r>
            <a:r>
              <a:rPr sz="1800" spc="-90" dirty="0">
                <a:latin typeface="Verdana"/>
                <a:cs typeface="Verdana"/>
              </a:rPr>
              <a:t>t</a:t>
            </a:r>
            <a:r>
              <a:rPr sz="1800" spc="-120" dirty="0">
                <a:latin typeface="Verdana"/>
                <a:cs typeface="Verdana"/>
              </a:rPr>
              <a:t>i</a:t>
            </a:r>
            <a:r>
              <a:rPr sz="1800" spc="30" dirty="0">
                <a:latin typeface="Verdana"/>
                <a:cs typeface="Verdana"/>
              </a:rPr>
              <a:t>o</a:t>
            </a:r>
            <a:r>
              <a:rPr sz="1800" spc="-135" dirty="0">
                <a:latin typeface="Verdana"/>
                <a:cs typeface="Verdana"/>
              </a:rPr>
              <a:t>n</a:t>
            </a:r>
            <a:r>
              <a:rPr sz="1800" spc="35" dirty="0">
                <a:latin typeface="Verdana"/>
                <a:cs typeface="Verdana"/>
              </a:rPr>
              <a:t>s</a:t>
            </a:r>
            <a:r>
              <a:rPr sz="1800" spc="-95" dirty="0">
                <a:latin typeface="Verdana"/>
                <a:cs typeface="Verdana"/>
              </a:rPr>
              <a:t>,</a:t>
            </a:r>
            <a:r>
              <a:rPr sz="1800" spc="-130" dirty="0">
                <a:latin typeface="Verdana"/>
                <a:cs typeface="Verdana"/>
              </a:rPr>
              <a:t> </a:t>
            </a:r>
            <a:r>
              <a:rPr sz="1800" spc="125" dirty="0">
                <a:latin typeface="Verdana"/>
                <a:cs typeface="Verdana"/>
              </a:rPr>
              <a:t>c</a:t>
            </a:r>
            <a:r>
              <a:rPr sz="1800" spc="-135" dirty="0">
                <a:latin typeface="Verdana"/>
                <a:cs typeface="Verdana"/>
              </a:rPr>
              <a:t>h</a:t>
            </a:r>
            <a:r>
              <a:rPr sz="1800" spc="-75" dirty="0">
                <a:latin typeface="Verdana"/>
                <a:cs typeface="Verdana"/>
              </a:rPr>
              <a:t>a</a:t>
            </a:r>
            <a:r>
              <a:rPr sz="1800" spc="-135" dirty="0">
                <a:latin typeface="Verdana"/>
                <a:cs typeface="Verdana"/>
              </a:rPr>
              <a:t>n</a:t>
            </a:r>
            <a:r>
              <a:rPr sz="1800" spc="-5" dirty="0">
                <a:latin typeface="Verdana"/>
                <a:cs typeface="Verdana"/>
              </a:rPr>
              <a:t>g</a:t>
            </a:r>
            <a:r>
              <a:rPr sz="1800" spc="25" dirty="0">
                <a:latin typeface="Verdana"/>
                <a:cs typeface="Verdana"/>
              </a:rPr>
              <a:t>e  </a:t>
            </a:r>
            <a:r>
              <a:rPr sz="1800" spc="-150" dirty="0">
                <a:latin typeface="Verdana"/>
                <a:cs typeface="Verdana"/>
              </a:rPr>
              <a:t>r</a:t>
            </a:r>
            <a:r>
              <a:rPr sz="1800" spc="35" dirty="0">
                <a:latin typeface="Verdana"/>
                <a:cs typeface="Verdana"/>
              </a:rPr>
              <a:t>e</a:t>
            </a:r>
            <a:r>
              <a:rPr sz="1800" spc="-5" dirty="0">
                <a:latin typeface="Verdana"/>
                <a:cs typeface="Verdana"/>
              </a:rPr>
              <a:t>p</a:t>
            </a:r>
            <a:r>
              <a:rPr sz="1800" spc="30" dirty="0">
                <a:latin typeface="Verdana"/>
                <a:cs typeface="Verdana"/>
              </a:rPr>
              <a:t>o</a:t>
            </a:r>
            <a:r>
              <a:rPr sz="1800" spc="-150" dirty="0">
                <a:latin typeface="Verdana"/>
                <a:cs typeface="Verdana"/>
              </a:rPr>
              <a:t>r</a:t>
            </a:r>
            <a:r>
              <a:rPr sz="1800" spc="-90" dirty="0">
                <a:latin typeface="Verdana"/>
                <a:cs typeface="Verdana"/>
              </a:rPr>
              <a:t>t</a:t>
            </a:r>
            <a:r>
              <a:rPr sz="1800" spc="35" dirty="0">
                <a:latin typeface="Verdana"/>
                <a:cs typeface="Verdana"/>
              </a:rPr>
              <a:t>s</a:t>
            </a:r>
            <a:r>
              <a:rPr sz="1800" spc="-95" dirty="0">
                <a:latin typeface="Verdana"/>
                <a:cs typeface="Verdana"/>
              </a:rPr>
              <a:t>,</a:t>
            </a:r>
            <a:r>
              <a:rPr sz="1800" spc="-130" dirty="0">
                <a:latin typeface="Verdana"/>
                <a:cs typeface="Verdana"/>
              </a:rPr>
              <a:t> </a:t>
            </a:r>
            <a:r>
              <a:rPr sz="1800" spc="-75" dirty="0">
                <a:latin typeface="Verdana"/>
                <a:cs typeface="Verdana"/>
              </a:rPr>
              <a:t>a</a:t>
            </a:r>
            <a:r>
              <a:rPr sz="1800" spc="-135" dirty="0">
                <a:latin typeface="Verdana"/>
                <a:cs typeface="Verdana"/>
              </a:rPr>
              <a:t>n</a:t>
            </a:r>
            <a:r>
              <a:rPr sz="1800" spc="-5" dirty="0">
                <a:latin typeface="Verdana"/>
                <a:cs typeface="Verdana"/>
              </a:rPr>
              <a:t>d</a:t>
            </a:r>
            <a:r>
              <a:rPr sz="1800" spc="-135" dirty="0">
                <a:latin typeface="Verdana"/>
                <a:cs typeface="Verdana"/>
              </a:rPr>
              <a:t> </a:t>
            </a:r>
            <a:r>
              <a:rPr sz="1800" spc="-75" dirty="0">
                <a:latin typeface="Verdana"/>
                <a:cs typeface="Verdana"/>
              </a:rPr>
              <a:t>a</a:t>
            </a:r>
            <a:r>
              <a:rPr sz="1800" spc="35" dirty="0">
                <a:latin typeface="Verdana"/>
                <a:cs typeface="Verdana"/>
              </a:rPr>
              <a:t>ss</a:t>
            </a:r>
            <a:r>
              <a:rPr sz="1800" spc="-120" dirty="0">
                <a:latin typeface="Verdana"/>
                <a:cs typeface="Verdana"/>
              </a:rPr>
              <a:t>i</a:t>
            </a:r>
            <a:r>
              <a:rPr sz="1800" spc="-5" dirty="0">
                <a:latin typeface="Verdana"/>
                <a:cs typeface="Verdana"/>
              </a:rPr>
              <a:t>g</a:t>
            </a:r>
            <a:r>
              <a:rPr sz="1800" spc="-135" dirty="0">
                <a:latin typeface="Verdana"/>
                <a:cs typeface="Verdana"/>
              </a:rPr>
              <a:t>n</a:t>
            </a:r>
            <a:r>
              <a:rPr sz="1800" spc="-130" dirty="0">
                <a:latin typeface="Verdana"/>
                <a:cs typeface="Verdana"/>
              </a:rPr>
              <a:t> </a:t>
            </a:r>
            <a:r>
              <a:rPr sz="1800" dirty="0">
                <a:latin typeface="Verdana"/>
                <a:cs typeface="Verdana"/>
              </a:rPr>
              <a:t>d</a:t>
            </a:r>
            <a:r>
              <a:rPr sz="1800" spc="-120" dirty="0">
                <a:latin typeface="Verdana"/>
                <a:cs typeface="Verdana"/>
              </a:rPr>
              <a:t>i</a:t>
            </a:r>
            <a:r>
              <a:rPr sz="1800" spc="-20" dirty="0">
                <a:latin typeface="Verdana"/>
                <a:cs typeface="Verdana"/>
              </a:rPr>
              <a:t>ff</a:t>
            </a:r>
            <a:r>
              <a:rPr sz="1800" spc="35" dirty="0">
                <a:latin typeface="Verdana"/>
                <a:cs typeface="Verdana"/>
              </a:rPr>
              <a:t>e</a:t>
            </a:r>
            <a:r>
              <a:rPr sz="1800" spc="-150" dirty="0">
                <a:latin typeface="Verdana"/>
                <a:cs typeface="Verdana"/>
              </a:rPr>
              <a:t>r</a:t>
            </a:r>
            <a:r>
              <a:rPr sz="1800" spc="35" dirty="0">
                <a:latin typeface="Verdana"/>
                <a:cs typeface="Verdana"/>
              </a:rPr>
              <a:t>e</a:t>
            </a:r>
            <a:r>
              <a:rPr sz="1800" spc="-135" dirty="0">
                <a:latin typeface="Verdana"/>
                <a:cs typeface="Verdana"/>
              </a:rPr>
              <a:t>n</a:t>
            </a:r>
            <a:r>
              <a:rPr sz="1800" spc="-85" dirty="0">
                <a:latin typeface="Verdana"/>
                <a:cs typeface="Verdana"/>
              </a:rPr>
              <a:t>t  </a:t>
            </a:r>
            <a:r>
              <a:rPr sz="1800" spc="125" dirty="0">
                <a:latin typeface="Verdana"/>
                <a:cs typeface="Verdana"/>
              </a:rPr>
              <a:t>c</a:t>
            </a:r>
            <a:r>
              <a:rPr sz="1800" spc="-135" dirty="0">
                <a:latin typeface="Verdana"/>
                <a:cs typeface="Verdana"/>
              </a:rPr>
              <a:t>u</a:t>
            </a:r>
            <a:r>
              <a:rPr sz="1800" spc="35" dirty="0">
                <a:latin typeface="Verdana"/>
                <a:cs typeface="Verdana"/>
              </a:rPr>
              <a:t>s</a:t>
            </a:r>
            <a:r>
              <a:rPr sz="1800" spc="-90" dirty="0">
                <a:latin typeface="Verdana"/>
                <a:cs typeface="Verdana"/>
              </a:rPr>
              <a:t>t</a:t>
            </a:r>
            <a:r>
              <a:rPr sz="1800" spc="30" dirty="0">
                <a:latin typeface="Verdana"/>
                <a:cs typeface="Verdana"/>
              </a:rPr>
              <a:t>o</a:t>
            </a:r>
            <a:r>
              <a:rPr sz="1800" spc="-155" dirty="0">
                <a:latin typeface="Verdana"/>
                <a:cs typeface="Verdana"/>
              </a:rPr>
              <a:t>m</a:t>
            </a:r>
            <a:r>
              <a:rPr sz="1800" spc="35" dirty="0">
                <a:latin typeface="Verdana"/>
                <a:cs typeface="Verdana"/>
              </a:rPr>
              <a:t>e</a:t>
            </a:r>
            <a:r>
              <a:rPr sz="1800" spc="-150" dirty="0">
                <a:latin typeface="Verdana"/>
                <a:cs typeface="Verdana"/>
              </a:rPr>
              <a:t>r</a:t>
            </a:r>
            <a:r>
              <a:rPr sz="1800" spc="35" dirty="0">
                <a:latin typeface="Verdana"/>
                <a:cs typeface="Verdana"/>
              </a:rPr>
              <a:t>s</a:t>
            </a:r>
            <a:r>
              <a:rPr sz="1800" spc="-130" dirty="0">
                <a:latin typeface="Verdana"/>
                <a:cs typeface="Verdana"/>
              </a:rPr>
              <a:t> </a:t>
            </a:r>
            <a:r>
              <a:rPr sz="1800" dirty="0">
                <a:latin typeface="Verdana"/>
                <a:cs typeface="Verdana"/>
              </a:rPr>
              <a:t>d</a:t>
            </a:r>
            <a:r>
              <a:rPr sz="1800" spc="-120" dirty="0">
                <a:latin typeface="Verdana"/>
                <a:cs typeface="Verdana"/>
              </a:rPr>
              <a:t>i</a:t>
            </a:r>
            <a:r>
              <a:rPr sz="1800" spc="-20" dirty="0">
                <a:latin typeface="Verdana"/>
                <a:cs typeface="Verdana"/>
              </a:rPr>
              <a:t>ff</a:t>
            </a:r>
            <a:r>
              <a:rPr sz="1800" spc="35" dirty="0">
                <a:latin typeface="Verdana"/>
                <a:cs typeface="Verdana"/>
              </a:rPr>
              <a:t>e</a:t>
            </a:r>
            <a:r>
              <a:rPr sz="1800" spc="-150" dirty="0">
                <a:latin typeface="Verdana"/>
                <a:cs typeface="Verdana"/>
              </a:rPr>
              <a:t>r</a:t>
            </a:r>
            <a:r>
              <a:rPr sz="1800" spc="35" dirty="0">
                <a:latin typeface="Verdana"/>
                <a:cs typeface="Verdana"/>
              </a:rPr>
              <a:t>e</a:t>
            </a:r>
            <a:r>
              <a:rPr sz="1800" spc="-135" dirty="0">
                <a:latin typeface="Verdana"/>
                <a:cs typeface="Verdana"/>
              </a:rPr>
              <a:t>n</a:t>
            </a:r>
            <a:r>
              <a:rPr sz="1800" spc="-90" dirty="0">
                <a:latin typeface="Verdana"/>
                <a:cs typeface="Verdana"/>
              </a:rPr>
              <a:t>t</a:t>
            </a:r>
            <a:r>
              <a:rPr sz="1800" spc="-130" dirty="0">
                <a:latin typeface="Verdana"/>
                <a:cs typeface="Verdana"/>
              </a:rPr>
              <a:t> </a:t>
            </a:r>
            <a:r>
              <a:rPr sz="1800" spc="125" dirty="0">
                <a:latin typeface="Verdana"/>
                <a:cs typeface="Verdana"/>
              </a:rPr>
              <a:t>c</a:t>
            </a:r>
            <a:r>
              <a:rPr sz="1800" spc="-135" dirty="0">
                <a:latin typeface="Verdana"/>
                <a:cs typeface="Verdana"/>
              </a:rPr>
              <a:t>u</a:t>
            </a:r>
            <a:r>
              <a:rPr sz="1800" spc="-150" dirty="0">
                <a:latin typeface="Verdana"/>
                <a:cs typeface="Verdana"/>
              </a:rPr>
              <a:t>rr</a:t>
            </a:r>
            <a:r>
              <a:rPr sz="1800" spc="35" dirty="0">
                <a:latin typeface="Verdana"/>
                <a:cs typeface="Verdana"/>
              </a:rPr>
              <a:t>e</a:t>
            </a:r>
            <a:r>
              <a:rPr sz="1800" spc="-135" dirty="0">
                <a:latin typeface="Verdana"/>
                <a:cs typeface="Verdana"/>
              </a:rPr>
              <a:t>n</a:t>
            </a:r>
            <a:r>
              <a:rPr sz="1800" spc="125" dirty="0">
                <a:latin typeface="Verdana"/>
                <a:cs typeface="Verdana"/>
              </a:rPr>
              <a:t>c</a:t>
            </a:r>
            <a:r>
              <a:rPr sz="1800" spc="-120" dirty="0">
                <a:latin typeface="Verdana"/>
                <a:cs typeface="Verdana"/>
              </a:rPr>
              <a:t>i</a:t>
            </a:r>
            <a:r>
              <a:rPr sz="1800" spc="35" dirty="0">
                <a:latin typeface="Verdana"/>
                <a:cs typeface="Verdana"/>
              </a:rPr>
              <a:t>es</a:t>
            </a:r>
            <a:r>
              <a:rPr sz="1800" spc="-155" dirty="0">
                <a:latin typeface="Verdana"/>
                <a:cs typeface="Verdana"/>
              </a:rPr>
              <a:t>.</a:t>
            </a:r>
            <a:endParaRPr sz="1800">
              <a:latin typeface="Verdana"/>
              <a:cs typeface="Verdana"/>
            </a:endParaRPr>
          </a:p>
        </p:txBody>
      </p:sp>
      <p:sp>
        <p:nvSpPr>
          <p:cNvPr id="45" name="object 45"/>
          <p:cNvSpPr txBox="1">
            <a:spLocks noGrp="1"/>
          </p:cNvSpPr>
          <p:nvPr>
            <p:ph type="title"/>
          </p:nvPr>
        </p:nvSpPr>
        <p:spPr>
          <a:xfrm>
            <a:off x="7187552" y="943007"/>
            <a:ext cx="3912870" cy="635000"/>
          </a:xfrm>
          <a:prstGeom prst="rect">
            <a:avLst/>
          </a:prstGeom>
        </p:spPr>
        <p:txBody>
          <a:bodyPr vert="horz" wrap="square" lIns="0" tIns="12700" rIns="0" bIns="0" rtlCol="0">
            <a:spAutoFit/>
          </a:bodyPr>
          <a:lstStyle/>
          <a:p>
            <a:pPr marL="12700">
              <a:lnSpc>
                <a:spcPct val="100000"/>
              </a:lnSpc>
              <a:spcBef>
                <a:spcPts val="100"/>
              </a:spcBef>
            </a:pPr>
            <a:r>
              <a:rPr sz="4000" spc="10" dirty="0">
                <a:solidFill>
                  <a:srgbClr val="000000"/>
                </a:solidFill>
                <a:latin typeface="Tahoma"/>
                <a:cs typeface="Tahoma"/>
              </a:rPr>
              <a:t>FEATURES</a:t>
            </a:r>
            <a:r>
              <a:rPr sz="4000" spc="-155" dirty="0">
                <a:solidFill>
                  <a:srgbClr val="000000"/>
                </a:solidFill>
                <a:latin typeface="Tahoma"/>
                <a:cs typeface="Tahoma"/>
              </a:rPr>
              <a:t> </a:t>
            </a:r>
            <a:r>
              <a:rPr sz="4000" spc="-165" dirty="0">
                <a:solidFill>
                  <a:srgbClr val="000000"/>
                </a:solidFill>
                <a:latin typeface="Tahoma"/>
                <a:cs typeface="Tahoma"/>
              </a:rPr>
              <a:t>LIST</a:t>
            </a:r>
            <a:endParaRPr sz="4000">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286675" y="1394406"/>
            <a:ext cx="9977120" cy="7499984"/>
            <a:chOff x="7286675" y="1394406"/>
            <a:chExt cx="9977120" cy="7499984"/>
          </a:xfrm>
        </p:grpSpPr>
        <p:sp>
          <p:nvSpPr>
            <p:cNvPr id="3" name="object 3"/>
            <p:cNvSpPr/>
            <p:nvPr/>
          </p:nvSpPr>
          <p:spPr>
            <a:xfrm>
              <a:off x="7326607" y="1394406"/>
              <a:ext cx="3635375" cy="7499984"/>
            </a:xfrm>
            <a:custGeom>
              <a:avLst/>
              <a:gdLst/>
              <a:ahLst/>
              <a:cxnLst/>
              <a:rect l="l" t="t" r="r" b="b"/>
              <a:pathLst>
                <a:path w="3635375" h="7499984">
                  <a:moveTo>
                    <a:pt x="3066907" y="7499559"/>
                  </a:moveTo>
                  <a:lnTo>
                    <a:pt x="568406" y="7499559"/>
                  </a:lnTo>
                  <a:lnTo>
                    <a:pt x="519362" y="7497472"/>
                  </a:lnTo>
                  <a:lnTo>
                    <a:pt x="471476" y="7491325"/>
                  </a:lnTo>
                  <a:lnTo>
                    <a:pt x="424920" y="7481289"/>
                  </a:lnTo>
                  <a:lnTo>
                    <a:pt x="379863" y="7467534"/>
                  </a:lnTo>
                  <a:lnTo>
                    <a:pt x="336476" y="7450231"/>
                  </a:lnTo>
                  <a:lnTo>
                    <a:pt x="294931" y="7429550"/>
                  </a:lnTo>
                  <a:lnTo>
                    <a:pt x="255397" y="7405663"/>
                  </a:lnTo>
                  <a:lnTo>
                    <a:pt x="218045" y="7378740"/>
                  </a:lnTo>
                  <a:lnTo>
                    <a:pt x="183046" y="7348952"/>
                  </a:lnTo>
                  <a:lnTo>
                    <a:pt x="150571" y="7316470"/>
                  </a:lnTo>
                  <a:lnTo>
                    <a:pt x="120789" y="7281463"/>
                  </a:lnTo>
                  <a:lnTo>
                    <a:pt x="93873" y="7244104"/>
                  </a:lnTo>
                  <a:lnTo>
                    <a:pt x="69991" y="7204563"/>
                  </a:lnTo>
                  <a:lnTo>
                    <a:pt x="49316" y="7163009"/>
                  </a:lnTo>
                  <a:lnTo>
                    <a:pt x="32017" y="7119615"/>
                  </a:lnTo>
                  <a:lnTo>
                    <a:pt x="18265" y="7074551"/>
                  </a:lnTo>
                  <a:lnTo>
                    <a:pt x="8231" y="7027987"/>
                  </a:lnTo>
                  <a:lnTo>
                    <a:pt x="2086" y="6980095"/>
                  </a:lnTo>
                  <a:lnTo>
                    <a:pt x="0" y="6931044"/>
                  </a:lnTo>
                  <a:lnTo>
                    <a:pt x="0" y="568497"/>
                  </a:lnTo>
                  <a:lnTo>
                    <a:pt x="2086" y="519445"/>
                  </a:lnTo>
                  <a:lnTo>
                    <a:pt x="8231" y="471552"/>
                  </a:lnTo>
                  <a:lnTo>
                    <a:pt x="18265" y="424987"/>
                  </a:lnTo>
                  <a:lnTo>
                    <a:pt x="32017" y="379923"/>
                  </a:lnTo>
                  <a:lnTo>
                    <a:pt x="49316" y="336530"/>
                  </a:lnTo>
                  <a:lnTo>
                    <a:pt x="69991" y="294978"/>
                  </a:lnTo>
                  <a:lnTo>
                    <a:pt x="93873" y="255437"/>
                  </a:lnTo>
                  <a:lnTo>
                    <a:pt x="120789" y="218080"/>
                  </a:lnTo>
                  <a:lnTo>
                    <a:pt x="150571" y="183075"/>
                  </a:lnTo>
                  <a:lnTo>
                    <a:pt x="183046" y="150594"/>
                  </a:lnTo>
                  <a:lnTo>
                    <a:pt x="218045" y="120808"/>
                  </a:lnTo>
                  <a:lnTo>
                    <a:pt x="255397" y="93887"/>
                  </a:lnTo>
                  <a:lnTo>
                    <a:pt x="294931" y="70002"/>
                  </a:lnTo>
                  <a:lnTo>
                    <a:pt x="336476" y="49324"/>
                  </a:lnTo>
                  <a:lnTo>
                    <a:pt x="379863" y="32022"/>
                  </a:lnTo>
                  <a:lnTo>
                    <a:pt x="424920" y="18268"/>
                  </a:lnTo>
                  <a:lnTo>
                    <a:pt x="471476" y="8233"/>
                  </a:lnTo>
                  <a:lnTo>
                    <a:pt x="519362" y="2086"/>
                  </a:lnTo>
                  <a:lnTo>
                    <a:pt x="568406" y="0"/>
                  </a:lnTo>
                  <a:lnTo>
                    <a:pt x="3066907" y="0"/>
                  </a:lnTo>
                  <a:lnTo>
                    <a:pt x="3115951" y="2086"/>
                  </a:lnTo>
                  <a:lnTo>
                    <a:pt x="3163837" y="8233"/>
                  </a:lnTo>
                  <a:lnTo>
                    <a:pt x="3210394" y="18268"/>
                  </a:lnTo>
                  <a:lnTo>
                    <a:pt x="3255451" y="32022"/>
                  </a:lnTo>
                  <a:lnTo>
                    <a:pt x="3298838" y="49324"/>
                  </a:lnTo>
                  <a:lnTo>
                    <a:pt x="3340383" y="70002"/>
                  </a:lnTo>
                  <a:lnTo>
                    <a:pt x="3379918" y="93887"/>
                  </a:lnTo>
                  <a:lnTo>
                    <a:pt x="3417270" y="120808"/>
                  </a:lnTo>
                  <a:lnTo>
                    <a:pt x="3452269" y="150595"/>
                  </a:lnTo>
                  <a:lnTo>
                    <a:pt x="3483458" y="181788"/>
                  </a:lnTo>
                  <a:lnTo>
                    <a:pt x="548894" y="181788"/>
                  </a:lnTo>
                  <a:lnTo>
                    <a:pt x="501222" y="184750"/>
                  </a:lnTo>
                  <a:lnTo>
                    <a:pt x="455318" y="193397"/>
                  </a:lnTo>
                  <a:lnTo>
                    <a:pt x="411536" y="207373"/>
                  </a:lnTo>
                  <a:lnTo>
                    <a:pt x="370234" y="226323"/>
                  </a:lnTo>
                  <a:lnTo>
                    <a:pt x="331768" y="249890"/>
                  </a:lnTo>
                  <a:lnTo>
                    <a:pt x="296493" y="277717"/>
                  </a:lnTo>
                  <a:lnTo>
                    <a:pt x="264766" y="309449"/>
                  </a:lnTo>
                  <a:lnTo>
                    <a:pt x="236943" y="344729"/>
                  </a:lnTo>
                  <a:lnTo>
                    <a:pt x="213380" y="383202"/>
                  </a:lnTo>
                  <a:lnTo>
                    <a:pt x="194434" y="424510"/>
                  </a:lnTo>
                  <a:lnTo>
                    <a:pt x="180459" y="468299"/>
                  </a:lnTo>
                  <a:lnTo>
                    <a:pt x="171814" y="514210"/>
                  </a:lnTo>
                  <a:lnTo>
                    <a:pt x="168853" y="561890"/>
                  </a:lnTo>
                  <a:lnTo>
                    <a:pt x="168853" y="6940976"/>
                  </a:lnTo>
                  <a:lnTo>
                    <a:pt x="171814" y="6988653"/>
                  </a:lnTo>
                  <a:lnTo>
                    <a:pt x="180459" y="7034563"/>
                  </a:lnTo>
                  <a:lnTo>
                    <a:pt x="194434" y="7078349"/>
                  </a:lnTo>
                  <a:lnTo>
                    <a:pt x="213380" y="7119654"/>
                  </a:lnTo>
                  <a:lnTo>
                    <a:pt x="236943" y="7158124"/>
                  </a:lnTo>
                  <a:lnTo>
                    <a:pt x="264766" y="7193401"/>
                  </a:lnTo>
                  <a:lnTo>
                    <a:pt x="296493" y="7225130"/>
                  </a:lnTo>
                  <a:lnTo>
                    <a:pt x="331768" y="7252955"/>
                  </a:lnTo>
                  <a:lnTo>
                    <a:pt x="370234" y="7276519"/>
                  </a:lnTo>
                  <a:lnTo>
                    <a:pt x="411536" y="7295467"/>
                  </a:lnTo>
                  <a:lnTo>
                    <a:pt x="455318" y="7309442"/>
                  </a:lnTo>
                  <a:lnTo>
                    <a:pt x="501222" y="7318088"/>
                  </a:lnTo>
                  <a:lnTo>
                    <a:pt x="548894" y="7321049"/>
                  </a:lnTo>
                  <a:lnTo>
                    <a:pt x="3480166" y="7321049"/>
                  </a:lnTo>
                  <a:lnTo>
                    <a:pt x="3452269" y="7348952"/>
                  </a:lnTo>
                  <a:lnTo>
                    <a:pt x="3417270" y="7378740"/>
                  </a:lnTo>
                  <a:lnTo>
                    <a:pt x="3379918" y="7405663"/>
                  </a:lnTo>
                  <a:lnTo>
                    <a:pt x="3340383" y="7429550"/>
                  </a:lnTo>
                  <a:lnTo>
                    <a:pt x="3298838" y="7450231"/>
                  </a:lnTo>
                  <a:lnTo>
                    <a:pt x="3255451" y="7467534"/>
                  </a:lnTo>
                  <a:lnTo>
                    <a:pt x="3210394" y="7481289"/>
                  </a:lnTo>
                  <a:lnTo>
                    <a:pt x="3163837" y="7491325"/>
                  </a:lnTo>
                  <a:lnTo>
                    <a:pt x="3115951" y="7497472"/>
                  </a:lnTo>
                  <a:lnTo>
                    <a:pt x="3066907" y="7499559"/>
                  </a:lnTo>
                  <a:close/>
                </a:path>
                <a:path w="3635375" h="7499984">
                  <a:moveTo>
                    <a:pt x="3480166" y="7321049"/>
                  </a:moveTo>
                  <a:lnTo>
                    <a:pt x="3086422" y="7321049"/>
                  </a:lnTo>
                  <a:lnTo>
                    <a:pt x="3134093" y="7318088"/>
                  </a:lnTo>
                  <a:lnTo>
                    <a:pt x="3179997" y="7309442"/>
                  </a:lnTo>
                  <a:lnTo>
                    <a:pt x="3223778" y="7295467"/>
                  </a:lnTo>
                  <a:lnTo>
                    <a:pt x="3265080" y="7276519"/>
                  </a:lnTo>
                  <a:lnTo>
                    <a:pt x="3303546" y="7252955"/>
                  </a:lnTo>
                  <a:lnTo>
                    <a:pt x="3338820" y="7225130"/>
                  </a:lnTo>
                  <a:lnTo>
                    <a:pt x="3370547" y="7193401"/>
                  </a:lnTo>
                  <a:lnTo>
                    <a:pt x="3398370" y="7158124"/>
                  </a:lnTo>
                  <a:lnTo>
                    <a:pt x="3421951" y="7119615"/>
                  </a:lnTo>
                  <a:lnTo>
                    <a:pt x="3440880" y="7078349"/>
                  </a:lnTo>
                  <a:lnTo>
                    <a:pt x="3454854" y="7034563"/>
                  </a:lnTo>
                  <a:lnTo>
                    <a:pt x="3463500" y="6988653"/>
                  </a:lnTo>
                  <a:lnTo>
                    <a:pt x="3466461" y="6940976"/>
                  </a:lnTo>
                  <a:lnTo>
                    <a:pt x="3466461" y="561890"/>
                  </a:lnTo>
                  <a:lnTo>
                    <a:pt x="3463500" y="514210"/>
                  </a:lnTo>
                  <a:lnTo>
                    <a:pt x="3454854" y="468299"/>
                  </a:lnTo>
                  <a:lnTo>
                    <a:pt x="3440880" y="424510"/>
                  </a:lnTo>
                  <a:lnTo>
                    <a:pt x="3421933" y="383202"/>
                  </a:lnTo>
                  <a:lnTo>
                    <a:pt x="3398370" y="344729"/>
                  </a:lnTo>
                  <a:lnTo>
                    <a:pt x="3370547" y="309449"/>
                  </a:lnTo>
                  <a:lnTo>
                    <a:pt x="3338820" y="277717"/>
                  </a:lnTo>
                  <a:lnTo>
                    <a:pt x="3303546" y="249890"/>
                  </a:lnTo>
                  <a:lnTo>
                    <a:pt x="3265080" y="226323"/>
                  </a:lnTo>
                  <a:lnTo>
                    <a:pt x="3223778" y="207373"/>
                  </a:lnTo>
                  <a:lnTo>
                    <a:pt x="3179997" y="193397"/>
                  </a:lnTo>
                  <a:lnTo>
                    <a:pt x="3134093" y="184750"/>
                  </a:lnTo>
                  <a:lnTo>
                    <a:pt x="3086422" y="181788"/>
                  </a:lnTo>
                  <a:lnTo>
                    <a:pt x="3483458" y="181788"/>
                  </a:lnTo>
                  <a:lnTo>
                    <a:pt x="3514526" y="218080"/>
                  </a:lnTo>
                  <a:lnTo>
                    <a:pt x="3541443" y="255437"/>
                  </a:lnTo>
                  <a:lnTo>
                    <a:pt x="3565325" y="294978"/>
                  </a:lnTo>
                  <a:lnTo>
                    <a:pt x="3586000" y="336530"/>
                  </a:lnTo>
                  <a:lnTo>
                    <a:pt x="3603299" y="379923"/>
                  </a:lnTo>
                  <a:lnTo>
                    <a:pt x="3617051" y="424988"/>
                  </a:lnTo>
                  <a:lnTo>
                    <a:pt x="3627085" y="471552"/>
                  </a:lnTo>
                  <a:lnTo>
                    <a:pt x="3633231" y="519445"/>
                  </a:lnTo>
                  <a:lnTo>
                    <a:pt x="3635317" y="568497"/>
                  </a:lnTo>
                  <a:lnTo>
                    <a:pt x="3635317" y="6931044"/>
                  </a:lnTo>
                  <a:lnTo>
                    <a:pt x="3633231" y="6980095"/>
                  </a:lnTo>
                  <a:lnTo>
                    <a:pt x="3627085" y="7027987"/>
                  </a:lnTo>
                  <a:lnTo>
                    <a:pt x="3617051" y="7074551"/>
                  </a:lnTo>
                  <a:lnTo>
                    <a:pt x="3603284" y="7119654"/>
                  </a:lnTo>
                  <a:lnTo>
                    <a:pt x="3586000" y="7163009"/>
                  </a:lnTo>
                  <a:lnTo>
                    <a:pt x="3565325" y="7204563"/>
                  </a:lnTo>
                  <a:lnTo>
                    <a:pt x="3541443" y="7244104"/>
                  </a:lnTo>
                  <a:lnTo>
                    <a:pt x="3514526" y="7281463"/>
                  </a:lnTo>
                  <a:lnTo>
                    <a:pt x="3484744" y="7316470"/>
                  </a:lnTo>
                  <a:lnTo>
                    <a:pt x="3480166" y="7321049"/>
                  </a:lnTo>
                  <a:close/>
                </a:path>
              </a:pathLst>
            </a:custGeom>
            <a:solidFill>
              <a:srgbClr val="2B2B2B"/>
            </a:solidFill>
          </p:spPr>
          <p:txBody>
            <a:bodyPr wrap="square" lIns="0" tIns="0" rIns="0" bIns="0" rtlCol="0"/>
            <a:lstStyle/>
            <a:p>
              <a:endParaRPr/>
            </a:p>
          </p:txBody>
        </p:sp>
        <p:pic>
          <p:nvPicPr>
            <p:cNvPr id="4" name="object 4"/>
            <p:cNvPicPr/>
            <p:nvPr/>
          </p:nvPicPr>
          <p:blipFill>
            <a:blip r:embed="rId2" cstate="print"/>
            <a:stretch>
              <a:fillRect/>
            </a:stretch>
          </p:blipFill>
          <p:spPr>
            <a:xfrm>
              <a:off x="7286675" y="4157471"/>
              <a:ext cx="43764" cy="536447"/>
            </a:xfrm>
            <a:prstGeom prst="rect">
              <a:avLst/>
            </a:prstGeom>
          </p:spPr>
        </p:pic>
        <p:pic>
          <p:nvPicPr>
            <p:cNvPr id="5" name="object 5"/>
            <p:cNvPicPr/>
            <p:nvPr/>
          </p:nvPicPr>
          <p:blipFill>
            <a:blip r:embed="rId3" cstate="print"/>
            <a:stretch>
              <a:fillRect/>
            </a:stretch>
          </p:blipFill>
          <p:spPr>
            <a:xfrm>
              <a:off x="7286675" y="3429000"/>
              <a:ext cx="43764" cy="530351"/>
            </a:xfrm>
            <a:prstGeom prst="rect">
              <a:avLst/>
            </a:prstGeom>
          </p:spPr>
        </p:pic>
        <p:pic>
          <p:nvPicPr>
            <p:cNvPr id="6" name="object 6"/>
            <p:cNvPicPr/>
            <p:nvPr/>
          </p:nvPicPr>
          <p:blipFill>
            <a:blip r:embed="rId4" cstate="print"/>
            <a:stretch>
              <a:fillRect/>
            </a:stretch>
          </p:blipFill>
          <p:spPr>
            <a:xfrm>
              <a:off x="7286675" y="2886455"/>
              <a:ext cx="43764" cy="274319"/>
            </a:xfrm>
            <a:prstGeom prst="rect">
              <a:avLst/>
            </a:prstGeom>
          </p:spPr>
        </p:pic>
        <p:pic>
          <p:nvPicPr>
            <p:cNvPr id="7" name="object 7"/>
            <p:cNvPicPr/>
            <p:nvPr/>
          </p:nvPicPr>
          <p:blipFill>
            <a:blip r:embed="rId5" cstate="print"/>
            <a:stretch>
              <a:fillRect/>
            </a:stretch>
          </p:blipFill>
          <p:spPr>
            <a:xfrm>
              <a:off x="10957559" y="3611879"/>
              <a:ext cx="43865" cy="883919"/>
            </a:xfrm>
            <a:prstGeom prst="rect">
              <a:avLst/>
            </a:prstGeom>
          </p:spPr>
        </p:pic>
        <p:sp>
          <p:nvSpPr>
            <p:cNvPr id="8" name="object 8"/>
            <p:cNvSpPr/>
            <p:nvPr/>
          </p:nvSpPr>
          <p:spPr>
            <a:xfrm>
              <a:off x="8376359" y="1553534"/>
              <a:ext cx="1532255" cy="304800"/>
            </a:xfrm>
            <a:custGeom>
              <a:avLst/>
              <a:gdLst/>
              <a:ahLst/>
              <a:cxnLst/>
              <a:rect l="l" t="t" r="r" b="b"/>
              <a:pathLst>
                <a:path w="1532254" h="304800">
                  <a:moveTo>
                    <a:pt x="1259017" y="304242"/>
                  </a:moveTo>
                  <a:lnTo>
                    <a:pt x="294332" y="304242"/>
                  </a:lnTo>
                  <a:lnTo>
                    <a:pt x="249609" y="299090"/>
                  </a:lnTo>
                  <a:lnTo>
                    <a:pt x="208555" y="284414"/>
                  </a:lnTo>
                  <a:lnTo>
                    <a:pt x="172341" y="261386"/>
                  </a:lnTo>
                  <a:lnTo>
                    <a:pt x="142136" y="231176"/>
                  </a:lnTo>
                  <a:lnTo>
                    <a:pt x="119112" y="194956"/>
                  </a:lnTo>
                  <a:lnTo>
                    <a:pt x="104439" y="153896"/>
                  </a:lnTo>
                  <a:lnTo>
                    <a:pt x="99288" y="109167"/>
                  </a:lnTo>
                  <a:lnTo>
                    <a:pt x="99288" y="69923"/>
                  </a:lnTo>
                  <a:lnTo>
                    <a:pt x="95210" y="49721"/>
                  </a:lnTo>
                  <a:lnTo>
                    <a:pt x="84090" y="33223"/>
                  </a:lnTo>
                  <a:lnTo>
                    <a:pt x="67595" y="22100"/>
                  </a:lnTo>
                  <a:lnTo>
                    <a:pt x="47396" y="18022"/>
                  </a:lnTo>
                  <a:lnTo>
                    <a:pt x="7" y="18022"/>
                  </a:lnTo>
                  <a:lnTo>
                    <a:pt x="0" y="0"/>
                  </a:lnTo>
                  <a:lnTo>
                    <a:pt x="1531709" y="0"/>
                  </a:lnTo>
                  <a:lnTo>
                    <a:pt x="1531717" y="18022"/>
                  </a:lnTo>
                  <a:lnTo>
                    <a:pt x="1505950" y="18022"/>
                  </a:lnTo>
                  <a:lnTo>
                    <a:pt x="1485752" y="22100"/>
                  </a:lnTo>
                  <a:lnTo>
                    <a:pt x="1469259" y="33223"/>
                  </a:lnTo>
                  <a:lnTo>
                    <a:pt x="1458137" y="49720"/>
                  </a:lnTo>
                  <a:lnTo>
                    <a:pt x="1454058" y="69921"/>
                  </a:lnTo>
                  <a:lnTo>
                    <a:pt x="1454058" y="109171"/>
                  </a:lnTo>
                  <a:lnTo>
                    <a:pt x="1448906" y="153900"/>
                  </a:lnTo>
                  <a:lnTo>
                    <a:pt x="1434233" y="194959"/>
                  </a:lnTo>
                  <a:lnTo>
                    <a:pt x="1411209" y="231179"/>
                  </a:lnTo>
                  <a:lnTo>
                    <a:pt x="1381004" y="261388"/>
                  </a:lnTo>
                  <a:lnTo>
                    <a:pt x="1344790" y="284415"/>
                  </a:lnTo>
                  <a:lnTo>
                    <a:pt x="1303737" y="299090"/>
                  </a:lnTo>
                  <a:lnTo>
                    <a:pt x="1259017" y="304242"/>
                  </a:lnTo>
                  <a:close/>
                </a:path>
              </a:pathLst>
            </a:custGeom>
            <a:solidFill>
              <a:srgbClr val="2B2B2B"/>
            </a:solidFill>
          </p:spPr>
          <p:txBody>
            <a:bodyPr wrap="square" lIns="0" tIns="0" rIns="0" bIns="0" rtlCol="0"/>
            <a:lstStyle/>
            <a:p>
              <a:endParaRPr/>
            </a:p>
          </p:txBody>
        </p:sp>
        <p:sp>
          <p:nvSpPr>
            <p:cNvPr id="9" name="object 9"/>
            <p:cNvSpPr/>
            <p:nvPr/>
          </p:nvSpPr>
          <p:spPr>
            <a:xfrm>
              <a:off x="8376359" y="1553534"/>
              <a:ext cx="1532255" cy="304800"/>
            </a:xfrm>
            <a:custGeom>
              <a:avLst/>
              <a:gdLst/>
              <a:ahLst/>
              <a:cxnLst/>
              <a:rect l="l" t="t" r="r" b="b"/>
              <a:pathLst>
                <a:path w="1532254" h="304800">
                  <a:moveTo>
                    <a:pt x="7" y="18022"/>
                  </a:moveTo>
                  <a:lnTo>
                    <a:pt x="0" y="0"/>
                  </a:lnTo>
                  <a:lnTo>
                    <a:pt x="1531709" y="0"/>
                  </a:lnTo>
                  <a:lnTo>
                    <a:pt x="1531717" y="18022"/>
                  </a:lnTo>
                  <a:lnTo>
                    <a:pt x="1505950" y="18022"/>
                  </a:lnTo>
                  <a:lnTo>
                    <a:pt x="1485752" y="22100"/>
                  </a:lnTo>
                  <a:lnTo>
                    <a:pt x="1469259" y="33223"/>
                  </a:lnTo>
                  <a:lnTo>
                    <a:pt x="1458137" y="49720"/>
                  </a:lnTo>
                  <a:lnTo>
                    <a:pt x="1454058" y="69921"/>
                  </a:lnTo>
                  <a:lnTo>
                    <a:pt x="1454058" y="109171"/>
                  </a:lnTo>
                  <a:lnTo>
                    <a:pt x="1448906" y="153900"/>
                  </a:lnTo>
                  <a:lnTo>
                    <a:pt x="1434233" y="194959"/>
                  </a:lnTo>
                  <a:lnTo>
                    <a:pt x="1411209" y="231179"/>
                  </a:lnTo>
                  <a:lnTo>
                    <a:pt x="1381004" y="261388"/>
                  </a:lnTo>
                  <a:lnTo>
                    <a:pt x="1344790" y="284415"/>
                  </a:lnTo>
                  <a:lnTo>
                    <a:pt x="1303737" y="299090"/>
                  </a:lnTo>
                  <a:lnTo>
                    <a:pt x="1259017" y="304242"/>
                  </a:lnTo>
                  <a:lnTo>
                    <a:pt x="294332" y="304242"/>
                  </a:lnTo>
                  <a:lnTo>
                    <a:pt x="249609" y="299090"/>
                  </a:lnTo>
                  <a:lnTo>
                    <a:pt x="208555" y="284414"/>
                  </a:lnTo>
                  <a:lnTo>
                    <a:pt x="172341" y="261386"/>
                  </a:lnTo>
                  <a:lnTo>
                    <a:pt x="142136" y="231176"/>
                  </a:lnTo>
                  <a:lnTo>
                    <a:pt x="119112" y="194956"/>
                  </a:lnTo>
                  <a:lnTo>
                    <a:pt x="104439" y="153896"/>
                  </a:lnTo>
                  <a:lnTo>
                    <a:pt x="99288" y="109167"/>
                  </a:lnTo>
                  <a:lnTo>
                    <a:pt x="99288" y="69923"/>
                  </a:lnTo>
                  <a:lnTo>
                    <a:pt x="95210" y="49721"/>
                  </a:lnTo>
                  <a:lnTo>
                    <a:pt x="84090" y="33223"/>
                  </a:lnTo>
                  <a:lnTo>
                    <a:pt x="67595" y="22100"/>
                  </a:lnTo>
                  <a:lnTo>
                    <a:pt x="47396" y="18022"/>
                  </a:lnTo>
                  <a:lnTo>
                    <a:pt x="7" y="18022"/>
                  </a:lnTo>
                  <a:close/>
                </a:path>
              </a:pathLst>
            </a:custGeom>
            <a:ln w="3580">
              <a:solidFill>
                <a:srgbClr val="2B2B2B"/>
              </a:solidFill>
            </a:ln>
          </p:spPr>
          <p:txBody>
            <a:bodyPr wrap="square" lIns="0" tIns="0" rIns="0" bIns="0" rtlCol="0"/>
            <a:lstStyle/>
            <a:p>
              <a:endParaRPr/>
            </a:p>
          </p:txBody>
        </p:sp>
        <p:sp>
          <p:nvSpPr>
            <p:cNvPr id="10" name="object 10"/>
            <p:cNvSpPr/>
            <p:nvPr/>
          </p:nvSpPr>
          <p:spPr>
            <a:xfrm>
              <a:off x="9771640" y="2308388"/>
              <a:ext cx="7487284" cy="0"/>
            </a:xfrm>
            <a:custGeom>
              <a:avLst/>
              <a:gdLst/>
              <a:ahLst/>
              <a:cxnLst/>
              <a:rect l="l" t="t" r="r" b="b"/>
              <a:pathLst>
                <a:path w="7487284">
                  <a:moveTo>
                    <a:pt x="0" y="0"/>
                  </a:moveTo>
                  <a:lnTo>
                    <a:pt x="7486766" y="0"/>
                  </a:lnTo>
                </a:path>
              </a:pathLst>
            </a:custGeom>
            <a:ln w="9524">
              <a:solidFill>
                <a:srgbClr val="000000"/>
              </a:solidFill>
            </a:ln>
          </p:spPr>
          <p:txBody>
            <a:bodyPr wrap="square" lIns="0" tIns="0" rIns="0" bIns="0" rtlCol="0"/>
            <a:lstStyle/>
            <a:p>
              <a:endParaRPr/>
            </a:p>
          </p:txBody>
        </p:sp>
        <p:pic>
          <p:nvPicPr>
            <p:cNvPr id="11" name="object 11"/>
            <p:cNvPicPr/>
            <p:nvPr/>
          </p:nvPicPr>
          <p:blipFill>
            <a:blip r:embed="rId6" cstate="print"/>
            <a:stretch>
              <a:fillRect/>
            </a:stretch>
          </p:blipFill>
          <p:spPr>
            <a:xfrm>
              <a:off x="11848760" y="1842000"/>
              <a:ext cx="241349" cy="215898"/>
            </a:xfrm>
            <a:prstGeom prst="rect">
              <a:avLst/>
            </a:prstGeom>
          </p:spPr>
        </p:pic>
        <p:sp>
          <p:nvSpPr>
            <p:cNvPr id="12" name="object 12"/>
            <p:cNvSpPr/>
            <p:nvPr/>
          </p:nvSpPr>
          <p:spPr>
            <a:xfrm>
              <a:off x="9771640" y="4768692"/>
              <a:ext cx="7487284" cy="0"/>
            </a:xfrm>
            <a:custGeom>
              <a:avLst/>
              <a:gdLst/>
              <a:ahLst/>
              <a:cxnLst/>
              <a:rect l="l" t="t" r="r" b="b"/>
              <a:pathLst>
                <a:path w="7487284">
                  <a:moveTo>
                    <a:pt x="0" y="0"/>
                  </a:moveTo>
                  <a:lnTo>
                    <a:pt x="7486766" y="0"/>
                  </a:lnTo>
                </a:path>
              </a:pathLst>
            </a:custGeom>
            <a:ln w="9524">
              <a:solidFill>
                <a:srgbClr val="000000"/>
              </a:solidFill>
            </a:ln>
          </p:spPr>
          <p:txBody>
            <a:bodyPr wrap="square" lIns="0" tIns="0" rIns="0" bIns="0" rtlCol="0"/>
            <a:lstStyle/>
            <a:p>
              <a:endParaRPr/>
            </a:p>
          </p:txBody>
        </p:sp>
      </p:grpSp>
      <p:sp>
        <p:nvSpPr>
          <p:cNvPr id="13" name="object 13"/>
          <p:cNvSpPr txBox="1"/>
          <p:nvPr/>
        </p:nvSpPr>
        <p:spPr>
          <a:xfrm>
            <a:off x="16338170" y="9422861"/>
            <a:ext cx="9340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Microsoft Sans Serif"/>
                <a:cs typeface="Microsoft Sans Serif"/>
              </a:rPr>
              <a:t>Features</a:t>
            </a:r>
            <a:endParaRPr sz="1800">
              <a:latin typeface="Microsoft Sans Serif"/>
              <a:cs typeface="Microsoft Sans Serif"/>
            </a:endParaRPr>
          </a:p>
        </p:txBody>
      </p:sp>
      <p:sp>
        <p:nvSpPr>
          <p:cNvPr id="14" name="object 14"/>
          <p:cNvSpPr txBox="1"/>
          <p:nvPr/>
        </p:nvSpPr>
        <p:spPr>
          <a:xfrm>
            <a:off x="12187349" y="1732760"/>
            <a:ext cx="1327150" cy="391160"/>
          </a:xfrm>
          <a:prstGeom prst="rect">
            <a:avLst/>
          </a:prstGeom>
        </p:spPr>
        <p:txBody>
          <a:bodyPr vert="horz" wrap="square" lIns="0" tIns="12700" rIns="0" bIns="0" rtlCol="0">
            <a:spAutoFit/>
          </a:bodyPr>
          <a:lstStyle/>
          <a:p>
            <a:pPr marL="12700">
              <a:lnSpc>
                <a:spcPct val="100000"/>
              </a:lnSpc>
              <a:spcBef>
                <a:spcPts val="100"/>
              </a:spcBef>
            </a:pPr>
            <a:r>
              <a:rPr sz="2400" b="1" spc="125" dirty="0">
                <a:latin typeface="Arial"/>
                <a:cs typeface="Arial"/>
              </a:rPr>
              <a:t>I</a:t>
            </a:r>
            <a:r>
              <a:rPr sz="2400" b="1" spc="-40" dirty="0">
                <a:latin typeface="Arial"/>
                <a:cs typeface="Arial"/>
              </a:rPr>
              <a:t>n</a:t>
            </a:r>
            <a:r>
              <a:rPr sz="2400" b="1" spc="-114" dirty="0">
                <a:latin typeface="Arial"/>
                <a:cs typeface="Arial"/>
              </a:rPr>
              <a:t>v</a:t>
            </a:r>
            <a:r>
              <a:rPr sz="2400" b="1" spc="-50" dirty="0">
                <a:latin typeface="Arial"/>
                <a:cs typeface="Arial"/>
              </a:rPr>
              <a:t>o</a:t>
            </a:r>
            <a:r>
              <a:rPr sz="2400" b="1" spc="-35" dirty="0">
                <a:latin typeface="Arial"/>
                <a:cs typeface="Arial"/>
              </a:rPr>
              <a:t>i</a:t>
            </a:r>
            <a:r>
              <a:rPr sz="2400" b="1" spc="-90" dirty="0">
                <a:latin typeface="Arial"/>
                <a:cs typeface="Arial"/>
              </a:rPr>
              <a:t>c</a:t>
            </a:r>
            <a:r>
              <a:rPr sz="2400" b="1" spc="-35" dirty="0">
                <a:latin typeface="Arial"/>
                <a:cs typeface="Arial"/>
              </a:rPr>
              <a:t>i</a:t>
            </a:r>
            <a:r>
              <a:rPr sz="2400" b="1" spc="-40" dirty="0">
                <a:latin typeface="Arial"/>
                <a:cs typeface="Arial"/>
              </a:rPr>
              <a:t>n</a:t>
            </a:r>
            <a:r>
              <a:rPr sz="2400" b="1" spc="-30" dirty="0">
                <a:latin typeface="Arial"/>
                <a:cs typeface="Arial"/>
              </a:rPr>
              <a:t>g</a:t>
            </a:r>
            <a:endParaRPr sz="2400">
              <a:latin typeface="Arial"/>
              <a:cs typeface="Arial"/>
            </a:endParaRPr>
          </a:p>
        </p:txBody>
      </p:sp>
      <p:sp>
        <p:nvSpPr>
          <p:cNvPr id="15" name="object 15"/>
          <p:cNvSpPr txBox="1"/>
          <p:nvPr/>
        </p:nvSpPr>
        <p:spPr>
          <a:xfrm>
            <a:off x="12187349" y="2350933"/>
            <a:ext cx="4777740" cy="3286125"/>
          </a:xfrm>
          <a:prstGeom prst="rect">
            <a:avLst/>
          </a:prstGeom>
        </p:spPr>
        <p:txBody>
          <a:bodyPr vert="horz" wrap="square" lIns="0" tIns="12700" rIns="0" bIns="0" rtlCol="0">
            <a:spAutoFit/>
          </a:bodyPr>
          <a:lstStyle/>
          <a:p>
            <a:pPr marL="40005" marR="200660" algn="just">
              <a:lnSpc>
                <a:spcPct val="125000"/>
              </a:lnSpc>
              <a:spcBef>
                <a:spcPts val="100"/>
              </a:spcBef>
            </a:pPr>
            <a:r>
              <a:rPr sz="2100" spc="65" dirty="0">
                <a:solidFill>
                  <a:srgbClr val="535353"/>
                </a:solidFill>
                <a:latin typeface="Microsoft Sans Serif"/>
                <a:cs typeface="Microsoft Sans Serif"/>
              </a:rPr>
              <a:t>Create </a:t>
            </a:r>
            <a:r>
              <a:rPr sz="2100" spc="30" dirty="0">
                <a:solidFill>
                  <a:srgbClr val="535353"/>
                </a:solidFill>
                <a:latin typeface="Microsoft Sans Serif"/>
                <a:cs typeface="Microsoft Sans Serif"/>
              </a:rPr>
              <a:t>professional </a:t>
            </a:r>
            <a:r>
              <a:rPr sz="2100" spc="55" dirty="0">
                <a:solidFill>
                  <a:srgbClr val="535353"/>
                </a:solidFill>
                <a:latin typeface="Microsoft Sans Serif"/>
                <a:cs typeface="Microsoft Sans Serif"/>
              </a:rPr>
              <a:t>custom </a:t>
            </a:r>
            <a:r>
              <a:rPr sz="2100" dirty="0">
                <a:solidFill>
                  <a:srgbClr val="535353"/>
                </a:solidFill>
                <a:latin typeface="Microsoft Sans Serif"/>
                <a:cs typeface="Microsoft Sans Serif"/>
              </a:rPr>
              <a:t>invoices, </a:t>
            </a:r>
            <a:r>
              <a:rPr sz="2100" spc="-545" dirty="0">
                <a:solidFill>
                  <a:srgbClr val="535353"/>
                </a:solidFill>
                <a:latin typeface="Microsoft Sans Serif"/>
                <a:cs typeface="Microsoft Sans Serif"/>
              </a:rPr>
              <a:t> </a:t>
            </a:r>
            <a:r>
              <a:rPr sz="2100" spc="30" dirty="0">
                <a:solidFill>
                  <a:srgbClr val="535353"/>
                </a:solidFill>
                <a:latin typeface="Microsoft Sans Serif"/>
                <a:cs typeface="Microsoft Sans Serif"/>
              </a:rPr>
              <a:t>send</a:t>
            </a:r>
            <a:r>
              <a:rPr sz="2100" spc="-5" dirty="0">
                <a:solidFill>
                  <a:srgbClr val="535353"/>
                </a:solidFill>
                <a:latin typeface="Microsoft Sans Serif"/>
                <a:cs typeface="Microsoft Sans Serif"/>
              </a:rPr>
              <a:t> </a:t>
            </a:r>
            <a:r>
              <a:rPr sz="2100" spc="70" dirty="0">
                <a:solidFill>
                  <a:srgbClr val="535353"/>
                </a:solidFill>
                <a:latin typeface="Microsoft Sans Serif"/>
                <a:cs typeface="Microsoft Sans Serif"/>
              </a:rPr>
              <a:t>payment</a:t>
            </a:r>
            <a:r>
              <a:rPr sz="2100" dirty="0">
                <a:solidFill>
                  <a:srgbClr val="535353"/>
                </a:solidFill>
                <a:latin typeface="Microsoft Sans Serif"/>
                <a:cs typeface="Microsoft Sans Serif"/>
              </a:rPr>
              <a:t> </a:t>
            </a:r>
            <a:r>
              <a:rPr sz="2100" spc="10" dirty="0">
                <a:solidFill>
                  <a:srgbClr val="535353"/>
                </a:solidFill>
                <a:latin typeface="Microsoft Sans Serif"/>
                <a:cs typeface="Microsoft Sans Serif"/>
              </a:rPr>
              <a:t>reminders,</a:t>
            </a:r>
            <a:r>
              <a:rPr sz="2100" dirty="0">
                <a:solidFill>
                  <a:srgbClr val="535353"/>
                </a:solidFill>
                <a:latin typeface="Microsoft Sans Serif"/>
                <a:cs typeface="Microsoft Sans Serif"/>
              </a:rPr>
              <a:t> </a:t>
            </a:r>
            <a:r>
              <a:rPr sz="2100" spc="95" dirty="0">
                <a:solidFill>
                  <a:srgbClr val="535353"/>
                </a:solidFill>
                <a:latin typeface="Microsoft Sans Serif"/>
                <a:cs typeface="Microsoft Sans Serif"/>
              </a:rPr>
              <a:t>and</a:t>
            </a:r>
            <a:r>
              <a:rPr sz="2100" dirty="0">
                <a:solidFill>
                  <a:srgbClr val="535353"/>
                </a:solidFill>
                <a:latin typeface="Microsoft Sans Serif"/>
                <a:cs typeface="Microsoft Sans Serif"/>
              </a:rPr>
              <a:t> </a:t>
            </a:r>
            <a:r>
              <a:rPr sz="2100" spc="90" dirty="0">
                <a:solidFill>
                  <a:srgbClr val="535353"/>
                </a:solidFill>
                <a:latin typeface="Microsoft Sans Serif"/>
                <a:cs typeface="Microsoft Sans Serif"/>
              </a:rPr>
              <a:t>match </a:t>
            </a:r>
            <a:r>
              <a:rPr sz="2100" spc="-545" dirty="0">
                <a:solidFill>
                  <a:srgbClr val="535353"/>
                </a:solidFill>
                <a:latin typeface="Microsoft Sans Serif"/>
                <a:cs typeface="Microsoft Sans Serif"/>
              </a:rPr>
              <a:t> </a:t>
            </a:r>
            <a:r>
              <a:rPr sz="2100" spc="55" dirty="0">
                <a:solidFill>
                  <a:srgbClr val="535353"/>
                </a:solidFill>
                <a:latin typeface="Microsoft Sans Serif"/>
                <a:cs typeface="Microsoft Sans Serif"/>
              </a:rPr>
              <a:t>payments</a:t>
            </a:r>
            <a:r>
              <a:rPr sz="2100" spc="-10" dirty="0">
                <a:solidFill>
                  <a:srgbClr val="535353"/>
                </a:solidFill>
                <a:latin typeface="Microsoft Sans Serif"/>
                <a:cs typeface="Microsoft Sans Serif"/>
              </a:rPr>
              <a:t> </a:t>
            </a:r>
            <a:r>
              <a:rPr sz="2100" spc="105" dirty="0">
                <a:solidFill>
                  <a:srgbClr val="535353"/>
                </a:solidFill>
                <a:latin typeface="Microsoft Sans Serif"/>
                <a:cs typeface="Microsoft Sans Serif"/>
              </a:rPr>
              <a:t>to</a:t>
            </a:r>
            <a:r>
              <a:rPr sz="2100" spc="-5" dirty="0">
                <a:solidFill>
                  <a:srgbClr val="535353"/>
                </a:solidFill>
                <a:latin typeface="Microsoft Sans Serif"/>
                <a:cs typeface="Microsoft Sans Serif"/>
              </a:rPr>
              <a:t> </a:t>
            </a:r>
            <a:r>
              <a:rPr sz="2100" dirty="0">
                <a:solidFill>
                  <a:srgbClr val="535353"/>
                </a:solidFill>
                <a:latin typeface="Microsoft Sans Serif"/>
                <a:cs typeface="Microsoft Sans Serif"/>
              </a:rPr>
              <a:t>invoices,</a:t>
            </a:r>
            <a:r>
              <a:rPr sz="2100" spc="-10" dirty="0">
                <a:solidFill>
                  <a:srgbClr val="535353"/>
                </a:solidFill>
                <a:latin typeface="Microsoft Sans Serif"/>
                <a:cs typeface="Microsoft Sans Serif"/>
              </a:rPr>
              <a:t> </a:t>
            </a:r>
            <a:r>
              <a:rPr sz="2100" spc="55" dirty="0">
                <a:solidFill>
                  <a:srgbClr val="535353"/>
                </a:solidFill>
                <a:latin typeface="Microsoft Sans Serif"/>
                <a:cs typeface="Microsoft Sans Serif"/>
              </a:rPr>
              <a:t>automatically.</a:t>
            </a:r>
            <a:endParaRPr sz="2100">
              <a:latin typeface="Microsoft Sans Serif"/>
              <a:cs typeface="Microsoft Sans Serif"/>
            </a:endParaRPr>
          </a:p>
          <a:p>
            <a:pPr>
              <a:lnSpc>
                <a:spcPct val="100000"/>
              </a:lnSpc>
            </a:pPr>
            <a:endParaRPr sz="2900">
              <a:latin typeface="Microsoft Sans Serif"/>
              <a:cs typeface="Microsoft Sans Serif"/>
            </a:endParaRPr>
          </a:p>
          <a:p>
            <a:pPr marL="12700">
              <a:lnSpc>
                <a:spcPct val="100000"/>
              </a:lnSpc>
              <a:spcBef>
                <a:spcPts val="1770"/>
              </a:spcBef>
            </a:pPr>
            <a:r>
              <a:rPr sz="2400" b="1" spc="-75" dirty="0">
                <a:latin typeface="Arial"/>
                <a:cs typeface="Arial"/>
              </a:rPr>
              <a:t>Expenses</a:t>
            </a:r>
            <a:endParaRPr sz="2400">
              <a:latin typeface="Arial"/>
              <a:cs typeface="Arial"/>
            </a:endParaRPr>
          </a:p>
          <a:p>
            <a:pPr marL="40005" marR="5080">
              <a:lnSpc>
                <a:spcPct val="125000"/>
              </a:lnSpc>
              <a:spcBef>
                <a:spcPts val="1989"/>
              </a:spcBef>
            </a:pPr>
            <a:r>
              <a:rPr sz="2100" spc="10" dirty="0">
                <a:solidFill>
                  <a:srgbClr val="535353"/>
                </a:solidFill>
                <a:latin typeface="Microsoft Sans Serif"/>
                <a:cs typeface="Microsoft Sans Serif"/>
              </a:rPr>
              <a:t>Record expenses </a:t>
            </a:r>
            <a:r>
              <a:rPr sz="2100" spc="95" dirty="0">
                <a:solidFill>
                  <a:srgbClr val="535353"/>
                </a:solidFill>
                <a:latin typeface="Microsoft Sans Serif"/>
                <a:cs typeface="Microsoft Sans Serif"/>
              </a:rPr>
              <a:t>and </a:t>
            </a:r>
            <a:r>
              <a:rPr sz="2100" spc="10" dirty="0">
                <a:solidFill>
                  <a:srgbClr val="535353"/>
                </a:solidFill>
                <a:latin typeface="Microsoft Sans Serif"/>
                <a:cs typeface="Microsoft Sans Serif"/>
              </a:rPr>
              <a:t>bills </a:t>
            </a:r>
            <a:r>
              <a:rPr sz="2100" spc="95" dirty="0">
                <a:solidFill>
                  <a:srgbClr val="535353"/>
                </a:solidFill>
                <a:latin typeface="Microsoft Sans Serif"/>
                <a:cs typeface="Microsoft Sans Serif"/>
              </a:rPr>
              <a:t>and </a:t>
            </a:r>
            <a:r>
              <a:rPr sz="2100" spc="100" dirty="0">
                <a:solidFill>
                  <a:srgbClr val="535353"/>
                </a:solidFill>
                <a:latin typeface="Microsoft Sans Serif"/>
                <a:cs typeface="Microsoft Sans Serif"/>
              </a:rPr>
              <a:t> </a:t>
            </a:r>
            <a:r>
              <a:rPr sz="2100" spc="45" dirty="0">
                <a:solidFill>
                  <a:srgbClr val="535353"/>
                </a:solidFill>
                <a:latin typeface="Microsoft Sans Serif"/>
                <a:cs typeface="Microsoft Sans Serif"/>
              </a:rPr>
              <a:t>categorize</a:t>
            </a:r>
            <a:r>
              <a:rPr sz="2100" spc="-5" dirty="0">
                <a:solidFill>
                  <a:srgbClr val="535353"/>
                </a:solidFill>
                <a:latin typeface="Microsoft Sans Serif"/>
                <a:cs typeface="Microsoft Sans Serif"/>
              </a:rPr>
              <a:t> </a:t>
            </a:r>
            <a:r>
              <a:rPr sz="2100" spc="60" dirty="0">
                <a:solidFill>
                  <a:srgbClr val="535353"/>
                </a:solidFill>
                <a:latin typeface="Microsoft Sans Serif"/>
                <a:cs typeface="Microsoft Sans Serif"/>
              </a:rPr>
              <a:t>them</a:t>
            </a:r>
            <a:r>
              <a:rPr sz="2100" dirty="0">
                <a:solidFill>
                  <a:srgbClr val="535353"/>
                </a:solidFill>
                <a:latin typeface="Microsoft Sans Serif"/>
                <a:cs typeface="Microsoft Sans Serif"/>
              </a:rPr>
              <a:t> </a:t>
            </a:r>
            <a:r>
              <a:rPr sz="2100" spc="55" dirty="0">
                <a:solidFill>
                  <a:srgbClr val="535353"/>
                </a:solidFill>
                <a:latin typeface="Microsoft Sans Serif"/>
                <a:cs typeface="Microsoft Sans Serif"/>
              </a:rPr>
              <a:t>right</a:t>
            </a:r>
            <a:r>
              <a:rPr sz="2100" spc="-5" dirty="0">
                <a:solidFill>
                  <a:srgbClr val="535353"/>
                </a:solidFill>
                <a:latin typeface="Microsoft Sans Serif"/>
                <a:cs typeface="Microsoft Sans Serif"/>
              </a:rPr>
              <a:t> </a:t>
            </a:r>
            <a:r>
              <a:rPr sz="2100" spc="65" dirty="0">
                <a:solidFill>
                  <a:srgbClr val="535353"/>
                </a:solidFill>
                <a:latin typeface="Microsoft Sans Serif"/>
                <a:cs typeface="Microsoft Sans Serif"/>
              </a:rPr>
              <a:t>from</a:t>
            </a:r>
            <a:r>
              <a:rPr sz="2100" dirty="0">
                <a:solidFill>
                  <a:srgbClr val="535353"/>
                </a:solidFill>
                <a:latin typeface="Microsoft Sans Serif"/>
                <a:cs typeface="Microsoft Sans Serif"/>
              </a:rPr>
              <a:t> </a:t>
            </a:r>
            <a:r>
              <a:rPr sz="2100" spc="30" dirty="0">
                <a:solidFill>
                  <a:srgbClr val="535353"/>
                </a:solidFill>
                <a:latin typeface="Microsoft Sans Serif"/>
                <a:cs typeface="Microsoft Sans Serif"/>
              </a:rPr>
              <a:t>your</a:t>
            </a:r>
            <a:r>
              <a:rPr sz="2100" dirty="0">
                <a:solidFill>
                  <a:srgbClr val="535353"/>
                </a:solidFill>
                <a:latin typeface="Microsoft Sans Serif"/>
                <a:cs typeface="Microsoft Sans Serif"/>
              </a:rPr>
              <a:t> </a:t>
            </a:r>
            <a:r>
              <a:rPr sz="2100" spc="50" dirty="0">
                <a:solidFill>
                  <a:srgbClr val="535353"/>
                </a:solidFill>
                <a:latin typeface="Microsoft Sans Serif"/>
                <a:cs typeface="Microsoft Sans Serif"/>
              </a:rPr>
              <a:t>phone</a:t>
            </a:r>
            <a:endParaRPr sz="2100">
              <a:latin typeface="Microsoft Sans Serif"/>
              <a:cs typeface="Microsoft Sans Serif"/>
            </a:endParaRPr>
          </a:p>
        </p:txBody>
      </p:sp>
      <p:grpSp>
        <p:nvGrpSpPr>
          <p:cNvPr id="16" name="object 16"/>
          <p:cNvGrpSpPr/>
          <p:nvPr/>
        </p:nvGrpSpPr>
        <p:grpSpPr>
          <a:xfrm>
            <a:off x="9766878" y="4302306"/>
            <a:ext cx="7496809" cy="2930525"/>
            <a:chOff x="9766878" y="4302306"/>
            <a:chExt cx="7496809" cy="2930525"/>
          </a:xfrm>
        </p:grpSpPr>
        <p:pic>
          <p:nvPicPr>
            <p:cNvPr id="17" name="object 17"/>
            <p:cNvPicPr/>
            <p:nvPr/>
          </p:nvPicPr>
          <p:blipFill>
            <a:blip r:embed="rId7" cstate="print"/>
            <a:stretch>
              <a:fillRect/>
            </a:stretch>
          </p:blipFill>
          <p:spPr>
            <a:xfrm>
              <a:off x="11869173" y="4302306"/>
              <a:ext cx="220936" cy="215898"/>
            </a:xfrm>
            <a:prstGeom prst="rect">
              <a:avLst/>
            </a:prstGeom>
          </p:spPr>
        </p:pic>
        <p:sp>
          <p:nvSpPr>
            <p:cNvPr id="18" name="object 18"/>
            <p:cNvSpPr/>
            <p:nvPr/>
          </p:nvSpPr>
          <p:spPr>
            <a:xfrm>
              <a:off x="9771640" y="7227621"/>
              <a:ext cx="7487284" cy="0"/>
            </a:xfrm>
            <a:custGeom>
              <a:avLst/>
              <a:gdLst/>
              <a:ahLst/>
              <a:cxnLst/>
              <a:rect l="l" t="t" r="r" b="b"/>
              <a:pathLst>
                <a:path w="7487284">
                  <a:moveTo>
                    <a:pt x="0" y="0"/>
                  </a:moveTo>
                  <a:lnTo>
                    <a:pt x="7486766" y="0"/>
                  </a:lnTo>
                </a:path>
              </a:pathLst>
            </a:custGeom>
            <a:ln w="9524">
              <a:solidFill>
                <a:srgbClr val="000000"/>
              </a:solidFill>
            </a:ln>
          </p:spPr>
          <p:txBody>
            <a:bodyPr wrap="square" lIns="0" tIns="0" rIns="0" bIns="0" rtlCol="0"/>
            <a:lstStyle/>
            <a:p>
              <a:endParaRPr/>
            </a:p>
          </p:txBody>
        </p:sp>
      </p:grpSp>
      <p:sp>
        <p:nvSpPr>
          <p:cNvPr id="19" name="object 19"/>
          <p:cNvSpPr txBox="1"/>
          <p:nvPr/>
        </p:nvSpPr>
        <p:spPr>
          <a:xfrm>
            <a:off x="12187349" y="6651991"/>
            <a:ext cx="5083810" cy="1844039"/>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Arial"/>
                <a:cs typeface="Arial"/>
              </a:rPr>
              <a:t>Inventory</a:t>
            </a:r>
            <a:endParaRPr sz="2400">
              <a:latin typeface="Arial"/>
              <a:cs typeface="Arial"/>
            </a:endParaRPr>
          </a:p>
          <a:p>
            <a:pPr marL="40005" marR="5080">
              <a:lnSpc>
                <a:spcPct val="125000"/>
              </a:lnSpc>
              <a:spcBef>
                <a:spcPts val="1985"/>
              </a:spcBef>
            </a:pPr>
            <a:r>
              <a:rPr sz="2100" spc="10" dirty="0">
                <a:solidFill>
                  <a:srgbClr val="535353"/>
                </a:solidFill>
                <a:latin typeface="Microsoft Sans Serif"/>
                <a:cs typeface="Microsoft Sans Serif"/>
              </a:rPr>
              <a:t>Stay</a:t>
            </a:r>
            <a:r>
              <a:rPr sz="2100" dirty="0">
                <a:solidFill>
                  <a:srgbClr val="535353"/>
                </a:solidFill>
                <a:latin typeface="Microsoft Sans Serif"/>
                <a:cs typeface="Microsoft Sans Serif"/>
              </a:rPr>
              <a:t> </a:t>
            </a:r>
            <a:r>
              <a:rPr sz="2100" spc="45" dirty="0">
                <a:solidFill>
                  <a:srgbClr val="535353"/>
                </a:solidFill>
                <a:latin typeface="Microsoft Sans Serif"/>
                <a:cs typeface="Microsoft Sans Serif"/>
              </a:rPr>
              <a:t>on</a:t>
            </a:r>
            <a:r>
              <a:rPr sz="2100" dirty="0">
                <a:solidFill>
                  <a:srgbClr val="535353"/>
                </a:solidFill>
                <a:latin typeface="Microsoft Sans Serif"/>
                <a:cs typeface="Microsoft Sans Serif"/>
              </a:rPr>
              <a:t> </a:t>
            </a:r>
            <a:r>
              <a:rPr sz="2100" spc="110" dirty="0">
                <a:solidFill>
                  <a:srgbClr val="535353"/>
                </a:solidFill>
                <a:latin typeface="Microsoft Sans Serif"/>
                <a:cs typeface="Microsoft Sans Serif"/>
              </a:rPr>
              <a:t>top</a:t>
            </a:r>
            <a:r>
              <a:rPr sz="2100" spc="5" dirty="0">
                <a:solidFill>
                  <a:srgbClr val="535353"/>
                </a:solidFill>
                <a:latin typeface="Microsoft Sans Serif"/>
                <a:cs typeface="Microsoft Sans Serif"/>
              </a:rPr>
              <a:t> </a:t>
            </a:r>
            <a:r>
              <a:rPr sz="2100" spc="80" dirty="0">
                <a:solidFill>
                  <a:srgbClr val="535353"/>
                </a:solidFill>
                <a:latin typeface="Microsoft Sans Serif"/>
                <a:cs typeface="Microsoft Sans Serif"/>
              </a:rPr>
              <a:t>of</a:t>
            </a:r>
            <a:r>
              <a:rPr sz="2100" dirty="0">
                <a:solidFill>
                  <a:srgbClr val="535353"/>
                </a:solidFill>
                <a:latin typeface="Microsoft Sans Serif"/>
                <a:cs typeface="Microsoft Sans Serif"/>
              </a:rPr>
              <a:t> </a:t>
            </a:r>
            <a:r>
              <a:rPr sz="2100" spc="30" dirty="0">
                <a:solidFill>
                  <a:srgbClr val="535353"/>
                </a:solidFill>
                <a:latin typeface="Microsoft Sans Serif"/>
                <a:cs typeface="Microsoft Sans Serif"/>
              </a:rPr>
              <a:t>your</a:t>
            </a:r>
            <a:r>
              <a:rPr sz="2100" dirty="0">
                <a:solidFill>
                  <a:srgbClr val="535353"/>
                </a:solidFill>
                <a:latin typeface="Microsoft Sans Serif"/>
                <a:cs typeface="Microsoft Sans Serif"/>
              </a:rPr>
              <a:t> </a:t>
            </a:r>
            <a:r>
              <a:rPr sz="2100" spc="35" dirty="0">
                <a:solidFill>
                  <a:srgbClr val="535353"/>
                </a:solidFill>
                <a:latin typeface="Microsoft Sans Serif"/>
                <a:cs typeface="Microsoft Sans Serif"/>
              </a:rPr>
              <a:t>orders</a:t>
            </a:r>
            <a:r>
              <a:rPr sz="2100" spc="5" dirty="0">
                <a:solidFill>
                  <a:srgbClr val="535353"/>
                </a:solidFill>
                <a:latin typeface="Microsoft Sans Serif"/>
                <a:cs typeface="Microsoft Sans Serif"/>
              </a:rPr>
              <a:t> </a:t>
            </a:r>
            <a:r>
              <a:rPr sz="2100" spc="95" dirty="0">
                <a:solidFill>
                  <a:srgbClr val="535353"/>
                </a:solidFill>
                <a:latin typeface="Microsoft Sans Serif"/>
                <a:cs typeface="Microsoft Sans Serif"/>
              </a:rPr>
              <a:t>and</a:t>
            </a:r>
            <a:r>
              <a:rPr sz="2100" dirty="0">
                <a:solidFill>
                  <a:srgbClr val="535353"/>
                </a:solidFill>
                <a:latin typeface="Microsoft Sans Serif"/>
                <a:cs typeface="Microsoft Sans Serif"/>
              </a:rPr>
              <a:t> </a:t>
            </a:r>
            <a:r>
              <a:rPr sz="2100" spc="45" dirty="0">
                <a:solidFill>
                  <a:srgbClr val="535353"/>
                </a:solidFill>
                <a:latin typeface="Microsoft Sans Serif"/>
                <a:cs typeface="Microsoft Sans Serif"/>
              </a:rPr>
              <a:t>quantities </a:t>
            </a:r>
            <a:r>
              <a:rPr sz="2100" spc="-540" dirty="0">
                <a:solidFill>
                  <a:srgbClr val="535353"/>
                </a:solidFill>
                <a:latin typeface="Microsoft Sans Serif"/>
                <a:cs typeface="Microsoft Sans Serif"/>
              </a:rPr>
              <a:t> </a:t>
            </a:r>
            <a:r>
              <a:rPr sz="2100" spc="35" dirty="0">
                <a:solidFill>
                  <a:srgbClr val="535353"/>
                </a:solidFill>
                <a:latin typeface="Microsoft Sans Serif"/>
                <a:cs typeface="Microsoft Sans Serif"/>
              </a:rPr>
              <a:t>while </a:t>
            </a:r>
            <a:r>
              <a:rPr sz="2100" spc="65" dirty="0">
                <a:solidFill>
                  <a:srgbClr val="535353"/>
                </a:solidFill>
                <a:latin typeface="Microsoft Sans Serif"/>
                <a:cs typeface="Microsoft Sans Serif"/>
              </a:rPr>
              <a:t>managing </a:t>
            </a:r>
            <a:r>
              <a:rPr sz="2100" spc="30" dirty="0">
                <a:solidFill>
                  <a:srgbClr val="535353"/>
                </a:solidFill>
                <a:latin typeface="Microsoft Sans Serif"/>
                <a:cs typeface="Microsoft Sans Serif"/>
              </a:rPr>
              <a:t>your inventory </a:t>
            </a:r>
            <a:r>
              <a:rPr sz="2100" spc="5" dirty="0">
                <a:solidFill>
                  <a:srgbClr val="535353"/>
                </a:solidFill>
                <a:latin typeface="Microsoft Sans Serif"/>
                <a:cs typeface="Microsoft Sans Serif"/>
              </a:rPr>
              <a:t>in </a:t>
            </a:r>
            <a:r>
              <a:rPr sz="2100" spc="40" dirty="0">
                <a:solidFill>
                  <a:srgbClr val="535353"/>
                </a:solidFill>
                <a:latin typeface="Microsoft Sans Serif"/>
                <a:cs typeface="Microsoft Sans Serif"/>
              </a:rPr>
              <a:t>real- </a:t>
            </a:r>
            <a:r>
              <a:rPr sz="2100" spc="45" dirty="0">
                <a:solidFill>
                  <a:srgbClr val="535353"/>
                </a:solidFill>
                <a:latin typeface="Microsoft Sans Serif"/>
                <a:cs typeface="Microsoft Sans Serif"/>
              </a:rPr>
              <a:t> </a:t>
            </a:r>
            <a:r>
              <a:rPr sz="2100" spc="15" dirty="0">
                <a:solidFill>
                  <a:srgbClr val="535353"/>
                </a:solidFill>
                <a:latin typeface="Microsoft Sans Serif"/>
                <a:cs typeface="Microsoft Sans Serif"/>
              </a:rPr>
              <a:t>time.</a:t>
            </a:r>
            <a:endParaRPr sz="2100">
              <a:latin typeface="Microsoft Sans Serif"/>
              <a:cs typeface="Microsoft Sans Serif"/>
            </a:endParaRPr>
          </a:p>
        </p:txBody>
      </p:sp>
      <p:sp>
        <p:nvSpPr>
          <p:cNvPr id="20" name="object 20"/>
          <p:cNvSpPr/>
          <p:nvPr/>
        </p:nvSpPr>
        <p:spPr>
          <a:xfrm>
            <a:off x="1028700" y="1074863"/>
            <a:ext cx="6089650" cy="1073150"/>
          </a:xfrm>
          <a:custGeom>
            <a:avLst/>
            <a:gdLst/>
            <a:ahLst/>
            <a:cxnLst/>
            <a:rect l="l" t="t" r="r" b="b"/>
            <a:pathLst>
              <a:path w="6089650" h="1073150">
                <a:moveTo>
                  <a:pt x="5183010" y="1072549"/>
                </a:moveTo>
                <a:lnTo>
                  <a:pt x="906124" y="1072549"/>
                </a:lnTo>
                <a:lnTo>
                  <a:pt x="846546" y="1071408"/>
                </a:lnTo>
                <a:lnTo>
                  <a:pt x="787997" y="1068033"/>
                </a:lnTo>
                <a:lnTo>
                  <a:pt x="730597" y="1062495"/>
                </a:lnTo>
                <a:lnTo>
                  <a:pt x="674464" y="1054863"/>
                </a:lnTo>
                <a:lnTo>
                  <a:pt x="619719" y="1045209"/>
                </a:lnTo>
                <a:lnTo>
                  <a:pt x="566480" y="1033604"/>
                </a:lnTo>
                <a:lnTo>
                  <a:pt x="514867" y="1020118"/>
                </a:lnTo>
                <a:lnTo>
                  <a:pt x="465000" y="1004821"/>
                </a:lnTo>
                <a:lnTo>
                  <a:pt x="416997" y="987784"/>
                </a:lnTo>
                <a:lnTo>
                  <a:pt x="370979" y="969079"/>
                </a:lnTo>
                <a:lnTo>
                  <a:pt x="327064" y="948775"/>
                </a:lnTo>
                <a:lnTo>
                  <a:pt x="285372" y="926944"/>
                </a:lnTo>
                <a:lnTo>
                  <a:pt x="246023" y="903656"/>
                </a:lnTo>
                <a:lnTo>
                  <a:pt x="209135" y="878981"/>
                </a:lnTo>
                <a:lnTo>
                  <a:pt x="174829" y="852991"/>
                </a:lnTo>
                <a:lnTo>
                  <a:pt x="143223" y="825756"/>
                </a:lnTo>
                <a:lnTo>
                  <a:pt x="114437" y="797346"/>
                </a:lnTo>
                <a:lnTo>
                  <a:pt x="88591" y="767833"/>
                </a:lnTo>
                <a:lnTo>
                  <a:pt x="65804" y="737287"/>
                </a:lnTo>
                <a:lnTo>
                  <a:pt x="29883" y="673378"/>
                </a:lnTo>
                <a:lnTo>
                  <a:pt x="7629" y="606186"/>
                </a:lnTo>
                <a:lnTo>
                  <a:pt x="0" y="536275"/>
                </a:lnTo>
                <a:lnTo>
                  <a:pt x="1927" y="501014"/>
                </a:lnTo>
                <a:lnTo>
                  <a:pt x="16988" y="432391"/>
                </a:lnTo>
                <a:lnTo>
                  <a:pt x="46194" y="366770"/>
                </a:lnTo>
                <a:lnTo>
                  <a:pt x="88591" y="304715"/>
                </a:lnTo>
                <a:lnTo>
                  <a:pt x="114437" y="275202"/>
                </a:lnTo>
                <a:lnTo>
                  <a:pt x="143223" y="246792"/>
                </a:lnTo>
                <a:lnTo>
                  <a:pt x="174829" y="219557"/>
                </a:lnTo>
                <a:lnTo>
                  <a:pt x="209135" y="193567"/>
                </a:lnTo>
                <a:lnTo>
                  <a:pt x="246023" y="168892"/>
                </a:lnTo>
                <a:lnTo>
                  <a:pt x="285372" y="145604"/>
                </a:lnTo>
                <a:lnTo>
                  <a:pt x="327064" y="123773"/>
                </a:lnTo>
                <a:lnTo>
                  <a:pt x="370979" y="103469"/>
                </a:lnTo>
                <a:lnTo>
                  <a:pt x="416997" y="84764"/>
                </a:lnTo>
                <a:lnTo>
                  <a:pt x="465000" y="67727"/>
                </a:lnTo>
                <a:lnTo>
                  <a:pt x="514867" y="52431"/>
                </a:lnTo>
                <a:lnTo>
                  <a:pt x="566480" y="38944"/>
                </a:lnTo>
                <a:lnTo>
                  <a:pt x="619719" y="27339"/>
                </a:lnTo>
                <a:lnTo>
                  <a:pt x="674464" y="17685"/>
                </a:lnTo>
                <a:lnTo>
                  <a:pt x="730597" y="10053"/>
                </a:lnTo>
                <a:lnTo>
                  <a:pt x="787997" y="4515"/>
                </a:lnTo>
                <a:lnTo>
                  <a:pt x="846546" y="1140"/>
                </a:lnTo>
                <a:lnTo>
                  <a:pt x="906108" y="0"/>
                </a:lnTo>
                <a:lnTo>
                  <a:pt x="5183026" y="0"/>
                </a:lnTo>
                <a:lnTo>
                  <a:pt x="5242588" y="1140"/>
                </a:lnTo>
                <a:lnTo>
                  <a:pt x="5301137" y="4515"/>
                </a:lnTo>
                <a:lnTo>
                  <a:pt x="5358537" y="10053"/>
                </a:lnTo>
                <a:lnTo>
                  <a:pt x="5414670" y="17685"/>
                </a:lnTo>
                <a:lnTo>
                  <a:pt x="5469415" y="27339"/>
                </a:lnTo>
                <a:lnTo>
                  <a:pt x="5522654" y="38944"/>
                </a:lnTo>
                <a:lnTo>
                  <a:pt x="5574267" y="52431"/>
                </a:lnTo>
                <a:lnTo>
                  <a:pt x="5624134" y="67727"/>
                </a:lnTo>
                <a:lnTo>
                  <a:pt x="5672137" y="84764"/>
                </a:lnTo>
                <a:lnTo>
                  <a:pt x="5718155" y="103469"/>
                </a:lnTo>
                <a:lnTo>
                  <a:pt x="5762070" y="123773"/>
                </a:lnTo>
                <a:lnTo>
                  <a:pt x="5803761" y="145604"/>
                </a:lnTo>
                <a:lnTo>
                  <a:pt x="5843111" y="168892"/>
                </a:lnTo>
                <a:lnTo>
                  <a:pt x="5879998" y="193567"/>
                </a:lnTo>
                <a:lnTo>
                  <a:pt x="5914304" y="219557"/>
                </a:lnTo>
                <a:lnTo>
                  <a:pt x="5945910" y="246792"/>
                </a:lnTo>
                <a:lnTo>
                  <a:pt x="5974696" y="275202"/>
                </a:lnTo>
                <a:lnTo>
                  <a:pt x="6000542" y="304715"/>
                </a:lnTo>
                <a:lnTo>
                  <a:pt x="6023330" y="335261"/>
                </a:lnTo>
                <a:lnTo>
                  <a:pt x="6059251" y="399170"/>
                </a:lnTo>
                <a:lnTo>
                  <a:pt x="6081504" y="466363"/>
                </a:lnTo>
                <a:lnTo>
                  <a:pt x="6089134" y="536273"/>
                </a:lnTo>
                <a:lnTo>
                  <a:pt x="6087206" y="571534"/>
                </a:lnTo>
                <a:lnTo>
                  <a:pt x="6072145" y="640157"/>
                </a:lnTo>
                <a:lnTo>
                  <a:pt x="6042939" y="705778"/>
                </a:lnTo>
                <a:lnTo>
                  <a:pt x="6000542" y="767833"/>
                </a:lnTo>
                <a:lnTo>
                  <a:pt x="5974696" y="797346"/>
                </a:lnTo>
                <a:lnTo>
                  <a:pt x="5945910" y="825756"/>
                </a:lnTo>
                <a:lnTo>
                  <a:pt x="5914304" y="852991"/>
                </a:lnTo>
                <a:lnTo>
                  <a:pt x="5879998" y="878981"/>
                </a:lnTo>
                <a:lnTo>
                  <a:pt x="5843111" y="903656"/>
                </a:lnTo>
                <a:lnTo>
                  <a:pt x="5803761" y="926944"/>
                </a:lnTo>
                <a:lnTo>
                  <a:pt x="5762070" y="948775"/>
                </a:lnTo>
                <a:lnTo>
                  <a:pt x="5718155" y="969079"/>
                </a:lnTo>
                <a:lnTo>
                  <a:pt x="5672137" y="987784"/>
                </a:lnTo>
                <a:lnTo>
                  <a:pt x="5624134" y="1004821"/>
                </a:lnTo>
                <a:lnTo>
                  <a:pt x="5574267" y="1020118"/>
                </a:lnTo>
                <a:lnTo>
                  <a:pt x="5522654" y="1033604"/>
                </a:lnTo>
                <a:lnTo>
                  <a:pt x="5469415" y="1045209"/>
                </a:lnTo>
                <a:lnTo>
                  <a:pt x="5414670" y="1054863"/>
                </a:lnTo>
                <a:lnTo>
                  <a:pt x="5358537" y="1062495"/>
                </a:lnTo>
                <a:lnTo>
                  <a:pt x="5301137" y="1068033"/>
                </a:lnTo>
                <a:lnTo>
                  <a:pt x="5242588" y="1071408"/>
                </a:lnTo>
                <a:lnTo>
                  <a:pt x="5183010" y="1072549"/>
                </a:lnTo>
                <a:close/>
              </a:path>
            </a:pathLst>
          </a:custGeom>
          <a:solidFill>
            <a:srgbClr val="052862"/>
          </a:solidFill>
        </p:spPr>
        <p:txBody>
          <a:bodyPr wrap="square" lIns="0" tIns="0" rIns="0" bIns="0" rtlCol="0"/>
          <a:lstStyle/>
          <a:p>
            <a:endParaRPr/>
          </a:p>
        </p:txBody>
      </p:sp>
      <p:grpSp>
        <p:nvGrpSpPr>
          <p:cNvPr id="21" name="object 21"/>
          <p:cNvGrpSpPr/>
          <p:nvPr/>
        </p:nvGrpSpPr>
        <p:grpSpPr>
          <a:xfrm>
            <a:off x="1023937" y="3447017"/>
            <a:ext cx="11066780" cy="3564890"/>
            <a:chOff x="1023937" y="3447017"/>
            <a:chExt cx="11066780" cy="3564890"/>
          </a:xfrm>
        </p:grpSpPr>
        <p:pic>
          <p:nvPicPr>
            <p:cNvPr id="22" name="object 22"/>
            <p:cNvPicPr/>
            <p:nvPr/>
          </p:nvPicPr>
          <p:blipFill>
            <a:blip r:embed="rId8" cstate="print"/>
            <a:stretch>
              <a:fillRect/>
            </a:stretch>
          </p:blipFill>
          <p:spPr>
            <a:xfrm>
              <a:off x="11870442" y="6791781"/>
              <a:ext cx="219666" cy="219667"/>
            </a:xfrm>
            <a:prstGeom prst="rect">
              <a:avLst/>
            </a:prstGeom>
          </p:spPr>
        </p:pic>
        <p:sp>
          <p:nvSpPr>
            <p:cNvPr id="23" name="object 23"/>
            <p:cNvSpPr/>
            <p:nvPr/>
          </p:nvSpPr>
          <p:spPr>
            <a:xfrm>
              <a:off x="1028700" y="6085309"/>
              <a:ext cx="7487284" cy="0"/>
            </a:xfrm>
            <a:custGeom>
              <a:avLst/>
              <a:gdLst/>
              <a:ahLst/>
              <a:cxnLst/>
              <a:rect l="l" t="t" r="r" b="b"/>
              <a:pathLst>
                <a:path w="7487284">
                  <a:moveTo>
                    <a:pt x="0" y="0"/>
                  </a:moveTo>
                  <a:lnTo>
                    <a:pt x="7486766" y="0"/>
                  </a:lnTo>
                </a:path>
              </a:pathLst>
            </a:custGeom>
            <a:ln w="9524">
              <a:solidFill>
                <a:srgbClr val="000000"/>
              </a:solidFill>
            </a:ln>
          </p:spPr>
          <p:txBody>
            <a:bodyPr wrap="square" lIns="0" tIns="0" rIns="0" bIns="0" rtlCol="0"/>
            <a:lstStyle/>
            <a:p>
              <a:endParaRPr/>
            </a:p>
          </p:txBody>
        </p:sp>
        <p:pic>
          <p:nvPicPr>
            <p:cNvPr id="24" name="object 24"/>
            <p:cNvPicPr/>
            <p:nvPr/>
          </p:nvPicPr>
          <p:blipFill>
            <a:blip r:embed="rId9" cstate="print"/>
            <a:stretch>
              <a:fillRect/>
            </a:stretch>
          </p:blipFill>
          <p:spPr>
            <a:xfrm>
              <a:off x="2625462" y="5646819"/>
              <a:ext cx="241349" cy="220936"/>
            </a:xfrm>
            <a:prstGeom prst="rect">
              <a:avLst/>
            </a:prstGeom>
          </p:spPr>
        </p:pic>
        <p:sp>
          <p:nvSpPr>
            <p:cNvPr id="25" name="object 25"/>
            <p:cNvSpPr/>
            <p:nvPr/>
          </p:nvSpPr>
          <p:spPr>
            <a:xfrm>
              <a:off x="1028700" y="3451779"/>
              <a:ext cx="7487284" cy="0"/>
            </a:xfrm>
            <a:custGeom>
              <a:avLst/>
              <a:gdLst/>
              <a:ahLst/>
              <a:cxnLst/>
              <a:rect l="l" t="t" r="r" b="b"/>
              <a:pathLst>
                <a:path w="7487284">
                  <a:moveTo>
                    <a:pt x="0" y="0"/>
                  </a:moveTo>
                  <a:lnTo>
                    <a:pt x="7486766" y="0"/>
                  </a:lnTo>
                </a:path>
              </a:pathLst>
            </a:custGeom>
            <a:ln w="9524">
              <a:solidFill>
                <a:srgbClr val="000000"/>
              </a:solidFill>
            </a:ln>
          </p:spPr>
          <p:txBody>
            <a:bodyPr wrap="square" lIns="0" tIns="0" rIns="0" bIns="0" rtlCol="0"/>
            <a:lstStyle/>
            <a:p>
              <a:endParaRPr/>
            </a:p>
          </p:txBody>
        </p:sp>
      </p:grpSp>
      <p:sp>
        <p:nvSpPr>
          <p:cNvPr id="26" name="object 26"/>
          <p:cNvSpPr txBox="1">
            <a:spLocks noGrp="1"/>
          </p:cNvSpPr>
          <p:nvPr>
            <p:ph type="title"/>
          </p:nvPr>
        </p:nvSpPr>
        <p:spPr>
          <a:xfrm>
            <a:off x="1411585" y="1239995"/>
            <a:ext cx="5323840" cy="635000"/>
          </a:xfrm>
          <a:prstGeom prst="rect">
            <a:avLst/>
          </a:prstGeom>
        </p:spPr>
        <p:txBody>
          <a:bodyPr vert="horz" wrap="square" lIns="0" tIns="12700" rIns="0" bIns="0" rtlCol="0">
            <a:spAutoFit/>
          </a:bodyPr>
          <a:lstStyle/>
          <a:p>
            <a:pPr marL="12700">
              <a:lnSpc>
                <a:spcPct val="100000"/>
              </a:lnSpc>
              <a:spcBef>
                <a:spcPts val="100"/>
              </a:spcBef>
            </a:pPr>
            <a:r>
              <a:rPr sz="4000" spc="110" dirty="0">
                <a:solidFill>
                  <a:srgbClr val="FFFFFF"/>
                </a:solidFill>
                <a:latin typeface="Arial"/>
                <a:cs typeface="Arial"/>
              </a:rPr>
              <a:t>F</a:t>
            </a:r>
            <a:r>
              <a:rPr sz="4000" spc="50" dirty="0">
                <a:solidFill>
                  <a:srgbClr val="FFFFFF"/>
                </a:solidFill>
                <a:latin typeface="Arial"/>
                <a:cs typeface="Arial"/>
              </a:rPr>
              <a:t>e</a:t>
            </a:r>
            <a:r>
              <a:rPr sz="4000" spc="-70" dirty="0">
                <a:solidFill>
                  <a:srgbClr val="FFFFFF"/>
                </a:solidFill>
                <a:latin typeface="Arial"/>
                <a:cs typeface="Arial"/>
              </a:rPr>
              <a:t>a</a:t>
            </a:r>
            <a:r>
              <a:rPr sz="4000" spc="260" dirty="0">
                <a:solidFill>
                  <a:srgbClr val="FFFFFF"/>
                </a:solidFill>
                <a:latin typeface="Arial"/>
                <a:cs typeface="Arial"/>
              </a:rPr>
              <a:t>t</a:t>
            </a:r>
            <a:r>
              <a:rPr sz="4000" spc="-70" dirty="0">
                <a:solidFill>
                  <a:srgbClr val="FFFFFF"/>
                </a:solidFill>
                <a:latin typeface="Arial"/>
                <a:cs typeface="Arial"/>
              </a:rPr>
              <a:t>u</a:t>
            </a:r>
            <a:r>
              <a:rPr sz="4000" spc="-45" dirty="0">
                <a:solidFill>
                  <a:srgbClr val="FFFFFF"/>
                </a:solidFill>
                <a:latin typeface="Arial"/>
                <a:cs typeface="Arial"/>
              </a:rPr>
              <a:t>r</a:t>
            </a:r>
            <a:r>
              <a:rPr sz="4000" spc="50" dirty="0">
                <a:solidFill>
                  <a:srgbClr val="FFFFFF"/>
                </a:solidFill>
                <a:latin typeface="Arial"/>
                <a:cs typeface="Arial"/>
              </a:rPr>
              <a:t>e</a:t>
            </a:r>
            <a:r>
              <a:rPr sz="4000" spc="-405" dirty="0">
                <a:solidFill>
                  <a:srgbClr val="FFFFFF"/>
                </a:solidFill>
                <a:latin typeface="Arial"/>
                <a:cs typeface="Arial"/>
              </a:rPr>
              <a:t>s</a:t>
            </a:r>
            <a:r>
              <a:rPr sz="4000" spc="-275" dirty="0">
                <a:solidFill>
                  <a:srgbClr val="FFFFFF"/>
                </a:solidFill>
                <a:latin typeface="Arial"/>
                <a:cs typeface="Arial"/>
              </a:rPr>
              <a:t> </a:t>
            </a:r>
            <a:r>
              <a:rPr sz="4000" spc="45" dirty="0">
                <a:solidFill>
                  <a:srgbClr val="FFFFFF"/>
                </a:solidFill>
                <a:latin typeface="Arial"/>
                <a:cs typeface="Arial"/>
              </a:rPr>
              <a:t>P</a:t>
            </a:r>
            <a:r>
              <a:rPr sz="4000" spc="-45" dirty="0">
                <a:solidFill>
                  <a:srgbClr val="FFFFFF"/>
                </a:solidFill>
                <a:latin typeface="Arial"/>
                <a:cs typeface="Arial"/>
              </a:rPr>
              <a:t>r</a:t>
            </a:r>
            <a:r>
              <a:rPr sz="4000" spc="-55" dirty="0">
                <a:solidFill>
                  <a:srgbClr val="FFFFFF"/>
                </a:solidFill>
                <a:latin typeface="Arial"/>
                <a:cs typeface="Arial"/>
              </a:rPr>
              <a:t>i</a:t>
            </a:r>
            <a:r>
              <a:rPr sz="4000" spc="-90" dirty="0">
                <a:solidFill>
                  <a:srgbClr val="FFFFFF"/>
                </a:solidFill>
                <a:latin typeface="Arial"/>
                <a:cs typeface="Arial"/>
              </a:rPr>
              <a:t>o</a:t>
            </a:r>
            <a:r>
              <a:rPr sz="4000" spc="-45" dirty="0">
                <a:solidFill>
                  <a:srgbClr val="FFFFFF"/>
                </a:solidFill>
                <a:latin typeface="Arial"/>
                <a:cs typeface="Arial"/>
              </a:rPr>
              <a:t>r</a:t>
            </a:r>
            <a:r>
              <a:rPr sz="4000" spc="-55" dirty="0">
                <a:solidFill>
                  <a:srgbClr val="FFFFFF"/>
                </a:solidFill>
                <a:latin typeface="Arial"/>
                <a:cs typeface="Arial"/>
              </a:rPr>
              <a:t>i</a:t>
            </a:r>
            <a:r>
              <a:rPr sz="4000" spc="260" dirty="0">
                <a:solidFill>
                  <a:srgbClr val="FFFFFF"/>
                </a:solidFill>
                <a:latin typeface="Arial"/>
                <a:cs typeface="Arial"/>
              </a:rPr>
              <a:t>t</a:t>
            </a:r>
            <a:r>
              <a:rPr sz="4000" spc="-55" dirty="0">
                <a:solidFill>
                  <a:srgbClr val="FFFFFF"/>
                </a:solidFill>
                <a:latin typeface="Arial"/>
                <a:cs typeface="Arial"/>
              </a:rPr>
              <a:t>i</a:t>
            </a:r>
            <a:r>
              <a:rPr sz="4000" spc="-409" dirty="0">
                <a:solidFill>
                  <a:srgbClr val="FFFFFF"/>
                </a:solidFill>
                <a:latin typeface="Arial"/>
                <a:cs typeface="Arial"/>
              </a:rPr>
              <a:t>s</a:t>
            </a:r>
            <a:r>
              <a:rPr sz="4000" spc="-70" dirty="0">
                <a:solidFill>
                  <a:srgbClr val="FFFFFF"/>
                </a:solidFill>
                <a:latin typeface="Arial"/>
                <a:cs typeface="Arial"/>
              </a:rPr>
              <a:t>a</a:t>
            </a:r>
            <a:r>
              <a:rPr sz="4000" spc="260" dirty="0">
                <a:solidFill>
                  <a:srgbClr val="FFFFFF"/>
                </a:solidFill>
                <a:latin typeface="Arial"/>
                <a:cs typeface="Arial"/>
              </a:rPr>
              <a:t>t</a:t>
            </a:r>
            <a:r>
              <a:rPr sz="4000" spc="-55" dirty="0">
                <a:solidFill>
                  <a:srgbClr val="FFFFFF"/>
                </a:solidFill>
                <a:latin typeface="Arial"/>
                <a:cs typeface="Arial"/>
              </a:rPr>
              <a:t>i</a:t>
            </a:r>
            <a:r>
              <a:rPr sz="4000" spc="-90" dirty="0">
                <a:solidFill>
                  <a:srgbClr val="FFFFFF"/>
                </a:solidFill>
                <a:latin typeface="Arial"/>
                <a:cs typeface="Arial"/>
              </a:rPr>
              <a:t>o</a:t>
            </a:r>
            <a:r>
              <a:rPr sz="4000" spc="-65" dirty="0">
                <a:solidFill>
                  <a:srgbClr val="FFFFFF"/>
                </a:solidFill>
                <a:latin typeface="Arial"/>
                <a:cs typeface="Arial"/>
              </a:rPr>
              <a:t>n</a:t>
            </a:r>
            <a:endParaRPr sz="4000">
              <a:latin typeface="Arial"/>
              <a:cs typeface="Arial"/>
            </a:endParaRPr>
          </a:p>
        </p:txBody>
      </p:sp>
      <p:sp>
        <p:nvSpPr>
          <p:cNvPr id="27" name="object 27"/>
          <p:cNvSpPr txBox="1">
            <a:spLocks noGrp="1"/>
          </p:cNvSpPr>
          <p:nvPr>
            <p:ph sz="half" idx="2"/>
          </p:nvPr>
        </p:nvSpPr>
        <p:spPr>
          <a:prstGeom prst="rect">
            <a:avLst/>
          </a:prstGeom>
        </p:spPr>
        <p:txBody>
          <a:bodyPr vert="horz" wrap="square" lIns="0" tIns="12700" rIns="0" bIns="0" rtlCol="0">
            <a:spAutoFit/>
          </a:bodyPr>
          <a:lstStyle/>
          <a:p>
            <a:pPr marL="1934210">
              <a:lnSpc>
                <a:spcPct val="100000"/>
              </a:lnSpc>
              <a:spcBef>
                <a:spcPts val="100"/>
              </a:spcBef>
            </a:pPr>
            <a:r>
              <a:rPr spc="-80" dirty="0"/>
              <a:t>B</a:t>
            </a:r>
            <a:r>
              <a:rPr spc="-40" dirty="0"/>
              <a:t>u</a:t>
            </a:r>
            <a:r>
              <a:rPr spc="20" dirty="0"/>
              <a:t>d</a:t>
            </a:r>
            <a:r>
              <a:rPr spc="-30" dirty="0"/>
              <a:t>g</a:t>
            </a:r>
            <a:r>
              <a:rPr spc="30" dirty="0"/>
              <a:t>e</a:t>
            </a:r>
            <a:r>
              <a:rPr spc="160" dirty="0"/>
              <a:t>t</a:t>
            </a:r>
            <a:r>
              <a:rPr spc="-165" dirty="0"/>
              <a:t> &amp; </a:t>
            </a:r>
            <a:r>
              <a:rPr spc="70" dirty="0"/>
              <a:t>F</a:t>
            </a:r>
            <a:r>
              <a:rPr spc="-50" dirty="0"/>
              <a:t>o</a:t>
            </a:r>
            <a:r>
              <a:rPr spc="-25" dirty="0"/>
              <a:t>r</a:t>
            </a:r>
            <a:r>
              <a:rPr spc="30" dirty="0"/>
              <a:t>e</a:t>
            </a:r>
            <a:r>
              <a:rPr spc="-90" dirty="0"/>
              <a:t>c</a:t>
            </a:r>
            <a:r>
              <a:rPr spc="-40" dirty="0"/>
              <a:t>a</a:t>
            </a:r>
            <a:r>
              <a:rPr spc="-245" dirty="0"/>
              <a:t>s</a:t>
            </a:r>
            <a:r>
              <a:rPr spc="160" dirty="0"/>
              <a:t>t</a:t>
            </a:r>
          </a:p>
          <a:p>
            <a:pPr marL="12700" marR="78105">
              <a:lnSpc>
                <a:spcPct val="125000"/>
              </a:lnSpc>
              <a:spcBef>
                <a:spcPts val="2090"/>
              </a:spcBef>
            </a:pPr>
            <a:r>
              <a:rPr sz="2100" b="0" spc="65" dirty="0">
                <a:solidFill>
                  <a:srgbClr val="535353"/>
                </a:solidFill>
                <a:latin typeface="Microsoft Sans Serif"/>
                <a:cs typeface="Microsoft Sans Serif"/>
              </a:rPr>
              <a:t>Calculate </a:t>
            </a:r>
            <a:r>
              <a:rPr sz="2100" b="0" spc="60" dirty="0">
                <a:solidFill>
                  <a:srgbClr val="535353"/>
                </a:solidFill>
                <a:latin typeface="Microsoft Sans Serif"/>
                <a:cs typeface="Microsoft Sans Serif"/>
              </a:rPr>
              <a:t>the </a:t>
            </a:r>
            <a:r>
              <a:rPr sz="2100" b="0" spc="50" dirty="0">
                <a:solidFill>
                  <a:srgbClr val="535353"/>
                </a:solidFill>
                <a:latin typeface="Microsoft Sans Serif"/>
                <a:cs typeface="Microsoft Sans Serif"/>
              </a:rPr>
              <a:t>financial </a:t>
            </a:r>
            <a:r>
              <a:rPr sz="2100" b="0" spc="45" dirty="0">
                <a:solidFill>
                  <a:srgbClr val="535353"/>
                </a:solidFill>
                <a:latin typeface="Microsoft Sans Serif"/>
                <a:cs typeface="Microsoft Sans Serif"/>
              </a:rPr>
              <a:t>performance, </a:t>
            </a:r>
            <a:r>
              <a:rPr sz="2100" b="0" spc="50" dirty="0">
                <a:solidFill>
                  <a:srgbClr val="535353"/>
                </a:solidFill>
                <a:latin typeface="Microsoft Sans Serif"/>
                <a:cs typeface="Microsoft Sans Serif"/>
              </a:rPr>
              <a:t> </a:t>
            </a:r>
            <a:r>
              <a:rPr sz="2100" b="0" spc="40" dirty="0">
                <a:solidFill>
                  <a:srgbClr val="535353"/>
                </a:solidFill>
                <a:latin typeface="Microsoft Sans Serif"/>
                <a:cs typeface="Microsoft Sans Serif"/>
              </a:rPr>
              <a:t>make </a:t>
            </a:r>
            <a:r>
              <a:rPr sz="2100" b="0" spc="30" dirty="0">
                <a:solidFill>
                  <a:srgbClr val="535353"/>
                </a:solidFill>
                <a:latin typeface="Microsoft Sans Serif"/>
                <a:cs typeface="Microsoft Sans Serif"/>
              </a:rPr>
              <a:t>projections, </a:t>
            </a:r>
            <a:r>
              <a:rPr sz="2100" b="0" spc="95" dirty="0">
                <a:solidFill>
                  <a:srgbClr val="535353"/>
                </a:solidFill>
                <a:latin typeface="Microsoft Sans Serif"/>
                <a:cs typeface="Microsoft Sans Serif"/>
              </a:rPr>
              <a:t>and </a:t>
            </a:r>
            <a:r>
              <a:rPr sz="2100" b="0" spc="35" dirty="0">
                <a:solidFill>
                  <a:srgbClr val="535353"/>
                </a:solidFill>
                <a:latin typeface="Microsoft Sans Serif"/>
                <a:cs typeface="Microsoft Sans Serif"/>
              </a:rPr>
              <a:t>establish </a:t>
            </a:r>
            <a:r>
              <a:rPr sz="2100" b="0" spc="135" dirty="0">
                <a:solidFill>
                  <a:srgbClr val="535353"/>
                </a:solidFill>
                <a:latin typeface="Microsoft Sans Serif"/>
                <a:cs typeface="Microsoft Sans Serif"/>
              </a:rPr>
              <a:t>a </a:t>
            </a:r>
            <a:r>
              <a:rPr sz="2100" b="0" spc="140" dirty="0">
                <a:solidFill>
                  <a:srgbClr val="535353"/>
                </a:solidFill>
                <a:latin typeface="Microsoft Sans Serif"/>
                <a:cs typeface="Microsoft Sans Serif"/>
              </a:rPr>
              <a:t> </a:t>
            </a:r>
            <a:r>
              <a:rPr sz="2100" b="0" spc="45" dirty="0">
                <a:solidFill>
                  <a:srgbClr val="535353"/>
                </a:solidFill>
                <a:latin typeface="Microsoft Sans Serif"/>
                <a:cs typeface="Microsoft Sans Serif"/>
              </a:rPr>
              <a:t>challenging</a:t>
            </a:r>
            <a:r>
              <a:rPr sz="2100" b="0" spc="-10" dirty="0">
                <a:solidFill>
                  <a:srgbClr val="535353"/>
                </a:solidFill>
                <a:latin typeface="Microsoft Sans Serif"/>
                <a:cs typeface="Microsoft Sans Serif"/>
              </a:rPr>
              <a:t> </a:t>
            </a:r>
            <a:r>
              <a:rPr sz="2100" b="0" spc="95" dirty="0">
                <a:solidFill>
                  <a:srgbClr val="535353"/>
                </a:solidFill>
                <a:latin typeface="Microsoft Sans Serif"/>
                <a:cs typeface="Microsoft Sans Serif"/>
              </a:rPr>
              <a:t>but</a:t>
            </a:r>
            <a:r>
              <a:rPr sz="2100" b="0" spc="-10" dirty="0">
                <a:solidFill>
                  <a:srgbClr val="535353"/>
                </a:solidFill>
                <a:latin typeface="Microsoft Sans Serif"/>
                <a:cs typeface="Microsoft Sans Serif"/>
              </a:rPr>
              <a:t> </a:t>
            </a:r>
            <a:r>
              <a:rPr sz="2100" b="0" spc="45" dirty="0">
                <a:solidFill>
                  <a:srgbClr val="535353"/>
                </a:solidFill>
                <a:latin typeface="Microsoft Sans Serif"/>
                <a:cs typeface="Microsoft Sans Serif"/>
              </a:rPr>
              <a:t>reasonable</a:t>
            </a:r>
            <a:r>
              <a:rPr sz="2100" b="0" spc="-5" dirty="0">
                <a:solidFill>
                  <a:srgbClr val="535353"/>
                </a:solidFill>
                <a:latin typeface="Microsoft Sans Serif"/>
                <a:cs typeface="Microsoft Sans Serif"/>
              </a:rPr>
              <a:t> </a:t>
            </a:r>
            <a:r>
              <a:rPr sz="2100" b="0" spc="5" dirty="0">
                <a:solidFill>
                  <a:srgbClr val="535353"/>
                </a:solidFill>
                <a:latin typeface="Microsoft Sans Serif"/>
                <a:cs typeface="Microsoft Sans Serif"/>
              </a:rPr>
              <a:t>sales</a:t>
            </a:r>
            <a:r>
              <a:rPr sz="2100" b="0" spc="-10" dirty="0">
                <a:solidFill>
                  <a:srgbClr val="535353"/>
                </a:solidFill>
                <a:latin typeface="Microsoft Sans Serif"/>
                <a:cs typeface="Microsoft Sans Serif"/>
              </a:rPr>
              <a:t> </a:t>
            </a:r>
            <a:r>
              <a:rPr sz="2100" b="0" spc="60" dirty="0">
                <a:solidFill>
                  <a:srgbClr val="535353"/>
                </a:solidFill>
                <a:latin typeface="Microsoft Sans Serif"/>
                <a:cs typeface="Microsoft Sans Serif"/>
              </a:rPr>
              <a:t>target.</a:t>
            </a:r>
            <a:endParaRPr sz="2100">
              <a:latin typeface="Microsoft Sans Serif"/>
              <a:cs typeface="Microsoft Sans Serif"/>
            </a:endParaRPr>
          </a:p>
          <a:p>
            <a:pPr>
              <a:lnSpc>
                <a:spcPct val="100000"/>
              </a:lnSpc>
            </a:pPr>
            <a:endParaRPr sz="2900">
              <a:latin typeface="Microsoft Sans Serif"/>
              <a:cs typeface="Microsoft Sans Serif"/>
            </a:endParaRPr>
          </a:p>
          <a:p>
            <a:pPr>
              <a:lnSpc>
                <a:spcPct val="100000"/>
              </a:lnSpc>
              <a:spcBef>
                <a:spcPts val="30"/>
              </a:spcBef>
            </a:pPr>
            <a:endParaRPr sz="2650">
              <a:latin typeface="Microsoft Sans Serif"/>
              <a:cs typeface="Microsoft Sans Serif"/>
            </a:endParaRPr>
          </a:p>
          <a:p>
            <a:pPr marL="1934210">
              <a:lnSpc>
                <a:spcPct val="100000"/>
              </a:lnSpc>
              <a:spcBef>
                <a:spcPts val="5"/>
              </a:spcBef>
            </a:pPr>
            <a:r>
              <a:rPr spc="125" dirty="0"/>
              <a:t>I</a:t>
            </a:r>
            <a:r>
              <a:rPr spc="-40" dirty="0"/>
              <a:t>n</a:t>
            </a:r>
            <a:r>
              <a:rPr spc="-245" dirty="0"/>
              <a:t>s</a:t>
            </a:r>
            <a:r>
              <a:rPr spc="-35" dirty="0"/>
              <a:t>i</a:t>
            </a:r>
            <a:r>
              <a:rPr spc="-30" dirty="0"/>
              <a:t>gh</a:t>
            </a:r>
            <a:r>
              <a:rPr spc="160" dirty="0"/>
              <a:t>t</a:t>
            </a:r>
            <a:r>
              <a:rPr spc="-245" dirty="0"/>
              <a:t>s</a:t>
            </a:r>
            <a:r>
              <a:rPr spc="-165" dirty="0"/>
              <a:t> &amp; </a:t>
            </a:r>
            <a:r>
              <a:rPr spc="-45" dirty="0"/>
              <a:t>R</a:t>
            </a:r>
            <a:r>
              <a:rPr spc="30" dirty="0"/>
              <a:t>e</a:t>
            </a:r>
            <a:r>
              <a:rPr spc="10" dirty="0"/>
              <a:t>p</a:t>
            </a:r>
            <a:r>
              <a:rPr spc="-50" dirty="0"/>
              <a:t>o</a:t>
            </a:r>
            <a:r>
              <a:rPr spc="-25" dirty="0"/>
              <a:t>r</a:t>
            </a:r>
            <a:r>
              <a:rPr spc="160" dirty="0"/>
              <a:t>t</a:t>
            </a:r>
            <a:r>
              <a:rPr spc="-35" dirty="0"/>
              <a:t>i</a:t>
            </a:r>
            <a:r>
              <a:rPr spc="-40" dirty="0"/>
              <a:t>n</a:t>
            </a:r>
            <a:r>
              <a:rPr spc="-30" dirty="0"/>
              <a:t>g</a:t>
            </a:r>
          </a:p>
          <a:p>
            <a:pPr marL="12700" marR="5080">
              <a:lnSpc>
                <a:spcPct val="125000"/>
              </a:lnSpc>
              <a:spcBef>
                <a:spcPts val="2085"/>
              </a:spcBef>
            </a:pPr>
            <a:r>
              <a:rPr sz="2100" b="0" spc="-75" dirty="0">
                <a:solidFill>
                  <a:srgbClr val="535353"/>
                </a:solidFill>
                <a:latin typeface="Microsoft Sans Serif"/>
                <a:cs typeface="Microsoft Sans Serif"/>
              </a:rPr>
              <a:t>See</a:t>
            </a:r>
            <a:r>
              <a:rPr sz="2100" b="0" spc="-5" dirty="0">
                <a:solidFill>
                  <a:srgbClr val="535353"/>
                </a:solidFill>
                <a:latin typeface="Microsoft Sans Serif"/>
                <a:cs typeface="Microsoft Sans Serif"/>
              </a:rPr>
              <a:t> </a:t>
            </a:r>
            <a:r>
              <a:rPr sz="2100" b="0" spc="85" dirty="0">
                <a:solidFill>
                  <a:srgbClr val="535353"/>
                </a:solidFill>
                <a:latin typeface="Microsoft Sans Serif"/>
                <a:cs typeface="Microsoft Sans Serif"/>
              </a:rPr>
              <a:t>how</a:t>
            </a:r>
            <a:r>
              <a:rPr sz="2100" b="0" dirty="0">
                <a:solidFill>
                  <a:srgbClr val="535353"/>
                </a:solidFill>
                <a:latin typeface="Microsoft Sans Serif"/>
                <a:cs typeface="Microsoft Sans Serif"/>
              </a:rPr>
              <a:t> </a:t>
            </a:r>
            <a:r>
              <a:rPr sz="2100" b="0" spc="30" dirty="0">
                <a:solidFill>
                  <a:srgbClr val="535353"/>
                </a:solidFill>
                <a:latin typeface="Microsoft Sans Serif"/>
                <a:cs typeface="Microsoft Sans Serif"/>
              </a:rPr>
              <a:t>your</a:t>
            </a:r>
            <a:r>
              <a:rPr sz="2100" b="0" spc="-5" dirty="0">
                <a:solidFill>
                  <a:srgbClr val="535353"/>
                </a:solidFill>
                <a:latin typeface="Microsoft Sans Serif"/>
                <a:cs typeface="Microsoft Sans Serif"/>
              </a:rPr>
              <a:t> </a:t>
            </a:r>
            <a:r>
              <a:rPr sz="2100" b="0" dirty="0">
                <a:solidFill>
                  <a:srgbClr val="535353"/>
                </a:solidFill>
                <a:latin typeface="Microsoft Sans Serif"/>
                <a:cs typeface="Microsoft Sans Serif"/>
              </a:rPr>
              <a:t>business </a:t>
            </a:r>
            <a:r>
              <a:rPr sz="2100" b="0" spc="-30" dirty="0">
                <a:solidFill>
                  <a:srgbClr val="535353"/>
                </a:solidFill>
                <a:latin typeface="Microsoft Sans Serif"/>
                <a:cs typeface="Microsoft Sans Serif"/>
              </a:rPr>
              <a:t>is</a:t>
            </a:r>
            <a:r>
              <a:rPr sz="2100" b="0" dirty="0">
                <a:solidFill>
                  <a:srgbClr val="535353"/>
                </a:solidFill>
                <a:latin typeface="Microsoft Sans Serif"/>
                <a:cs typeface="Microsoft Sans Serif"/>
              </a:rPr>
              <a:t> </a:t>
            </a:r>
            <a:r>
              <a:rPr sz="2100" b="0" spc="35" dirty="0">
                <a:solidFill>
                  <a:srgbClr val="535353"/>
                </a:solidFill>
                <a:latin typeface="Microsoft Sans Serif"/>
                <a:cs typeface="Microsoft Sans Serif"/>
              </a:rPr>
              <a:t>doing,</a:t>
            </a:r>
            <a:r>
              <a:rPr sz="2100" b="0" spc="-5" dirty="0">
                <a:solidFill>
                  <a:srgbClr val="535353"/>
                </a:solidFill>
                <a:latin typeface="Microsoft Sans Serif"/>
                <a:cs typeface="Microsoft Sans Serif"/>
              </a:rPr>
              <a:t> </a:t>
            </a:r>
            <a:r>
              <a:rPr sz="2100" b="0" spc="95" dirty="0">
                <a:solidFill>
                  <a:srgbClr val="535353"/>
                </a:solidFill>
                <a:latin typeface="Microsoft Sans Serif"/>
                <a:cs typeface="Microsoft Sans Serif"/>
              </a:rPr>
              <a:t>and</a:t>
            </a:r>
            <a:r>
              <a:rPr sz="2100" b="0" dirty="0">
                <a:solidFill>
                  <a:srgbClr val="535353"/>
                </a:solidFill>
                <a:latin typeface="Microsoft Sans Serif"/>
                <a:cs typeface="Microsoft Sans Serif"/>
              </a:rPr>
              <a:t> </a:t>
            </a:r>
            <a:r>
              <a:rPr sz="2100" b="0" spc="85" dirty="0">
                <a:solidFill>
                  <a:srgbClr val="535353"/>
                </a:solidFill>
                <a:latin typeface="Microsoft Sans Serif"/>
                <a:cs typeface="Microsoft Sans Serif"/>
              </a:rPr>
              <a:t>how </a:t>
            </a:r>
            <a:r>
              <a:rPr sz="2100" b="0" spc="-545" dirty="0">
                <a:solidFill>
                  <a:srgbClr val="535353"/>
                </a:solidFill>
                <a:latin typeface="Microsoft Sans Serif"/>
                <a:cs typeface="Microsoft Sans Serif"/>
              </a:rPr>
              <a:t> </a:t>
            </a:r>
            <a:r>
              <a:rPr sz="2100" b="0" spc="65" dirty="0">
                <a:solidFill>
                  <a:srgbClr val="535353"/>
                </a:solidFill>
                <a:latin typeface="Microsoft Sans Serif"/>
                <a:cs typeface="Microsoft Sans Serif"/>
              </a:rPr>
              <a:t>it</a:t>
            </a:r>
            <a:r>
              <a:rPr sz="2100" b="0" dirty="0">
                <a:solidFill>
                  <a:srgbClr val="535353"/>
                </a:solidFill>
                <a:latin typeface="Microsoft Sans Serif"/>
                <a:cs typeface="Microsoft Sans Serif"/>
              </a:rPr>
              <a:t> </a:t>
            </a:r>
            <a:r>
              <a:rPr sz="2100" b="0" spc="60" dirty="0">
                <a:solidFill>
                  <a:srgbClr val="535353"/>
                </a:solidFill>
                <a:latin typeface="Microsoft Sans Serif"/>
                <a:cs typeface="Microsoft Sans Serif"/>
              </a:rPr>
              <a:t>could</a:t>
            </a:r>
            <a:r>
              <a:rPr sz="2100" b="0" spc="5" dirty="0">
                <a:solidFill>
                  <a:srgbClr val="535353"/>
                </a:solidFill>
                <a:latin typeface="Microsoft Sans Serif"/>
                <a:cs typeface="Microsoft Sans Serif"/>
              </a:rPr>
              <a:t> </a:t>
            </a:r>
            <a:r>
              <a:rPr sz="2100" b="0" spc="20" dirty="0">
                <a:solidFill>
                  <a:srgbClr val="535353"/>
                </a:solidFill>
                <a:latin typeface="Microsoft Sans Serif"/>
                <a:cs typeface="Microsoft Sans Serif"/>
              </a:rPr>
              <a:t>look</a:t>
            </a:r>
            <a:r>
              <a:rPr sz="2100" b="0" dirty="0">
                <a:solidFill>
                  <a:srgbClr val="535353"/>
                </a:solidFill>
                <a:latin typeface="Microsoft Sans Serif"/>
                <a:cs typeface="Microsoft Sans Serif"/>
              </a:rPr>
              <a:t> </a:t>
            </a:r>
            <a:r>
              <a:rPr sz="2100" b="0" spc="5" dirty="0">
                <a:solidFill>
                  <a:srgbClr val="535353"/>
                </a:solidFill>
                <a:latin typeface="Microsoft Sans Serif"/>
                <a:cs typeface="Microsoft Sans Serif"/>
              </a:rPr>
              <a:t>in </a:t>
            </a:r>
            <a:r>
              <a:rPr sz="2100" b="0" spc="60" dirty="0">
                <a:solidFill>
                  <a:srgbClr val="535353"/>
                </a:solidFill>
                <a:latin typeface="Microsoft Sans Serif"/>
                <a:cs typeface="Microsoft Sans Serif"/>
              </a:rPr>
              <a:t>the</a:t>
            </a:r>
            <a:r>
              <a:rPr sz="2100" b="0" spc="5" dirty="0">
                <a:solidFill>
                  <a:srgbClr val="535353"/>
                </a:solidFill>
                <a:latin typeface="Microsoft Sans Serif"/>
                <a:cs typeface="Microsoft Sans Serif"/>
              </a:rPr>
              <a:t> </a:t>
            </a:r>
            <a:r>
              <a:rPr sz="2100" b="0" spc="55" dirty="0">
                <a:solidFill>
                  <a:srgbClr val="535353"/>
                </a:solidFill>
                <a:latin typeface="Microsoft Sans Serif"/>
                <a:cs typeface="Microsoft Sans Serif"/>
              </a:rPr>
              <a:t>next</a:t>
            </a:r>
            <a:r>
              <a:rPr sz="2100" b="0" dirty="0">
                <a:solidFill>
                  <a:srgbClr val="535353"/>
                </a:solidFill>
                <a:latin typeface="Microsoft Sans Serif"/>
                <a:cs typeface="Microsoft Sans Serif"/>
              </a:rPr>
              <a:t> </a:t>
            </a:r>
            <a:r>
              <a:rPr sz="2100" b="0" spc="75" dirty="0">
                <a:solidFill>
                  <a:srgbClr val="535353"/>
                </a:solidFill>
                <a:latin typeface="Microsoft Sans Serif"/>
                <a:cs typeface="Microsoft Sans Serif"/>
              </a:rPr>
              <a:t>90</a:t>
            </a:r>
            <a:r>
              <a:rPr sz="2100" b="0" spc="5" dirty="0">
                <a:solidFill>
                  <a:srgbClr val="535353"/>
                </a:solidFill>
                <a:latin typeface="Microsoft Sans Serif"/>
                <a:cs typeface="Microsoft Sans Serif"/>
              </a:rPr>
              <a:t> </a:t>
            </a:r>
            <a:r>
              <a:rPr sz="2100" b="0" spc="25" dirty="0">
                <a:solidFill>
                  <a:srgbClr val="535353"/>
                </a:solidFill>
                <a:latin typeface="Microsoft Sans Serif"/>
                <a:cs typeface="Microsoft Sans Serif"/>
              </a:rPr>
              <a:t>days.</a:t>
            </a:r>
            <a:endParaRPr sz="2100">
              <a:latin typeface="Microsoft Sans Serif"/>
              <a:cs typeface="Microsoft Sans Serif"/>
            </a:endParaRPr>
          </a:p>
          <a:p>
            <a:pPr marL="12700" marR="254635">
              <a:lnSpc>
                <a:spcPct val="125000"/>
              </a:lnSpc>
            </a:pPr>
            <a:r>
              <a:rPr sz="2100" b="0" spc="45" dirty="0">
                <a:solidFill>
                  <a:srgbClr val="535353"/>
                </a:solidFill>
                <a:latin typeface="Microsoft Sans Serif"/>
                <a:cs typeface="Microsoft Sans Serif"/>
              </a:rPr>
              <a:t>Generate </a:t>
            </a:r>
            <a:r>
              <a:rPr sz="2100" b="0" spc="-5" dirty="0">
                <a:solidFill>
                  <a:srgbClr val="535353"/>
                </a:solidFill>
                <a:latin typeface="Microsoft Sans Serif"/>
                <a:cs typeface="Microsoft Sans Serif"/>
              </a:rPr>
              <a:t>key </a:t>
            </a:r>
            <a:r>
              <a:rPr sz="2100" b="0" spc="50" dirty="0">
                <a:solidFill>
                  <a:srgbClr val="535353"/>
                </a:solidFill>
                <a:latin typeface="Microsoft Sans Serif"/>
                <a:cs typeface="Microsoft Sans Serif"/>
              </a:rPr>
              <a:t>financial </a:t>
            </a:r>
            <a:r>
              <a:rPr sz="2100" b="0" spc="45" dirty="0">
                <a:solidFill>
                  <a:srgbClr val="535353"/>
                </a:solidFill>
                <a:latin typeface="Microsoft Sans Serif"/>
                <a:cs typeface="Microsoft Sans Serif"/>
              </a:rPr>
              <a:t>reports </a:t>
            </a:r>
            <a:r>
              <a:rPr sz="2100" b="0" spc="-15" dirty="0">
                <a:solidFill>
                  <a:srgbClr val="535353"/>
                </a:solidFill>
                <a:latin typeface="Microsoft Sans Serif"/>
                <a:cs typeface="Microsoft Sans Serif"/>
              </a:rPr>
              <a:t>like </a:t>
            </a:r>
            <a:r>
              <a:rPr sz="2100" b="0" spc="-10" dirty="0">
                <a:solidFill>
                  <a:srgbClr val="535353"/>
                </a:solidFill>
                <a:latin typeface="Microsoft Sans Serif"/>
                <a:cs typeface="Microsoft Sans Serif"/>
              </a:rPr>
              <a:t> </a:t>
            </a:r>
            <a:r>
              <a:rPr sz="2100" b="0" spc="70" dirty="0">
                <a:solidFill>
                  <a:srgbClr val="535353"/>
                </a:solidFill>
                <a:latin typeface="Microsoft Sans Serif"/>
                <a:cs typeface="Microsoft Sans Serif"/>
              </a:rPr>
              <a:t>balance </a:t>
            </a:r>
            <a:r>
              <a:rPr sz="2100" b="0" dirty="0">
                <a:solidFill>
                  <a:srgbClr val="535353"/>
                </a:solidFill>
                <a:latin typeface="Microsoft Sans Serif"/>
                <a:cs typeface="Microsoft Sans Serif"/>
              </a:rPr>
              <a:t>sheets, </a:t>
            </a:r>
            <a:r>
              <a:rPr sz="2100" b="0" spc="55" dirty="0">
                <a:solidFill>
                  <a:srgbClr val="535353"/>
                </a:solidFill>
                <a:latin typeface="Microsoft Sans Serif"/>
                <a:cs typeface="Microsoft Sans Serif"/>
              </a:rPr>
              <a:t>cash </a:t>
            </a:r>
            <a:r>
              <a:rPr sz="2100" b="0" spc="75" dirty="0">
                <a:solidFill>
                  <a:srgbClr val="535353"/>
                </a:solidFill>
                <a:latin typeface="Microsoft Sans Serif"/>
                <a:cs typeface="Microsoft Sans Serif"/>
              </a:rPr>
              <a:t>flow </a:t>
            </a:r>
            <a:r>
              <a:rPr sz="2100" b="0" spc="40" dirty="0">
                <a:solidFill>
                  <a:srgbClr val="535353"/>
                </a:solidFill>
                <a:latin typeface="Microsoft Sans Serif"/>
                <a:cs typeface="Microsoft Sans Serif"/>
              </a:rPr>
              <a:t>statements, </a:t>
            </a:r>
            <a:r>
              <a:rPr sz="2100" b="0" spc="-545" dirty="0">
                <a:solidFill>
                  <a:srgbClr val="535353"/>
                </a:solidFill>
                <a:latin typeface="Microsoft Sans Serif"/>
                <a:cs typeface="Microsoft Sans Serif"/>
              </a:rPr>
              <a:t> </a:t>
            </a:r>
            <a:r>
              <a:rPr sz="2100" b="0" spc="95" dirty="0">
                <a:solidFill>
                  <a:srgbClr val="535353"/>
                </a:solidFill>
                <a:latin typeface="Microsoft Sans Serif"/>
                <a:cs typeface="Microsoft Sans Serif"/>
              </a:rPr>
              <a:t>and</a:t>
            </a:r>
            <a:r>
              <a:rPr sz="2100" b="0" spc="-5" dirty="0">
                <a:solidFill>
                  <a:srgbClr val="535353"/>
                </a:solidFill>
                <a:latin typeface="Microsoft Sans Serif"/>
                <a:cs typeface="Microsoft Sans Serif"/>
              </a:rPr>
              <a:t> </a:t>
            </a:r>
            <a:r>
              <a:rPr sz="2100" b="0" spc="40" dirty="0">
                <a:solidFill>
                  <a:srgbClr val="535353"/>
                </a:solidFill>
                <a:latin typeface="Microsoft Sans Serif"/>
                <a:cs typeface="Microsoft Sans Serif"/>
              </a:rPr>
              <a:t>income</a:t>
            </a:r>
            <a:r>
              <a:rPr sz="2100" b="0" spc="-5" dirty="0">
                <a:solidFill>
                  <a:srgbClr val="535353"/>
                </a:solidFill>
                <a:latin typeface="Microsoft Sans Serif"/>
                <a:cs typeface="Microsoft Sans Serif"/>
              </a:rPr>
              <a:t> </a:t>
            </a:r>
            <a:r>
              <a:rPr sz="2100" b="0" spc="50" dirty="0">
                <a:solidFill>
                  <a:srgbClr val="535353"/>
                </a:solidFill>
                <a:latin typeface="Microsoft Sans Serif"/>
                <a:cs typeface="Microsoft Sans Serif"/>
              </a:rPr>
              <a:t>statements</a:t>
            </a:r>
            <a:r>
              <a:rPr sz="2100" b="0" dirty="0">
                <a:solidFill>
                  <a:srgbClr val="535353"/>
                </a:solidFill>
                <a:latin typeface="Microsoft Sans Serif"/>
                <a:cs typeface="Microsoft Sans Serif"/>
              </a:rPr>
              <a:t> </a:t>
            </a:r>
            <a:r>
              <a:rPr sz="2100" b="0" spc="105" dirty="0">
                <a:solidFill>
                  <a:srgbClr val="535353"/>
                </a:solidFill>
                <a:latin typeface="Microsoft Sans Serif"/>
                <a:cs typeface="Microsoft Sans Serif"/>
              </a:rPr>
              <a:t>to</a:t>
            </a:r>
            <a:r>
              <a:rPr sz="2100" b="0" spc="-5" dirty="0">
                <a:solidFill>
                  <a:srgbClr val="535353"/>
                </a:solidFill>
                <a:latin typeface="Microsoft Sans Serif"/>
                <a:cs typeface="Microsoft Sans Serif"/>
              </a:rPr>
              <a:t> </a:t>
            </a:r>
            <a:r>
              <a:rPr sz="2100" b="0" spc="50" dirty="0">
                <a:solidFill>
                  <a:srgbClr val="535353"/>
                </a:solidFill>
                <a:latin typeface="Microsoft Sans Serif"/>
                <a:cs typeface="Microsoft Sans Serif"/>
              </a:rPr>
              <a:t>know</a:t>
            </a:r>
            <a:r>
              <a:rPr sz="2100" b="0" spc="-5" dirty="0">
                <a:solidFill>
                  <a:srgbClr val="535353"/>
                </a:solidFill>
                <a:latin typeface="Microsoft Sans Serif"/>
                <a:cs typeface="Microsoft Sans Serif"/>
              </a:rPr>
              <a:t> </a:t>
            </a:r>
            <a:r>
              <a:rPr sz="2100" b="0" spc="45" dirty="0">
                <a:solidFill>
                  <a:srgbClr val="535353"/>
                </a:solidFill>
                <a:latin typeface="Microsoft Sans Serif"/>
                <a:cs typeface="Microsoft Sans Serif"/>
              </a:rPr>
              <a:t>where </a:t>
            </a:r>
            <a:r>
              <a:rPr sz="2100" b="0" spc="-540" dirty="0">
                <a:solidFill>
                  <a:srgbClr val="535353"/>
                </a:solidFill>
                <a:latin typeface="Microsoft Sans Serif"/>
                <a:cs typeface="Microsoft Sans Serif"/>
              </a:rPr>
              <a:t> </a:t>
            </a:r>
            <a:r>
              <a:rPr sz="2100" b="0" spc="30" dirty="0">
                <a:solidFill>
                  <a:srgbClr val="535353"/>
                </a:solidFill>
                <a:latin typeface="Microsoft Sans Serif"/>
                <a:cs typeface="Microsoft Sans Serif"/>
              </a:rPr>
              <a:t>your</a:t>
            </a:r>
            <a:r>
              <a:rPr sz="2100" b="0" dirty="0">
                <a:solidFill>
                  <a:srgbClr val="535353"/>
                </a:solidFill>
                <a:latin typeface="Microsoft Sans Serif"/>
                <a:cs typeface="Microsoft Sans Serif"/>
              </a:rPr>
              <a:t> business</a:t>
            </a:r>
            <a:r>
              <a:rPr sz="2100" b="0" spc="5" dirty="0">
                <a:solidFill>
                  <a:srgbClr val="535353"/>
                </a:solidFill>
                <a:latin typeface="Microsoft Sans Serif"/>
                <a:cs typeface="Microsoft Sans Serif"/>
              </a:rPr>
              <a:t> </a:t>
            </a:r>
            <a:r>
              <a:rPr sz="2100" b="0" spc="30" dirty="0">
                <a:solidFill>
                  <a:srgbClr val="535353"/>
                </a:solidFill>
                <a:latin typeface="Microsoft Sans Serif"/>
                <a:cs typeface="Microsoft Sans Serif"/>
              </a:rPr>
              <a:t>stands.</a:t>
            </a:r>
            <a:endParaRPr sz="2100">
              <a:latin typeface="Microsoft Sans Serif"/>
              <a:cs typeface="Microsoft Sans Serif"/>
            </a:endParaRPr>
          </a:p>
        </p:txBody>
      </p:sp>
      <p:pic>
        <p:nvPicPr>
          <p:cNvPr id="28" name="object 28"/>
          <p:cNvPicPr/>
          <p:nvPr/>
        </p:nvPicPr>
        <p:blipFill>
          <a:blip r:embed="rId10" cstate="print"/>
          <a:stretch>
            <a:fillRect/>
          </a:stretch>
        </p:blipFill>
        <p:spPr>
          <a:xfrm>
            <a:off x="2617976" y="3014559"/>
            <a:ext cx="248834" cy="2196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8700" y="1032048"/>
            <a:ext cx="6603365" cy="1148715"/>
          </a:xfrm>
          <a:custGeom>
            <a:avLst/>
            <a:gdLst/>
            <a:ahLst/>
            <a:cxnLst/>
            <a:rect l="l" t="t" r="r" b="b"/>
            <a:pathLst>
              <a:path w="6603365" h="1148714">
                <a:moveTo>
                  <a:pt x="6396638" y="1148494"/>
                </a:moveTo>
                <a:lnTo>
                  <a:pt x="212856" y="1148494"/>
                </a:lnTo>
                <a:lnTo>
                  <a:pt x="164135" y="1142858"/>
                </a:lnTo>
                <a:lnTo>
                  <a:pt x="119365" y="1126812"/>
                </a:lnTo>
                <a:lnTo>
                  <a:pt x="79838" y="1101647"/>
                </a:lnTo>
                <a:lnTo>
                  <a:pt x="46847" y="1068655"/>
                </a:lnTo>
                <a:lnTo>
                  <a:pt x="21682" y="1029129"/>
                </a:lnTo>
                <a:lnTo>
                  <a:pt x="5635" y="984359"/>
                </a:lnTo>
                <a:lnTo>
                  <a:pt x="0" y="935637"/>
                </a:lnTo>
                <a:lnTo>
                  <a:pt x="0" y="212856"/>
                </a:lnTo>
                <a:lnTo>
                  <a:pt x="5635" y="164135"/>
                </a:lnTo>
                <a:lnTo>
                  <a:pt x="21682" y="119365"/>
                </a:lnTo>
                <a:lnTo>
                  <a:pt x="46847" y="79838"/>
                </a:lnTo>
                <a:lnTo>
                  <a:pt x="79838" y="46846"/>
                </a:lnTo>
                <a:lnTo>
                  <a:pt x="119365" y="21681"/>
                </a:lnTo>
                <a:lnTo>
                  <a:pt x="164135" y="5635"/>
                </a:lnTo>
                <a:lnTo>
                  <a:pt x="212853" y="0"/>
                </a:lnTo>
                <a:lnTo>
                  <a:pt x="6396642" y="0"/>
                </a:lnTo>
                <a:lnTo>
                  <a:pt x="6445360" y="5635"/>
                </a:lnTo>
                <a:lnTo>
                  <a:pt x="6490129" y="21681"/>
                </a:lnTo>
                <a:lnTo>
                  <a:pt x="6529656" y="46846"/>
                </a:lnTo>
                <a:lnTo>
                  <a:pt x="6562648" y="79838"/>
                </a:lnTo>
                <a:lnTo>
                  <a:pt x="6587813" y="119365"/>
                </a:lnTo>
                <a:lnTo>
                  <a:pt x="6602910" y="161486"/>
                </a:lnTo>
                <a:lnTo>
                  <a:pt x="6602910" y="987007"/>
                </a:lnTo>
                <a:lnTo>
                  <a:pt x="6587813" y="1029129"/>
                </a:lnTo>
                <a:lnTo>
                  <a:pt x="6562648" y="1068655"/>
                </a:lnTo>
                <a:lnTo>
                  <a:pt x="6529656" y="1101647"/>
                </a:lnTo>
                <a:lnTo>
                  <a:pt x="6490129" y="1126812"/>
                </a:lnTo>
                <a:lnTo>
                  <a:pt x="6445360" y="1142858"/>
                </a:lnTo>
                <a:lnTo>
                  <a:pt x="6396638" y="1148494"/>
                </a:lnTo>
                <a:close/>
              </a:path>
            </a:pathLst>
          </a:custGeom>
          <a:solidFill>
            <a:srgbClr val="25BDE2"/>
          </a:solidFill>
        </p:spPr>
        <p:txBody>
          <a:bodyPr wrap="square" lIns="0" tIns="0" rIns="0" bIns="0" rtlCol="0"/>
          <a:lstStyle/>
          <a:p>
            <a:endParaRPr/>
          </a:p>
        </p:txBody>
      </p:sp>
      <p:sp>
        <p:nvSpPr>
          <p:cNvPr id="3" name="object 3"/>
          <p:cNvSpPr txBox="1">
            <a:spLocks noGrp="1"/>
          </p:cNvSpPr>
          <p:nvPr>
            <p:ph type="title"/>
          </p:nvPr>
        </p:nvSpPr>
        <p:spPr>
          <a:xfrm>
            <a:off x="1370656" y="1223180"/>
            <a:ext cx="5894705" cy="711200"/>
          </a:xfrm>
          <a:prstGeom prst="rect">
            <a:avLst/>
          </a:prstGeom>
        </p:spPr>
        <p:txBody>
          <a:bodyPr vert="horz" wrap="square" lIns="0" tIns="12700" rIns="0" bIns="0" rtlCol="0">
            <a:spAutoFit/>
          </a:bodyPr>
          <a:lstStyle/>
          <a:p>
            <a:pPr marL="12700">
              <a:lnSpc>
                <a:spcPct val="100000"/>
              </a:lnSpc>
              <a:spcBef>
                <a:spcPts val="100"/>
              </a:spcBef>
            </a:pPr>
            <a:r>
              <a:rPr sz="4500" spc="60" dirty="0">
                <a:solidFill>
                  <a:srgbClr val="131313"/>
                </a:solidFill>
                <a:latin typeface="Tahoma"/>
                <a:cs typeface="Tahoma"/>
              </a:rPr>
              <a:t>Measuring</a:t>
            </a:r>
            <a:r>
              <a:rPr sz="4500" spc="-204" dirty="0">
                <a:solidFill>
                  <a:srgbClr val="131313"/>
                </a:solidFill>
                <a:latin typeface="Tahoma"/>
                <a:cs typeface="Tahoma"/>
              </a:rPr>
              <a:t> </a:t>
            </a:r>
            <a:r>
              <a:rPr sz="4500" spc="135" dirty="0">
                <a:solidFill>
                  <a:srgbClr val="131313"/>
                </a:solidFill>
                <a:latin typeface="Tahoma"/>
                <a:cs typeface="Tahoma"/>
              </a:rPr>
              <a:t>Progress</a:t>
            </a:r>
            <a:endParaRPr sz="4500">
              <a:latin typeface="Tahoma"/>
              <a:cs typeface="Tahoma"/>
            </a:endParaRPr>
          </a:p>
        </p:txBody>
      </p:sp>
      <p:sp>
        <p:nvSpPr>
          <p:cNvPr id="4" name="object 4"/>
          <p:cNvSpPr/>
          <p:nvPr/>
        </p:nvSpPr>
        <p:spPr>
          <a:xfrm>
            <a:off x="1401637" y="2834682"/>
            <a:ext cx="5400040" cy="607060"/>
          </a:xfrm>
          <a:custGeom>
            <a:avLst/>
            <a:gdLst/>
            <a:ahLst/>
            <a:cxnLst/>
            <a:rect l="l" t="t" r="r" b="b"/>
            <a:pathLst>
              <a:path w="5400040" h="607060">
                <a:moveTo>
                  <a:pt x="5309678" y="606894"/>
                </a:moveTo>
                <a:lnTo>
                  <a:pt x="89765" y="606894"/>
                </a:lnTo>
                <a:lnTo>
                  <a:pt x="68597" y="602605"/>
                </a:lnTo>
                <a:lnTo>
                  <a:pt x="32921" y="578523"/>
                </a:lnTo>
                <a:lnTo>
                  <a:pt x="8838" y="542846"/>
                </a:lnTo>
                <a:lnTo>
                  <a:pt x="0" y="499225"/>
                </a:lnTo>
                <a:lnTo>
                  <a:pt x="0" y="112218"/>
                </a:lnTo>
                <a:lnTo>
                  <a:pt x="8838" y="68597"/>
                </a:lnTo>
                <a:lnTo>
                  <a:pt x="32921" y="32921"/>
                </a:lnTo>
                <a:lnTo>
                  <a:pt x="68597" y="8838"/>
                </a:lnTo>
                <a:lnTo>
                  <a:pt x="112218" y="0"/>
                </a:lnTo>
                <a:lnTo>
                  <a:pt x="5287226" y="0"/>
                </a:lnTo>
                <a:lnTo>
                  <a:pt x="5330846" y="8838"/>
                </a:lnTo>
                <a:lnTo>
                  <a:pt x="5366523" y="32921"/>
                </a:lnTo>
                <a:lnTo>
                  <a:pt x="5390606" y="68597"/>
                </a:lnTo>
                <a:lnTo>
                  <a:pt x="5399444" y="112218"/>
                </a:lnTo>
                <a:lnTo>
                  <a:pt x="5399444" y="499225"/>
                </a:lnTo>
                <a:lnTo>
                  <a:pt x="5390606" y="542846"/>
                </a:lnTo>
                <a:lnTo>
                  <a:pt x="5366523" y="578523"/>
                </a:lnTo>
                <a:lnTo>
                  <a:pt x="5330846" y="602605"/>
                </a:lnTo>
                <a:lnTo>
                  <a:pt x="5309678" y="606894"/>
                </a:lnTo>
                <a:close/>
              </a:path>
            </a:pathLst>
          </a:custGeom>
          <a:solidFill>
            <a:srgbClr val="FBC20A"/>
          </a:solidFill>
        </p:spPr>
        <p:txBody>
          <a:bodyPr wrap="square" lIns="0" tIns="0" rIns="0" bIns="0" rtlCol="0"/>
          <a:lstStyle/>
          <a:p>
            <a:endParaRPr/>
          </a:p>
        </p:txBody>
      </p:sp>
      <p:sp>
        <p:nvSpPr>
          <p:cNvPr id="5" name="object 5"/>
          <p:cNvSpPr txBox="1"/>
          <p:nvPr/>
        </p:nvSpPr>
        <p:spPr>
          <a:xfrm>
            <a:off x="1845157" y="2916630"/>
            <a:ext cx="4512310" cy="421640"/>
          </a:xfrm>
          <a:prstGeom prst="rect">
            <a:avLst/>
          </a:prstGeom>
        </p:spPr>
        <p:txBody>
          <a:bodyPr vert="horz" wrap="square" lIns="0" tIns="12700" rIns="0" bIns="0" rtlCol="0">
            <a:spAutoFit/>
          </a:bodyPr>
          <a:lstStyle/>
          <a:p>
            <a:pPr marL="12700">
              <a:lnSpc>
                <a:spcPct val="100000"/>
              </a:lnSpc>
              <a:spcBef>
                <a:spcPts val="100"/>
              </a:spcBef>
            </a:pPr>
            <a:r>
              <a:rPr sz="2600" b="1" spc="40" dirty="0">
                <a:solidFill>
                  <a:srgbClr val="131313"/>
                </a:solidFill>
                <a:latin typeface="Tahoma"/>
                <a:cs typeface="Tahoma"/>
              </a:rPr>
              <a:t>Key</a:t>
            </a:r>
            <a:r>
              <a:rPr sz="2600" b="1" spc="-114" dirty="0">
                <a:solidFill>
                  <a:srgbClr val="131313"/>
                </a:solidFill>
                <a:latin typeface="Tahoma"/>
                <a:cs typeface="Tahoma"/>
              </a:rPr>
              <a:t> </a:t>
            </a:r>
            <a:r>
              <a:rPr sz="2600" b="1" spc="35" dirty="0">
                <a:solidFill>
                  <a:srgbClr val="131313"/>
                </a:solidFill>
                <a:latin typeface="Tahoma"/>
                <a:cs typeface="Tahoma"/>
              </a:rPr>
              <a:t>Performance</a:t>
            </a:r>
            <a:r>
              <a:rPr sz="2600" b="1" spc="-114" dirty="0">
                <a:solidFill>
                  <a:srgbClr val="131313"/>
                </a:solidFill>
                <a:latin typeface="Tahoma"/>
                <a:cs typeface="Tahoma"/>
              </a:rPr>
              <a:t> </a:t>
            </a:r>
            <a:r>
              <a:rPr sz="2600" b="1" spc="-35" dirty="0">
                <a:solidFill>
                  <a:srgbClr val="131313"/>
                </a:solidFill>
                <a:latin typeface="Tahoma"/>
                <a:cs typeface="Tahoma"/>
              </a:rPr>
              <a:t>Indicator</a:t>
            </a:r>
            <a:endParaRPr sz="2600">
              <a:latin typeface="Tahoma"/>
              <a:cs typeface="Tahoma"/>
            </a:endParaRPr>
          </a:p>
        </p:txBody>
      </p:sp>
      <p:sp>
        <p:nvSpPr>
          <p:cNvPr id="6" name="object 6"/>
          <p:cNvSpPr/>
          <p:nvPr/>
        </p:nvSpPr>
        <p:spPr>
          <a:xfrm>
            <a:off x="8514350" y="2853732"/>
            <a:ext cx="3098800" cy="606425"/>
          </a:xfrm>
          <a:custGeom>
            <a:avLst/>
            <a:gdLst/>
            <a:ahLst/>
            <a:cxnLst/>
            <a:rect l="l" t="t" r="r" b="b"/>
            <a:pathLst>
              <a:path w="3098800" h="606425">
                <a:moveTo>
                  <a:pt x="2986430" y="606152"/>
                </a:moveTo>
                <a:lnTo>
                  <a:pt x="112218" y="606152"/>
                </a:lnTo>
                <a:lnTo>
                  <a:pt x="68597" y="597314"/>
                </a:lnTo>
                <a:lnTo>
                  <a:pt x="32921" y="573231"/>
                </a:lnTo>
                <a:lnTo>
                  <a:pt x="8838" y="537554"/>
                </a:lnTo>
                <a:lnTo>
                  <a:pt x="0" y="493934"/>
                </a:lnTo>
                <a:lnTo>
                  <a:pt x="0" y="112218"/>
                </a:lnTo>
                <a:lnTo>
                  <a:pt x="8838" y="68597"/>
                </a:lnTo>
                <a:lnTo>
                  <a:pt x="32921" y="32921"/>
                </a:lnTo>
                <a:lnTo>
                  <a:pt x="68597" y="8838"/>
                </a:lnTo>
                <a:lnTo>
                  <a:pt x="112218" y="0"/>
                </a:lnTo>
                <a:lnTo>
                  <a:pt x="2986430" y="0"/>
                </a:lnTo>
                <a:lnTo>
                  <a:pt x="3030050" y="8838"/>
                </a:lnTo>
                <a:lnTo>
                  <a:pt x="3065727" y="32921"/>
                </a:lnTo>
                <a:lnTo>
                  <a:pt x="3089810" y="68597"/>
                </a:lnTo>
                <a:lnTo>
                  <a:pt x="3098649" y="112218"/>
                </a:lnTo>
                <a:lnTo>
                  <a:pt x="3098649" y="493934"/>
                </a:lnTo>
                <a:lnTo>
                  <a:pt x="3089810" y="537554"/>
                </a:lnTo>
                <a:lnTo>
                  <a:pt x="3065727" y="573231"/>
                </a:lnTo>
                <a:lnTo>
                  <a:pt x="3030050" y="597314"/>
                </a:lnTo>
                <a:lnTo>
                  <a:pt x="2986430" y="606152"/>
                </a:lnTo>
                <a:close/>
              </a:path>
            </a:pathLst>
          </a:custGeom>
          <a:solidFill>
            <a:srgbClr val="FBC20A"/>
          </a:solidFill>
        </p:spPr>
        <p:txBody>
          <a:bodyPr wrap="square" lIns="0" tIns="0" rIns="0" bIns="0" rtlCol="0"/>
          <a:lstStyle/>
          <a:p>
            <a:endParaRPr/>
          </a:p>
        </p:txBody>
      </p:sp>
      <p:sp>
        <p:nvSpPr>
          <p:cNvPr id="7" name="object 7"/>
          <p:cNvSpPr txBox="1"/>
          <p:nvPr/>
        </p:nvSpPr>
        <p:spPr>
          <a:xfrm>
            <a:off x="8732418" y="2935680"/>
            <a:ext cx="2675255" cy="421640"/>
          </a:xfrm>
          <a:prstGeom prst="rect">
            <a:avLst/>
          </a:prstGeom>
        </p:spPr>
        <p:txBody>
          <a:bodyPr vert="horz" wrap="square" lIns="0" tIns="12700" rIns="0" bIns="0" rtlCol="0">
            <a:spAutoFit/>
          </a:bodyPr>
          <a:lstStyle/>
          <a:p>
            <a:pPr marL="12700">
              <a:lnSpc>
                <a:spcPct val="100000"/>
              </a:lnSpc>
              <a:spcBef>
                <a:spcPts val="100"/>
              </a:spcBef>
            </a:pPr>
            <a:r>
              <a:rPr sz="2600" b="1" spc="-90" dirty="0">
                <a:solidFill>
                  <a:srgbClr val="131313"/>
                </a:solidFill>
                <a:latin typeface="Tahoma"/>
                <a:cs typeface="Tahoma"/>
              </a:rPr>
              <a:t>D</a:t>
            </a:r>
            <a:r>
              <a:rPr sz="2600" b="1" dirty="0">
                <a:solidFill>
                  <a:srgbClr val="131313"/>
                </a:solidFill>
                <a:latin typeface="Tahoma"/>
                <a:cs typeface="Tahoma"/>
              </a:rPr>
              <a:t>a</a:t>
            </a:r>
            <a:r>
              <a:rPr sz="2600" b="1" spc="-55" dirty="0">
                <a:solidFill>
                  <a:srgbClr val="131313"/>
                </a:solidFill>
                <a:latin typeface="Tahoma"/>
                <a:cs typeface="Tahoma"/>
              </a:rPr>
              <a:t>t</a:t>
            </a:r>
            <a:r>
              <a:rPr sz="2600" b="1" spc="5" dirty="0">
                <a:solidFill>
                  <a:srgbClr val="131313"/>
                </a:solidFill>
                <a:latin typeface="Tahoma"/>
                <a:cs typeface="Tahoma"/>
              </a:rPr>
              <a:t>a</a:t>
            </a:r>
            <a:r>
              <a:rPr sz="2600" b="1" spc="-90" dirty="0">
                <a:solidFill>
                  <a:srgbClr val="131313"/>
                </a:solidFill>
                <a:latin typeface="Tahoma"/>
                <a:cs typeface="Tahoma"/>
              </a:rPr>
              <a:t> </a:t>
            </a:r>
            <a:r>
              <a:rPr sz="2600" b="1" spc="-240" dirty="0">
                <a:solidFill>
                  <a:srgbClr val="131313"/>
                </a:solidFill>
                <a:latin typeface="Tahoma"/>
                <a:cs typeface="Tahoma"/>
              </a:rPr>
              <a:t>/</a:t>
            </a:r>
            <a:r>
              <a:rPr sz="2600" b="1" spc="-90" dirty="0">
                <a:solidFill>
                  <a:srgbClr val="131313"/>
                </a:solidFill>
                <a:latin typeface="Tahoma"/>
                <a:cs typeface="Tahoma"/>
              </a:rPr>
              <a:t> </a:t>
            </a:r>
            <a:r>
              <a:rPr sz="2600" b="1" spc="140" dirty="0">
                <a:solidFill>
                  <a:srgbClr val="131313"/>
                </a:solidFill>
                <a:latin typeface="Tahoma"/>
                <a:cs typeface="Tahoma"/>
              </a:rPr>
              <a:t>O</a:t>
            </a:r>
            <a:r>
              <a:rPr sz="2600" b="1" spc="-50" dirty="0">
                <a:solidFill>
                  <a:srgbClr val="131313"/>
                </a:solidFill>
                <a:latin typeface="Tahoma"/>
                <a:cs typeface="Tahoma"/>
              </a:rPr>
              <a:t>u</a:t>
            </a:r>
            <a:r>
              <a:rPr sz="2600" b="1" spc="-55" dirty="0">
                <a:solidFill>
                  <a:srgbClr val="131313"/>
                </a:solidFill>
                <a:latin typeface="Tahoma"/>
                <a:cs typeface="Tahoma"/>
              </a:rPr>
              <a:t>t</a:t>
            </a:r>
            <a:r>
              <a:rPr sz="2600" b="1" spc="265" dirty="0">
                <a:solidFill>
                  <a:srgbClr val="131313"/>
                </a:solidFill>
                <a:latin typeface="Tahoma"/>
                <a:cs typeface="Tahoma"/>
              </a:rPr>
              <a:t>c</a:t>
            </a:r>
            <a:r>
              <a:rPr sz="2600" b="1" spc="105" dirty="0">
                <a:solidFill>
                  <a:srgbClr val="131313"/>
                </a:solidFill>
                <a:latin typeface="Tahoma"/>
                <a:cs typeface="Tahoma"/>
              </a:rPr>
              <a:t>o</a:t>
            </a:r>
            <a:r>
              <a:rPr sz="2600" b="1" spc="-135" dirty="0">
                <a:solidFill>
                  <a:srgbClr val="131313"/>
                </a:solidFill>
                <a:latin typeface="Tahoma"/>
                <a:cs typeface="Tahoma"/>
              </a:rPr>
              <a:t>m</a:t>
            </a:r>
            <a:r>
              <a:rPr sz="2600" b="1" spc="140" dirty="0">
                <a:solidFill>
                  <a:srgbClr val="131313"/>
                </a:solidFill>
                <a:latin typeface="Tahoma"/>
                <a:cs typeface="Tahoma"/>
              </a:rPr>
              <a:t>e</a:t>
            </a:r>
            <a:endParaRPr sz="2600">
              <a:latin typeface="Tahoma"/>
              <a:cs typeface="Tahoma"/>
            </a:endParaRPr>
          </a:p>
        </p:txBody>
      </p:sp>
      <p:sp>
        <p:nvSpPr>
          <p:cNvPr id="8" name="object 8"/>
          <p:cNvSpPr/>
          <p:nvPr/>
        </p:nvSpPr>
        <p:spPr>
          <a:xfrm>
            <a:off x="12651225" y="0"/>
            <a:ext cx="5636895" cy="10287000"/>
          </a:xfrm>
          <a:custGeom>
            <a:avLst/>
            <a:gdLst/>
            <a:ahLst/>
            <a:cxnLst/>
            <a:rect l="l" t="t" r="r" b="b"/>
            <a:pathLst>
              <a:path w="5636894" h="10287000">
                <a:moveTo>
                  <a:pt x="5549223" y="10286998"/>
                </a:moveTo>
                <a:lnTo>
                  <a:pt x="364085" y="10286998"/>
                </a:lnTo>
                <a:lnTo>
                  <a:pt x="314777" y="10283665"/>
                </a:lnTo>
                <a:lnTo>
                  <a:pt x="267456" y="10273960"/>
                </a:lnTo>
                <a:lnTo>
                  <a:pt x="222560" y="10258321"/>
                </a:lnTo>
                <a:lnTo>
                  <a:pt x="180528" y="10237187"/>
                </a:lnTo>
                <a:lnTo>
                  <a:pt x="141799" y="10210996"/>
                </a:lnTo>
                <a:lnTo>
                  <a:pt x="106810" y="10180187"/>
                </a:lnTo>
                <a:lnTo>
                  <a:pt x="76001" y="10145198"/>
                </a:lnTo>
                <a:lnTo>
                  <a:pt x="49810" y="10106468"/>
                </a:lnTo>
                <a:lnTo>
                  <a:pt x="28676" y="10064436"/>
                </a:lnTo>
                <a:lnTo>
                  <a:pt x="13037" y="10019540"/>
                </a:lnTo>
                <a:lnTo>
                  <a:pt x="3332" y="9972219"/>
                </a:lnTo>
                <a:lnTo>
                  <a:pt x="0" y="9922915"/>
                </a:lnTo>
                <a:lnTo>
                  <a:pt x="0" y="364082"/>
                </a:lnTo>
                <a:lnTo>
                  <a:pt x="3332" y="314778"/>
                </a:lnTo>
                <a:lnTo>
                  <a:pt x="13037" y="267457"/>
                </a:lnTo>
                <a:lnTo>
                  <a:pt x="28676" y="222561"/>
                </a:lnTo>
                <a:lnTo>
                  <a:pt x="49810" y="180529"/>
                </a:lnTo>
                <a:lnTo>
                  <a:pt x="76001" y="141799"/>
                </a:lnTo>
                <a:lnTo>
                  <a:pt x="106810" y="106810"/>
                </a:lnTo>
                <a:lnTo>
                  <a:pt x="141799" y="76001"/>
                </a:lnTo>
                <a:lnTo>
                  <a:pt x="180528" y="49810"/>
                </a:lnTo>
                <a:lnTo>
                  <a:pt x="222560" y="28676"/>
                </a:lnTo>
                <a:lnTo>
                  <a:pt x="267456" y="13037"/>
                </a:lnTo>
                <a:lnTo>
                  <a:pt x="314777" y="3332"/>
                </a:lnTo>
                <a:lnTo>
                  <a:pt x="364079" y="0"/>
                </a:lnTo>
                <a:lnTo>
                  <a:pt x="5549229" y="0"/>
                </a:lnTo>
                <a:lnTo>
                  <a:pt x="5598531" y="3332"/>
                </a:lnTo>
                <a:lnTo>
                  <a:pt x="5636773" y="11175"/>
                </a:lnTo>
                <a:lnTo>
                  <a:pt x="5636773" y="10275822"/>
                </a:lnTo>
                <a:lnTo>
                  <a:pt x="5598531" y="10283665"/>
                </a:lnTo>
                <a:lnTo>
                  <a:pt x="5549223" y="10286998"/>
                </a:lnTo>
                <a:close/>
              </a:path>
            </a:pathLst>
          </a:custGeom>
          <a:solidFill>
            <a:srgbClr val="FBC20A"/>
          </a:solidFill>
        </p:spPr>
        <p:txBody>
          <a:bodyPr wrap="square" lIns="0" tIns="0" rIns="0" bIns="0" rtlCol="0"/>
          <a:lstStyle/>
          <a:p>
            <a:endParaRPr/>
          </a:p>
        </p:txBody>
      </p:sp>
      <p:sp>
        <p:nvSpPr>
          <p:cNvPr id="9" name="object 9"/>
          <p:cNvSpPr txBox="1"/>
          <p:nvPr/>
        </p:nvSpPr>
        <p:spPr>
          <a:xfrm>
            <a:off x="13667224" y="2754991"/>
            <a:ext cx="3573145" cy="5597525"/>
          </a:xfrm>
          <a:prstGeom prst="rect">
            <a:avLst/>
          </a:prstGeom>
        </p:spPr>
        <p:txBody>
          <a:bodyPr vert="horz" wrap="square" lIns="0" tIns="12700" rIns="0" bIns="0" rtlCol="0">
            <a:spAutoFit/>
          </a:bodyPr>
          <a:lstStyle/>
          <a:p>
            <a:pPr marL="12700" marR="324485" algn="just">
              <a:lnSpc>
                <a:spcPct val="116100"/>
              </a:lnSpc>
              <a:spcBef>
                <a:spcPts val="100"/>
              </a:spcBef>
            </a:pPr>
            <a:r>
              <a:rPr sz="2100" spc="75" dirty="0">
                <a:solidFill>
                  <a:srgbClr val="131313"/>
                </a:solidFill>
                <a:latin typeface="Verdana"/>
                <a:cs typeface="Verdana"/>
              </a:rPr>
              <a:t>P</a:t>
            </a:r>
            <a:r>
              <a:rPr sz="2100" spc="65" dirty="0">
                <a:solidFill>
                  <a:srgbClr val="131313"/>
                </a:solidFill>
                <a:latin typeface="Verdana"/>
                <a:cs typeface="Verdana"/>
              </a:rPr>
              <a:t>e</a:t>
            </a:r>
            <a:r>
              <a:rPr sz="2100" spc="-135" dirty="0">
                <a:solidFill>
                  <a:srgbClr val="131313"/>
                </a:solidFill>
                <a:latin typeface="Verdana"/>
                <a:cs typeface="Verdana"/>
              </a:rPr>
              <a:t>r</a:t>
            </a:r>
            <a:r>
              <a:rPr sz="2100" dirty="0">
                <a:solidFill>
                  <a:srgbClr val="131313"/>
                </a:solidFill>
                <a:latin typeface="Verdana"/>
                <a:cs typeface="Verdana"/>
              </a:rPr>
              <a:t>f</a:t>
            </a:r>
            <a:r>
              <a:rPr sz="2100" spc="65" dirty="0">
                <a:solidFill>
                  <a:srgbClr val="131313"/>
                </a:solidFill>
                <a:latin typeface="Verdana"/>
                <a:cs typeface="Verdana"/>
              </a:rPr>
              <a:t>o</a:t>
            </a:r>
            <a:r>
              <a:rPr sz="2100" spc="-135" dirty="0">
                <a:solidFill>
                  <a:srgbClr val="131313"/>
                </a:solidFill>
                <a:latin typeface="Verdana"/>
                <a:cs typeface="Verdana"/>
              </a:rPr>
              <a:t>r</a:t>
            </a:r>
            <a:r>
              <a:rPr sz="2100" spc="-155" dirty="0">
                <a:solidFill>
                  <a:srgbClr val="131313"/>
                </a:solidFill>
                <a:latin typeface="Verdana"/>
                <a:cs typeface="Verdana"/>
              </a:rPr>
              <a:t>m</a:t>
            </a:r>
            <a:r>
              <a:rPr sz="2100" spc="-55" dirty="0">
                <a:solidFill>
                  <a:srgbClr val="131313"/>
                </a:solidFill>
                <a:latin typeface="Verdana"/>
                <a:cs typeface="Verdana"/>
              </a:rPr>
              <a:t>a</a:t>
            </a:r>
            <a:r>
              <a:rPr sz="2100" spc="-120" dirty="0">
                <a:solidFill>
                  <a:srgbClr val="131313"/>
                </a:solidFill>
                <a:latin typeface="Verdana"/>
                <a:cs typeface="Verdana"/>
              </a:rPr>
              <a:t>n</a:t>
            </a:r>
            <a:r>
              <a:rPr sz="2100" spc="170" dirty="0">
                <a:solidFill>
                  <a:srgbClr val="131313"/>
                </a:solidFill>
                <a:latin typeface="Verdana"/>
                <a:cs typeface="Verdana"/>
              </a:rPr>
              <a:t>c</a:t>
            </a:r>
            <a:r>
              <a:rPr sz="2100" spc="65" dirty="0">
                <a:solidFill>
                  <a:srgbClr val="131313"/>
                </a:solidFill>
                <a:latin typeface="Verdana"/>
                <a:cs typeface="Verdana"/>
              </a:rPr>
              <a:t>e</a:t>
            </a:r>
            <a:r>
              <a:rPr sz="2100" spc="-155" dirty="0">
                <a:solidFill>
                  <a:srgbClr val="131313"/>
                </a:solidFill>
                <a:latin typeface="Verdana"/>
                <a:cs typeface="Verdana"/>
              </a:rPr>
              <a:t> </a:t>
            </a:r>
            <a:r>
              <a:rPr sz="2100" spc="25" dirty="0">
                <a:solidFill>
                  <a:srgbClr val="131313"/>
                </a:solidFill>
                <a:latin typeface="Verdana"/>
                <a:cs typeface="Verdana"/>
              </a:rPr>
              <a:t>g</a:t>
            </a:r>
            <a:r>
              <a:rPr sz="2100" spc="65" dirty="0">
                <a:solidFill>
                  <a:srgbClr val="131313"/>
                </a:solidFill>
                <a:latin typeface="Verdana"/>
                <a:cs typeface="Verdana"/>
              </a:rPr>
              <a:t>o</a:t>
            </a:r>
            <a:r>
              <a:rPr sz="2100" spc="-55" dirty="0">
                <a:solidFill>
                  <a:srgbClr val="131313"/>
                </a:solidFill>
                <a:latin typeface="Verdana"/>
                <a:cs typeface="Verdana"/>
              </a:rPr>
              <a:t>a</a:t>
            </a:r>
            <a:r>
              <a:rPr sz="2100" spc="5" dirty="0">
                <a:solidFill>
                  <a:srgbClr val="131313"/>
                </a:solidFill>
                <a:latin typeface="Verdana"/>
                <a:cs typeface="Verdana"/>
              </a:rPr>
              <a:t>l</a:t>
            </a:r>
            <a:r>
              <a:rPr sz="2100" spc="75" dirty="0">
                <a:solidFill>
                  <a:srgbClr val="131313"/>
                </a:solidFill>
                <a:latin typeface="Verdana"/>
                <a:cs typeface="Verdana"/>
              </a:rPr>
              <a:t>s</a:t>
            </a:r>
            <a:r>
              <a:rPr sz="2100" spc="-155" dirty="0">
                <a:solidFill>
                  <a:srgbClr val="131313"/>
                </a:solidFill>
                <a:latin typeface="Verdana"/>
                <a:cs typeface="Verdana"/>
              </a:rPr>
              <a:t> </a:t>
            </a:r>
            <a:r>
              <a:rPr sz="2100" spc="-55" dirty="0">
                <a:solidFill>
                  <a:srgbClr val="131313"/>
                </a:solidFill>
                <a:latin typeface="Verdana"/>
                <a:cs typeface="Verdana"/>
              </a:rPr>
              <a:t>a</a:t>
            </a:r>
            <a:r>
              <a:rPr sz="2100" spc="-135" dirty="0">
                <a:solidFill>
                  <a:srgbClr val="131313"/>
                </a:solidFill>
                <a:latin typeface="Verdana"/>
                <a:cs typeface="Verdana"/>
              </a:rPr>
              <a:t>r</a:t>
            </a:r>
            <a:r>
              <a:rPr sz="2100" spc="65" dirty="0">
                <a:solidFill>
                  <a:srgbClr val="131313"/>
                </a:solidFill>
                <a:latin typeface="Verdana"/>
                <a:cs typeface="Verdana"/>
              </a:rPr>
              <a:t>e</a:t>
            </a:r>
            <a:r>
              <a:rPr sz="2100" spc="-155" dirty="0">
                <a:solidFill>
                  <a:srgbClr val="131313"/>
                </a:solidFill>
                <a:latin typeface="Verdana"/>
                <a:cs typeface="Verdana"/>
              </a:rPr>
              <a:t> </a:t>
            </a:r>
            <a:r>
              <a:rPr sz="2100" spc="-40" dirty="0">
                <a:solidFill>
                  <a:srgbClr val="131313"/>
                </a:solidFill>
                <a:latin typeface="Verdana"/>
                <a:cs typeface="Verdana"/>
              </a:rPr>
              <a:t>a  </a:t>
            </a:r>
            <a:r>
              <a:rPr sz="2100" spc="25" dirty="0">
                <a:solidFill>
                  <a:srgbClr val="131313"/>
                </a:solidFill>
                <a:latin typeface="Verdana"/>
                <a:cs typeface="Verdana"/>
              </a:rPr>
              <a:t>g</a:t>
            </a:r>
            <a:r>
              <a:rPr sz="2100" spc="65" dirty="0">
                <a:solidFill>
                  <a:srgbClr val="131313"/>
                </a:solidFill>
                <a:latin typeface="Verdana"/>
                <a:cs typeface="Verdana"/>
              </a:rPr>
              <a:t>oo</a:t>
            </a:r>
            <a:r>
              <a:rPr sz="2100" spc="20" dirty="0">
                <a:solidFill>
                  <a:srgbClr val="131313"/>
                </a:solidFill>
                <a:latin typeface="Verdana"/>
                <a:cs typeface="Verdana"/>
              </a:rPr>
              <a:t>d</a:t>
            </a:r>
            <a:r>
              <a:rPr sz="2100" spc="-155" dirty="0">
                <a:solidFill>
                  <a:srgbClr val="131313"/>
                </a:solidFill>
                <a:latin typeface="Verdana"/>
                <a:cs typeface="Verdana"/>
              </a:rPr>
              <a:t> </a:t>
            </a:r>
            <a:r>
              <a:rPr sz="2100" dirty="0">
                <a:solidFill>
                  <a:srgbClr val="131313"/>
                </a:solidFill>
                <a:latin typeface="Verdana"/>
                <a:cs typeface="Verdana"/>
              </a:rPr>
              <a:t>w</a:t>
            </a:r>
            <a:r>
              <a:rPr sz="2100" spc="-55" dirty="0">
                <a:solidFill>
                  <a:srgbClr val="131313"/>
                </a:solidFill>
                <a:latin typeface="Verdana"/>
                <a:cs typeface="Verdana"/>
              </a:rPr>
              <a:t>a</a:t>
            </a:r>
            <a:r>
              <a:rPr sz="2100" spc="-90" dirty="0">
                <a:solidFill>
                  <a:srgbClr val="131313"/>
                </a:solidFill>
                <a:latin typeface="Verdana"/>
                <a:cs typeface="Verdana"/>
              </a:rPr>
              <a:t>y</a:t>
            </a:r>
            <a:r>
              <a:rPr sz="2100" spc="-155" dirty="0">
                <a:solidFill>
                  <a:srgbClr val="131313"/>
                </a:solidFill>
                <a:latin typeface="Verdana"/>
                <a:cs typeface="Verdana"/>
              </a:rPr>
              <a:t> </a:t>
            </a:r>
            <a:r>
              <a:rPr sz="2100" spc="-70" dirty="0">
                <a:solidFill>
                  <a:srgbClr val="131313"/>
                </a:solidFill>
                <a:latin typeface="Verdana"/>
                <a:cs typeface="Verdana"/>
              </a:rPr>
              <a:t>t</a:t>
            </a:r>
            <a:r>
              <a:rPr sz="2100" spc="65" dirty="0">
                <a:solidFill>
                  <a:srgbClr val="131313"/>
                </a:solidFill>
                <a:latin typeface="Verdana"/>
                <a:cs typeface="Verdana"/>
              </a:rPr>
              <a:t>o</a:t>
            </a:r>
            <a:r>
              <a:rPr sz="2100" spc="-155" dirty="0">
                <a:solidFill>
                  <a:srgbClr val="131313"/>
                </a:solidFill>
                <a:latin typeface="Verdana"/>
                <a:cs typeface="Verdana"/>
              </a:rPr>
              <a:t> m</a:t>
            </a:r>
            <a:r>
              <a:rPr sz="2100" spc="65" dirty="0">
                <a:solidFill>
                  <a:srgbClr val="131313"/>
                </a:solidFill>
                <a:latin typeface="Verdana"/>
                <a:cs typeface="Verdana"/>
              </a:rPr>
              <a:t>o</a:t>
            </a:r>
            <a:r>
              <a:rPr sz="2100" spc="-120" dirty="0">
                <a:solidFill>
                  <a:srgbClr val="131313"/>
                </a:solidFill>
                <a:latin typeface="Verdana"/>
                <a:cs typeface="Verdana"/>
              </a:rPr>
              <a:t>n</a:t>
            </a:r>
            <a:r>
              <a:rPr sz="2100" spc="-100" dirty="0">
                <a:solidFill>
                  <a:srgbClr val="131313"/>
                </a:solidFill>
                <a:latin typeface="Verdana"/>
                <a:cs typeface="Verdana"/>
              </a:rPr>
              <a:t>i</a:t>
            </a:r>
            <a:r>
              <a:rPr sz="2100" spc="-70" dirty="0">
                <a:solidFill>
                  <a:srgbClr val="131313"/>
                </a:solidFill>
                <a:latin typeface="Verdana"/>
                <a:cs typeface="Verdana"/>
              </a:rPr>
              <a:t>t</a:t>
            </a:r>
            <a:r>
              <a:rPr sz="2100" spc="65" dirty="0">
                <a:solidFill>
                  <a:srgbClr val="131313"/>
                </a:solidFill>
                <a:latin typeface="Verdana"/>
                <a:cs typeface="Verdana"/>
              </a:rPr>
              <a:t>o</a:t>
            </a:r>
            <a:r>
              <a:rPr sz="2100" spc="-135" dirty="0">
                <a:solidFill>
                  <a:srgbClr val="131313"/>
                </a:solidFill>
                <a:latin typeface="Verdana"/>
                <a:cs typeface="Verdana"/>
              </a:rPr>
              <a:t>r</a:t>
            </a:r>
            <a:r>
              <a:rPr sz="2100" spc="-155" dirty="0">
                <a:solidFill>
                  <a:srgbClr val="131313"/>
                </a:solidFill>
                <a:latin typeface="Verdana"/>
                <a:cs typeface="Verdana"/>
              </a:rPr>
              <a:t> </a:t>
            </a:r>
            <a:r>
              <a:rPr sz="2100" spc="-55" dirty="0">
                <a:solidFill>
                  <a:srgbClr val="131313"/>
                </a:solidFill>
                <a:latin typeface="Verdana"/>
                <a:cs typeface="Verdana"/>
              </a:rPr>
              <a:t>a</a:t>
            </a:r>
            <a:r>
              <a:rPr sz="2100" spc="-120" dirty="0">
                <a:solidFill>
                  <a:srgbClr val="131313"/>
                </a:solidFill>
                <a:latin typeface="Verdana"/>
                <a:cs typeface="Verdana"/>
              </a:rPr>
              <a:t>n</a:t>
            </a:r>
            <a:r>
              <a:rPr sz="2100" spc="15" dirty="0">
                <a:solidFill>
                  <a:srgbClr val="131313"/>
                </a:solidFill>
                <a:latin typeface="Verdana"/>
                <a:cs typeface="Verdana"/>
              </a:rPr>
              <a:t>d  </a:t>
            </a:r>
            <a:r>
              <a:rPr sz="2100" spc="-155" dirty="0">
                <a:solidFill>
                  <a:srgbClr val="131313"/>
                </a:solidFill>
                <a:latin typeface="Verdana"/>
                <a:cs typeface="Verdana"/>
              </a:rPr>
              <a:t>m</a:t>
            </a:r>
            <a:r>
              <a:rPr sz="2100" spc="65" dirty="0">
                <a:solidFill>
                  <a:srgbClr val="131313"/>
                </a:solidFill>
                <a:latin typeface="Verdana"/>
                <a:cs typeface="Verdana"/>
              </a:rPr>
              <a:t>e</a:t>
            </a:r>
            <a:r>
              <a:rPr sz="2100" spc="-55" dirty="0">
                <a:solidFill>
                  <a:srgbClr val="131313"/>
                </a:solidFill>
                <a:latin typeface="Verdana"/>
                <a:cs typeface="Verdana"/>
              </a:rPr>
              <a:t>a</a:t>
            </a:r>
            <a:r>
              <a:rPr sz="2100" spc="75" dirty="0">
                <a:solidFill>
                  <a:srgbClr val="131313"/>
                </a:solidFill>
                <a:latin typeface="Verdana"/>
                <a:cs typeface="Verdana"/>
              </a:rPr>
              <a:t>s</a:t>
            </a:r>
            <a:r>
              <a:rPr sz="2100" spc="-120" dirty="0">
                <a:solidFill>
                  <a:srgbClr val="131313"/>
                </a:solidFill>
                <a:latin typeface="Verdana"/>
                <a:cs typeface="Verdana"/>
              </a:rPr>
              <a:t>u</a:t>
            </a:r>
            <a:r>
              <a:rPr sz="2100" spc="-135" dirty="0">
                <a:solidFill>
                  <a:srgbClr val="131313"/>
                </a:solidFill>
                <a:latin typeface="Verdana"/>
                <a:cs typeface="Verdana"/>
              </a:rPr>
              <a:t>r</a:t>
            </a:r>
            <a:r>
              <a:rPr sz="2100" spc="65" dirty="0">
                <a:solidFill>
                  <a:srgbClr val="131313"/>
                </a:solidFill>
                <a:latin typeface="Verdana"/>
                <a:cs typeface="Verdana"/>
              </a:rPr>
              <a:t>e</a:t>
            </a:r>
            <a:r>
              <a:rPr sz="2100" spc="-155" dirty="0">
                <a:solidFill>
                  <a:srgbClr val="131313"/>
                </a:solidFill>
                <a:latin typeface="Verdana"/>
                <a:cs typeface="Verdana"/>
              </a:rPr>
              <a:t> </a:t>
            </a:r>
            <a:r>
              <a:rPr sz="2100" spc="20" dirty="0">
                <a:solidFill>
                  <a:srgbClr val="131313"/>
                </a:solidFill>
                <a:latin typeface="Verdana"/>
                <a:cs typeface="Verdana"/>
              </a:rPr>
              <a:t>p</a:t>
            </a:r>
            <a:r>
              <a:rPr sz="2100" spc="-135" dirty="0">
                <a:solidFill>
                  <a:srgbClr val="131313"/>
                </a:solidFill>
                <a:latin typeface="Verdana"/>
                <a:cs typeface="Verdana"/>
              </a:rPr>
              <a:t>r</a:t>
            </a:r>
            <a:r>
              <a:rPr sz="2100" spc="65" dirty="0">
                <a:solidFill>
                  <a:srgbClr val="131313"/>
                </a:solidFill>
                <a:latin typeface="Verdana"/>
                <a:cs typeface="Verdana"/>
              </a:rPr>
              <a:t>o</a:t>
            </a:r>
            <a:r>
              <a:rPr sz="2100" spc="25" dirty="0">
                <a:solidFill>
                  <a:srgbClr val="131313"/>
                </a:solidFill>
                <a:latin typeface="Verdana"/>
                <a:cs typeface="Verdana"/>
              </a:rPr>
              <a:t>g</a:t>
            </a:r>
            <a:r>
              <a:rPr sz="2100" spc="-135" dirty="0">
                <a:solidFill>
                  <a:srgbClr val="131313"/>
                </a:solidFill>
                <a:latin typeface="Verdana"/>
                <a:cs typeface="Verdana"/>
              </a:rPr>
              <a:t>r</a:t>
            </a:r>
            <a:r>
              <a:rPr sz="2100" spc="65" dirty="0">
                <a:solidFill>
                  <a:srgbClr val="131313"/>
                </a:solidFill>
                <a:latin typeface="Verdana"/>
                <a:cs typeface="Verdana"/>
              </a:rPr>
              <a:t>e</a:t>
            </a:r>
            <a:r>
              <a:rPr sz="2100" spc="75" dirty="0">
                <a:solidFill>
                  <a:srgbClr val="131313"/>
                </a:solidFill>
                <a:latin typeface="Verdana"/>
                <a:cs typeface="Verdana"/>
              </a:rPr>
              <a:t>ss</a:t>
            </a:r>
            <a:r>
              <a:rPr sz="2100" spc="-265" dirty="0">
                <a:solidFill>
                  <a:srgbClr val="131313"/>
                </a:solidFill>
                <a:latin typeface="Verdana"/>
                <a:cs typeface="Verdana"/>
              </a:rPr>
              <a:t>.</a:t>
            </a:r>
            <a:endParaRPr sz="2100">
              <a:latin typeface="Verdana"/>
              <a:cs typeface="Verdana"/>
            </a:endParaRPr>
          </a:p>
          <a:p>
            <a:pPr marL="12700" marR="5080">
              <a:lnSpc>
                <a:spcPct val="116100"/>
              </a:lnSpc>
            </a:pPr>
            <a:r>
              <a:rPr sz="2100" spc="-75" dirty="0">
                <a:solidFill>
                  <a:srgbClr val="131313"/>
                </a:solidFill>
                <a:latin typeface="Verdana"/>
                <a:cs typeface="Verdana"/>
              </a:rPr>
              <a:t>R</a:t>
            </a:r>
            <a:r>
              <a:rPr sz="2100" spc="65" dirty="0">
                <a:solidFill>
                  <a:srgbClr val="131313"/>
                </a:solidFill>
                <a:latin typeface="Verdana"/>
                <a:cs typeface="Verdana"/>
              </a:rPr>
              <a:t>e</a:t>
            </a:r>
            <a:r>
              <a:rPr sz="2100" spc="20" dirty="0">
                <a:solidFill>
                  <a:srgbClr val="131313"/>
                </a:solidFill>
                <a:latin typeface="Verdana"/>
                <a:cs typeface="Verdana"/>
              </a:rPr>
              <a:t>p</a:t>
            </a:r>
            <a:r>
              <a:rPr sz="2100" spc="65" dirty="0">
                <a:solidFill>
                  <a:srgbClr val="131313"/>
                </a:solidFill>
                <a:latin typeface="Verdana"/>
                <a:cs typeface="Verdana"/>
              </a:rPr>
              <a:t>o</a:t>
            </a:r>
            <a:r>
              <a:rPr sz="2100" spc="-135" dirty="0">
                <a:solidFill>
                  <a:srgbClr val="131313"/>
                </a:solidFill>
                <a:latin typeface="Verdana"/>
                <a:cs typeface="Verdana"/>
              </a:rPr>
              <a:t>r</a:t>
            </a:r>
            <a:r>
              <a:rPr sz="2100" spc="-70" dirty="0">
                <a:solidFill>
                  <a:srgbClr val="131313"/>
                </a:solidFill>
                <a:latin typeface="Verdana"/>
                <a:cs typeface="Verdana"/>
              </a:rPr>
              <a:t>t</a:t>
            </a:r>
            <a:r>
              <a:rPr sz="2100" spc="-100" dirty="0">
                <a:solidFill>
                  <a:srgbClr val="131313"/>
                </a:solidFill>
                <a:latin typeface="Verdana"/>
                <a:cs typeface="Verdana"/>
              </a:rPr>
              <a:t>i</a:t>
            </a:r>
            <a:r>
              <a:rPr sz="2100" spc="-120" dirty="0">
                <a:solidFill>
                  <a:srgbClr val="131313"/>
                </a:solidFill>
                <a:latin typeface="Verdana"/>
                <a:cs typeface="Verdana"/>
              </a:rPr>
              <a:t>n</a:t>
            </a:r>
            <a:r>
              <a:rPr sz="2100" spc="25" dirty="0">
                <a:solidFill>
                  <a:srgbClr val="131313"/>
                </a:solidFill>
                <a:latin typeface="Verdana"/>
                <a:cs typeface="Verdana"/>
              </a:rPr>
              <a:t>g</a:t>
            </a:r>
            <a:r>
              <a:rPr sz="2100" spc="-155" dirty="0">
                <a:solidFill>
                  <a:srgbClr val="131313"/>
                </a:solidFill>
                <a:latin typeface="Verdana"/>
                <a:cs typeface="Verdana"/>
              </a:rPr>
              <a:t> </a:t>
            </a:r>
            <a:r>
              <a:rPr sz="2100" spc="20" dirty="0">
                <a:solidFill>
                  <a:srgbClr val="131313"/>
                </a:solidFill>
                <a:latin typeface="Verdana"/>
                <a:cs typeface="Verdana"/>
              </a:rPr>
              <a:t>p</a:t>
            </a:r>
            <a:r>
              <a:rPr sz="2100" spc="65" dirty="0">
                <a:solidFill>
                  <a:srgbClr val="131313"/>
                </a:solidFill>
                <a:latin typeface="Verdana"/>
                <a:cs typeface="Verdana"/>
              </a:rPr>
              <a:t>e</a:t>
            </a:r>
            <a:r>
              <a:rPr sz="2100" spc="-135" dirty="0">
                <a:solidFill>
                  <a:srgbClr val="131313"/>
                </a:solidFill>
                <a:latin typeface="Verdana"/>
                <a:cs typeface="Verdana"/>
              </a:rPr>
              <a:t>r</a:t>
            </a:r>
            <a:r>
              <a:rPr sz="2100" dirty="0">
                <a:solidFill>
                  <a:srgbClr val="131313"/>
                </a:solidFill>
                <a:latin typeface="Verdana"/>
                <a:cs typeface="Verdana"/>
              </a:rPr>
              <a:t>f</a:t>
            </a:r>
            <a:r>
              <a:rPr sz="2100" spc="65" dirty="0">
                <a:solidFill>
                  <a:srgbClr val="131313"/>
                </a:solidFill>
                <a:latin typeface="Verdana"/>
                <a:cs typeface="Verdana"/>
              </a:rPr>
              <a:t>o</a:t>
            </a:r>
            <a:r>
              <a:rPr sz="2100" spc="-135" dirty="0">
                <a:solidFill>
                  <a:srgbClr val="131313"/>
                </a:solidFill>
                <a:latin typeface="Verdana"/>
                <a:cs typeface="Verdana"/>
              </a:rPr>
              <a:t>r</a:t>
            </a:r>
            <a:r>
              <a:rPr sz="2100" spc="-155" dirty="0">
                <a:solidFill>
                  <a:srgbClr val="131313"/>
                </a:solidFill>
                <a:latin typeface="Verdana"/>
                <a:cs typeface="Verdana"/>
              </a:rPr>
              <a:t>m</a:t>
            </a:r>
            <a:r>
              <a:rPr sz="2100" spc="-55" dirty="0">
                <a:solidFill>
                  <a:srgbClr val="131313"/>
                </a:solidFill>
                <a:latin typeface="Verdana"/>
                <a:cs typeface="Verdana"/>
              </a:rPr>
              <a:t>a</a:t>
            </a:r>
            <a:r>
              <a:rPr sz="2100" spc="-120" dirty="0">
                <a:solidFill>
                  <a:srgbClr val="131313"/>
                </a:solidFill>
                <a:latin typeface="Verdana"/>
                <a:cs typeface="Verdana"/>
              </a:rPr>
              <a:t>n</a:t>
            </a:r>
            <a:r>
              <a:rPr sz="2100" spc="170" dirty="0">
                <a:solidFill>
                  <a:srgbClr val="131313"/>
                </a:solidFill>
                <a:latin typeface="Verdana"/>
                <a:cs typeface="Verdana"/>
              </a:rPr>
              <a:t>c</a:t>
            </a:r>
            <a:r>
              <a:rPr sz="2100" spc="65" dirty="0">
                <a:solidFill>
                  <a:srgbClr val="131313"/>
                </a:solidFill>
                <a:latin typeface="Verdana"/>
                <a:cs typeface="Verdana"/>
              </a:rPr>
              <a:t>e</a:t>
            </a:r>
            <a:r>
              <a:rPr sz="2100" spc="-155" dirty="0">
                <a:solidFill>
                  <a:srgbClr val="131313"/>
                </a:solidFill>
                <a:latin typeface="Verdana"/>
                <a:cs typeface="Verdana"/>
              </a:rPr>
              <a:t> </a:t>
            </a:r>
            <a:r>
              <a:rPr sz="2100" spc="170" dirty="0">
                <a:solidFill>
                  <a:srgbClr val="131313"/>
                </a:solidFill>
                <a:latin typeface="Verdana"/>
                <a:cs typeface="Verdana"/>
              </a:rPr>
              <a:t>c</a:t>
            </a:r>
            <a:r>
              <a:rPr sz="2100" spc="-55" dirty="0">
                <a:solidFill>
                  <a:srgbClr val="131313"/>
                </a:solidFill>
                <a:latin typeface="Verdana"/>
                <a:cs typeface="Verdana"/>
              </a:rPr>
              <a:t>a</a:t>
            </a:r>
            <a:r>
              <a:rPr sz="2100" spc="-85" dirty="0">
                <a:solidFill>
                  <a:srgbClr val="131313"/>
                </a:solidFill>
                <a:latin typeface="Verdana"/>
                <a:cs typeface="Verdana"/>
              </a:rPr>
              <a:t>n  </a:t>
            </a:r>
            <a:r>
              <a:rPr sz="2100" spc="-10" dirty="0">
                <a:solidFill>
                  <a:srgbClr val="131313"/>
                </a:solidFill>
                <a:latin typeface="Verdana"/>
                <a:cs typeface="Verdana"/>
              </a:rPr>
              <a:t>include details </a:t>
            </a:r>
            <a:r>
              <a:rPr sz="2100" dirty="0">
                <a:solidFill>
                  <a:srgbClr val="131313"/>
                </a:solidFill>
                <a:latin typeface="Verdana"/>
                <a:cs typeface="Verdana"/>
              </a:rPr>
              <a:t>such </a:t>
            </a:r>
            <a:r>
              <a:rPr sz="2100" spc="10" dirty="0">
                <a:solidFill>
                  <a:srgbClr val="131313"/>
                </a:solidFill>
                <a:latin typeface="Verdana"/>
                <a:cs typeface="Verdana"/>
              </a:rPr>
              <a:t>as </a:t>
            </a:r>
            <a:r>
              <a:rPr sz="2100" spc="15" dirty="0">
                <a:solidFill>
                  <a:srgbClr val="131313"/>
                </a:solidFill>
                <a:latin typeface="Verdana"/>
                <a:cs typeface="Verdana"/>
              </a:rPr>
              <a:t> </a:t>
            </a:r>
            <a:r>
              <a:rPr sz="2100" spc="-100" dirty="0">
                <a:solidFill>
                  <a:srgbClr val="131313"/>
                </a:solidFill>
                <a:latin typeface="Verdana"/>
                <a:cs typeface="Verdana"/>
              </a:rPr>
              <a:t>i</a:t>
            </a:r>
            <a:r>
              <a:rPr sz="2100" spc="-120" dirty="0">
                <a:solidFill>
                  <a:srgbClr val="131313"/>
                </a:solidFill>
                <a:latin typeface="Verdana"/>
                <a:cs typeface="Verdana"/>
              </a:rPr>
              <a:t>n</a:t>
            </a:r>
            <a:r>
              <a:rPr sz="2100" spc="20" dirty="0">
                <a:solidFill>
                  <a:srgbClr val="131313"/>
                </a:solidFill>
                <a:latin typeface="Verdana"/>
                <a:cs typeface="Verdana"/>
              </a:rPr>
              <a:t>d</a:t>
            </a:r>
            <a:r>
              <a:rPr sz="2100" spc="-100" dirty="0">
                <a:solidFill>
                  <a:srgbClr val="131313"/>
                </a:solidFill>
                <a:latin typeface="Verdana"/>
                <a:cs typeface="Verdana"/>
              </a:rPr>
              <a:t>i</a:t>
            </a:r>
            <a:r>
              <a:rPr sz="2100" spc="170" dirty="0">
                <a:solidFill>
                  <a:srgbClr val="131313"/>
                </a:solidFill>
                <a:latin typeface="Verdana"/>
                <a:cs typeface="Verdana"/>
              </a:rPr>
              <a:t>c</a:t>
            </a:r>
            <a:r>
              <a:rPr sz="2100" spc="-55" dirty="0">
                <a:solidFill>
                  <a:srgbClr val="131313"/>
                </a:solidFill>
                <a:latin typeface="Verdana"/>
                <a:cs typeface="Verdana"/>
              </a:rPr>
              <a:t>a</a:t>
            </a:r>
            <a:r>
              <a:rPr sz="2100" spc="-70" dirty="0">
                <a:solidFill>
                  <a:srgbClr val="131313"/>
                </a:solidFill>
                <a:latin typeface="Verdana"/>
                <a:cs typeface="Verdana"/>
              </a:rPr>
              <a:t>t</a:t>
            </a:r>
            <a:r>
              <a:rPr sz="2100" spc="65" dirty="0">
                <a:solidFill>
                  <a:srgbClr val="131313"/>
                </a:solidFill>
                <a:latin typeface="Verdana"/>
                <a:cs typeface="Verdana"/>
              </a:rPr>
              <a:t>o</a:t>
            </a:r>
            <a:r>
              <a:rPr sz="2100" spc="-135" dirty="0">
                <a:solidFill>
                  <a:srgbClr val="131313"/>
                </a:solidFill>
                <a:latin typeface="Verdana"/>
                <a:cs typeface="Verdana"/>
              </a:rPr>
              <a:t>r</a:t>
            </a:r>
            <a:r>
              <a:rPr sz="2100" spc="75" dirty="0">
                <a:solidFill>
                  <a:srgbClr val="131313"/>
                </a:solidFill>
                <a:latin typeface="Verdana"/>
                <a:cs typeface="Verdana"/>
              </a:rPr>
              <a:t>s</a:t>
            </a:r>
            <a:r>
              <a:rPr sz="2100" spc="-155" dirty="0">
                <a:solidFill>
                  <a:srgbClr val="131313"/>
                </a:solidFill>
                <a:latin typeface="Verdana"/>
                <a:cs typeface="Verdana"/>
              </a:rPr>
              <a:t> </a:t>
            </a:r>
            <a:r>
              <a:rPr sz="2100" spc="-100" dirty="0">
                <a:solidFill>
                  <a:srgbClr val="131313"/>
                </a:solidFill>
                <a:latin typeface="Verdana"/>
                <a:cs typeface="Verdana"/>
              </a:rPr>
              <a:t>i</a:t>
            </a:r>
            <a:r>
              <a:rPr sz="2100" spc="20" dirty="0">
                <a:solidFill>
                  <a:srgbClr val="131313"/>
                </a:solidFill>
                <a:latin typeface="Verdana"/>
                <a:cs typeface="Verdana"/>
              </a:rPr>
              <a:t>d</a:t>
            </a:r>
            <a:r>
              <a:rPr sz="2100" spc="65" dirty="0">
                <a:solidFill>
                  <a:srgbClr val="131313"/>
                </a:solidFill>
                <a:latin typeface="Verdana"/>
                <a:cs typeface="Verdana"/>
              </a:rPr>
              <a:t>e</a:t>
            </a:r>
            <a:r>
              <a:rPr sz="2100" spc="-120" dirty="0">
                <a:solidFill>
                  <a:srgbClr val="131313"/>
                </a:solidFill>
                <a:latin typeface="Verdana"/>
                <a:cs typeface="Verdana"/>
              </a:rPr>
              <a:t>n</a:t>
            </a:r>
            <a:r>
              <a:rPr sz="2100" spc="-70" dirty="0">
                <a:solidFill>
                  <a:srgbClr val="131313"/>
                </a:solidFill>
                <a:latin typeface="Verdana"/>
                <a:cs typeface="Verdana"/>
              </a:rPr>
              <a:t>t</a:t>
            </a:r>
            <a:r>
              <a:rPr sz="2100" spc="-100" dirty="0">
                <a:solidFill>
                  <a:srgbClr val="131313"/>
                </a:solidFill>
                <a:latin typeface="Verdana"/>
                <a:cs typeface="Verdana"/>
              </a:rPr>
              <a:t>i</a:t>
            </a:r>
            <a:r>
              <a:rPr sz="2100" dirty="0">
                <a:solidFill>
                  <a:srgbClr val="131313"/>
                </a:solidFill>
                <a:latin typeface="Verdana"/>
                <a:cs typeface="Verdana"/>
              </a:rPr>
              <a:t>f</a:t>
            </a:r>
            <a:r>
              <a:rPr sz="2100" spc="-100" dirty="0">
                <a:solidFill>
                  <a:srgbClr val="131313"/>
                </a:solidFill>
                <a:latin typeface="Verdana"/>
                <a:cs typeface="Verdana"/>
              </a:rPr>
              <a:t>i</a:t>
            </a:r>
            <a:r>
              <a:rPr sz="2100" spc="65" dirty="0">
                <a:solidFill>
                  <a:srgbClr val="131313"/>
                </a:solidFill>
                <a:latin typeface="Verdana"/>
                <a:cs typeface="Verdana"/>
              </a:rPr>
              <a:t>e</a:t>
            </a:r>
            <a:r>
              <a:rPr sz="2100" spc="20" dirty="0">
                <a:solidFill>
                  <a:srgbClr val="131313"/>
                </a:solidFill>
                <a:latin typeface="Verdana"/>
                <a:cs typeface="Verdana"/>
              </a:rPr>
              <a:t>d</a:t>
            </a:r>
            <a:r>
              <a:rPr sz="2100" spc="-200" dirty="0">
                <a:solidFill>
                  <a:srgbClr val="131313"/>
                </a:solidFill>
                <a:latin typeface="Verdana"/>
                <a:cs typeface="Verdana"/>
              </a:rPr>
              <a:t>,</a:t>
            </a:r>
            <a:r>
              <a:rPr sz="2100" spc="-155" dirty="0">
                <a:solidFill>
                  <a:srgbClr val="131313"/>
                </a:solidFill>
                <a:latin typeface="Verdana"/>
                <a:cs typeface="Verdana"/>
              </a:rPr>
              <a:t> </a:t>
            </a:r>
            <a:r>
              <a:rPr sz="2100" spc="20" dirty="0">
                <a:solidFill>
                  <a:srgbClr val="131313"/>
                </a:solidFill>
                <a:latin typeface="Verdana"/>
                <a:cs typeface="Verdana"/>
              </a:rPr>
              <a:t>d</a:t>
            </a:r>
            <a:r>
              <a:rPr sz="2100" spc="-55" dirty="0">
                <a:solidFill>
                  <a:srgbClr val="131313"/>
                </a:solidFill>
                <a:latin typeface="Verdana"/>
                <a:cs typeface="Verdana"/>
              </a:rPr>
              <a:t>a</a:t>
            </a:r>
            <a:r>
              <a:rPr sz="2100" spc="-70" dirty="0">
                <a:solidFill>
                  <a:srgbClr val="131313"/>
                </a:solidFill>
                <a:latin typeface="Verdana"/>
                <a:cs typeface="Verdana"/>
              </a:rPr>
              <a:t>t</a:t>
            </a:r>
            <a:r>
              <a:rPr sz="2100" spc="-40" dirty="0">
                <a:solidFill>
                  <a:srgbClr val="131313"/>
                </a:solidFill>
                <a:latin typeface="Verdana"/>
                <a:cs typeface="Verdana"/>
              </a:rPr>
              <a:t>a  </a:t>
            </a:r>
            <a:r>
              <a:rPr sz="2100" spc="170" dirty="0">
                <a:solidFill>
                  <a:srgbClr val="131313"/>
                </a:solidFill>
                <a:latin typeface="Verdana"/>
                <a:cs typeface="Verdana"/>
              </a:rPr>
              <a:t>c</a:t>
            </a:r>
            <a:r>
              <a:rPr sz="2100" spc="65" dirty="0">
                <a:solidFill>
                  <a:srgbClr val="131313"/>
                </a:solidFill>
                <a:latin typeface="Verdana"/>
                <a:cs typeface="Verdana"/>
              </a:rPr>
              <a:t>o</a:t>
            </a:r>
            <a:r>
              <a:rPr sz="2100" spc="5" dirty="0">
                <a:solidFill>
                  <a:srgbClr val="131313"/>
                </a:solidFill>
                <a:latin typeface="Verdana"/>
                <a:cs typeface="Verdana"/>
              </a:rPr>
              <a:t>ll</a:t>
            </a:r>
            <a:r>
              <a:rPr sz="2100" spc="65" dirty="0">
                <a:solidFill>
                  <a:srgbClr val="131313"/>
                </a:solidFill>
                <a:latin typeface="Verdana"/>
                <a:cs typeface="Verdana"/>
              </a:rPr>
              <a:t>e</a:t>
            </a:r>
            <a:r>
              <a:rPr sz="2100" spc="170" dirty="0">
                <a:solidFill>
                  <a:srgbClr val="131313"/>
                </a:solidFill>
                <a:latin typeface="Verdana"/>
                <a:cs typeface="Verdana"/>
              </a:rPr>
              <a:t>c</a:t>
            </a:r>
            <a:r>
              <a:rPr sz="2100" spc="-70" dirty="0">
                <a:solidFill>
                  <a:srgbClr val="131313"/>
                </a:solidFill>
                <a:latin typeface="Verdana"/>
                <a:cs typeface="Verdana"/>
              </a:rPr>
              <a:t>t</a:t>
            </a:r>
            <a:r>
              <a:rPr sz="2100" spc="65" dirty="0">
                <a:solidFill>
                  <a:srgbClr val="131313"/>
                </a:solidFill>
                <a:latin typeface="Verdana"/>
                <a:cs typeface="Verdana"/>
              </a:rPr>
              <a:t>e</a:t>
            </a:r>
            <a:r>
              <a:rPr sz="2100" spc="20" dirty="0">
                <a:solidFill>
                  <a:srgbClr val="131313"/>
                </a:solidFill>
                <a:latin typeface="Verdana"/>
                <a:cs typeface="Verdana"/>
              </a:rPr>
              <a:t>d</a:t>
            </a:r>
            <a:r>
              <a:rPr sz="2100" spc="-155" dirty="0">
                <a:solidFill>
                  <a:srgbClr val="131313"/>
                </a:solidFill>
                <a:latin typeface="Verdana"/>
                <a:cs typeface="Verdana"/>
              </a:rPr>
              <a:t> </a:t>
            </a:r>
            <a:r>
              <a:rPr sz="2100" spc="-55" dirty="0">
                <a:solidFill>
                  <a:srgbClr val="131313"/>
                </a:solidFill>
                <a:latin typeface="Verdana"/>
                <a:cs typeface="Verdana"/>
              </a:rPr>
              <a:t>a</a:t>
            </a:r>
            <a:r>
              <a:rPr sz="2100" spc="-120" dirty="0">
                <a:solidFill>
                  <a:srgbClr val="131313"/>
                </a:solidFill>
                <a:latin typeface="Verdana"/>
                <a:cs typeface="Verdana"/>
              </a:rPr>
              <a:t>n</a:t>
            </a:r>
            <a:r>
              <a:rPr sz="2100" spc="20" dirty="0">
                <a:solidFill>
                  <a:srgbClr val="131313"/>
                </a:solidFill>
                <a:latin typeface="Verdana"/>
                <a:cs typeface="Verdana"/>
              </a:rPr>
              <a:t>d</a:t>
            </a:r>
            <a:r>
              <a:rPr sz="2100" spc="-155" dirty="0">
                <a:solidFill>
                  <a:srgbClr val="131313"/>
                </a:solidFill>
                <a:latin typeface="Verdana"/>
                <a:cs typeface="Verdana"/>
              </a:rPr>
              <a:t> </a:t>
            </a:r>
            <a:r>
              <a:rPr sz="2100" spc="-55" dirty="0">
                <a:solidFill>
                  <a:srgbClr val="131313"/>
                </a:solidFill>
                <a:latin typeface="Verdana"/>
                <a:cs typeface="Verdana"/>
              </a:rPr>
              <a:t>a</a:t>
            </a:r>
            <a:r>
              <a:rPr sz="2100" spc="170" dirty="0">
                <a:solidFill>
                  <a:srgbClr val="131313"/>
                </a:solidFill>
                <a:latin typeface="Verdana"/>
                <a:cs typeface="Verdana"/>
              </a:rPr>
              <a:t>c</a:t>
            </a:r>
            <a:r>
              <a:rPr sz="2100" spc="-70" dirty="0">
                <a:solidFill>
                  <a:srgbClr val="131313"/>
                </a:solidFill>
                <a:latin typeface="Verdana"/>
                <a:cs typeface="Verdana"/>
              </a:rPr>
              <a:t>t</a:t>
            </a:r>
            <a:r>
              <a:rPr sz="2100" spc="-100" dirty="0">
                <a:solidFill>
                  <a:srgbClr val="131313"/>
                </a:solidFill>
                <a:latin typeface="Verdana"/>
                <a:cs typeface="Verdana"/>
              </a:rPr>
              <a:t>i</a:t>
            </a:r>
            <a:r>
              <a:rPr sz="2100" spc="-155" dirty="0">
                <a:solidFill>
                  <a:srgbClr val="131313"/>
                </a:solidFill>
                <a:latin typeface="Verdana"/>
                <a:cs typeface="Verdana"/>
              </a:rPr>
              <a:t>v</a:t>
            </a:r>
            <a:r>
              <a:rPr sz="2100" spc="-100" dirty="0">
                <a:solidFill>
                  <a:srgbClr val="131313"/>
                </a:solidFill>
                <a:latin typeface="Verdana"/>
                <a:cs typeface="Verdana"/>
              </a:rPr>
              <a:t>i</a:t>
            </a:r>
            <a:r>
              <a:rPr sz="2100" spc="-70" dirty="0">
                <a:solidFill>
                  <a:srgbClr val="131313"/>
                </a:solidFill>
                <a:latin typeface="Verdana"/>
                <a:cs typeface="Verdana"/>
              </a:rPr>
              <a:t>t</a:t>
            </a:r>
            <a:r>
              <a:rPr sz="2100" spc="-100" dirty="0">
                <a:solidFill>
                  <a:srgbClr val="131313"/>
                </a:solidFill>
                <a:latin typeface="Verdana"/>
                <a:cs typeface="Verdana"/>
              </a:rPr>
              <a:t>i</a:t>
            </a:r>
            <a:r>
              <a:rPr sz="2100" spc="65" dirty="0">
                <a:solidFill>
                  <a:srgbClr val="131313"/>
                </a:solidFill>
                <a:latin typeface="Verdana"/>
                <a:cs typeface="Verdana"/>
              </a:rPr>
              <a:t>e</a:t>
            </a:r>
            <a:r>
              <a:rPr sz="2100" spc="55" dirty="0">
                <a:solidFill>
                  <a:srgbClr val="131313"/>
                </a:solidFill>
                <a:latin typeface="Verdana"/>
                <a:cs typeface="Verdana"/>
              </a:rPr>
              <a:t>s  </a:t>
            </a:r>
            <a:r>
              <a:rPr sz="2100" spc="-10" dirty="0">
                <a:solidFill>
                  <a:srgbClr val="131313"/>
                </a:solidFill>
                <a:latin typeface="Verdana"/>
                <a:cs typeface="Verdana"/>
              </a:rPr>
              <a:t>accomplished. </a:t>
            </a:r>
            <a:r>
              <a:rPr sz="2100" spc="-5" dirty="0">
                <a:solidFill>
                  <a:srgbClr val="131313"/>
                </a:solidFill>
                <a:latin typeface="Verdana"/>
                <a:cs typeface="Verdana"/>
              </a:rPr>
              <a:t>Clear </a:t>
            </a:r>
            <a:r>
              <a:rPr sz="2100" spc="-50" dirty="0">
                <a:solidFill>
                  <a:srgbClr val="131313"/>
                </a:solidFill>
                <a:latin typeface="Verdana"/>
                <a:cs typeface="Verdana"/>
              </a:rPr>
              <a:t>and </a:t>
            </a:r>
            <a:r>
              <a:rPr sz="2100" spc="-45" dirty="0">
                <a:solidFill>
                  <a:srgbClr val="131313"/>
                </a:solidFill>
                <a:latin typeface="Verdana"/>
                <a:cs typeface="Verdana"/>
              </a:rPr>
              <a:t> </a:t>
            </a:r>
            <a:r>
              <a:rPr sz="2100" spc="25" dirty="0">
                <a:solidFill>
                  <a:srgbClr val="131313"/>
                </a:solidFill>
                <a:latin typeface="Verdana"/>
                <a:cs typeface="Verdana"/>
              </a:rPr>
              <a:t>concrete </a:t>
            </a:r>
            <a:r>
              <a:rPr sz="2100" spc="-20" dirty="0">
                <a:solidFill>
                  <a:srgbClr val="131313"/>
                </a:solidFill>
                <a:latin typeface="Verdana"/>
                <a:cs typeface="Verdana"/>
              </a:rPr>
              <a:t>performance </a:t>
            </a:r>
            <a:r>
              <a:rPr sz="2100" spc="-15" dirty="0">
                <a:solidFill>
                  <a:srgbClr val="131313"/>
                </a:solidFill>
                <a:latin typeface="Verdana"/>
                <a:cs typeface="Verdana"/>
              </a:rPr>
              <a:t> </a:t>
            </a:r>
            <a:r>
              <a:rPr sz="2100" spc="25" dirty="0">
                <a:solidFill>
                  <a:srgbClr val="131313"/>
                </a:solidFill>
                <a:latin typeface="Verdana"/>
                <a:cs typeface="Verdana"/>
              </a:rPr>
              <a:t>g</a:t>
            </a:r>
            <a:r>
              <a:rPr sz="2100" spc="65" dirty="0">
                <a:solidFill>
                  <a:srgbClr val="131313"/>
                </a:solidFill>
                <a:latin typeface="Verdana"/>
                <a:cs typeface="Verdana"/>
              </a:rPr>
              <a:t>o</a:t>
            </a:r>
            <a:r>
              <a:rPr sz="2100" spc="-55" dirty="0">
                <a:solidFill>
                  <a:srgbClr val="131313"/>
                </a:solidFill>
                <a:latin typeface="Verdana"/>
                <a:cs typeface="Verdana"/>
              </a:rPr>
              <a:t>a</a:t>
            </a:r>
            <a:r>
              <a:rPr sz="2100" spc="5" dirty="0">
                <a:solidFill>
                  <a:srgbClr val="131313"/>
                </a:solidFill>
                <a:latin typeface="Verdana"/>
                <a:cs typeface="Verdana"/>
              </a:rPr>
              <a:t>l</a:t>
            </a:r>
            <a:r>
              <a:rPr sz="2100" spc="75" dirty="0">
                <a:solidFill>
                  <a:srgbClr val="131313"/>
                </a:solidFill>
                <a:latin typeface="Verdana"/>
                <a:cs typeface="Verdana"/>
              </a:rPr>
              <a:t>s</a:t>
            </a:r>
            <a:r>
              <a:rPr sz="2100" spc="-155" dirty="0">
                <a:solidFill>
                  <a:srgbClr val="131313"/>
                </a:solidFill>
                <a:latin typeface="Verdana"/>
                <a:cs typeface="Verdana"/>
              </a:rPr>
              <a:t> m</a:t>
            </a:r>
            <a:r>
              <a:rPr sz="2100" spc="-55" dirty="0">
                <a:solidFill>
                  <a:srgbClr val="131313"/>
                </a:solidFill>
                <a:latin typeface="Verdana"/>
                <a:cs typeface="Verdana"/>
              </a:rPr>
              <a:t>a</a:t>
            </a:r>
            <a:r>
              <a:rPr sz="2100" spc="-80" dirty="0">
                <a:solidFill>
                  <a:srgbClr val="131313"/>
                </a:solidFill>
                <a:latin typeface="Verdana"/>
                <a:cs typeface="Verdana"/>
              </a:rPr>
              <a:t>k</a:t>
            </a:r>
            <a:r>
              <a:rPr sz="2100" spc="65" dirty="0">
                <a:solidFill>
                  <a:srgbClr val="131313"/>
                </a:solidFill>
                <a:latin typeface="Verdana"/>
                <a:cs typeface="Verdana"/>
              </a:rPr>
              <a:t>e</a:t>
            </a:r>
            <a:r>
              <a:rPr sz="2100" spc="-155" dirty="0">
                <a:solidFill>
                  <a:srgbClr val="131313"/>
                </a:solidFill>
                <a:latin typeface="Verdana"/>
                <a:cs typeface="Verdana"/>
              </a:rPr>
              <a:t> </a:t>
            </a:r>
            <a:r>
              <a:rPr sz="2100" spc="-100" dirty="0">
                <a:solidFill>
                  <a:srgbClr val="131313"/>
                </a:solidFill>
                <a:latin typeface="Verdana"/>
                <a:cs typeface="Verdana"/>
              </a:rPr>
              <a:t>i</a:t>
            </a:r>
            <a:r>
              <a:rPr sz="2100" spc="-70" dirty="0">
                <a:solidFill>
                  <a:srgbClr val="131313"/>
                </a:solidFill>
                <a:latin typeface="Verdana"/>
                <a:cs typeface="Verdana"/>
              </a:rPr>
              <a:t>t</a:t>
            </a:r>
            <a:r>
              <a:rPr sz="2100" spc="-155" dirty="0">
                <a:solidFill>
                  <a:srgbClr val="131313"/>
                </a:solidFill>
                <a:latin typeface="Verdana"/>
                <a:cs typeface="Verdana"/>
              </a:rPr>
              <a:t> </a:t>
            </a:r>
            <a:r>
              <a:rPr sz="2100" spc="65" dirty="0">
                <a:solidFill>
                  <a:srgbClr val="131313"/>
                </a:solidFill>
                <a:latin typeface="Verdana"/>
                <a:cs typeface="Verdana"/>
              </a:rPr>
              <a:t>e</a:t>
            </a:r>
            <a:r>
              <a:rPr sz="2100" spc="-55" dirty="0">
                <a:solidFill>
                  <a:srgbClr val="131313"/>
                </a:solidFill>
                <a:latin typeface="Verdana"/>
                <a:cs typeface="Verdana"/>
              </a:rPr>
              <a:t>a</a:t>
            </a:r>
            <a:r>
              <a:rPr sz="2100" spc="75" dirty="0">
                <a:solidFill>
                  <a:srgbClr val="131313"/>
                </a:solidFill>
                <a:latin typeface="Verdana"/>
                <a:cs typeface="Verdana"/>
              </a:rPr>
              <a:t>s</a:t>
            </a:r>
            <a:r>
              <a:rPr sz="2100" spc="-100" dirty="0">
                <a:solidFill>
                  <a:srgbClr val="131313"/>
                </a:solidFill>
                <a:latin typeface="Verdana"/>
                <a:cs typeface="Verdana"/>
              </a:rPr>
              <a:t>i</a:t>
            </a:r>
            <a:r>
              <a:rPr sz="2100" spc="65" dirty="0">
                <a:solidFill>
                  <a:srgbClr val="131313"/>
                </a:solidFill>
                <a:latin typeface="Verdana"/>
                <a:cs typeface="Verdana"/>
              </a:rPr>
              <a:t>e</a:t>
            </a:r>
            <a:r>
              <a:rPr sz="2100" spc="-135" dirty="0">
                <a:solidFill>
                  <a:srgbClr val="131313"/>
                </a:solidFill>
                <a:latin typeface="Verdana"/>
                <a:cs typeface="Verdana"/>
              </a:rPr>
              <a:t>r</a:t>
            </a:r>
            <a:r>
              <a:rPr sz="2100" spc="-155" dirty="0">
                <a:solidFill>
                  <a:srgbClr val="131313"/>
                </a:solidFill>
                <a:latin typeface="Verdana"/>
                <a:cs typeface="Verdana"/>
              </a:rPr>
              <a:t> </a:t>
            </a:r>
            <a:r>
              <a:rPr sz="2100" spc="-70" dirty="0">
                <a:solidFill>
                  <a:srgbClr val="131313"/>
                </a:solidFill>
                <a:latin typeface="Verdana"/>
                <a:cs typeface="Verdana"/>
              </a:rPr>
              <a:t>t</a:t>
            </a:r>
            <a:r>
              <a:rPr sz="2100" spc="45" dirty="0">
                <a:solidFill>
                  <a:srgbClr val="131313"/>
                </a:solidFill>
                <a:latin typeface="Verdana"/>
                <a:cs typeface="Verdana"/>
              </a:rPr>
              <a:t>o  </a:t>
            </a:r>
            <a:r>
              <a:rPr sz="2100" spc="-20" dirty="0">
                <a:solidFill>
                  <a:srgbClr val="131313"/>
                </a:solidFill>
                <a:latin typeface="Verdana"/>
                <a:cs typeface="Verdana"/>
              </a:rPr>
              <a:t>generate </a:t>
            </a:r>
            <a:r>
              <a:rPr sz="2100" spc="-65" dirty="0">
                <a:solidFill>
                  <a:srgbClr val="131313"/>
                </a:solidFill>
                <a:latin typeface="Verdana"/>
                <a:cs typeface="Verdana"/>
              </a:rPr>
              <a:t>relevant, </a:t>
            </a:r>
            <a:r>
              <a:rPr sz="2100" spc="-60" dirty="0">
                <a:solidFill>
                  <a:srgbClr val="131313"/>
                </a:solidFill>
                <a:latin typeface="Verdana"/>
                <a:cs typeface="Verdana"/>
              </a:rPr>
              <a:t> </a:t>
            </a:r>
            <a:r>
              <a:rPr sz="2100" spc="170" dirty="0">
                <a:solidFill>
                  <a:srgbClr val="131313"/>
                </a:solidFill>
                <a:latin typeface="Verdana"/>
                <a:cs typeface="Verdana"/>
              </a:rPr>
              <a:t>c</a:t>
            </a:r>
            <a:r>
              <a:rPr sz="2100" spc="65" dirty="0">
                <a:solidFill>
                  <a:srgbClr val="131313"/>
                </a:solidFill>
                <a:latin typeface="Verdana"/>
                <a:cs typeface="Verdana"/>
              </a:rPr>
              <a:t>o</a:t>
            </a:r>
            <a:r>
              <a:rPr sz="2100" spc="-120" dirty="0">
                <a:solidFill>
                  <a:srgbClr val="131313"/>
                </a:solidFill>
                <a:latin typeface="Verdana"/>
                <a:cs typeface="Verdana"/>
              </a:rPr>
              <a:t>n</a:t>
            </a:r>
            <a:r>
              <a:rPr sz="2100" spc="75" dirty="0">
                <a:solidFill>
                  <a:srgbClr val="131313"/>
                </a:solidFill>
                <a:latin typeface="Verdana"/>
                <a:cs typeface="Verdana"/>
              </a:rPr>
              <a:t>s</a:t>
            </a:r>
            <a:r>
              <a:rPr sz="2100" spc="-100" dirty="0">
                <a:solidFill>
                  <a:srgbClr val="131313"/>
                </a:solidFill>
                <a:latin typeface="Verdana"/>
                <a:cs typeface="Verdana"/>
              </a:rPr>
              <a:t>i</a:t>
            </a:r>
            <a:r>
              <a:rPr sz="2100" spc="75" dirty="0">
                <a:solidFill>
                  <a:srgbClr val="131313"/>
                </a:solidFill>
                <a:latin typeface="Verdana"/>
                <a:cs typeface="Verdana"/>
              </a:rPr>
              <a:t>s</a:t>
            </a:r>
            <a:r>
              <a:rPr sz="2100" spc="-70" dirty="0">
                <a:solidFill>
                  <a:srgbClr val="131313"/>
                </a:solidFill>
                <a:latin typeface="Verdana"/>
                <a:cs typeface="Verdana"/>
              </a:rPr>
              <a:t>t</a:t>
            </a:r>
            <a:r>
              <a:rPr sz="2100" spc="65" dirty="0">
                <a:solidFill>
                  <a:srgbClr val="131313"/>
                </a:solidFill>
                <a:latin typeface="Verdana"/>
                <a:cs typeface="Verdana"/>
              </a:rPr>
              <a:t>e</a:t>
            </a:r>
            <a:r>
              <a:rPr sz="2100" spc="-120" dirty="0">
                <a:solidFill>
                  <a:srgbClr val="131313"/>
                </a:solidFill>
                <a:latin typeface="Verdana"/>
                <a:cs typeface="Verdana"/>
              </a:rPr>
              <a:t>n</a:t>
            </a:r>
            <a:r>
              <a:rPr sz="2100" spc="-70" dirty="0">
                <a:solidFill>
                  <a:srgbClr val="131313"/>
                </a:solidFill>
                <a:latin typeface="Verdana"/>
                <a:cs typeface="Verdana"/>
              </a:rPr>
              <a:t>t</a:t>
            </a:r>
            <a:r>
              <a:rPr sz="2100" spc="-155" dirty="0">
                <a:solidFill>
                  <a:srgbClr val="131313"/>
                </a:solidFill>
                <a:latin typeface="Verdana"/>
                <a:cs typeface="Verdana"/>
              </a:rPr>
              <a:t> </a:t>
            </a:r>
            <a:r>
              <a:rPr sz="2100" spc="-55" dirty="0">
                <a:solidFill>
                  <a:srgbClr val="131313"/>
                </a:solidFill>
                <a:latin typeface="Verdana"/>
                <a:cs typeface="Verdana"/>
              </a:rPr>
              <a:t>a</a:t>
            </a:r>
            <a:r>
              <a:rPr sz="2100" spc="-120" dirty="0">
                <a:solidFill>
                  <a:srgbClr val="131313"/>
                </a:solidFill>
                <a:latin typeface="Verdana"/>
                <a:cs typeface="Verdana"/>
              </a:rPr>
              <a:t>n</a:t>
            </a:r>
            <a:r>
              <a:rPr sz="2100" spc="20" dirty="0">
                <a:solidFill>
                  <a:srgbClr val="131313"/>
                </a:solidFill>
                <a:latin typeface="Verdana"/>
                <a:cs typeface="Verdana"/>
              </a:rPr>
              <a:t>d</a:t>
            </a:r>
            <a:r>
              <a:rPr sz="2100" spc="-155" dirty="0">
                <a:solidFill>
                  <a:srgbClr val="131313"/>
                </a:solidFill>
                <a:latin typeface="Verdana"/>
                <a:cs typeface="Verdana"/>
              </a:rPr>
              <a:t> </a:t>
            </a:r>
            <a:r>
              <a:rPr sz="2100" spc="170" dirty="0">
                <a:solidFill>
                  <a:srgbClr val="131313"/>
                </a:solidFill>
                <a:latin typeface="Verdana"/>
                <a:cs typeface="Verdana"/>
              </a:rPr>
              <a:t>c</a:t>
            </a:r>
            <a:r>
              <a:rPr sz="2100" spc="65" dirty="0">
                <a:solidFill>
                  <a:srgbClr val="131313"/>
                </a:solidFill>
                <a:latin typeface="Verdana"/>
                <a:cs typeface="Verdana"/>
              </a:rPr>
              <a:t>o</a:t>
            </a:r>
            <a:r>
              <a:rPr sz="2100" spc="-155" dirty="0">
                <a:solidFill>
                  <a:srgbClr val="131313"/>
                </a:solidFill>
                <a:latin typeface="Verdana"/>
                <a:cs typeface="Verdana"/>
              </a:rPr>
              <a:t>m</a:t>
            </a:r>
            <a:r>
              <a:rPr sz="2100" spc="20" dirty="0">
                <a:solidFill>
                  <a:srgbClr val="131313"/>
                </a:solidFill>
                <a:latin typeface="Verdana"/>
                <a:cs typeface="Verdana"/>
              </a:rPr>
              <a:t>p</a:t>
            </a:r>
            <a:r>
              <a:rPr sz="2100" spc="-55" dirty="0">
                <a:solidFill>
                  <a:srgbClr val="131313"/>
                </a:solidFill>
                <a:latin typeface="Verdana"/>
                <a:cs typeface="Verdana"/>
              </a:rPr>
              <a:t>a</a:t>
            </a:r>
            <a:r>
              <a:rPr sz="2100" spc="-135" dirty="0">
                <a:solidFill>
                  <a:srgbClr val="131313"/>
                </a:solidFill>
                <a:latin typeface="Verdana"/>
                <a:cs typeface="Verdana"/>
              </a:rPr>
              <a:t>r</a:t>
            </a:r>
            <a:r>
              <a:rPr sz="2100" spc="-55" dirty="0">
                <a:solidFill>
                  <a:srgbClr val="131313"/>
                </a:solidFill>
                <a:latin typeface="Verdana"/>
                <a:cs typeface="Verdana"/>
              </a:rPr>
              <a:t>a</a:t>
            </a:r>
            <a:r>
              <a:rPr sz="2100" spc="20" dirty="0">
                <a:solidFill>
                  <a:srgbClr val="131313"/>
                </a:solidFill>
                <a:latin typeface="Verdana"/>
                <a:cs typeface="Verdana"/>
              </a:rPr>
              <a:t>b</a:t>
            </a:r>
            <a:r>
              <a:rPr sz="2100" spc="5" dirty="0">
                <a:solidFill>
                  <a:srgbClr val="131313"/>
                </a:solidFill>
                <a:latin typeface="Verdana"/>
                <a:cs typeface="Verdana"/>
              </a:rPr>
              <a:t>l</a:t>
            </a:r>
            <a:r>
              <a:rPr sz="2100" spc="50" dirty="0">
                <a:solidFill>
                  <a:srgbClr val="131313"/>
                </a:solidFill>
                <a:latin typeface="Verdana"/>
                <a:cs typeface="Verdana"/>
              </a:rPr>
              <a:t>e  </a:t>
            </a:r>
            <a:r>
              <a:rPr sz="2100" spc="20" dirty="0">
                <a:solidFill>
                  <a:srgbClr val="131313"/>
                </a:solidFill>
                <a:latin typeface="Verdana"/>
                <a:cs typeface="Verdana"/>
              </a:rPr>
              <a:t>d</a:t>
            </a:r>
            <a:r>
              <a:rPr sz="2100" spc="-55" dirty="0">
                <a:solidFill>
                  <a:srgbClr val="131313"/>
                </a:solidFill>
                <a:latin typeface="Verdana"/>
                <a:cs typeface="Verdana"/>
              </a:rPr>
              <a:t>a</a:t>
            </a:r>
            <a:r>
              <a:rPr sz="2100" spc="-70" dirty="0">
                <a:solidFill>
                  <a:srgbClr val="131313"/>
                </a:solidFill>
                <a:latin typeface="Verdana"/>
                <a:cs typeface="Verdana"/>
              </a:rPr>
              <a:t>t</a:t>
            </a:r>
            <a:r>
              <a:rPr sz="2100" spc="-55" dirty="0">
                <a:solidFill>
                  <a:srgbClr val="131313"/>
                </a:solidFill>
                <a:latin typeface="Verdana"/>
                <a:cs typeface="Verdana"/>
              </a:rPr>
              <a:t>a</a:t>
            </a:r>
            <a:r>
              <a:rPr sz="2100" spc="-155" dirty="0">
                <a:solidFill>
                  <a:srgbClr val="131313"/>
                </a:solidFill>
                <a:latin typeface="Verdana"/>
                <a:cs typeface="Verdana"/>
              </a:rPr>
              <a:t> </a:t>
            </a:r>
            <a:r>
              <a:rPr sz="2100" spc="65" dirty="0">
                <a:solidFill>
                  <a:srgbClr val="131313"/>
                </a:solidFill>
                <a:latin typeface="Verdana"/>
                <a:cs typeface="Verdana"/>
              </a:rPr>
              <a:t>o</a:t>
            </a:r>
            <a:r>
              <a:rPr sz="2100" spc="-155" dirty="0">
                <a:solidFill>
                  <a:srgbClr val="131313"/>
                </a:solidFill>
                <a:latin typeface="Verdana"/>
                <a:cs typeface="Verdana"/>
              </a:rPr>
              <a:t>v</a:t>
            </a:r>
            <a:r>
              <a:rPr sz="2100" spc="65" dirty="0">
                <a:solidFill>
                  <a:srgbClr val="131313"/>
                </a:solidFill>
                <a:latin typeface="Verdana"/>
                <a:cs typeface="Verdana"/>
              </a:rPr>
              <a:t>e</a:t>
            </a:r>
            <a:r>
              <a:rPr sz="2100" spc="-135" dirty="0">
                <a:solidFill>
                  <a:srgbClr val="131313"/>
                </a:solidFill>
                <a:latin typeface="Verdana"/>
                <a:cs typeface="Verdana"/>
              </a:rPr>
              <a:t>r</a:t>
            </a:r>
            <a:r>
              <a:rPr sz="2100" spc="-155" dirty="0">
                <a:solidFill>
                  <a:srgbClr val="131313"/>
                </a:solidFill>
                <a:latin typeface="Verdana"/>
                <a:cs typeface="Verdana"/>
              </a:rPr>
              <a:t> </a:t>
            </a:r>
            <a:r>
              <a:rPr sz="2100" spc="-70" dirty="0">
                <a:solidFill>
                  <a:srgbClr val="131313"/>
                </a:solidFill>
                <a:latin typeface="Verdana"/>
                <a:cs typeface="Verdana"/>
              </a:rPr>
              <a:t>t</a:t>
            </a:r>
            <a:r>
              <a:rPr sz="2100" spc="-100" dirty="0">
                <a:solidFill>
                  <a:srgbClr val="131313"/>
                </a:solidFill>
                <a:latin typeface="Verdana"/>
                <a:cs typeface="Verdana"/>
              </a:rPr>
              <a:t>i</a:t>
            </a:r>
            <a:r>
              <a:rPr sz="2100" spc="-155" dirty="0">
                <a:solidFill>
                  <a:srgbClr val="131313"/>
                </a:solidFill>
                <a:latin typeface="Verdana"/>
                <a:cs typeface="Verdana"/>
              </a:rPr>
              <a:t>m</a:t>
            </a:r>
            <a:r>
              <a:rPr sz="2100" spc="65" dirty="0">
                <a:solidFill>
                  <a:srgbClr val="131313"/>
                </a:solidFill>
                <a:latin typeface="Verdana"/>
                <a:cs typeface="Verdana"/>
              </a:rPr>
              <a:t>e</a:t>
            </a:r>
            <a:r>
              <a:rPr sz="2100" spc="-200" dirty="0">
                <a:solidFill>
                  <a:srgbClr val="131313"/>
                </a:solidFill>
                <a:latin typeface="Verdana"/>
                <a:cs typeface="Verdana"/>
              </a:rPr>
              <a:t>,</a:t>
            </a:r>
            <a:r>
              <a:rPr sz="2100" spc="-155" dirty="0">
                <a:solidFill>
                  <a:srgbClr val="131313"/>
                </a:solidFill>
                <a:latin typeface="Verdana"/>
                <a:cs typeface="Verdana"/>
              </a:rPr>
              <a:t> </a:t>
            </a:r>
            <a:r>
              <a:rPr sz="2100" spc="-100" dirty="0">
                <a:solidFill>
                  <a:srgbClr val="131313"/>
                </a:solidFill>
                <a:latin typeface="Verdana"/>
                <a:cs typeface="Verdana"/>
              </a:rPr>
              <a:t>i</a:t>
            </a:r>
            <a:r>
              <a:rPr sz="2100" spc="-120" dirty="0">
                <a:solidFill>
                  <a:srgbClr val="131313"/>
                </a:solidFill>
                <a:latin typeface="Verdana"/>
                <a:cs typeface="Verdana"/>
              </a:rPr>
              <a:t>n</a:t>
            </a:r>
            <a:r>
              <a:rPr sz="2100" spc="-155" dirty="0">
                <a:solidFill>
                  <a:srgbClr val="131313"/>
                </a:solidFill>
                <a:latin typeface="Verdana"/>
                <a:cs typeface="Verdana"/>
              </a:rPr>
              <a:t> </a:t>
            </a:r>
            <a:r>
              <a:rPr sz="2100" dirty="0">
                <a:solidFill>
                  <a:srgbClr val="131313"/>
                </a:solidFill>
                <a:latin typeface="Verdana"/>
                <a:cs typeface="Verdana"/>
              </a:rPr>
              <a:t>f</a:t>
            </a:r>
            <a:r>
              <a:rPr sz="2100" spc="65" dirty="0">
                <a:solidFill>
                  <a:srgbClr val="131313"/>
                </a:solidFill>
                <a:latin typeface="Verdana"/>
                <a:cs typeface="Verdana"/>
              </a:rPr>
              <a:t>o</a:t>
            </a:r>
            <a:r>
              <a:rPr sz="2100" spc="-135" dirty="0">
                <a:solidFill>
                  <a:srgbClr val="131313"/>
                </a:solidFill>
                <a:latin typeface="Verdana"/>
                <a:cs typeface="Verdana"/>
              </a:rPr>
              <a:t>r</a:t>
            </a:r>
            <a:r>
              <a:rPr sz="2100" spc="-155" dirty="0">
                <a:solidFill>
                  <a:srgbClr val="131313"/>
                </a:solidFill>
                <a:latin typeface="Verdana"/>
                <a:cs typeface="Verdana"/>
              </a:rPr>
              <a:t>m</a:t>
            </a:r>
            <a:r>
              <a:rPr sz="2100" spc="-55" dirty="0">
                <a:solidFill>
                  <a:srgbClr val="131313"/>
                </a:solidFill>
                <a:latin typeface="Verdana"/>
                <a:cs typeface="Verdana"/>
              </a:rPr>
              <a:t>a</a:t>
            </a:r>
            <a:r>
              <a:rPr sz="2100" spc="-70" dirty="0">
                <a:solidFill>
                  <a:srgbClr val="131313"/>
                </a:solidFill>
                <a:latin typeface="Verdana"/>
                <a:cs typeface="Verdana"/>
              </a:rPr>
              <a:t>t</a:t>
            </a:r>
            <a:r>
              <a:rPr sz="2100" spc="55" dirty="0">
                <a:solidFill>
                  <a:srgbClr val="131313"/>
                </a:solidFill>
                <a:latin typeface="Verdana"/>
                <a:cs typeface="Verdana"/>
              </a:rPr>
              <a:t>s  </a:t>
            </a:r>
            <a:r>
              <a:rPr sz="2100" spc="-70" dirty="0">
                <a:solidFill>
                  <a:srgbClr val="131313"/>
                </a:solidFill>
                <a:latin typeface="Verdana"/>
                <a:cs typeface="Verdana"/>
              </a:rPr>
              <a:t>t</a:t>
            </a:r>
            <a:r>
              <a:rPr sz="2100" spc="-120" dirty="0">
                <a:solidFill>
                  <a:srgbClr val="131313"/>
                </a:solidFill>
                <a:latin typeface="Verdana"/>
                <a:cs typeface="Verdana"/>
              </a:rPr>
              <a:t>h</a:t>
            </a:r>
            <a:r>
              <a:rPr sz="2100" spc="-55" dirty="0">
                <a:solidFill>
                  <a:srgbClr val="131313"/>
                </a:solidFill>
                <a:latin typeface="Verdana"/>
                <a:cs typeface="Verdana"/>
              </a:rPr>
              <a:t>a</a:t>
            </a:r>
            <a:r>
              <a:rPr sz="2100" spc="-70" dirty="0">
                <a:solidFill>
                  <a:srgbClr val="131313"/>
                </a:solidFill>
                <a:latin typeface="Verdana"/>
                <a:cs typeface="Verdana"/>
              </a:rPr>
              <a:t>t</a:t>
            </a:r>
            <a:r>
              <a:rPr sz="2100" spc="-155" dirty="0">
                <a:solidFill>
                  <a:srgbClr val="131313"/>
                </a:solidFill>
                <a:latin typeface="Verdana"/>
                <a:cs typeface="Verdana"/>
              </a:rPr>
              <a:t> </a:t>
            </a:r>
            <a:r>
              <a:rPr sz="2100" spc="-90" dirty="0">
                <a:solidFill>
                  <a:srgbClr val="131313"/>
                </a:solidFill>
                <a:latin typeface="Verdana"/>
                <a:cs typeface="Verdana"/>
              </a:rPr>
              <a:t>y</a:t>
            </a:r>
            <a:r>
              <a:rPr sz="2100" spc="65" dirty="0">
                <a:solidFill>
                  <a:srgbClr val="131313"/>
                </a:solidFill>
                <a:latin typeface="Verdana"/>
                <a:cs typeface="Verdana"/>
              </a:rPr>
              <a:t>o</a:t>
            </a:r>
            <a:r>
              <a:rPr sz="2100" spc="-120" dirty="0">
                <a:solidFill>
                  <a:srgbClr val="131313"/>
                </a:solidFill>
                <a:latin typeface="Verdana"/>
                <a:cs typeface="Verdana"/>
              </a:rPr>
              <a:t>u</a:t>
            </a:r>
            <a:r>
              <a:rPr sz="2100" spc="-135" dirty="0">
                <a:solidFill>
                  <a:srgbClr val="131313"/>
                </a:solidFill>
                <a:latin typeface="Verdana"/>
                <a:cs typeface="Verdana"/>
              </a:rPr>
              <a:t>r</a:t>
            </a:r>
            <a:r>
              <a:rPr sz="2100" spc="-155" dirty="0">
                <a:solidFill>
                  <a:srgbClr val="131313"/>
                </a:solidFill>
                <a:latin typeface="Verdana"/>
                <a:cs typeface="Verdana"/>
              </a:rPr>
              <a:t> </a:t>
            </a:r>
            <a:r>
              <a:rPr sz="2100" spc="-55" dirty="0">
                <a:solidFill>
                  <a:srgbClr val="131313"/>
                </a:solidFill>
                <a:latin typeface="Verdana"/>
                <a:cs typeface="Verdana"/>
              </a:rPr>
              <a:t>a</a:t>
            </a:r>
            <a:r>
              <a:rPr sz="2100" spc="-120" dirty="0">
                <a:solidFill>
                  <a:srgbClr val="131313"/>
                </a:solidFill>
                <a:latin typeface="Verdana"/>
                <a:cs typeface="Verdana"/>
              </a:rPr>
              <a:t>u</a:t>
            </a:r>
            <a:r>
              <a:rPr sz="2100" spc="20" dirty="0">
                <a:solidFill>
                  <a:srgbClr val="131313"/>
                </a:solidFill>
                <a:latin typeface="Verdana"/>
                <a:cs typeface="Verdana"/>
              </a:rPr>
              <a:t>d</a:t>
            </a:r>
            <a:r>
              <a:rPr sz="2100" spc="-100" dirty="0">
                <a:solidFill>
                  <a:srgbClr val="131313"/>
                </a:solidFill>
                <a:latin typeface="Verdana"/>
                <a:cs typeface="Verdana"/>
              </a:rPr>
              <a:t>i</a:t>
            </a:r>
            <a:r>
              <a:rPr sz="2100" spc="65" dirty="0">
                <a:solidFill>
                  <a:srgbClr val="131313"/>
                </a:solidFill>
                <a:latin typeface="Verdana"/>
                <a:cs typeface="Verdana"/>
              </a:rPr>
              <a:t>e</a:t>
            </a:r>
            <a:r>
              <a:rPr sz="2100" spc="-120" dirty="0">
                <a:solidFill>
                  <a:srgbClr val="131313"/>
                </a:solidFill>
                <a:latin typeface="Verdana"/>
                <a:cs typeface="Verdana"/>
              </a:rPr>
              <a:t>n</a:t>
            </a:r>
            <a:r>
              <a:rPr sz="2100" spc="170" dirty="0">
                <a:solidFill>
                  <a:srgbClr val="131313"/>
                </a:solidFill>
                <a:latin typeface="Verdana"/>
                <a:cs typeface="Verdana"/>
              </a:rPr>
              <a:t>c</a:t>
            </a:r>
            <a:r>
              <a:rPr sz="2100" spc="65" dirty="0">
                <a:solidFill>
                  <a:srgbClr val="131313"/>
                </a:solidFill>
                <a:latin typeface="Verdana"/>
                <a:cs typeface="Verdana"/>
              </a:rPr>
              <a:t>e</a:t>
            </a:r>
            <a:r>
              <a:rPr sz="2100" spc="-155" dirty="0">
                <a:solidFill>
                  <a:srgbClr val="131313"/>
                </a:solidFill>
                <a:latin typeface="Verdana"/>
                <a:cs typeface="Verdana"/>
              </a:rPr>
              <a:t> </a:t>
            </a:r>
            <a:r>
              <a:rPr sz="2100" spc="170" dirty="0">
                <a:solidFill>
                  <a:srgbClr val="131313"/>
                </a:solidFill>
                <a:latin typeface="Verdana"/>
                <a:cs typeface="Verdana"/>
              </a:rPr>
              <a:t>c</a:t>
            </a:r>
            <a:r>
              <a:rPr sz="2100" spc="-55" dirty="0">
                <a:solidFill>
                  <a:srgbClr val="131313"/>
                </a:solidFill>
                <a:latin typeface="Verdana"/>
                <a:cs typeface="Verdana"/>
              </a:rPr>
              <a:t>a</a:t>
            </a:r>
            <a:r>
              <a:rPr sz="2100" spc="-85" dirty="0">
                <a:solidFill>
                  <a:srgbClr val="131313"/>
                </a:solidFill>
                <a:latin typeface="Verdana"/>
                <a:cs typeface="Verdana"/>
              </a:rPr>
              <a:t>n  </a:t>
            </a:r>
            <a:r>
              <a:rPr sz="2100" spc="-120" dirty="0">
                <a:solidFill>
                  <a:srgbClr val="131313"/>
                </a:solidFill>
                <a:latin typeface="Verdana"/>
                <a:cs typeface="Verdana"/>
              </a:rPr>
              <a:t>un</a:t>
            </a:r>
            <a:r>
              <a:rPr sz="2100" spc="20" dirty="0">
                <a:solidFill>
                  <a:srgbClr val="131313"/>
                </a:solidFill>
                <a:latin typeface="Verdana"/>
                <a:cs typeface="Verdana"/>
              </a:rPr>
              <a:t>d</a:t>
            </a:r>
            <a:r>
              <a:rPr sz="2100" spc="65" dirty="0">
                <a:solidFill>
                  <a:srgbClr val="131313"/>
                </a:solidFill>
                <a:latin typeface="Verdana"/>
                <a:cs typeface="Verdana"/>
              </a:rPr>
              <a:t>e</a:t>
            </a:r>
            <a:r>
              <a:rPr sz="2100" spc="-135" dirty="0">
                <a:solidFill>
                  <a:srgbClr val="131313"/>
                </a:solidFill>
                <a:latin typeface="Verdana"/>
                <a:cs typeface="Verdana"/>
              </a:rPr>
              <a:t>r</a:t>
            </a:r>
            <a:r>
              <a:rPr sz="2100" spc="75" dirty="0">
                <a:solidFill>
                  <a:srgbClr val="131313"/>
                </a:solidFill>
                <a:latin typeface="Verdana"/>
                <a:cs typeface="Verdana"/>
              </a:rPr>
              <a:t>s</a:t>
            </a:r>
            <a:r>
              <a:rPr sz="2100" spc="-70" dirty="0">
                <a:solidFill>
                  <a:srgbClr val="131313"/>
                </a:solidFill>
                <a:latin typeface="Verdana"/>
                <a:cs typeface="Verdana"/>
              </a:rPr>
              <a:t>t</a:t>
            </a:r>
            <a:r>
              <a:rPr sz="2100" spc="-55" dirty="0">
                <a:solidFill>
                  <a:srgbClr val="131313"/>
                </a:solidFill>
                <a:latin typeface="Verdana"/>
                <a:cs typeface="Verdana"/>
              </a:rPr>
              <a:t>a</a:t>
            </a:r>
            <a:r>
              <a:rPr sz="2100" spc="-120" dirty="0">
                <a:solidFill>
                  <a:srgbClr val="131313"/>
                </a:solidFill>
                <a:latin typeface="Verdana"/>
                <a:cs typeface="Verdana"/>
              </a:rPr>
              <a:t>n</a:t>
            </a:r>
            <a:r>
              <a:rPr sz="2100" spc="20" dirty="0">
                <a:solidFill>
                  <a:srgbClr val="131313"/>
                </a:solidFill>
                <a:latin typeface="Verdana"/>
                <a:cs typeface="Verdana"/>
              </a:rPr>
              <a:t>d</a:t>
            </a:r>
            <a:r>
              <a:rPr sz="2100" spc="-155" dirty="0">
                <a:solidFill>
                  <a:srgbClr val="131313"/>
                </a:solidFill>
                <a:latin typeface="Verdana"/>
                <a:cs typeface="Verdana"/>
              </a:rPr>
              <a:t> </a:t>
            </a:r>
            <a:r>
              <a:rPr sz="2100" spc="-55" dirty="0">
                <a:solidFill>
                  <a:srgbClr val="131313"/>
                </a:solidFill>
                <a:latin typeface="Verdana"/>
                <a:cs typeface="Verdana"/>
              </a:rPr>
              <a:t>a</a:t>
            </a:r>
            <a:r>
              <a:rPr sz="2100" spc="-120" dirty="0">
                <a:solidFill>
                  <a:srgbClr val="131313"/>
                </a:solidFill>
                <a:latin typeface="Verdana"/>
                <a:cs typeface="Verdana"/>
              </a:rPr>
              <a:t>n</a:t>
            </a:r>
            <a:r>
              <a:rPr sz="2100" spc="20" dirty="0">
                <a:solidFill>
                  <a:srgbClr val="131313"/>
                </a:solidFill>
                <a:latin typeface="Verdana"/>
                <a:cs typeface="Verdana"/>
              </a:rPr>
              <a:t>d</a:t>
            </a:r>
            <a:r>
              <a:rPr sz="2100" spc="-155" dirty="0">
                <a:solidFill>
                  <a:srgbClr val="131313"/>
                </a:solidFill>
                <a:latin typeface="Verdana"/>
                <a:cs typeface="Verdana"/>
              </a:rPr>
              <a:t> </a:t>
            </a:r>
            <a:r>
              <a:rPr sz="2100" spc="-55" dirty="0">
                <a:solidFill>
                  <a:srgbClr val="131313"/>
                </a:solidFill>
                <a:latin typeface="Verdana"/>
                <a:cs typeface="Verdana"/>
              </a:rPr>
              <a:t>a</a:t>
            </a:r>
            <a:r>
              <a:rPr sz="2100" spc="20" dirty="0">
                <a:solidFill>
                  <a:srgbClr val="131313"/>
                </a:solidFill>
                <a:latin typeface="Verdana"/>
                <a:cs typeface="Verdana"/>
              </a:rPr>
              <a:t>pp</a:t>
            </a:r>
            <a:r>
              <a:rPr sz="2100" spc="-135" dirty="0">
                <a:solidFill>
                  <a:srgbClr val="131313"/>
                </a:solidFill>
                <a:latin typeface="Verdana"/>
                <a:cs typeface="Verdana"/>
              </a:rPr>
              <a:t>r</a:t>
            </a:r>
            <a:r>
              <a:rPr sz="2100" spc="65" dirty="0">
                <a:solidFill>
                  <a:srgbClr val="131313"/>
                </a:solidFill>
                <a:latin typeface="Verdana"/>
                <a:cs typeface="Verdana"/>
              </a:rPr>
              <a:t>e</a:t>
            </a:r>
            <a:r>
              <a:rPr sz="2100" spc="170" dirty="0">
                <a:solidFill>
                  <a:srgbClr val="131313"/>
                </a:solidFill>
                <a:latin typeface="Verdana"/>
                <a:cs typeface="Verdana"/>
              </a:rPr>
              <a:t>c</a:t>
            </a:r>
            <a:r>
              <a:rPr sz="2100" spc="-100" dirty="0">
                <a:solidFill>
                  <a:srgbClr val="131313"/>
                </a:solidFill>
                <a:latin typeface="Verdana"/>
                <a:cs typeface="Verdana"/>
              </a:rPr>
              <a:t>i</a:t>
            </a:r>
            <a:r>
              <a:rPr sz="2100" spc="-55" dirty="0">
                <a:solidFill>
                  <a:srgbClr val="131313"/>
                </a:solidFill>
                <a:latin typeface="Verdana"/>
                <a:cs typeface="Verdana"/>
              </a:rPr>
              <a:t>a</a:t>
            </a:r>
            <a:r>
              <a:rPr sz="2100" spc="-70" dirty="0">
                <a:solidFill>
                  <a:srgbClr val="131313"/>
                </a:solidFill>
                <a:latin typeface="Verdana"/>
                <a:cs typeface="Verdana"/>
              </a:rPr>
              <a:t>t</a:t>
            </a:r>
            <a:r>
              <a:rPr sz="2100" spc="65" dirty="0">
                <a:solidFill>
                  <a:srgbClr val="131313"/>
                </a:solidFill>
                <a:latin typeface="Verdana"/>
                <a:cs typeface="Verdana"/>
              </a:rPr>
              <a:t>e</a:t>
            </a:r>
            <a:r>
              <a:rPr sz="2100" spc="-265" dirty="0">
                <a:solidFill>
                  <a:srgbClr val="131313"/>
                </a:solidFill>
                <a:latin typeface="Verdana"/>
                <a:cs typeface="Verdana"/>
              </a:rPr>
              <a:t>.</a:t>
            </a:r>
            <a:endParaRPr sz="2100">
              <a:latin typeface="Verdana"/>
              <a:cs typeface="Verdana"/>
            </a:endParaRPr>
          </a:p>
        </p:txBody>
      </p:sp>
      <p:pic>
        <p:nvPicPr>
          <p:cNvPr id="10" name="object 10"/>
          <p:cNvPicPr/>
          <p:nvPr/>
        </p:nvPicPr>
        <p:blipFill>
          <a:blip r:embed="rId3" cstate="print"/>
          <a:stretch>
            <a:fillRect/>
          </a:stretch>
        </p:blipFill>
        <p:spPr>
          <a:xfrm>
            <a:off x="1592137" y="5200994"/>
            <a:ext cx="76200" cy="76199"/>
          </a:xfrm>
          <a:prstGeom prst="rect">
            <a:avLst/>
          </a:prstGeom>
        </p:spPr>
      </p:pic>
      <p:pic>
        <p:nvPicPr>
          <p:cNvPr id="11" name="object 11"/>
          <p:cNvPicPr/>
          <p:nvPr/>
        </p:nvPicPr>
        <p:blipFill>
          <a:blip r:embed="rId3" cstate="print"/>
          <a:stretch>
            <a:fillRect/>
          </a:stretch>
        </p:blipFill>
        <p:spPr>
          <a:xfrm>
            <a:off x="1592137" y="5534369"/>
            <a:ext cx="76200" cy="76199"/>
          </a:xfrm>
          <a:prstGeom prst="rect">
            <a:avLst/>
          </a:prstGeom>
        </p:spPr>
      </p:pic>
      <p:pic>
        <p:nvPicPr>
          <p:cNvPr id="12" name="object 12"/>
          <p:cNvPicPr/>
          <p:nvPr/>
        </p:nvPicPr>
        <p:blipFill>
          <a:blip r:embed="rId3" cstate="print"/>
          <a:stretch>
            <a:fillRect/>
          </a:stretch>
        </p:blipFill>
        <p:spPr>
          <a:xfrm>
            <a:off x="1592137" y="5867744"/>
            <a:ext cx="76200" cy="76199"/>
          </a:xfrm>
          <a:prstGeom prst="rect">
            <a:avLst/>
          </a:prstGeom>
        </p:spPr>
      </p:pic>
      <p:pic>
        <p:nvPicPr>
          <p:cNvPr id="13" name="object 13"/>
          <p:cNvPicPr/>
          <p:nvPr/>
        </p:nvPicPr>
        <p:blipFill>
          <a:blip r:embed="rId3" cstate="print"/>
          <a:stretch>
            <a:fillRect/>
          </a:stretch>
        </p:blipFill>
        <p:spPr>
          <a:xfrm>
            <a:off x="1592137" y="6201119"/>
            <a:ext cx="76200" cy="76199"/>
          </a:xfrm>
          <a:prstGeom prst="rect">
            <a:avLst/>
          </a:prstGeom>
        </p:spPr>
      </p:pic>
      <p:pic>
        <p:nvPicPr>
          <p:cNvPr id="14" name="object 14"/>
          <p:cNvPicPr/>
          <p:nvPr/>
        </p:nvPicPr>
        <p:blipFill>
          <a:blip r:embed="rId3" cstate="print"/>
          <a:stretch>
            <a:fillRect/>
          </a:stretch>
        </p:blipFill>
        <p:spPr>
          <a:xfrm>
            <a:off x="1592137" y="6534494"/>
            <a:ext cx="76200" cy="76199"/>
          </a:xfrm>
          <a:prstGeom prst="rect">
            <a:avLst/>
          </a:prstGeom>
        </p:spPr>
      </p:pic>
      <p:pic>
        <p:nvPicPr>
          <p:cNvPr id="15" name="object 15"/>
          <p:cNvPicPr/>
          <p:nvPr/>
        </p:nvPicPr>
        <p:blipFill>
          <a:blip r:embed="rId3" cstate="print"/>
          <a:stretch>
            <a:fillRect/>
          </a:stretch>
        </p:blipFill>
        <p:spPr>
          <a:xfrm>
            <a:off x="1592137" y="6867869"/>
            <a:ext cx="76200" cy="76199"/>
          </a:xfrm>
          <a:prstGeom prst="rect">
            <a:avLst/>
          </a:prstGeom>
        </p:spPr>
      </p:pic>
      <p:pic>
        <p:nvPicPr>
          <p:cNvPr id="16" name="object 16"/>
          <p:cNvPicPr/>
          <p:nvPr/>
        </p:nvPicPr>
        <p:blipFill>
          <a:blip r:embed="rId3" cstate="print"/>
          <a:stretch>
            <a:fillRect/>
          </a:stretch>
        </p:blipFill>
        <p:spPr>
          <a:xfrm>
            <a:off x="1592137" y="7201244"/>
            <a:ext cx="76200" cy="76199"/>
          </a:xfrm>
          <a:prstGeom prst="rect">
            <a:avLst/>
          </a:prstGeom>
        </p:spPr>
      </p:pic>
      <p:pic>
        <p:nvPicPr>
          <p:cNvPr id="17" name="object 17"/>
          <p:cNvPicPr/>
          <p:nvPr/>
        </p:nvPicPr>
        <p:blipFill>
          <a:blip r:embed="rId3" cstate="print"/>
          <a:stretch>
            <a:fillRect/>
          </a:stretch>
        </p:blipFill>
        <p:spPr>
          <a:xfrm>
            <a:off x="1592137" y="7534619"/>
            <a:ext cx="76200" cy="76199"/>
          </a:xfrm>
          <a:prstGeom prst="rect">
            <a:avLst/>
          </a:prstGeom>
        </p:spPr>
      </p:pic>
      <p:pic>
        <p:nvPicPr>
          <p:cNvPr id="18" name="object 18"/>
          <p:cNvPicPr/>
          <p:nvPr/>
        </p:nvPicPr>
        <p:blipFill>
          <a:blip r:embed="rId3" cstate="print"/>
          <a:stretch>
            <a:fillRect/>
          </a:stretch>
        </p:blipFill>
        <p:spPr>
          <a:xfrm>
            <a:off x="1592137" y="7867994"/>
            <a:ext cx="76200" cy="76199"/>
          </a:xfrm>
          <a:prstGeom prst="rect">
            <a:avLst/>
          </a:prstGeom>
        </p:spPr>
      </p:pic>
      <p:pic>
        <p:nvPicPr>
          <p:cNvPr id="19" name="object 19"/>
          <p:cNvPicPr/>
          <p:nvPr/>
        </p:nvPicPr>
        <p:blipFill>
          <a:blip r:embed="rId3" cstate="print"/>
          <a:stretch>
            <a:fillRect/>
          </a:stretch>
        </p:blipFill>
        <p:spPr>
          <a:xfrm>
            <a:off x="1592137" y="8534744"/>
            <a:ext cx="76200" cy="76199"/>
          </a:xfrm>
          <a:prstGeom prst="rect">
            <a:avLst/>
          </a:prstGeom>
        </p:spPr>
      </p:pic>
      <p:pic>
        <p:nvPicPr>
          <p:cNvPr id="20" name="object 20"/>
          <p:cNvPicPr/>
          <p:nvPr/>
        </p:nvPicPr>
        <p:blipFill>
          <a:blip r:embed="rId3" cstate="print"/>
          <a:stretch>
            <a:fillRect/>
          </a:stretch>
        </p:blipFill>
        <p:spPr>
          <a:xfrm>
            <a:off x="1592137" y="8868119"/>
            <a:ext cx="76200" cy="76199"/>
          </a:xfrm>
          <a:prstGeom prst="rect">
            <a:avLst/>
          </a:prstGeom>
        </p:spPr>
      </p:pic>
      <p:pic>
        <p:nvPicPr>
          <p:cNvPr id="21" name="object 21"/>
          <p:cNvPicPr/>
          <p:nvPr/>
        </p:nvPicPr>
        <p:blipFill>
          <a:blip r:embed="rId3" cstate="print"/>
          <a:stretch>
            <a:fillRect/>
          </a:stretch>
        </p:blipFill>
        <p:spPr>
          <a:xfrm>
            <a:off x="1592137" y="9201494"/>
            <a:ext cx="76200" cy="76199"/>
          </a:xfrm>
          <a:prstGeom prst="rect">
            <a:avLst/>
          </a:prstGeom>
        </p:spPr>
      </p:pic>
      <p:sp>
        <p:nvSpPr>
          <p:cNvPr id="22" name="object 22"/>
          <p:cNvSpPr txBox="1"/>
          <p:nvPr/>
        </p:nvSpPr>
        <p:spPr>
          <a:xfrm>
            <a:off x="1799107" y="5017473"/>
            <a:ext cx="5334635" cy="4359275"/>
          </a:xfrm>
          <a:prstGeom prst="rect">
            <a:avLst/>
          </a:prstGeom>
        </p:spPr>
        <p:txBody>
          <a:bodyPr vert="horz" wrap="square" lIns="0" tIns="56515" rIns="0" bIns="0" rtlCol="0">
            <a:spAutoFit/>
          </a:bodyPr>
          <a:lstStyle/>
          <a:p>
            <a:pPr marL="12700" algn="just">
              <a:lnSpc>
                <a:spcPct val="100000"/>
              </a:lnSpc>
              <a:spcBef>
                <a:spcPts val="445"/>
              </a:spcBef>
            </a:pPr>
            <a:r>
              <a:rPr sz="1900" spc="10" dirty="0">
                <a:solidFill>
                  <a:srgbClr val="131313"/>
                </a:solidFill>
                <a:latin typeface="Verdana"/>
                <a:cs typeface="Verdana"/>
              </a:rPr>
              <a:t>A</a:t>
            </a:r>
            <a:r>
              <a:rPr sz="1900" spc="-145" dirty="0">
                <a:solidFill>
                  <a:srgbClr val="131313"/>
                </a:solidFill>
                <a:latin typeface="Verdana"/>
                <a:cs typeface="Verdana"/>
              </a:rPr>
              <a:t>v</a:t>
            </a:r>
            <a:r>
              <a:rPr sz="1900" spc="55" dirty="0">
                <a:solidFill>
                  <a:srgbClr val="131313"/>
                </a:solidFill>
                <a:latin typeface="Verdana"/>
                <a:cs typeface="Verdana"/>
              </a:rPr>
              <a:t>e</a:t>
            </a:r>
            <a:r>
              <a:rPr sz="1900" spc="-130" dirty="0">
                <a:solidFill>
                  <a:srgbClr val="131313"/>
                </a:solidFill>
                <a:latin typeface="Verdana"/>
                <a:cs typeface="Verdana"/>
              </a:rPr>
              <a:t>r</a:t>
            </a:r>
            <a:r>
              <a:rPr sz="1900" spc="-55" dirty="0">
                <a:solidFill>
                  <a:srgbClr val="131313"/>
                </a:solidFill>
                <a:latin typeface="Verdana"/>
                <a:cs typeface="Verdana"/>
              </a:rPr>
              <a:t>a</a:t>
            </a:r>
            <a:r>
              <a:rPr sz="1900" spc="15" dirty="0">
                <a:solidFill>
                  <a:srgbClr val="131313"/>
                </a:solidFill>
                <a:latin typeface="Verdana"/>
                <a:cs typeface="Verdana"/>
              </a:rPr>
              <a:t>g</a:t>
            </a:r>
            <a:r>
              <a:rPr sz="1900" spc="60" dirty="0">
                <a:solidFill>
                  <a:srgbClr val="131313"/>
                </a:solidFill>
                <a:latin typeface="Verdana"/>
                <a:cs typeface="Verdana"/>
              </a:rPr>
              <a:t>e</a:t>
            </a:r>
            <a:r>
              <a:rPr sz="1900" spc="-140" dirty="0">
                <a:solidFill>
                  <a:srgbClr val="131313"/>
                </a:solidFill>
                <a:latin typeface="Verdana"/>
                <a:cs typeface="Verdana"/>
              </a:rPr>
              <a:t> </a:t>
            </a:r>
            <a:r>
              <a:rPr sz="1900" spc="15" dirty="0">
                <a:solidFill>
                  <a:srgbClr val="131313"/>
                </a:solidFill>
                <a:latin typeface="Verdana"/>
                <a:cs typeface="Verdana"/>
              </a:rPr>
              <a:t>p</a:t>
            </a:r>
            <a:r>
              <a:rPr sz="1900" spc="-130" dirty="0">
                <a:solidFill>
                  <a:srgbClr val="131313"/>
                </a:solidFill>
                <a:latin typeface="Verdana"/>
                <a:cs typeface="Verdana"/>
              </a:rPr>
              <a:t>r</a:t>
            </a:r>
            <a:r>
              <a:rPr sz="1900" spc="55" dirty="0">
                <a:solidFill>
                  <a:srgbClr val="131313"/>
                </a:solidFill>
                <a:latin typeface="Verdana"/>
                <a:cs typeface="Verdana"/>
              </a:rPr>
              <a:t>o</a:t>
            </a:r>
            <a:r>
              <a:rPr sz="1900" spc="15" dirty="0">
                <a:solidFill>
                  <a:srgbClr val="131313"/>
                </a:solidFill>
                <a:latin typeface="Verdana"/>
                <a:cs typeface="Verdana"/>
              </a:rPr>
              <a:t>d</a:t>
            </a:r>
            <a:r>
              <a:rPr sz="1900" spc="-110" dirty="0">
                <a:solidFill>
                  <a:srgbClr val="131313"/>
                </a:solidFill>
                <a:latin typeface="Verdana"/>
                <a:cs typeface="Verdana"/>
              </a:rPr>
              <a:t>u</a:t>
            </a:r>
            <a:r>
              <a:rPr sz="1900" spc="145" dirty="0">
                <a:solidFill>
                  <a:srgbClr val="131313"/>
                </a:solidFill>
                <a:latin typeface="Verdana"/>
                <a:cs typeface="Verdana"/>
              </a:rPr>
              <a:t>c</a:t>
            </a:r>
            <a:r>
              <a:rPr sz="1900" spc="-65" dirty="0">
                <a:solidFill>
                  <a:srgbClr val="131313"/>
                </a:solidFill>
                <a:latin typeface="Verdana"/>
                <a:cs typeface="Verdana"/>
              </a:rPr>
              <a:t>t</a:t>
            </a:r>
            <a:r>
              <a:rPr sz="1900" spc="-140" dirty="0">
                <a:solidFill>
                  <a:srgbClr val="131313"/>
                </a:solidFill>
                <a:latin typeface="Verdana"/>
                <a:cs typeface="Verdana"/>
              </a:rPr>
              <a:t> </a:t>
            </a:r>
            <a:r>
              <a:rPr sz="1900" spc="-75" dirty="0">
                <a:solidFill>
                  <a:srgbClr val="131313"/>
                </a:solidFill>
                <a:latin typeface="Verdana"/>
                <a:cs typeface="Verdana"/>
              </a:rPr>
              <a:t>R</a:t>
            </a:r>
            <a:r>
              <a:rPr sz="1900" spc="40" dirty="0">
                <a:solidFill>
                  <a:srgbClr val="131313"/>
                </a:solidFill>
                <a:latin typeface="Verdana"/>
                <a:cs typeface="Verdana"/>
              </a:rPr>
              <a:t>O</a:t>
            </a:r>
            <a:r>
              <a:rPr sz="1900" spc="-325" dirty="0">
                <a:solidFill>
                  <a:srgbClr val="131313"/>
                </a:solidFill>
                <a:latin typeface="Verdana"/>
                <a:cs typeface="Verdana"/>
              </a:rPr>
              <a:t>I</a:t>
            </a:r>
            <a:endParaRPr sz="1900">
              <a:latin typeface="Verdana"/>
              <a:cs typeface="Verdana"/>
            </a:endParaRPr>
          </a:p>
          <a:p>
            <a:pPr marL="12700" marR="1838325" algn="just">
              <a:lnSpc>
                <a:spcPct val="115100"/>
              </a:lnSpc>
            </a:pPr>
            <a:r>
              <a:rPr sz="1900" spc="-40" dirty="0">
                <a:solidFill>
                  <a:srgbClr val="131313"/>
                </a:solidFill>
                <a:latin typeface="Verdana"/>
                <a:cs typeface="Verdana"/>
              </a:rPr>
              <a:t>E</a:t>
            </a:r>
            <a:r>
              <a:rPr sz="1900" spc="-130" dirty="0">
                <a:solidFill>
                  <a:srgbClr val="131313"/>
                </a:solidFill>
                <a:latin typeface="Verdana"/>
                <a:cs typeface="Verdana"/>
              </a:rPr>
              <a:t>rr</a:t>
            </a:r>
            <a:r>
              <a:rPr sz="1900" spc="55" dirty="0">
                <a:solidFill>
                  <a:srgbClr val="131313"/>
                </a:solidFill>
                <a:latin typeface="Verdana"/>
                <a:cs typeface="Verdana"/>
              </a:rPr>
              <a:t>o</a:t>
            </a:r>
            <a:r>
              <a:rPr sz="1900" spc="-130" dirty="0">
                <a:solidFill>
                  <a:srgbClr val="131313"/>
                </a:solidFill>
                <a:latin typeface="Verdana"/>
                <a:cs typeface="Verdana"/>
              </a:rPr>
              <a:t>r</a:t>
            </a:r>
            <a:r>
              <a:rPr sz="1900" spc="65" dirty="0">
                <a:solidFill>
                  <a:srgbClr val="131313"/>
                </a:solidFill>
                <a:latin typeface="Verdana"/>
                <a:cs typeface="Verdana"/>
              </a:rPr>
              <a:t>s</a:t>
            </a:r>
            <a:r>
              <a:rPr sz="1900" spc="-140" dirty="0">
                <a:solidFill>
                  <a:srgbClr val="131313"/>
                </a:solidFill>
                <a:latin typeface="Verdana"/>
                <a:cs typeface="Verdana"/>
              </a:rPr>
              <a:t> </a:t>
            </a:r>
            <a:r>
              <a:rPr sz="1900" spc="15" dirty="0">
                <a:solidFill>
                  <a:srgbClr val="131313"/>
                </a:solidFill>
                <a:latin typeface="Verdana"/>
                <a:cs typeface="Verdana"/>
              </a:rPr>
              <a:t>p</a:t>
            </a:r>
            <a:r>
              <a:rPr sz="1900" spc="55" dirty="0">
                <a:solidFill>
                  <a:srgbClr val="131313"/>
                </a:solidFill>
                <a:latin typeface="Verdana"/>
                <a:cs typeface="Verdana"/>
              </a:rPr>
              <a:t>e</a:t>
            </a:r>
            <a:r>
              <a:rPr sz="1900" spc="-125" dirty="0">
                <a:solidFill>
                  <a:srgbClr val="131313"/>
                </a:solidFill>
                <a:latin typeface="Verdana"/>
                <a:cs typeface="Verdana"/>
              </a:rPr>
              <a:t>r</a:t>
            </a:r>
            <a:r>
              <a:rPr sz="1900" spc="-140" dirty="0">
                <a:solidFill>
                  <a:srgbClr val="131313"/>
                </a:solidFill>
                <a:latin typeface="Verdana"/>
                <a:cs typeface="Verdana"/>
              </a:rPr>
              <a:t> </a:t>
            </a:r>
            <a:r>
              <a:rPr sz="1900" spc="-395" dirty="0">
                <a:solidFill>
                  <a:srgbClr val="131313"/>
                </a:solidFill>
                <a:latin typeface="Verdana"/>
                <a:cs typeface="Verdana"/>
              </a:rPr>
              <a:t>1</a:t>
            </a:r>
            <a:r>
              <a:rPr sz="1900" spc="-180" dirty="0">
                <a:solidFill>
                  <a:srgbClr val="131313"/>
                </a:solidFill>
                <a:latin typeface="Verdana"/>
                <a:cs typeface="Verdana"/>
              </a:rPr>
              <a:t>,</a:t>
            </a:r>
            <a:r>
              <a:rPr sz="1900" spc="40" dirty="0">
                <a:solidFill>
                  <a:srgbClr val="131313"/>
                </a:solidFill>
                <a:latin typeface="Verdana"/>
                <a:cs typeface="Verdana"/>
              </a:rPr>
              <a:t>00</a:t>
            </a:r>
            <a:r>
              <a:rPr sz="1900" spc="45" dirty="0">
                <a:solidFill>
                  <a:srgbClr val="131313"/>
                </a:solidFill>
                <a:latin typeface="Verdana"/>
                <a:cs typeface="Verdana"/>
              </a:rPr>
              <a:t>0</a:t>
            </a:r>
            <a:r>
              <a:rPr sz="1900" spc="-140" dirty="0">
                <a:solidFill>
                  <a:srgbClr val="131313"/>
                </a:solidFill>
                <a:latin typeface="Verdana"/>
                <a:cs typeface="Verdana"/>
              </a:rPr>
              <a:t> </a:t>
            </a:r>
            <a:r>
              <a:rPr sz="1900" dirty="0">
                <a:solidFill>
                  <a:srgbClr val="131313"/>
                </a:solidFill>
                <a:latin typeface="Verdana"/>
                <a:cs typeface="Verdana"/>
              </a:rPr>
              <a:t>l</a:t>
            </a:r>
            <a:r>
              <a:rPr sz="1900" spc="-95" dirty="0">
                <a:solidFill>
                  <a:srgbClr val="131313"/>
                </a:solidFill>
                <a:latin typeface="Verdana"/>
                <a:cs typeface="Verdana"/>
              </a:rPr>
              <a:t>i</a:t>
            </a:r>
            <a:r>
              <a:rPr sz="1900" spc="-114" dirty="0">
                <a:solidFill>
                  <a:srgbClr val="131313"/>
                </a:solidFill>
                <a:latin typeface="Verdana"/>
                <a:cs typeface="Verdana"/>
              </a:rPr>
              <a:t>n</a:t>
            </a:r>
            <a:r>
              <a:rPr sz="1900" spc="55" dirty="0">
                <a:solidFill>
                  <a:srgbClr val="131313"/>
                </a:solidFill>
                <a:latin typeface="Verdana"/>
                <a:cs typeface="Verdana"/>
              </a:rPr>
              <a:t>e</a:t>
            </a:r>
            <a:r>
              <a:rPr sz="1900" spc="65" dirty="0">
                <a:solidFill>
                  <a:srgbClr val="131313"/>
                </a:solidFill>
                <a:latin typeface="Verdana"/>
                <a:cs typeface="Verdana"/>
              </a:rPr>
              <a:t>s</a:t>
            </a:r>
            <a:r>
              <a:rPr sz="1900" spc="-140" dirty="0">
                <a:solidFill>
                  <a:srgbClr val="131313"/>
                </a:solidFill>
                <a:latin typeface="Verdana"/>
                <a:cs typeface="Verdana"/>
              </a:rPr>
              <a:t> </a:t>
            </a:r>
            <a:r>
              <a:rPr sz="1900" spc="55" dirty="0">
                <a:solidFill>
                  <a:srgbClr val="131313"/>
                </a:solidFill>
                <a:latin typeface="Verdana"/>
                <a:cs typeface="Verdana"/>
              </a:rPr>
              <a:t>o</a:t>
            </a:r>
            <a:r>
              <a:rPr sz="1900" dirty="0">
                <a:solidFill>
                  <a:srgbClr val="131313"/>
                </a:solidFill>
                <a:latin typeface="Verdana"/>
                <a:cs typeface="Verdana"/>
              </a:rPr>
              <a:t>f</a:t>
            </a:r>
            <a:r>
              <a:rPr sz="1900" spc="-140" dirty="0">
                <a:solidFill>
                  <a:srgbClr val="131313"/>
                </a:solidFill>
                <a:latin typeface="Verdana"/>
                <a:cs typeface="Verdana"/>
              </a:rPr>
              <a:t> </a:t>
            </a:r>
            <a:r>
              <a:rPr sz="1900" spc="145" dirty="0">
                <a:solidFill>
                  <a:srgbClr val="131313"/>
                </a:solidFill>
                <a:latin typeface="Verdana"/>
                <a:cs typeface="Verdana"/>
              </a:rPr>
              <a:t>c</a:t>
            </a:r>
            <a:r>
              <a:rPr sz="1900" spc="55" dirty="0">
                <a:solidFill>
                  <a:srgbClr val="131313"/>
                </a:solidFill>
                <a:latin typeface="Verdana"/>
                <a:cs typeface="Verdana"/>
              </a:rPr>
              <a:t>o</a:t>
            </a:r>
            <a:r>
              <a:rPr sz="1900" spc="15" dirty="0">
                <a:solidFill>
                  <a:srgbClr val="131313"/>
                </a:solidFill>
                <a:latin typeface="Verdana"/>
                <a:cs typeface="Verdana"/>
              </a:rPr>
              <a:t>d</a:t>
            </a:r>
            <a:r>
              <a:rPr sz="1900" spc="45" dirty="0">
                <a:solidFill>
                  <a:srgbClr val="131313"/>
                </a:solidFill>
                <a:latin typeface="Verdana"/>
                <a:cs typeface="Verdana"/>
              </a:rPr>
              <a:t>e  </a:t>
            </a:r>
            <a:r>
              <a:rPr sz="1900" spc="85" dirty="0">
                <a:solidFill>
                  <a:srgbClr val="131313"/>
                </a:solidFill>
                <a:latin typeface="Verdana"/>
                <a:cs typeface="Verdana"/>
              </a:rPr>
              <a:t>C</a:t>
            </a:r>
            <a:r>
              <a:rPr sz="1900" spc="-110" dirty="0">
                <a:solidFill>
                  <a:srgbClr val="131313"/>
                </a:solidFill>
                <a:latin typeface="Verdana"/>
                <a:cs typeface="Verdana"/>
              </a:rPr>
              <a:t>u</a:t>
            </a:r>
            <a:r>
              <a:rPr sz="1900" spc="60" dirty="0">
                <a:solidFill>
                  <a:srgbClr val="131313"/>
                </a:solidFill>
                <a:latin typeface="Verdana"/>
                <a:cs typeface="Verdana"/>
              </a:rPr>
              <a:t>s</a:t>
            </a:r>
            <a:r>
              <a:rPr sz="1900" spc="-70" dirty="0">
                <a:solidFill>
                  <a:srgbClr val="131313"/>
                </a:solidFill>
                <a:latin typeface="Verdana"/>
                <a:cs typeface="Verdana"/>
              </a:rPr>
              <a:t>t</a:t>
            </a:r>
            <a:r>
              <a:rPr sz="1900" spc="55" dirty="0">
                <a:solidFill>
                  <a:srgbClr val="131313"/>
                </a:solidFill>
                <a:latin typeface="Verdana"/>
                <a:cs typeface="Verdana"/>
              </a:rPr>
              <a:t>o</a:t>
            </a:r>
            <a:r>
              <a:rPr sz="1900" spc="-145" dirty="0">
                <a:solidFill>
                  <a:srgbClr val="131313"/>
                </a:solidFill>
                <a:latin typeface="Verdana"/>
                <a:cs typeface="Verdana"/>
              </a:rPr>
              <a:t>m</a:t>
            </a:r>
            <a:r>
              <a:rPr sz="1900" spc="55" dirty="0">
                <a:solidFill>
                  <a:srgbClr val="131313"/>
                </a:solidFill>
                <a:latin typeface="Verdana"/>
                <a:cs typeface="Verdana"/>
              </a:rPr>
              <a:t>e</a:t>
            </a:r>
            <a:r>
              <a:rPr sz="1900" spc="-125" dirty="0">
                <a:solidFill>
                  <a:srgbClr val="131313"/>
                </a:solidFill>
                <a:latin typeface="Verdana"/>
                <a:cs typeface="Verdana"/>
              </a:rPr>
              <a:t>r</a:t>
            </a:r>
            <a:r>
              <a:rPr sz="1900" spc="-140" dirty="0">
                <a:solidFill>
                  <a:srgbClr val="131313"/>
                </a:solidFill>
                <a:latin typeface="Verdana"/>
                <a:cs typeface="Verdana"/>
              </a:rPr>
              <a:t> </a:t>
            </a:r>
            <a:r>
              <a:rPr sz="1900" spc="-30" dirty="0">
                <a:solidFill>
                  <a:srgbClr val="131313"/>
                </a:solidFill>
                <a:latin typeface="Verdana"/>
                <a:cs typeface="Verdana"/>
              </a:rPr>
              <a:t>S</a:t>
            </a:r>
            <a:r>
              <a:rPr sz="1900" spc="-55" dirty="0">
                <a:solidFill>
                  <a:srgbClr val="131313"/>
                </a:solidFill>
                <a:latin typeface="Verdana"/>
                <a:cs typeface="Verdana"/>
              </a:rPr>
              <a:t>a</a:t>
            </a:r>
            <a:r>
              <a:rPr sz="1900" spc="-70" dirty="0">
                <a:solidFill>
                  <a:srgbClr val="131313"/>
                </a:solidFill>
                <a:latin typeface="Verdana"/>
                <a:cs typeface="Verdana"/>
              </a:rPr>
              <a:t>t</a:t>
            </a:r>
            <a:r>
              <a:rPr sz="1900" spc="-95" dirty="0">
                <a:solidFill>
                  <a:srgbClr val="131313"/>
                </a:solidFill>
                <a:latin typeface="Verdana"/>
                <a:cs typeface="Verdana"/>
              </a:rPr>
              <a:t>i</a:t>
            </a:r>
            <a:r>
              <a:rPr sz="1900" spc="60" dirty="0">
                <a:solidFill>
                  <a:srgbClr val="131313"/>
                </a:solidFill>
                <a:latin typeface="Verdana"/>
                <a:cs typeface="Verdana"/>
              </a:rPr>
              <a:t>s</a:t>
            </a:r>
            <a:r>
              <a:rPr sz="1900" dirty="0">
                <a:solidFill>
                  <a:srgbClr val="131313"/>
                </a:solidFill>
                <a:latin typeface="Verdana"/>
                <a:cs typeface="Verdana"/>
              </a:rPr>
              <a:t>f</a:t>
            </a:r>
            <a:r>
              <a:rPr sz="1900" spc="-55" dirty="0">
                <a:solidFill>
                  <a:srgbClr val="131313"/>
                </a:solidFill>
                <a:latin typeface="Verdana"/>
                <a:cs typeface="Verdana"/>
              </a:rPr>
              <a:t>a</a:t>
            </a:r>
            <a:r>
              <a:rPr sz="1900" spc="145" dirty="0">
                <a:solidFill>
                  <a:srgbClr val="131313"/>
                </a:solidFill>
                <a:latin typeface="Verdana"/>
                <a:cs typeface="Verdana"/>
              </a:rPr>
              <a:t>c</a:t>
            </a:r>
            <a:r>
              <a:rPr sz="1900" spc="-70" dirty="0">
                <a:solidFill>
                  <a:srgbClr val="131313"/>
                </a:solidFill>
                <a:latin typeface="Verdana"/>
                <a:cs typeface="Verdana"/>
              </a:rPr>
              <a:t>t</a:t>
            </a:r>
            <a:r>
              <a:rPr sz="1900" spc="-95" dirty="0">
                <a:solidFill>
                  <a:srgbClr val="131313"/>
                </a:solidFill>
                <a:latin typeface="Verdana"/>
                <a:cs typeface="Verdana"/>
              </a:rPr>
              <a:t>i</a:t>
            </a:r>
            <a:r>
              <a:rPr sz="1900" spc="55" dirty="0">
                <a:solidFill>
                  <a:srgbClr val="131313"/>
                </a:solidFill>
                <a:latin typeface="Verdana"/>
                <a:cs typeface="Verdana"/>
              </a:rPr>
              <a:t>o</a:t>
            </a:r>
            <a:r>
              <a:rPr sz="1900" spc="-110" dirty="0">
                <a:solidFill>
                  <a:srgbClr val="131313"/>
                </a:solidFill>
                <a:latin typeface="Verdana"/>
                <a:cs typeface="Verdana"/>
              </a:rPr>
              <a:t>n</a:t>
            </a:r>
            <a:r>
              <a:rPr sz="1900" spc="-140" dirty="0">
                <a:solidFill>
                  <a:srgbClr val="131313"/>
                </a:solidFill>
                <a:latin typeface="Verdana"/>
                <a:cs typeface="Verdana"/>
              </a:rPr>
              <a:t> </a:t>
            </a:r>
            <a:r>
              <a:rPr sz="1900" spc="-300" dirty="0">
                <a:solidFill>
                  <a:srgbClr val="131313"/>
                </a:solidFill>
                <a:latin typeface="Verdana"/>
                <a:cs typeface="Verdana"/>
              </a:rPr>
              <a:t>(</a:t>
            </a:r>
            <a:r>
              <a:rPr sz="1900" spc="85" dirty="0">
                <a:solidFill>
                  <a:srgbClr val="131313"/>
                </a:solidFill>
                <a:latin typeface="Verdana"/>
                <a:cs typeface="Verdana"/>
              </a:rPr>
              <a:t>C</a:t>
            </a:r>
            <a:r>
              <a:rPr sz="1900" spc="-30" dirty="0">
                <a:solidFill>
                  <a:srgbClr val="131313"/>
                </a:solidFill>
                <a:latin typeface="Verdana"/>
                <a:cs typeface="Verdana"/>
              </a:rPr>
              <a:t>S</a:t>
            </a:r>
            <a:r>
              <a:rPr sz="1900" spc="10" dirty="0">
                <a:solidFill>
                  <a:srgbClr val="131313"/>
                </a:solidFill>
                <a:latin typeface="Verdana"/>
                <a:cs typeface="Verdana"/>
              </a:rPr>
              <a:t>A</a:t>
            </a:r>
            <a:r>
              <a:rPr sz="1900" spc="30" dirty="0">
                <a:solidFill>
                  <a:srgbClr val="131313"/>
                </a:solidFill>
                <a:latin typeface="Verdana"/>
                <a:cs typeface="Verdana"/>
              </a:rPr>
              <a:t>T</a:t>
            </a:r>
            <a:r>
              <a:rPr sz="1900" spc="-254" dirty="0">
                <a:solidFill>
                  <a:srgbClr val="131313"/>
                </a:solidFill>
                <a:latin typeface="Verdana"/>
                <a:cs typeface="Verdana"/>
              </a:rPr>
              <a:t>)  </a:t>
            </a:r>
            <a:r>
              <a:rPr sz="1900" spc="-75" dirty="0">
                <a:solidFill>
                  <a:srgbClr val="131313"/>
                </a:solidFill>
                <a:latin typeface="Verdana"/>
                <a:cs typeface="Verdana"/>
              </a:rPr>
              <a:t>R</a:t>
            </a:r>
            <a:r>
              <a:rPr sz="1900" spc="55" dirty="0">
                <a:solidFill>
                  <a:srgbClr val="131313"/>
                </a:solidFill>
                <a:latin typeface="Verdana"/>
                <a:cs typeface="Verdana"/>
              </a:rPr>
              <a:t>e</a:t>
            </a:r>
            <a:r>
              <a:rPr sz="1900" spc="-70" dirty="0">
                <a:solidFill>
                  <a:srgbClr val="131313"/>
                </a:solidFill>
                <a:latin typeface="Verdana"/>
                <a:cs typeface="Verdana"/>
              </a:rPr>
              <a:t>t</a:t>
            </a:r>
            <a:r>
              <a:rPr sz="1900" spc="55" dirty="0">
                <a:solidFill>
                  <a:srgbClr val="131313"/>
                </a:solidFill>
                <a:latin typeface="Verdana"/>
                <a:cs typeface="Verdana"/>
              </a:rPr>
              <a:t>e</a:t>
            </a:r>
            <a:r>
              <a:rPr sz="1900" spc="-114" dirty="0">
                <a:solidFill>
                  <a:srgbClr val="131313"/>
                </a:solidFill>
                <a:latin typeface="Verdana"/>
                <a:cs typeface="Verdana"/>
              </a:rPr>
              <a:t>n</a:t>
            </a:r>
            <a:r>
              <a:rPr sz="1900" spc="-70" dirty="0">
                <a:solidFill>
                  <a:srgbClr val="131313"/>
                </a:solidFill>
                <a:latin typeface="Verdana"/>
                <a:cs typeface="Verdana"/>
              </a:rPr>
              <a:t>t</a:t>
            </a:r>
            <a:r>
              <a:rPr sz="1900" spc="-95" dirty="0">
                <a:solidFill>
                  <a:srgbClr val="131313"/>
                </a:solidFill>
                <a:latin typeface="Verdana"/>
                <a:cs typeface="Verdana"/>
              </a:rPr>
              <a:t>i</a:t>
            </a:r>
            <a:r>
              <a:rPr sz="1900" spc="55" dirty="0">
                <a:solidFill>
                  <a:srgbClr val="131313"/>
                </a:solidFill>
                <a:latin typeface="Verdana"/>
                <a:cs typeface="Verdana"/>
              </a:rPr>
              <a:t>o</a:t>
            </a:r>
            <a:r>
              <a:rPr sz="1900" spc="-110" dirty="0">
                <a:solidFill>
                  <a:srgbClr val="131313"/>
                </a:solidFill>
                <a:latin typeface="Verdana"/>
                <a:cs typeface="Verdana"/>
              </a:rPr>
              <a:t>n</a:t>
            </a:r>
            <a:r>
              <a:rPr sz="1900" spc="-140" dirty="0">
                <a:solidFill>
                  <a:srgbClr val="131313"/>
                </a:solidFill>
                <a:latin typeface="Verdana"/>
                <a:cs typeface="Verdana"/>
              </a:rPr>
              <a:t> </a:t>
            </a:r>
            <a:r>
              <a:rPr sz="1900" spc="-130" dirty="0">
                <a:solidFill>
                  <a:srgbClr val="131313"/>
                </a:solidFill>
                <a:latin typeface="Verdana"/>
                <a:cs typeface="Verdana"/>
              </a:rPr>
              <a:t>r</a:t>
            </a:r>
            <a:r>
              <a:rPr sz="1900" spc="-55" dirty="0">
                <a:solidFill>
                  <a:srgbClr val="131313"/>
                </a:solidFill>
                <a:latin typeface="Verdana"/>
                <a:cs typeface="Verdana"/>
              </a:rPr>
              <a:t>a</a:t>
            </a:r>
            <a:r>
              <a:rPr sz="1900" spc="-70" dirty="0">
                <a:solidFill>
                  <a:srgbClr val="131313"/>
                </a:solidFill>
                <a:latin typeface="Verdana"/>
                <a:cs typeface="Verdana"/>
              </a:rPr>
              <a:t>t</a:t>
            </a:r>
            <a:r>
              <a:rPr sz="1900" spc="60" dirty="0">
                <a:solidFill>
                  <a:srgbClr val="131313"/>
                </a:solidFill>
                <a:latin typeface="Verdana"/>
                <a:cs typeface="Verdana"/>
              </a:rPr>
              <a:t>e</a:t>
            </a:r>
            <a:endParaRPr sz="1900">
              <a:latin typeface="Verdana"/>
              <a:cs typeface="Verdana"/>
            </a:endParaRPr>
          </a:p>
          <a:p>
            <a:pPr marL="12700" marR="2251075">
              <a:lnSpc>
                <a:spcPct val="115100"/>
              </a:lnSpc>
            </a:pPr>
            <a:r>
              <a:rPr sz="1900" spc="85" dirty="0">
                <a:solidFill>
                  <a:srgbClr val="131313"/>
                </a:solidFill>
                <a:latin typeface="Verdana"/>
                <a:cs typeface="Verdana"/>
              </a:rPr>
              <a:t>C</a:t>
            </a:r>
            <a:r>
              <a:rPr sz="1900" spc="-110" dirty="0">
                <a:solidFill>
                  <a:srgbClr val="131313"/>
                </a:solidFill>
                <a:latin typeface="Verdana"/>
                <a:cs typeface="Verdana"/>
              </a:rPr>
              <a:t>u</a:t>
            </a:r>
            <a:r>
              <a:rPr sz="1900" spc="60" dirty="0">
                <a:solidFill>
                  <a:srgbClr val="131313"/>
                </a:solidFill>
                <a:latin typeface="Verdana"/>
                <a:cs typeface="Verdana"/>
              </a:rPr>
              <a:t>s</a:t>
            </a:r>
            <a:r>
              <a:rPr sz="1900" spc="-70" dirty="0">
                <a:solidFill>
                  <a:srgbClr val="131313"/>
                </a:solidFill>
                <a:latin typeface="Verdana"/>
                <a:cs typeface="Verdana"/>
              </a:rPr>
              <a:t>t</a:t>
            </a:r>
            <a:r>
              <a:rPr sz="1900" spc="55" dirty="0">
                <a:solidFill>
                  <a:srgbClr val="131313"/>
                </a:solidFill>
                <a:latin typeface="Verdana"/>
                <a:cs typeface="Verdana"/>
              </a:rPr>
              <a:t>o</a:t>
            </a:r>
            <a:r>
              <a:rPr sz="1900" spc="-145" dirty="0">
                <a:solidFill>
                  <a:srgbClr val="131313"/>
                </a:solidFill>
                <a:latin typeface="Verdana"/>
                <a:cs typeface="Verdana"/>
              </a:rPr>
              <a:t>m</a:t>
            </a:r>
            <a:r>
              <a:rPr sz="1900" spc="55" dirty="0">
                <a:solidFill>
                  <a:srgbClr val="131313"/>
                </a:solidFill>
                <a:latin typeface="Verdana"/>
                <a:cs typeface="Verdana"/>
              </a:rPr>
              <a:t>e</a:t>
            </a:r>
            <a:r>
              <a:rPr sz="1900" spc="-125" dirty="0">
                <a:solidFill>
                  <a:srgbClr val="131313"/>
                </a:solidFill>
                <a:latin typeface="Verdana"/>
                <a:cs typeface="Verdana"/>
              </a:rPr>
              <a:t>r</a:t>
            </a:r>
            <a:r>
              <a:rPr sz="1900" spc="-140" dirty="0">
                <a:solidFill>
                  <a:srgbClr val="131313"/>
                </a:solidFill>
                <a:latin typeface="Verdana"/>
                <a:cs typeface="Verdana"/>
              </a:rPr>
              <a:t> </a:t>
            </a:r>
            <a:r>
              <a:rPr sz="1900" spc="145" dirty="0">
                <a:solidFill>
                  <a:srgbClr val="131313"/>
                </a:solidFill>
                <a:latin typeface="Verdana"/>
                <a:cs typeface="Verdana"/>
              </a:rPr>
              <a:t>c</a:t>
            </a:r>
            <a:r>
              <a:rPr sz="1900" spc="-114" dirty="0">
                <a:solidFill>
                  <a:srgbClr val="131313"/>
                </a:solidFill>
                <a:latin typeface="Verdana"/>
                <a:cs typeface="Verdana"/>
              </a:rPr>
              <a:t>h</a:t>
            </a:r>
            <a:r>
              <a:rPr sz="1900" spc="-110" dirty="0">
                <a:solidFill>
                  <a:srgbClr val="131313"/>
                </a:solidFill>
                <a:latin typeface="Verdana"/>
                <a:cs typeface="Verdana"/>
              </a:rPr>
              <a:t>u</a:t>
            </a:r>
            <a:r>
              <a:rPr sz="1900" spc="-130" dirty="0">
                <a:solidFill>
                  <a:srgbClr val="131313"/>
                </a:solidFill>
                <a:latin typeface="Verdana"/>
                <a:cs typeface="Verdana"/>
              </a:rPr>
              <a:t>r</a:t>
            </a:r>
            <a:r>
              <a:rPr sz="1900" spc="-110" dirty="0">
                <a:solidFill>
                  <a:srgbClr val="131313"/>
                </a:solidFill>
                <a:latin typeface="Verdana"/>
                <a:cs typeface="Verdana"/>
              </a:rPr>
              <a:t>n</a:t>
            </a:r>
            <a:r>
              <a:rPr sz="1900" spc="-140" dirty="0">
                <a:solidFill>
                  <a:srgbClr val="131313"/>
                </a:solidFill>
                <a:latin typeface="Verdana"/>
                <a:cs typeface="Verdana"/>
              </a:rPr>
              <a:t> </a:t>
            </a:r>
            <a:r>
              <a:rPr sz="1900" spc="-130" dirty="0">
                <a:solidFill>
                  <a:srgbClr val="131313"/>
                </a:solidFill>
                <a:latin typeface="Verdana"/>
                <a:cs typeface="Verdana"/>
              </a:rPr>
              <a:t>r</a:t>
            </a:r>
            <a:r>
              <a:rPr sz="1900" spc="-55" dirty="0">
                <a:solidFill>
                  <a:srgbClr val="131313"/>
                </a:solidFill>
                <a:latin typeface="Verdana"/>
                <a:cs typeface="Verdana"/>
              </a:rPr>
              <a:t>a</a:t>
            </a:r>
            <a:r>
              <a:rPr sz="1900" spc="-70" dirty="0">
                <a:solidFill>
                  <a:srgbClr val="131313"/>
                </a:solidFill>
                <a:latin typeface="Verdana"/>
                <a:cs typeface="Verdana"/>
              </a:rPr>
              <a:t>t</a:t>
            </a:r>
            <a:r>
              <a:rPr sz="1900" spc="45" dirty="0">
                <a:solidFill>
                  <a:srgbClr val="131313"/>
                </a:solidFill>
                <a:latin typeface="Verdana"/>
                <a:cs typeface="Verdana"/>
              </a:rPr>
              <a:t>e  </a:t>
            </a:r>
            <a:r>
              <a:rPr sz="1900" spc="85" dirty="0">
                <a:solidFill>
                  <a:srgbClr val="131313"/>
                </a:solidFill>
                <a:latin typeface="Verdana"/>
                <a:cs typeface="Verdana"/>
              </a:rPr>
              <a:t>C</a:t>
            </a:r>
            <a:r>
              <a:rPr sz="1900" spc="55" dirty="0">
                <a:solidFill>
                  <a:srgbClr val="131313"/>
                </a:solidFill>
                <a:latin typeface="Verdana"/>
                <a:cs typeface="Verdana"/>
              </a:rPr>
              <a:t>o</a:t>
            </a:r>
            <a:r>
              <a:rPr sz="1900" spc="-114" dirty="0">
                <a:solidFill>
                  <a:srgbClr val="131313"/>
                </a:solidFill>
                <a:latin typeface="Verdana"/>
                <a:cs typeface="Verdana"/>
              </a:rPr>
              <a:t>n</a:t>
            </a:r>
            <a:r>
              <a:rPr sz="1900" spc="-145" dirty="0">
                <a:solidFill>
                  <a:srgbClr val="131313"/>
                </a:solidFill>
                <a:latin typeface="Verdana"/>
                <a:cs typeface="Verdana"/>
              </a:rPr>
              <a:t>v</a:t>
            </a:r>
            <a:r>
              <a:rPr sz="1900" spc="55" dirty="0">
                <a:solidFill>
                  <a:srgbClr val="131313"/>
                </a:solidFill>
                <a:latin typeface="Verdana"/>
                <a:cs typeface="Verdana"/>
              </a:rPr>
              <a:t>e</a:t>
            </a:r>
            <a:r>
              <a:rPr sz="1900" spc="-130" dirty="0">
                <a:solidFill>
                  <a:srgbClr val="131313"/>
                </a:solidFill>
                <a:latin typeface="Verdana"/>
                <a:cs typeface="Verdana"/>
              </a:rPr>
              <a:t>r</a:t>
            </a:r>
            <a:r>
              <a:rPr sz="1900" spc="60" dirty="0">
                <a:solidFill>
                  <a:srgbClr val="131313"/>
                </a:solidFill>
                <a:latin typeface="Verdana"/>
                <a:cs typeface="Verdana"/>
              </a:rPr>
              <a:t>s</a:t>
            </a:r>
            <a:r>
              <a:rPr sz="1900" spc="-95" dirty="0">
                <a:solidFill>
                  <a:srgbClr val="131313"/>
                </a:solidFill>
                <a:latin typeface="Verdana"/>
                <a:cs typeface="Verdana"/>
              </a:rPr>
              <a:t>i</a:t>
            </a:r>
            <a:r>
              <a:rPr sz="1900" spc="55" dirty="0">
                <a:solidFill>
                  <a:srgbClr val="131313"/>
                </a:solidFill>
                <a:latin typeface="Verdana"/>
                <a:cs typeface="Verdana"/>
              </a:rPr>
              <a:t>o</a:t>
            </a:r>
            <a:r>
              <a:rPr sz="1900" spc="-110" dirty="0">
                <a:solidFill>
                  <a:srgbClr val="131313"/>
                </a:solidFill>
                <a:latin typeface="Verdana"/>
                <a:cs typeface="Verdana"/>
              </a:rPr>
              <a:t>n</a:t>
            </a:r>
            <a:r>
              <a:rPr sz="1900" spc="-140" dirty="0">
                <a:solidFill>
                  <a:srgbClr val="131313"/>
                </a:solidFill>
                <a:latin typeface="Verdana"/>
                <a:cs typeface="Verdana"/>
              </a:rPr>
              <a:t> </a:t>
            </a:r>
            <a:r>
              <a:rPr sz="1900" spc="-130" dirty="0">
                <a:solidFill>
                  <a:srgbClr val="131313"/>
                </a:solidFill>
                <a:latin typeface="Verdana"/>
                <a:cs typeface="Verdana"/>
              </a:rPr>
              <a:t>r</a:t>
            </a:r>
            <a:r>
              <a:rPr sz="1900" spc="-55" dirty="0">
                <a:solidFill>
                  <a:srgbClr val="131313"/>
                </a:solidFill>
                <a:latin typeface="Verdana"/>
                <a:cs typeface="Verdana"/>
              </a:rPr>
              <a:t>a</a:t>
            </a:r>
            <a:r>
              <a:rPr sz="1900" spc="-70" dirty="0">
                <a:solidFill>
                  <a:srgbClr val="131313"/>
                </a:solidFill>
                <a:latin typeface="Verdana"/>
                <a:cs typeface="Verdana"/>
              </a:rPr>
              <a:t>t</a:t>
            </a:r>
            <a:r>
              <a:rPr sz="1900" spc="45" dirty="0">
                <a:solidFill>
                  <a:srgbClr val="131313"/>
                </a:solidFill>
                <a:latin typeface="Verdana"/>
                <a:cs typeface="Verdana"/>
              </a:rPr>
              <a:t>e  </a:t>
            </a:r>
            <a:r>
              <a:rPr sz="1900" spc="85" dirty="0">
                <a:solidFill>
                  <a:srgbClr val="131313"/>
                </a:solidFill>
                <a:latin typeface="Verdana"/>
                <a:cs typeface="Verdana"/>
              </a:rPr>
              <a:t>C</a:t>
            </a:r>
            <a:r>
              <a:rPr sz="1900" spc="-110" dirty="0">
                <a:solidFill>
                  <a:srgbClr val="131313"/>
                </a:solidFill>
                <a:latin typeface="Verdana"/>
                <a:cs typeface="Verdana"/>
              </a:rPr>
              <a:t>u</a:t>
            </a:r>
            <a:r>
              <a:rPr sz="1900" spc="60" dirty="0">
                <a:solidFill>
                  <a:srgbClr val="131313"/>
                </a:solidFill>
                <a:latin typeface="Verdana"/>
                <a:cs typeface="Verdana"/>
              </a:rPr>
              <a:t>s</a:t>
            </a:r>
            <a:r>
              <a:rPr sz="1900" spc="-70" dirty="0">
                <a:solidFill>
                  <a:srgbClr val="131313"/>
                </a:solidFill>
                <a:latin typeface="Verdana"/>
                <a:cs typeface="Verdana"/>
              </a:rPr>
              <a:t>t</a:t>
            </a:r>
            <a:r>
              <a:rPr sz="1900" spc="55" dirty="0">
                <a:solidFill>
                  <a:srgbClr val="131313"/>
                </a:solidFill>
                <a:latin typeface="Verdana"/>
                <a:cs typeface="Verdana"/>
              </a:rPr>
              <a:t>o</a:t>
            </a:r>
            <a:r>
              <a:rPr sz="1900" spc="-145" dirty="0">
                <a:solidFill>
                  <a:srgbClr val="131313"/>
                </a:solidFill>
                <a:latin typeface="Verdana"/>
                <a:cs typeface="Verdana"/>
              </a:rPr>
              <a:t>m</a:t>
            </a:r>
            <a:r>
              <a:rPr sz="1900" spc="55" dirty="0">
                <a:solidFill>
                  <a:srgbClr val="131313"/>
                </a:solidFill>
                <a:latin typeface="Verdana"/>
                <a:cs typeface="Verdana"/>
              </a:rPr>
              <a:t>e</a:t>
            </a:r>
            <a:r>
              <a:rPr sz="1900" spc="-125" dirty="0">
                <a:solidFill>
                  <a:srgbClr val="131313"/>
                </a:solidFill>
                <a:latin typeface="Verdana"/>
                <a:cs typeface="Verdana"/>
              </a:rPr>
              <a:t>r</a:t>
            </a:r>
            <a:r>
              <a:rPr sz="1900" spc="-140" dirty="0">
                <a:solidFill>
                  <a:srgbClr val="131313"/>
                </a:solidFill>
                <a:latin typeface="Verdana"/>
                <a:cs typeface="Verdana"/>
              </a:rPr>
              <a:t> </a:t>
            </a:r>
            <a:r>
              <a:rPr sz="1900" dirty="0">
                <a:solidFill>
                  <a:srgbClr val="131313"/>
                </a:solidFill>
                <a:latin typeface="Verdana"/>
                <a:cs typeface="Verdana"/>
              </a:rPr>
              <a:t>l</a:t>
            </a:r>
            <a:r>
              <a:rPr sz="1900" spc="-95" dirty="0">
                <a:solidFill>
                  <a:srgbClr val="131313"/>
                </a:solidFill>
                <a:latin typeface="Verdana"/>
                <a:cs typeface="Verdana"/>
              </a:rPr>
              <a:t>i</a:t>
            </a:r>
            <a:r>
              <a:rPr sz="1900" dirty="0">
                <a:solidFill>
                  <a:srgbClr val="131313"/>
                </a:solidFill>
                <a:latin typeface="Verdana"/>
                <a:cs typeface="Verdana"/>
              </a:rPr>
              <a:t>f</a:t>
            </a:r>
            <a:r>
              <a:rPr sz="1900" spc="55" dirty="0">
                <a:solidFill>
                  <a:srgbClr val="131313"/>
                </a:solidFill>
                <a:latin typeface="Verdana"/>
                <a:cs typeface="Verdana"/>
              </a:rPr>
              <a:t>e</a:t>
            </a:r>
            <a:r>
              <a:rPr sz="1900" spc="-70" dirty="0">
                <a:solidFill>
                  <a:srgbClr val="131313"/>
                </a:solidFill>
                <a:latin typeface="Verdana"/>
                <a:cs typeface="Verdana"/>
              </a:rPr>
              <a:t>t</a:t>
            </a:r>
            <a:r>
              <a:rPr sz="1900" spc="-95" dirty="0">
                <a:solidFill>
                  <a:srgbClr val="131313"/>
                </a:solidFill>
                <a:latin typeface="Verdana"/>
                <a:cs typeface="Verdana"/>
              </a:rPr>
              <a:t>i</a:t>
            </a:r>
            <a:r>
              <a:rPr sz="1900" spc="-145" dirty="0">
                <a:solidFill>
                  <a:srgbClr val="131313"/>
                </a:solidFill>
                <a:latin typeface="Verdana"/>
                <a:cs typeface="Verdana"/>
              </a:rPr>
              <a:t>m</a:t>
            </a:r>
            <a:r>
              <a:rPr sz="1900" spc="60" dirty="0">
                <a:solidFill>
                  <a:srgbClr val="131313"/>
                </a:solidFill>
                <a:latin typeface="Verdana"/>
                <a:cs typeface="Verdana"/>
              </a:rPr>
              <a:t>e</a:t>
            </a:r>
            <a:r>
              <a:rPr sz="1900" spc="-140" dirty="0">
                <a:solidFill>
                  <a:srgbClr val="131313"/>
                </a:solidFill>
                <a:latin typeface="Verdana"/>
                <a:cs typeface="Verdana"/>
              </a:rPr>
              <a:t> </a:t>
            </a:r>
            <a:r>
              <a:rPr sz="1900" spc="-145" dirty="0">
                <a:solidFill>
                  <a:srgbClr val="131313"/>
                </a:solidFill>
                <a:latin typeface="Verdana"/>
                <a:cs typeface="Verdana"/>
              </a:rPr>
              <a:t>v</a:t>
            </a:r>
            <a:r>
              <a:rPr sz="1900" spc="-55" dirty="0">
                <a:solidFill>
                  <a:srgbClr val="131313"/>
                </a:solidFill>
                <a:latin typeface="Verdana"/>
                <a:cs typeface="Verdana"/>
              </a:rPr>
              <a:t>a</a:t>
            </a:r>
            <a:r>
              <a:rPr sz="1900" dirty="0">
                <a:solidFill>
                  <a:srgbClr val="131313"/>
                </a:solidFill>
                <a:latin typeface="Verdana"/>
                <a:cs typeface="Verdana"/>
              </a:rPr>
              <a:t>l</a:t>
            </a:r>
            <a:r>
              <a:rPr sz="1900" spc="-110" dirty="0">
                <a:solidFill>
                  <a:srgbClr val="131313"/>
                </a:solidFill>
                <a:latin typeface="Verdana"/>
                <a:cs typeface="Verdana"/>
              </a:rPr>
              <a:t>u</a:t>
            </a:r>
            <a:r>
              <a:rPr sz="1900" spc="45" dirty="0">
                <a:solidFill>
                  <a:srgbClr val="131313"/>
                </a:solidFill>
                <a:latin typeface="Verdana"/>
                <a:cs typeface="Verdana"/>
              </a:rPr>
              <a:t>e  </a:t>
            </a:r>
            <a:r>
              <a:rPr sz="1900" spc="85" dirty="0">
                <a:solidFill>
                  <a:srgbClr val="131313"/>
                </a:solidFill>
                <a:latin typeface="Verdana"/>
                <a:cs typeface="Verdana"/>
              </a:rPr>
              <a:t>C</a:t>
            </a:r>
            <a:r>
              <a:rPr sz="1900" spc="-110" dirty="0">
                <a:solidFill>
                  <a:srgbClr val="131313"/>
                </a:solidFill>
                <a:latin typeface="Verdana"/>
                <a:cs typeface="Verdana"/>
              </a:rPr>
              <a:t>u</a:t>
            </a:r>
            <a:r>
              <a:rPr sz="1900" spc="60" dirty="0">
                <a:solidFill>
                  <a:srgbClr val="131313"/>
                </a:solidFill>
                <a:latin typeface="Verdana"/>
                <a:cs typeface="Verdana"/>
              </a:rPr>
              <a:t>s</a:t>
            </a:r>
            <a:r>
              <a:rPr sz="1900" spc="-70" dirty="0">
                <a:solidFill>
                  <a:srgbClr val="131313"/>
                </a:solidFill>
                <a:latin typeface="Verdana"/>
                <a:cs typeface="Verdana"/>
              </a:rPr>
              <a:t>t</a:t>
            </a:r>
            <a:r>
              <a:rPr sz="1900" spc="55" dirty="0">
                <a:solidFill>
                  <a:srgbClr val="131313"/>
                </a:solidFill>
                <a:latin typeface="Verdana"/>
                <a:cs typeface="Verdana"/>
              </a:rPr>
              <a:t>o</a:t>
            </a:r>
            <a:r>
              <a:rPr sz="1900" spc="-145" dirty="0">
                <a:solidFill>
                  <a:srgbClr val="131313"/>
                </a:solidFill>
                <a:latin typeface="Verdana"/>
                <a:cs typeface="Verdana"/>
              </a:rPr>
              <a:t>m</a:t>
            </a:r>
            <a:r>
              <a:rPr sz="1900" spc="55" dirty="0">
                <a:solidFill>
                  <a:srgbClr val="131313"/>
                </a:solidFill>
                <a:latin typeface="Verdana"/>
                <a:cs typeface="Verdana"/>
              </a:rPr>
              <a:t>e</a:t>
            </a:r>
            <a:r>
              <a:rPr sz="1900" spc="-125" dirty="0">
                <a:solidFill>
                  <a:srgbClr val="131313"/>
                </a:solidFill>
                <a:latin typeface="Verdana"/>
                <a:cs typeface="Verdana"/>
              </a:rPr>
              <a:t>r</a:t>
            </a:r>
            <a:r>
              <a:rPr sz="1900" spc="-140" dirty="0">
                <a:solidFill>
                  <a:srgbClr val="131313"/>
                </a:solidFill>
                <a:latin typeface="Verdana"/>
                <a:cs typeface="Verdana"/>
              </a:rPr>
              <a:t> </a:t>
            </a:r>
            <a:r>
              <a:rPr sz="1900" spc="-55" dirty="0">
                <a:solidFill>
                  <a:srgbClr val="131313"/>
                </a:solidFill>
                <a:latin typeface="Verdana"/>
                <a:cs typeface="Verdana"/>
              </a:rPr>
              <a:t>a</a:t>
            </a:r>
            <a:r>
              <a:rPr sz="1900" spc="145" dirty="0">
                <a:solidFill>
                  <a:srgbClr val="131313"/>
                </a:solidFill>
                <a:latin typeface="Verdana"/>
                <a:cs typeface="Verdana"/>
              </a:rPr>
              <a:t>c</a:t>
            </a:r>
            <a:r>
              <a:rPr sz="1900" spc="10" dirty="0">
                <a:solidFill>
                  <a:srgbClr val="131313"/>
                </a:solidFill>
                <a:latin typeface="Verdana"/>
                <a:cs typeface="Verdana"/>
              </a:rPr>
              <a:t>q</a:t>
            </a:r>
            <a:r>
              <a:rPr sz="1900" spc="-110" dirty="0">
                <a:solidFill>
                  <a:srgbClr val="131313"/>
                </a:solidFill>
                <a:latin typeface="Verdana"/>
                <a:cs typeface="Verdana"/>
              </a:rPr>
              <a:t>u</a:t>
            </a:r>
            <a:r>
              <a:rPr sz="1900" spc="-95" dirty="0">
                <a:solidFill>
                  <a:srgbClr val="131313"/>
                </a:solidFill>
                <a:latin typeface="Verdana"/>
                <a:cs typeface="Verdana"/>
              </a:rPr>
              <a:t>i</a:t>
            </a:r>
            <a:r>
              <a:rPr sz="1900" spc="60" dirty="0">
                <a:solidFill>
                  <a:srgbClr val="131313"/>
                </a:solidFill>
                <a:latin typeface="Verdana"/>
                <a:cs typeface="Verdana"/>
              </a:rPr>
              <a:t>s</a:t>
            </a:r>
            <a:r>
              <a:rPr sz="1900" spc="-95" dirty="0">
                <a:solidFill>
                  <a:srgbClr val="131313"/>
                </a:solidFill>
                <a:latin typeface="Verdana"/>
                <a:cs typeface="Verdana"/>
              </a:rPr>
              <a:t>i</a:t>
            </a:r>
            <a:r>
              <a:rPr sz="1900" spc="-70" dirty="0">
                <a:solidFill>
                  <a:srgbClr val="131313"/>
                </a:solidFill>
                <a:latin typeface="Verdana"/>
                <a:cs typeface="Verdana"/>
              </a:rPr>
              <a:t>t</a:t>
            </a:r>
            <a:r>
              <a:rPr sz="1900" spc="-95" dirty="0">
                <a:solidFill>
                  <a:srgbClr val="131313"/>
                </a:solidFill>
                <a:latin typeface="Verdana"/>
                <a:cs typeface="Verdana"/>
              </a:rPr>
              <a:t>i</a:t>
            </a:r>
            <a:r>
              <a:rPr sz="1900" spc="55" dirty="0">
                <a:solidFill>
                  <a:srgbClr val="131313"/>
                </a:solidFill>
                <a:latin typeface="Verdana"/>
                <a:cs typeface="Verdana"/>
              </a:rPr>
              <a:t>o</a:t>
            </a:r>
            <a:r>
              <a:rPr sz="1900" spc="-110" dirty="0">
                <a:solidFill>
                  <a:srgbClr val="131313"/>
                </a:solidFill>
                <a:latin typeface="Verdana"/>
                <a:cs typeface="Verdana"/>
              </a:rPr>
              <a:t>n</a:t>
            </a:r>
            <a:r>
              <a:rPr sz="1900" spc="-140" dirty="0">
                <a:solidFill>
                  <a:srgbClr val="131313"/>
                </a:solidFill>
                <a:latin typeface="Verdana"/>
                <a:cs typeface="Verdana"/>
              </a:rPr>
              <a:t> </a:t>
            </a:r>
            <a:r>
              <a:rPr sz="1900" spc="145" dirty="0">
                <a:solidFill>
                  <a:srgbClr val="131313"/>
                </a:solidFill>
                <a:latin typeface="Verdana"/>
                <a:cs typeface="Verdana"/>
              </a:rPr>
              <a:t>c</a:t>
            </a:r>
            <a:r>
              <a:rPr sz="1900" spc="55" dirty="0">
                <a:solidFill>
                  <a:srgbClr val="131313"/>
                </a:solidFill>
                <a:latin typeface="Verdana"/>
                <a:cs typeface="Verdana"/>
              </a:rPr>
              <a:t>o</a:t>
            </a:r>
            <a:r>
              <a:rPr sz="1900" spc="60" dirty="0">
                <a:solidFill>
                  <a:srgbClr val="131313"/>
                </a:solidFill>
                <a:latin typeface="Verdana"/>
                <a:cs typeface="Verdana"/>
              </a:rPr>
              <a:t>s</a:t>
            </a:r>
            <a:r>
              <a:rPr sz="1900" spc="-65" dirty="0">
                <a:solidFill>
                  <a:srgbClr val="131313"/>
                </a:solidFill>
                <a:latin typeface="Verdana"/>
                <a:cs typeface="Verdana"/>
              </a:rPr>
              <a:t>t</a:t>
            </a:r>
            <a:endParaRPr sz="1900">
              <a:latin typeface="Verdana"/>
              <a:cs typeface="Verdana"/>
            </a:endParaRPr>
          </a:p>
          <a:p>
            <a:pPr marL="12700" marR="5080">
              <a:lnSpc>
                <a:spcPct val="115100"/>
              </a:lnSpc>
            </a:pPr>
            <a:r>
              <a:rPr sz="1900" spc="-5" dirty="0">
                <a:solidFill>
                  <a:srgbClr val="131313"/>
                </a:solidFill>
                <a:latin typeface="Verdana"/>
                <a:cs typeface="Verdana"/>
              </a:rPr>
              <a:t>The</a:t>
            </a:r>
            <a:r>
              <a:rPr sz="1900" spc="-140" dirty="0">
                <a:solidFill>
                  <a:srgbClr val="131313"/>
                </a:solidFill>
                <a:latin typeface="Verdana"/>
                <a:cs typeface="Verdana"/>
              </a:rPr>
              <a:t> </a:t>
            </a:r>
            <a:r>
              <a:rPr sz="1900" spc="-5" dirty="0">
                <a:solidFill>
                  <a:srgbClr val="131313"/>
                </a:solidFill>
                <a:latin typeface="Verdana"/>
                <a:cs typeface="Verdana"/>
              </a:rPr>
              <a:t>counts</a:t>
            </a:r>
            <a:r>
              <a:rPr sz="1900" spc="-140" dirty="0">
                <a:solidFill>
                  <a:srgbClr val="131313"/>
                </a:solidFill>
                <a:latin typeface="Verdana"/>
                <a:cs typeface="Verdana"/>
              </a:rPr>
              <a:t> </a:t>
            </a:r>
            <a:r>
              <a:rPr sz="1900" spc="25" dirty="0">
                <a:solidFill>
                  <a:srgbClr val="131313"/>
                </a:solidFill>
                <a:latin typeface="Verdana"/>
                <a:cs typeface="Verdana"/>
              </a:rPr>
              <a:t>of</a:t>
            </a:r>
            <a:r>
              <a:rPr sz="1900" spc="-140" dirty="0">
                <a:solidFill>
                  <a:srgbClr val="131313"/>
                </a:solidFill>
                <a:latin typeface="Verdana"/>
                <a:cs typeface="Verdana"/>
              </a:rPr>
              <a:t> </a:t>
            </a:r>
            <a:r>
              <a:rPr sz="1900" spc="-45" dirty="0">
                <a:solidFill>
                  <a:srgbClr val="131313"/>
                </a:solidFill>
                <a:latin typeface="Verdana"/>
                <a:cs typeface="Verdana"/>
              </a:rPr>
              <a:t>daily</a:t>
            </a:r>
            <a:r>
              <a:rPr sz="1900" spc="-140" dirty="0">
                <a:solidFill>
                  <a:srgbClr val="131313"/>
                </a:solidFill>
                <a:latin typeface="Verdana"/>
                <a:cs typeface="Verdana"/>
              </a:rPr>
              <a:t> </a:t>
            </a:r>
            <a:r>
              <a:rPr sz="1900" spc="-10" dirty="0">
                <a:solidFill>
                  <a:srgbClr val="131313"/>
                </a:solidFill>
                <a:latin typeface="Verdana"/>
                <a:cs typeface="Verdana"/>
              </a:rPr>
              <a:t>users</a:t>
            </a:r>
            <a:r>
              <a:rPr sz="1900" spc="-135" dirty="0">
                <a:solidFill>
                  <a:srgbClr val="131313"/>
                </a:solidFill>
                <a:latin typeface="Verdana"/>
                <a:cs typeface="Verdana"/>
              </a:rPr>
              <a:t> </a:t>
            </a:r>
            <a:r>
              <a:rPr sz="1900" spc="-110" dirty="0">
                <a:solidFill>
                  <a:srgbClr val="131313"/>
                </a:solidFill>
                <a:latin typeface="Verdana"/>
                <a:cs typeface="Verdana"/>
              </a:rPr>
              <a:t>(DUAs)</a:t>
            </a:r>
            <a:r>
              <a:rPr sz="1900" spc="-140" dirty="0">
                <a:solidFill>
                  <a:srgbClr val="131313"/>
                </a:solidFill>
                <a:latin typeface="Verdana"/>
                <a:cs typeface="Verdana"/>
              </a:rPr>
              <a:t> </a:t>
            </a:r>
            <a:r>
              <a:rPr sz="1900" spc="-50" dirty="0">
                <a:solidFill>
                  <a:srgbClr val="131313"/>
                </a:solidFill>
                <a:latin typeface="Verdana"/>
                <a:cs typeface="Verdana"/>
              </a:rPr>
              <a:t>and</a:t>
            </a:r>
            <a:r>
              <a:rPr sz="1900" spc="-140" dirty="0">
                <a:solidFill>
                  <a:srgbClr val="131313"/>
                </a:solidFill>
                <a:latin typeface="Verdana"/>
                <a:cs typeface="Verdana"/>
              </a:rPr>
              <a:t> </a:t>
            </a:r>
            <a:r>
              <a:rPr sz="1900" spc="-70" dirty="0">
                <a:solidFill>
                  <a:srgbClr val="131313"/>
                </a:solidFill>
                <a:latin typeface="Verdana"/>
                <a:cs typeface="Verdana"/>
              </a:rPr>
              <a:t>monthly </a:t>
            </a:r>
            <a:r>
              <a:rPr sz="1900" spc="-650" dirty="0">
                <a:solidFill>
                  <a:srgbClr val="131313"/>
                </a:solidFill>
                <a:latin typeface="Verdana"/>
                <a:cs typeface="Verdana"/>
              </a:rPr>
              <a:t> </a:t>
            </a:r>
            <a:r>
              <a:rPr sz="1900" spc="-10" dirty="0">
                <a:solidFill>
                  <a:srgbClr val="131313"/>
                </a:solidFill>
                <a:latin typeface="Verdana"/>
                <a:cs typeface="Verdana"/>
              </a:rPr>
              <a:t>users</a:t>
            </a:r>
            <a:r>
              <a:rPr sz="1900" spc="-145" dirty="0">
                <a:solidFill>
                  <a:srgbClr val="131313"/>
                </a:solidFill>
                <a:latin typeface="Verdana"/>
                <a:cs typeface="Verdana"/>
              </a:rPr>
              <a:t> </a:t>
            </a:r>
            <a:r>
              <a:rPr sz="1900" spc="-80" dirty="0">
                <a:solidFill>
                  <a:srgbClr val="131313"/>
                </a:solidFill>
                <a:latin typeface="Verdana"/>
                <a:cs typeface="Verdana"/>
              </a:rPr>
              <a:t>(MUAs)</a:t>
            </a:r>
            <a:endParaRPr sz="1900">
              <a:latin typeface="Verdana"/>
              <a:cs typeface="Verdana"/>
            </a:endParaRPr>
          </a:p>
          <a:p>
            <a:pPr marL="12700" marR="786765">
              <a:lnSpc>
                <a:spcPct val="115100"/>
              </a:lnSpc>
            </a:pPr>
            <a:r>
              <a:rPr sz="1900" spc="30" dirty="0">
                <a:solidFill>
                  <a:srgbClr val="131313"/>
                </a:solidFill>
                <a:latin typeface="Verdana"/>
                <a:cs typeface="Verdana"/>
              </a:rPr>
              <a:t>T</a:t>
            </a:r>
            <a:r>
              <a:rPr sz="1900" spc="-114" dirty="0">
                <a:solidFill>
                  <a:srgbClr val="131313"/>
                </a:solidFill>
                <a:latin typeface="Verdana"/>
                <a:cs typeface="Verdana"/>
              </a:rPr>
              <a:t>h</a:t>
            </a:r>
            <a:r>
              <a:rPr sz="1900" spc="60" dirty="0">
                <a:solidFill>
                  <a:srgbClr val="131313"/>
                </a:solidFill>
                <a:latin typeface="Verdana"/>
                <a:cs typeface="Verdana"/>
              </a:rPr>
              <a:t>e</a:t>
            </a:r>
            <a:r>
              <a:rPr sz="1900" spc="-140" dirty="0">
                <a:solidFill>
                  <a:srgbClr val="131313"/>
                </a:solidFill>
                <a:latin typeface="Verdana"/>
                <a:cs typeface="Verdana"/>
              </a:rPr>
              <a:t> </a:t>
            </a:r>
            <a:r>
              <a:rPr sz="1900" spc="-114" dirty="0">
                <a:solidFill>
                  <a:srgbClr val="131313"/>
                </a:solidFill>
                <a:latin typeface="Verdana"/>
                <a:cs typeface="Verdana"/>
              </a:rPr>
              <a:t>n</a:t>
            </a:r>
            <a:r>
              <a:rPr sz="1900" spc="-110" dirty="0">
                <a:solidFill>
                  <a:srgbClr val="131313"/>
                </a:solidFill>
                <a:latin typeface="Verdana"/>
                <a:cs typeface="Verdana"/>
              </a:rPr>
              <a:t>u</a:t>
            </a:r>
            <a:r>
              <a:rPr sz="1900" spc="-145" dirty="0">
                <a:solidFill>
                  <a:srgbClr val="131313"/>
                </a:solidFill>
                <a:latin typeface="Verdana"/>
                <a:cs typeface="Verdana"/>
              </a:rPr>
              <a:t>m</a:t>
            </a:r>
            <a:r>
              <a:rPr sz="1900" spc="15" dirty="0">
                <a:solidFill>
                  <a:srgbClr val="131313"/>
                </a:solidFill>
                <a:latin typeface="Verdana"/>
                <a:cs typeface="Verdana"/>
              </a:rPr>
              <a:t>b</a:t>
            </a:r>
            <a:r>
              <a:rPr sz="1900" spc="55" dirty="0">
                <a:solidFill>
                  <a:srgbClr val="131313"/>
                </a:solidFill>
                <a:latin typeface="Verdana"/>
                <a:cs typeface="Verdana"/>
              </a:rPr>
              <a:t>e</a:t>
            </a:r>
            <a:r>
              <a:rPr sz="1900" spc="-125" dirty="0">
                <a:solidFill>
                  <a:srgbClr val="131313"/>
                </a:solidFill>
                <a:latin typeface="Verdana"/>
                <a:cs typeface="Verdana"/>
              </a:rPr>
              <a:t>r</a:t>
            </a:r>
            <a:r>
              <a:rPr sz="1900" spc="-140" dirty="0">
                <a:solidFill>
                  <a:srgbClr val="131313"/>
                </a:solidFill>
                <a:latin typeface="Verdana"/>
                <a:cs typeface="Verdana"/>
              </a:rPr>
              <a:t> </a:t>
            </a:r>
            <a:r>
              <a:rPr sz="1900" spc="55" dirty="0">
                <a:solidFill>
                  <a:srgbClr val="131313"/>
                </a:solidFill>
                <a:latin typeface="Verdana"/>
                <a:cs typeface="Verdana"/>
              </a:rPr>
              <a:t>o</a:t>
            </a:r>
            <a:r>
              <a:rPr sz="1900" dirty="0">
                <a:solidFill>
                  <a:srgbClr val="131313"/>
                </a:solidFill>
                <a:latin typeface="Verdana"/>
                <a:cs typeface="Verdana"/>
              </a:rPr>
              <a:t>f</a:t>
            </a:r>
            <a:r>
              <a:rPr sz="1900" spc="-140" dirty="0">
                <a:solidFill>
                  <a:srgbClr val="131313"/>
                </a:solidFill>
                <a:latin typeface="Verdana"/>
                <a:cs typeface="Verdana"/>
              </a:rPr>
              <a:t> </a:t>
            </a:r>
            <a:r>
              <a:rPr sz="1900" spc="60" dirty="0">
                <a:solidFill>
                  <a:srgbClr val="131313"/>
                </a:solidFill>
                <a:latin typeface="Verdana"/>
                <a:cs typeface="Verdana"/>
              </a:rPr>
              <a:t>s</a:t>
            </a:r>
            <a:r>
              <a:rPr sz="1900" spc="-110" dirty="0">
                <a:solidFill>
                  <a:srgbClr val="131313"/>
                </a:solidFill>
                <a:latin typeface="Verdana"/>
                <a:cs typeface="Verdana"/>
              </a:rPr>
              <a:t>u</a:t>
            </a:r>
            <a:r>
              <a:rPr sz="1900" spc="15" dirty="0">
                <a:solidFill>
                  <a:srgbClr val="131313"/>
                </a:solidFill>
                <a:latin typeface="Verdana"/>
                <a:cs typeface="Verdana"/>
              </a:rPr>
              <a:t>pp</a:t>
            </a:r>
            <a:r>
              <a:rPr sz="1900" spc="55" dirty="0">
                <a:solidFill>
                  <a:srgbClr val="131313"/>
                </a:solidFill>
                <a:latin typeface="Verdana"/>
                <a:cs typeface="Verdana"/>
              </a:rPr>
              <a:t>o</a:t>
            </a:r>
            <a:r>
              <a:rPr sz="1900" spc="-130" dirty="0">
                <a:solidFill>
                  <a:srgbClr val="131313"/>
                </a:solidFill>
                <a:latin typeface="Verdana"/>
                <a:cs typeface="Verdana"/>
              </a:rPr>
              <a:t>r</a:t>
            </a:r>
            <a:r>
              <a:rPr sz="1900" spc="-65" dirty="0">
                <a:solidFill>
                  <a:srgbClr val="131313"/>
                </a:solidFill>
                <a:latin typeface="Verdana"/>
                <a:cs typeface="Verdana"/>
              </a:rPr>
              <a:t>t</a:t>
            </a:r>
            <a:r>
              <a:rPr sz="1900" spc="-140" dirty="0">
                <a:solidFill>
                  <a:srgbClr val="131313"/>
                </a:solidFill>
                <a:latin typeface="Verdana"/>
                <a:cs typeface="Verdana"/>
              </a:rPr>
              <a:t> </a:t>
            </a:r>
            <a:r>
              <a:rPr sz="1900" spc="-70" dirty="0">
                <a:solidFill>
                  <a:srgbClr val="131313"/>
                </a:solidFill>
                <a:latin typeface="Verdana"/>
                <a:cs typeface="Verdana"/>
              </a:rPr>
              <a:t>t</a:t>
            </a:r>
            <a:r>
              <a:rPr sz="1900" spc="-95" dirty="0">
                <a:solidFill>
                  <a:srgbClr val="131313"/>
                </a:solidFill>
                <a:latin typeface="Verdana"/>
                <a:cs typeface="Verdana"/>
              </a:rPr>
              <a:t>i</a:t>
            </a:r>
            <a:r>
              <a:rPr sz="1900" spc="145" dirty="0">
                <a:solidFill>
                  <a:srgbClr val="131313"/>
                </a:solidFill>
                <a:latin typeface="Verdana"/>
                <a:cs typeface="Verdana"/>
              </a:rPr>
              <a:t>c</a:t>
            </a:r>
            <a:r>
              <a:rPr sz="1900" spc="-80" dirty="0">
                <a:solidFill>
                  <a:srgbClr val="131313"/>
                </a:solidFill>
                <a:latin typeface="Verdana"/>
                <a:cs typeface="Verdana"/>
              </a:rPr>
              <a:t>k</a:t>
            </a:r>
            <a:r>
              <a:rPr sz="1900" spc="55" dirty="0">
                <a:solidFill>
                  <a:srgbClr val="131313"/>
                </a:solidFill>
                <a:latin typeface="Verdana"/>
                <a:cs typeface="Verdana"/>
              </a:rPr>
              <a:t>e</a:t>
            </a:r>
            <a:r>
              <a:rPr sz="1900" spc="-70" dirty="0">
                <a:solidFill>
                  <a:srgbClr val="131313"/>
                </a:solidFill>
                <a:latin typeface="Verdana"/>
                <a:cs typeface="Verdana"/>
              </a:rPr>
              <a:t>t</a:t>
            </a:r>
            <a:r>
              <a:rPr sz="1900" spc="65" dirty="0">
                <a:solidFill>
                  <a:srgbClr val="131313"/>
                </a:solidFill>
                <a:latin typeface="Verdana"/>
                <a:cs typeface="Verdana"/>
              </a:rPr>
              <a:t>s</a:t>
            </a:r>
            <a:r>
              <a:rPr sz="1900" spc="-140" dirty="0">
                <a:solidFill>
                  <a:srgbClr val="131313"/>
                </a:solidFill>
                <a:latin typeface="Verdana"/>
                <a:cs typeface="Verdana"/>
              </a:rPr>
              <a:t> </a:t>
            </a:r>
            <a:r>
              <a:rPr sz="1900" spc="145" dirty="0">
                <a:solidFill>
                  <a:srgbClr val="131313"/>
                </a:solidFill>
                <a:latin typeface="Verdana"/>
                <a:cs typeface="Verdana"/>
              </a:rPr>
              <a:t>c</a:t>
            </a:r>
            <a:r>
              <a:rPr sz="1900" spc="-130" dirty="0">
                <a:solidFill>
                  <a:srgbClr val="131313"/>
                </a:solidFill>
                <a:latin typeface="Verdana"/>
                <a:cs typeface="Verdana"/>
              </a:rPr>
              <a:t>r</a:t>
            </a:r>
            <a:r>
              <a:rPr sz="1900" spc="55" dirty="0">
                <a:solidFill>
                  <a:srgbClr val="131313"/>
                </a:solidFill>
                <a:latin typeface="Verdana"/>
                <a:cs typeface="Verdana"/>
              </a:rPr>
              <a:t>e</a:t>
            </a:r>
            <a:r>
              <a:rPr sz="1900" spc="-55" dirty="0">
                <a:solidFill>
                  <a:srgbClr val="131313"/>
                </a:solidFill>
                <a:latin typeface="Verdana"/>
                <a:cs typeface="Verdana"/>
              </a:rPr>
              <a:t>a</a:t>
            </a:r>
            <a:r>
              <a:rPr sz="1900" spc="-70" dirty="0">
                <a:solidFill>
                  <a:srgbClr val="131313"/>
                </a:solidFill>
                <a:latin typeface="Verdana"/>
                <a:cs typeface="Verdana"/>
              </a:rPr>
              <a:t>t</a:t>
            </a:r>
            <a:r>
              <a:rPr sz="1900" spc="55" dirty="0">
                <a:solidFill>
                  <a:srgbClr val="131313"/>
                </a:solidFill>
                <a:latin typeface="Verdana"/>
                <a:cs typeface="Verdana"/>
              </a:rPr>
              <a:t>e</a:t>
            </a:r>
            <a:r>
              <a:rPr sz="1900" spc="10" dirty="0">
                <a:solidFill>
                  <a:srgbClr val="131313"/>
                </a:solidFill>
                <a:latin typeface="Verdana"/>
                <a:cs typeface="Verdana"/>
              </a:rPr>
              <a:t>d  </a:t>
            </a:r>
            <a:r>
              <a:rPr sz="1900" spc="5" dirty="0">
                <a:solidFill>
                  <a:srgbClr val="131313"/>
                </a:solidFill>
                <a:latin typeface="Verdana"/>
                <a:cs typeface="Verdana"/>
              </a:rPr>
              <a:t>Bounce</a:t>
            </a:r>
            <a:r>
              <a:rPr sz="1900" spc="-145" dirty="0">
                <a:solidFill>
                  <a:srgbClr val="131313"/>
                </a:solidFill>
                <a:latin typeface="Verdana"/>
                <a:cs typeface="Verdana"/>
              </a:rPr>
              <a:t> </a:t>
            </a:r>
            <a:r>
              <a:rPr sz="1900" spc="-50" dirty="0">
                <a:solidFill>
                  <a:srgbClr val="131313"/>
                </a:solidFill>
                <a:latin typeface="Verdana"/>
                <a:cs typeface="Verdana"/>
              </a:rPr>
              <a:t>rate</a:t>
            </a:r>
            <a:endParaRPr sz="1900">
              <a:latin typeface="Verdana"/>
              <a:cs typeface="Verdana"/>
            </a:endParaRPr>
          </a:p>
          <a:p>
            <a:pPr marL="12700">
              <a:lnSpc>
                <a:spcPct val="100000"/>
              </a:lnSpc>
              <a:spcBef>
                <a:spcPts val="345"/>
              </a:spcBef>
            </a:pPr>
            <a:r>
              <a:rPr sz="1900" spc="10" dirty="0">
                <a:solidFill>
                  <a:srgbClr val="131313"/>
                </a:solidFill>
                <a:latin typeface="Verdana"/>
                <a:cs typeface="Verdana"/>
              </a:rPr>
              <a:t>A</a:t>
            </a:r>
            <a:r>
              <a:rPr sz="1900" spc="-145" dirty="0">
                <a:solidFill>
                  <a:srgbClr val="131313"/>
                </a:solidFill>
                <a:latin typeface="Verdana"/>
                <a:cs typeface="Verdana"/>
              </a:rPr>
              <a:t>v</a:t>
            </a:r>
            <a:r>
              <a:rPr sz="1900" spc="55" dirty="0">
                <a:solidFill>
                  <a:srgbClr val="131313"/>
                </a:solidFill>
                <a:latin typeface="Verdana"/>
                <a:cs typeface="Verdana"/>
              </a:rPr>
              <a:t>e</a:t>
            </a:r>
            <a:r>
              <a:rPr sz="1900" spc="-130" dirty="0">
                <a:solidFill>
                  <a:srgbClr val="131313"/>
                </a:solidFill>
                <a:latin typeface="Verdana"/>
                <a:cs typeface="Verdana"/>
              </a:rPr>
              <a:t>r</a:t>
            </a:r>
            <a:r>
              <a:rPr sz="1900" spc="-55" dirty="0">
                <a:solidFill>
                  <a:srgbClr val="131313"/>
                </a:solidFill>
                <a:latin typeface="Verdana"/>
                <a:cs typeface="Verdana"/>
              </a:rPr>
              <a:t>a</a:t>
            </a:r>
            <a:r>
              <a:rPr sz="1900" spc="15" dirty="0">
                <a:solidFill>
                  <a:srgbClr val="131313"/>
                </a:solidFill>
                <a:latin typeface="Verdana"/>
                <a:cs typeface="Verdana"/>
              </a:rPr>
              <a:t>g</a:t>
            </a:r>
            <a:r>
              <a:rPr sz="1900" spc="60" dirty="0">
                <a:solidFill>
                  <a:srgbClr val="131313"/>
                </a:solidFill>
                <a:latin typeface="Verdana"/>
                <a:cs typeface="Verdana"/>
              </a:rPr>
              <a:t>e</a:t>
            </a:r>
            <a:r>
              <a:rPr sz="1900" spc="-140" dirty="0">
                <a:solidFill>
                  <a:srgbClr val="131313"/>
                </a:solidFill>
                <a:latin typeface="Verdana"/>
                <a:cs typeface="Verdana"/>
              </a:rPr>
              <a:t> </a:t>
            </a:r>
            <a:r>
              <a:rPr sz="1900" spc="-130" dirty="0">
                <a:solidFill>
                  <a:srgbClr val="131313"/>
                </a:solidFill>
                <a:latin typeface="Verdana"/>
                <a:cs typeface="Verdana"/>
              </a:rPr>
              <a:t>r</a:t>
            </a:r>
            <a:r>
              <a:rPr sz="1900" spc="55" dirty="0">
                <a:solidFill>
                  <a:srgbClr val="131313"/>
                </a:solidFill>
                <a:latin typeface="Verdana"/>
                <a:cs typeface="Verdana"/>
              </a:rPr>
              <a:t>e</a:t>
            </a:r>
            <a:r>
              <a:rPr sz="1900" spc="-145" dirty="0">
                <a:solidFill>
                  <a:srgbClr val="131313"/>
                </a:solidFill>
                <a:latin typeface="Verdana"/>
                <a:cs typeface="Verdana"/>
              </a:rPr>
              <a:t>v</a:t>
            </a:r>
            <a:r>
              <a:rPr sz="1900" spc="55" dirty="0">
                <a:solidFill>
                  <a:srgbClr val="131313"/>
                </a:solidFill>
                <a:latin typeface="Verdana"/>
                <a:cs typeface="Verdana"/>
              </a:rPr>
              <a:t>e</a:t>
            </a:r>
            <a:r>
              <a:rPr sz="1900" spc="-114" dirty="0">
                <a:solidFill>
                  <a:srgbClr val="131313"/>
                </a:solidFill>
                <a:latin typeface="Verdana"/>
                <a:cs typeface="Verdana"/>
              </a:rPr>
              <a:t>n</a:t>
            </a:r>
            <a:r>
              <a:rPr sz="1900" spc="-110" dirty="0">
                <a:solidFill>
                  <a:srgbClr val="131313"/>
                </a:solidFill>
                <a:latin typeface="Verdana"/>
                <a:cs typeface="Verdana"/>
              </a:rPr>
              <a:t>u</a:t>
            </a:r>
            <a:r>
              <a:rPr sz="1900" spc="60" dirty="0">
                <a:solidFill>
                  <a:srgbClr val="131313"/>
                </a:solidFill>
                <a:latin typeface="Verdana"/>
                <a:cs typeface="Verdana"/>
              </a:rPr>
              <a:t>e</a:t>
            </a:r>
            <a:r>
              <a:rPr sz="1900" spc="-140" dirty="0">
                <a:solidFill>
                  <a:srgbClr val="131313"/>
                </a:solidFill>
                <a:latin typeface="Verdana"/>
                <a:cs typeface="Verdana"/>
              </a:rPr>
              <a:t> </a:t>
            </a:r>
            <a:r>
              <a:rPr sz="1900" spc="15" dirty="0">
                <a:solidFill>
                  <a:srgbClr val="131313"/>
                </a:solidFill>
                <a:latin typeface="Verdana"/>
                <a:cs typeface="Verdana"/>
              </a:rPr>
              <a:t>p</a:t>
            </a:r>
            <a:r>
              <a:rPr sz="1900" spc="55" dirty="0">
                <a:solidFill>
                  <a:srgbClr val="131313"/>
                </a:solidFill>
                <a:latin typeface="Verdana"/>
                <a:cs typeface="Verdana"/>
              </a:rPr>
              <a:t>e</a:t>
            </a:r>
            <a:r>
              <a:rPr sz="1900" spc="-125" dirty="0">
                <a:solidFill>
                  <a:srgbClr val="131313"/>
                </a:solidFill>
                <a:latin typeface="Verdana"/>
                <a:cs typeface="Verdana"/>
              </a:rPr>
              <a:t>r</a:t>
            </a:r>
            <a:r>
              <a:rPr sz="1900" spc="-140" dirty="0">
                <a:solidFill>
                  <a:srgbClr val="131313"/>
                </a:solidFill>
                <a:latin typeface="Verdana"/>
                <a:cs typeface="Verdana"/>
              </a:rPr>
              <a:t> </a:t>
            </a:r>
            <a:r>
              <a:rPr sz="1900" spc="-110" dirty="0">
                <a:solidFill>
                  <a:srgbClr val="131313"/>
                </a:solidFill>
                <a:latin typeface="Verdana"/>
                <a:cs typeface="Verdana"/>
              </a:rPr>
              <a:t>u</a:t>
            </a:r>
            <a:r>
              <a:rPr sz="1900" spc="60" dirty="0">
                <a:solidFill>
                  <a:srgbClr val="131313"/>
                </a:solidFill>
                <a:latin typeface="Verdana"/>
                <a:cs typeface="Verdana"/>
              </a:rPr>
              <a:t>s</a:t>
            </a:r>
            <a:r>
              <a:rPr sz="1900" spc="55" dirty="0">
                <a:solidFill>
                  <a:srgbClr val="131313"/>
                </a:solidFill>
                <a:latin typeface="Verdana"/>
                <a:cs typeface="Verdana"/>
              </a:rPr>
              <a:t>e</a:t>
            </a:r>
            <a:r>
              <a:rPr sz="1900" spc="-125" dirty="0">
                <a:solidFill>
                  <a:srgbClr val="131313"/>
                </a:solidFill>
                <a:latin typeface="Verdana"/>
                <a:cs typeface="Verdana"/>
              </a:rPr>
              <a:t>r</a:t>
            </a:r>
            <a:endParaRPr sz="1900">
              <a:latin typeface="Verdana"/>
              <a:cs typeface="Verdana"/>
            </a:endParaRPr>
          </a:p>
        </p:txBody>
      </p:sp>
      <p:sp>
        <p:nvSpPr>
          <p:cNvPr id="23" name="object 23"/>
          <p:cNvSpPr txBox="1"/>
          <p:nvPr/>
        </p:nvSpPr>
        <p:spPr>
          <a:xfrm>
            <a:off x="1388937" y="3683973"/>
            <a:ext cx="5549265" cy="1025525"/>
          </a:xfrm>
          <a:prstGeom prst="rect">
            <a:avLst/>
          </a:prstGeom>
        </p:spPr>
        <p:txBody>
          <a:bodyPr vert="horz" wrap="square" lIns="0" tIns="12700" rIns="0" bIns="0" rtlCol="0">
            <a:spAutoFit/>
          </a:bodyPr>
          <a:lstStyle/>
          <a:p>
            <a:pPr marL="12700" marR="5080" algn="just">
              <a:lnSpc>
                <a:spcPct val="115100"/>
              </a:lnSpc>
              <a:spcBef>
                <a:spcPts val="100"/>
              </a:spcBef>
            </a:pPr>
            <a:r>
              <a:rPr sz="1900" spc="-5" dirty="0">
                <a:solidFill>
                  <a:srgbClr val="131313"/>
                </a:solidFill>
                <a:latin typeface="Verdana"/>
                <a:cs typeface="Verdana"/>
              </a:rPr>
              <a:t>The</a:t>
            </a:r>
            <a:r>
              <a:rPr sz="1900" spc="-140" dirty="0">
                <a:solidFill>
                  <a:srgbClr val="131313"/>
                </a:solidFill>
                <a:latin typeface="Verdana"/>
                <a:cs typeface="Verdana"/>
              </a:rPr>
              <a:t> </a:t>
            </a:r>
            <a:r>
              <a:rPr sz="1900" spc="-10" dirty="0">
                <a:solidFill>
                  <a:srgbClr val="131313"/>
                </a:solidFill>
                <a:latin typeface="Verdana"/>
                <a:cs typeface="Verdana"/>
              </a:rPr>
              <a:t>following</a:t>
            </a:r>
            <a:r>
              <a:rPr sz="1900" spc="-135" dirty="0">
                <a:solidFill>
                  <a:srgbClr val="131313"/>
                </a:solidFill>
                <a:latin typeface="Verdana"/>
                <a:cs typeface="Verdana"/>
              </a:rPr>
              <a:t> </a:t>
            </a:r>
            <a:r>
              <a:rPr sz="1900" spc="-80" dirty="0">
                <a:solidFill>
                  <a:srgbClr val="131313"/>
                </a:solidFill>
                <a:latin typeface="Verdana"/>
                <a:cs typeface="Verdana"/>
              </a:rPr>
              <a:t>KPIs</a:t>
            </a:r>
            <a:r>
              <a:rPr sz="1900" spc="-140" dirty="0">
                <a:solidFill>
                  <a:srgbClr val="131313"/>
                </a:solidFill>
                <a:latin typeface="Verdana"/>
                <a:cs typeface="Verdana"/>
              </a:rPr>
              <a:t> </a:t>
            </a:r>
            <a:r>
              <a:rPr sz="1900" spc="-25" dirty="0">
                <a:solidFill>
                  <a:srgbClr val="131313"/>
                </a:solidFill>
                <a:latin typeface="Verdana"/>
                <a:cs typeface="Verdana"/>
              </a:rPr>
              <a:t>will</a:t>
            </a:r>
            <a:r>
              <a:rPr sz="1900" spc="-135" dirty="0">
                <a:solidFill>
                  <a:srgbClr val="131313"/>
                </a:solidFill>
                <a:latin typeface="Verdana"/>
                <a:cs typeface="Verdana"/>
              </a:rPr>
              <a:t> </a:t>
            </a:r>
            <a:r>
              <a:rPr sz="1900" spc="35" dirty="0">
                <a:solidFill>
                  <a:srgbClr val="131313"/>
                </a:solidFill>
                <a:latin typeface="Verdana"/>
                <a:cs typeface="Verdana"/>
              </a:rPr>
              <a:t>be</a:t>
            </a:r>
            <a:r>
              <a:rPr sz="1900" spc="-140" dirty="0">
                <a:solidFill>
                  <a:srgbClr val="131313"/>
                </a:solidFill>
                <a:latin typeface="Verdana"/>
                <a:cs typeface="Verdana"/>
              </a:rPr>
              <a:t> </a:t>
            </a:r>
            <a:r>
              <a:rPr sz="1900" spc="5" dirty="0">
                <a:solidFill>
                  <a:srgbClr val="131313"/>
                </a:solidFill>
                <a:latin typeface="Verdana"/>
                <a:cs typeface="Verdana"/>
              </a:rPr>
              <a:t>used</a:t>
            </a:r>
            <a:r>
              <a:rPr sz="1900" spc="-135" dirty="0">
                <a:solidFill>
                  <a:srgbClr val="131313"/>
                </a:solidFill>
                <a:latin typeface="Verdana"/>
                <a:cs typeface="Verdana"/>
              </a:rPr>
              <a:t> </a:t>
            </a:r>
            <a:r>
              <a:rPr sz="1900" spc="-5" dirty="0">
                <a:solidFill>
                  <a:srgbClr val="131313"/>
                </a:solidFill>
                <a:latin typeface="Verdana"/>
                <a:cs typeface="Verdana"/>
              </a:rPr>
              <a:t>to</a:t>
            </a:r>
            <a:r>
              <a:rPr sz="1900" spc="-140" dirty="0">
                <a:solidFill>
                  <a:srgbClr val="131313"/>
                </a:solidFill>
                <a:latin typeface="Verdana"/>
                <a:cs typeface="Verdana"/>
              </a:rPr>
              <a:t> </a:t>
            </a:r>
            <a:r>
              <a:rPr sz="1900" spc="-40" dirty="0">
                <a:solidFill>
                  <a:srgbClr val="131313"/>
                </a:solidFill>
                <a:latin typeface="Verdana"/>
                <a:cs typeface="Verdana"/>
              </a:rPr>
              <a:t>measure</a:t>
            </a:r>
            <a:r>
              <a:rPr sz="1900" spc="-135" dirty="0">
                <a:solidFill>
                  <a:srgbClr val="131313"/>
                </a:solidFill>
                <a:latin typeface="Verdana"/>
                <a:cs typeface="Verdana"/>
              </a:rPr>
              <a:t> </a:t>
            </a:r>
            <a:r>
              <a:rPr sz="1900" spc="-40" dirty="0">
                <a:solidFill>
                  <a:srgbClr val="131313"/>
                </a:solidFill>
                <a:latin typeface="Verdana"/>
                <a:cs typeface="Verdana"/>
              </a:rPr>
              <a:t>the </a:t>
            </a:r>
            <a:r>
              <a:rPr sz="1900" spc="-655" dirty="0">
                <a:solidFill>
                  <a:srgbClr val="131313"/>
                </a:solidFill>
                <a:latin typeface="Verdana"/>
                <a:cs typeface="Verdana"/>
              </a:rPr>
              <a:t> </a:t>
            </a:r>
            <a:r>
              <a:rPr sz="1900" spc="15" dirty="0">
                <a:solidFill>
                  <a:srgbClr val="131313"/>
                </a:solidFill>
                <a:latin typeface="Verdana"/>
                <a:cs typeface="Verdana"/>
              </a:rPr>
              <a:t>p</a:t>
            </a:r>
            <a:r>
              <a:rPr sz="1900" spc="55" dirty="0">
                <a:solidFill>
                  <a:srgbClr val="131313"/>
                </a:solidFill>
                <a:latin typeface="Verdana"/>
                <a:cs typeface="Verdana"/>
              </a:rPr>
              <a:t>e</a:t>
            </a:r>
            <a:r>
              <a:rPr sz="1900" spc="-130" dirty="0">
                <a:solidFill>
                  <a:srgbClr val="131313"/>
                </a:solidFill>
                <a:latin typeface="Verdana"/>
                <a:cs typeface="Verdana"/>
              </a:rPr>
              <a:t>r</a:t>
            </a:r>
            <a:r>
              <a:rPr sz="1900" dirty="0">
                <a:solidFill>
                  <a:srgbClr val="131313"/>
                </a:solidFill>
                <a:latin typeface="Verdana"/>
                <a:cs typeface="Verdana"/>
              </a:rPr>
              <a:t>f</a:t>
            </a:r>
            <a:r>
              <a:rPr sz="1900" spc="55" dirty="0">
                <a:solidFill>
                  <a:srgbClr val="131313"/>
                </a:solidFill>
                <a:latin typeface="Verdana"/>
                <a:cs typeface="Verdana"/>
              </a:rPr>
              <a:t>o</a:t>
            </a:r>
            <a:r>
              <a:rPr sz="1900" spc="-130" dirty="0">
                <a:solidFill>
                  <a:srgbClr val="131313"/>
                </a:solidFill>
                <a:latin typeface="Verdana"/>
                <a:cs typeface="Verdana"/>
              </a:rPr>
              <a:t>r</a:t>
            </a:r>
            <a:r>
              <a:rPr sz="1900" spc="-145" dirty="0">
                <a:solidFill>
                  <a:srgbClr val="131313"/>
                </a:solidFill>
                <a:latin typeface="Verdana"/>
                <a:cs typeface="Verdana"/>
              </a:rPr>
              <a:t>m</a:t>
            </a:r>
            <a:r>
              <a:rPr sz="1900" spc="-55" dirty="0">
                <a:solidFill>
                  <a:srgbClr val="131313"/>
                </a:solidFill>
                <a:latin typeface="Verdana"/>
                <a:cs typeface="Verdana"/>
              </a:rPr>
              <a:t>a</a:t>
            </a:r>
            <a:r>
              <a:rPr sz="1900" spc="-114" dirty="0">
                <a:solidFill>
                  <a:srgbClr val="131313"/>
                </a:solidFill>
                <a:latin typeface="Verdana"/>
                <a:cs typeface="Verdana"/>
              </a:rPr>
              <a:t>n</a:t>
            </a:r>
            <a:r>
              <a:rPr sz="1900" spc="145" dirty="0">
                <a:solidFill>
                  <a:srgbClr val="131313"/>
                </a:solidFill>
                <a:latin typeface="Verdana"/>
                <a:cs typeface="Verdana"/>
              </a:rPr>
              <a:t>c</a:t>
            </a:r>
            <a:r>
              <a:rPr sz="1900" spc="60" dirty="0">
                <a:solidFill>
                  <a:srgbClr val="131313"/>
                </a:solidFill>
                <a:latin typeface="Verdana"/>
                <a:cs typeface="Verdana"/>
              </a:rPr>
              <a:t>e</a:t>
            </a:r>
            <a:r>
              <a:rPr sz="1900" spc="-140" dirty="0">
                <a:solidFill>
                  <a:srgbClr val="131313"/>
                </a:solidFill>
                <a:latin typeface="Verdana"/>
                <a:cs typeface="Verdana"/>
              </a:rPr>
              <a:t> </a:t>
            </a:r>
            <a:r>
              <a:rPr sz="1900" spc="55" dirty="0">
                <a:solidFill>
                  <a:srgbClr val="131313"/>
                </a:solidFill>
                <a:latin typeface="Verdana"/>
                <a:cs typeface="Verdana"/>
              </a:rPr>
              <a:t>o</a:t>
            </a:r>
            <a:r>
              <a:rPr sz="1900" dirty="0">
                <a:solidFill>
                  <a:srgbClr val="131313"/>
                </a:solidFill>
                <a:latin typeface="Verdana"/>
                <a:cs typeface="Verdana"/>
              </a:rPr>
              <a:t>f</a:t>
            </a:r>
            <a:r>
              <a:rPr sz="1900" spc="-140" dirty="0">
                <a:solidFill>
                  <a:srgbClr val="131313"/>
                </a:solidFill>
                <a:latin typeface="Verdana"/>
                <a:cs typeface="Verdana"/>
              </a:rPr>
              <a:t> </a:t>
            </a:r>
            <a:r>
              <a:rPr sz="1900" spc="-70" dirty="0">
                <a:solidFill>
                  <a:srgbClr val="131313"/>
                </a:solidFill>
                <a:latin typeface="Verdana"/>
                <a:cs typeface="Verdana"/>
              </a:rPr>
              <a:t>t</a:t>
            </a:r>
            <a:r>
              <a:rPr sz="1900" spc="-114" dirty="0">
                <a:solidFill>
                  <a:srgbClr val="131313"/>
                </a:solidFill>
                <a:latin typeface="Verdana"/>
                <a:cs typeface="Verdana"/>
              </a:rPr>
              <a:t>h</a:t>
            </a:r>
            <a:r>
              <a:rPr sz="1900" spc="60" dirty="0">
                <a:solidFill>
                  <a:srgbClr val="131313"/>
                </a:solidFill>
                <a:latin typeface="Verdana"/>
                <a:cs typeface="Verdana"/>
              </a:rPr>
              <a:t>e</a:t>
            </a:r>
            <a:r>
              <a:rPr sz="1900" spc="-140" dirty="0">
                <a:solidFill>
                  <a:srgbClr val="131313"/>
                </a:solidFill>
                <a:latin typeface="Verdana"/>
                <a:cs typeface="Verdana"/>
              </a:rPr>
              <a:t> </a:t>
            </a:r>
            <a:r>
              <a:rPr sz="1900" spc="15" dirty="0">
                <a:solidFill>
                  <a:srgbClr val="131313"/>
                </a:solidFill>
                <a:latin typeface="Verdana"/>
                <a:cs typeface="Verdana"/>
              </a:rPr>
              <a:t>p</a:t>
            </a:r>
            <a:r>
              <a:rPr sz="1900" spc="-130" dirty="0">
                <a:solidFill>
                  <a:srgbClr val="131313"/>
                </a:solidFill>
                <a:latin typeface="Verdana"/>
                <a:cs typeface="Verdana"/>
              </a:rPr>
              <a:t>r</a:t>
            </a:r>
            <a:r>
              <a:rPr sz="1900" spc="55" dirty="0">
                <a:solidFill>
                  <a:srgbClr val="131313"/>
                </a:solidFill>
                <a:latin typeface="Verdana"/>
                <a:cs typeface="Verdana"/>
              </a:rPr>
              <a:t>o</a:t>
            </a:r>
            <a:r>
              <a:rPr sz="1900" spc="15" dirty="0">
                <a:solidFill>
                  <a:srgbClr val="131313"/>
                </a:solidFill>
                <a:latin typeface="Verdana"/>
                <a:cs typeface="Verdana"/>
              </a:rPr>
              <a:t>d</a:t>
            </a:r>
            <a:r>
              <a:rPr sz="1900" spc="-110" dirty="0">
                <a:solidFill>
                  <a:srgbClr val="131313"/>
                </a:solidFill>
                <a:latin typeface="Verdana"/>
                <a:cs typeface="Verdana"/>
              </a:rPr>
              <a:t>u</a:t>
            </a:r>
            <a:r>
              <a:rPr sz="1900" spc="145" dirty="0">
                <a:solidFill>
                  <a:srgbClr val="131313"/>
                </a:solidFill>
                <a:latin typeface="Verdana"/>
                <a:cs typeface="Verdana"/>
              </a:rPr>
              <a:t>c</a:t>
            </a:r>
            <a:r>
              <a:rPr sz="1900" spc="-65" dirty="0">
                <a:solidFill>
                  <a:srgbClr val="131313"/>
                </a:solidFill>
                <a:latin typeface="Verdana"/>
                <a:cs typeface="Verdana"/>
              </a:rPr>
              <a:t>t</a:t>
            </a:r>
            <a:r>
              <a:rPr sz="1900" spc="-140" dirty="0">
                <a:solidFill>
                  <a:srgbClr val="131313"/>
                </a:solidFill>
                <a:latin typeface="Verdana"/>
                <a:cs typeface="Verdana"/>
              </a:rPr>
              <a:t> </a:t>
            </a:r>
            <a:r>
              <a:rPr sz="1900" spc="15" dirty="0">
                <a:solidFill>
                  <a:srgbClr val="131313"/>
                </a:solidFill>
                <a:latin typeface="Verdana"/>
                <a:cs typeface="Verdana"/>
              </a:rPr>
              <a:t>d</a:t>
            </a:r>
            <a:r>
              <a:rPr sz="1900" spc="-110" dirty="0">
                <a:solidFill>
                  <a:srgbClr val="131313"/>
                </a:solidFill>
                <a:latin typeface="Verdana"/>
                <a:cs typeface="Verdana"/>
              </a:rPr>
              <a:t>u</a:t>
            </a:r>
            <a:r>
              <a:rPr sz="1900" spc="-130" dirty="0">
                <a:solidFill>
                  <a:srgbClr val="131313"/>
                </a:solidFill>
                <a:latin typeface="Verdana"/>
                <a:cs typeface="Verdana"/>
              </a:rPr>
              <a:t>r</a:t>
            </a:r>
            <a:r>
              <a:rPr sz="1900" spc="-95" dirty="0">
                <a:solidFill>
                  <a:srgbClr val="131313"/>
                </a:solidFill>
                <a:latin typeface="Verdana"/>
                <a:cs typeface="Verdana"/>
              </a:rPr>
              <a:t>i</a:t>
            </a:r>
            <a:r>
              <a:rPr sz="1900" spc="-114" dirty="0">
                <a:solidFill>
                  <a:srgbClr val="131313"/>
                </a:solidFill>
                <a:latin typeface="Verdana"/>
                <a:cs typeface="Verdana"/>
              </a:rPr>
              <a:t>n</a:t>
            </a:r>
            <a:r>
              <a:rPr sz="1900" spc="20" dirty="0">
                <a:solidFill>
                  <a:srgbClr val="131313"/>
                </a:solidFill>
                <a:latin typeface="Verdana"/>
                <a:cs typeface="Verdana"/>
              </a:rPr>
              <a:t>g</a:t>
            </a:r>
            <a:r>
              <a:rPr sz="1900" spc="-140" dirty="0">
                <a:solidFill>
                  <a:srgbClr val="131313"/>
                </a:solidFill>
                <a:latin typeface="Verdana"/>
                <a:cs typeface="Verdana"/>
              </a:rPr>
              <a:t> </a:t>
            </a:r>
            <a:r>
              <a:rPr sz="1900" spc="-95" dirty="0">
                <a:solidFill>
                  <a:srgbClr val="131313"/>
                </a:solidFill>
                <a:latin typeface="Verdana"/>
                <a:cs typeface="Verdana"/>
              </a:rPr>
              <a:t>i</a:t>
            </a:r>
            <a:r>
              <a:rPr sz="1900" spc="-70" dirty="0">
                <a:solidFill>
                  <a:srgbClr val="131313"/>
                </a:solidFill>
                <a:latin typeface="Verdana"/>
                <a:cs typeface="Verdana"/>
              </a:rPr>
              <a:t>t</a:t>
            </a:r>
            <a:r>
              <a:rPr sz="1900" spc="65" dirty="0">
                <a:solidFill>
                  <a:srgbClr val="131313"/>
                </a:solidFill>
                <a:latin typeface="Verdana"/>
                <a:cs typeface="Verdana"/>
              </a:rPr>
              <a:t>s</a:t>
            </a:r>
            <a:r>
              <a:rPr sz="1900" spc="-140" dirty="0">
                <a:solidFill>
                  <a:srgbClr val="131313"/>
                </a:solidFill>
                <a:latin typeface="Verdana"/>
                <a:cs typeface="Verdana"/>
              </a:rPr>
              <a:t> </a:t>
            </a:r>
            <a:r>
              <a:rPr sz="1900" dirty="0">
                <a:solidFill>
                  <a:srgbClr val="131313"/>
                </a:solidFill>
                <a:latin typeface="Verdana"/>
                <a:cs typeface="Verdana"/>
              </a:rPr>
              <a:t>l</a:t>
            </a:r>
            <a:r>
              <a:rPr sz="1900" spc="-95" dirty="0">
                <a:solidFill>
                  <a:srgbClr val="131313"/>
                </a:solidFill>
                <a:latin typeface="Verdana"/>
                <a:cs typeface="Verdana"/>
              </a:rPr>
              <a:t>i</a:t>
            </a:r>
            <a:r>
              <a:rPr sz="1900" dirty="0">
                <a:solidFill>
                  <a:srgbClr val="131313"/>
                </a:solidFill>
                <a:latin typeface="Verdana"/>
                <a:cs typeface="Verdana"/>
              </a:rPr>
              <a:t>f</a:t>
            </a:r>
            <a:r>
              <a:rPr sz="1900" spc="60" dirty="0">
                <a:solidFill>
                  <a:srgbClr val="131313"/>
                </a:solidFill>
                <a:latin typeface="Verdana"/>
                <a:cs typeface="Verdana"/>
              </a:rPr>
              <a:t>e</a:t>
            </a:r>
            <a:r>
              <a:rPr sz="1900" spc="-140" dirty="0">
                <a:solidFill>
                  <a:srgbClr val="131313"/>
                </a:solidFill>
                <a:latin typeface="Verdana"/>
                <a:cs typeface="Verdana"/>
              </a:rPr>
              <a:t> </a:t>
            </a:r>
            <a:r>
              <a:rPr sz="1900" spc="145" dirty="0">
                <a:solidFill>
                  <a:srgbClr val="131313"/>
                </a:solidFill>
                <a:latin typeface="Verdana"/>
                <a:cs typeface="Verdana"/>
              </a:rPr>
              <a:t>c</a:t>
            </a:r>
            <a:r>
              <a:rPr sz="1900" spc="-90" dirty="0">
                <a:solidFill>
                  <a:srgbClr val="131313"/>
                </a:solidFill>
                <a:latin typeface="Verdana"/>
                <a:cs typeface="Verdana"/>
              </a:rPr>
              <a:t>y</a:t>
            </a:r>
            <a:r>
              <a:rPr sz="1900" spc="145" dirty="0">
                <a:solidFill>
                  <a:srgbClr val="131313"/>
                </a:solidFill>
                <a:latin typeface="Verdana"/>
                <a:cs typeface="Verdana"/>
              </a:rPr>
              <a:t>c</a:t>
            </a:r>
            <a:r>
              <a:rPr sz="1900" dirty="0">
                <a:solidFill>
                  <a:srgbClr val="131313"/>
                </a:solidFill>
                <a:latin typeface="Verdana"/>
                <a:cs typeface="Verdana"/>
              </a:rPr>
              <a:t>l</a:t>
            </a:r>
            <a:r>
              <a:rPr sz="1900" spc="45" dirty="0">
                <a:solidFill>
                  <a:srgbClr val="131313"/>
                </a:solidFill>
                <a:latin typeface="Verdana"/>
                <a:cs typeface="Verdana"/>
              </a:rPr>
              <a:t>e  </a:t>
            </a:r>
            <a:r>
              <a:rPr sz="1900" spc="-300" dirty="0">
                <a:solidFill>
                  <a:srgbClr val="131313"/>
                </a:solidFill>
                <a:latin typeface="Verdana"/>
                <a:cs typeface="Verdana"/>
              </a:rPr>
              <a:t>(</a:t>
            </a:r>
            <a:r>
              <a:rPr sz="1900" spc="-80" dirty="0">
                <a:solidFill>
                  <a:srgbClr val="131313"/>
                </a:solidFill>
                <a:latin typeface="Verdana"/>
                <a:cs typeface="Verdana"/>
              </a:rPr>
              <a:t>D</a:t>
            </a:r>
            <a:r>
              <a:rPr sz="1900" spc="-55" dirty="0">
                <a:solidFill>
                  <a:srgbClr val="131313"/>
                </a:solidFill>
                <a:latin typeface="Verdana"/>
                <a:cs typeface="Verdana"/>
              </a:rPr>
              <a:t>a</a:t>
            </a:r>
            <a:r>
              <a:rPr sz="1900" spc="-145" dirty="0">
                <a:solidFill>
                  <a:srgbClr val="131313"/>
                </a:solidFill>
                <a:latin typeface="Verdana"/>
                <a:cs typeface="Verdana"/>
              </a:rPr>
              <a:t>v</a:t>
            </a:r>
            <a:r>
              <a:rPr sz="1900" spc="-95" dirty="0">
                <a:solidFill>
                  <a:srgbClr val="131313"/>
                </a:solidFill>
                <a:latin typeface="Verdana"/>
                <a:cs typeface="Verdana"/>
              </a:rPr>
              <a:t>i</a:t>
            </a:r>
            <a:r>
              <a:rPr sz="1900" spc="55" dirty="0">
                <a:solidFill>
                  <a:srgbClr val="131313"/>
                </a:solidFill>
                <a:latin typeface="Verdana"/>
                <a:cs typeface="Verdana"/>
              </a:rPr>
              <a:t>e</a:t>
            </a:r>
            <a:r>
              <a:rPr sz="1900" spc="60" dirty="0">
                <a:solidFill>
                  <a:srgbClr val="131313"/>
                </a:solidFill>
                <a:latin typeface="Verdana"/>
                <a:cs typeface="Verdana"/>
              </a:rPr>
              <a:t>s</a:t>
            </a:r>
            <a:r>
              <a:rPr sz="1900" spc="-180" dirty="0">
                <a:solidFill>
                  <a:srgbClr val="131313"/>
                </a:solidFill>
                <a:latin typeface="Verdana"/>
                <a:cs typeface="Verdana"/>
              </a:rPr>
              <a:t>,</a:t>
            </a:r>
            <a:r>
              <a:rPr sz="1900" spc="-140" dirty="0">
                <a:solidFill>
                  <a:srgbClr val="131313"/>
                </a:solidFill>
                <a:latin typeface="Verdana"/>
                <a:cs typeface="Verdana"/>
              </a:rPr>
              <a:t> </a:t>
            </a:r>
            <a:r>
              <a:rPr sz="1900" spc="10" dirty="0">
                <a:solidFill>
                  <a:srgbClr val="131313"/>
                </a:solidFill>
                <a:latin typeface="Verdana"/>
                <a:cs typeface="Verdana"/>
              </a:rPr>
              <a:t>2</a:t>
            </a:r>
            <a:r>
              <a:rPr sz="1900" spc="40" dirty="0">
                <a:solidFill>
                  <a:srgbClr val="131313"/>
                </a:solidFill>
                <a:latin typeface="Verdana"/>
                <a:cs typeface="Verdana"/>
              </a:rPr>
              <a:t>0</a:t>
            </a:r>
            <a:r>
              <a:rPr sz="1900" spc="10" dirty="0">
                <a:solidFill>
                  <a:srgbClr val="131313"/>
                </a:solidFill>
                <a:latin typeface="Verdana"/>
                <a:cs typeface="Verdana"/>
              </a:rPr>
              <a:t>22</a:t>
            </a:r>
            <a:r>
              <a:rPr sz="1900" spc="-300" dirty="0">
                <a:solidFill>
                  <a:srgbClr val="131313"/>
                </a:solidFill>
                <a:latin typeface="Verdana"/>
                <a:cs typeface="Verdana"/>
              </a:rPr>
              <a:t>)</a:t>
            </a:r>
            <a:r>
              <a:rPr sz="1900" spc="-240" dirty="0">
                <a:solidFill>
                  <a:srgbClr val="131313"/>
                </a:solidFill>
                <a:latin typeface="Verdana"/>
                <a:cs typeface="Verdana"/>
              </a:rPr>
              <a:t>.</a:t>
            </a:r>
            <a:endParaRPr sz="1900">
              <a:latin typeface="Verdana"/>
              <a:cs typeface="Verdana"/>
            </a:endParaRPr>
          </a:p>
        </p:txBody>
      </p:sp>
      <p:pic>
        <p:nvPicPr>
          <p:cNvPr id="24" name="object 24"/>
          <p:cNvPicPr/>
          <p:nvPr/>
        </p:nvPicPr>
        <p:blipFill>
          <a:blip r:embed="rId3" cstate="print"/>
          <a:stretch>
            <a:fillRect/>
          </a:stretch>
        </p:blipFill>
        <p:spPr>
          <a:xfrm>
            <a:off x="8667794" y="3887588"/>
            <a:ext cx="76721" cy="76721"/>
          </a:xfrm>
          <a:prstGeom prst="rect">
            <a:avLst/>
          </a:prstGeom>
        </p:spPr>
      </p:pic>
      <p:pic>
        <p:nvPicPr>
          <p:cNvPr id="25" name="object 25"/>
          <p:cNvPicPr/>
          <p:nvPr/>
        </p:nvPicPr>
        <p:blipFill>
          <a:blip r:embed="rId3" cstate="print"/>
          <a:stretch>
            <a:fillRect/>
          </a:stretch>
        </p:blipFill>
        <p:spPr>
          <a:xfrm>
            <a:off x="8667794" y="4900314"/>
            <a:ext cx="76721" cy="76721"/>
          </a:xfrm>
          <a:prstGeom prst="rect">
            <a:avLst/>
          </a:prstGeom>
        </p:spPr>
      </p:pic>
      <p:sp>
        <p:nvSpPr>
          <p:cNvPr id="26" name="object 26"/>
          <p:cNvSpPr txBox="1"/>
          <p:nvPr/>
        </p:nvSpPr>
        <p:spPr>
          <a:xfrm>
            <a:off x="8911632" y="3692966"/>
            <a:ext cx="2440305" cy="1376045"/>
          </a:xfrm>
          <a:prstGeom prst="rect">
            <a:avLst/>
          </a:prstGeom>
        </p:spPr>
        <p:txBody>
          <a:bodyPr vert="horz" wrap="square" lIns="0" tIns="12700" rIns="0" bIns="0" rtlCol="0">
            <a:spAutoFit/>
          </a:bodyPr>
          <a:lstStyle/>
          <a:p>
            <a:pPr marL="12700" marR="5080">
              <a:lnSpc>
                <a:spcPct val="116599"/>
              </a:lnSpc>
              <a:spcBef>
                <a:spcPts val="100"/>
              </a:spcBef>
            </a:pPr>
            <a:r>
              <a:rPr sz="1900" spc="155" dirty="0">
                <a:solidFill>
                  <a:srgbClr val="131313"/>
                </a:solidFill>
                <a:latin typeface="Verdana"/>
                <a:cs typeface="Verdana"/>
              </a:rPr>
              <a:t>W</a:t>
            </a:r>
            <a:r>
              <a:rPr sz="1900" spc="-114" dirty="0">
                <a:solidFill>
                  <a:srgbClr val="131313"/>
                </a:solidFill>
                <a:latin typeface="Verdana"/>
                <a:cs typeface="Verdana"/>
              </a:rPr>
              <a:t>h</a:t>
            </a:r>
            <a:r>
              <a:rPr sz="1900" spc="-55" dirty="0">
                <a:solidFill>
                  <a:srgbClr val="131313"/>
                </a:solidFill>
                <a:latin typeface="Verdana"/>
                <a:cs typeface="Verdana"/>
              </a:rPr>
              <a:t>a</a:t>
            </a:r>
            <a:r>
              <a:rPr sz="1900" spc="-65" dirty="0">
                <a:solidFill>
                  <a:srgbClr val="131313"/>
                </a:solidFill>
                <a:latin typeface="Verdana"/>
                <a:cs typeface="Verdana"/>
              </a:rPr>
              <a:t>t</a:t>
            </a:r>
            <a:r>
              <a:rPr sz="1900" spc="-140" dirty="0">
                <a:solidFill>
                  <a:srgbClr val="131313"/>
                </a:solidFill>
                <a:latin typeface="Verdana"/>
                <a:cs typeface="Verdana"/>
              </a:rPr>
              <a:t> </a:t>
            </a:r>
            <a:r>
              <a:rPr sz="1900" spc="-130" dirty="0">
                <a:solidFill>
                  <a:srgbClr val="131313"/>
                </a:solidFill>
                <a:latin typeface="Verdana"/>
                <a:cs typeface="Verdana"/>
              </a:rPr>
              <a:t>r</a:t>
            </a:r>
            <a:r>
              <a:rPr sz="1900" spc="55" dirty="0">
                <a:solidFill>
                  <a:srgbClr val="131313"/>
                </a:solidFill>
                <a:latin typeface="Verdana"/>
                <a:cs typeface="Verdana"/>
              </a:rPr>
              <a:t>e</a:t>
            </a:r>
            <a:r>
              <a:rPr sz="1900" spc="60" dirty="0">
                <a:solidFill>
                  <a:srgbClr val="131313"/>
                </a:solidFill>
                <a:latin typeface="Verdana"/>
                <a:cs typeface="Verdana"/>
              </a:rPr>
              <a:t>s</a:t>
            </a:r>
            <a:r>
              <a:rPr sz="1900" spc="-110" dirty="0">
                <a:solidFill>
                  <a:srgbClr val="131313"/>
                </a:solidFill>
                <a:latin typeface="Verdana"/>
                <a:cs typeface="Verdana"/>
              </a:rPr>
              <a:t>u</a:t>
            </a:r>
            <a:r>
              <a:rPr sz="1900" dirty="0">
                <a:solidFill>
                  <a:srgbClr val="131313"/>
                </a:solidFill>
                <a:latin typeface="Verdana"/>
                <a:cs typeface="Verdana"/>
              </a:rPr>
              <a:t>l</a:t>
            </a:r>
            <a:r>
              <a:rPr sz="1900" spc="-70" dirty="0">
                <a:solidFill>
                  <a:srgbClr val="131313"/>
                </a:solidFill>
                <a:latin typeface="Verdana"/>
                <a:cs typeface="Verdana"/>
              </a:rPr>
              <a:t>t</a:t>
            </a:r>
            <a:r>
              <a:rPr sz="1900" spc="65" dirty="0">
                <a:solidFill>
                  <a:srgbClr val="131313"/>
                </a:solidFill>
                <a:latin typeface="Verdana"/>
                <a:cs typeface="Verdana"/>
              </a:rPr>
              <a:t>s</a:t>
            </a:r>
            <a:r>
              <a:rPr sz="1900" spc="-140" dirty="0">
                <a:solidFill>
                  <a:srgbClr val="131313"/>
                </a:solidFill>
                <a:latin typeface="Verdana"/>
                <a:cs typeface="Verdana"/>
              </a:rPr>
              <a:t> </a:t>
            </a:r>
            <a:r>
              <a:rPr sz="1900" spc="15" dirty="0">
                <a:solidFill>
                  <a:srgbClr val="131313"/>
                </a:solidFill>
                <a:latin typeface="Verdana"/>
                <a:cs typeface="Verdana"/>
              </a:rPr>
              <a:t>d</a:t>
            </a:r>
            <a:r>
              <a:rPr sz="1900" spc="-95" dirty="0">
                <a:solidFill>
                  <a:srgbClr val="131313"/>
                </a:solidFill>
                <a:latin typeface="Verdana"/>
                <a:cs typeface="Verdana"/>
              </a:rPr>
              <a:t>i</a:t>
            </a:r>
            <a:r>
              <a:rPr sz="1900" spc="20" dirty="0">
                <a:solidFill>
                  <a:srgbClr val="131313"/>
                </a:solidFill>
                <a:latin typeface="Verdana"/>
                <a:cs typeface="Verdana"/>
              </a:rPr>
              <a:t>d</a:t>
            </a:r>
            <a:r>
              <a:rPr sz="1900" spc="-140" dirty="0">
                <a:solidFill>
                  <a:srgbClr val="131313"/>
                </a:solidFill>
                <a:latin typeface="Verdana"/>
                <a:cs typeface="Verdana"/>
              </a:rPr>
              <a:t> </a:t>
            </a:r>
            <a:r>
              <a:rPr sz="1900" spc="-90" dirty="0">
                <a:solidFill>
                  <a:srgbClr val="131313"/>
                </a:solidFill>
                <a:latin typeface="Verdana"/>
                <a:cs typeface="Verdana"/>
              </a:rPr>
              <a:t>y</a:t>
            </a:r>
            <a:r>
              <a:rPr sz="1900" spc="55" dirty="0">
                <a:solidFill>
                  <a:srgbClr val="131313"/>
                </a:solidFill>
                <a:latin typeface="Verdana"/>
                <a:cs typeface="Verdana"/>
              </a:rPr>
              <a:t>o</a:t>
            </a:r>
            <a:r>
              <a:rPr sz="1900" spc="-75" dirty="0">
                <a:solidFill>
                  <a:srgbClr val="131313"/>
                </a:solidFill>
                <a:latin typeface="Verdana"/>
                <a:cs typeface="Verdana"/>
              </a:rPr>
              <a:t>u  </a:t>
            </a:r>
            <a:r>
              <a:rPr sz="1900" spc="55" dirty="0">
                <a:solidFill>
                  <a:srgbClr val="131313"/>
                </a:solidFill>
                <a:latin typeface="Verdana"/>
                <a:cs typeface="Verdana"/>
              </a:rPr>
              <a:t>o</a:t>
            </a:r>
            <a:r>
              <a:rPr sz="1900" spc="15" dirty="0">
                <a:solidFill>
                  <a:srgbClr val="131313"/>
                </a:solidFill>
                <a:latin typeface="Verdana"/>
                <a:cs typeface="Verdana"/>
              </a:rPr>
              <a:t>b</a:t>
            </a:r>
            <a:r>
              <a:rPr sz="1900" spc="-70" dirty="0">
                <a:solidFill>
                  <a:srgbClr val="131313"/>
                </a:solidFill>
                <a:latin typeface="Verdana"/>
                <a:cs typeface="Verdana"/>
              </a:rPr>
              <a:t>t</a:t>
            </a:r>
            <a:r>
              <a:rPr sz="1900" spc="-55" dirty="0">
                <a:solidFill>
                  <a:srgbClr val="131313"/>
                </a:solidFill>
                <a:latin typeface="Verdana"/>
                <a:cs typeface="Verdana"/>
              </a:rPr>
              <a:t>a</a:t>
            </a:r>
            <a:r>
              <a:rPr sz="1900" spc="-95" dirty="0">
                <a:solidFill>
                  <a:srgbClr val="131313"/>
                </a:solidFill>
                <a:latin typeface="Verdana"/>
                <a:cs typeface="Verdana"/>
              </a:rPr>
              <a:t>i</a:t>
            </a:r>
            <a:r>
              <a:rPr sz="1900" spc="-110" dirty="0">
                <a:solidFill>
                  <a:srgbClr val="131313"/>
                </a:solidFill>
                <a:latin typeface="Verdana"/>
                <a:cs typeface="Verdana"/>
              </a:rPr>
              <a:t>n</a:t>
            </a:r>
            <a:r>
              <a:rPr sz="1900" spc="-140" dirty="0">
                <a:solidFill>
                  <a:srgbClr val="131313"/>
                </a:solidFill>
                <a:latin typeface="Verdana"/>
                <a:cs typeface="Verdana"/>
              </a:rPr>
              <a:t> </a:t>
            </a:r>
            <a:r>
              <a:rPr sz="1900" spc="-5" dirty="0">
                <a:solidFill>
                  <a:srgbClr val="131313"/>
                </a:solidFill>
                <a:latin typeface="Verdana"/>
                <a:cs typeface="Verdana"/>
              </a:rPr>
              <a:t>f</a:t>
            </a:r>
            <a:r>
              <a:rPr sz="1900" spc="-130" dirty="0">
                <a:solidFill>
                  <a:srgbClr val="131313"/>
                </a:solidFill>
                <a:latin typeface="Verdana"/>
                <a:cs typeface="Verdana"/>
              </a:rPr>
              <a:t>r</a:t>
            </a:r>
            <a:r>
              <a:rPr sz="1900" spc="55" dirty="0">
                <a:solidFill>
                  <a:srgbClr val="131313"/>
                </a:solidFill>
                <a:latin typeface="Verdana"/>
                <a:cs typeface="Verdana"/>
              </a:rPr>
              <a:t>o</a:t>
            </a:r>
            <a:r>
              <a:rPr sz="1900" spc="-140" dirty="0">
                <a:solidFill>
                  <a:srgbClr val="131313"/>
                </a:solidFill>
                <a:latin typeface="Verdana"/>
                <a:cs typeface="Verdana"/>
              </a:rPr>
              <a:t>m </a:t>
            </a:r>
            <a:r>
              <a:rPr sz="1900" spc="-90" dirty="0">
                <a:solidFill>
                  <a:srgbClr val="131313"/>
                </a:solidFill>
                <a:latin typeface="Verdana"/>
                <a:cs typeface="Verdana"/>
              </a:rPr>
              <a:t>y</a:t>
            </a:r>
            <a:r>
              <a:rPr sz="1900" spc="55" dirty="0">
                <a:solidFill>
                  <a:srgbClr val="131313"/>
                </a:solidFill>
                <a:latin typeface="Verdana"/>
                <a:cs typeface="Verdana"/>
              </a:rPr>
              <a:t>o</a:t>
            </a:r>
            <a:r>
              <a:rPr sz="1900" spc="-110" dirty="0">
                <a:solidFill>
                  <a:srgbClr val="131313"/>
                </a:solidFill>
                <a:latin typeface="Verdana"/>
                <a:cs typeface="Verdana"/>
              </a:rPr>
              <a:t>ur  </a:t>
            </a:r>
            <a:r>
              <a:rPr sz="1900" spc="-20" dirty="0">
                <a:solidFill>
                  <a:srgbClr val="131313"/>
                </a:solidFill>
                <a:latin typeface="Verdana"/>
                <a:cs typeface="Verdana"/>
              </a:rPr>
              <a:t>project?</a:t>
            </a:r>
            <a:endParaRPr sz="1900">
              <a:latin typeface="Verdana"/>
              <a:cs typeface="Verdana"/>
            </a:endParaRPr>
          </a:p>
          <a:p>
            <a:pPr marL="12700">
              <a:lnSpc>
                <a:spcPct val="100000"/>
              </a:lnSpc>
              <a:spcBef>
                <a:spcPts val="375"/>
              </a:spcBef>
            </a:pPr>
            <a:r>
              <a:rPr sz="1900" spc="155" dirty="0">
                <a:solidFill>
                  <a:srgbClr val="131313"/>
                </a:solidFill>
                <a:latin typeface="Verdana"/>
                <a:cs typeface="Verdana"/>
              </a:rPr>
              <a:t>W</a:t>
            </a:r>
            <a:r>
              <a:rPr sz="1900" spc="-130" dirty="0">
                <a:solidFill>
                  <a:srgbClr val="131313"/>
                </a:solidFill>
                <a:latin typeface="Verdana"/>
                <a:cs typeface="Verdana"/>
              </a:rPr>
              <a:t>r</a:t>
            </a:r>
            <a:r>
              <a:rPr sz="1900" spc="-95" dirty="0">
                <a:solidFill>
                  <a:srgbClr val="131313"/>
                </a:solidFill>
                <a:latin typeface="Verdana"/>
                <a:cs typeface="Verdana"/>
              </a:rPr>
              <a:t>i</a:t>
            </a:r>
            <a:r>
              <a:rPr sz="1900" spc="-70" dirty="0">
                <a:solidFill>
                  <a:srgbClr val="131313"/>
                </a:solidFill>
                <a:latin typeface="Verdana"/>
                <a:cs typeface="Verdana"/>
              </a:rPr>
              <a:t>t</a:t>
            </a:r>
            <a:r>
              <a:rPr sz="1900" spc="60" dirty="0">
                <a:solidFill>
                  <a:srgbClr val="131313"/>
                </a:solidFill>
                <a:latin typeface="Verdana"/>
                <a:cs typeface="Verdana"/>
              </a:rPr>
              <a:t>e</a:t>
            </a:r>
            <a:r>
              <a:rPr sz="1900" spc="-140" dirty="0">
                <a:solidFill>
                  <a:srgbClr val="131313"/>
                </a:solidFill>
                <a:latin typeface="Verdana"/>
                <a:cs typeface="Verdana"/>
              </a:rPr>
              <a:t> </a:t>
            </a:r>
            <a:r>
              <a:rPr sz="1900" spc="-70" dirty="0">
                <a:solidFill>
                  <a:srgbClr val="131313"/>
                </a:solidFill>
                <a:latin typeface="Verdana"/>
                <a:cs typeface="Verdana"/>
              </a:rPr>
              <a:t>t</a:t>
            </a:r>
            <a:r>
              <a:rPr sz="1900" spc="-114" dirty="0">
                <a:solidFill>
                  <a:srgbClr val="131313"/>
                </a:solidFill>
                <a:latin typeface="Verdana"/>
                <a:cs typeface="Verdana"/>
              </a:rPr>
              <a:t>h</a:t>
            </a:r>
            <a:r>
              <a:rPr sz="1900" spc="55" dirty="0">
                <a:solidFill>
                  <a:srgbClr val="131313"/>
                </a:solidFill>
                <a:latin typeface="Verdana"/>
                <a:cs typeface="Verdana"/>
              </a:rPr>
              <a:t>e</a:t>
            </a:r>
            <a:r>
              <a:rPr sz="1900" spc="-140" dirty="0">
                <a:solidFill>
                  <a:srgbClr val="131313"/>
                </a:solidFill>
                <a:latin typeface="Verdana"/>
                <a:cs typeface="Verdana"/>
              </a:rPr>
              <a:t>m </a:t>
            </a:r>
            <a:r>
              <a:rPr sz="1900" spc="-114" dirty="0">
                <a:solidFill>
                  <a:srgbClr val="131313"/>
                </a:solidFill>
                <a:latin typeface="Verdana"/>
                <a:cs typeface="Verdana"/>
              </a:rPr>
              <a:t>h</a:t>
            </a:r>
            <a:r>
              <a:rPr sz="1900" spc="55" dirty="0">
                <a:solidFill>
                  <a:srgbClr val="131313"/>
                </a:solidFill>
                <a:latin typeface="Verdana"/>
                <a:cs typeface="Verdana"/>
              </a:rPr>
              <a:t>e</a:t>
            </a:r>
            <a:r>
              <a:rPr sz="1900" spc="-130" dirty="0">
                <a:solidFill>
                  <a:srgbClr val="131313"/>
                </a:solidFill>
                <a:latin typeface="Verdana"/>
                <a:cs typeface="Verdana"/>
              </a:rPr>
              <a:t>r</a:t>
            </a:r>
            <a:r>
              <a:rPr sz="1900" spc="55" dirty="0">
                <a:solidFill>
                  <a:srgbClr val="131313"/>
                </a:solidFill>
                <a:latin typeface="Verdana"/>
                <a:cs typeface="Verdana"/>
              </a:rPr>
              <a:t>e</a:t>
            </a:r>
            <a:r>
              <a:rPr sz="1900" spc="-240" dirty="0">
                <a:solidFill>
                  <a:srgbClr val="131313"/>
                </a:solidFill>
                <a:latin typeface="Verdana"/>
                <a:cs typeface="Verdana"/>
              </a:rPr>
              <a:t>.</a:t>
            </a:r>
            <a:endParaRPr sz="1900">
              <a:latin typeface="Verdana"/>
              <a:cs typeface="Verdana"/>
            </a:endParaRPr>
          </a:p>
        </p:txBody>
      </p:sp>
      <p:pic>
        <p:nvPicPr>
          <p:cNvPr id="27" name="object 27"/>
          <p:cNvPicPr/>
          <p:nvPr/>
        </p:nvPicPr>
        <p:blipFill>
          <a:blip r:embed="rId3" cstate="print"/>
          <a:stretch>
            <a:fillRect/>
          </a:stretch>
        </p:blipFill>
        <p:spPr>
          <a:xfrm>
            <a:off x="8667794" y="5558562"/>
            <a:ext cx="76721" cy="76721"/>
          </a:xfrm>
          <a:prstGeom prst="rect">
            <a:avLst/>
          </a:prstGeom>
        </p:spPr>
      </p:pic>
      <p:pic>
        <p:nvPicPr>
          <p:cNvPr id="28" name="object 28"/>
          <p:cNvPicPr/>
          <p:nvPr/>
        </p:nvPicPr>
        <p:blipFill>
          <a:blip r:embed="rId3" cstate="print"/>
          <a:stretch>
            <a:fillRect/>
          </a:stretch>
        </p:blipFill>
        <p:spPr>
          <a:xfrm>
            <a:off x="8667794" y="6571288"/>
            <a:ext cx="76721" cy="76721"/>
          </a:xfrm>
          <a:prstGeom prst="rect">
            <a:avLst/>
          </a:prstGeom>
        </p:spPr>
      </p:pic>
      <p:sp>
        <p:nvSpPr>
          <p:cNvPr id="29" name="object 29"/>
          <p:cNvSpPr txBox="1"/>
          <p:nvPr/>
        </p:nvSpPr>
        <p:spPr>
          <a:xfrm>
            <a:off x="8911632" y="5363939"/>
            <a:ext cx="2440305" cy="1376045"/>
          </a:xfrm>
          <a:prstGeom prst="rect">
            <a:avLst/>
          </a:prstGeom>
        </p:spPr>
        <p:txBody>
          <a:bodyPr vert="horz" wrap="square" lIns="0" tIns="12700" rIns="0" bIns="0" rtlCol="0">
            <a:spAutoFit/>
          </a:bodyPr>
          <a:lstStyle/>
          <a:p>
            <a:pPr marL="12700" marR="5080">
              <a:lnSpc>
                <a:spcPct val="116599"/>
              </a:lnSpc>
              <a:spcBef>
                <a:spcPts val="100"/>
              </a:spcBef>
            </a:pPr>
            <a:r>
              <a:rPr sz="1900" spc="155" dirty="0">
                <a:solidFill>
                  <a:srgbClr val="131313"/>
                </a:solidFill>
                <a:latin typeface="Verdana"/>
                <a:cs typeface="Verdana"/>
              </a:rPr>
              <a:t>W</a:t>
            </a:r>
            <a:r>
              <a:rPr sz="1900" spc="-114" dirty="0">
                <a:solidFill>
                  <a:srgbClr val="131313"/>
                </a:solidFill>
                <a:latin typeface="Verdana"/>
                <a:cs typeface="Verdana"/>
              </a:rPr>
              <a:t>h</a:t>
            </a:r>
            <a:r>
              <a:rPr sz="1900" spc="-55" dirty="0">
                <a:solidFill>
                  <a:srgbClr val="131313"/>
                </a:solidFill>
                <a:latin typeface="Verdana"/>
                <a:cs typeface="Verdana"/>
              </a:rPr>
              <a:t>a</a:t>
            </a:r>
            <a:r>
              <a:rPr sz="1900" spc="-65" dirty="0">
                <a:solidFill>
                  <a:srgbClr val="131313"/>
                </a:solidFill>
                <a:latin typeface="Verdana"/>
                <a:cs typeface="Verdana"/>
              </a:rPr>
              <a:t>t</a:t>
            </a:r>
            <a:r>
              <a:rPr sz="1900" spc="-140" dirty="0">
                <a:solidFill>
                  <a:srgbClr val="131313"/>
                </a:solidFill>
                <a:latin typeface="Verdana"/>
                <a:cs typeface="Verdana"/>
              </a:rPr>
              <a:t> </a:t>
            </a:r>
            <a:r>
              <a:rPr sz="1900" spc="-130" dirty="0">
                <a:solidFill>
                  <a:srgbClr val="131313"/>
                </a:solidFill>
                <a:latin typeface="Verdana"/>
                <a:cs typeface="Verdana"/>
              </a:rPr>
              <a:t>r</a:t>
            </a:r>
            <a:r>
              <a:rPr sz="1900" spc="55" dirty="0">
                <a:solidFill>
                  <a:srgbClr val="131313"/>
                </a:solidFill>
                <a:latin typeface="Verdana"/>
                <a:cs typeface="Verdana"/>
              </a:rPr>
              <a:t>e</a:t>
            </a:r>
            <a:r>
              <a:rPr sz="1900" spc="60" dirty="0">
                <a:solidFill>
                  <a:srgbClr val="131313"/>
                </a:solidFill>
                <a:latin typeface="Verdana"/>
                <a:cs typeface="Verdana"/>
              </a:rPr>
              <a:t>s</a:t>
            </a:r>
            <a:r>
              <a:rPr sz="1900" spc="-110" dirty="0">
                <a:solidFill>
                  <a:srgbClr val="131313"/>
                </a:solidFill>
                <a:latin typeface="Verdana"/>
                <a:cs typeface="Verdana"/>
              </a:rPr>
              <a:t>u</a:t>
            </a:r>
            <a:r>
              <a:rPr sz="1900" dirty="0">
                <a:solidFill>
                  <a:srgbClr val="131313"/>
                </a:solidFill>
                <a:latin typeface="Verdana"/>
                <a:cs typeface="Verdana"/>
              </a:rPr>
              <a:t>l</a:t>
            </a:r>
            <a:r>
              <a:rPr sz="1900" spc="-70" dirty="0">
                <a:solidFill>
                  <a:srgbClr val="131313"/>
                </a:solidFill>
                <a:latin typeface="Verdana"/>
                <a:cs typeface="Verdana"/>
              </a:rPr>
              <a:t>t</a:t>
            </a:r>
            <a:r>
              <a:rPr sz="1900" spc="65" dirty="0">
                <a:solidFill>
                  <a:srgbClr val="131313"/>
                </a:solidFill>
                <a:latin typeface="Verdana"/>
                <a:cs typeface="Verdana"/>
              </a:rPr>
              <a:t>s</a:t>
            </a:r>
            <a:r>
              <a:rPr sz="1900" spc="-140" dirty="0">
                <a:solidFill>
                  <a:srgbClr val="131313"/>
                </a:solidFill>
                <a:latin typeface="Verdana"/>
                <a:cs typeface="Verdana"/>
              </a:rPr>
              <a:t> </a:t>
            </a:r>
            <a:r>
              <a:rPr sz="1900" spc="15" dirty="0">
                <a:solidFill>
                  <a:srgbClr val="131313"/>
                </a:solidFill>
                <a:latin typeface="Verdana"/>
                <a:cs typeface="Verdana"/>
              </a:rPr>
              <a:t>d</a:t>
            </a:r>
            <a:r>
              <a:rPr sz="1900" spc="-95" dirty="0">
                <a:solidFill>
                  <a:srgbClr val="131313"/>
                </a:solidFill>
                <a:latin typeface="Verdana"/>
                <a:cs typeface="Verdana"/>
              </a:rPr>
              <a:t>i</a:t>
            </a:r>
            <a:r>
              <a:rPr sz="1900" spc="20" dirty="0">
                <a:solidFill>
                  <a:srgbClr val="131313"/>
                </a:solidFill>
                <a:latin typeface="Verdana"/>
                <a:cs typeface="Verdana"/>
              </a:rPr>
              <a:t>d</a:t>
            </a:r>
            <a:r>
              <a:rPr sz="1900" spc="-140" dirty="0">
                <a:solidFill>
                  <a:srgbClr val="131313"/>
                </a:solidFill>
                <a:latin typeface="Verdana"/>
                <a:cs typeface="Verdana"/>
              </a:rPr>
              <a:t> </a:t>
            </a:r>
            <a:r>
              <a:rPr sz="1900" spc="-90" dirty="0">
                <a:solidFill>
                  <a:srgbClr val="131313"/>
                </a:solidFill>
                <a:latin typeface="Verdana"/>
                <a:cs typeface="Verdana"/>
              </a:rPr>
              <a:t>y</a:t>
            </a:r>
            <a:r>
              <a:rPr sz="1900" spc="55" dirty="0">
                <a:solidFill>
                  <a:srgbClr val="131313"/>
                </a:solidFill>
                <a:latin typeface="Verdana"/>
                <a:cs typeface="Verdana"/>
              </a:rPr>
              <a:t>o</a:t>
            </a:r>
            <a:r>
              <a:rPr sz="1900" spc="-75" dirty="0">
                <a:solidFill>
                  <a:srgbClr val="131313"/>
                </a:solidFill>
                <a:latin typeface="Verdana"/>
                <a:cs typeface="Verdana"/>
              </a:rPr>
              <a:t>u  </a:t>
            </a:r>
            <a:r>
              <a:rPr sz="1900" spc="55" dirty="0">
                <a:solidFill>
                  <a:srgbClr val="131313"/>
                </a:solidFill>
                <a:latin typeface="Verdana"/>
                <a:cs typeface="Verdana"/>
              </a:rPr>
              <a:t>o</a:t>
            </a:r>
            <a:r>
              <a:rPr sz="1900" spc="15" dirty="0">
                <a:solidFill>
                  <a:srgbClr val="131313"/>
                </a:solidFill>
                <a:latin typeface="Verdana"/>
                <a:cs typeface="Verdana"/>
              </a:rPr>
              <a:t>b</a:t>
            </a:r>
            <a:r>
              <a:rPr sz="1900" spc="-70" dirty="0">
                <a:solidFill>
                  <a:srgbClr val="131313"/>
                </a:solidFill>
                <a:latin typeface="Verdana"/>
                <a:cs typeface="Verdana"/>
              </a:rPr>
              <a:t>t</a:t>
            </a:r>
            <a:r>
              <a:rPr sz="1900" spc="-55" dirty="0">
                <a:solidFill>
                  <a:srgbClr val="131313"/>
                </a:solidFill>
                <a:latin typeface="Verdana"/>
                <a:cs typeface="Verdana"/>
              </a:rPr>
              <a:t>a</a:t>
            </a:r>
            <a:r>
              <a:rPr sz="1900" spc="-95" dirty="0">
                <a:solidFill>
                  <a:srgbClr val="131313"/>
                </a:solidFill>
                <a:latin typeface="Verdana"/>
                <a:cs typeface="Verdana"/>
              </a:rPr>
              <a:t>i</a:t>
            </a:r>
            <a:r>
              <a:rPr sz="1900" spc="-110" dirty="0">
                <a:solidFill>
                  <a:srgbClr val="131313"/>
                </a:solidFill>
                <a:latin typeface="Verdana"/>
                <a:cs typeface="Verdana"/>
              </a:rPr>
              <a:t>n</a:t>
            </a:r>
            <a:r>
              <a:rPr sz="1900" spc="-140" dirty="0">
                <a:solidFill>
                  <a:srgbClr val="131313"/>
                </a:solidFill>
                <a:latin typeface="Verdana"/>
                <a:cs typeface="Verdana"/>
              </a:rPr>
              <a:t> </a:t>
            </a:r>
            <a:r>
              <a:rPr sz="1900" spc="-5" dirty="0">
                <a:solidFill>
                  <a:srgbClr val="131313"/>
                </a:solidFill>
                <a:latin typeface="Verdana"/>
                <a:cs typeface="Verdana"/>
              </a:rPr>
              <a:t>f</a:t>
            </a:r>
            <a:r>
              <a:rPr sz="1900" spc="-130" dirty="0">
                <a:solidFill>
                  <a:srgbClr val="131313"/>
                </a:solidFill>
                <a:latin typeface="Verdana"/>
                <a:cs typeface="Verdana"/>
              </a:rPr>
              <a:t>r</a:t>
            </a:r>
            <a:r>
              <a:rPr sz="1900" spc="55" dirty="0">
                <a:solidFill>
                  <a:srgbClr val="131313"/>
                </a:solidFill>
                <a:latin typeface="Verdana"/>
                <a:cs typeface="Verdana"/>
              </a:rPr>
              <a:t>o</a:t>
            </a:r>
            <a:r>
              <a:rPr sz="1900" spc="-140" dirty="0">
                <a:solidFill>
                  <a:srgbClr val="131313"/>
                </a:solidFill>
                <a:latin typeface="Verdana"/>
                <a:cs typeface="Verdana"/>
              </a:rPr>
              <a:t>m </a:t>
            </a:r>
            <a:r>
              <a:rPr sz="1900" spc="-90" dirty="0">
                <a:solidFill>
                  <a:srgbClr val="131313"/>
                </a:solidFill>
                <a:latin typeface="Verdana"/>
                <a:cs typeface="Verdana"/>
              </a:rPr>
              <a:t>y</a:t>
            </a:r>
            <a:r>
              <a:rPr sz="1900" spc="55" dirty="0">
                <a:solidFill>
                  <a:srgbClr val="131313"/>
                </a:solidFill>
                <a:latin typeface="Verdana"/>
                <a:cs typeface="Verdana"/>
              </a:rPr>
              <a:t>o</a:t>
            </a:r>
            <a:r>
              <a:rPr sz="1900" spc="-110" dirty="0">
                <a:solidFill>
                  <a:srgbClr val="131313"/>
                </a:solidFill>
                <a:latin typeface="Verdana"/>
                <a:cs typeface="Verdana"/>
              </a:rPr>
              <a:t>ur  </a:t>
            </a:r>
            <a:r>
              <a:rPr sz="1900" spc="-20" dirty="0">
                <a:solidFill>
                  <a:srgbClr val="131313"/>
                </a:solidFill>
                <a:latin typeface="Verdana"/>
                <a:cs typeface="Verdana"/>
              </a:rPr>
              <a:t>project?</a:t>
            </a:r>
            <a:endParaRPr sz="1900">
              <a:latin typeface="Verdana"/>
              <a:cs typeface="Verdana"/>
            </a:endParaRPr>
          </a:p>
          <a:p>
            <a:pPr marL="12700">
              <a:lnSpc>
                <a:spcPct val="100000"/>
              </a:lnSpc>
              <a:spcBef>
                <a:spcPts val="375"/>
              </a:spcBef>
            </a:pPr>
            <a:r>
              <a:rPr sz="1900" spc="155" dirty="0">
                <a:solidFill>
                  <a:srgbClr val="131313"/>
                </a:solidFill>
                <a:latin typeface="Verdana"/>
                <a:cs typeface="Verdana"/>
              </a:rPr>
              <a:t>W</a:t>
            </a:r>
            <a:r>
              <a:rPr sz="1900" spc="-130" dirty="0">
                <a:solidFill>
                  <a:srgbClr val="131313"/>
                </a:solidFill>
                <a:latin typeface="Verdana"/>
                <a:cs typeface="Verdana"/>
              </a:rPr>
              <a:t>r</a:t>
            </a:r>
            <a:r>
              <a:rPr sz="1900" spc="-95" dirty="0">
                <a:solidFill>
                  <a:srgbClr val="131313"/>
                </a:solidFill>
                <a:latin typeface="Verdana"/>
                <a:cs typeface="Verdana"/>
              </a:rPr>
              <a:t>i</a:t>
            </a:r>
            <a:r>
              <a:rPr sz="1900" spc="-70" dirty="0">
                <a:solidFill>
                  <a:srgbClr val="131313"/>
                </a:solidFill>
                <a:latin typeface="Verdana"/>
                <a:cs typeface="Verdana"/>
              </a:rPr>
              <a:t>t</a:t>
            </a:r>
            <a:r>
              <a:rPr sz="1900" spc="60" dirty="0">
                <a:solidFill>
                  <a:srgbClr val="131313"/>
                </a:solidFill>
                <a:latin typeface="Verdana"/>
                <a:cs typeface="Verdana"/>
              </a:rPr>
              <a:t>e</a:t>
            </a:r>
            <a:r>
              <a:rPr sz="1900" spc="-140" dirty="0">
                <a:solidFill>
                  <a:srgbClr val="131313"/>
                </a:solidFill>
                <a:latin typeface="Verdana"/>
                <a:cs typeface="Verdana"/>
              </a:rPr>
              <a:t> </a:t>
            </a:r>
            <a:r>
              <a:rPr sz="1900" spc="-70" dirty="0">
                <a:solidFill>
                  <a:srgbClr val="131313"/>
                </a:solidFill>
                <a:latin typeface="Verdana"/>
                <a:cs typeface="Verdana"/>
              </a:rPr>
              <a:t>t</a:t>
            </a:r>
            <a:r>
              <a:rPr sz="1900" spc="-114" dirty="0">
                <a:solidFill>
                  <a:srgbClr val="131313"/>
                </a:solidFill>
                <a:latin typeface="Verdana"/>
                <a:cs typeface="Verdana"/>
              </a:rPr>
              <a:t>h</a:t>
            </a:r>
            <a:r>
              <a:rPr sz="1900" spc="55" dirty="0">
                <a:solidFill>
                  <a:srgbClr val="131313"/>
                </a:solidFill>
                <a:latin typeface="Verdana"/>
                <a:cs typeface="Verdana"/>
              </a:rPr>
              <a:t>e</a:t>
            </a:r>
            <a:r>
              <a:rPr sz="1900" spc="-140" dirty="0">
                <a:solidFill>
                  <a:srgbClr val="131313"/>
                </a:solidFill>
                <a:latin typeface="Verdana"/>
                <a:cs typeface="Verdana"/>
              </a:rPr>
              <a:t>m </a:t>
            </a:r>
            <a:r>
              <a:rPr sz="1900" spc="-114" dirty="0">
                <a:solidFill>
                  <a:srgbClr val="131313"/>
                </a:solidFill>
                <a:latin typeface="Verdana"/>
                <a:cs typeface="Verdana"/>
              </a:rPr>
              <a:t>h</a:t>
            </a:r>
            <a:r>
              <a:rPr sz="1900" spc="55" dirty="0">
                <a:solidFill>
                  <a:srgbClr val="131313"/>
                </a:solidFill>
                <a:latin typeface="Verdana"/>
                <a:cs typeface="Verdana"/>
              </a:rPr>
              <a:t>e</a:t>
            </a:r>
            <a:r>
              <a:rPr sz="1900" spc="-130" dirty="0">
                <a:solidFill>
                  <a:srgbClr val="131313"/>
                </a:solidFill>
                <a:latin typeface="Verdana"/>
                <a:cs typeface="Verdana"/>
              </a:rPr>
              <a:t>r</a:t>
            </a:r>
            <a:r>
              <a:rPr sz="1900" spc="55" dirty="0">
                <a:solidFill>
                  <a:srgbClr val="131313"/>
                </a:solidFill>
                <a:latin typeface="Verdana"/>
                <a:cs typeface="Verdana"/>
              </a:rPr>
              <a:t>e</a:t>
            </a:r>
            <a:r>
              <a:rPr sz="1900" spc="-240" dirty="0">
                <a:solidFill>
                  <a:srgbClr val="131313"/>
                </a:solidFill>
                <a:latin typeface="Verdana"/>
                <a:cs typeface="Verdana"/>
              </a:rPr>
              <a:t>.</a:t>
            </a:r>
            <a:endParaRPr sz="1900">
              <a:latin typeface="Verdana"/>
              <a:cs typeface="Verdana"/>
            </a:endParaRPr>
          </a:p>
        </p:txBody>
      </p:sp>
      <p:pic>
        <p:nvPicPr>
          <p:cNvPr id="30" name="object 30"/>
          <p:cNvPicPr/>
          <p:nvPr/>
        </p:nvPicPr>
        <p:blipFill>
          <a:blip r:embed="rId3" cstate="print"/>
          <a:stretch>
            <a:fillRect/>
          </a:stretch>
        </p:blipFill>
        <p:spPr>
          <a:xfrm>
            <a:off x="8667794" y="7219421"/>
            <a:ext cx="76721" cy="76721"/>
          </a:xfrm>
          <a:prstGeom prst="rect">
            <a:avLst/>
          </a:prstGeom>
        </p:spPr>
      </p:pic>
      <p:pic>
        <p:nvPicPr>
          <p:cNvPr id="31" name="object 31"/>
          <p:cNvPicPr/>
          <p:nvPr/>
        </p:nvPicPr>
        <p:blipFill>
          <a:blip r:embed="rId4" cstate="print"/>
          <a:stretch>
            <a:fillRect/>
          </a:stretch>
        </p:blipFill>
        <p:spPr>
          <a:xfrm>
            <a:off x="8667794" y="8232147"/>
            <a:ext cx="76721" cy="76721"/>
          </a:xfrm>
          <a:prstGeom prst="rect">
            <a:avLst/>
          </a:prstGeom>
        </p:spPr>
      </p:pic>
      <p:sp>
        <p:nvSpPr>
          <p:cNvPr id="32" name="object 32"/>
          <p:cNvSpPr txBox="1"/>
          <p:nvPr/>
        </p:nvSpPr>
        <p:spPr>
          <a:xfrm>
            <a:off x="8911632" y="7024799"/>
            <a:ext cx="2440305" cy="1376045"/>
          </a:xfrm>
          <a:prstGeom prst="rect">
            <a:avLst/>
          </a:prstGeom>
        </p:spPr>
        <p:txBody>
          <a:bodyPr vert="horz" wrap="square" lIns="0" tIns="12700" rIns="0" bIns="0" rtlCol="0">
            <a:spAutoFit/>
          </a:bodyPr>
          <a:lstStyle/>
          <a:p>
            <a:pPr marL="12700" marR="5080">
              <a:lnSpc>
                <a:spcPct val="116599"/>
              </a:lnSpc>
              <a:spcBef>
                <a:spcPts val="100"/>
              </a:spcBef>
            </a:pPr>
            <a:r>
              <a:rPr sz="1900" spc="155" dirty="0">
                <a:solidFill>
                  <a:srgbClr val="131313"/>
                </a:solidFill>
                <a:latin typeface="Verdana"/>
                <a:cs typeface="Verdana"/>
              </a:rPr>
              <a:t>W</a:t>
            </a:r>
            <a:r>
              <a:rPr sz="1900" spc="-114" dirty="0">
                <a:solidFill>
                  <a:srgbClr val="131313"/>
                </a:solidFill>
                <a:latin typeface="Verdana"/>
                <a:cs typeface="Verdana"/>
              </a:rPr>
              <a:t>h</a:t>
            </a:r>
            <a:r>
              <a:rPr sz="1900" spc="-55" dirty="0">
                <a:solidFill>
                  <a:srgbClr val="131313"/>
                </a:solidFill>
                <a:latin typeface="Verdana"/>
                <a:cs typeface="Verdana"/>
              </a:rPr>
              <a:t>a</a:t>
            </a:r>
            <a:r>
              <a:rPr sz="1900" spc="-65" dirty="0">
                <a:solidFill>
                  <a:srgbClr val="131313"/>
                </a:solidFill>
                <a:latin typeface="Verdana"/>
                <a:cs typeface="Verdana"/>
              </a:rPr>
              <a:t>t</a:t>
            </a:r>
            <a:r>
              <a:rPr sz="1900" spc="-140" dirty="0">
                <a:solidFill>
                  <a:srgbClr val="131313"/>
                </a:solidFill>
                <a:latin typeface="Verdana"/>
                <a:cs typeface="Verdana"/>
              </a:rPr>
              <a:t> </a:t>
            </a:r>
            <a:r>
              <a:rPr sz="1900" spc="-130" dirty="0">
                <a:solidFill>
                  <a:srgbClr val="131313"/>
                </a:solidFill>
                <a:latin typeface="Verdana"/>
                <a:cs typeface="Verdana"/>
              </a:rPr>
              <a:t>r</a:t>
            </a:r>
            <a:r>
              <a:rPr sz="1900" spc="55" dirty="0">
                <a:solidFill>
                  <a:srgbClr val="131313"/>
                </a:solidFill>
                <a:latin typeface="Verdana"/>
                <a:cs typeface="Verdana"/>
              </a:rPr>
              <a:t>e</a:t>
            </a:r>
            <a:r>
              <a:rPr sz="1900" spc="60" dirty="0">
                <a:solidFill>
                  <a:srgbClr val="131313"/>
                </a:solidFill>
                <a:latin typeface="Verdana"/>
                <a:cs typeface="Verdana"/>
              </a:rPr>
              <a:t>s</a:t>
            </a:r>
            <a:r>
              <a:rPr sz="1900" spc="-110" dirty="0">
                <a:solidFill>
                  <a:srgbClr val="131313"/>
                </a:solidFill>
                <a:latin typeface="Verdana"/>
                <a:cs typeface="Verdana"/>
              </a:rPr>
              <a:t>u</a:t>
            </a:r>
            <a:r>
              <a:rPr sz="1900" dirty="0">
                <a:solidFill>
                  <a:srgbClr val="131313"/>
                </a:solidFill>
                <a:latin typeface="Verdana"/>
                <a:cs typeface="Verdana"/>
              </a:rPr>
              <a:t>l</a:t>
            </a:r>
            <a:r>
              <a:rPr sz="1900" spc="-70" dirty="0">
                <a:solidFill>
                  <a:srgbClr val="131313"/>
                </a:solidFill>
                <a:latin typeface="Verdana"/>
                <a:cs typeface="Verdana"/>
              </a:rPr>
              <a:t>t</a:t>
            </a:r>
            <a:r>
              <a:rPr sz="1900" spc="65" dirty="0">
                <a:solidFill>
                  <a:srgbClr val="131313"/>
                </a:solidFill>
                <a:latin typeface="Verdana"/>
                <a:cs typeface="Verdana"/>
              </a:rPr>
              <a:t>s</a:t>
            </a:r>
            <a:r>
              <a:rPr sz="1900" spc="-140" dirty="0">
                <a:solidFill>
                  <a:srgbClr val="131313"/>
                </a:solidFill>
                <a:latin typeface="Verdana"/>
                <a:cs typeface="Verdana"/>
              </a:rPr>
              <a:t> </a:t>
            </a:r>
            <a:r>
              <a:rPr sz="1900" spc="15" dirty="0">
                <a:solidFill>
                  <a:srgbClr val="131313"/>
                </a:solidFill>
                <a:latin typeface="Verdana"/>
                <a:cs typeface="Verdana"/>
              </a:rPr>
              <a:t>d</a:t>
            </a:r>
            <a:r>
              <a:rPr sz="1900" spc="-95" dirty="0">
                <a:solidFill>
                  <a:srgbClr val="131313"/>
                </a:solidFill>
                <a:latin typeface="Verdana"/>
                <a:cs typeface="Verdana"/>
              </a:rPr>
              <a:t>i</a:t>
            </a:r>
            <a:r>
              <a:rPr sz="1900" spc="20" dirty="0">
                <a:solidFill>
                  <a:srgbClr val="131313"/>
                </a:solidFill>
                <a:latin typeface="Verdana"/>
                <a:cs typeface="Verdana"/>
              </a:rPr>
              <a:t>d</a:t>
            </a:r>
            <a:r>
              <a:rPr sz="1900" spc="-140" dirty="0">
                <a:solidFill>
                  <a:srgbClr val="131313"/>
                </a:solidFill>
                <a:latin typeface="Verdana"/>
                <a:cs typeface="Verdana"/>
              </a:rPr>
              <a:t> </a:t>
            </a:r>
            <a:r>
              <a:rPr sz="1900" spc="-90" dirty="0">
                <a:solidFill>
                  <a:srgbClr val="131313"/>
                </a:solidFill>
                <a:latin typeface="Verdana"/>
                <a:cs typeface="Verdana"/>
              </a:rPr>
              <a:t>y</a:t>
            </a:r>
            <a:r>
              <a:rPr sz="1900" spc="55" dirty="0">
                <a:solidFill>
                  <a:srgbClr val="131313"/>
                </a:solidFill>
                <a:latin typeface="Verdana"/>
                <a:cs typeface="Verdana"/>
              </a:rPr>
              <a:t>o</a:t>
            </a:r>
            <a:r>
              <a:rPr sz="1900" spc="-75" dirty="0">
                <a:solidFill>
                  <a:srgbClr val="131313"/>
                </a:solidFill>
                <a:latin typeface="Verdana"/>
                <a:cs typeface="Verdana"/>
              </a:rPr>
              <a:t>u  </a:t>
            </a:r>
            <a:r>
              <a:rPr sz="1900" spc="55" dirty="0">
                <a:solidFill>
                  <a:srgbClr val="131313"/>
                </a:solidFill>
                <a:latin typeface="Verdana"/>
                <a:cs typeface="Verdana"/>
              </a:rPr>
              <a:t>o</a:t>
            </a:r>
            <a:r>
              <a:rPr sz="1900" spc="15" dirty="0">
                <a:solidFill>
                  <a:srgbClr val="131313"/>
                </a:solidFill>
                <a:latin typeface="Verdana"/>
                <a:cs typeface="Verdana"/>
              </a:rPr>
              <a:t>b</a:t>
            </a:r>
            <a:r>
              <a:rPr sz="1900" spc="-70" dirty="0">
                <a:solidFill>
                  <a:srgbClr val="131313"/>
                </a:solidFill>
                <a:latin typeface="Verdana"/>
                <a:cs typeface="Verdana"/>
              </a:rPr>
              <a:t>t</a:t>
            </a:r>
            <a:r>
              <a:rPr sz="1900" spc="-55" dirty="0">
                <a:solidFill>
                  <a:srgbClr val="131313"/>
                </a:solidFill>
                <a:latin typeface="Verdana"/>
                <a:cs typeface="Verdana"/>
              </a:rPr>
              <a:t>a</a:t>
            </a:r>
            <a:r>
              <a:rPr sz="1900" spc="-95" dirty="0">
                <a:solidFill>
                  <a:srgbClr val="131313"/>
                </a:solidFill>
                <a:latin typeface="Verdana"/>
                <a:cs typeface="Verdana"/>
              </a:rPr>
              <a:t>i</a:t>
            </a:r>
            <a:r>
              <a:rPr sz="1900" spc="-110" dirty="0">
                <a:solidFill>
                  <a:srgbClr val="131313"/>
                </a:solidFill>
                <a:latin typeface="Verdana"/>
                <a:cs typeface="Verdana"/>
              </a:rPr>
              <a:t>n</a:t>
            </a:r>
            <a:r>
              <a:rPr sz="1900" spc="-140" dirty="0">
                <a:solidFill>
                  <a:srgbClr val="131313"/>
                </a:solidFill>
                <a:latin typeface="Verdana"/>
                <a:cs typeface="Verdana"/>
              </a:rPr>
              <a:t> </a:t>
            </a:r>
            <a:r>
              <a:rPr sz="1900" spc="-5" dirty="0">
                <a:solidFill>
                  <a:srgbClr val="131313"/>
                </a:solidFill>
                <a:latin typeface="Verdana"/>
                <a:cs typeface="Verdana"/>
              </a:rPr>
              <a:t>f</a:t>
            </a:r>
            <a:r>
              <a:rPr sz="1900" spc="-130" dirty="0">
                <a:solidFill>
                  <a:srgbClr val="131313"/>
                </a:solidFill>
                <a:latin typeface="Verdana"/>
                <a:cs typeface="Verdana"/>
              </a:rPr>
              <a:t>r</a:t>
            </a:r>
            <a:r>
              <a:rPr sz="1900" spc="55" dirty="0">
                <a:solidFill>
                  <a:srgbClr val="131313"/>
                </a:solidFill>
                <a:latin typeface="Verdana"/>
                <a:cs typeface="Verdana"/>
              </a:rPr>
              <a:t>o</a:t>
            </a:r>
            <a:r>
              <a:rPr sz="1900" spc="-140" dirty="0">
                <a:solidFill>
                  <a:srgbClr val="131313"/>
                </a:solidFill>
                <a:latin typeface="Verdana"/>
                <a:cs typeface="Verdana"/>
              </a:rPr>
              <a:t>m </a:t>
            </a:r>
            <a:r>
              <a:rPr sz="1900" spc="-90" dirty="0">
                <a:solidFill>
                  <a:srgbClr val="131313"/>
                </a:solidFill>
                <a:latin typeface="Verdana"/>
                <a:cs typeface="Verdana"/>
              </a:rPr>
              <a:t>y</a:t>
            </a:r>
            <a:r>
              <a:rPr sz="1900" spc="55" dirty="0">
                <a:solidFill>
                  <a:srgbClr val="131313"/>
                </a:solidFill>
                <a:latin typeface="Verdana"/>
                <a:cs typeface="Verdana"/>
              </a:rPr>
              <a:t>o</a:t>
            </a:r>
            <a:r>
              <a:rPr sz="1900" spc="-110" dirty="0">
                <a:solidFill>
                  <a:srgbClr val="131313"/>
                </a:solidFill>
                <a:latin typeface="Verdana"/>
                <a:cs typeface="Verdana"/>
              </a:rPr>
              <a:t>ur  </a:t>
            </a:r>
            <a:r>
              <a:rPr sz="1900" spc="-20" dirty="0">
                <a:solidFill>
                  <a:srgbClr val="131313"/>
                </a:solidFill>
                <a:latin typeface="Verdana"/>
                <a:cs typeface="Verdana"/>
              </a:rPr>
              <a:t>project?</a:t>
            </a:r>
            <a:endParaRPr sz="1900">
              <a:latin typeface="Verdana"/>
              <a:cs typeface="Verdana"/>
            </a:endParaRPr>
          </a:p>
          <a:p>
            <a:pPr marL="12700">
              <a:lnSpc>
                <a:spcPct val="100000"/>
              </a:lnSpc>
              <a:spcBef>
                <a:spcPts val="375"/>
              </a:spcBef>
            </a:pPr>
            <a:r>
              <a:rPr sz="1900" spc="155" dirty="0">
                <a:solidFill>
                  <a:srgbClr val="131313"/>
                </a:solidFill>
                <a:latin typeface="Verdana"/>
                <a:cs typeface="Verdana"/>
              </a:rPr>
              <a:t>W</a:t>
            </a:r>
            <a:r>
              <a:rPr sz="1900" spc="-130" dirty="0">
                <a:solidFill>
                  <a:srgbClr val="131313"/>
                </a:solidFill>
                <a:latin typeface="Verdana"/>
                <a:cs typeface="Verdana"/>
              </a:rPr>
              <a:t>r</a:t>
            </a:r>
            <a:r>
              <a:rPr sz="1900" spc="-95" dirty="0">
                <a:solidFill>
                  <a:srgbClr val="131313"/>
                </a:solidFill>
                <a:latin typeface="Verdana"/>
                <a:cs typeface="Verdana"/>
              </a:rPr>
              <a:t>i</a:t>
            </a:r>
            <a:r>
              <a:rPr sz="1900" spc="-70" dirty="0">
                <a:solidFill>
                  <a:srgbClr val="131313"/>
                </a:solidFill>
                <a:latin typeface="Verdana"/>
                <a:cs typeface="Verdana"/>
              </a:rPr>
              <a:t>t</a:t>
            </a:r>
            <a:r>
              <a:rPr sz="1900" spc="60" dirty="0">
                <a:solidFill>
                  <a:srgbClr val="131313"/>
                </a:solidFill>
                <a:latin typeface="Verdana"/>
                <a:cs typeface="Verdana"/>
              </a:rPr>
              <a:t>e</a:t>
            </a:r>
            <a:r>
              <a:rPr sz="1900" spc="-140" dirty="0">
                <a:solidFill>
                  <a:srgbClr val="131313"/>
                </a:solidFill>
                <a:latin typeface="Verdana"/>
                <a:cs typeface="Verdana"/>
              </a:rPr>
              <a:t> </a:t>
            </a:r>
            <a:r>
              <a:rPr sz="1900" spc="-70" dirty="0">
                <a:solidFill>
                  <a:srgbClr val="131313"/>
                </a:solidFill>
                <a:latin typeface="Verdana"/>
                <a:cs typeface="Verdana"/>
              </a:rPr>
              <a:t>t</a:t>
            </a:r>
            <a:r>
              <a:rPr sz="1900" spc="-114" dirty="0">
                <a:solidFill>
                  <a:srgbClr val="131313"/>
                </a:solidFill>
                <a:latin typeface="Verdana"/>
                <a:cs typeface="Verdana"/>
              </a:rPr>
              <a:t>h</a:t>
            </a:r>
            <a:r>
              <a:rPr sz="1900" spc="55" dirty="0">
                <a:solidFill>
                  <a:srgbClr val="131313"/>
                </a:solidFill>
                <a:latin typeface="Verdana"/>
                <a:cs typeface="Verdana"/>
              </a:rPr>
              <a:t>e</a:t>
            </a:r>
            <a:r>
              <a:rPr sz="1900" spc="-140" dirty="0">
                <a:solidFill>
                  <a:srgbClr val="131313"/>
                </a:solidFill>
                <a:latin typeface="Verdana"/>
                <a:cs typeface="Verdana"/>
              </a:rPr>
              <a:t>m </a:t>
            </a:r>
            <a:r>
              <a:rPr sz="1900" spc="-114" dirty="0">
                <a:solidFill>
                  <a:srgbClr val="131313"/>
                </a:solidFill>
                <a:latin typeface="Verdana"/>
                <a:cs typeface="Verdana"/>
              </a:rPr>
              <a:t>h</a:t>
            </a:r>
            <a:r>
              <a:rPr sz="1900" spc="55" dirty="0">
                <a:solidFill>
                  <a:srgbClr val="131313"/>
                </a:solidFill>
                <a:latin typeface="Verdana"/>
                <a:cs typeface="Verdana"/>
              </a:rPr>
              <a:t>e</a:t>
            </a:r>
            <a:r>
              <a:rPr sz="1900" spc="-130" dirty="0">
                <a:solidFill>
                  <a:srgbClr val="131313"/>
                </a:solidFill>
                <a:latin typeface="Verdana"/>
                <a:cs typeface="Verdana"/>
              </a:rPr>
              <a:t>r</a:t>
            </a:r>
            <a:r>
              <a:rPr sz="1900" spc="55" dirty="0">
                <a:solidFill>
                  <a:srgbClr val="131313"/>
                </a:solidFill>
                <a:latin typeface="Verdana"/>
                <a:cs typeface="Verdana"/>
              </a:rPr>
              <a:t>e</a:t>
            </a:r>
            <a:r>
              <a:rPr sz="1900" spc="-240" dirty="0">
                <a:solidFill>
                  <a:srgbClr val="131313"/>
                </a:solidFill>
                <a:latin typeface="Verdana"/>
                <a:cs typeface="Verdana"/>
              </a:rPr>
              <a:t>.</a:t>
            </a:r>
            <a:endParaRPr sz="1900">
              <a:latin typeface="Verdana"/>
              <a:cs typeface="Verdana"/>
            </a:endParaRPr>
          </a:p>
        </p:txBody>
      </p:sp>
      <p:sp>
        <p:nvSpPr>
          <p:cNvPr id="33" name="object 33"/>
          <p:cNvSpPr/>
          <p:nvPr/>
        </p:nvSpPr>
        <p:spPr>
          <a:xfrm>
            <a:off x="16069488" y="8961869"/>
            <a:ext cx="1188720" cy="599440"/>
          </a:xfrm>
          <a:custGeom>
            <a:avLst/>
            <a:gdLst/>
            <a:ahLst/>
            <a:cxnLst/>
            <a:rect l="l" t="t" r="r" b="b"/>
            <a:pathLst>
              <a:path w="1188719" h="599440">
                <a:moveTo>
                  <a:pt x="911606" y="296405"/>
                </a:moveTo>
                <a:lnTo>
                  <a:pt x="779614" y="155079"/>
                </a:lnTo>
                <a:lnTo>
                  <a:pt x="763752" y="148564"/>
                </a:lnTo>
                <a:lnTo>
                  <a:pt x="755294" y="150190"/>
                </a:lnTo>
                <a:lnTo>
                  <a:pt x="747890" y="155079"/>
                </a:lnTo>
                <a:lnTo>
                  <a:pt x="743000" y="162471"/>
                </a:lnTo>
                <a:lnTo>
                  <a:pt x="741362" y="170903"/>
                </a:lnTo>
                <a:lnTo>
                  <a:pt x="743000" y="179349"/>
                </a:lnTo>
                <a:lnTo>
                  <a:pt x="747890" y="186728"/>
                </a:lnTo>
                <a:lnTo>
                  <a:pt x="835190" y="273862"/>
                </a:lnTo>
                <a:lnTo>
                  <a:pt x="301028" y="273862"/>
                </a:lnTo>
                <a:lnTo>
                  <a:pt x="292315" y="275628"/>
                </a:lnTo>
                <a:lnTo>
                  <a:pt x="285178" y="280441"/>
                </a:lnTo>
                <a:lnTo>
                  <a:pt x="280352" y="287566"/>
                </a:lnTo>
                <a:lnTo>
                  <a:pt x="278574" y="296265"/>
                </a:lnTo>
                <a:lnTo>
                  <a:pt x="280352" y="304977"/>
                </a:lnTo>
                <a:lnTo>
                  <a:pt x="285178" y="312102"/>
                </a:lnTo>
                <a:lnTo>
                  <a:pt x="292315" y="316915"/>
                </a:lnTo>
                <a:lnTo>
                  <a:pt x="301028" y="318681"/>
                </a:lnTo>
                <a:lnTo>
                  <a:pt x="834910" y="318681"/>
                </a:lnTo>
                <a:lnTo>
                  <a:pt x="743127" y="410286"/>
                </a:lnTo>
                <a:lnTo>
                  <a:pt x="741159" y="415886"/>
                </a:lnTo>
                <a:lnTo>
                  <a:pt x="741159" y="427659"/>
                </a:lnTo>
                <a:lnTo>
                  <a:pt x="743407" y="433260"/>
                </a:lnTo>
                <a:lnTo>
                  <a:pt x="747610" y="437743"/>
                </a:lnTo>
                <a:lnTo>
                  <a:pt x="755180" y="442468"/>
                </a:lnTo>
                <a:lnTo>
                  <a:pt x="763714" y="444017"/>
                </a:lnTo>
                <a:lnTo>
                  <a:pt x="772210" y="442353"/>
                </a:lnTo>
                <a:lnTo>
                  <a:pt x="779614" y="437464"/>
                </a:lnTo>
                <a:lnTo>
                  <a:pt x="905078" y="312242"/>
                </a:lnTo>
                <a:lnTo>
                  <a:pt x="909980" y="304850"/>
                </a:lnTo>
                <a:lnTo>
                  <a:pt x="911606" y="296405"/>
                </a:lnTo>
                <a:close/>
              </a:path>
              <a:path w="1188719" h="599440">
                <a:moveTo>
                  <a:pt x="1188237" y="280123"/>
                </a:moveTo>
                <a:lnTo>
                  <a:pt x="1185887" y="251180"/>
                </a:lnTo>
                <a:lnTo>
                  <a:pt x="1174584" y="205282"/>
                </a:lnTo>
                <a:lnTo>
                  <a:pt x="1156462" y="162471"/>
                </a:lnTo>
                <a:lnTo>
                  <a:pt x="1136586" y="130467"/>
                </a:lnTo>
                <a:lnTo>
                  <a:pt x="1136586" y="299529"/>
                </a:lnTo>
                <a:lnTo>
                  <a:pt x="1131582" y="349211"/>
                </a:lnTo>
                <a:lnTo>
                  <a:pt x="1117257" y="395452"/>
                </a:lnTo>
                <a:lnTo>
                  <a:pt x="1094574" y="437299"/>
                </a:lnTo>
                <a:lnTo>
                  <a:pt x="1064552" y="473748"/>
                </a:lnTo>
                <a:lnTo>
                  <a:pt x="1028166" y="503809"/>
                </a:lnTo>
                <a:lnTo>
                  <a:pt x="986409" y="526503"/>
                </a:lnTo>
                <a:lnTo>
                  <a:pt x="940282" y="540842"/>
                </a:lnTo>
                <a:lnTo>
                  <a:pt x="890765" y="545846"/>
                </a:lnTo>
                <a:lnTo>
                  <a:pt x="298297" y="545846"/>
                </a:lnTo>
                <a:lnTo>
                  <a:pt x="248627" y="540842"/>
                </a:lnTo>
                <a:lnTo>
                  <a:pt x="202374" y="526503"/>
                </a:lnTo>
                <a:lnTo>
                  <a:pt x="160540" y="503809"/>
                </a:lnTo>
                <a:lnTo>
                  <a:pt x="124091" y="473748"/>
                </a:lnTo>
                <a:lnTo>
                  <a:pt x="94030" y="437299"/>
                </a:lnTo>
                <a:lnTo>
                  <a:pt x="71335" y="395452"/>
                </a:lnTo>
                <a:lnTo>
                  <a:pt x="56997" y="349211"/>
                </a:lnTo>
                <a:lnTo>
                  <a:pt x="51993" y="299529"/>
                </a:lnTo>
                <a:lnTo>
                  <a:pt x="56997" y="249859"/>
                </a:lnTo>
                <a:lnTo>
                  <a:pt x="71335" y="203606"/>
                </a:lnTo>
                <a:lnTo>
                  <a:pt x="94030" y="161759"/>
                </a:lnTo>
                <a:lnTo>
                  <a:pt x="124091" y="125323"/>
                </a:lnTo>
                <a:lnTo>
                  <a:pt x="160540" y="95250"/>
                </a:lnTo>
                <a:lnTo>
                  <a:pt x="202374" y="72555"/>
                </a:lnTo>
                <a:lnTo>
                  <a:pt x="248627" y="58216"/>
                </a:lnTo>
                <a:lnTo>
                  <a:pt x="298297" y="53225"/>
                </a:lnTo>
                <a:lnTo>
                  <a:pt x="890765" y="53225"/>
                </a:lnTo>
                <a:lnTo>
                  <a:pt x="940282" y="58216"/>
                </a:lnTo>
                <a:lnTo>
                  <a:pt x="986409" y="72555"/>
                </a:lnTo>
                <a:lnTo>
                  <a:pt x="1028166" y="95250"/>
                </a:lnTo>
                <a:lnTo>
                  <a:pt x="1064552" y="125323"/>
                </a:lnTo>
                <a:lnTo>
                  <a:pt x="1094574" y="161759"/>
                </a:lnTo>
                <a:lnTo>
                  <a:pt x="1117257" y="203606"/>
                </a:lnTo>
                <a:lnTo>
                  <a:pt x="1131582" y="249859"/>
                </a:lnTo>
                <a:lnTo>
                  <a:pt x="1136586" y="299529"/>
                </a:lnTo>
                <a:lnTo>
                  <a:pt x="1136586" y="130467"/>
                </a:lnTo>
                <a:lnTo>
                  <a:pt x="1132166" y="123342"/>
                </a:lnTo>
                <a:lnTo>
                  <a:pt x="1102296" y="88493"/>
                </a:lnTo>
                <a:lnTo>
                  <a:pt x="1067473" y="58559"/>
                </a:lnTo>
                <a:lnTo>
                  <a:pt x="1058900" y="53225"/>
                </a:lnTo>
                <a:lnTo>
                  <a:pt x="1028280" y="34124"/>
                </a:lnTo>
                <a:lnTo>
                  <a:pt x="985367" y="15824"/>
                </a:lnTo>
                <a:lnTo>
                  <a:pt x="939330" y="4241"/>
                </a:lnTo>
                <a:lnTo>
                  <a:pt x="890765" y="0"/>
                </a:lnTo>
                <a:lnTo>
                  <a:pt x="299072" y="0"/>
                </a:lnTo>
                <a:lnTo>
                  <a:pt x="250507" y="3937"/>
                </a:lnTo>
                <a:lnTo>
                  <a:pt x="204457" y="15341"/>
                </a:lnTo>
                <a:lnTo>
                  <a:pt x="161544" y="33578"/>
                </a:lnTo>
                <a:lnTo>
                  <a:pt x="122351" y="58026"/>
                </a:lnTo>
                <a:lnTo>
                  <a:pt x="87515" y="88036"/>
                </a:lnTo>
                <a:lnTo>
                  <a:pt x="57645" y="122986"/>
                </a:lnTo>
                <a:lnTo>
                  <a:pt x="33350" y="162229"/>
                </a:lnTo>
                <a:lnTo>
                  <a:pt x="15227" y="205168"/>
                </a:lnTo>
                <a:lnTo>
                  <a:pt x="3924" y="251142"/>
                </a:lnTo>
                <a:lnTo>
                  <a:pt x="0" y="299529"/>
                </a:lnTo>
                <a:lnTo>
                  <a:pt x="3911" y="347916"/>
                </a:lnTo>
                <a:lnTo>
                  <a:pt x="15227" y="393903"/>
                </a:lnTo>
                <a:lnTo>
                  <a:pt x="33350" y="436829"/>
                </a:lnTo>
                <a:lnTo>
                  <a:pt x="57645" y="476084"/>
                </a:lnTo>
                <a:lnTo>
                  <a:pt x="87515" y="511035"/>
                </a:lnTo>
                <a:lnTo>
                  <a:pt x="122351" y="541045"/>
                </a:lnTo>
                <a:lnTo>
                  <a:pt x="161544" y="565480"/>
                </a:lnTo>
                <a:lnTo>
                  <a:pt x="204457" y="583717"/>
                </a:lnTo>
                <a:lnTo>
                  <a:pt x="250507" y="595122"/>
                </a:lnTo>
                <a:lnTo>
                  <a:pt x="299072" y="599059"/>
                </a:lnTo>
                <a:lnTo>
                  <a:pt x="891514" y="599059"/>
                </a:lnTo>
                <a:lnTo>
                  <a:pt x="939863" y="595122"/>
                </a:lnTo>
                <a:lnTo>
                  <a:pt x="985748" y="583717"/>
                </a:lnTo>
                <a:lnTo>
                  <a:pt x="1028534" y="565480"/>
                </a:lnTo>
                <a:lnTo>
                  <a:pt x="1059942" y="545846"/>
                </a:lnTo>
                <a:lnTo>
                  <a:pt x="1067625" y="541045"/>
                </a:lnTo>
                <a:lnTo>
                  <a:pt x="1102385" y="511035"/>
                </a:lnTo>
                <a:lnTo>
                  <a:pt x="1132217" y="476084"/>
                </a:lnTo>
                <a:lnTo>
                  <a:pt x="1156487" y="436829"/>
                </a:lnTo>
                <a:lnTo>
                  <a:pt x="1174584" y="393903"/>
                </a:lnTo>
                <a:lnTo>
                  <a:pt x="1185900" y="347916"/>
                </a:lnTo>
                <a:lnTo>
                  <a:pt x="1188237" y="318985"/>
                </a:lnTo>
                <a:lnTo>
                  <a:pt x="1188237" y="280123"/>
                </a:lnTo>
                <a:close/>
              </a:path>
            </a:pathLst>
          </a:custGeom>
          <a:solidFill>
            <a:srgbClr val="131313"/>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3771</Words>
  <Application>Microsoft Office PowerPoint</Application>
  <PresentationFormat>Custom</PresentationFormat>
  <Paragraphs>274</Paragraphs>
  <Slides>11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MT</vt:lpstr>
      <vt:lpstr>Calibri</vt:lpstr>
      <vt:lpstr>Microsoft Sans Serif</vt:lpstr>
      <vt:lpstr>Symbol</vt:lpstr>
      <vt:lpstr>Tahoma</vt:lpstr>
      <vt:lpstr>Times New Roman</vt:lpstr>
      <vt:lpstr>Trebuchet MS</vt:lpstr>
      <vt:lpstr>Verdana</vt:lpstr>
      <vt:lpstr>Office Theme</vt:lpstr>
      <vt:lpstr>PowerPoint Presentation</vt:lpstr>
      <vt:lpstr>Vision</vt:lpstr>
      <vt:lpstr>USER'S  INTERVIEW</vt:lpstr>
      <vt:lpstr>Lessons Learned from the User Interview</vt:lpstr>
      <vt:lpstr>USER PERSONA 1</vt:lpstr>
      <vt:lpstr>USER PERSONA 2</vt:lpstr>
      <vt:lpstr>FEATURES LIST</vt:lpstr>
      <vt:lpstr>Features Prioritisation</vt:lpstr>
      <vt:lpstr>Measuring Progress</vt:lpstr>
      <vt:lpstr>Competitive  Analysis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MHY6800 FINAL PROJECT</dc:title>
  <dc:creator>edietemaryabia</dc:creator>
  <cp:keywords>DAFbIo48u0Y,BADy_AIqyyQ</cp:keywords>
  <cp:lastModifiedBy>Mary Abia Ediete</cp:lastModifiedBy>
  <cp:revision>1</cp:revision>
  <dcterms:created xsi:type="dcterms:W3CDTF">2023-02-21T03:56:12Z</dcterms:created>
  <dcterms:modified xsi:type="dcterms:W3CDTF">2023-02-21T04:01:38Z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2023-02-21T00:00:00Z</vt:filetime>
  </property>
  <property fmtid="{D5CDD505-2E9C-101B-9397-08002B2CF9AE}" pid="3" name="Creator">
    <vt:lpwstr>Canva</vt:lpwstr>
  </property>
  <property fmtid="{D5CDD505-2E9C-101B-9397-08002B2CF9AE}" pid="4" name="LastSaved">
    <vt:filetime>2023-02-21T00:00:00Z</vt:filetime>
  </property>
</Properties>
</file>