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9" r:id="rId5"/>
    <p:sldId id="257" r:id="rId6"/>
    <p:sldId id="258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5706" autoAdjust="0"/>
  </p:normalViewPr>
  <p:slideViewPr>
    <p:cSldViewPr snapToGrid="0">
      <p:cViewPr varScale="1">
        <p:scale>
          <a:sx n="126" d="100"/>
          <a:sy n="126" d="100"/>
        </p:scale>
        <p:origin x="24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0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88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9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74866" y="166852"/>
            <a:ext cx="3660854" cy="55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MediLink</a:t>
            </a:r>
            <a:endParaRPr lang="en"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Flow Diagram (Logical)</a:t>
            </a:r>
            <a:endParaRPr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314351" y="1929167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cxnSpLocks/>
            <a:stCxn id="96" idx="2"/>
            <a:endCxn id="101" idx="0"/>
          </p:cNvCxnSpPr>
          <p:nvPr/>
        </p:nvCxnSpPr>
        <p:spPr>
          <a:xfrm flipH="1">
            <a:off x="3668159" y="1628670"/>
            <a:ext cx="8088" cy="798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cxnSpLocks/>
          </p:cNvCxnSpPr>
          <p:nvPr/>
        </p:nvCxnSpPr>
        <p:spPr>
          <a:xfrm>
            <a:off x="1584258" y="1220852"/>
            <a:ext cx="1253902" cy="73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 rot="-822">
            <a:off x="1961828" y="927114"/>
            <a:ext cx="766238" cy="31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grpSp>
        <p:nvGrpSpPr>
          <p:cNvPr id="95" name="Google Shape;95;p1"/>
          <p:cNvGrpSpPr/>
          <p:nvPr/>
        </p:nvGrpSpPr>
        <p:grpSpPr>
          <a:xfrm>
            <a:off x="2910551" y="771148"/>
            <a:ext cx="1523304" cy="857522"/>
            <a:chOff x="2736650" y="3161425"/>
            <a:chExt cx="1911550" cy="1017725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69592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Sign-up User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902463" y="2401785"/>
            <a:ext cx="1523304" cy="857522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L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og In User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520698" y="2370184"/>
            <a:ext cx="1523304" cy="857522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03.06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Record</a:t>
              </a: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8" name="Google Shape;118;p1"/>
          <p:cNvSpPr txBox="1"/>
          <p:nvPr/>
        </p:nvSpPr>
        <p:spPr>
          <a:xfrm>
            <a:off x="7486710" y="1147502"/>
            <a:ext cx="667240" cy="25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>
            <a:cxnSpLocks/>
          </p:cNvCxnSpPr>
          <p:nvPr/>
        </p:nvCxnSpPr>
        <p:spPr>
          <a:xfrm flipH="1" flipV="1">
            <a:off x="2039958" y="2743515"/>
            <a:ext cx="866549" cy="316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"/>
          <p:cNvSpPr txBox="1"/>
          <p:nvPr/>
        </p:nvSpPr>
        <p:spPr>
          <a:xfrm>
            <a:off x="2100844" y="2305566"/>
            <a:ext cx="7680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 Information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026853" y="1329966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Patient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110;p1">
            <a:extLst>
              <a:ext uri="{FF2B5EF4-FFF2-40B4-BE49-F238E27FC236}">
                <a16:creationId xmlns:a16="http://schemas.microsoft.com/office/drawing/2014/main" id="{07120EB4-6BDD-D6A5-82B2-886DCBC57303}"/>
              </a:ext>
            </a:extLst>
          </p:cNvPr>
          <p:cNvGrpSpPr/>
          <p:nvPr/>
        </p:nvGrpSpPr>
        <p:grpSpPr>
          <a:xfrm>
            <a:off x="2902462" y="4067223"/>
            <a:ext cx="1523305" cy="857522"/>
            <a:chOff x="2736650" y="3161425"/>
            <a:chExt cx="1911552" cy="1017725"/>
          </a:xfrm>
        </p:grpSpPr>
        <p:sp>
          <p:nvSpPr>
            <p:cNvPr id="83" name="Google Shape;111;p1">
              <a:extLst>
                <a:ext uri="{FF2B5EF4-FFF2-40B4-BE49-F238E27FC236}">
                  <a16:creationId xmlns:a16="http://schemas.microsoft.com/office/drawing/2014/main" id="{1DC33A32-A64F-D101-265E-F02238031435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2;p1">
              <a:extLst>
                <a:ext uri="{FF2B5EF4-FFF2-40B4-BE49-F238E27FC236}">
                  <a16:creationId xmlns:a16="http://schemas.microsoft.com/office/drawing/2014/main" id="{6EAE9246-E7E8-C098-FDE9-9B636568EC64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" sz="900" dirty="0">
                  <a:solidFill>
                    <a:schemeClr val="dk1"/>
                  </a:solidFill>
                </a:rPr>
                <a:t>3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.05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13;p1">
              <a:extLst>
                <a:ext uri="{FF2B5EF4-FFF2-40B4-BE49-F238E27FC236}">
                  <a16:creationId xmlns:a16="http://schemas.microsoft.com/office/drawing/2014/main" id="{DF63C638-7FA8-3E4A-E6E7-93C25A43AE1B}"/>
                </a:ext>
              </a:extLst>
            </p:cNvPr>
            <p:cNvSpPr/>
            <p:nvPr/>
          </p:nvSpPr>
          <p:spPr>
            <a:xfrm>
              <a:off x="2746801" y="3470325"/>
              <a:ext cx="1901401" cy="46830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Email Notifications </a:t>
              </a:r>
            </a:p>
          </p:txBody>
        </p:sp>
        <p:cxnSp>
          <p:nvCxnSpPr>
            <p:cNvPr id="143" name="Google Shape;114;p1">
              <a:extLst>
                <a:ext uri="{FF2B5EF4-FFF2-40B4-BE49-F238E27FC236}">
                  <a16:creationId xmlns:a16="http://schemas.microsoft.com/office/drawing/2014/main" id="{E2497CDD-B922-7C72-696F-18911DC522ED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7" name="Google Shape;89;p1">
            <a:extLst>
              <a:ext uri="{FF2B5EF4-FFF2-40B4-BE49-F238E27FC236}">
                <a16:creationId xmlns:a16="http://schemas.microsoft.com/office/drawing/2014/main" id="{97D5E0FD-FC5F-FB72-2C89-5AD6A1076780}"/>
              </a:ext>
            </a:extLst>
          </p:cNvPr>
          <p:cNvCxnSpPr>
            <a:cxnSpLocks/>
          </p:cNvCxnSpPr>
          <p:nvPr/>
        </p:nvCxnSpPr>
        <p:spPr>
          <a:xfrm flipV="1">
            <a:off x="3662612" y="3252464"/>
            <a:ext cx="0" cy="8398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26;p1">
            <a:extLst>
              <a:ext uri="{FF2B5EF4-FFF2-40B4-BE49-F238E27FC236}">
                <a16:creationId xmlns:a16="http://schemas.microsoft.com/office/drawing/2014/main" id="{CC203C22-2DF6-0ECC-C908-2A1A1412F8D5}"/>
              </a:ext>
            </a:extLst>
          </p:cNvPr>
          <p:cNvCxnSpPr>
            <a:cxnSpLocks/>
          </p:cNvCxnSpPr>
          <p:nvPr/>
        </p:nvCxnSpPr>
        <p:spPr>
          <a:xfrm>
            <a:off x="2033392" y="2936345"/>
            <a:ext cx="885247" cy="4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D10AAC7-7E7A-424B-7C8A-681DE9EA4C96}"/>
              </a:ext>
            </a:extLst>
          </p:cNvPr>
          <p:cNvSpPr txBox="1"/>
          <p:nvPr/>
        </p:nvSpPr>
        <p:spPr>
          <a:xfrm>
            <a:off x="2075815" y="2934892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User Data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2E537AB-36F5-3227-4D71-C9EF104DEBEC}"/>
              </a:ext>
            </a:extLst>
          </p:cNvPr>
          <p:cNvSpPr txBox="1"/>
          <p:nvPr/>
        </p:nvSpPr>
        <p:spPr>
          <a:xfrm rot="5400000">
            <a:off x="3404075" y="3562794"/>
            <a:ext cx="7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Updated Document</a:t>
            </a:r>
          </a:p>
        </p:txBody>
      </p:sp>
      <p:cxnSp>
        <p:nvCxnSpPr>
          <p:cNvPr id="7" name="Google Shape;88;p1">
            <a:extLst>
              <a:ext uri="{FF2B5EF4-FFF2-40B4-BE49-F238E27FC236}">
                <a16:creationId xmlns:a16="http://schemas.microsoft.com/office/drawing/2014/main" id="{21513DF9-BEAF-7F88-DB8C-CC31ABBE6748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4433855" y="1228098"/>
            <a:ext cx="864966" cy="20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88;p1">
            <a:extLst>
              <a:ext uri="{FF2B5EF4-FFF2-40B4-BE49-F238E27FC236}">
                <a16:creationId xmlns:a16="http://schemas.microsoft.com/office/drawing/2014/main" id="{0B7BF8F5-4ADC-CAAB-C137-D030504D50B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416606" y="1353842"/>
            <a:ext cx="945667" cy="12462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85;p1">
            <a:extLst>
              <a:ext uri="{FF2B5EF4-FFF2-40B4-BE49-F238E27FC236}">
                <a16:creationId xmlns:a16="http://schemas.microsoft.com/office/drawing/2014/main" id="{3F4DD920-7B85-9BD3-14C2-8FB162815A43}"/>
              </a:ext>
            </a:extLst>
          </p:cNvPr>
          <p:cNvSpPr txBox="1"/>
          <p:nvPr/>
        </p:nvSpPr>
        <p:spPr>
          <a:xfrm rot="18433278">
            <a:off x="4303517" y="1920023"/>
            <a:ext cx="814933" cy="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76FEC-7F99-300A-D461-49EE269B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6" y="809249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FFA2E-1412-96E7-49EC-A0D01480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49" y="748481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33;p1">
            <a:extLst>
              <a:ext uri="{FF2B5EF4-FFF2-40B4-BE49-F238E27FC236}">
                <a16:creationId xmlns:a16="http://schemas.microsoft.com/office/drawing/2014/main" id="{F7CADED8-C0AA-0B50-5FFB-39DA44D0E1BA}"/>
              </a:ext>
            </a:extLst>
          </p:cNvPr>
          <p:cNvSpPr txBox="1"/>
          <p:nvPr/>
        </p:nvSpPr>
        <p:spPr>
          <a:xfrm>
            <a:off x="5362273" y="1192274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3;p1">
            <a:extLst>
              <a:ext uri="{FF2B5EF4-FFF2-40B4-BE49-F238E27FC236}">
                <a16:creationId xmlns:a16="http://schemas.microsoft.com/office/drawing/2014/main" id="{3DEC2F2D-E1B4-6E58-451D-A337AD113C7F}"/>
              </a:ext>
            </a:extLst>
          </p:cNvPr>
          <p:cNvSpPr txBox="1"/>
          <p:nvPr/>
        </p:nvSpPr>
        <p:spPr>
          <a:xfrm rot="2265314">
            <a:off x="4557751" y="3513622"/>
            <a:ext cx="999250" cy="2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05;p1">
            <a:extLst>
              <a:ext uri="{FF2B5EF4-FFF2-40B4-BE49-F238E27FC236}">
                <a16:creationId xmlns:a16="http://schemas.microsoft.com/office/drawing/2014/main" id="{6A1E3209-BFCC-968D-A25B-1409BD0B0602}"/>
              </a:ext>
            </a:extLst>
          </p:cNvPr>
          <p:cNvGrpSpPr/>
          <p:nvPr/>
        </p:nvGrpSpPr>
        <p:grpSpPr>
          <a:xfrm>
            <a:off x="5606088" y="2360115"/>
            <a:ext cx="1497954" cy="867591"/>
            <a:chOff x="2701821" y="3161425"/>
            <a:chExt cx="1914000" cy="1029675"/>
          </a:xfrm>
        </p:grpSpPr>
        <p:sp>
          <p:nvSpPr>
            <p:cNvPr id="17" name="Google Shape;106;p1">
              <a:extLst>
                <a:ext uri="{FF2B5EF4-FFF2-40B4-BE49-F238E27FC236}">
                  <a16:creationId xmlns:a16="http://schemas.microsoft.com/office/drawing/2014/main" id="{1E84EDA6-34EE-E60B-FF7B-0DCB9B1F63A8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7;p1">
              <a:extLst>
                <a:ext uri="{FF2B5EF4-FFF2-40B4-BE49-F238E27FC236}">
                  <a16:creationId xmlns:a16="http://schemas.microsoft.com/office/drawing/2014/main" id="{47677A47-FA21-E52F-E271-5F2A4D9F803C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8;p1">
              <a:extLst>
                <a:ext uri="{FF2B5EF4-FFF2-40B4-BE49-F238E27FC236}">
                  <a16:creationId xmlns:a16="http://schemas.microsoft.com/office/drawing/2014/main" id="{88EF13E5-BCB6-66D4-664D-0189DFBDDE30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50"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Feedback Forms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109;p1">
              <a:extLst>
                <a:ext uri="{FF2B5EF4-FFF2-40B4-BE49-F238E27FC236}">
                  <a16:creationId xmlns:a16="http://schemas.microsoft.com/office/drawing/2014/main" id="{AB4726E9-C247-5826-ADA9-8DA71227B46C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" name="Google Shape;117;p1">
            <a:extLst>
              <a:ext uri="{FF2B5EF4-FFF2-40B4-BE49-F238E27FC236}">
                <a16:creationId xmlns:a16="http://schemas.microsoft.com/office/drawing/2014/main" id="{FC7762D3-445C-5592-67F4-2444F52E9A94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352796" y="3248230"/>
            <a:ext cx="1104090" cy="900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140;p1">
            <a:extLst>
              <a:ext uri="{FF2B5EF4-FFF2-40B4-BE49-F238E27FC236}">
                <a16:creationId xmlns:a16="http://schemas.microsoft.com/office/drawing/2014/main" id="{D8F82FE3-3700-3447-FDE1-B60B770DB6F8}"/>
              </a:ext>
            </a:extLst>
          </p:cNvPr>
          <p:cNvSpPr txBox="1"/>
          <p:nvPr/>
        </p:nvSpPr>
        <p:spPr>
          <a:xfrm>
            <a:off x="7907151" y="4251553"/>
            <a:ext cx="10963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Insurance Provider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105;p1">
            <a:extLst>
              <a:ext uri="{FF2B5EF4-FFF2-40B4-BE49-F238E27FC236}">
                <a16:creationId xmlns:a16="http://schemas.microsoft.com/office/drawing/2014/main" id="{79CF7C7B-59C3-D302-7E59-C95638F23C13}"/>
              </a:ext>
            </a:extLst>
          </p:cNvPr>
          <p:cNvGrpSpPr/>
          <p:nvPr/>
        </p:nvGrpSpPr>
        <p:grpSpPr>
          <a:xfrm>
            <a:off x="5456886" y="3690993"/>
            <a:ext cx="1497954" cy="867591"/>
            <a:chOff x="2701821" y="3161425"/>
            <a:chExt cx="1914000" cy="1029675"/>
          </a:xfrm>
        </p:grpSpPr>
        <p:sp>
          <p:nvSpPr>
            <p:cNvPr id="25" name="Google Shape;106;p1">
              <a:extLst>
                <a:ext uri="{FF2B5EF4-FFF2-40B4-BE49-F238E27FC236}">
                  <a16:creationId xmlns:a16="http://schemas.microsoft.com/office/drawing/2014/main" id="{9FA2400A-6234-26DB-134F-F7D0219560D7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;p1">
              <a:extLst>
                <a:ext uri="{FF2B5EF4-FFF2-40B4-BE49-F238E27FC236}">
                  <a16:creationId xmlns:a16="http://schemas.microsoft.com/office/drawing/2014/main" id="{66F59DAE-314A-6011-1BE3-1541D5F196CD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8;p1">
              <a:extLst>
                <a:ext uri="{FF2B5EF4-FFF2-40B4-BE49-F238E27FC236}">
                  <a16:creationId xmlns:a16="http://schemas.microsoft.com/office/drawing/2014/main" id="{E4329828-CB9B-5873-C208-715B98FA62D7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Advertisement Performance and Report</a:t>
              </a:r>
            </a:p>
          </p:txBody>
        </p:sp>
        <p:cxnSp>
          <p:nvCxnSpPr>
            <p:cNvPr id="28" name="Google Shape;109;p1">
              <a:extLst>
                <a:ext uri="{FF2B5EF4-FFF2-40B4-BE49-F238E27FC236}">
                  <a16:creationId xmlns:a16="http://schemas.microsoft.com/office/drawing/2014/main" id="{5FB3828A-9171-F298-2E6C-C5531413C428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9" name="Google Shape;178;g12302c550c0_0_309">
            <a:extLst>
              <a:ext uri="{FF2B5EF4-FFF2-40B4-BE49-F238E27FC236}">
                <a16:creationId xmlns:a16="http://schemas.microsoft.com/office/drawing/2014/main" id="{9477565D-490E-C414-BC62-B2C1D2EF8EF1}"/>
              </a:ext>
            </a:extLst>
          </p:cNvPr>
          <p:cNvCxnSpPr>
            <a:cxnSpLocks/>
          </p:cNvCxnSpPr>
          <p:nvPr/>
        </p:nvCxnSpPr>
        <p:spPr>
          <a:xfrm flipH="1">
            <a:off x="6952614" y="4143888"/>
            <a:ext cx="1220776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B53D82-8A71-EED7-70C3-9764300D18F9}"/>
              </a:ext>
            </a:extLst>
          </p:cNvPr>
          <p:cNvSpPr txBox="1"/>
          <p:nvPr/>
        </p:nvSpPr>
        <p:spPr>
          <a:xfrm>
            <a:off x="7004032" y="3896046"/>
            <a:ext cx="109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Third-Party Insurance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A4B3E-ACD3-B7C9-05D9-28768234959A}"/>
              </a:ext>
            </a:extLst>
          </p:cNvPr>
          <p:cNvSpPr txBox="1"/>
          <p:nvPr/>
        </p:nvSpPr>
        <p:spPr>
          <a:xfrm>
            <a:off x="4536239" y="2789460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Customer Support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D2A182B-FD98-E0B9-35F9-D1403FB0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83" y="3643155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Google Shape;88;p1">
            <a:extLst>
              <a:ext uri="{FF2B5EF4-FFF2-40B4-BE49-F238E27FC236}">
                <a16:creationId xmlns:a16="http://schemas.microsoft.com/office/drawing/2014/main" id="{FFAABC26-DA95-D8B7-8688-BEC250CE113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25767" y="2817651"/>
            <a:ext cx="1180321" cy="41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140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74866" y="166852"/>
            <a:ext cx="3660854" cy="55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MediLink</a:t>
            </a:r>
            <a:endParaRPr lang="en"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Flow Diagram (</a:t>
            </a:r>
            <a:r>
              <a:rPr lang="e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Physical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-5401262">
            <a:off x="3314351" y="1929167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"/>
          <p:cNvCxnSpPr>
            <a:cxnSpLocks/>
            <a:stCxn id="96" idx="2"/>
            <a:endCxn id="101" idx="0"/>
          </p:cNvCxnSpPr>
          <p:nvPr/>
        </p:nvCxnSpPr>
        <p:spPr>
          <a:xfrm flipH="1">
            <a:off x="3668159" y="1628670"/>
            <a:ext cx="8088" cy="798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cxnSpLocks/>
          </p:cNvCxnSpPr>
          <p:nvPr/>
        </p:nvCxnSpPr>
        <p:spPr>
          <a:xfrm flipV="1">
            <a:off x="1570556" y="1228213"/>
            <a:ext cx="1267604" cy="91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 rot="-822">
            <a:off x="1961828" y="927114"/>
            <a:ext cx="766238" cy="31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grpSp>
        <p:nvGrpSpPr>
          <p:cNvPr id="95" name="Google Shape;95;p1"/>
          <p:cNvGrpSpPr/>
          <p:nvPr/>
        </p:nvGrpSpPr>
        <p:grpSpPr>
          <a:xfrm>
            <a:off x="2910551" y="771148"/>
            <a:ext cx="1523304" cy="857522"/>
            <a:chOff x="2736650" y="3161425"/>
            <a:chExt cx="1911550" cy="1017725"/>
          </a:xfrm>
        </p:grpSpPr>
        <p:sp>
          <p:nvSpPr>
            <p:cNvPr id="96" name="Google Shape;96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46800" y="3469592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Sign-up User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" name="Google Shape;100;p1"/>
          <p:cNvGrpSpPr/>
          <p:nvPr/>
        </p:nvGrpSpPr>
        <p:grpSpPr>
          <a:xfrm>
            <a:off x="2902463" y="2401785"/>
            <a:ext cx="1523304" cy="857522"/>
            <a:chOff x="2736650" y="3161425"/>
            <a:chExt cx="1911550" cy="1017725"/>
          </a:xfrm>
        </p:grpSpPr>
        <p:sp>
          <p:nvSpPr>
            <p:cNvPr id="101" name="Google Shape;10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L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og In User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" name="Google Shape;110;p1"/>
          <p:cNvGrpSpPr/>
          <p:nvPr/>
        </p:nvGrpSpPr>
        <p:grpSpPr>
          <a:xfrm>
            <a:off x="344739" y="2390708"/>
            <a:ext cx="1523304" cy="857522"/>
            <a:chOff x="2736650" y="3161425"/>
            <a:chExt cx="1911550" cy="1017725"/>
          </a:xfrm>
        </p:grpSpPr>
        <p:sp>
          <p:nvSpPr>
            <p:cNvPr id="111" name="Google Shape;111;p1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03.06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 Record</a:t>
              </a: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8" name="Google Shape;118;p1"/>
          <p:cNvSpPr txBox="1"/>
          <p:nvPr/>
        </p:nvSpPr>
        <p:spPr>
          <a:xfrm>
            <a:off x="7486710" y="1147502"/>
            <a:ext cx="667240" cy="25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"/>
          <p:cNvCxnSpPr>
            <a:cxnSpLocks/>
          </p:cNvCxnSpPr>
          <p:nvPr/>
        </p:nvCxnSpPr>
        <p:spPr>
          <a:xfrm flipH="1" flipV="1">
            <a:off x="1857093" y="2718189"/>
            <a:ext cx="1061546" cy="147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"/>
          <p:cNvSpPr txBox="1"/>
          <p:nvPr/>
        </p:nvSpPr>
        <p:spPr>
          <a:xfrm>
            <a:off x="2100844" y="2305566"/>
            <a:ext cx="7680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 Information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026853" y="1329966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Patient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178;g12302c550c0_0_309">
            <a:extLst>
              <a:ext uri="{FF2B5EF4-FFF2-40B4-BE49-F238E27FC236}">
                <a16:creationId xmlns:a16="http://schemas.microsoft.com/office/drawing/2014/main" id="{5F8191F0-A272-48EA-3866-77C80AE8576B}"/>
              </a:ext>
            </a:extLst>
          </p:cNvPr>
          <p:cNvCxnSpPr>
            <a:cxnSpLocks/>
          </p:cNvCxnSpPr>
          <p:nvPr/>
        </p:nvCxnSpPr>
        <p:spPr>
          <a:xfrm flipH="1">
            <a:off x="6952614" y="4143888"/>
            <a:ext cx="1075948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6E2CB66-A515-DF39-ECB8-2DBB4FB30A51}"/>
              </a:ext>
            </a:extLst>
          </p:cNvPr>
          <p:cNvSpPr txBox="1"/>
          <p:nvPr/>
        </p:nvSpPr>
        <p:spPr>
          <a:xfrm>
            <a:off x="7004032" y="3896046"/>
            <a:ext cx="109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Third-Party Insurance </a:t>
            </a:r>
          </a:p>
        </p:txBody>
      </p:sp>
      <p:grpSp>
        <p:nvGrpSpPr>
          <p:cNvPr id="82" name="Google Shape;110;p1">
            <a:extLst>
              <a:ext uri="{FF2B5EF4-FFF2-40B4-BE49-F238E27FC236}">
                <a16:creationId xmlns:a16="http://schemas.microsoft.com/office/drawing/2014/main" id="{07120EB4-6BDD-D6A5-82B2-886DCBC57303}"/>
              </a:ext>
            </a:extLst>
          </p:cNvPr>
          <p:cNvGrpSpPr/>
          <p:nvPr/>
        </p:nvGrpSpPr>
        <p:grpSpPr>
          <a:xfrm>
            <a:off x="2902463" y="4067223"/>
            <a:ext cx="1523304" cy="857522"/>
            <a:chOff x="2736650" y="3161425"/>
            <a:chExt cx="1911550" cy="1017725"/>
          </a:xfrm>
        </p:grpSpPr>
        <p:sp>
          <p:nvSpPr>
            <p:cNvPr id="83" name="Google Shape;111;p1">
              <a:extLst>
                <a:ext uri="{FF2B5EF4-FFF2-40B4-BE49-F238E27FC236}">
                  <a16:creationId xmlns:a16="http://schemas.microsoft.com/office/drawing/2014/main" id="{1DC33A32-A64F-D101-265E-F02238031435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2;p1">
              <a:extLst>
                <a:ext uri="{FF2B5EF4-FFF2-40B4-BE49-F238E27FC236}">
                  <a16:creationId xmlns:a16="http://schemas.microsoft.com/office/drawing/2014/main" id="{6EAE9246-E7E8-C098-FDE9-9B636568EC64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13;p1">
              <a:extLst>
                <a:ext uri="{FF2B5EF4-FFF2-40B4-BE49-F238E27FC236}">
                  <a16:creationId xmlns:a16="http://schemas.microsoft.com/office/drawing/2014/main" id="{DF63C638-7FA8-3E4A-E6E7-93C25A43AE1B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>
                  <a:solidFill>
                    <a:schemeClr val="dk1"/>
                  </a:solidFill>
                </a:rPr>
                <a:t>Email Notification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143" name="Google Shape;114;p1">
              <a:extLst>
                <a:ext uri="{FF2B5EF4-FFF2-40B4-BE49-F238E27FC236}">
                  <a16:creationId xmlns:a16="http://schemas.microsoft.com/office/drawing/2014/main" id="{E2497CDD-B922-7C72-696F-18911DC522ED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7" name="Google Shape;89;p1">
            <a:extLst>
              <a:ext uri="{FF2B5EF4-FFF2-40B4-BE49-F238E27FC236}">
                <a16:creationId xmlns:a16="http://schemas.microsoft.com/office/drawing/2014/main" id="{97D5E0FD-FC5F-FB72-2C89-5AD6A1076780}"/>
              </a:ext>
            </a:extLst>
          </p:cNvPr>
          <p:cNvCxnSpPr>
            <a:cxnSpLocks/>
          </p:cNvCxnSpPr>
          <p:nvPr/>
        </p:nvCxnSpPr>
        <p:spPr>
          <a:xfrm flipV="1">
            <a:off x="3676247" y="3248230"/>
            <a:ext cx="0" cy="8398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26;p1">
            <a:extLst>
              <a:ext uri="{FF2B5EF4-FFF2-40B4-BE49-F238E27FC236}">
                <a16:creationId xmlns:a16="http://schemas.microsoft.com/office/drawing/2014/main" id="{CC203C22-2DF6-0ECC-C908-2A1A1412F8D5}"/>
              </a:ext>
            </a:extLst>
          </p:cNvPr>
          <p:cNvCxnSpPr>
            <a:cxnSpLocks/>
          </p:cNvCxnSpPr>
          <p:nvPr/>
        </p:nvCxnSpPr>
        <p:spPr>
          <a:xfrm>
            <a:off x="1868043" y="2983209"/>
            <a:ext cx="10505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D10AAC7-7E7A-424B-7C8A-681DE9EA4C96}"/>
              </a:ext>
            </a:extLst>
          </p:cNvPr>
          <p:cNvSpPr txBox="1"/>
          <p:nvPr/>
        </p:nvSpPr>
        <p:spPr>
          <a:xfrm>
            <a:off x="2005264" y="2971494"/>
            <a:ext cx="861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User Data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2E537AB-36F5-3227-4D71-C9EF104DEBEC}"/>
              </a:ext>
            </a:extLst>
          </p:cNvPr>
          <p:cNvSpPr txBox="1"/>
          <p:nvPr/>
        </p:nvSpPr>
        <p:spPr>
          <a:xfrm rot="5400000">
            <a:off x="3433779" y="3533179"/>
            <a:ext cx="7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Updated Document</a:t>
            </a:r>
          </a:p>
        </p:txBody>
      </p:sp>
      <p:cxnSp>
        <p:nvCxnSpPr>
          <p:cNvPr id="7" name="Google Shape;88;p1">
            <a:extLst>
              <a:ext uri="{FF2B5EF4-FFF2-40B4-BE49-F238E27FC236}">
                <a16:creationId xmlns:a16="http://schemas.microsoft.com/office/drawing/2014/main" id="{21513DF9-BEAF-7F88-DB8C-CC31ABBE6748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4433855" y="1228098"/>
            <a:ext cx="864966" cy="20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88;p1">
            <a:extLst>
              <a:ext uri="{FF2B5EF4-FFF2-40B4-BE49-F238E27FC236}">
                <a16:creationId xmlns:a16="http://schemas.microsoft.com/office/drawing/2014/main" id="{0B7BF8F5-4ADC-CAAB-C137-D030504D50BE}"/>
              </a:ext>
            </a:extLst>
          </p:cNvPr>
          <p:cNvCxnSpPr>
            <a:cxnSpLocks/>
          </p:cNvCxnSpPr>
          <p:nvPr/>
        </p:nvCxnSpPr>
        <p:spPr>
          <a:xfrm flipH="1">
            <a:off x="4416606" y="1353842"/>
            <a:ext cx="945667" cy="12462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85;p1">
            <a:extLst>
              <a:ext uri="{FF2B5EF4-FFF2-40B4-BE49-F238E27FC236}">
                <a16:creationId xmlns:a16="http://schemas.microsoft.com/office/drawing/2014/main" id="{3F4DD920-7B85-9BD3-14C2-8FB162815A43}"/>
              </a:ext>
            </a:extLst>
          </p:cNvPr>
          <p:cNvSpPr txBox="1"/>
          <p:nvPr/>
        </p:nvSpPr>
        <p:spPr>
          <a:xfrm rot="18433278">
            <a:off x="4303517" y="1920023"/>
            <a:ext cx="814933" cy="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Internal Storage 39">
            <a:extLst>
              <a:ext uri="{FF2B5EF4-FFF2-40B4-BE49-F238E27FC236}">
                <a16:creationId xmlns:a16="http://schemas.microsoft.com/office/drawing/2014/main" id="{28151F6A-7310-EB8F-69F9-C82F0F19A9AB}"/>
              </a:ext>
            </a:extLst>
          </p:cNvPr>
          <p:cNvSpPr>
            <a:spLocks noChangeAspect="1"/>
          </p:cNvSpPr>
          <p:nvPr/>
        </p:nvSpPr>
        <p:spPr>
          <a:xfrm>
            <a:off x="467506" y="4310771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</a:rPr>
              <a:t> Prescription Report</a:t>
            </a:r>
            <a:endParaRPr lang="en-US" sz="800" dirty="0"/>
          </a:p>
        </p:txBody>
      </p:sp>
      <p:cxnSp>
        <p:nvCxnSpPr>
          <p:cNvPr id="35" name="Google Shape;88;p1">
            <a:extLst>
              <a:ext uri="{FF2B5EF4-FFF2-40B4-BE49-F238E27FC236}">
                <a16:creationId xmlns:a16="http://schemas.microsoft.com/office/drawing/2014/main" id="{5ADA5DA2-AD45-4036-1050-C5ED9F3DC94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952671" y="3259060"/>
            <a:ext cx="26128" cy="10517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121;p1">
            <a:extLst>
              <a:ext uri="{FF2B5EF4-FFF2-40B4-BE49-F238E27FC236}">
                <a16:creationId xmlns:a16="http://schemas.microsoft.com/office/drawing/2014/main" id="{DE5295C8-D33B-E583-F5BC-D471CB04BCCD}"/>
              </a:ext>
            </a:extLst>
          </p:cNvPr>
          <p:cNvSpPr txBox="1"/>
          <p:nvPr/>
        </p:nvSpPr>
        <p:spPr>
          <a:xfrm rot="5400000">
            <a:off x="604738" y="3631042"/>
            <a:ext cx="8810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Patient Reports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76FEC-7F99-300A-D461-49EE269B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6" y="809249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Internal Storage 39">
            <a:extLst>
              <a:ext uri="{FF2B5EF4-FFF2-40B4-BE49-F238E27FC236}">
                <a16:creationId xmlns:a16="http://schemas.microsoft.com/office/drawing/2014/main" id="{5824ECFD-B80B-9C69-556E-9D6FDB14E9AC}"/>
              </a:ext>
            </a:extLst>
          </p:cNvPr>
          <p:cNvSpPr>
            <a:spLocks noChangeAspect="1"/>
          </p:cNvSpPr>
          <p:nvPr/>
        </p:nvSpPr>
        <p:spPr>
          <a:xfrm>
            <a:off x="1502057" y="4412424"/>
            <a:ext cx="902027" cy="309657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tx1"/>
                </a:solidFill>
              </a:rPr>
              <a:t> Health Report</a:t>
            </a:r>
          </a:p>
        </p:txBody>
      </p:sp>
      <p:cxnSp>
        <p:nvCxnSpPr>
          <p:cNvPr id="58" name="Google Shape;240;g12302c550c0_0_309">
            <a:extLst>
              <a:ext uri="{FF2B5EF4-FFF2-40B4-BE49-F238E27FC236}">
                <a16:creationId xmlns:a16="http://schemas.microsoft.com/office/drawing/2014/main" id="{ABACC568-B160-2C56-BC75-14CDFE14F545}"/>
              </a:ext>
            </a:extLst>
          </p:cNvPr>
          <p:cNvCxnSpPr>
            <a:cxnSpLocks/>
            <a:endCxn id="142" idx="1"/>
          </p:cNvCxnSpPr>
          <p:nvPr/>
        </p:nvCxnSpPr>
        <p:spPr>
          <a:xfrm flipV="1">
            <a:off x="2404084" y="4524790"/>
            <a:ext cx="506467" cy="31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Internal Storage 39">
            <a:extLst>
              <a:ext uri="{FF2B5EF4-FFF2-40B4-BE49-F238E27FC236}">
                <a16:creationId xmlns:a16="http://schemas.microsoft.com/office/drawing/2014/main" id="{6082C461-9850-4F0C-D01F-E9289F3A035B}"/>
              </a:ext>
            </a:extLst>
          </p:cNvPr>
          <p:cNvSpPr>
            <a:spLocks noChangeAspect="1"/>
          </p:cNvSpPr>
          <p:nvPr/>
        </p:nvSpPr>
        <p:spPr>
          <a:xfrm>
            <a:off x="5298821" y="1033248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</a:rPr>
              <a:t> Patient</a:t>
            </a:r>
            <a:endParaRPr lang="en-US" sz="800" dirty="0"/>
          </a:p>
        </p:txBody>
      </p:sp>
      <p:sp>
        <p:nvSpPr>
          <p:cNvPr id="8" name="Internal Storage 39">
            <a:extLst>
              <a:ext uri="{FF2B5EF4-FFF2-40B4-BE49-F238E27FC236}">
                <a16:creationId xmlns:a16="http://schemas.microsoft.com/office/drawing/2014/main" id="{E8D16FB8-5F8A-C627-35CB-D08B082E58D7}"/>
              </a:ext>
            </a:extLst>
          </p:cNvPr>
          <p:cNvSpPr>
            <a:spLocks noChangeAspect="1"/>
          </p:cNvSpPr>
          <p:nvPr/>
        </p:nvSpPr>
        <p:spPr>
          <a:xfrm>
            <a:off x="8036194" y="3977667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</a:p>
        </p:txBody>
      </p:sp>
      <p:sp>
        <p:nvSpPr>
          <p:cNvPr id="14" name="Internal Storage 39">
            <a:extLst>
              <a:ext uri="{FF2B5EF4-FFF2-40B4-BE49-F238E27FC236}">
                <a16:creationId xmlns:a16="http://schemas.microsoft.com/office/drawing/2014/main" id="{E0B984AA-B17C-3F19-472E-D0DCD6BB7C88}"/>
              </a:ext>
            </a:extLst>
          </p:cNvPr>
          <p:cNvSpPr>
            <a:spLocks noChangeAspect="1"/>
          </p:cNvSpPr>
          <p:nvPr/>
        </p:nvSpPr>
        <p:spPr>
          <a:xfrm>
            <a:off x="7930509" y="2650105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lang="en-US"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3;p1">
            <a:extLst>
              <a:ext uri="{FF2B5EF4-FFF2-40B4-BE49-F238E27FC236}">
                <a16:creationId xmlns:a16="http://schemas.microsoft.com/office/drawing/2014/main" id="{A2B33AF0-7108-C7EE-A41F-20C8D8572772}"/>
              </a:ext>
            </a:extLst>
          </p:cNvPr>
          <p:cNvSpPr txBox="1"/>
          <p:nvPr/>
        </p:nvSpPr>
        <p:spPr>
          <a:xfrm rot="2265314">
            <a:off x="4557751" y="3513622"/>
            <a:ext cx="999250" cy="2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oogle Shape;105;p1">
            <a:extLst>
              <a:ext uri="{FF2B5EF4-FFF2-40B4-BE49-F238E27FC236}">
                <a16:creationId xmlns:a16="http://schemas.microsoft.com/office/drawing/2014/main" id="{00D1307E-0F19-0E12-F3F2-7B55C5DCBF35}"/>
              </a:ext>
            </a:extLst>
          </p:cNvPr>
          <p:cNvGrpSpPr/>
          <p:nvPr/>
        </p:nvGrpSpPr>
        <p:grpSpPr>
          <a:xfrm>
            <a:off x="5606088" y="2360115"/>
            <a:ext cx="1497954" cy="867591"/>
            <a:chOff x="2701821" y="3161425"/>
            <a:chExt cx="1914000" cy="1029675"/>
          </a:xfrm>
        </p:grpSpPr>
        <p:sp>
          <p:nvSpPr>
            <p:cNvPr id="6" name="Google Shape;106;p1">
              <a:extLst>
                <a:ext uri="{FF2B5EF4-FFF2-40B4-BE49-F238E27FC236}">
                  <a16:creationId xmlns:a16="http://schemas.microsoft.com/office/drawing/2014/main" id="{7DFE35E5-A980-4983-A01A-EB7C6DE780EE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7;p1">
              <a:extLst>
                <a:ext uri="{FF2B5EF4-FFF2-40B4-BE49-F238E27FC236}">
                  <a16:creationId xmlns:a16="http://schemas.microsoft.com/office/drawing/2014/main" id="{21E33597-6B7A-A6B8-18DD-3CE7F922D2D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8;p1">
              <a:extLst>
                <a:ext uri="{FF2B5EF4-FFF2-40B4-BE49-F238E27FC236}">
                  <a16:creationId xmlns:a16="http://schemas.microsoft.com/office/drawing/2014/main" id="{9F4D4E34-B027-4A83-A5AA-0F8BFAD1E8B3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50"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Feedback Forms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09;p1">
              <a:extLst>
                <a:ext uri="{FF2B5EF4-FFF2-40B4-BE49-F238E27FC236}">
                  <a16:creationId xmlns:a16="http://schemas.microsoft.com/office/drawing/2014/main" id="{447C74F8-3640-3EDD-EE1D-B41BB3B2627F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" name="Google Shape;117;p1">
            <a:extLst>
              <a:ext uri="{FF2B5EF4-FFF2-40B4-BE49-F238E27FC236}">
                <a16:creationId xmlns:a16="http://schemas.microsoft.com/office/drawing/2014/main" id="{094DCB60-405F-F87E-8856-5FC7313E6E5C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352796" y="3248230"/>
            <a:ext cx="1104090" cy="900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7" name="Google Shape;105;p1">
            <a:extLst>
              <a:ext uri="{FF2B5EF4-FFF2-40B4-BE49-F238E27FC236}">
                <a16:creationId xmlns:a16="http://schemas.microsoft.com/office/drawing/2014/main" id="{579CFA4C-551D-81F5-A2BD-1351EEF8CB62}"/>
              </a:ext>
            </a:extLst>
          </p:cNvPr>
          <p:cNvGrpSpPr/>
          <p:nvPr/>
        </p:nvGrpSpPr>
        <p:grpSpPr>
          <a:xfrm>
            <a:off x="5456886" y="3690993"/>
            <a:ext cx="1497954" cy="867591"/>
            <a:chOff x="2701821" y="3161425"/>
            <a:chExt cx="1914000" cy="1029675"/>
          </a:xfrm>
        </p:grpSpPr>
        <p:sp>
          <p:nvSpPr>
            <p:cNvPr id="18" name="Google Shape;106;p1">
              <a:extLst>
                <a:ext uri="{FF2B5EF4-FFF2-40B4-BE49-F238E27FC236}">
                  <a16:creationId xmlns:a16="http://schemas.microsoft.com/office/drawing/2014/main" id="{52DFA18C-951C-8228-A39F-69290223D1DC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7;p1">
              <a:extLst>
                <a:ext uri="{FF2B5EF4-FFF2-40B4-BE49-F238E27FC236}">
                  <a16:creationId xmlns:a16="http://schemas.microsoft.com/office/drawing/2014/main" id="{70672837-1368-6C35-68B3-D561777D6B7C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8;p1">
              <a:extLst>
                <a:ext uri="{FF2B5EF4-FFF2-40B4-BE49-F238E27FC236}">
                  <a16:creationId xmlns:a16="http://schemas.microsoft.com/office/drawing/2014/main" id="{884FEEDE-D7BF-AA37-8A64-4A3637CF67F1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Advertisement Performance and Report</a:t>
              </a:r>
            </a:p>
          </p:txBody>
        </p:sp>
        <p:cxnSp>
          <p:nvCxnSpPr>
            <p:cNvPr id="23" name="Google Shape;109;p1">
              <a:extLst>
                <a:ext uri="{FF2B5EF4-FFF2-40B4-BE49-F238E27FC236}">
                  <a16:creationId xmlns:a16="http://schemas.microsoft.com/office/drawing/2014/main" id="{3A7974CC-1110-18BD-6FC7-2B9F05BFF494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178;g12302c550c0_0_309">
            <a:extLst>
              <a:ext uri="{FF2B5EF4-FFF2-40B4-BE49-F238E27FC236}">
                <a16:creationId xmlns:a16="http://schemas.microsoft.com/office/drawing/2014/main" id="{BE504BA0-BE4B-3F0D-8281-D2B966182C6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52614" y="4143888"/>
            <a:ext cx="1083580" cy="331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C9F7B7-DAAF-F199-E8EF-E29CAFC6C856}"/>
              </a:ext>
            </a:extLst>
          </p:cNvPr>
          <p:cNvSpPr txBox="1"/>
          <p:nvPr/>
        </p:nvSpPr>
        <p:spPr>
          <a:xfrm>
            <a:off x="7004032" y="3896046"/>
            <a:ext cx="109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Third-Party Insurance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43EC81-2CFF-2F9C-6EA6-A2CF62C71A80}"/>
              </a:ext>
            </a:extLst>
          </p:cNvPr>
          <p:cNvSpPr txBox="1"/>
          <p:nvPr/>
        </p:nvSpPr>
        <p:spPr>
          <a:xfrm>
            <a:off x="4536239" y="2789460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Customer Support</a:t>
            </a:r>
          </a:p>
        </p:txBody>
      </p:sp>
      <p:cxnSp>
        <p:nvCxnSpPr>
          <p:cNvPr id="28" name="Google Shape;88;p1">
            <a:extLst>
              <a:ext uri="{FF2B5EF4-FFF2-40B4-BE49-F238E27FC236}">
                <a16:creationId xmlns:a16="http://schemas.microsoft.com/office/drawing/2014/main" id="{73ABF68F-B284-027C-DE01-916E1047AC7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25767" y="2817651"/>
            <a:ext cx="1180321" cy="41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8;p1">
            <a:extLst>
              <a:ext uri="{FF2B5EF4-FFF2-40B4-BE49-F238E27FC236}">
                <a16:creationId xmlns:a16="http://schemas.microsoft.com/office/drawing/2014/main" id="{AF3742CE-632A-3533-AF62-C1316FE013C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104042" y="2816657"/>
            <a:ext cx="826467" cy="9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78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C1CB9F4A-2711-15C7-1FCD-C4864B9F78ED}"/>
              </a:ext>
            </a:extLst>
          </p:cNvPr>
          <p:cNvSpPr txBox="1"/>
          <p:nvPr/>
        </p:nvSpPr>
        <p:spPr>
          <a:xfrm>
            <a:off x="2074866" y="166852"/>
            <a:ext cx="3660854" cy="55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MediLink</a:t>
            </a:r>
            <a:endParaRPr lang="en"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Flow Diagram (Logical)</a:t>
            </a:r>
            <a:endParaRPr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306D1789-AEC3-55FB-E172-5648FFA8E457}"/>
              </a:ext>
            </a:extLst>
          </p:cNvPr>
          <p:cNvSpPr txBox="1"/>
          <p:nvPr/>
        </p:nvSpPr>
        <p:spPr>
          <a:xfrm rot="-5401262">
            <a:off x="3314351" y="1929167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88;p1">
            <a:extLst>
              <a:ext uri="{FF2B5EF4-FFF2-40B4-BE49-F238E27FC236}">
                <a16:creationId xmlns:a16="http://schemas.microsoft.com/office/drawing/2014/main" id="{FE4D6407-1A31-AD17-7B01-528664577BAB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68159" y="1628670"/>
            <a:ext cx="8088" cy="798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92;p1">
            <a:extLst>
              <a:ext uri="{FF2B5EF4-FFF2-40B4-BE49-F238E27FC236}">
                <a16:creationId xmlns:a16="http://schemas.microsoft.com/office/drawing/2014/main" id="{E44BBF69-0CAD-E093-9E70-B3128B9E136A}"/>
              </a:ext>
            </a:extLst>
          </p:cNvPr>
          <p:cNvCxnSpPr>
            <a:cxnSpLocks/>
          </p:cNvCxnSpPr>
          <p:nvPr/>
        </p:nvCxnSpPr>
        <p:spPr>
          <a:xfrm>
            <a:off x="1463040" y="1227769"/>
            <a:ext cx="1375120" cy="4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97AA8C85-0B77-9F2C-D24F-B0947059F606}"/>
              </a:ext>
            </a:extLst>
          </p:cNvPr>
          <p:cNvSpPr txBox="1"/>
          <p:nvPr/>
        </p:nvSpPr>
        <p:spPr>
          <a:xfrm rot="2265314">
            <a:off x="4557751" y="3513622"/>
            <a:ext cx="999250" cy="2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644BF6DC-E6C5-14A9-0730-4D26919F893B}"/>
              </a:ext>
            </a:extLst>
          </p:cNvPr>
          <p:cNvSpPr txBox="1"/>
          <p:nvPr/>
        </p:nvSpPr>
        <p:spPr>
          <a:xfrm rot="-822">
            <a:off x="1961828" y="927114"/>
            <a:ext cx="766238" cy="31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grpSp>
        <p:nvGrpSpPr>
          <p:cNvPr id="10" name="Google Shape;95;p1">
            <a:extLst>
              <a:ext uri="{FF2B5EF4-FFF2-40B4-BE49-F238E27FC236}">
                <a16:creationId xmlns:a16="http://schemas.microsoft.com/office/drawing/2014/main" id="{674D4092-EA8A-6126-1147-B53AA796FD14}"/>
              </a:ext>
            </a:extLst>
          </p:cNvPr>
          <p:cNvGrpSpPr/>
          <p:nvPr/>
        </p:nvGrpSpPr>
        <p:grpSpPr>
          <a:xfrm>
            <a:off x="2910551" y="771148"/>
            <a:ext cx="1523304" cy="857522"/>
            <a:chOff x="2736650" y="3161425"/>
            <a:chExt cx="1911550" cy="1017725"/>
          </a:xfrm>
        </p:grpSpPr>
        <p:sp>
          <p:nvSpPr>
            <p:cNvPr id="11" name="Google Shape;96;p1">
              <a:extLst>
                <a:ext uri="{FF2B5EF4-FFF2-40B4-BE49-F238E27FC236}">
                  <a16:creationId xmlns:a16="http://schemas.microsoft.com/office/drawing/2014/main" id="{8CC0C44B-7E7B-A572-8784-ED6CFB7ACF44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7;p1">
              <a:extLst>
                <a:ext uri="{FF2B5EF4-FFF2-40B4-BE49-F238E27FC236}">
                  <a16:creationId xmlns:a16="http://schemas.microsoft.com/office/drawing/2014/main" id="{499DF8B2-DADD-F8ED-8421-5EA56FB2FC31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8;p1">
              <a:extLst>
                <a:ext uri="{FF2B5EF4-FFF2-40B4-BE49-F238E27FC236}">
                  <a16:creationId xmlns:a16="http://schemas.microsoft.com/office/drawing/2014/main" id="{F05A7775-C734-DF78-AE26-482DE3937634}"/>
                </a:ext>
              </a:extLst>
            </p:cNvPr>
            <p:cNvSpPr/>
            <p:nvPr/>
          </p:nvSpPr>
          <p:spPr>
            <a:xfrm>
              <a:off x="2746800" y="3469592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Sign-up User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99;p1">
              <a:extLst>
                <a:ext uri="{FF2B5EF4-FFF2-40B4-BE49-F238E27FC236}">
                  <a16:creationId xmlns:a16="http://schemas.microsoft.com/office/drawing/2014/main" id="{D92AA7B5-1783-6F6D-3F19-A3B1CB68922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00;p1">
            <a:extLst>
              <a:ext uri="{FF2B5EF4-FFF2-40B4-BE49-F238E27FC236}">
                <a16:creationId xmlns:a16="http://schemas.microsoft.com/office/drawing/2014/main" id="{8FF751CB-3A5F-491B-0FF1-C4A444647D64}"/>
              </a:ext>
            </a:extLst>
          </p:cNvPr>
          <p:cNvGrpSpPr/>
          <p:nvPr/>
        </p:nvGrpSpPr>
        <p:grpSpPr>
          <a:xfrm>
            <a:off x="2902463" y="2401785"/>
            <a:ext cx="1523304" cy="857522"/>
            <a:chOff x="2736650" y="3161425"/>
            <a:chExt cx="1911550" cy="1017725"/>
          </a:xfrm>
        </p:grpSpPr>
        <p:sp>
          <p:nvSpPr>
            <p:cNvPr id="16" name="Google Shape;101;p1">
              <a:extLst>
                <a:ext uri="{FF2B5EF4-FFF2-40B4-BE49-F238E27FC236}">
                  <a16:creationId xmlns:a16="http://schemas.microsoft.com/office/drawing/2014/main" id="{6108025D-FA64-6421-4598-027B513E754C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2;p1">
              <a:extLst>
                <a:ext uri="{FF2B5EF4-FFF2-40B4-BE49-F238E27FC236}">
                  <a16:creationId xmlns:a16="http://schemas.microsoft.com/office/drawing/2014/main" id="{2FC5453F-800F-779E-A936-FBEAFEB1C2C2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3;p1">
              <a:extLst>
                <a:ext uri="{FF2B5EF4-FFF2-40B4-BE49-F238E27FC236}">
                  <a16:creationId xmlns:a16="http://schemas.microsoft.com/office/drawing/2014/main" id="{F62EADCA-91D7-A7CF-F316-70C496591E09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L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og In User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04;p1">
              <a:extLst>
                <a:ext uri="{FF2B5EF4-FFF2-40B4-BE49-F238E27FC236}">
                  <a16:creationId xmlns:a16="http://schemas.microsoft.com/office/drawing/2014/main" id="{76679490-3B2B-19E8-9A6C-4359D61C138A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Google Shape;105;p1">
            <a:extLst>
              <a:ext uri="{FF2B5EF4-FFF2-40B4-BE49-F238E27FC236}">
                <a16:creationId xmlns:a16="http://schemas.microsoft.com/office/drawing/2014/main" id="{22D89E67-331E-E909-4301-51F853FD8516}"/>
              </a:ext>
            </a:extLst>
          </p:cNvPr>
          <p:cNvGrpSpPr/>
          <p:nvPr/>
        </p:nvGrpSpPr>
        <p:grpSpPr>
          <a:xfrm>
            <a:off x="5606088" y="2360115"/>
            <a:ext cx="1497954" cy="867591"/>
            <a:chOff x="2701821" y="3161425"/>
            <a:chExt cx="1914000" cy="1029675"/>
          </a:xfrm>
        </p:grpSpPr>
        <p:sp>
          <p:nvSpPr>
            <p:cNvPr id="21" name="Google Shape;106;p1">
              <a:extLst>
                <a:ext uri="{FF2B5EF4-FFF2-40B4-BE49-F238E27FC236}">
                  <a16:creationId xmlns:a16="http://schemas.microsoft.com/office/drawing/2014/main" id="{3881DC65-E928-E04C-D9F8-C87E23D0F25A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7;p1">
              <a:extLst>
                <a:ext uri="{FF2B5EF4-FFF2-40B4-BE49-F238E27FC236}">
                  <a16:creationId xmlns:a16="http://schemas.microsoft.com/office/drawing/2014/main" id="{10DA7EDC-1C08-2B8D-249F-2E728E036F4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;p1">
              <a:extLst>
                <a:ext uri="{FF2B5EF4-FFF2-40B4-BE49-F238E27FC236}">
                  <a16:creationId xmlns:a16="http://schemas.microsoft.com/office/drawing/2014/main" id="{91B6EA97-BFCE-3130-6E2E-F8806CF7363F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50"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Feedback Forms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" name="Google Shape;109;p1">
              <a:extLst>
                <a:ext uri="{FF2B5EF4-FFF2-40B4-BE49-F238E27FC236}">
                  <a16:creationId xmlns:a16="http://schemas.microsoft.com/office/drawing/2014/main" id="{6E30EE7E-1CC6-3126-2C5D-C69C8B2893C9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" name="Google Shape;110;p1">
            <a:extLst>
              <a:ext uri="{FF2B5EF4-FFF2-40B4-BE49-F238E27FC236}">
                <a16:creationId xmlns:a16="http://schemas.microsoft.com/office/drawing/2014/main" id="{F0853427-C858-DA43-602B-0A12472179B2}"/>
              </a:ext>
            </a:extLst>
          </p:cNvPr>
          <p:cNvGrpSpPr/>
          <p:nvPr/>
        </p:nvGrpSpPr>
        <p:grpSpPr>
          <a:xfrm>
            <a:off x="520698" y="2370184"/>
            <a:ext cx="1523304" cy="857522"/>
            <a:chOff x="2736650" y="3161425"/>
            <a:chExt cx="1911550" cy="1017725"/>
          </a:xfrm>
        </p:grpSpPr>
        <p:sp>
          <p:nvSpPr>
            <p:cNvPr id="26" name="Google Shape;111;p1">
              <a:extLst>
                <a:ext uri="{FF2B5EF4-FFF2-40B4-BE49-F238E27FC236}">
                  <a16:creationId xmlns:a16="http://schemas.microsoft.com/office/drawing/2014/main" id="{3161512A-7838-1CEE-60E8-1FAA97EFC6C0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2;p1">
              <a:extLst>
                <a:ext uri="{FF2B5EF4-FFF2-40B4-BE49-F238E27FC236}">
                  <a16:creationId xmlns:a16="http://schemas.microsoft.com/office/drawing/2014/main" id="{C8C806E2-74BD-9417-0490-3754DE9CFF7D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3;p1">
              <a:extLst>
                <a:ext uri="{FF2B5EF4-FFF2-40B4-BE49-F238E27FC236}">
                  <a16:creationId xmlns:a16="http://schemas.microsoft.com/office/drawing/2014/main" id="{212594C7-0B71-0958-6475-2B58729808A6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Upload reports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14;p1">
              <a:extLst>
                <a:ext uri="{FF2B5EF4-FFF2-40B4-BE49-F238E27FC236}">
                  <a16:creationId xmlns:a16="http://schemas.microsoft.com/office/drawing/2014/main" id="{D4A4F7B3-A516-8CC6-DB3C-04A762415F7B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" name="Google Shape;117;p1">
            <a:extLst>
              <a:ext uri="{FF2B5EF4-FFF2-40B4-BE49-F238E27FC236}">
                <a16:creationId xmlns:a16="http://schemas.microsoft.com/office/drawing/2014/main" id="{D4554221-8B46-109E-BA52-8FAA4D9EA41D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352796" y="3248230"/>
            <a:ext cx="1104090" cy="900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123;p1">
            <a:extLst>
              <a:ext uri="{FF2B5EF4-FFF2-40B4-BE49-F238E27FC236}">
                <a16:creationId xmlns:a16="http://schemas.microsoft.com/office/drawing/2014/main" id="{1331EC26-293E-36FA-60EE-E5AAA18E312C}"/>
              </a:ext>
            </a:extLst>
          </p:cNvPr>
          <p:cNvCxnSpPr>
            <a:cxnSpLocks/>
          </p:cNvCxnSpPr>
          <p:nvPr/>
        </p:nvCxnSpPr>
        <p:spPr>
          <a:xfrm flipH="1" flipV="1">
            <a:off x="2039958" y="2743515"/>
            <a:ext cx="866549" cy="316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4;p1">
            <a:extLst>
              <a:ext uri="{FF2B5EF4-FFF2-40B4-BE49-F238E27FC236}">
                <a16:creationId xmlns:a16="http://schemas.microsoft.com/office/drawing/2014/main" id="{D89E2C29-CB46-C32C-2966-659745EE0740}"/>
              </a:ext>
            </a:extLst>
          </p:cNvPr>
          <p:cNvSpPr txBox="1"/>
          <p:nvPr/>
        </p:nvSpPr>
        <p:spPr>
          <a:xfrm>
            <a:off x="2100844" y="2305566"/>
            <a:ext cx="7680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 Information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33;p1">
            <a:extLst>
              <a:ext uri="{FF2B5EF4-FFF2-40B4-BE49-F238E27FC236}">
                <a16:creationId xmlns:a16="http://schemas.microsoft.com/office/drawing/2014/main" id="{2A72EFD5-DFF8-F0A6-C3EE-DA9EC4708958}"/>
              </a:ext>
            </a:extLst>
          </p:cNvPr>
          <p:cNvSpPr txBox="1"/>
          <p:nvPr/>
        </p:nvSpPr>
        <p:spPr>
          <a:xfrm>
            <a:off x="903237" y="1318486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Doctor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40;p1">
            <a:extLst>
              <a:ext uri="{FF2B5EF4-FFF2-40B4-BE49-F238E27FC236}">
                <a16:creationId xmlns:a16="http://schemas.microsoft.com/office/drawing/2014/main" id="{736CCCE2-003A-DFA2-7EAD-C6110EFEAC01}"/>
              </a:ext>
            </a:extLst>
          </p:cNvPr>
          <p:cNvSpPr txBox="1"/>
          <p:nvPr/>
        </p:nvSpPr>
        <p:spPr>
          <a:xfrm>
            <a:off x="7907151" y="4251553"/>
            <a:ext cx="10963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Insurance Provider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105;p1">
            <a:extLst>
              <a:ext uri="{FF2B5EF4-FFF2-40B4-BE49-F238E27FC236}">
                <a16:creationId xmlns:a16="http://schemas.microsoft.com/office/drawing/2014/main" id="{98D204F7-1755-8D76-E315-5DDB8BB729C9}"/>
              </a:ext>
            </a:extLst>
          </p:cNvPr>
          <p:cNvGrpSpPr/>
          <p:nvPr/>
        </p:nvGrpSpPr>
        <p:grpSpPr>
          <a:xfrm>
            <a:off x="5456886" y="3690993"/>
            <a:ext cx="1497954" cy="867591"/>
            <a:chOff x="2701821" y="3161425"/>
            <a:chExt cx="1914000" cy="1029675"/>
          </a:xfrm>
        </p:grpSpPr>
        <p:sp>
          <p:nvSpPr>
            <p:cNvPr id="51" name="Google Shape;106;p1">
              <a:extLst>
                <a:ext uri="{FF2B5EF4-FFF2-40B4-BE49-F238E27FC236}">
                  <a16:creationId xmlns:a16="http://schemas.microsoft.com/office/drawing/2014/main" id="{621FF15E-FDCA-0B7F-3E41-C71C2C077FBD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7;p1">
              <a:extLst>
                <a:ext uri="{FF2B5EF4-FFF2-40B4-BE49-F238E27FC236}">
                  <a16:creationId xmlns:a16="http://schemas.microsoft.com/office/drawing/2014/main" id="{5F195E1E-1271-4737-194C-8BA9325990E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8;p1">
              <a:extLst>
                <a:ext uri="{FF2B5EF4-FFF2-40B4-BE49-F238E27FC236}">
                  <a16:creationId xmlns:a16="http://schemas.microsoft.com/office/drawing/2014/main" id="{0309645F-0B39-DD22-A471-89625326A139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Advertisement Performance and Report</a:t>
              </a:r>
            </a:p>
          </p:txBody>
        </p:sp>
        <p:cxnSp>
          <p:nvCxnSpPr>
            <p:cNvPr id="54" name="Google Shape;109;p1">
              <a:extLst>
                <a:ext uri="{FF2B5EF4-FFF2-40B4-BE49-F238E27FC236}">
                  <a16:creationId xmlns:a16="http://schemas.microsoft.com/office/drawing/2014/main" id="{F004AB1C-F717-E3A9-DE82-C9525EB6A503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5" name="Google Shape;178;g12302c550c0_0_309">
            <a:extLst>
              <a:ext uri="{FF2B5EF4-FFF2-40B4-BE49-F238E27FC236}">
                <a16:creationId xmlns:a16="http://schemas.microsoft.com/office/drawing/2014/main" id="{ADB439D9-CB1D-E474-88B1-CDD60134B329}"/>
              </a:ext>
            </a:extLst>
          </p:cNvPr>
          <p:cNvCxnSpPr>
            <a:cxnSpLocks/>
          </p:cNvCxnSpPr>
          <p:nvPr/>
        </p:nvCxnSpPr>
        <p:spPr>
          <a:xfrm flipH="1">
            <a:off x="6952614" y="4143888"/>
            <a:ext cx="1220776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B1F9C7-0F80-4066-790C-5F6A0021AE6F}"/>
              </a:ext>
            </a:extLst>
          </p:cNvPr>
          <p:cNvSpPr txBox="1"/>
          <p:nvPr/>
        </p:nvSpPr>
        <p:spPr>
          <a:xfrm>
            <a:off x="7004032" y="3896046"/>
            <a:ext cx="109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Third-Party Insurance </a:t>
            </a:r>
          </a:p>
        </p:txBody>
      </p:sp>
      <p:grpSp>
        <p:nvGrpSpPr>
          <p:cNvPr id="57" name="Google Shape;110;p1">
            <a:extLst>
              <a:ext uri="{FF2B5EF4-FFF2-40B4-BE49-F238E27FC236}">
                <a16:creationId xmlns:a16="http://schemas.microsoft.com/office/drawing/2014/main" id="{14FC2BBA-C4B0-71E8-342E-48D99CB1A301}"/>
              </a:ext>
            </a:extLst>
          </p:cNvPr>
          <p:cNvGrpSpPr/>
          <p:nvPr/>
        </p:nvGrpSpPr>
        <p:grpSpPr>
          <a:xfrm>
            <a:off x="2902463" y="4067223"/>
            <a:ext cx="1523304" cy="857522"/>
            <a:chOff x="2736650" y="3161425"/>
            <a:chExt cx="1911550" cy="1017725"/>
          </a:xfrm>
        </p:grpSpPr>
        <p:sp>
          <p:nvSpPr>
            <p:cNvPr id="58" name="Google Shape;111;p1">
              <a:extLst>
                <a:ext uri="{FF2B5EF4-FFF2-40B4-BE49-F238E27FC236}">
                  <a16:creationId xmlns:a16="http://schemas.microsoft.com/office/drawing/2014/main" id="{0FCBBEC5-D275-AC30-46F1-4CE8C164E9EF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2;p1">
              <a:extLst>
                <a:ext uri="{FF2B5EF4-FFF2-40B4-BE49-F238E27FC236}">
                  <a16:creationId xmlns:a16="http://schemas.microsoft.com/office/drawing/2014/main" id="{129FD454-8D9B-5FD5-45CF-12981D6B0F04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3;p1">
              <a:extLst>
                <a:ext uri="{FF2B5EF4-FFF2-40B4-BE49-F238E27FC236}">
                  <a16:creationId xmlns:a16="http://schemas.microsoft.com/office/drawing/2014/main" id="{540136B4-A42C-0777-FEEE-CC1BEF8E688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>
                  <a:solidFill>
                    <a:schemeClr val="dk1"/>
                  </a:solidFill>
                </a:rPr>
                <a:t>Email Notification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61" name="Google Shape;114;p1">
              <a:extLst>
                <a:ext uri="{FF2B5EF4-FFF2-40B4-BE49-F238E27FC236}">
                  <a16:creationId xmlns:a16="http://schemas.microsoft.com/office/drawing/2014/main" id="{AB22467F-4B59-F515-2CAC-38A4BFD56E0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2" name="Google Shape;88;p1">
            <a:extLst>
              <a:ext uri="{FF2B5EF4-FFF2-40B4-BE49-F238E27FC236}">
                <a16:creationId xmlns:a16="http://schemas.microsoft.com/office/drawing/2014/main" id="{4B8F77D9-330E-9D1E-2BCC-1506E27E2EA9}"/>
              </a:ext>
            </a:extLst>
          </p:cNvPr>
          <p:cNvCxnSpPr>
            <a:cxnSpLocks/>
          </p:cNvCxnSpPr>
          <p:nvPr/>
        </p:nvCxnSpPr>
        <p:spPr>
          <a:xfrm flipH="1">
            <a:off x="3698767" y="3248230"/>
            <a:ext cx="18903" cy="8506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126;p1">
            <a:extLst>
              <a:ext uri="{FF2B5EF4-FFF2-40B4-BE49-F238E27FC236}">
                <a16:creationId xmlns:a16="http://schemas.microsoft.com/office/drawing/2014/main" id="{26B99CB4-F436-A7E1-0EE5-6ABBDD976FFB}"/>
              </a:ext>
            </a:extLst>
          </p:cNvPr>
          <p:cNvCxnSpPr>
            <a:cxnSpLocks/>
          </p:cNvCxnSpPr>
          <p:nvPr/>
        </p:nvCxnSpPr>
        <p:spPr>
          <a:xfrm>
            <a:off x="2033392" y="2936345"/>
            <a:ext cx="885247" cy="468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C806E4-BD65-D2AB-EAB0-0D7441EE80FA}"/>
              </a:ext>
            </a:extLst>
          </p:cNvPr>
          <p:cNvSpPr txBox="1"/>
          <p:nvPr/>
        </p:nvSpPr>
        <p:spPr>
          <a:xfrm>
            <a:off x="2075815" y="2934892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User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8BBE3F-78E1-C674-5B22-C2617410F95F}"/>
              </a:ext>
            </a:extLst>
          </p:cNvPr>
          <p:cNvSpPr txBox="1"/>
          <p:nvPr/>
        </p:nvSpPr>
        <p:spPr>
          <a:xfrm>
            <a:off x="4536239" y="2789460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Customer Support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D70224-8C55-F073-4CAD-7AD7B3C11BD7}"/>
              </a:ext>
            </a:extLst>
          </p:cNvPr>
          <p:cNvSpPr txBox="1"/>
          <p:nvPr/>
        </p:nvSpPr>
        <p:spPr>
          <a:xfrm rot="5400000">
            <a:off x="3224730" y="34534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</a:rPr>
              <a:t>Documnet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Google Shape;88;p1">
            <a:extLst>
              <a:ext uri="{FF2B5EF4-FFF2-40B4-BE49-F238E27FC236}">
                <a16:creationId xmlns:a16="http://schemas.microsoft.com/office/drawing/2014/main" id="{44087896-4058-BE90-BB23-8C8080494E6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433855" y="1207546"/>
            <a:ext cx="930023" cy="205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88;p1">
            <a:extLst>
              <a:ext uri="{FF2B5EF4-FFF2-40B4-BE49-F238E27FC236}">
                <a16:creationId xmlns:a16="http://schemas.microsoft.com/office/drawing/2014/main" id="{A4F82774-93DA-EFEE-BD89-BCDC57A995E2}"/>
              </a:ext>
            </a:extLst>
          </p:cNvPr>
          <p:cNvCxnSpPr>
            <a:cxnSpLocks/>
          </p:cNvCxnSpPr>
          <p:nvPr/>
        </p:nvCxnSpPr>
        <p:spPr>
          <a:xfrm flipH="1">
            <a:off x="4481773" y="1336288"/>
            <a:ext cx="930023" cy="12584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85;p1">
            <a:extLst>
              <a:ext uri="{FF2B5EF4-FFF2-40B4-BE49-F238E27FC236}">
                <a16:creationId xmlns:a16="http://schemas.microsoft.com/office/drawing/2014/main" id="{32C00068-1967-BF6B-6090-1F19A7B92C76}"/>
              </a:ext>
            </a:extLst>
          </p:cNvPr>
          <p:cNvSpPr txBox="1"/>
          <p:nvPr/>
        </p:nvSpPr>
        <p:spPr>
          <a:xfrm rot="18286515">
            <a:off x="4403379" y="1842715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D7DBFE-6AC6-CCF5-3DB8-360D281F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83" y="3643155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754E4A-8AF9-259F-4E0D-AAF8028D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4" y="621221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5D71FDF-2CB4-DA69-20B0-8BA893B1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8" y="729294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Google Shape;133;p1">
            <a:extLst>
              <a:ext uri="{FF2B5EF4-FFF2-40B4-BE49-F238E27FC236}">
                <a16:creationId xmlns:a16="http://schemas.microsoft.com/office/drawing/2014/main" id="{915EA74D-F8AE-0A42-262B-89927ED88DBF}"/>
              </a:ext>
            </a:extLst>
          </p:cNvPr>
          <p:cNvSpPr txBox="1"/>
          <p:nvPr/>
        </p:nvSpPr>
        <p:spPr>
          <a:xfrm>
            <a:off x="5531792" y="1227769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88;p1">
            <a:extLst>
              <a:ext uri="{FF2B5EF4-FFF2-40B4-BE49-F238E27FC236}">
                <a16:creationId xmlns:a16="http://schemas.microsoft.com/office/drawing/2014/main" id="{D59BF2C0-FEFD-B0B7-334B-9D8157F1A85C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4425767" y="2817651"/>
            <a:ext cx="1180321" cy="417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419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C1CB9F4A-2711-15C7-1FCD-C4864B9F78ED}"/>
              </a:ext>
            </a:extLst>
          </p:cNvPr>
          <p:cNvSpPr txBox="1"/>
          <p:nvPr/>
        </p:nvSpPr>
        <p:spPr>
          <a:xfrm>
            <a:off x="2074866" y="166852"/>
            <a:ext cx="3660854" cy="55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MediLink</a:t>
            </a:r>
            <a:endParaRPr lang="en"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Flow Diagram (</a:t>
            </a:r>
            <a:r>
              <a:rPr lang="e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Physical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sz="1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306D1789-AEC3-55FB-E172-5648FFA8E457}"/>
              </a:ext>
            </a:extLst>
          </p:cNvPr>
          <p:cNvSpPr txBox="1"/>
          <p:nvPr/>
        </p:nvSpPr>
        <p:spPr>
          <a:xfrm rot="-5401262">
            <a:off x="3314351" y="1929167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88;p1">
            <a:extLst>
              <a:ext uri="{FF2B5EF4-FFF2-40B4-BE49-F238E27FC236}">
                <a16:creationId xmlns:a16="http://schemas.microsoft.com/office/drawing/2014/main" id="{FE4D6407-1A31-AD17-7B01-528664577BAB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68159" y="1628670"/>
            <a:ext cx="8088" cy="7982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92;p1">
            <a:extLst>
              <a:ext uri="{FF2B5EF4-FFF2-40B4-BE49-F238E27FC236}">
                <a16:creationId xmlns:a16="http://schemas.microsoft.com/office/drawing/2014/main" id="{E44BBF69-0CAD-E093-9E70-B3128B9E136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410962" y="1228098"/>
            <a:ext cx="1507677" cy="47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97AA8C85-0B77-9F2C-D24F-B0947059F606}"/>
              </a:ext>
            </a:extLst>
          </p:cNvPr>
          <p:cNvSpPr txBox="1"/>
          <p:nvPr/>
        </p:nvSpPr>
        <p:spPr>
          <a:xfrm rot="2265314">
            <a:off x="4557751" y="3513622"/>
            <a:ext cx="999250" cy="29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644BF6DC-E6C5-14A9-0730-4D26919F893B}"/>
              </a:ext>
            </a:extLst>
          </p:cNvPr>
          <p:cNvSpPr txBox="1"/>
          <p:nvPr/>
        </p:nvSpPr>
        <p:spPr>
          <a:xfrm rot="-822">
            <a:off x="1924846" y="981441"/>
            <a:ext cx="766238" cy="31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grpSp>
        <p:nvGrpSpPr>
          <p:cNvPr id="10" name="Google Shape;95;p1">
            <a:extLst>
              <a:ext uri="{FF2B5EF4-FFF2-40B4-BE49-F238E27FC236}">
                <a16:creationId xmlns:a16="http://schemas.microsoft.com/office/drawing/2014/main" id="{674D4092-EA8A-6126-1147-B53AA796FD14}"/>
              </a:ext>
            </a:extLst>
          </p:cNvPr>
          <p:cNvGrpSpPr/>
          <p:nvPr/>
        </p:nvGrpSpPr>
        <p:grpSpPr>
          <a:xfrm>
            <a:off x="2910551" y="771148"/>
            <a:ext cx="1523304" cy="857522"/>
            <a:chOff x="2736650" y="3161425"/>
            <a:chExt cx="1911550" cy="1017725"/>
          </a:xfrm>
        </p:grpSpPr>
        <p:sp>
          <p:nvSpPr>
            <p:cNvPr id="11" name="Google Shape;96;p1">
              <a:extLst>
                <a:ext uri="{FF2B5EF4-FFF2-40B4-BE49-F238E27FC236}">
                  <a16:creationId xmlns:a16="http://schemas.microsoft.com/office/drawing/2014/main" id="{8CC0C44B-7E7B-A572-8784-ED6CFB7ACF44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7;p1">
              <a:extLst>
                <a:ext uri="{FF2B5EF4-FFF2-40B4-BE49-F238E27FC236}">
                  <a16:creationId xmlns:a16="http://schemas.microsoft.com/office/drawing/2014/main" id="{499DF8B2-DADD-F8ED-8421-5EA56FB2FC31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8;p1">
              <a:extLst>
                <a:ext uri="{FF2B5EF4-FFF2-40B4-BE49-F238E27FC236}">
                  <a16:creationId xmlns:a16="http://schemas.microsoft.com/office/drawing/2014/main" id="{F05A7775-C734-DF78-AE26-482DE3937634}"/>
                </a:ext>
              </a:extLst>
            </p:cNvPr>
            <p:cNvSpPr/>
            <p:nvPr/>
          </p:nvSpPr>
          <p:spPr>
            <a:xfrm>
              <a:off x="2746800" y="3469592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Sign-up User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99;p1">
              <a:extLst>
                <a:ext uri="{FF2B5EF4-FFF2-40B4-BE49-F238E27FC236}">
                  <a16:creationId xmlns:a16="http://schemas.microsoft.com/office/drawing/2014/main" id="{D92AA7B5-1783-6F6D-3F19-A3B1CB68922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00;p1">
            <a:extLst>
              <a:ext uri="{FF2B5EF4-FFF2-40B4-BE49-F238E27FC236}">
                <a16:creationId xmlns:a16="http://schemas.microsoft.com/office/drawing/2014/main" id="{8FF751CB-3A5F-491B-0FF1-C4A444647D64}"/>
              </a:ext>
            </a:extLst>
          </p:cNvPr>
          <p:cNvGrpSpPr/>
          <p:nvPr/>
        </p:nvGrpSpPr>
        <p:grpSpPr>
          <a:xfrm>
            <a:off x="2902463" y="2401785"/>
            <a:ext cx="1523304" cy="857522"/>
            <a:chOff x="2736650" y="3161425"/>
            <a:chExt cx="1911550" cy="1017725"/>
          </a:xfrm>
        </p:grpSpPr>
        <p:sp>
          <p:nvSpPr>
            <p:cNvPr id="16" name="Google Shape;101;p1">
              <a:extLst>
                <a:ext uri="{FF2B5EF4-FFF2-40B4-BE49-F238E27FC236}">
                  <a16:creationId xmlns:a16="http://schemas.microsoft.com/office/drawing/2014/main" id="{6108025D-FA64-6421-4598-027B513E754C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2;p1">
              <a:extLst>
                <a:ext uri="{FF2B5EF4-FFF2-40B4-BE49-F238E27FC236}">
                  <a16:creationId xmlns:a16="http://schemas.microsoft.com/office/drawing/2014/main" id="{2FC5453F-800F-779E-A936-FBEAFEB1C2C2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3;p1">
              <a:extLst>
                <a:ext uri="{FF2B5EF4-FFF2-40B4-BE49-F238E27FC236}">
                  <a16:creationId xmlns:a16="http://schemas.microsoft.com/office/drawing/2014/main" id="{F62EADCA-91D7-A7CF-F316-70C496591E09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L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og In User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04;p1">
              <a:extLst>
                <a:ext uri="{FF2B5EF4-FFF2-40B4-BE49-F238E27FC236}">
                  <a16:creationId xmlns:a16="http://schemas.microsoft.com/office/drawing/2014/main" id="{76679490-3B2B-19E8-9A6C-4359D61C138A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" name="Google Shape;105;p1">
            <a:extLst>
              <a:ext uri="{FF2B5EF4-FFF2-40B4-BE49-F238E27FC236}">
                <a16:creationId xmlns:a16="http://schemas.microsoft.com/office/drawing/2014/main" id="{22D89E67-331E-E909-4301-51F853FD8516}"/>
              </a:ext>
            </a:extLst>
          </p:cNvPr>
          <p:cNvGrpSpPr/>
          <p:nvPr/>
        </p:nvGrpSpPr>
        <p:grpSpPr>
          <a:xfrm>
            <a:off x="5384538" y="2370184"/>
            <a:ext cx="1497954" cy="867591"/>
            <a:chOff x="2701821" y="3161425"/>
            <a:chExt cx="1914000" cy="1029675"/>
          </a:xfrm>
        </p:grpSpPr>
        <p:sp>
          <p:nvSpPr>
            <p:cNvPr id="21" name="Google Shape;106;p1">
              <a:extLst>
                <a:ext uri="{FF2B5EF4-FFF2-40B4-BE49-F238E27FC236}">
                  <a16:creationId xmlns:a16="http://schemas.microsoft.com/office/drawing/2014/main" id="{3881DC65-E928-E04C-D9F8-C87E23D0F25A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7;p1">
              <a:extLst>
                <a:ext uri="{FF2B5EF4-FFF2-40B4-BE49-F238E27FC236}">
                  <a16:creationId xmlns:a16="http://schemas.microsoft.com/office/drawing/2014/main" id="{10DA7EDC-1C08-2B8D-249F-2E728E036F4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05.03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8;p1">
              <a:extLst>
                <a:ext uri="{FF2B5EF4-FFF2-40B4-BE49-F238E27FC236}">
                  <a16:creationId xmlns:a16="http://schemas.microsoft.com/office/drawing/2014/main" id="{91B6EA97-BFCE-3130-6E2E-F8806CF7363F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Feedback Form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" name="Google Shape;109;p1">
              <a:extLst>
                <a:ext uri="{FF2B5EF4-FFF2-40B4-BE49-F238E27FC236}">
                  <a16:creationId xmlns:a16="http://schemas.microsoft.com/office/drawing/2014/main" id="{6E30EE7E-1CC6-3126-2C5D-C69C8B2893C9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" name="Google Shape;110;p1">
            <a:extLst>
              <a:ext uri="{FF2B5EF4-FFF2-40B4-BE49-F238E27FC236}">
                <a16:creationId xmlns:a16="http://schemas.microsoft.com/office/drawing/2014/main" id="{F0853427-C858-DA43-602B-0A12472179B2}"/>
              </a:ext>
            </a:extLst>
          </p:cNvPr>
          <p:cNvGrpSpPr/>
          <p:nvPr/>
        </p:nvGrpSpPr>
        <p:grpSpPr>
          <a:xfrm>
            <a:off x="224958" y="2360870"/>
            <a:ext cx="1523304" cy="857522"/>
            <a:chOff x="2736650" y="3161425"/>
            <a:chExt cx="1911550" cy="1017725"/>
          </a:xfrm>
        </p:grpSpPr>
        <p:sp>
          <p:nvSpPr>
            <p:cNvPr id="26" name="Google Shape;111;p1">
              <a:extLst>
                <a:ext uri="{FF2B5EF4-FFF2-40B4-BE49-F238E27FC236}">
                  <a16:creationId xmlns:a16="http://schemas.microsoft.com/office/drawing/2014/main" id="{3161512A-7838-1CEE-60E8-1FAA97EFC6C0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12;p1">
              <a:extLst>
                <a:ext uri="{FF2B5EF4-FFF2-40B4-BE49-F238E27FC236}">
                  <a16:creationId xmlns:a16="http://schemas.microsoft.com/office/drawing/2014/main" id="{C8C806E2-74BD-9417-0490-3754DE9CFF7D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03.02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3;p1">
              <a:extLst>
                <a:ext uri="{FF2B5EF4-FFF2-40B4-BE49-F238E27FC236}">
                  <a16:creationId xmlns:a16="http://schemas.microsoft.com/office/drawing/2014/main" id="{212594C7-0B71-0958-6475-2B58729808A6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Upload reports</a:t>
              </a:r>
              <a:endPara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14;p1">
              <a:extLst>
                <a:ext uri="{FF2B5EF4-FFF2-40B4-BE49-F238E27FC236}">
                  <a16:creationId xmlns:a16="http://schemas.microsoft.com/office/drawing/2014/main" id="{D4A4F7B3-A516-8CC6-DB3C-04A762415F7B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" name="Google Shape;117;p1">
            <a:extLst>
              <a:ext uri="{FF2B5EF4-FFF2-40B4-BE49-F238E27FC236}">
                <a16:creationId xmlns:a16="http://schemas.microsoft.com/office/drawing/2014/main" id="{D4554221-8B46-109E-BA52-8FAA4D9EA41D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352796" y="3248230"/>
            <a:ext cx="1104090" cy="900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21;p1">
            <a:extLst>
              <a:ext uri="{FF2B5EF4-FFF2-40B4-BE49-F238E27FC236}">
                <a16:creationId xmlns:a16="http://schemas.microsoft.com/office/drawing/2014/main" id="{967B8B06-746C-1CBF-C385-2AE85F4E404D}"/>
              </a:ext>
            </a:extLst>
          </p:cNvPr>
          <p:cNvSpPr txBox="1"/>
          <p:nvPr/>
        </p:nvSpPr>
        <p:spPr>
          <a:xfrm>
            <a:off x="4397453" y="2589642"/>
            <a:ext cx="99930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123;p1">
            <a:extLst>
              <a:ext uri="{FF2B5EF4-FFF2-40B4-BE49-F238E27FC236}">
                <a16:creationId xmlns:a16="http://schemas.microsoft.com/office/drawing/2014/main" id="{1331EC26-293E-36FA-60EE-E5AAA18E312C}"/>
              </a:ext>
            </a:extLst>
          </p:cNvPr>
          <p:cNvCxnSpPr>
            <a:cxnSpLocks/>
          </p:cNvCxnSpPr>
          <p:nvPr/>
        </p:nvCxnSpPr>
        <p:spPr>
          <a:xfrm flipH="1" flipV="1">
            <a:off x="1733826" y="2693271"/>
            <a:ext cx="1172681" cy="818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4;p1">
            <a:extLst>
              <a:ext uri="{FF2B5EF4-FFF2-40B4-BE49-F238E27FC236}">
                <a16:creationId xmlns:a16="http://schemas.microsoft.com/office/drawing/2014/main" id="{D89E2C29-CB46-C32C-2966-659745EE0740}"/>
              </a:ext>
            </a:extLst>
          </p:cNvPr>
          <p:cNvSpPr txBox="1"/>
          <p:nvPr/>
        </p:nvSpPr>
        <p:spPr>
          <a:xfrm>
            <a:off x="2100844" y="2305566"/>
            <a:ext cx="7680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User Information 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126;p1">
            <a:extLst>
              <a:ext uri="{FF2B5EF4-FFF2-40B4-BE49-F238E27FC236}">
                <a16:creationId xmlns:a16="http://schemas.microsoft.com/office/drawing/2014/main" id="{12D8445B-7C74-EC5E-2B8E-F2CF440EE29E}"/>
              </a:ext>
            </a:extLst>
          </p:cNvPr>
          <p:cNvCxnSpPr>
            <a:cxnSpLocks/>
          </p:cNvCxnSpPr>
          <p:nvPr/>
        </p:nvCxnSpPr>
        <p:spPr>
          <a:xfrm>
            <a:off x="4408735" y="2809048"/>
            <a:ext cx="967932" cy="146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3;p1">
            <a:extLst>
              <a:ext uri="{FF2B5EF4-FFF2-40B4-BE49-F238E27FC236}">
                <a16:creationId xmlns:a16="http://schemas.microsoft.com/office/drawing/2014/main" id="{2A72EFD5-DFF8-F0A6-C3EE-DA9EC4708958}"/>
              </a:ext>
            </a:extLst>
          </p:cNvPr>
          <p:cNvSpPr txBox="1"/>
          <p:nvPr/>
        </p:nvSpPr>
        <p:spPr>
          <a:xfrm>
            <a:off x="938832" y="1360182"/>
            <a:ext cx="76631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Calibri"/>
                <a:ea typeface="Calibri"/>
                <a:cs typeface="Calibri"/>
                <a:sym typeface="Calibri"/>
              </a:rPr>
              <a:t>Doctor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105;p1">
            <a:extLst>
              <a:ext uri="{FF2B5EF4-FFF2-40B4-BE49-F238E27FC236}">
                <a16:creationId xmlns:a16="http://schemas.microsoft.com/office/drawing/2014/main" id="{98D204F7-1755-8D76-E315-5DDB8BB729C9}"/>
              </a:ext>
            </a:extLst>
          </p:cNvPr>
          <p:cNvGrpSpPr/>
          <p:nvPr/>
        </p:nvGrpSpPr>
        <p:grpSpPr>
          <a:xfrm>
            <a:off x="5456886" y="3690993"/>
            <a:ext cx="1497954" cy="867591"/>
            <a:chOff x="2701821" y="3161425"/>
            <a:chExt cx="1914000" cy="1029675"/>
          </a:xfrm>
        </p:grpSpPr>
        <p:sp>
          <p:nvSpPr>
            <p:cNvPr id="51" name="Google Shape;106;p1">
              <a:extLst>
                <a:ext uri="{FF2B5EF4-FFF2-40B4-BE49-F238E27FC236}">
                  <a16:creationId xmlns:a16="http://schemas.microsoft.com/office/drawing/2014/main" id="{621FF15E-FDCA-0B7F-3E41-C71C2C077FBD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7;p1">
              <a:extLst>
                <a:ext uri="{FF2B5EF4-FFF2-40B4-BE49-F238E27FC236}">
                  <a16:creationId xmlns:a16="http://schemas.microsoft.com/office/drawing/2014/main" id="{5F195E1E-1271-4737-194C-8BA9325990E5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04.03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8;p1">
              <a:extLst>
                <a:ext uri="{FF2B5EF4-FFF2-40B4-BE49-F238E27FC236}">
                  <a16:creationId xmlns:a16="http://schemas.microsoft.com/office/drawing/2014/main" id="{0309645F-0B39-DD22-A471-89625326A139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Advertisement Performance and Report</a:t>
              </a:r>
            </a:p>
          </p:txBody>
        </p:sp>
        <p:cxnSp>
          <p:nvCxnSpPr>
            <p:cNvPr id="54" name="Google Shape;109;p1">
              <a:extLst>
                <a:ext uri="{FF2B5EF4-FFF2-40B4-BE49-F238E27FC236}">
                  <a16:creationId xmlns:a16="http://schemas.microsoft.com/office/drawing/2014/main" id="{F004AB1C-F717-E3A9-DE82-C9525EB6A503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5" name="Google Shape;178;g12302c550c0_0_309">
            <a:extLst>
              <a:ext uri="{FF2B5EF4-FFF2-40B4-BE49-F238E27FC236}">
                <a16:creationId xmlns:a16="http://schemas.microsoft.com/office/drawing/2014/main" id="{ADB439D9-CB1D-E474-88B1-CDD60134B329}"/>
              </a:ext>
            </a:extLst>
          </p:cNvPr>
          <p:cNvCxnSpPr>
            <a:cxnSpLocks/>
          </p:cNvCxnSpPr>
          <p:nvPr/>
        </p:nvCxnSpPr>
        <p:spPr>
          <a:xfrm flipH="1">
            <a:off x="6952614" y="4143888"/>
            <a:ext cx="1043522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B1F9C7-0F80-4066-790C-5F6A0021AE6F}"/>
              </a:ext>
            </a:extLst>
          </p:cNvPr>
          <p:cNvSpPr txBox="1"/>
          <p:nvPr/>
        </p:nvSpPr>
        <p:spPr>
          <a:xfrm>
            <a:off x="6952614" y="3920059"/>
            <a:ext cx="109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Third-Party Insurance </a:t>
            </a:r>
          </a:p>
        </p:txBody>
      </p:sp>
      <p:grpSp>
        <p:nvGrpSpPr>
          <p:cNvPr id="57" name="Google Shape;110;p1">
            <a:extLst>
              <a:ext uri="{FF2B5EF4-FFF2-40B4-BE49-F238E27FC236}">
                <a16:creationId xmlns:a16="http://schemas.microsoft.com/office/drawing/2014/main" id="{14FC2BBA-C4B0-71E8-342E-48D99CB1A301}"/>
              </a:ext>
            </a:extLst>
          </p:cNvPr>
          <p:cNvGrpSpPr/>
          <p:nvPr/>
        </p:nvGrpSpPr>
        <p:grpSpPr>
          <a:xfrm>
            <a:off x="2902463" y="4067223"/>
            <a:ext cx="1523304" cy="857522"/>
            <a:chOff x="2736650" y="3161425"/>
            <a:chExt cx="1911550" cy="1017725"/>
          </a:xfrm>
        </p:grpSpPr>
        <p:sp>
          <p:nvSpPr>
            <p:cNvPr id="58" name="Google Shape;111;p1">
              <a:extLst>
                <a:ext uri="{FF2B5EF4-FFF2-40B4-BE49-F238E27FC236}">
                  <a16:creationId xmlns:a16="http://schemas.microsoft.com/office/drawing/2014/main" id="{0FCBBEC5-D275-AC30-46F1-4CE8C164E9EF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2;p1">
              <a:extLst>
                <a:ext uri="{FF2B5EF4-FFF2-40B4-BE49-F238E27FC236}">
                  <a16:creationId xmlns:a16="http://schemas.microsoft.com/office/drawing/2014/main" id="{129FD454-8D9B-5FD5-45CF-12981D6B0F04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03.05 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3;p1">
              <a:extLst>
                <a:ext uri="{FF2B5EF4-FFF2-40B4-BE49-F238E27FC236}">
                  <a16:creationId xmlns:a16="http://schemas.microsoft.com/office/drawing/2014/main" id="{540136B4-A42C-0777-FEEE-CC1BEF8E6887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</a:rPr>
                <a:t>Email Notification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cxnSp>
          <p:nvCxnSpPr>
            <p:cNvPr id="61" name="Google Shape;114;p1">
              <a:extLst>
                <a:ext uri="{FF2B5EF4-FFF2-40B4-BE49-F238E27FC236}">
                  <a16:creationId xmlns:a16="http://schemas.microsoft.com/office/drawing/2014/main" id="{AB22467F-4B59-F515-2CAC-38A4BFD56E0E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2" name="Google Shape;88;p1">
            <a:extLst>
              <a:ext uri="{FF2B5EF4-FFF2-40B4-BE49-F238E27FC236}">
                <a16:creationId xmlns:a16="http://schemas.microsoft.com/office/drawing/2014/main" id="{4B8F77D9-330E-9D1E-2BCC-1506E27E2EA9}"/>
              </a:ext>
            </a:extLst>
          </p:cNvPr>
          <p:cNvCxnSpPr>
            <a:cxnSpLocks/>
          </p:cNvCxnSpPr>
          <p:nvPr/>
        </p:nvCxnSpPr>
        <p:spPr>
          <a:xfrm flipH="1">
            <a:off x="3711621" y="3259307"/>
            <a:ext cx="18903" cy="8506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126;p1">
            <a:extLst>
              <a:ext uri="{FF2B5EF4-FFF2-40B4-BE49-F238E27FC236}">
                <a16:creationId xmlns:a16="http://schemas.microsoft.com/office/drawing/2014/main" id="{26B99CB4-F436-A7E1-0EE5-6ABBDD976FFB}"/>
              </a:ext>
            </a:extLst>
          </p:cNvPr>
          <p:cNvCxnSpPr>
            <a:cxnSpLocks/>
          </p:cNvCxnSpPr>
          <p:nvPr/>
        </p:nvCxnSpPr>
        <p:spPr>
          <a:xfrm>
            <a:off x="1748262" y="2932392"/>
            <a:ext cx="1170377" cy="50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C806E4-BD65-D2AB-EAB0-0D7441EE80FA}"/>
              </a:ext>
            </a:extLst>
          </p:cNvPr>
          <p:cNvSpPr txBox="1"/>
          <p:nvPr/>
        </p:nvSpPr>
        <p:spPr>
          <a:xfrm>
            <a:off x="2075815" y="2934892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User Data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D70224-8C55-F073-4CAD-7AD7B3C11BD7}"/>
              </a:ext>
            </a:extLst>
          </p:cNvPr>
          <p:cNvSpPr txBox="1"/>
          <p:nvPr/>
        </p:nvSpPr>
        <p:spPr>
          <a:xfrm rot="5400000">
            <a:off x="3256668" y="352591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Document</a:t>
            </a:r>
          </a:p>
        </p:txBody>
      </p:sp>
      <p:cxnSp>
        <p:nvCxnSpPr>
          <p:cNvPr id="71" name="Google Shape;88;p1">
            <a:extLst>
              <a:ext uri="{FF2B5EF4-FFF2-40B4-BE49-F238E27FC236}">
                <a16:creationId xmlns:a16="http://schemas.microsoft.com/office/drawing/2014/main" id="{44087896-4058-BE90-BB23-8C8080494E6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433855" y="1207546"/>
            <a:ext cx="930023" cy="205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88;p1">
            <a:extLst>
              <a:ext uri="{FF2B5EF4-FFF2-40B4-BE49-F238E27FC236}">
                <a16:creationId xmlns:a16="http://schemas.microsoft.com/office/drawing/2014/main" id="{A4F82774-93DA-EFEE-BD89-BCDC57A995E2}"/>
              </a:ext>
            </a:extLst>
          </p:cNvPr>
          <p:cNvCxnSpPr>
            <a:cxnSpLocks/>
          </p:cNvCxnSpPr>
          <p:nvPr/>
        </p:nvCxnSpPr>
        <p:spPr>
          <a:xfrm flipH="1">
            <a:off x="4425767" y="1336288"/>
            <a:ext cx="986029" cy="13257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85;p1">
            <a:extLst>
              <a:ext uri="{FF2B5EF4-FFF2-40B4-BE49-F238E27FC236}">
                <a16:creationId xmlns:a16="http://schemas.microsoft.com/office/drawing/2014/main" id="{32C00068-1967-BF6B-6090-1F19A7B92C76}"/>
              </a:ext>
            </a:extLst>
          </p:cNvPr>
          <p:cNvSpPr txBox="1"/>
          <p:nvPr/>
        </p:nvSpPr>
        <p:spPr>
          <a:xfrm rot="18286515">
            <a:off x="4403379" y="1842715"/>
            <a:ext cx="832346" cy="2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121;p1">
            <a:extLst>
              <a:ext uri="{FF2B5EF4-FFF2-40B4-BE49-F238E27FC236}">
                <a16:creationId xmlns:a16="http://schemas.microsoft.com/office/drawing/2014/main" id="{A25FAB6E-1532-27D4-804C-3040DC0A160B}"/>
              </a:ext>
            </a:extLst>
          </p:cNvPr>
          <p:cNvSpPr txBox="1"/>
          <p:nvPr/>
        </p:nvSpPr>
        <p:spPr>
          <a:xfrm rot="5400000">
            <a:off x="369263" y="3558692"/>
            <a:ext cx="8810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/>
                <a:ea typeface="Calibri"/>
                <a:cs typeface="Calibri"/>
                <a:sym typeface="Calibri"/>
              </a:rPr>
              <a:t>Patient Reports</a:t>
            </a: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54E4A-8AF9-259F-4E0D-AAF8028D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1" y="831185"/>
            <a:ext cx="632700" cy="61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Internal Storage 39">
            <a:extLst>
              <a:ext uri="{FF2B5EF4-FFF2-40B4-BE49-F238E27FC236}">
                <a16:creationId xmlns:a16="http://schemas.microsoft.com/office/drawing/2014/main" id="{99D5649B-BCA2-C9AF-6495-56C122994771}"/>
              </a:ext>
            </a:extLst>
          </p:cNvPr>
          <p:cNvSpPr>
            <a:spLocks noChangeAspect="1"/>
          </p:cNvSpPr>
          <p:nvPr/>
        </p:nvSpPr>
        <p:spPr>
          <a:xfrm>
            <a:off x="5353455" y="987732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</a:rPr>
              <a:t> Doctor</a:t>
            </a:r>
            <a:endParaRPr lang="en-US" sz="800" dirty="0"/>
          </a:p>
        </p:txBody>
      </p:sp>
      <p:sp>
        <p:nvSpPr>
          <p:cNvPr id="38" name="Internal Storage 39">
            <a:extLst>
              <a:ext uri="{FF2B5EF4-FFF2-40B4-BE49-F238E27FC236}">
                <a16:creationId xmlns:a16="http://schemas.microsoft.com/office/drawing/2014/main" id="{E1EA10B3-3591-07D5-3EEB-1E939D4BEEF4}"/>
              </a:ext>
            </a:extLst>
          </p:cNvPr>
          <p:cNvSpPr>
            <a:spLocks noChangeAspect="1"/>
          </p:cNvSpPr>
          <p:nvPr/>
        </p:nvSpPr>
        <p:spPr>
          <a:xfrm>
            <a:off x="1476623" y="4349355"/>
            <a:ext cx="927460" cy="318388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chemeClr val="tx1"/>
                </a:solidFill>
              </a:rPr>
              <a:t>Health Report</a:t>
            </a:r>
          </a:p>
        </p:txBody>
      </p:sp>
      <p:cxnSp>
        <p:nvCxnSpPr>
          <p:cNvPr id="39" name="Google Shape;240;g12302c550c0_0_309">
            <a:extLst>
              <a:ext uri="{FF2B5EF4-FFF2-40B4-BE49-F238E27FC236}">
                <a16:creationId xmlns:a16="http://schemas.microsoft.com/office/drawing/2014/main" id="{57605005-C294-B972-D300-9267105A4685}"/>
              </a:ext>
            </a:extLst>
          </p:cNvPr>
          <p:cNvCxnSpPr>
            <a:cxnSpLocks/>
          </p:cNvCxnSpPr>
          <p:nvPr/>
        </p:nvCxnSpPr>
        <p:spPr>
          <a:xfrm flipV="1">
            <a:off x="2404084" y="4524790"/>
            <a:ext cx="506467" cy="31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Internal Storage 39">
            <a:extLst>
              <a:ext uri="{FF2B5EF4-FFF2-40B4-BE49-F238E27FC236}">
                <a16:creationId xmlns:a16="http://schemas.microsoft.com/office/drawing/2014/main" id="{399F711D-E93F-FFC3-CF79-7926E3AC5F2F}"/>
              </a:ext>
            </a:extLst>
          </p:cNvPr>
          <p:cNvSpPr>
            <a:spLocks noChangeAspect="1"/>
          </p:cNvSpPr>
          <p:nvPr/>
        </p:nvSpPr>
        <p:spPr>
          <a:xfrm>
            <a:off x="384827" y="4223624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</a:rPr>
              <a:t>  Prescription Report</a:t>
            </a:r>
            <a:endParaRPr lang="en-US" sz="800" dirty="0"/>
          </a:p>
        </p:txBody>
      </p:sp>
      <p:sp>
        <p:nvSpPr>
          <p:cNvPr id="41" name="Internal Storage 39">
            <a:extLst>
              <a:ext uri="{FF2B5EF4-FFF2-40B4-BE49-F238E27FC236}">
                <a16:creationId xmlns:a16="http://schemas.microsoft.com/office/drawing/2014/main" id="{9CAA2580-02F7-97E7-C6E7-BBD24CD959B2}"/>
              </a:ext>
            </a:extLst>
          </p:cNvPr>
          <p:cNvSpPr>
            <a:spLocks noChangeAspect="1"/>
          </p:cNvSpPr>
          <p:nvPr/>
        </p:nvSpPr>
        <p:spPr>
          <a:xfrm>
            <a:off x="8003768" y="3958284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Advertisement</a:t>
            </a:r>
          </a:p>
        </p:txBody>
      </p:sp>
      <p:sp>
        <p:nvSpPr>
          <p:cNvPr id="48" name="Internal Storage 39">
            <a:extLst>
              <a:ext uri="{FF2B5EF4-FFF2-40B4-BE49-F238E27FC236}">
                <a16:creationId xmlns:a16="http://schemas.microsoft.com/office/drawing/2014/main" id="{3095F3B2-C031-7882-6616-A8F6C81DB06D}"/>
              </a:ext>
            </a:extLst>
          </p:cNvPr>
          <p:cNvSpPr>
            <a:spLocks noChangeAspect="1"/>
          </p:cNvSpPr>
          <p:nvPr/>
        </p:nvSpPr>
        <p:spPr>
          <a:xfrm>
            <a:off x="7866166" y="2657159"/>
            <a:ext cx="970329" cy="333104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lang="en-US"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126;p1">
            <a:extLst>
              <a:ext uri="{FF2B5EF4-FFF2-40B4-BE49-F238E27FC236}">
                <a16:creationId xmlns:a16="http://schemas.microsoft.com/office/drawing/2014/main" id="{D5D15881-3BB2-A53E-C93F-0A680038AC06}"/>
              </a:ext>
            </a:extLst>
          </p:cNvPr>
          <p:cNvCxnSpPr>
            <a:cxnSpLocks/>
          </p:cNvCxnSpPr>
          <p:nvPr/>
        </p:nvCxnSpPr>
        <p:spPr>
          <a:xfrm>
            <a:off x="6890363" y="2809048"/>
            <a:ext cx="967932" cy="146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CB472F-484A-B637-BD3F-0CFDDF16278E}"/>
              </a:ext>
            </a:extLst>
          </p:cNvPr>
          <p:cNvCxnSpPr>
            <a:cxnSpLocks/>
          </p:cNvCxnSpPr>
          <p:nvPr/>
        </p:nvCxnSpPr>
        <p:spPr>
          <a:xfrm>
            <a:off x="936171" y="3207965"/>
            <a:ext cx="5322" cy="1005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92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76ed57-3345-40ee-a915-cf6ee4e044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251261C49DE44BD1D71F61AA4BB45" ma:contentTypeVersion="8" ma:contentTypeDescription="Create a new document." ma:contentTypeScope="" ma:versionID="4c50ca627839614fb8601a0e3dfe0161">
  <xsd:schema xmlns:xsd="http://www.w3.org/2001/XMLSchema" xmlns:xs="http://www.w3.org/2001/XMLSchema" xmlns:p="http://schemas.microsoft.com/office/2006/metadata/properties" xmlns:ns3="1276ed57-3345-40ee-a915-cf6ee4e04469" xmlns:ns4="e8964da6-bfd1-478d-bb0b-e9fea014afe6" targetNamespace="http://schemas.microsoft.com/office/2006/metadata/properties" ma:root="true" ma:fieldsID="57e8203f536b0aed21d1672fee4f9e25" ns3:_="" ns4:_="">
    <xsd:import namespace="1276ed57-3345-40ee-a915-cf6ee4e04469"/>
    <xsd:import namespace="e8964da6-bfd1-478d-bb0b-e9fea014a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6ed57-3345-40ee-a915-cf6ee4e04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64da6-bfd1-478d-bb0b-e9fea014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69F551-DABF-45CF-B586-66B5EC1D53AD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e8964da6-bfd1-478d-bb0b-e9fea014afe6"/>
    <ds:schemaRef ds:uri="1276ed57-3345-40ee-a915-cf6ee4e0446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9AB9E2-FB59-43D0-ADF5-01328438E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6ECF9-0DDD-4816-8CE2-7CDB8FEE26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76ed57-3345-40ee-a915-cf6ee4e04469"/>
    <ds:schemaRef ds:uri="e8964da6-bfd1-478d-bb0b-e9fea014a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214</Words>
  <Application>Microsoft Office PowerPoint</Application>
  <PresentationFormat>On-screen Show (16:9)</PresentationFormat>
  <Paragraphs>115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sai Ravilla</dc:creator>
  <cp:lastModifiedBy>Ravilla, Mr. Mohan Sai</cp:lastModifiedBy>
  <cp:revision>21</cp:revision>
  <dcterms:modified xsi:type="dcterms:W3CDTF">2024-11-20T03:39:49Z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0x01010046E251261C49DE44BD1D71F61AA4BB45</vt:lpwstr>
  </property>
</Properties>
</file>