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35DAA-B18E-45E7-9366-E2C52D333066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C1C77-9EB3-4DEF-9DC6-27F8B2465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6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f5e642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f5e642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88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BF8B-0702-4A37-AAAC-58F6E9BD1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0E4BA-5D64-4B55-85A3-1DC9D3250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CFBB4-E9F5-42E5-8BCE-8AED61FA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8F46-C890-4A4D-A183-78F170A0DF5C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D15E-D4D8-45E1-9135-27D511C8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882C-AD8E-4BF7-BB85-96FF26B5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14D-64F7-4213-976E-2C44F0281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1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74CB-3DC6-4B8A-94BC-B1DBEECF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1027B-0504-49D9-8FA5-05A1242F9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E393-59A1-4CFA-9315-EFAEC6C5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8F46-C890-4A4D-A183-78F170A0DF5C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0F13-F9D4-413C-A9A8-4CD7CE0E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4338-476A-46B7-A94E-AB7D5B9F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14D-64F7-4213-976E-2C44F0281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27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A1451-AA16-4309-9D20-A88D41BB6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91489-D5E3-4853-9E9D-023627197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DD6B-98FE-4B4A-B5B7-496C18FC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8F46-C890-4A4D-A183-78F170A0DF5C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D0C1B-01CC-49D3-9BC3-4F8AC0CA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A8E0-A29D-4F5D-BECE-38504003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14D-64F7-4213-976E-2C44F0281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082C-F372-4622-BE4B-DDAAF91B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0756-0DF2-4036-BBD4-4E1B5611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DF72-BD25-4C0B-92C3-E3F7581D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8F46-C890-4A4D-A183-78F170A0DF5C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4B48-A287-47AE-98D3-26F56769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32207-693C-4377-9846-1E4B7B2A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14D-64F7-4213-976E-2C44F0281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5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E1A3-5960-4A01-B002-800B0529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FF039-3A06-4CD2-AB5A-E017A4BED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F525D-81DE-4AF6-98B3-217E47C2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8F46-C890-4A4D-A183-78F170A0DF5C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C0429-3D3B-4EE4-B1F7-D59DCE55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DF6B-D241-432E-BF3D-B1CB3090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14D-64F7-4213-976E-2C44F0281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8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5384-1560-442A-8498-863AEAA9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BF60-B6C7-44A2-A788-73B47EBC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0E066-5C1A-4E9A-B476-9420BE4E0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A537F-9E0A-4FF1-9597-DDA90497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8F46-C890-4A4D-A183-78F170A0DF5C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11BDA-47DC-4DC6-9E78-3C9D38EC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DBEA3-DE97-47ED-9F8D-59714BCC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14D-64F7-4213-976E-2C44F0281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0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89E7-768C-410D-8D15-CC0A2A1A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45BB1-C0D0-412F-B123-448200C28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A35E1-0547-42C6-A9A3-8EFF4A25C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1F072-62E8-44A8-8364-EE4449CD5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3F421-8B2C-4294-A1FC-F8EEE6149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BE55A-82DA-4E68-9107-0FD9E7CC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8F46-C890-4A4D-A183-78F170A0DF5C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17B90-E34B-4A63-A9A4-F28B7F67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9B9B3-30C8-4E6A-A5F9-8901BB55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14D-64F7-4213-976E-2C44F0281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4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787A-2390-4795-A86D-BD56D2D7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CA30E-4D6F-4C15-85F4-37B99B6A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8F46-C890-4A4D-A183-78F170A0DF5C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165E9-3758-45A3-A7EE-75C6090A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4ADA9-1CE2-456C-B7CB-8E0B4FE4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14D-64F7-4213-976E-2C44F0281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06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D32DF-1851-4D50-A60D-D6F60380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8F46-C890-4A4D-A183-78F170A0DF5C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990CF-0607-4C5D-A380-EC6DE716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72A60-FEEA-460D-B214-CE841FB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14D-64F7-4213-976E-2C44F0281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7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7454-578F-40D6-B5F2-2EAA7F1C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8E91-8151-4AB2-8A93-A37BF2B6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716FF-5FFE-4652-A149-F67569F39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B93EE-D7AA-4FB9-B990-75F6676E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8F46-C890-4A4D-A183-78F170A0DF5C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34410-2A7F-4D3F-B654-FEFDED5C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918CE-FC64-4964-A83C-5F6D0DA1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14D-64F7-4213-976E-2C44F0281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1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7D0F-6046-424F-9DAB-F9C388E7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23C9B-5C76-40EF-BEE9-0ACCE45E5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B83D-3527-4297-A65A-BC44E15C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B6803-B2F8-40CD-8F79-666384FD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8F46-C890-4A4D-A183-78F170A0DF5C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386FF-DFFF-443D-9484-4A779B4F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5EA72-054E-4419-A3A8-A021FB7B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14D-64F7-4213-976E-2C44F0281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58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A4BCD-794D-49BD-AF9B-C9525F26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4019-828F-4D8B-AE1E-E1A7022A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FED9-F900-42DD-BEFB-CE3BDEBCF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8F46-C890-4A4D-A183-78F170A0DF5C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8E4C6-07C6-4B03-BC6D-BACC0F679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7D76-D635-46C4-8204-EC72382D8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614D-64F7-4213-976E-2C44F0281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4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946150" y="742285"/>
            <a:ext cx="6299700" cy="4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/>
            <a:r>
              <a:rPr lang="en-US" sz="3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Team 1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Medilink ER Diagrams</a:t>
            </a:r>
            <a:endParaRPr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4290060" y="193258"/>
            <a:ext cx="3611880" cy="33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Team 1 : </a:t>
            </a: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Medilink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List of Entities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aphicFrame>
        <p:nvGraphicFramePr>
          <p:cNvPr id="94" name="Google Shape;94;p2"/>
          <p:cNvGraphicFramePr/>
          <p:nvPr>
            <p:extLst>
              <p:ext uri="{D42A27DB-BD31-4B8C-83A1-F6EECF244321}">
                <p14:modId xmlns:p14="http://schemas.microsoft.com/office/powerpoint/2010/main" val="4190972497"/>
              </p:ext>
            </p:extLst>
          </p:nvPr>
        </p:nvGraphicFramePr>
        <p:xfrm>
          <a:off x="265043" y="689113"/>
          <a:ext cx="11656082" cy="59756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6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6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0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Entity Name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Entity Primary Attributes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2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patient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 err="1"/>
                        <a:t>patient_user_name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first_name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middle_name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last_name</a:t>
                      </a:r>
                      <a:r>
                        <a:rPr lang="en-US" sz="1600" u="none" strike="noStrike" cap="none" dirty="0"/>
                        <a:t>, email, phone, age, gender, password, </a:t>
                      </a:r>
                      <a:r>
                        <a:rPr lang="en-US" sz="1600" u="none" strike="noStrike" cap="none" dirty="0" err="1"/>
                        <a:t>street_address</a:t>
                      </a:r>
                      <a:r>
                        <a:rPr lang="en-US" sz="1600" u="none" strike="noStrike" cap="none" dirty="0"/>
                        <a:t>, city, state, zip_code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24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doctor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doctor_user_name</a:t>
                      </a:r>
                      <a:r>
                        <a:rPr lang="en-US" sz="1600" u="none" strike="noStrike" cap="none" dirty="0"/>
                        <a:t>, email, </a:t>
                      </a:r>
                      <a:r>
                        <a:rPr lang="en-US" sz="1600" u="none" strike="noStrike" cap="none" dirty="0" err="1"/>
                        <a:t>full_name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licence_number</a:t>
                      </a:r>
                      <a:r>
                        <a:rPr lang="en-US" sz="1600" u="none" strike="noStrike" cap="none" dirty="0"/>
                        <a:t>, phone, </a:t>
                      </a:r>
                      <a:r>
                        <a:rPr lang="en-US" sz="1600" u="none" strike="noStrike" cap="none" dirty="0" err="1"/>
                        <a:t>specialization_name</a:t>
                      </a:r>
                      <a:r>
                        <a:rPr lang="en-US" sz="1600" u="none" strike="noStrike" cap="none" dirty="0"/>
                        <a:t>, password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6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health_report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report_id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report_data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report_name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uploaded_date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patient_user_name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doctor_user_name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0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payment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 err="1"/>
                        <a:t>payment_id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subscription_id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advertisement_id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payment_date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payment_method</a:t>
                      </a:r>
                      <a:r>
                        <a:rPr lang="en-US" sz="1600" u="none" strike="noStrike" cap="none" dirty="0"/>
                        <a:t>, amount</a:t>
                      </a:r>
                      <a:endParaRPr lang="en-US"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33598109"/>
                  </a:ext>
                </a:extLst>
              </a:tr>
              <a:tr h="6760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subscription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 err="1"/>
                        <a:t>subscription_id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patient_user_name</a:t>
                      </a:r>
                      <a:r>
                        <a:rPr lang="en-US" sz="1600" u="none" strike="noStrike" cap="none"/>
                        <a:t>,</a:t>
                      </a:r>
                      <a:r>
                        <a:rPr lang="en-US" sz="1600"/>
                        <a:t> </a:t>
                      </a:r>
                      <a:r>
                        <a:rPr lang="en-US" sz="1600" dirty="0" err="1"/>
                        <a:t>created_date</a:t>
                      </a:r>
                      <a:endParaRPr lang="en-US"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50855639"/>
                  </a:ext>
                </a:extLst>
              </a:tr>
              <a:tr h="7986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advertisement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advertisement_id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advertisement_title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advertisement_content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advertisement_start_date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advertisement_end_date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24255557"/>
                  </a:ext>
                </a:extLst>
              </a:tr>
              <a:tr h="7986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customer</a:t>
                      </a:r>
                      <a:r>
                        <a:rPr lang="en-US" sz="1400" u="none" strike="noStrike" cap="none" dirty="0" err="1"/>
                        <a:t>_</a:t>
                      </a:r>
                      <a:r>
                        <a:rPr lang="en-US" sz="1600" u="none" strike="noStrike" cap="none" dirty="0" err="1"/>
                        <a:t>support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 err="1"/>
                        <a:t>support_id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patient_user_name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doctor_user_name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query_title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query_content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query_date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query_status</a:t>
                      </a:r>
                      <a:r>
                        <a:rPr lang="en-US" sz="1600" u="none" strike="noStrike" cap="none" dirty="0"/>
                        <a:t>, </a:t>
                      </a:r>
                      <a:r>
                        <a:rPr lang="en-US" sz="1600" u="none" strike="noStrike" cap="none" dirty="0" err="1"/>
                        <a:t>query_resolution_date</a:t>
                      </a:r>
                      <a:endParaRPr lang="en-US" sz="16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311549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2710069" y="125895"/>
            <a:ext cx="6824870" cy="29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Team1 : Medilink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Conceptual ER Diagram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F8967-CC66-44D3-8E6B-7B82C5F61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689113"/>
            <a:ext cx="11847443" cy="60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3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"/>
          <p:cNvSpPr txBox="1"/>
          <p:nvPr/>
        </p:nvSpPr>
        <p:spPr>
          <a:xfrm>
            <a:off x="2794000" y="71120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Team 1 : Medi</a:t>
            </a: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link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Logical ER Diagram</a:t>
            </a:r>
            <a:endParaRPr sz="14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73C84-E4D4-4896-9BD1-673D6CE82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87" y="556592"/>
            <a:ext cx="11463130" cy="6230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224</Words>
  <Application>Microsoft Office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Kothiya, Mr. Sarjakkumar Jitubhai</dc:creator>
  <cp:lastModifiedBy>Kothiya, Mr. Sarjakkumar Jitubhai</cp:lastModifiedBy>
  <cp:revision>30</cp:revision>
  <dcterms:created xsi:type="dcterms:W3CDTF">2024-10-31T19:07:48Z</dcterms:created>
  <dcterms:modified xsi:type="dcterms:W3CDTF">2024-11-05T05:52:45Z</dcterms:modified>
</cp:coreProperties>
</file>